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Default Extension="xml" ContentType="application/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95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87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0.xml" ContentType="application/vnd.openxmlformats-officedocument.theme+xml"/>
  <Override PartName="/ppt/slideLayouts/slideLayout326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s/slide19.xml" ContentType="application/vnd.openxmlformats-officedocument.presentationml.slide+xml"/>
  <Default Extension="png" ContentType="image/png"/>
  <Override PartName="/ppt/slideLayouts/slideLayout118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Default Extension="emf" ContentType="image/x-emf"/>
  <Override PartName="/ppt/slides/slide22.xml" ContentType="application/vnd.openxmlformats-officedocument.presentationml.slide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92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137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301.xml" ContentType="application/vnd.openxmlformats-officedocument.presentationml.slideLayout+xml"/>
  <Override PartName="/ppt/theme/themeOverride3.xml" ContentType="application/vnd.openxmlformats-officedocument.themeOverride+xml"/>
  <Override PartName="/ppt/slides/slide41.xml" ContentType="application/vnd.openxmlformats-officedocument.presentationml.slide+xml"/>
  <Override PartName="/ppt/slideLayouts/slideLayout140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53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46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407.xml" ContentType="application/vnd.openxmlformats-officedocument.presentationml.slideLayout+xml"/>
  <Default Extension="wav" ContentType="audio/wav"/>
  <Override PartName="/ppt/slideLayouts/slideLayout12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theme/theme17.xml" ContentType="application/vnd.openxmlformats-officedocument.theme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94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4.xml" ContentType="application/vnd.openxmlformats-officedocument.presentationml.slideLayout+xml"/>
  <Override PartName="/docProps/custom.xml" ContentType="application/vnd.openxmlformats-officedocument.custom-properties+xml"/>
  <Override PartName="/ppt/slideLayouts/slideLayout243.xml" ContentType="application/vnd.openxmlformats-officedocument.presentationml.slideLayout+xml"/>
  <Override PartName="/ppt/slideLayouts/slideLayout290.xml" ContentType="application/vnd.openxmlformats-officedocument.presentationml.slideLayout+xml"/>
  <Override PartName="/ppt/theme/theme14.xml" ContentType="application/vnd.openxmlformats-officedocument.theme+xml"/>
  <Override PartName="/ppt/slideLayouts/slideLayout388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91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3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300.xml" ContentType="application/vnd.openxmlformats-officedocument.presentationml.slideLayout+xml"/>
  <Override PartName="/ppt/theme/theme19.xml" ContentType="application/vnd.openxmlformats-officedocument.theme+xml"/>
  <Override PartName="/ppt/theme/themeOverride2.xml" ContentType="application/vnd.openxmlformats-officedocument.themeOverride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96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177.xml" ContentType="application/vnd.openxmlformats-officedocument.presentationml.slideLayout+xml"/>
  <Override PartName="/ppt/theme/theme11.xml" ContentType="application/vnd.openxmlformats-officedocument.theme+xml"/>
  <Override PartName="/ppt/slideLayouts/slideLayout240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74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330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16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93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13.xml" ContentType="application/vnd.openxmlformats-officedocument.theme+xml"/>
  <Override PartName="/ppt/slideLayouts/slideLayout329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90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34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theme/theme15.xml" ContentType="application/vnd.openxmlformats-officedocument.theme+xml"/>
  <Override PartName="/ppt/slideLayouts/slideLayout378.xml" ContentType="application/vnd.openxmlformats-officedocument.presentationml.slideLayout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12.xml" ContentType="application/vnd.openxmlformats-officedocument.presentationml.slideLayout+xml"/>
  <Default Extension="wmf" ContentType="image/x-wmf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30.xml" ContentType="application/vnd.openxmlformats-officedocument.presentationml.slide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397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89.xml" ContentType="application/vnd.openxmlformats-officedocument.presentationml.slideLayout+xml"/>
  <Override PartName="/ppt/slideLayouts/slideLayout189.xml" ContentType="application/vnd.openxmlformats-officedocument.presentationml.slideLayout+xml"/>
  <Override PartName="/ppt/theme/theme1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3" r:id="rId3"/>
    <p:sldMasterId id="2147483685" r:id="rId4"/>
    <p:sldMasterId id="2147483697" r:id="rId5"/>
    <p:sldMasterId id="2147483762" r:id="rId6"/>
    <p:sldMasterId id="2147483774" r:id="rId7"/>
    <p:sldMasterId id="2147483787" r:id="rId8"/>
    <p:sldMasterId id="2147483799" r:id="rId9"/>
    <p:sldMasterId id="2147483828" r:id="rId10"/>
    <p:sldMasterId id="2147483857" r:id="rId11"/>
    <p:sldMasterId id="2147483886" r:id="rId12"/>
    <p:sldMasterId id="2147483915" r:id="rId13"/>
    <p:sldMasterId id="2147483944" r:id="rId14"/>
    <p:sldMasterId id="2147483973" r:id="rId15"/>
    <p:sldMasterId id="2147484002" r:id="rId16"/>
    <p:sldMasterId id="2147484031" r:id="rId17"/>
    <p:sldMasterId id="2147484044" r:id="rId18"/>
  </p:sldMasterIdLst>
  <p:notesMasterIdLst>
    <p:notesMasterId r:id="rId66"/>
  </p:notesMasterIdLst>
  <p:sldIdLst>
    <p:sldId id="256" r:id="rId19"/>
    <p:sldId id="257" r:id="rId20"/>
    <p:sldId id="260" r:id="rId21"/>
    <p:sldId id="313" r:id="rId22"/>
    <p:sldId id="314" r:id="rId23"/>
    <p:sldId id="315" r:id="rId24"/>
    <p:sldId id="322" r:id="rId25"/>
    <p:sldId id="367" r:id="rId26"/>
    <p:sldId id="379" r:id="rId27"/>
    <p:sldId id="317" r:id="rId28"/>
    <p:sldId id="323" r:id="rId29"/>
    <p:sldId id="318" r:id="rId30"/>
    <p:sldId id="336" r:id="rId31"/>
    <p:sldId id="346" r:id="rId32"/>
    <p:sldId id="324" r:id="rId33"/>
    <p:sldId id="380" r:id="rId34"/>
    <p:sldId id="389" r:id="rId35"/>
    <p:sldId id="369" r:id="rId36"/>
    <p:sldId id="370" r:id="rId37"/>
    <p:sldId id="371" r:id="rId38"/>
    <p:sldId id="372" r:id="rId39"/>
    <p:sldId id="384" r:id="rId40"/>
    <p:sldId id="337" r:id="rId41"/>
    <p:sldId id="387" r:id="rId42"/>
    <p:sldId id="388" r:id="rId43"/>
    <p:sldId id="374" r:id="rId44"/>
    <p:sldId id="385" r:id="rId45"/>
    <p:sldId id="354" r:id="rId46"/>
    <p:sldId id="376" r:id="rId47"/>
    <p:sldId id="377" r:id="rId48"/>
    <p:sldId id="378" r:id="rId49"/>
    <p:sldId id="357" r:id="rId50"/>
    <p:sldId id="339" r:id="rId51"/>
    <p:sldId id="361" r:id="rId52"/>
    <p:sldId id="363" r:id="rId53"/>
    <p:sldId id="364" r:id="rId54"/>
    <p:sldId id="365" r:id="rId55"/>
    <p:sldId id="366" r:id="rId56"/>
    <p:sldId id="328" r:id="rId57"/>
    <p:sldId id="329" r:id="rId58"/>
    <p:sldId id="330" r:id="rId59"/>
    <p:sldId id="331" r:id="rId60"/>
    <p:sldId id="343" r:id="rId61"/>
    <p:sldId id="344" r:id="rId62"/>
    <p:sldId id="333" r:id="rId63"/>
    <p:sldId id="335" r:id="rId64"/>
    <p:sldId id="300" r:id="rId65"/>
  </p:sldIdLst>
  <p:sldSz cx="12192000" cy="6858000"/>
  <p:notesSz cx="6858000" cy="9144000"/>
  <p:custDataLst>
    <p:tags r:id="rId6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-510" y="-72"/>
      </p:cViewPr>
      <p:guideLst>
        <p:guide orient="horz" pos="3884"/>
        <p:guide orient="horz" pos="2244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63" Type="http://schemas.openxmlformats.org/officeDocument/2006/relationships/slide" Target="slides/slide45.xml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66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Relationship Id="rId61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tags" Target="tags/tag1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1DC96B-1359-411F-966F-B308FE978480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9118B-CE61-4DD4-8288-B0B8F99DFC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1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9118B-CE61-4DD4-8288-B0B8F99DFC5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9118B-CE61-4DD4-8288-B0B8F99DFC5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9118B-CE61-4DD4-8288-B0B8F99DFC5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9118B-CE61-4DD4-8288-B0B8F99DFC59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9118B-CE61-4DD4-8288-B0B8F99DFC59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r>
              <a:rPr lang="en-US" altLang="zh-CN">
                <a:solidFill>
                  <a:srgbClr val="4A452A"/>
                </a:solidFill>
              </a:rPr>
              <a:t>PPT</a:t>
            </a:r>
            <a:r>
              <a:rPr lang="zh-CN" altLang="en-US">
                <a:solidFill>
                  <a:srgbClr val="4A452A"/>
                </a:solidFill>
              </a:rPr>
              <a:t>模板：</a:t>
            </a:r>
            <a:r>
              <a:rPr lang="en-US" altLang="zh-CN">
                <a:solidFill>
                  <a:srgbClr val="4A452A"/>
                </a:solidFill>
                <a:hlinkClick r:id="rId3"/>
              </a:rPr>
              <a:t>www.1ppt.com/moban/</a:t>
            </a:r>
            <a:r>
              <a:rPr lang="en-US" altLang="zh-CN">
                <a:solidFill>
                  <a:srgbClr val="4A452A"/>
                </a:solidFill>
              </a:rPr>
              <a:t>                  PPT</a:t>
            </a:r>
            <a:r>
              <a:rPr lang="zh-CN" altLang="en-US">
                <a:solidFill>
                  <a:srgbClr val="4A452A"/>
                </a:solidFill>
              </a:rPr>
              <a:t>素材：</a:t>
            </a:r>
            <a:r>
              <a:rPr lang="en-US" altLang="zh-CN">
                <a:solidFill>
                  <a:srgbClr val="4A452A"/>
                </a:solidFill>
                <a:hlinkClick r:id="rId4"/>
              </a:rPr>
              <a:t>www.1ppt.com/sucai/</a:t>
            </a:r>
            <a:endParaRPr lang="en-US" altLang="zh-CN">
              <a:solidFill>
                <a:srgbClr val="4A452A"/>
              </a:solidFill>
            </a:endParaRPr>
          </a:p>
          <a:p>
            <a:pPr lvl="0" eaLnBrk="1" hangingPunct="1">
              <a:spcBef>
                <a:spcPct val="0"/>
              </a:spcBef>
            </a:pPr>
            <a:r>
              <a:rPr lang="en-US" altLang="zh-CN">
                <a:solidFill>
                  <a:srgbClr val="4A452A"/>
                </a:solidFill>
              </a:rPr>
              <a:t>PPT</a:t>
            </a:r>
            <a:r>
              <a:rPr lang="zh-CN" altLang="en-US">
                <a:solidFill>
                  <a:srgbClr val="4A452A"/>
                </a:solidFill>
              </a:rPr>
              <a:t>背景：</a:t>
            </a:r>
            <a:r>
              <a:rPr lang="en-US" altLang="zh-CN">
                <a:solidFill>
                  <a:srgbClr val="4A452A"/>
                </a:solidFill>
                <a:hlinkClick r:id="rId5"/>
              </a:rPr>
              <a:t>www.1ppt.com/beijing/</a:t>
            </a:r>
            <a:r>
              <a:rPr lang="en-US" altLang="zh-CN">
                <a:solidFill>
                  <a:srgbClr val="4A452A"/>
                </a:solidFill>
              </a:rPr>
              <a:t>                   PPT</a:t>
            </a:r>
            <a:r>
              <a:rPr lang="zh-CN" altLang="en-US">
                <a:solidFill>
                  <a:srgbClr val="4A452A"/>
                </a:solidFill>
              </a:rPr>
              <a:t>图表：</a:t>
            </a:r>
            <a:r>
              <a:rPr lang="en-US" altLang="zh-CN">
                <a:solidFill>
                  <a:srgbClr val="4A452A"/>
                </a:solidFill>
                <a:hlinkClick r:id="rId6"/>
              </a:rPr>
              <a:t>www.1ppt.com/tubiao/</a:t>
            </a:r>
            <a:r>
              <a:rPr lang="en-US" altLang="zh-CN">
                <a:solidFill>
                  <a:srgbClr val="4A452A"/>
                </a:solidFill>
              </a:rPr>
              <a:t>      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>
                <a:solidFill>
                  <a:srgbClr val="4A452A"/>
                </a:solidFill>
              </a:rPr>
              <a:t>PPT</a:t>
            </a:r>
            <a:r>
              <a:rPr lang="zh-CN" altLang="en-US">
                <a:solidFill>
                  <a:srgbClr val="4A452A"/>
                </a:solidFill>
              </a:rPr>
              <a:t>下载：</a:t>
            </a:r>
            <a:r>
              <a:rPr lang="en-US" altLang="zh-CN">
                <a:solidFill>
                  <a:srgbClr val="4A452A"/>
                </a:solidFill>
                <a:hlinkClick r:id="rId7"/>
              </a:rPr>
              <a:t>www.1ppt.com/xiazai/</a:t>
            </a:r>
            <a:r>
              <a:rPr lang="en-US" altLang="zh-CN">
                <a:solidFill>
                  <a:srgbClr val="4A452A"/>
                </a:solidFill>
              </a:rPr>
              <a:t>                     PPT</a:t>
            </a:r>
            <a:r>
              <a:rPr lang="zh-CN" altLang="en-US">
                <a:solidFill>
                  <a:srgbClr val="4A452A"/>
                </a:solidFill>
              </a:rPr>
              <a:t>教程： </a:t>
            </a:r>
            <a:r>
              <a:rPr lang="en-US" altLang="zh-CN">
                <a:solidFill>
                  <a:srgbClr val="4A452A"/>
                </a:solidFill>
                <a:hlinkClick r:id="rId8"/>
              </a:rPr>
              <a:t>www.1ppt.com/powerpoint/</a:t>
            </a:r>
            <a:r>
              <a:rPr lang="en-US" altLang="zh-CN">
                <a:solidFill>
                  <a:srgbClr val="4A452A"/>
                </a:solidFill>
              </a:rPr>
              <a:t>      </a:t>
            </a:r>
          </a:p>
          <a:p>
            <a:pPr lvl="0" eaLnBrk="1" hangingPunct="1"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资料下载：</a:t>
            </a:r>
            <a:r>
              <a:rPr lang="en-US" altLang="zh-CN">
                <a:solidFill>
                  <a:srgbClr val="4A452A"/>
                </a:solidFill>
                <a:hlinkClick r:id="rId9"/>
              </a:rPr>
              <a:t>www.1ppt.com/ziliao/</a:t>
            </a:r>
            <a:r>
              <a:rPr lang="en-US" altLang="zh-CN">
                <a:solidFill>
                  <a:srgbClr val="4A452A"/>
                </a:solidFill>
              </a:rPr>
              <a:t>                   </a:t>
            </a:r>
            <a:r>
              <a:rPr lang="zh-CN" altLang="en-US">
                <a:solidFill>
                  <a:srgbClr val="4A452A"/>
                </a:solidFill>
              </a:rPr>
              <a:t>范文下载：</a:t>
            </a:r>
            <a:r>
              <a:rPr lang="en-US" altLang="zh-CN">
                <a:solidFill>
                  <a:srgbClr val="4A452A"/>
                </a:solidFill>
                <a:hlinkClick r:id="rId10"/>
              </a:rPr>
              <a:t>www.1ppt.com/fanwen/</a:t>
            </a:r>
            <a:r>
              <a:rPr lang="en-US" altLang="zh-CN">
                <a:solidFill>
                  <a:srgbClr val="4A452A"/>
                </a:solidFill>
              </a:rPr>
              <a:t>             </a:t>
            </a:r>
          </a:p>
          <a:p>
            <a:pPr lvl="0" eaLnBrk="1" hangingPunct="1"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试卷下载：</a:t>
            </a:r>
            <a:r>
              <a:rPr lang="en-US" altLang="zh-CN">
                <a:solidFill>
                  <a:srgbClr val="4A452A"/>
                </a:solidFill>
                <a:hlinkClick r:id="rId11"/>
              </a:rPr>
              <a:t>www.1ppt.com/shiti/</a:t>
            </a:r>
            <a:r>
              <a:rPr lang="en-US" altLang="zh-CN">
                <a:solidFill>
                  <a:srgbClr val="4A452A"/>
                </a:solidFill>
              </a:rPr>
              <a:t>                     </a:t>
            </a:r>
            <a:r>
              <a:rPr lang="zh-CN" altLang="en-US">
                <a:solidFill>
                  <a:srgbClr val="4A452A"/>
                </a:solidFill>
              </a:rPr>
              <a:t>教案下载：</a:t>
            </a:r>
            <a:r>
              <a:rPr lang="en-US" altLang="zh-CN">
                <a:solidFill>
                  <a:srgbClr val="4A452A"/>
                </a:solidFill>
                <a:hlinkClick r:id="rId12"/>
              </a:rPr>
              <a:t>www.1ppt.com/jiaoan/</a:t>
            </a:r>
            <a:r>
              <a:rPr lang="en-US" altLang="zh-CN">
                <a:solidFill>
                  <a:srgbClr val="4A452A"/>
                </a:solidFill>
              </a:rPr>
              <a:t>               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>
                <a:solidFill>
                  <a:srgbClr val="4A452A"/>
                </a:solidFill>
              </a:rPr>
              <a:t>PPT</a:t>
            </a:r>
            <a:r>
              <a:rPr lang="zh-CN" altLang="en-US">
                <a:solidFill>
                  <a:srgbClr val="4A452A"/>
                </a:solidFill>
              </a:rPr>
              <a:t>论坛：</a:t>
            </a:r>
            <a:r>
              <a:rPr lang="en-US" altLang="zh-CN">
                <a:solidFill>
                  <a:srgbClr val="4A452A"/>
                </a:solidFill>
                <a:hlinkClick r:id="rId13"/>
              </a:rPr>
              <a:t>www.1ppt.cn</a:t>
            </a:r>
            <a:r>
              <a:rPr lang="en-US" altLang="zh-CN">
                <a:solidFill>
                  <a:srgbClr val="4A452A"/>
                </a:solidFill>
              </a:rPr>
              <a:t>                                      PPT</a:t>
            </a:r>
            <a:r>
              <a:rPr lang="zh-CN" altLang="en-US">
                <a:solidFill>
                  <a:srgbClr val="4A452A"/>
                </a:solidFill>
              </a:rPr>
              <a:t>课件：</a:t>
            </a:r>
            <a:r>
              <a:rPr lang="en-US" altLang="zh-CN">
                <a:solidFill>
                  <a:srgbClr val="4A452A"/>
                </a:solidFill>
                <a:hlinkClick r:id="rId14"/>
              </a:rPr>
              <a:t>www.1ppt.com/kejian/</a:t>
            </a:r>
            <a:r>
              <a:rPr lang="en-US" altLang="zh-CN">
                <a:solidFill>
                  <a:srgbClr val="4A452A"/>
                </a:solidFill>
              </a:rPr>
              <a:t> </a:t>
            </a:r>
          </a:p>
          <a:p>
            <a:pPr lvl="0" eaLnBrk="1" hangingPunct="1"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语文课件：</a:t>
            </a:r>
            <a:r>
              <a:rPr lang="en-US" altLang="zh-CN">
                <a:solidFill>
                  <a:srgbClr val="4A452A"/>
                </a:solidFill>
                <a:hlinkClick r:id="rId15"/>
              </a:rPr>
              <a:t>www.1ppt.com/kejian/yuwen/</a:t>
            </a:r>
            <a:r>
              <a:rPr lang="en-US" altLang="zh-CN">
                <a:solidFill>
                  <a:srgbClr val="4A452A"/>
                </a:solidFill>
              </a:rPr>
              <a:t>    </a:t>
            </a:r>
            <a:r>
              <a:rPr lang="zh-CN" altLang="en-US">
                <a:solidFill>
                  <a:srgbClr val="4A452A"/>
                </a:solidFill>
              </a:rPr>
              <a:t>数学课件：</a:t>
            </a:r>
            <a:r>
              <a:rPr lang="en-US" altLang="zh-CN">
                <a:solidFill>
                  <a:srgbClr val="4A452A"/>
                </a:solidFill>
                <a:hlinkClick r:id="rId16"/>
              </a:rPr>
              <a:t>www.1ppt.com/kejian/shuxue/</a:t>
            </a:r>
            <a:r>
              <a:rPr lang="en-US" altLang="zh-CN">
                <a:solidFill>
                  <a:srgbClr val="4A452A"/>
                </a:solidFill>
              </a:rPr>
              <a:t> </a:t>
            </a:r>
          </a:p>
          <a:p>
            <a:pPr lvl="0" eaLnBrk="1" hangingPunct="1"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英语课件：</a:t>
            </a:r>
            <a:r>
              <a:rPr lang="en-US" altLang="zh-CN">
                <a:solidFill>
                  <a:srgbClr val="4A452A"/>
                </a:solidFill>
                <a:hlinkClick r:id="rId17"/>
              </a:rPr>
              <a:t>www.1ppt.com/kejian/yingyu/</a:t>
            </a:r>
            <a:r>
              <a:rPr lang="en-US" altLang="zh-CN">
                <a:solidFill>
                  <a:srgbClr val="4A452A"/>
                </a:solidFill>
              </a:rPr>
              <a:t>    </a:t>
            </a:r>
            <a:r>
              <a:rPr lang="zh-CN" altLang="en-US">
                <a:solidFill>
                  <a:srgbClr val="4A452A"/>
                </a:solidFill>
              </a:rPr>
              <a:t>美术课件：</a:t>
            </a:r>
            <a:r>
              <a:rPr lang="en-US" altLang="zh-CN">
                <a:solidFill>
                  <a:srgbClr val="4A452A"/>
                </a:solidFill>
                <a:hlinkClick r:id="rId18"/>
              </a:rPr>
              <a:t>www.1ppt.com/kejian/meishu/</a:t>
            </a:r>
            <a:r>
              <a:rPr lang="en-US" altLang="zh-CN">
                <a:solidFill>
                  <a:srgbClr val="4A452A"/>
                </a:solidFill>
              </a:rPr>
              <a:t> </a:t>
            </a:r>
          </a:p>
          <a:p>
            <a:pPr lvl="0" eaLnBrk="1" hangingPunct="1"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科学课件：</a:t>
            </a:r>
            <a:r>
              <a:rPr lang="en-US" altLang="zh-CN">
                <a:solidFill>
                  <a:srgbClr val="4A452A"/>
                </a:solidFill>
                <a:hlinkClick r:id="rId19"/>
              </a:rPr>
              <a:t>www.1ppt.com/kejian/kexue/</a:t>
            </a:r>
            <a:r>
              <a:rPr lang="en-US" altLang="zh-CN">
                <a:solidFill>
                  <a:srgbClr val="4A452A"/>
                </a:solidFill>
              </a:rPr>
              <a:t>     </a:t>
            </a:r>
            <a:r>
              <a:rPr lang="zh-CN" altLang="en-US">
                <a:solidFill>
                  <a:srgbClr val="4A452A"/>
                </a:solidFill>
              </a:rPr>
              <a:t>物理课件：</a:t>
            </a:r>
            <a:r>
              <a:rPr lang="en-US" altLang="zh-CN">
                <a:solidFill>
                  <a:srgbClr val="4A452A"/>
                </a:solidFill>
                <a:hlinkClick r:id="rId20"/>
              </a:rPr>
              <a:t>www.1ppt.com/kejian/wuli/</a:t>
            </a:r>
            <a:r>
              <a:rPr lang="en-US" altLang="zh-CN">
                <a:solidFill>
                  <a:srgbClr val="4A452A"/>
                </a:solidFill>
              </a:rPr>
              <a:t> </a:t>
            </a:r>
          </a:p>
          <a:p>
            <a:pPr lvl="0" eaLnBrk="1" hangingPunct="1"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化学课件：</a:t>
            </a:r>
            <a:r>
              <a:rPr lang="en-US" altLang="zh-CN">
                <a:solidFill>
                  <a:srgbClr val="4A452A"/>
                </a:solidFill>
                <a:hlinkClick r:id="rId21"/>
              </a:rPr>
              <a:t>www.1ppt.com/kejian/huaxue/</a:t>
            </a:r>
            <a:r>
              <a:rPr lang="en-US" altLang="zh-CN">
                <a:solidFill>
                  <a:srgbClr val="4A452A"/>
                </a:solidFill>
              </a:rPr>
              <a:t>  </a:t>
            </a:r>
            <a:r>
              <a:rPr lang="zh-CN" altLang="en-US">
                <a:solidFill>
                  <a:srgbClr val="4A452A"/>
                </a:solidFill>
              </a:rPr>
              <a:t>生物课件：</a:t>
            </a:r>
            <a:r>
              <a:rPr lang="en-US" altLang="zh-CN">
                <a:solidFill>
                  <a:srgbClr val="4A452A"/>
                </a:solidFill>
                <a:hlinkClick r:id="rId22"/>
              </a:rPr>
              <a:t>www.1ppt.com/kejian/shengwu/</a:t>
            </a:r>
            <a:r>
              <a:rPr lang="en-US" altLang="zh-CN">
                <a:solidFill>
                  <a:srgbClr val="4A452A"/>
                </a:solidFill>
              </a:rPr>
              <a:t> </a:t>
            </a:r>
          </a:p>
          <a:p>
            <a:pPr lvl="0" eaLnBrk="1" hangingPunct="1">
              <a:spcBef>
                <a:spcPct val="0"/>
              </a:spcBef>
            </a:pPr>
            <a:r>
              <a:rPr lang="zh-CN" altLang="en-US">
                <a:solidFill>
                  <a:srgbClr val="4A452A"/>
                </a:solidFill>
              </a:rPr>
              <a:t>地理课件：</a:t>
            </a:r>
            <a:r>
              <a:rPr lang="en-US" altLang="zh-CN">
                <a:solidFill>
                  <a:srgbClr val="4A452A"/>
                </a:solidFill>
                <a:hlinkClick r:id="rId23"/>
              </a:rPr>
              <a:t>www.1ppt.com/kejian/dili/</a:t>
            </a:r>
            <a:r>
              <a:rPr lang="en-US" altLang="zh-CN">
                <a:solidFill>
                  <a:srgbClr val="4A452A"/>
                </a:solidFill>
              </a:rPr>
              <a:t>          </a:t>
            </a:r>
            <a:r>
              <a:rPr lang="zh-CN" altLang="en-US">
                <a:solidFill>
                  <a:srgbClr val="4A452A"/>
                </a:solidFill>
              </a:rPr>
              <a:t>历史课件：</a:t>
            </a:r>
            <a:r>
              <a:rPr lang="en-US" altLang="zh-CN">
                <a:solidFill>
                  <a:srgbClr val="4A452A"/>
                </a:solidFill>
                <a:hlinkClick r:id="rId24"/>
              </a:rPr>
              <a:t>www.1ppt.com/kejian/lishi/</a:t>
            </a:r>
            <a:r>
              <a:rPr lang="en-US" altLang="zh-CN">
                <a:solidFill>
                  <a:srgbClr val="4A452A"/>
                </a:solidFill>
              </a:rPr>
              <a:t>        </a:t>
            </a:r>
          </a:p>
          <a:p>
            <a:pPr lvl="0" eaLnBrk="1" hangingPunct="1">
              <a:spcBef>
                <a:spcPct val="0"/>
              </a:spcBef>
            </a:pPr>
            <a:r>
              <a:rPr lang="en-US" altLang="zh-CN">
                <a:solidFill>
                  <a:srgbClr val="4A452A"/>
                </a:solidFill>
              </a:rPr>
              <a:t>  </a:t>
            </a:r>
            <a:endParaRPr lang="zh-CN" altLang="en-US">
              <a:solidFill>
                <a:srgbClr val="4A452A"/>
              </a:solidFill>
            </a:endParaRPr>
          </a:p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fld id="{9A0DB2DC-4C9A-4742-B13C-FB6460FD3503}" type="slidenum">
              <a:rPr lang="zh-CN" altLang="en-US" sz="2400"/>
              <a:pPr lvl="0"/>
              <a:t>13</a:t>
            </a:fld>
            <a:endParaRPr lang="zh-CN" altLang="en-US" sz="24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9118B-CE61-4DD4-8288-B0B8F99DFC5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9118B-CE61-4DD4-8288-B0B8F99DFC5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www.515ppt.com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E9118B-CE61-4DD4-8288-B0B8F99DFC59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3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3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3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3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3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3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3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3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4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4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4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4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4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4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4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2468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62469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62470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B40122F-A1FF-4570-8981-99683350AF0A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3492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63493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63494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17BAB22-D500-4C63-904B-5A3D48ADFC0C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451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6451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6451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FD66A45-FD5C-4805-B213-7EC1730FF51D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554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6554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6554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DD47364-6BCD-4E52-9723-68177495D7D6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656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6656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6656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B35B9F6-BF28-4F81-BA92-D17C247352BF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7588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67589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67590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263A05F-5E45-4880-9E9A-9256499B1E71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8612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68613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68614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A0BB42C-98C9-42E8-AA93-19AFD757572E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963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6963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6963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F43B53C-0CDD-4381-A9AA-1BAAFDC1CF91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066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7066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7066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DA5925E-8436-42B6-91D7-9D87A9A58171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7168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7168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7168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EA4D30A-21E9-4098-9610-55867E6CABEC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标题 238593"/>
          <p:cNvSpPr>
            <a:spLocks noGrp="1" noRot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38595" name="副标题 238594"/>
          <p:cNvSpPr>
            <a:spLocks noGrp="1" noRot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38596" name="日期占位符 238595"/>
          <p:cNvSpPr>
            <a:spLocks noGrp="1"/>
          </p:cNvSpPr>
          <p:nvPr>
            <p:ph type="dt" sz="half" idx="2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238597" name="页脚占位符 23859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buClrTx/>
            </a:pPr>
            <a:endParaRPr lang="zh-CN" altLang="en-US" strike="noStrike" noProof="1"/>
          </a:p>
        </p:txBody>
      </p:sp>
      <p:sp>
        <p:nvSpPr>
          <p:cNvPr id="238598" name="灯片编号占位符 23859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368300" y="0"/>
            <a:ext cx="139700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1320800" y="0"/>
            <a:ext cx="243417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521884" y="0"/>
            <a:ext cx="30691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 flipH="1">
            <a:off x="14181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 flipH="1"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 flipH="1">
            <a:off x="113876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直接连接符 23"/>
          <p:cNvSpPr>
            <a:spLocks noChangeShapeType="1"/>
          </p:cNvSpPr>
          <p:nvPr/>
        </p:nvSpPr>
        <p:spPr bwMode="auto">
          <a:xfrm flipH="1">
            <a:off x="230293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直接连接符 24"/>
          <p:cNvSpPr>
            <a:spLocks noChangeShapeType="1"/>
          </p:cNvSpPr>
          <p:nvPr/>
        </p:nvSpPr>
        <p:spPr bwMode="auto">
          <a:xfrm flipH="1"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 flipH="1">
            <a:off x="1215178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1746251" y="4867275"/>
            <a:ext cx="855133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1454151" y="5500688"/>
            <a:ext cx="184151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2218267" y="5788025"/>
            <a:ext cx="366184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540000" y="4495800"/>
            <a:ext cx="486833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33" name="日期占位符 27"/>
          <p:cNvSpPr>
            <a:spLocks noGrp="1"/>
          </p:cNvSpPr>
          <p:nvPr>
            <p:ph type="dt" sz="half" idx="2"/>
          </p:nvPr>
        </p:nvSpPr>
        <p:spPr bwMode="auto">
          <a:xfrm rot="5400000">
            <a:off x="10352617" y="1174750"/>
            <a:ext cx="3048000" cy="381000"/>
          </a:xfrm>
          <a:prstGeom prst="rect">
            <a:avLst/>
          </a:prstGeom>
        </p:spPr>
        <p:txBody>
          <a:bodyPr vert="horz" anchor="ctr" anchorCtr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8E4402-BC5F-481B-B187-DFD55875B701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3/18/2021</a:t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16"/>
          <p:cNvSpPr>
            <a:spLocks noGrp="1"/>
          </p:cNvSpPr>
          <p:nvPr>
            <p:ph type="ftr" sz="quarter" idx="3"/>
          </p:nvPr>
        </p:nvSpPr>
        <p:spPr bwMode="auto">
          <a:xfrm rot="5400000">
            <a:off x="9436100" y="4181475"/>
            <a:ext cx="4876800" cy="384175"/>
          </a:xfrm>
          <a:prstGeom prst="rect">
            <a:avLst/>
          </a:prstGeom>
        </p:spPr>
        <p:txBody>
          <a:bodyPr vert="horz" anchor="ctr" anchorCtr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28"/>
          <p:cNvSpPr>
            <a:spLocks noGrp="1"/>
          </p:cNvSpPr>
          <p:nvPr>
            <p:ph type="sldNum" sz="quarter" idx="4"/>
          </p:nvPr>
        </p:nvSpPr>
        <p:spPr bwMode="auto">
          <a:xfrm>
            <a:off x="1767417" y="4929188"/>
            <a:ext cx="812800" cy="5175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fld id="{9A0DB2DC-4C9A-4742-B13C-FB6460FD3503}" type="slidenum">
              <a:rPr lang="en-US" altLang="zh-CN"/>
              <a:pPr algn="ctr"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3" name="日期占位符 6"/>
          <p:cNvSpPr>
            <a:spLocks noGrp="1"/>
          </p:cNvSpPr>
          <p:nvPr>
            <p:ph type="dt" sz="half" idx="2"/>
          </p:nvPr>
        </p:nvSpPr>
        <p:spPr>
          <a:xfrm rot="5400000">
            <a:off x="10118725" y="1081881"/>
            <a:ext cx="2681817" cy="38417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D3048E8-2A16-46F7-811A-1B175FF9524C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3/18/2021</a:t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8"/>
          <p:cNvSpPr>
            <a:spLocks noGrp="1"/>
          </p:cNvSpPr>
          <p:nvPr>
            <p:ph type="sldNum" sz="quarter" idx="4"/>
          </p:nvPr>
        </p:nvSpPr>
        <p:spPr>
          <a:xfrm>
            <a:off x="10839451" y="5734050"/>
            <a:ext cx="8128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fld id="{9A0DB2DC-4C9A-4742-B13C-FB6460FD3503}" type="slidenum">
              <a:rPr lang="en-US" altLang="zh-CN"/>
              <a:pPr algn="ctr"/>
              <a:t>‹#›</a:t>
            </a:fld>
            <a:endParaRPr lang="en-US" altLang="zh-CN"/>
          </a:p>
        </p:txBody>
      </p:sp>
      <p:sp>
        <p:nvSpPr>
          <p:cNvPr id="17" name="页脚占位符 9"/>
          <p:cNvSpPr>
            <a:spLocks noGrp="1"/>
          </p:cNvSpPr>
          <p:nvPr>
            <p:ph type="ftr" sz="quarter" idx="3"/>
          </p:nvPr>
        </p:nvSpPr>
        <p:spPr>
          <a:xfrm rot="5400000">
            <a:off x="9319684" y="3736975"/>
            <a:ext cx="42672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368300" y="0"/>
            <a:ext cx="139700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1320800" y="0"/>
            <a:ext cx="243417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521884" y="0"/>
            <a:ext cx="30691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 flipH="1">
            <a:off x="14181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 flipH="1"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 flipH="1">
            <a:off x="1138767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直接连接符 23"/>
          <p:cNvSpPr>
            <a:spLocks noChangeShapeType="1"/>
          </p:cNvSpPr>
          <p:nvPr/>
        </p:nvSpPr>
        <p:spPr bwMode="auto">
          <a:xfrm flipH="1">
            <a:off x="2302933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直接连接符 24"/>
          <p:cNvSpPr>
            <a:spLocks noChangeShapeType="1"/>
          </p:cNvSpPr>
          <p:nvPr/>
        </p:nvSpPr>
        <p:spPr bwMode="auto">
          <a:xfrm flipH="1"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1765300" y="4867275"/>
            <a:ext cx="857251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1454151" y="5500688"/>
            <a:ext cx="184151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2218267" y="5791200"/>
            <a:ext cx="366184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2506133" y="4479925"/>
            <a:ext cx="486833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直接连接符 31"/>
          <p:cNvSpPr>
            <a:spLocks noChangeShapeType="1"/>
          </p:cNvSpPr>
          <p:nvPr/>
        </p:nvSpPr>
        <p:spPr bwMode="auto">
          <a:xfrm flipH="1">
            <a:off x="12130617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33" name="日期占位符 3"/>
          <p:cNvSpPr>
            <a:spLocks noGrp="1"/>
          </p:cNvSpPr>
          <p:nvPr>
            <p:ph type="dt" sz="half" idx="2"/>
          </p:nvPr>
        </p:nvSpPr>
        <p:spPr bwMode="auto">
          <a:xfrm rot="5400000">
            <a:off x="10350500" y="1169988"/>
            <a:ext cx="3048000" cy="381000"/>
          </a:xfrm>
          <a:prstGeom prst="rect">
            <a:avLst/>
          </a:prstGeom>
        </p:spPr>
        <p:txBody>
          <a:bodyPr vert="horz" anchor="ctr" anchorCtr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F49E3B6-15EB-4A56-8DB4-A9BB4D59DA16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3/18/2021</a:t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3"/>
          </p:nvPr>
        </p:nvSpPr>
        <p:spPr bwMode="auto">
          <a:xfrm rot="5400000">
            <a:off x="9436100" y="4178300"/>
            <a:ext cx="4876800" cy="384175"/>
          </a:xfrm>
          <a:prstGeom prst="rect">
            <a:avLst/>
          </a:prstGeom>
        </p:spPr>
        <p:txBody>
          <a:bodyPr vert="horz" anchor="ctr" anchorCtr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1786467" y="4929188"/>
            <a:ext cx="812800" cy="5175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fld id="{9A0DB2DC-4C9A-4742-B13C-FB6460FD3503}" type="slidenum">
              <a:rPr lang="en-US" altLang="zh-CN"/>
              <a:pPr algn="ctr"/>
              <a:t>‹#›</a:t>
            </a:fld>
            <a:endParaRPr lang="en-US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F8B8195-EA78-4FBC-BBDB-DE6F57370614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3/18/2021</a:t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F8B8195-EA78-4FBC-BBDB-DE6F57370614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3/18/2021</a:t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3" name="日期占位符 5"/>
          <p:cNvSpPr>
            <a:spLocks noGrp="1"/>
          </p:cNvSpPr>
          <p:nvPr>
            <p:ph type="dt" sz="half" idx="2"/>
          </p:nvPr>
        </p:nvSpPr>
        <p:spPr>
          <a:xfrm rot="5400000">
            <a:off x="10118725" y="1081881"/>
            <a:ext cx="2681817" cy="38417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7CF16B0-C4D1-435E-9B5D-11458F2E7C95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3/18/2021</a:t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0839451" y="5734050"/>
            <a:ext cx="8128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fld id="{9A0DB2DC-4C9A-4742-B13C-FB6460FD3503}" type="slidenum">
              <a:rPr lang="en-US" altLang="zh-CN"/>
              <a:pPr algn="ctr"/>
              <a:t>‹#›</a:t>
            </a:fld>
            <a:endParaRPr lang="en-US" altLang="zh-CN"/>
          </a:p>
        </p:txBody>
      </p:sp>
      <p:sp>
        <p:nvSpPr>
          <p:cNvPr id="17" name="页脚占位符 7"/>
          <p:cNvSpPr>
            <a:spLocks noGrp="1"/>
          </p:cNvSpPr>
          <p:nvPr>
            <p:ph type="ftr" sz="quarter" idx="3"/>
          </p:nvPr>
        </p:nvSpPr>
        <p:spPr>
          <a:xfrm rot="5400000">
            <a:off x="9319684" y="3736975"/>
            <a:ext cx="42672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F8B8195-EA78-4FBC-BBDB-DE6F57370614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3/18/2021</a:t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 flipH="1"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 flipH="1"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直接连接符 17"/>
          <p:cNvSpPr>
            <a:spLocks noChangeShapeType="1"/>
          </p:cNvSpPr>
          <p:nvPr/>
        </p:nvSpPr>
        <p:spPr bwMode="auto">
          <a:xfrm flipH="1">
            <a:off x="8257117" y="0"/>
            <a:ext cx="0" cy="685800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直接连接符 18"/>
          <p:cNvSpPr>
            <a:spLocks noChangeShapeType="1"/>
          </p:cNvSpPr>
          <p:nvPr/>
        </p:nvSpPr>
        <p:spPr bwMode="auto">
          <a:xfrm flipH="1">
            <a:off x="11988800" y="0"/>
            <a:ext cx="0" cy="68580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直接连接符 20"/>
          <p:cNvSpPr>
            <a:spLocks noChangeShapeType="1"/>
          </p:cNvSpPr>
          <p:nvPr/>
        </p:nvSpPr>
        <p:spPr bwMode="auto">
          <a:xfrm flipH="1">
            <a:off x="11887200" y="0"/>
            <a:ext cx="0" cy="68580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0875433" y="5715000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4495800" y="3200400"/>
            <a:ext cx="841248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24" name="日期占位符 20"/>
          <p:cNvSpPr>
            <a:spLocks noGrp="1"/>
          </p:cNvSpPr>
          <p:nvPr>
            <p:ph type="dt" sz="half" idx="12"/>
          </p:nvPr>
        </p:nvSpPr>
        <p:spPr>
          <a:xfrm rot="5400000">
            <a:off x="10118725" y="1081881"/>
            <a:ext cx="2681817" cy="38417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D99FF75-AC0E-448F-A859-B477A40EE85A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3/18/2021</a:t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10839451" y="5734050"/>
            <a:ext cx="8128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fld id="{9A0DB2DC-4C9A-4742-B13C-FB6460FD3503}" type="slidenum">
              <a:rPr lang="en-US" altLang="zh-CN"/>
              <a:pPr algn="ctr"/>
              <a:t>‹#›</a:t>
            </a:fld>
            <a:endParaRPr lang="en-US" altLang="zh-CN"/>
          </a:p>
        </p:txBody>
      </p:sp>
      <p:sp>
        <p:nvSpPr>
          <p:cNvPr id="26" name="页脚占位符 22"/>
          <p:cNvSpPr>
            <a:spLocks noGrp="1"/>
          </p:cNvSpPr>
          <p:nvPr>
            <p:ph type="ftr" sz="quarter" idx="3"/>
          </p:nvPr>
        </p:nvSpPr>
        <p:spPr>
          <a:xfrm rot="5400000">
            <a:off x="9319684" y="3736975"/>
            <a:ext cx="42672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接连接符 12"/>
          <p:cNvSpPr>
            <a:spLocks noChangeShapeType="1"/>
          </p:cNvSpPr>
          <p:nvPr/>
        </p:nvSpPr>
        <p:spPr bwMode="auto">
          <a:xfrm flipH="1"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875433" y="5715000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直接连接符 17"/>
          <p:cNvSpPr>
            <a:spLocks noChangeShapeType="1"/>
          </p:cNvSpPr>
          <p:nvPr/>
        </p:nvSpPr>
        <p:spPr bwMode="auto">
          <a:xfrm flipH="1">
            <a:off x="119888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直接连接符 19"/>
          <p:cNvSpPr>
            <a:spLocks noChangeShapeType="1"/>
          </p:cNvSpPr>
          <p:nvPr/>
        </p:nvSpPr>
        <p:spPr bwMode="auto">
          <a:xfrm flipH="1">
            <a:off x="11887200" y="0"/>
            <a:ext cx="0" cy="68580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 flipH="1"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直接连接符 23"/>
          <p:cNvSpPr>
            <a:spLocks noChangeShapeType="1"/>
          </p:cNvSpPr>
          <p:nvPr/>
        </p:nvSpPr>
        <p:spPr bwMode="auto">
          <a:xfrm flipH="1">
            <a:off x="8257117" y="0"/>
            <a:ext cx="0" cy="685800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4466844" y="3200400"/>
            <a:ext cx="841248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24" name="日期占位符 16"/>
          <p:cNvSpPr>
            <a:spLocks noGrp="1"/>
          </p:cNvSpPr>
          <p:nvPr>
            <p:ph type="dt" sz="half" idx="12"/>
          </p:nvPr>
        </p:nvSpPr>
        <p:spPr>
          <a:xfrm rot="5400000">
            <a:off x="10118725" y="1081881"/>
            <a:ext cx="2681817" cy="38417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CFC68E3-9792-4921-9E3B-776ECD7DD3C0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3/18/2021</a:t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0839451" y="5734050"/>
            <a:ext cx="8128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fld id="{9A0DB2DC-4C9A-4742-B13C-FB6460FD3503}" type="slidenum">
              <a:rPr lang="en-US" altLang="zh-CN"/>
              <a:pPr algn="ctr"/>
              <a:t>‹#›</a:t>
            </a:fld>
            <a:endParaRPr lang="en-US" altLang="zh-CN"/>
          </a:p>
        </p:txBody>
      </p:sp>
      <p:sp>
        <p:nvSpPr>
          <p:cNvPr id="26" name="页脚占位符 20"/>
          <p:cNvSpPr>
            <a:spLocks noGrp="1"/>
          </p:cNvSpPr>
          <p:nvPr>
            <p:ph type="ftr" sz="quarter" idx="3"/>
          </p:nvPr>
        </p:nvSpPr>
        <p:spPr>
          <a:xfrm rot="5400000">
            <a:off x="9319684" y="3736975"/>
            <a:ext cx="42672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F8B8195-EA78-4FBC-BBDB-DE6F57370614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3/18/2021</a:t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235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F8B8195-EA78-4FBC-BBDB-DE6F57370614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3/18/2021</a:t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25400" y="1109663"/>
            <a:ext cx="12208933" cy="757237"/>
            <a:chOff x="0" y="0"/>
            <a:chExt cx="5768" cy="477"/>
          </a:xfrm>
        </p:grpSpPr>
        <p:sp>
          <p:nvSpPr>
            <p:cNvPr id="3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27517" y="6161088"/>
            <a:ext cx="12225867" cy="138112"/>
            <a:chOff x="0" y="4032"/>
            <a:chExt cx="5776" cy="87"/>
          </a:xfrm>
        </p:grpSpPr>
        <p:sp>
          <p:nvSpPr>
            <p:cNvPr id="5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68488"/>
            <a:ext cx="103632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97567" y="3729038"/>
            <a:ext cx="85344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9144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4841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pPr algn="r">
                <a:buNone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905000"/>
            <a:ext cx="5579957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7" y="1905000"/>
            <a:ext cx="5579957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768350"/>
            <a:ext cx="2590800" cy="53276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8350"/>
            <a:ext cx="7569200" cy="53276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25400" y="1109663"/>
            <a:ext cx="12208933" cy="757237"/>
            <a:chOff x="0" y="0"/>
            <a:chExt cx="5768" cy="477"/>
          </a:xfrm>
        </p:grpSpPr>
        <p:sp>
          <p:nvSpPr>
            <p:cNvPr id="3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27517" y="6161088"/>
            <a:ext cx="12225867" cy="138112"/>
            <a:chOff x="0" y="4032"/>
            <a:chExt cx="5776" cy="87"/>
          </a:xfrm>
        </p:grpSpPr>
        <p:sp>
          <p:nvSpPr>
            <p:cNvPr id="5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68488"/>
            <a:ext cx="103632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97567" y="3729038"/>
            <a:ext cx="85344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9144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4841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pPr algn="r">
                <a:buNone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768350"/>
            <a:ext cx="2590800" cy="53276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8350"/>
            <a:ext cx="7569200" cy="53276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25400" y="1109663"/>
            <a:ext cx="12208933" cy="757237"/>
            <a:chOff x="0" y="0"/>
            <a:chExt cx="5768" cy="477"/>
          </a:xfrm>
        </p:grpSpPr>
        <p:sp>
          <p:nvSpPr>
            <p:cNvPr id="3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27517" y="6161088"/>
            <a:ext cx="12225867" cy="138112"/>
            <a:chOff x="0" y="4032"/>
            <a:chExt cx="5776" cy="87"/>
          </a:xfrm>
        </p:grpSpPr>
        <p:sp>
          <p:nvSpPr>
            <p:cNvPr id="5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68488"/>
            <a:ext cx="103632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97567" y="3729038"/>
            <a:ext cx="85344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9144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4841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pPr algn="r">
                <a:buNone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768350"/>
            <a:ext cx="2590800" cy="53276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8350"/>
            <a:ext cx="7569200" cy="53276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7" y="609600"/>
            <a:ext cx="2846917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09600"/>
            <a:ext cx="8375712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25400" y="1109663"/>
            <a:ext cx="12208933" cy="757237"/>
            <a:chOff x="0" y="0"/>
            <a:chExt cx="5768" cy="477"/>
          </a:xfrm>
        </p:grpSpPr>
        <p:sp>
          <p:nvSpPr>
            <p:cNvPr id="3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27517" y="6161088"/>
            <a:ext cx="12225867" cy="138112"/>
            <a:chOff x="0" y="4032"/>
            <a:chExt cx="5776" cy="87"/>
          </a:xfrm>
        </p:grpSpPr>
        <p:sp>
          <p:nvSpPr>
            <p:cNvPr id="5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68488"/>
            <a:ext cx="103632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97567" y="3729038"/>
            <a:ext cx="85344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9144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4841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pPr algn="r">
                <a:buNone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768350"/>
            <a:ext cx="2590800" cy="53276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8350"/>
            <a:ext cx="7569200" cy="53276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组合 65537"/>
          <p:cNvGrpSpPr/>
          <p:nvPr/>
        </p:nvGrpSpPr>
        <p:grpSpPr>
          <a:xfrm>
            <a:off x="25400" y="1109663"/>
            <a:ext cx="12208933" cy="757237"/>
            <a:chOff x="0" y="0"/>
            <a:chExt cx="5768" cy="477"/>
          </a:xfrm>
        </p:grpSpPr>
        <p:sp>
          <p:nvSpPr>
            <p:cNvPr id="65539" name="任意多边形 65538"/>
            <p:cNvSpPr/>
            <p:nvPr userDrawn="1"/>
          </p:nvSpPr>
          <p:spPr>
            <a:xfrm>
              <a:off x="5" y="0"/>
              <a:ext cx="5763" cy="477"/>
            </a:xfrm>
            <a:custGeom>
              <a:avLst/>
              <a:gdLst/>
              <a:ahLst/>
              <a:cxnLst/>
              <a:rect l="l" t="t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0" name="任意多边形 65539"/>
            <p:cNvSpPr/>
            <p:nvPr userDrawn="1"/>
          </p:nvSpPr>
          <p:spPr>
            <a:xfrm>
              <a:off x="0" y="98"/>
              <a:ext cx="256" cy="253"/>
            </a:xfrm>
            <a:custGeom>
              <a:avLst/>
              <a:gdLst/>
              <a:ahLst/>
              <a:cxnLst/>
              <a:rect l="l" t="t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1" name="任意多边形 65540"/>
            <p:cNvSpPr/>
            <p:nvPr userDrawn="1"/>
          </p:nvSpPr>
          <p:spPr>
            <a:xfrm>
              <a:off x="56" y="0"/>
              <a:ext cx="708" cy="459"/>
            </a:xfrm>
            <a:custGeom>
              <a:avLst/>
              <a:gdLst/>
              <a:ahLst/>
              <a:cxnLst/>
              <a:rect l="l" t="t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2" name="任意多边形 65541"/>
            <p:cNvSpPr/>
            <p:nvPr userDrawn="1"/>
          </p:nvSpPr>
          <p:spPr>
            <a:xfrm>
              <a:off x="131" y="269"/>
              <a:ext cx="251" cy="194"/>
            </a:xfrm>
            <a:custGeom>
              <a:avLst/>
              <a:gdLst/>
              <a:ahLst/>
              <a:cxnLst/>
              <a:rect l="l" t="t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3" name="任意多边形 65542"/>
            <p:cNvSpPr/>
            <p:nvPr userDrawn="1"/>
          </p:nvSpPr>
          <p:spPr>
            <a:xfrm>
              <a:off x="341" y="0"/>
              <a:ext cx="159" cy="72"/>
            </a:xfrm>
            <a:custGeom>
              <a:avLst/>
              <a:gdLst/>
              <a:ahLst/>
              <a:cxnLst/>
              <a:rect l="l" t="t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4" name="任意多边形 65543"/>
            <p:cNvSpPr/>
            <p:nvPr userDrawn="1"/>
          </p:nvSpPr>
          <p:spPr>
            <a:xfrm>
              <a:off x="488" y="0"/>
              <a:ext cx="455" cy="216"/>
            </a:xfrm>
            <a:custGeom>
              <a:avLst/>
              <a:gdLst/>
              <a:ahLst/>
              <a:cxnLst/>
              <a:rect l="l" t="t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5" name="任意多边形 65544"/>
            <p:cNvSpPr/>
            <p:nvPr userDrawn="1"/>
          </p:nvSpPr>
          <p:spPr>
            <a:xfrm>
              <a:off x="1448" y="37"/>
              <a:ext cx="414" cy="108"/>
            </a:xfrm>
            <a:custGeom>
              <a:avLst/>
              <a:gdLst/>
              <a:ahLst/>
              <a:cxnLst/>
              <a:rect l="l" t="t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6" name="任意多边形 65545"/>
            <p:cNvSpPr/>
            <p:nvPr userDrawn="1"/>
          </p:nvSpPr>
          <p:spPr>
            <a:xfrm>
              <a:off x="1790" y="0"/>
              <a:ext cx="520" cy="225"/>
            </a:xfrm>
            <a:custGeom>
              <a:avLst/>
              <a:gdLst/>
              <a:ahLst/>
              <a:cxnLst/>
              <a:rect l="l" t="t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7" name="任意多边形 65546"/>
            <p:cNvSpPr/>
            <p:nvPr userDrawn="1"/>
          </p:nvSpPr>
          <p:spPr>
            <a:xfrm>
              <a:off x="1943" y="154"/>
              <a:ext cx="431" cy="233"/>
            </a:xfrm>
            <a:custGeom>
              <a:avLst/>
              <a:gdLst/>
              <a:ahLst/>
              <a:cxnLst/>
              <a:rect l="l" t="t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8" name="任意多边形 65547"/>
            <p:cNvSpPr/>
            <p:nvPr userDrawn="1"/>
          </p:nvSpPr>
          <p:spPr>
            <a:xfrm>
              <a:off x="2262" y="87"/>
              <a:ext cx="396" cy="227"/>
            </a:xfrm>
            <a:custGeom>
              <a:avLst/>
              <a:gdLst/>
              <a:ahLst/>
              <a:cxnLst/>
              <a:rect l="l" t="t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9" name="任意多边形 65548"/>
            <p:cNvSpPr/>
            <p:nvPr userDrawn="1"/>
          </p:nvSpPr>
          <p:spPr>
            <a:xfrm>
              <a:off x="2264" y="240"/>
              <a:ext cx="516" cy="223"/>
            </a:xfrm>
            <a:custGeom>
              <a:avLst/>
              <a:gdLst/>
              <a:ahLst/>
              <a:cxnLst/>
              <a:rect l="l" t="t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0" name="任意多边形 65549"/>
            <p:cNvSpPr/>
            <p:nvPr userDrawn="1"/>
          </p:nvSpPr>
          <p:spPr>
            <a:xfrm>
              <a:off x="2723" y="324"/>
              <a:ext cx="414" cy="100"/>
            </a:xfrm>
            <a:custGeom>
              <a:avLst/>
              <a:gdLst/>
              <a:ahLst/>
              <a:cxnLst/>
              <a:rect l="l" t="t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1" name="任意多边形 65550"/>
            <p:cNvSpPr/>
            <p:nvPr userDrawn="1"/>
          </p:nvSpPr>
          <p:spPr>
            <a:xfrm>
              <a:off x="3165" y="375"/>
              <a:ext cx="150" cy="72"/>
            </a:xfrm>
            <a:custGeom>
              <a:avLst/>
              <a:gdLst/>
              <a:ahLst/>
              <a:cxnLst/>
              <a:rect l="l" t="t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2" name="任意多边形 65551"/>
            <p:cNvSpPr/>
            <p:nvPr userDrawn="1"/>
          </p:nvSpPr>
          <p:spPr>
            <a:xfrm>
              <a:off x="3463" y="267"/>
              <a:ext cx="148" cy="91"/>
            </a:xfrm>
            <a:custGeom>
              <a:avLst/>
              <a:gdLst/>
              <a:ahLst/>
              <a:cxnLst/>
              <a:rect l="l" t="t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3" name="任意多边形 65552"/>
            <p:cNvSpPr/>
            <p:nvPr userDrawn="1"/>
          </p:nvSpPr>
          <p:spPr>
            <a:xfrm>
              <a:off x="3580" y="58"/>
              <a:ext cx="938" cy="158"/>
            </a:xfrm>
            <a:custGeom>
              <a:avLst/>
              <a:gdLst/>
              <a:ahLst/>
              <a:cxnLst/>
              <a:rect l="l" t="t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4" name="任意多边形 65553"/>
            <p:cNvSpPr/>
            <p:nvPr userDrawn="1"/>
          </p:nvSpPr>
          <p:spPr>
            <a:xfrm>
              <a:off x="3686" y="145"/>
              <a:ext cx="372" cy="98"/>
            </a:xfrm>
            <a:custGeom>
              <a:avLst/>
              <a:gdLst/>
              <a:ahLst/>
              <a:cxnLst/>
              <a:rect l="l" t="t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5" name="任意多边形 65554"/>
            <p:cNvSpPr/>
            <p:nvPr userDrawn="1"/>
          </p:nvSpPr>
          <p:spPr>
            <a:xfrm>
              <a:off x="3618" y="308"/>
              <a:ext cx="318" cy="158"/>
            </a:xfrm>
            <a:custGeom>
              <a:avLst/>
              <a:gdLst/>
              <a:ahLst/>
              <a:cxnLst/>
              <a:rect l="l" t="t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6" name="任意多边形 65555"/>
            <p:cNvSpPr/>
            <p:nvPr userDrawn="1"/>
          </p:nvSpPr>
          <p:spPr>
            <a:xfrm>
              <a:off x="3413" y="291"/>
              <a:ext cx="380" cy="174"/>
            </a:xfrm>
            <a:custGeom>
              <a:avLst/>
              <a:gdLst/>
              <a:ahLst/>
              <a:cxnLst/>
              <a:rect l="l" t="t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7" name="任意多边形 65556"/>
            <p:cNvSpPr/>
            <p:nvPr userDrawn="1"/>
          </p:nvSpPr>
          <p:spPr>
            <a:xfrm>
              <a:off x="4178" y="187"/>
              <a:ext cx="523" cy="69"/>
            </a:xfrm>
            <a:custGeom>
              <a:avLst/>
              <a:gdLst/>
              <a:ahLst/>
              <a:cxnLst/>
              <a:rect l="l" t="t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8" name="任意多边形 65557"/>
            <p:cNvSpPr/>
            <p:nvPr userDrawn="1"/>
          </p:nvSpPr>
          <p:spPr>
            <a:xfrm>
              <a:off x="4689" y="186"/>
              <a:ext cx="537" cy="120"/>
            </a:xfrm>
            <a:custGeom>
              <a:avLst/>
              <a:gdLst/>
              <a:ahLst/>
              <a:cxnLst/>
              <a:rect l="l" t="t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9" name="任意多边形 65558"/>
            <p:cNvSpPr/>
            <p:nvPr userDrawn="1"/>
          </p:nvSpPr>
          <p:spPr>
            <a:xfrm>
              <a:off x="4968" y="312"/>
              <a:ext cx="800" cy="143"/>
            </a:xfrm>
            <a:custGeom>
              <a:avLst/>
              <a:gdLst/>
              <a:ahLst/>
              <a:cxnLst/>
              <a:rect l="l" t="t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0" name="任意多边形 65559"/>
            <p:cNvSpPr/>
            <p:nvPr userDrawn="1"/>
          </p:nvSpPr>
          <p:spPr>
            <a:xfrm>
              <a:off x="5318" y="240"/>
              <a:ext cx="402" cy="115"/>
            </a:xfrm>
            <a:custGeom>
              <a:avLst/>
              <a:gdLst/>
              <a:ahLst/>
              <a:cxnLst/>
              <a:rect l="l" t="t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5561" name="组合 65560"/>
          <p:cNvGrpSpPr/>
          <p:nvPr/>
        </p:nvGrpSpPr>
        <p:grpSpPr>
          <a:xfrm>
            <a:off x="27517" y="6161088"/>
            <a:ext cx="12225867" cy="138112"/>
            <a:chOff x="0" y="4032"/>
            <a:chExt cx="5776" cy="87"/>
          </a:xfrm>
        </p:grpSpPr>
        <p:sp>
          <p:nvSpPr>
            <p:cNvPr id="65562" name="任意多边形 65561"/>
            <p:cNvSpPr/>
            <p:nvPr userDrawn="1"/>
          </p:nvSpPr>
          <p:spPr>
            <a:xfrm>
              <a:off x="4041" y="4047"/>
              <a:ext cx="1735" cy="72"/>
            </a:xfrm>
            <a:custGeom>
              <a:avLst/>
              <a:gdLst/>
              <a:ahLst/>
              <a:cxnLst/>
              <a:rect l="l" t="t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3" name="任意多边形 65562"/>
            <p:cNvSpPr/>
            <p:nvPr userDrawn="1"/>
          </p:nvSpPr>
          <p:spPr>
            <a:xfrm>
              <a:off x="1727" y="4038"/>
              <a:ext cx="2655" cy="60"/>
            </a:xfrm>
            <a:custGeom>
              <a:avLst/>
              <a:gdLst/>
              <a:ahLst/>
              <a:cxnLst/>
              <a:rect l="l" t="t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4" name="任意多边形 65563"/>
            <p:cNvSpPr/>
            <p:nvPr userDrawn="1"/>
          </p:nvSpPr>
          <p:spPr>
            <a:xfrm>
              <a:off x="0" y="4032"/>
              <a:ext cx="2041" cy="62"/>
            </a:xfrm>
            <a:custGeom>
              <a:avLst/>
              <a:gdLst/>
              <a:ahLst/>
              <a:cxnLst/>
              <a:rect l="l" t="t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565" name="标题 65564"/>
          <p:cNvSpPr>
            <a:spLocks noGrp="1"/>
          </p:cNvSpPr>
          <p:nvPr>
            <p:ph type="ctrTitle" sz="quarter"/>
          </p:nvPr>
        </p:nvSpPr>
        <p:spPr>
          <a:xfrm>
            <a:off x="914400" y="1868488"/>
            <a:ext cx="10363200" cy="160020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65566" name="副标题 65565"/>
          <p:cNvSpPr>
            <a:spLocks noGrp="1"/>
          </p:cNvSpPr>
          <p:nvPr>
            <p:ph type="subTitle" sz="quarter" idx="1"/>
          </p:nvPr>
        </p:nvSpPr>
        <p:spPr>
          <a:xfrm>
            <a:off x="1697567" y="3729038"/>
            <a:ext cx="8534400" cy="1371600"/>
          </a:xfrm>
          <a:prstGeom prst="rect">
            <a:avLst/>
          </a:prstGeom>
          <a:noFill/>
          <a:ln w="9525">
            <a:noFill/>
          </a:ln>
        </p:spPr>
        <p:txBody>
          <a:bodyPr anchor="t" anchorCtr="1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65567" name="日期占位符 65566"/>
          <p:cNvSpPr>
            <a:spLocks noGrp="1"/>
          </p:cNvSpPr>
          <p:nvPr>
            <p:ph type="dt" sz="quarter" idx="2"/>
          </p:nvPr>
        </p:nvSpPr>
        <p:spPr>
          <a:xfrm>
            <a:off x="914400" y="6348413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>
              <a:buClr>
                <a:srgbClr val="000000"/>
              </a:buClr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65568" name="页脚占位符 65567"/>
          <p:cNvSpPr>
            <a:spLocks noGrp="1"/>
          </p:cNvSpPr>
          <p:nvPr>
            <p:ph type="ftr" sz="quarter" idx="3"/>
          </p:nvPr>
        </p:nvSpPr>
        <p:spPr>
          <a:xfrm>
            <a:off x="4165600" y="6348413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>
              <a:buClr>
                <a:srgbClr val="000000"/>
              </a:buClr>
            </a:pPr>
            <a:endParaRPr lang="zh-CN" strike="noStrike" noProof="1">
              <a:latin typeface="Times New Roman" panose="02020603050405020304" pitchFamily="18" charset="0"/>
            </a:endParaRPr>
          </a:p>
        </p:txBody>
      </p:sp>
      <p:sp>
        <p:nvSpPr>
          <p:cNvPr id="65569" name="灯片编号占位符 65568"/>
          <p:cNvSpPr>
            <a:spLocks noGrp="1"/>
          </p:cNvSpPr>
          <p:nvPr>
            <p:ph type="sldNum" sz="quarter" idx="4"/>
          </p:nvPr>
        </p:nvSpPr>
        <p:spPr>
          <a:xfrm>
            <a:off x="8737600" y="6348413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fontAlgn="base">
                <a:buClr>
                  <a:srgbClr val="000000"/>
                </a:buClr>
              </a:pPr>
              <a:t>‹#›</a:t>
            </a:fld>
            <a:endParaRPr 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25400" y="1109663"/>
            <a:ext cx="12208933" cy="757237"/>
            <a:chOff x="0" y="0"/>
            <a:chExt cx="5768" cy="477"/>
          </a:xfrm>
        </p:grpSpPr>
        <p:sp>
          <p:nvSpPr>
            <p:cNvPr id="3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27517" y="6161088"/>
            <a:ext cx="12225867" cy="138112"/>
            <a:chOff x="0" y="4032"/>
            <a:chExt cx="5776" cy="87"/>
          </a:xfrm>
        </p:grpSpPr>
        <p:sp>
          <p:nvSpPr>
            <p:cNvPr id="5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68488"/>
            <a:ext cx="103632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97567" y="3729038"/>
            <a:ext cx="85344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9144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4841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pPr algn="r">
                <a:buNone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768350"/>
            <a:ext cx="2590800" cy="53276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8350"/>
            <a:ext cx="7569200" cy="53276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9632" y="1981200"/>
            <a:ext cx="5077968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25400" y="1109663"/>
            <a:ext cx="12208933" cy="757237"/>
            <a:chOff x="0" y="0"/>
            <a:chExt cx="5768" cy="477"/>
          </a:xfrm>
        </p:grpSpPr>
        <p:sp>
          <p:nvSpPr>
            <p:cNvPr id="3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27517" y="6161088"/>
            <a:ext cx="12225867" cy="138112"/>
            <a:chOff x="0" y="4032"/>
            <a:chExt cx="5776" cy="87"/>
          </a:xfrm>
        </p:grpSpPr>
        <p:sp>
          <p:nvSpPr>
            <p:cNvPr id="5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68488"/>
            <a:ext cx="103632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97567" y="3729038"/>
            <a:ext cx="85344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9144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4841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pPr algn="r">
                <a:buNone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768350"/>
            <a:ext cx="2590800" cy="53276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8350"/>
            <a:ext cx="7569200" cy="53276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25400" y="1109663"/>
            <a:ext cx="12208933" cy="757237"/>
            <a:chOff x="0" y="0"/>
            <a:chExt cx="5768" cy="477"/>
          </a:xfrm>
        </p:grpSpPr>
        <p:sp>
          <p:nvSpPr>
            <p:cNvPr id="3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27517" y="6161088"/>
            <a:ext cx="12225867" cy="138112"/>
            <a:chOff x="0" y="4032"/>
            <a:chExt cx="5776" cy="87"/>
          </a:xfrm>
        </p:grpSpPr>
        <p:sp>
          <p:nvSpPr>
            <p:cNvPr id="5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68488"/>
            <a:ext cx="103632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97567" y="3729038"/>
            <a:ext cx="85344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9144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4841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pPr algn="r">
                <a:buNone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768350"/>
            <a:ext cx="2590800" cy="53276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8350"/>
            <a:ext cx="7569200" cy="53276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768350"/>
            <a:ext cx="2590800" cy="53276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8350"/>
            <a:ext cx="7622209" cy="53276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25400" y="1109663"/>
            <a:ext cx="12208933" cy="757237"/>
            <a:chOff x="0" y="0"/>
            <a:chExt cx="5768" cy="477"/>
          </a:xfrm>
        </p:grpSpPr>
        <p:sp>
          <p:nvSpPr>
            <p:cNvPr id="3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27517" y="6161088"/>
            <a:ext cx="12225867" cy="138112"/>
            <a:chOff x="0" y="4032"/>
            <a:chExt cx="5776" cy="87"/>
          </a:xfrm>
        </p:grpSpPr>
        <p:sp>
          <p:nvSpPr>
            <p:cNvPr id="5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68488"/>
            <a:ext cx="103632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97567" y="3729038"/>
            <a:ext cx="85344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9144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4841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pPr algn="r">
                <a:buNone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768350"/>
            <a:ext cx="2590800" cy="53276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8350"/>
            <a:ext cx="7569200" cy="53276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25400" y="1109663"/>
            <a:ext cx="12208933" cy="757237"/>
            <a:chOff x="0" y="0"/>
            <a:chExt cx="5768" cy="477"/>
          </a:xfrm>
        </p:grpSpPr>
        <p:sp>
          <p:nvSpPr>
            <p:cNvPr id="3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25"/>
          <p:cNvGrpSpPr/>
          <p:nvPr/>
        </p:nvGrpSpPr>
        <p:grpSpPr>
          <a:xfrm>
            <a:off x="27517" y="6161088"/>
            <a:ext cx="12225867" cy="138112"/>
            <a:chOff x="0" y="4032"/>
            <a:chExt cx="5776" cy="87"/>
          </a:xfrm>
        </p:grpSpPr>
        <p:sp>
          <p:nvSpPr>
            <p:cNvPr id="5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68488"/>
            <a:ext cx="103632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97567" y="3729038"/>
            <a:ext cx="85344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61" name="Rectangle 3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9144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4841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4841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en-US" altLang="zh-CN"/>
              <a:pPr algn="r">
                <a:buNone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90000"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768350"/>
            <a:ext cx="2590800" cy="53276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8350"/>
            <a:ext cx="7569200" cy="53276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2F288E0-7875-42C4-84C8-98DBBD3BF4D2}" type="datetimeFigureOut">
              <a:rPr kumimoji="0" lang="zh-CN" altLang="en-US" sz="9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2021/3/18</a:t>
            </a:fld>
            <a:endParaRPr kumimoji="0" lang="zh-CN" altLang="en-US" sz="900" b="0" i="0" u="none" strike="noStrike" kern="1200" cap="none" spc="0" normalizeH="0" baseline="0" noProof="1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/>
            <a:fld id="{9A0DB2DC-4C9A-4742-B13C-FB6460FD3503}" type="slidenum">
              <a:rPr lang="zh-CN" altLang="en-US"/>
              <a:pPr algn="r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bg>
      <p:bgPr>
        <a:blipFill rotWithShape="0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4" name="日期占位符 1028"/>
          <p:cNvSpPr>
            <a:spLocks noGrp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页脚占位符 1029"/>
          <p:cNvSpPr>
            <a:spLocks noGrp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灯片编号占位符 1030"/>
          <p:cNvSpPr>
            <a:spLocks noGrp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>
              <a:buNone/>
            </a:pPr>
            <a:fld id="{9A0DB2DC-4C9A-4742-B13C-FB6460FD3503}" type="slidenum">
              <a:rPr lang="zh-CN" altLang="en-US"/>
              <a:pPr algn="r">
                <a:buNone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049" descr="1副本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3024717" y="3286125"/>
            <a:ext cx="8636000" cy="10382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3024717" y="4365625"/>
            <a:ext cx="8534400" cy="7667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7173" name="日期占位符 2052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7174" name="页脚占位符 2053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7175" name="灯片编号占位符 2054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931B3DA-DCCD-4866-8BA6-D0D45160D506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19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819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819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569EF89-4032-4D15-ADBF-4D80052B8649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922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922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922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567ED4F-AA03-4B0D-B9C8-AFEC9370FBF7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024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1024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1024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D9ACCD3-B22D-4298-95A1-318C99E1FBC7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9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5"/>
            </a:lvl4pPr>
            <a:lvl5pPr marL="1371600" indent="0">
              <a:buNone/>
              <a:defRPr sz="1355"/>
            </a:lvl5pPr>
            <a:lvl6pPr marL="1714500" indent="0">
              <a:buNone/>
              <a:defRPr sz="1355"/>
            </a:lvl6pPr>
            <a:lvl7pPr marL="2057400" indent="0">
              <a:buNone/>
              <a:defRPr sz="1355"/>
            </a:lvl7pPr>
            <a:lvl8pPr marL="2400300" indent="0">
              <a:buNone/>
              <a:defRPr sz="1355"/>
            </a:lvl8pPr>
            <a:lvl9pPr marL="2743200" indent="0">
              <a:buNone/>
              <a:defRPr sz="135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9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5"/>
            </a:lvl4pPr>
            <a:lvl5pPr marL="1371600" indent="0">
              <a:buNone/>
              <a:defRPr sz="1355"/>
            </a:lvl5pPr>
            <a:lvl6pPr marL="1714500" indent="0">
              <a:buNone/>
              <a:defRPr sz="1355"/>
            </a:lvl6pPr>
            <a:lvl7pPr marL="2057400" indent="0">
              <a:buNone/>
              <a:defRPr sz="1355"/>
            </a:lvl7pPr>
            <a:lvl8pPr marL="2400300" indent="0">
              <a:buNone/>
              <a:defRPr sz="1355"/>
            </a:lvl8pPr>
            <a:lvl9pPr marL="2743200" indent="0">
              <a:buNone/>
              <a:defRPr sz="135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1268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11269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11270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046B9CD-BD8F-4296-AEC8-203C1E6C2087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2292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12293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12294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FEC7B0C-33B6-48E3-B286-396946206918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1331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1331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5088D77-6078-4306-80FD-7B012FEE5408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5"/>
            </a:lvl2pPr>
            <a:lvl3pPr marL="685800" indent="0">
              <a:buNone/>
              <a:defRPr sz="900"/>
            </a:lvl3pPr>
            <a:lvl4pPr marL="1028700" indent="0">
              <a:buNone/>
              <a:defRPr sz="755"/>
            </a:lvl4pPr>
            <a:lvl5pPr marL="1371600" indent="0">
              <a:buNone/>
              <a:defRPr sz="755"/>
            </a:lvl5pPr>
            <a:lvl6pPr marL="1714500" indent="0">
              <a:buNone/>
              <a:defRPr sz="755"/>
            </a:lvl6pPr>
            <a:lvl7pPr marL="2057400" indent="0">
              <a:buNone/>
              <a:defRPr sz="755"/>
            </a:lvl7pPr>
            <a:lvl8pPr marL="2400300" indent="0">
              <a:buNone/>
              <a:defRPr sz="755"/>
            </a:lvl8pPr>
            <a:lvl9pPr marL="2743200" indent="0">
              <a:buNone/>
              <a:defRPr sz="75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434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1434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1434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D52C4A-DEB6-42D8-9B8B-1836407B96A1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1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5"/>
            </a:lvl2pPr>
            <a:lvl3pPr marL="685800" indent="0">
              <a:buNone/>
              <a:defRPr sz="1200"/>
            </a:lvl3pPr>
            <a:lvl4pPr marL="1028700" indent="0">
              <a:buNone/>
              <a:defRPr sz="1055"/>
            </a:lvl4pPr>
            <a:lvl5pPr marL="1371600" indent="0">
              <a:buNone/>
              <a:defRPr sz="1055"/>
            </a:lvl5pPr>
            <a:lvl6pPr marL="1714500" indent="0">
              <a:buNone/>
              <a:defRPr sz="1055"/>
            </a:lvl6pPr>
            <a:lvl7pPr marL="2057400" indent="0">
              <a:buNone/>
              <a:defRPr sz="1055"/>
            </a:lvl7pPr>
            <a:lvl8pPr marL="2400300" indent="0">
              <a:buNone/>
              <a:defRPr sz="1055"/>
            </a:lvl8pPr>
            <a:lvl9pPr marL="2743200" indent="0">
              <a:buNone/>
              <a:defRPr sz="105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536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1536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1536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E61C6B9-E9AB-48E3-9273-EB65C232C47F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6388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16389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16390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5197A0F-502A-426B-BF2D-149E7ACBC456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7412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17413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17414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8A38FB8-30B2-471F-989D-3AEDCFA552CC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843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1843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1843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A869F39-83D1-4B1E-8046-7BF61485C565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946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1946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1946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E175C68-0263-4E48-9868-664CB7582CE9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2048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2048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2048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E09C7C2-0DA2-4EC3-B78B-B3DBDD31221B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21508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21509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21510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256632A-F45D-4382-9043-3B0B2C98DEE3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22532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22533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22534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BE90871-71F2-4841-A7F4-6AA9D5DE76A9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2355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2355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2355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AD110ED-9625-4683-83CE-B6CA938DD4F0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2458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2458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2458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7686DA4-DA73-4BDB-8474-81CBE5523419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2560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2560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2560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BC5DC7F-E34D-429F-B420-3EADCD268C66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26628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26629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26630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4108F48-00FF-4EB1-B3DD-E06EE3AC51FD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27652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27653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27654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C11C801-66E4-4323-A697-8B76D93A3B30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2867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2867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2867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1B31F6A-2D14-4FD0-A579-901CB976D9AC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2970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2970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2970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F346A8A-3097-4B4F-94C3-DDB0BB196E28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072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3072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3072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C995FC7-C99B-498D-BD69-98E6CBEBCBCE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1748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31749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31750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DF14F55-91F9-4AE6-BDDB-C634D9F3134E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2772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32773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32774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0ED6378-9A78-4A87-860C-02BEA8286D97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379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3379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3379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E240F2B-8541-4EC0-8E15-33BD36F61C50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482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3482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3482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0172B79-1C42-4801-955C-551CF058DA5D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584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3584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3584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C16FE30-82A4-487C-B308-560D4CF9C010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6868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36869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36870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EFED5C9-1F2A-4DF0-8261-EED55F2A9098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7892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37893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37894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4071AA0-58EE-4703-AC54-42446914D61C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891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3891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3891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1D7CC4F-AF65-484B-8E69-EDD762D901DA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994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3994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3994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B791CC7-FD7A-4159-B846-A609A9858AD3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096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4096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4096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B64F56F-27E8-4B6C-930C-833F648EE3B0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1988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41989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41990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4536B50-0B20-4B79-B7B8-7090BEDE6E57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3012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43013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43014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8824D1D-3E19-48FC-AF22-8B1599630568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403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4403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4403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D3FD68F-18D7-46F1-B7CC-F3AEF4B54EB1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506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4506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4506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88D7A80-DD07-4199-A0D0-F08C3E284001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608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4608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4608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662D7B0-0434-452B-A10E-5078635AEC36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7108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47109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47110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BEAC718-942E-4665-B571-C9AA9FA411F5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8132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48133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48134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A16FB5C-C4F1-44E5-A5CF-13F43FD9C1AE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4915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4915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4915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8829B81-6250-4E57-BD0D-2039CA6EB830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018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5018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5018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32E35C0-97FB-4CA0-BB3C-E25A9A68B9A4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120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5120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5120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7BDA371-27E4-4EFF-951E-6156AEB40D09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2228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52229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52230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B28559C-91F4-43A1-B6CB-50BBB0291AC7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3252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53253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53254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541A59F-BCC6-4035-858A-878699F3B0FD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427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5427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5427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CCD9093-53C4-4398-8D33-F61B6A26F55F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6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530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5530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5530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9098E9E-F39D-4F27-B3C8-EE0736E23C77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632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5632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5632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AC50DD0-E316-4EA4-A440-8E2276301DE5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7348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57349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57350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082D99C-37F4-4DBB-B2AA-AEE735A15BFC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9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8372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58373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58374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62B6FA9-603C-404B-8295-76337A0AF31A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0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59396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59397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59398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90ED9DDF-B4FA-47BA-B9BB-8F3343802635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0420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60421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60422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77D4D33-E7D8-43E5-B2EE-5E521F5A2F59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4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61444" name="日期占位符 1028"/>
          <p:cNvSpPr>
            <a:spLocks noGrp="1"/>
          </p:cNvSpPr>
          <p:nvPr>
            <p:ph type="dt" sz="half" idx="10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61445" name="页脚占位符 1029"/>
          <p:cNvSpPr>
            <a:spLocks noGrp="1"/>
          </p:cNvSpPr>
          <p:nvPr>
            <p:ph type="ftr" sz="quarter" idx="11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61446" name="灯片编号占位符 1030"/>
          <p:cNvSpPr>
            <a:spLocks noGrp="1"/>
          </p:cNvSpPr>
          <p:nvPr>
            <p:ph type="sldNum" sz="quarter" idx="12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A3C3E9D-BC68-4654-84B3-1A754DA68FF7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13" Type="http://schemas.openxmlformats.org/officeDocument/2006/relationships/slideLayout" Target="../slideLayouts/slideLayout184.xml"/><Relationship Id="rId18" Type="http://schemas.openxmlformats.org/officeDocument/2006/relationships/slideLayout" Target="../slideLayouts/slideLayout189.xml"/><Relationship Id="rId26" Type="http://schemas.openxmlformats.org/officeDocument/2006/relationships/slideLayout" Target="../slideLayouts/slideLayout197.xml"/><Relationship Id="rId3" Type="http://schemas.openxmlformats.org/officeDocument/2006/relationships/slideLayout" Target="../slideLayouts/slideLayout174.xml"/><Relationship Id="rId21" Type="http://schemas.openxmlformats.org/officeDocument/2006/relationships/slideLayout" Target="../slideLayouts/slideLayout192.xml"/><Relationship Id="rId34" Type="http://schemas.openxmlformats.org/officeDocument/2006/relationships/image" Target="../media/image7.png"/><Relationship Id="rId7" Type="http://schemas.openxmlformats.org/officeDocument/2006/relationships/slideLayout" Target="../slideLayouts/slideLayout178.xml"/><Relationship Id="rId12" Type="http://schemas.openxmlformats.org/officeDocument/2006/relationships/slideLayout" Target="../slideLayouts/slideLayout183.xml"/><Relationship Id="rId17" Type="http://schemas.openxmlformats.org/officeDocument/2006/relationships/slideLayout" Target="../slideLayouts/slideLayout188.xml"/><Relationship Id="rId25" Type="http://schemas.openxmlformats.org/officeDocument/2006/relationships/slideLayout" Target="../slideLayouts/slideLayout196.xml"/><Relationship Id="rId33" Type="http://schemas.openxmlformats.org/officeDocument/2006/relationships/image" Target="../media/image6.png"/><Relationship Id="rId2" Type="http://schemas.openxmlformats.org/officeDocument/2006/relationships/slideLayout" Target="../slideLayouts/slideLayout173.xml"/><Relationship Id="rId16" Type="http://schemas.openxmlformats.org/officeDocument/2006/relationships/slideLayout" Target="../slideLayouts/slideLayout187.xml"/><Relationship Id="rId20" Type="http://schemas.openxmlformats.org/officeDocument/2006/relationships/slideLayout" Target="../slideLayouts/slideLayout191.xml"/><Relationship Id="rId29" Type="http://schemas.openxmlformats.org/officeDocument/2006/relationships/theme" Target="../theme/theme10.xml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82.xml"/><Relationship Id="rId24" Type="http://schemas.openxmlformats.org/officeDocument/2006/relationships/slideLayout" Target="../slideLayouts/slideLayout195.xml"/><Relationship Id="rId32" Type="http://schemas.openxmlformats.org/officeDocument/2006/relationships/image" Target="../media/image5.png"/><Relationship Id="rId5" Type="http://schemas.openxmlformats.org/officeDocument/2006/relationships/slideLayout" Target="../slideLayouts/slideLayout176.xml"/><Relationship Id="rId15" Type="http://schemas.openxmlformats.org/officeDocument/2006/relationships/slideLayout" Target="../slideLayouts/slideLayout186.xml"/><Relationship Id="rId23" Type="http://schemas.openxmlformats.org/officeDocument/2006/relationships/slideLayout" Target="../slideLayouts/slideLayout194.xml"/><Relationship Id="rId28" Type="http://schemas.openxmlformats.org/officeDocument/2006/relationships/slideLayout" Target="../slideLayouts/slideLayout199.xml"/><Relationship Id="rId10" Type="http://schemas.openxmlformats.org/officeDocument/2006/relationships/slideLayout" Target="../slideLayouts/slideLayout181.xml"/><Relationship Id="rId19" Type="http://schemas.openxmlformats.org/officeDocument/2006/relationships/slideLayout" Target="../slideLayouts/slideLayout190.xml"/><Relationship Id="rId31" Type="http://schemas.openxmlformats.org/officeDocument/2006/relationships/image" Target="../media/image4.png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Relationship Id="rId14" Type="http://schemas.openxmlformats.org/officeDocument/2006/relationships/slideLayout" Target="../slideLayouts/slideLayout185.xml"/><Relationship Id="rId22" Type="http://schemas.openxmlformats.org/officeDocument/2006/relationships/slideLayout" Target="../slideLayouts/slideLayout193.xml"/><Relationship Id="rId27" Type="http://schemas.openxmlformats.org/officeDocument/2006/relationships/slideLayout" Target="../slideLayouts/slideLayout198.xml"/><Relationship Id="rId30" Type="http://schemas.openxmlformats.org/officeDocument/2006/relationships/image" Target="../media/image3.jpeg"/><Relationship Id="rId35" Type="http://schemas.openxmlformats.org/officeDocument/2006/relationships/image" Target="../media/image8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212.xml"/><Relationship Id="rId18" Type="http://schemas.openxmlformats.org/officeDocument/2006/relationships/slideLayout" Target="../slideLayouts/slideLayout217.xml"/><Relationship Id="rId26" Type="http://schemas.openxmlformats.org/officeDocument/2006/relationships/slideLayout" Target="../slideLayouts/slideLayout225.xml"/><Relationship Id="rId3" Type="http://schemas.openxmlformats.org/officeDocument/2006/relationships/slideLayout" Target="../slideLayouts/slideLayout202.xml"/><Relationship Id="rId21" Type="http://schemas.openxmlformats.org/officeDocument/2006/relationships/slideLayout" Target="../slideLayouts/slideLayout220.xml"/><Relationship Id="rId34" Type="http://schemas.openxmlformats.org/officeDocument/2006/relationships/image" Target="../media/image7.png"/><Relationship Id="rId7" Type="http://schemas.openxmlformats.org/officeDocument/2006/relationships/slideLayout" Target="../slideLayouts/slideLayout206.xml"/><Relationship Id="rId12" Type="http://schemas.openxmlformats.org/officeDocument/2006/relationships/slideLayout" Target="../slideLayouts/slideLayout211.xml"/><Relationship Id="rId17" Type="http://schemas.openxmlformats.org/officeDocument/2006/relationships/slideLayout" Target="../slideLayouts/slideLayout216.xml"/><Relationship Id="rId25" Type="http://schemas.openxmlformats.org/officeDocument/2006/relationships/slideLayout" Target="../slideLayouts/slideLayout224.xml"/><Relationship Id="rId33" Type="http://schemas.openxmlformats.org/officeDocument/2006/relationships/image" Target="../media/image6.png"/><Relationship Id="rId2" Type="http://schemas.openxmlformats.org/officeDocument/2006/relationships/slideLayout" Target="../slideLayouts/slideLayout201.xml"/><Relationship Id="rId16" Type="http://schemas.openxmlformats.org/officeDocument/2006/relationships/slideLayout" Target="../slideLayouts/slideLayout215.xml"/><Relationship Id="rId20" Type="http://schemas.openxmlformats.org/officeDocument/2006/relationships/slideLayout" Target="../slideLayouts/slideLayout219.xml"/><Relationship Id="rId29" Type="http://schemas.openxmlformats.org/officeDocument/2006/relationships/theme" Target="../theme/theme11.xml"/><Relationship Id="rId1" Type="http://schemas.openxmlformats.org/officeDocument/2006/relationships/slideLayout" Target="../slideLayouts/slideLayout200.xml"/><Relationship Id="rId6" Type="http://schemas.openxmlformats.org/officeDocument/2006/relationships/slideLayout" Target="../slideLayouts/slideLayout205.xml"/><Relationship Id="rId11" Type="http://schemas.openxmlformats.org/officeDocument/2006/relationships/slideLayout" Target="../slideLayouts/slideLayout210.xml"/><Relationship Id="rId24" Type="http://schemas.openxmlformats.org/officeDocument/2006/relationships/slideLayout" Target="../slideLayouts/slideLayout223.xml"/><Relationship Id="rId32" Type="http://schemas.openxmlformats.org/officeDocument/2006/relationships/image" Target="../media/image5.png"/><Relationship Id="rId5" Type="http://schemas.openxmlformats.org/officeDocument/2006/relationships/slideLayout" Target="../slideLayouts/slideLayout204.xml"/><Relationship Id="rId15" Type="http://schemas.openxmlformats.org/officeDocument/2006/relationships/slideLayout" Target="../slideLayouts/slideLayout214.xml"/><Relationship Id="rId23" Type="http://schemas.openxmlformats.org/officeDocument/2006/relationships/slideLayout" Target="../slideLayouts/slideLayout222.xml"/><Relationship Id="rId28" Type="http://schemas.openxmlformats.org/officeDocument/2006/relationships/slideLayout" Target="../slideLayouts/slideLayout227.xml"/><Relationship Id="rId10" Type="http://schemas.openxmlformats.org/officeDocument/2006/relationships/slideLayout" Target="../slideLayouts/slideLayout209.xml"/><Relationship Id="rId19" Type="http://schemas.openxmlformats.org/officeDocument/2006/relationships/slideLayout" Target="../slideLayouts/slideLayout218.xml"/><Relationship Id="rId31" Type="http://schemas.openxmlformats.org/officeDocument/2006/relationships/image" Target="../media/image4.png"/><Relationship Id="rId4" Type="http://schemas.openxmlformats.org/officeDocument/2006/relationships/slideLayout" Target="../slideLayouts/slideLayout203.xml"/><Relationship Id="rId9" Type="http://schemas.openxmlformats.org/officeDocument/2006/relationships/slideLayout" Target="../slideLayouts/slideLayout208.xml"/><Relationship Id="rId14" Type="http://schemas.openxmlformats.org/officeDocument/2006/relationships/slideLayout" Target="../slideLayouts/slideLayout213.xml"/><Relationship Id="rId22" Type="http://schemas.openxmlformats.org/officeDocument/2006/relationships/slideLayout" Target="../slideLayouts/slideLayout221.xml"/><Relationship Id="rId27" Type="http://schemas.openxmlformats.org/officeDocument/2006/relationships/slideLayout" Target="../slideLayouts/slideLayout226.xml"/><Relationship Id="rId30" Type="http://schemas.openxmlformats.org/officeDocument/2006/relationships/image" Target="../media/image3.jpeg"/><Relationship Id="rId35" Type="http://schemas.openxmlformats.org/officeDocument/2006/relationships/image" Target="../media/image8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5.xml"/><Relationship Id="rId13" Type="http://schemas.openxmlformats.org/officeDocument/2006/relationships/slideLayout" Target="../slideLayouts/slideLayout240.xml"/><Relationship Id="rId18" Type="http://schemas.openxmlformats.org/officeDocument/2006/relationships/slideLayout" Target="../slideLayouts/slideLayout245.xml"/><Relationship Id="rId26" Type="http://schemas.openxmlformats.org/officeDocument/2006/relationships/slideLayout" Target="../slideLayouts/slideLayout253.xml"/><Relationship Id="rId3" Type="http://schemas.openxmlformats.org/officeDocument/2006/relationships/slideLayout" Target="../slideLayouts/slideLayout230.xml"/><Relationship Id="rId21" Type="http://schemas.openxmlformats.org/officeDocument/2006/relationships/slideLayout" Target="../slideLayouts/slideLayout248.xml"/><Relationship Id="rId34" Type="http://schemas.openxmlformats.org/officeDocument/2006/relationships/image" Target="../media/image7.png"/><Relationship Id="rId7" Type="http://schemas.openxmlformats.org/officeDocument/2006/relationships/slideLayout" Target="../slideLayouts/slideLayout234.xml"/><Relationship Id="rId12" Type="http://schemas.openxmlformats.org/officeDocument/2006/relationships/slideLayout" Target="../slideLayouts/slideLayout239.xml"/><Relationship Id="rId17" Type="http://schemas.openxmlformats.org/officeDocument/2006/relationships/slideLayout" Target="../slideLayouts/slideLayout244.xml"/><Relationship Id="rId25" Type="http://schemas.openxmlformats.org/officeDocument/2006/relationships/slideLayout" Target="../slideLayouts/slideLayout252.xml"/><Relationship Id="rId33" Type="http://schemas.openxmlformats.org/officeDocument/2006/relationships/image" Target="../media/image6.png"/><Relationship Id="rId2" Type="http://schemas.openxmlformats.org/officeDocument/2006/relationships/slideLayout" Target="../slideLayouts/slideLayout229.xml"/><Relationship Id="rId16" Type="http://schemas.openxmlformats.org/officeDocument/2006/relationships/slideLayout" Target="../slideLayouts/slideLayout243.xml"/><Relationship Id="rId20" Type="http://schemas.openxmlformats.org/officeDocument/2006/relationships/slideLayout" Target="../slideLayouts/slideLayout247.xml"/><Relationship Id="rId29" Type="http://schemas.openxmlformats.org/officeDocument/2006/relationships/theme" Target="../theme/theme12.xml"/><Relationship Id="rId1" Type="http://schemas.openxmlformats.org/officeDocument/2006/relationships/slideLayout" Target="../slideLayouts/slideLayout228.xml"/><Relationship Id="rId6" Type="http://schemas.openxmlformats.org/officeDocument/2006/relationships/slideLayout" Target="../slideLayouts/slideLayout233.xml"/><Relationship Id="rId11" Type="http://schemas.openxmlformats.org/officeDocument/2006/relationships/slideLayout" Target="../slideLayouts/slideLayout238.xml"/><Relationship Id="rId24" Type="http://schemas.openxmlformats.org/officeDocument/2006/relationships/slideLayout" Target="../slideLayouts/slideLayout251.xml"/><Relationship Id="rId32" Type="http://schemas.openxmlformats.org/officeDocument/2006/relationships/image" Target="../media/image5.png"/><Relationship Id="rId5" Type="http://schemas.openxmlformats.org/officeDocument/2006/relationships/slideLayout" Target="../slideLayouts/slideLayout232.xml"/><Relationship Id="rId15" Type="http://schemas.openxmlformats.org/officeDocument/2006/relationships/slideLayout" Target="../slideLayouts/slideLayout242.xml"/><Relationship Id="rId23" Type="http://schemas.openxmlformats.org/officeDocument/2006/relationships/slideLayout" Target="../slideLayouts/slideLayout250.xml"/><Relationship Id="rId28" Type="http://schemas.openxmlformats.org/officeDocument/2006/relationships/slideLayout" Target="../slideLayouts/slideLayout255.xml"/><Relationship Id="rId10" Type="http://schemas.openxmlformats.org/officeDocument/2006/relationships/slideLayout" Target="../slideLayouts/slideLayout237.xml"/><Relationship Id="rId19" Type="http://schemas.openxmlformats.org/officeDocument/2006/relationships/slideLayout" Target="../slideLayouts/slideLayout246.xml"/><Relationship Id="rId31" Type="http://schemas.openxmlformats.org/officeDocument/2006/relationships/image" Target="../media/image4.png"/><Relationship Id="rId4" Type="http://schemas.openxmlformats.org/officeDocument/2006/relationships/slideLayout" Target="../slideLayouts/slideLayout231.xml"/><Relationship Id="rId9" Type="http://schemas.openxmlformats.org/officeDocument/2006/relationships/slideLayout" Target="../slideLayouts/slideLayout236.xml"/><Relationship Id="rId14" Type="http://schemas.openxmlformats.org/officeDocument/2006/relationships/slideLayout" Target="../slideLayouts/slideLayout241.xml"/><Relationship Id="rId22" Type="http://schemas.openxmlformats.org/officeDocument/2006/relationships/slideLayout" Target="../slideLayouts/slideLayout249.xml"/><Relationship Id="rId27" Type="http://schemas.openxmlformats.org/officeDocument/2006/relationships/slideLayout" Target="../slideLayouts/slideLayout254.xml"/><Relationship Id="rId30" Type="http://schemas.openxmlformats.org/officeDocument/2006/relationships/image" Target="../media/image3.jpeg"/><Relationship Id="rId35" Type="http://schemas.openxmlformats.org/officeDocument/2006/relationships/image" Target="../media/image8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3.xml"/><Relationship Id="rId13" Type="http://schemas.openxmlformats.org/officeDocument/2006/relationships/slideLayout" Target="../slideLayouts/slideLayout268.xml"/><Relationship Id="rId18" Type="http://schemas.openxmlformats.org/officeDocument/2006/relationships/slideLayout" Target="../slideLayouts/slideLayout273.xml"/><Relationship Id="rId26" Type="http://schemas.openxmlformats.org/officeDocument/2006/relationships/slideLayout" Target="../slideLayouts/slideLayout281.xml"/><Relationship Id="rId3" Type="http://schemas.openxmlformats.org/officeDocument/2006/relationships/slideLayout" Target="../slideLayouts/slideLayout258.xml"/><Relationship Id="rId21" Type="http://schemas.openxmlformats.org/officeDocument/2006/relationships/slideLayout" Target="../slideLayouts/slideLayout276.xml"/><Relationship Id="rId34" Type="http://schemas.openxmlformats.org/officeDocument/2006/relationships/image" Target="../media/image7.png"/><Relationship Id="rId7" Type="http://schemas.openxmlformats.org/officeDocument/2006/relationships/slideLayout" Target="../slideLayouts/slideLayout262.xml"/><Relationship Id="rId12" Type="http://schemas.openxmlformats.org/officeDocument/2006/relationships/slideLayout" Target="../slideLayouts/slideLayout267.xml"/><Relationship Id="rId17" Type="http://schemas.openxmlformats.org/officeDocument/2006/relationships/slideLayout" Target="../slideLayouts/slideLayout272.xml"/><Relationship Id="rId25" Type="http://schemas.openxmlformats.org/officeDocument/2006/relationships/slideLayout" Target="../slideLayouts/slideLayout280.xml"/><Relationship Id="rId33" Type="http://schemas.openxmlformats.org/officeDocument/2006/relationships/image" Target="../media/image6.png"/><Relationship Id="rId2" Type="http://schemas.openxmlformats.org/officeDocument/2006/relationships/slideLayout" Target="../slideLayouts/slideLayout257.xml"/><Relationship Id="rId16" Type="http://schemas.openxmlformats.org/officeDocument/2006/relationships/slideLayout" Target="../slideLayouts/slideLayout271.xml"/><Relationship Id="rId20" Type="http://schemas.openxmlformats.org/officeDocument/2006/relationships/slideLayout" Target="../slideLayouts/slideLayout275.xml"/><Relationship Id="rId29" Type="http://schemas.openxmlformats.org/officeDocument/2006/relationships/theme" Target="../theme/theme13.xml"/><Relationship Id="rId1" Type="http://schemas.openxmlformats.org/officeDocument/2006/relationships/slideLayout" Target="../slideLayouts/slideLayout256.xml"/><Relationship Id="rId6" Type="http://schemas.openxmlformats.org/officeDocument/2006/relationships/slideLayout" Target="../slideLayouts/slideLayout261.xml"/><Relationship Id="rId11" Type="http://schemas.openxmlformats.org/officeDocument/2006/relationships/slideLayout" Target="../slideLayouts/slideLayout266.xml"/><Relationship Id="rId24" Type="http://schemas.openxmlformats.org/officeDocument/2006/relationships/slideLayout" Target="../slideLayouts/slideLayout279.xml"/><Relationship Id="rId32" Type="http://schemas.openxmlformats.org/officeDocument/2006/relationships/image" Target="../media/image5.png"/><Relationship Id="rId5" Type="http://schemas.openxmlformats.org/officeDocument/2006/relationships/slideLayout" Target="../slideLayouts/slideLayout260.xml"/><Relationship Id="rId15" Type="http://schemas.openxmlformats.org/officeDocument/2006/relationships/slideLayout" Target="../slideLayouts/slideLayout270.xml"/><Relationship Id="rId23" Type="http://schemas.openxmlformats.org/officeDocument/2006/relationships/slideLayout" Target="../slideLayouts/slideLayout278.xml"/><Relationship Id="rId28" Type="http://schemas.openxmlformats.org/officeDocument/2006/relationships/slideLayout" Target="../slideLayouts/slideLayout283.xml"/><Relationship Id="rId10" Type="http://schemas.openxmlformats.org/officeDocument/2006/relationships/slideLayout" Target="../slideLayouts/slideLayout265.xml"/><Relationship Id="rId19" Type="http://schemas.openxmlformats.org/officeDocument/2006/relationships/slideLayout" Target="../slideLayouts/slideLayout274.xml"/><Relationship Id="rId31" Type="http://schemas.openxmlformats.org/officeDocument/2006/relationships/image" Target="../media/image4.png"/><Relationship Id="rId4" Type="http://schemas.openxmlformats.org/officeDocument/2006/relationships/slideLayout" Target="../slideLayouts/slideLayout259.xml"/><Relationship Id="rId9" Type="http://schemas.openxmlformats.org/officeDocument/2006/relationships/slideLayout" Target="../slideLayouts/slideLayout264.xml"/><Relationship Id="rId14" Type="http://schemas.openxmlformats.org/officeDocument/2006/relationships/slideLayout" Target="../slideLayouts/slideLayout269.xml"/><Relationship Id="rId22" Type="http://schemas.openxmlformats.org/officeDocument/2006/relationships/slideLayout" Target="../slideLayouts/slideLayout277.xml"/><Relationship Id="rId27" Type="http://schemas.openxmlformats.org/officeDocument/2006/relationships/slideLayout" Target="../slideLayouts/slideLayout282.xml"/><Relationship Id="rId30" Type="http://schemas.openxmlformats.org/officeDocument/2006/relationships/image" Target="../media/image3.jpeg"/><Relationship Id="rId35" Type="http://schemas.openxmlformats.org/officeDocument/2006/relationships/image" Target="../media/image8.png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1.xml"/><Relationship Id="rId13" Type="http://schemas.openxmlformats.org/officeDocument/2006/relationships/slideLayout" Target="../slideLayouts/slideLayout296.xml"/><Relationship Id="rId18" Type="http://schemas.openxmlformats.org/officeDocument/2006/relationships/slideLayout" Target="../slideLayouts/slideLayout301.xml"/><Relationship Id="rId26" Type="http://schemas.openxmlformats.org/officeDocument/2006/relationships/slideLayout" Target="../slideLayouts/slideLayout309.xml"/><Relationship Id="rId3" Type="http://schemas.openxmlformats.org/officeDocument/2006/relationships/slideLayout" Target="../slideLayouts/slideLayout286.xml"/><Relationship Id="rId21" Type="http://schemas.openxmlformats.org/officeDocument/2006/relationships/slideLayout" Target="../slideLayouts/slideLayout304.xml"/><Relationship Id="rId34" Type="http://schemas.openxmlformats.org/officeDocument/2006/relationships/image" Target="../media/image7.png"/><Relationship Id="rId7" Type="http://schemas.openxmlformats.org/officeDocument/2006/relationships/slideLayout" Target="../slideLayouts/slideLayout290.xml"/><Relationship Id="rId12" Type="http://schemas.openxmlformats.org/officeDocument/2006/relationships/slideLayout" Target="../slideLayouts/slideLayout295.xml"/><Relationship Id="rId17" Type="http://schemas.openxmlformats.org/officeDocument/2006/relationships/slideLayout" Target="../slideLayouts/slideLayout300.xml"/><Relationship Id="rId25" Type="http://schemas.openxmlformats.org/officeDocument/2006/relationships/slideLayout" Target="../slideLayouts/slideLayout308.xml"/><Relationship Id="rId33" Type="http://schemas.openxmlformats.org/officeDocument/2006/relationships/image" Target="../media/image6.png"/><Relationship Id="rId2" Type="http://schemas.openxmlformats.org/officeDocument/2006/relationships/slideLayout" Target="../slideLayouts/slideLayout285.xml"/><Relationship Id="rId16" Type="http://schemas.openxmlformats.org/officeDocument/2006/relationships/slideLayout" Target="../slideLayouts/slideLayout299.xml"/><Relationship Id="rId20" Type="http://schemas.openxmlformats.org/officeDocument/2006/relationships/slideLayout" Target="../slideLayouts/slideLayout303.xml"/><Relationship Id="rId29" Type="http://schemas.openxmlformats.org/officeDocument/2006/relationships/theme" Target="../theme/theme14.xml"/><Relationship Id="rId1" Type="http://schemas.openxmlformats.org/officeDocument/2006/relationships/slideLayout" Target="../slideLayouts/slideLayout284.xml"/><Relationship Id="rId6" Type="http://schemas.openxmlformats.org/officeDocument/2006/relationships/slideLayout" Target="../slideLayouts/slideLayout289.xml"/><Relationship Id="rId11" Type="http://schemas.openxmlformats.org/officeDocument/2006/relationships/slideLayout" Target="../slideLayouts/slideLayout294.xml"/><Relationship Id="rId24" Type="http://schemas.openxmlformats.org/officeDocument/2006/relationships/slideLayout" Target="../slideLayouts/slideLayout307.xml"/><Relationship Id="rId32" Type="http://schemas.openxmlformats.org/officeDocument/2006/relationships/image" Target="../media/image5.png"/><Relationship Id="rId5" Type="http://schemas.openxmlformats.org/officeDocument/2006/relationships/slideLayout" Target="../slideLayouts/slideLayout288.xml"/><Relationship Id="rId15" Type="http://schemas.openxmlformats.org/officeDocument/2006/relationships/slideLayout" Target="../slideLayouts/slideLayout298.xml"/><Relationship Id="rId23" Type="http://schemas.openxmlformats.org/officeDocument/2006/relationships/slideLayout" Target="../slideLayouts/slideLayout306.xml"/><Relationship Id="rId28" Type="http://schemas.openxmlformats.org/officeDocument/2006/relationships/slideLayout" Target="../slideLayouts/slideLayout311.xml"/><Relationship Id="rId10" Type="http://schemas.openxmlformats.org/officeDocument/2006/relationships/slideLayout" Target="../slideLayouts/slideLayout293.xml"/><Relationship Id="rId19" Type="http://schemas.openxmlformats.org/officeDocument/2006/relationships/slideLayout" Target="../slideLayouts/slideLayout302.xml"/><Relationship Id="rId31" Type="http://schemas.openxmlformats.org/officeDocument/2006/relationships/image" Target="../media/image4.png"/><Relationship Id="rId4" Type="http://schemas.openxmlformats.org/officeDocument/2006/relationships/slideLayout" Target="../slideLayouts/slideLayout287.xml"/><Relationship Id="rId9" Type="http://schemas.openxmlformats.org/officeDocument/2006/relationships/slideLayout" Target="../slideLayouts/slideLayout292.xml"/><Relationship Id="rId14" Type="http://schemas.openxmlformats.org/officeDocument/2006/relationships/slideLayout" Target="../slideLayouts/slideLayout297.xml"/><Relationship Id="rId22" Type="http://schemas.openxmlformats.org/officeDocument/2006/relationships/slideLayout" Target="../slideLayouts/slideLayout305.xml"/><Relationship Id="rId27" Type="http://schemas.openxmlformats.org/officeDocument/2006/relationships/slideLayout" Target="../slideLayouts/slideLayout310.xml"/><Relationship Id="rId30" Type="http://schemas.openxmlformats.org/officeDocument/2006/relationships/image" Target="../media/image3.jpeg"/><Relationship Id="rId35" Type="http://schemas.openxmlformats.org/officeDocument/2006/relationships/image" Target="../media/image8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9.xml"/><Relationship Id="rId13" Type="http://schemas.openxmlformats.org/officeDocument/2006/relationships/slideLayout" Target="../slideLayouts/slideLayout324.xml"/><Relationship Id="rId18" Type="http://schemas.openxmlformats.org/officeDocument/2006/relationships/slideLayout" Target="../slideLayouts/slideLayout329.xml"/><Relationship Id="rId26" Type="http://schemas.openxmlformats.org/officeDocument/2006/relationships/slideLayout" Target="../slideLayouts/slideLayout337.xml"/><Relationship Id="rId3" Type="http://schemas.openxmlformats.org/officeDocument/2006/relationships/slideLayout" Target="../slideLayouts/slideLayout314.xml"/><Relationship Id="rId21" Type="http://schemas.openxmlformats.org/officeDocument/2006/relationships/slideLayout" Target="../slideLayouts/slideLayout332.xml"/><Relationship Id="rId34" Type="http://schemas.openxmlformats.org/officeDocument/2006/relationships/image" Target="../media/image7.png"/><Relationship Id="rId7" Type="http://schemas.openxmlformats.org/officeDocument/2006/relationships/slideLayout" Target="../slideLayouts/slideLayout318.xml"/><Relationship Id="rId12" Type="http://schemas.openxmlformats.org/officeDocument/2006/relationships/slideLayout" Target="../slideLayouts/slideLayout323.xml"/><Relationship Id="rId17" Type="http://schemas.openxmlformats.org/officeDocument/2006/relationships/slideLayout" Target="../slideLayouts/slideLayout328.xml"/><Relationship Id="rId25" Type="http://schemas.openxmlformats.org/officeDocument/2006/relationships/slideLayout" Target="../slideLayouts/slideLayout336.xml"/><Relationship Id="rId33" Type="http://schemas.openxmlformats.org/officeDocument/2006/relationships/image" Target="../media/image6.png"/><Relationship Id="rId2" Type="http://schemas.openxmlformats.org/officeDocument/2006/relationships/slideLayout" Target="../slideLayouts/slideLayout313.xml"/><Relationship Id="rId16" Type="http://schemas.openxmlformats.org/officeDocument/2006/relationships/slideLayout" Target="../slideLayouts/slideLayout327.xml"/><Relationship Id="rId20" Type="http://schemas.openxmlformats.org/officeDocument/2006/relationships/slideLayout" Target="../slideLayouts/slideLayout331.xml"/><Relationship Id="rId29" Type="http://schemas.openxmlformats.org/officeDocument/2006/relationships/theme" Target="../theme/theme15.xml"/><Relationship Id="rId1" Type="http://schemas.openxmlformats.org/officeDocument/2006/relationships/slideLayout" Target="../slideLayouts/slideLayout312.xml"/><Relationship Id="rId6" Type="http://schemas.openxmlformats.org/officeDocument/2006/relationships/slideLayout" Target="../slideLayouts/slideLayout317.xml"/><Relationship Id="rId11" Type="http://schemas.openxmlformats.org/officeDocument/2006/relationships/slideLayout" Target="../slideLayouts/slideLayout322.xml"/><Relationship Id="rId24" Type="http://schemas.openxmlformats.org/officeDocument/2006/relationships/slideLayout" Target="../slideLayouts/slideLayout335.xml"/><Relationship Id="rId32" Type="http://schemas.openxmlformats.org/officeDocument/2006/relationships/image" Target="../media/image5.png"/><Relationship Id="rId5" Type="http://schemas.openxmlformats.org/officeDocument/2006/relationships/slideLayout" Target="../slideLayouts/slideLayout316.xml"/><Relationship Id="rId15" Type="http://schemas.openxmlformats.org/officeDocument/2006/relationships/slideLayout" Target="../slideLayouts/slideLayout326.xml"/><Relationship Id="rId23" Type="http://schemas.openxmlformats.org/officeDocument/2006/relationships/slideLayout" Target="../slideLayouts/slideLayout334.xml"/><Relationship Id="rId28" Type="http://schemas.openxmlformats.org/officeDocument/2006/relationships/slideLayout" Target="../slideLayouts/slideLayout339.xml"/><Relationship Id="rId10" Type="http://schemas.openxmlformats.org/officeDocument/2006/relationships/slideLayout" Target="../slideLayouts/slideLayout321.xml"/><Relationship Id="rId19" Type="http://schemas.openxmlformats.org/officeDocument/2006/relationships/slideLayout" Target="../slideLayouts/slideLayout330.xml"/><Relationship Id="rId31" Type="http://schemas.openxmlformats.org/officeDocument/2006/relationships/image" Target="../media/image4.png"/><Relationship Id="rId4" Type="http://schemas.openxmlformats.org/officeDocument/2006/relationships/slideLayout" Target="../slideLayouts/slideLayout315.xml"/><Relationship Id="rId9" Type="http://schemas.openxmlformats.org/officeDocument/2006/relationships/slideLayout" Target="../slideLayouts/slideLayout320.xml"/><Relationship Id="rId14" Type="http://schemas.openxmlformats.org/officeDocument/2006/relationships/slideLayout" Target="../slideLayouts/slideLayout325.xml"/><Relationship Id="rId22" Type="http://schemas.openxmlformats.org/officeDocument/2006/relationships/slideLayout" Target="../slideLayouts/slideLayout333.xml"/><Relationship Id="rId27" Type="http://schemas.openxmlformats.org/officeDocument/2006/relationships/slideLayout" Target="../slideLayouts/slideLayout338.xml"/><Relationship Id="rId30" Type="http://schemas.openxmlformats.org/officeDocument/2006/relationships/image" Target="../media/image3.jpeg"/><Relationship Id="rId35" Type="http://schemas.openxmlformats.org/officeDocument/2006/relationships/image" Target="../media/image8.pn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7.xml"/><Relationship Id="rId13" Type="http://schemas.openxmlformats.org/officeDocument/2006/relationships/slideLayout" Target="../slideLayouts/slideLayout352.xml"/><Relationship Id="rId18" Type="http://schemas.openxmlformats.org/officeDocument/2006/relationships/slideLayout" Target="../slideLayouts/slideLayout357.xml"/><Relationship Id="rId26" Type="http://schemas.openxmlformats.org/officeDocument/2006/relationships/slideLayout" Target="../slideLayouts/slideLayout365.xml"/><Relationship Id="rId3" Type="http://schemas.openxmlformats.org/officeDocument/2006/relationships/slideLayout" Target="../slideLayouts/slideLayout342.xml"/><Relationship Id="rId21" Type="http://schemas.openxmlformats.org/officeDocument/2006/relationships/slideLayout" Target="../slideLayouts/slideLayout360.xml"/><Relationship Id="rId34" Type="http://schemas.openxmlformats.org/officeDocument/2006/relationships/image" Target="../media/image7.png"/><Relationship Id="rId7" Type="http://schemas.openxmlformats.org/officeDocument/2006/relationships/slideLayout" Target="../slideLayouts/slideLayout346.xml"/><Relationship Id="rId12" Type="http://schemas.openxmlformats.org/officeDocument/2006/relationships/slideLayout" Target="../slideLayouts/slideLayout351.xml"/><Relationship Id="rId17" Type="http://schemas.openxmlformats.org/officeDocument/2006/relationships/slideLayout" Target="../slideLayouts/slideLayout356.xml"/><Relationship Id="rId25" Type="http://schemas.openxmlformats.org/officeDocument/2006/relationships/slideLayout" Target="../slideLayouts/slideLayout364.xml"/><Relationship Id="rId33" Type="http://schemas.openxmlformats.org/officeDocument/2006/relationships/image" Target="../media/image6.png"/><Relationship Id="rId2" Type="http://schemas.openxmlformats.org/officeDocument/2006/relationships/slideLayout" Target="../slideLayouts/slideLayout341.xml"/><Relationship Id="rId16" Type="http://schemas.openxmlformats.org/officeDocument/2006/relationships/slideLayout" Target="../slideLayouts/slideLayout355.xml"/><Relationship Id="rId20" Type="http://schemas.openxmlformats.org/officeDocument/2006/relationships/slideLayout" Target="../slideLayouts/slideLayout359.xml"/><Relationship Id="rId29" Type="http://schemas.openxmlformats.org/officeDocument/2006/relationships/theme" Target="../theme/theme16.xml"/><Relationship Id="rId1" Type="http://schemas.openxmlformats.org/officeDocument/2006/relationships/slideLayout" Target="../slideLayouts/slideLayout340.xml"/><Relationship Id="rId6" Type="http://schemas.openxmlformats.org/officeDocument/2006/relationships/slideLayout" Target="../slideLayouts/slideLayout345.xml"/><Relationship Id="rId11" Type="http://schemas.openxmlformats.org/officeDocument/2006/relationships/slideLayout" Target="../slideLayouts/slideLayout350.xml"/><Relationship Id="rId24" Type="http://schemas.openxmlformats.org/officeDocument/2006/relationships/slideLayout" Target="../slideLayouts/slideLayout363.xml"/><Relationship Id="rId32" Type="http://schemas.openxmlformats.org/officeDocument/2006/relationships/image" Target="../media/image5.png"/><Relationship Id="rId5" Type="http://schemas.openxmlformats.org/officeDocument/2006/relationships/slideLayout" Target="../slideLayouts/slideLayout344.xml"/><Relationship Id="rId15" Type="http://schemas.openxmlformats.org/officeDocument/2006/relationships/slideLayout" Target="../slideLayouts/slideLayout354.xml"/><Relationship Id="rId23" Type="http://schemas.openxmlformats.org/officeDocument/2006/relationships/slideLayout" Target="../slideLayouts/slideLayout362.xml"/><Relationship Id="rId28" Type="http://schemas.openxmlformats.org/officeDocument/2006/relationships/slideLayout" Target="../slideLayouts/slideLayout367.xml"/><Relationship Id="rId10" Type="http://schemas.openxmlformats.org/officeDocument/2006/relationships/slideLayout" Target="../slideLayouts/slideLayout349.xml"/><Relationship Id="rId19" Type="http://schemas.openxmlformats.org/officeDocument/2006/relationships/slideLayout" Target="../slideLayouts/slideLayout358.xml"/><Relationship Id="rId31" Type="http://schemas.openxmlformats.org/officeDocument/2006/relationships/image" Target="../media/image4.png"/><Relationship Id="rId4" Type="http://schemas.openxmlformats.org/officeDocument/2006/relationships/slideLayout" Target="../slideLayouts/slideLayout343.xml"/><Relationship Id="rId9" Type="http://schemas.openxmlformats.org/officeDocument/2006/relationships/slideLayout" Target="../slideLayouts/slideLayout348.xml"/><Relationship Id="rId14" Type="http://schemas.openxmlformats.org/officeDocument/2006/relationships/slideLayout" Target="../slideLayouts/slideLayout353.xml"/><Relationship Id="rId22" Type="http://schemas.openxmlformats.org/officeDocument/2006/relationships/slideLayout" Target="../slideLayouts/slideLayout361.xml"/><Relationship Id="rId27" Type="http://schemas.openxmlformats.org/officeDocument/2006/relationships/slideLayout" Target="../slideLayouts/slideLayout366.xml"/><Relationship Id="rId30" Type="http://schemas.openxmlformats.org/officeDocument/2006/relationships/image" Target="../media/image3.jpeg"/><Relationship Id="rId35" Type="http://schemas.openxmlformats.org/officeDocument/2006/relationships/image" Target="../media/image8.png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5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370.xml"/><Relationship Id="rId7" Type="http://schemas.openxmlformats.org/officeDocument/2006/relationships/slideLayout" Target="../slideLayouts/slideLayout374.xml"/><Relationship Id="rId12" Type="http://schemas.openxmlformats.org/officeDocument/2006/relationships/slideLayout" Target="../slideLayouts/slideLayout379.xml"/><Relationship Id="rId2" Type="http://schemas.openxmlformats.org/officeDocument/2006/relationships/slideLayout" Target="../slideLayouts/slideLayout369.xml"/><Relationship Id="rId1" Type="http://schemas.openxmlformats.org/officeDocument/2006/relationships/slideLayout" Target="../slideLayouts/slideLayout368.xml"/><Relationship Id="rId6" Type="http://schemas.openxmlformats.org/officeDocument/2006/relationships/slideLayout" Target="../slideLayouts/slideLayout373.xml"/><Relationship Id="rId11" Type="http://schemas.openxmlformats.org/officeDocument/2006/relationships/slideLayout" Target="../slideLayouts/slideLayout378.xml"/><Relationship Id="rId5" Type="http://schemas.openxmlformats.org/officeDocument/2006/relationships/slideLayout" Target="../slideLayouts/slideLayout372.xml"/><Relationship Id="rId10" Type="http://schemas.openxmlformats.org/officeDocument/2006/relationships/slideLayout" Target="../slideLayouts/slideLayout377.xml"/><Relationship Id="rId4" Type="http://schemas.openxmlformats.org/officeDocument/2006/relationships/slideLayout" Target="../slideLayouts/slideLayout371.xml"/><Relationship Id="rId9" Type="http://schemas.openxmlformats.org/officeDocument/2006/relationships/slideLayout" Target="../slideLayouts/slideLayout376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7.xml"/><Relationship Id="rId13" Type="http://schemas.openxmlformats.org/officeDocument/2006/relationships/slideLayout" Target="../slideLayouts/slideLayout392.xml"/><Relationship Id="rId18" Type="http://schemas.openxmlformats.org/officeDocument/2006/relationships/slideLayout" Target="../slideLayouts/slideLayout397.xml"/><Relationship Id="rId26" Type="http://schemas.openxmlformats.org/officeDocument/2006/relationships/slideLayout" Target="../slideLayouts/slideLayout405.xml"/><Relationship Id="rId3" Type="http://schemas.openxmlformats.org/officeDocument/2006/relationships/slideLayout" Target="../slideLayouts/slideLayout382.xml"/><Relationship Id="rId21" Type="http://schemas.openxmlformats.org/officeDocument/2006/relationships/slideLayout" Target="../slideLayouts/slideLayout400.xml"/><Relationship Id="rId34" Type="http://schemas.openxmlformats.org/officeDocument/2006/relationships/image" Target="../media/image7.png"/><Relationship Id="rId7" Type="http://schemas.openxmlformats.org/officeDocument/2006/relationships/slideLayout" Target="../slideLayouts/slideLayout386.xml"/><Relationship Id="rId12" Type="http://schemas.openxmlformats.org/officeDocument/2006/relationships/slideLayout" Target="../slideLayouts/slideLayout391.xml"/><Relationship Id="rId17" Type="http://schemas.openxmlformats.org/officeDocument/2006/relationships/slideLayout" Target="../slideLayouts/slideLayout396.xml"/><Relationship Id="rId25" Type="http://schemas.openxmlformats.org/officeDocument/2006/relationships/slideLayout" Target="../slideLayouts/slideLayout404.xml"/><Relationship Id="rId33" Type="http://schemas.openxmlformats.org/officeDocument/2006/relationships/image" Target="../media/image6.png"/><Relationship Id="rId2" Type="http://schemas.openxmlformats.org/officeDocument/2006/relationships/slideLayout" Target="../slideLayouts/slideLayout381.xml"/><Relationship Id="rId16" Type="http://schemas.openxmlformats.org/officeDocument/2006/relationships/slideLayout" Target="../slideLayouts/slideLayout395.xml"/><Relationship Id="rId20" Type="http://schemas.openxmlformats.org/officeDocument/2006/relationships/slideLayout" Target="../slideLayouts/slideLayout399.xml"/><Relationship Id="rId29" Type="http://schemas.openxmlformats.org/officeDocument/2006/relationships/theme" Target="../theme/theme18.xml"/><Relationship Id="rId1" Type="http://schemas.openxmlformats.org/officeDocument/2006/relationships/slideLayout" Target="../slideLayouts/slideLayout380.xml"/><Relationship Id="rId6" Type="http://schemas.openxmlformats.org/officeDocument/2006/relationships/slideLayout" Target="../slideLayouts/slideLayout385.xml"/><Relationship Id="rId11" Type="http://schemas.openxmlformats.org/officeDocument/2006/relationships/slideLayout" Target="../slideLayouts/slideLayout390.xml"/><Relationship Id="rId24" Type="http://schemas.openxmlformats.org/officeDocument/2006/relationships/slideLayout" Target="../slideLayouts/slideLayout403.xml"/><Relationship Id="rId32" Type="http://schemas.openxmlformats.org/officeDocument/2006/relationships/image" Target="../media/image5.png"/><Relationship Id="rId5" Type="http://schemas.openxmlformats.org/officeDocument/2006/relationships/slideLayout" Target="../slideLayouts/slideLayout384.xml"/><Relationship Id="rId15" Type="http://schemas.openxmlformats.org/officeDocument/2006/relationships/slideLayout" Target="../slideLayouts/slideLayout394.xml"/><Relationship Id="rId23" Type="http://schemas.openxmlformats.org/officeDocument/2006/relationships/slideLayout" Target="../slideLayouts/slideLayout402.xml"/><Relationship Id="rId28" Type="http://schemas.openxmlformats.org/officeDocument/2006/relationships/slideLayout" Target="../slideLayouts/slideLayout407.xml"/><Relationship Id="rId10" Type="http://schemas.openxmlformats.org/officeDocument/2006/relationships/slideLayout" Target="../slideLayouts/slideLayout389.xml"/><Relationship Id="rId19" Type="http://schemas.openxmlformats.org/officeDocument/2006/relationships/slideLayout" Target="../slideLayouts/slideLayout398.xml"/><Relationship Id="rId31" Type="http://schemas.openxmlformats.org/officeDocument/2006/relationships/image" Target="../media/image4.png"/><Relationship Id="rId4" Type="http://schemas.openxmlformats.org/officeDocument/2006/relationships/slideLayout" Target="../slideLayouts/slideLayout383.xml"/><Relationship Id="rId9" Type="http://schemas.openxmlformats.org/officeDocument/2006/relationships/slideLayout" Target="../slideLayouts/slideLayout388.xml"/><Relationship Id="rId14" Type="http://schemas.openxmlformats.org/officeDocument/2006/relationships/slideLayout" Target="../slideLayouts/slideLayout393.xml"/><Relationship Id="rId22" Type="http://schemas.openxmlformats.org/officeDocument/2006/relationships/slideLayout" Target="../slideLayouts/slideLayout401.xml"/><Relationship Id="rId27" Type="http://schemas.openxmlformats.org/officeDocument/2006/relationships/slideLayout" Target="../slideLayouts/slideLayout406.xml"/><Relationship Id="rId30" Type="http://schemas.openxmlformats.org/officeDocument/2006/relationships/image" Target="../media/image3.jpeg"/><Relationship Id="rId35" Type="http://schemas.openxmlformats.org/officeDocument/2006/relationships/image" Target="../media/image8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jpeg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17" Type="http://schemas.openxmlformats.org/officeDocument/2006/relationships/image" Target="../media/image7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8.xml"/><Relationship Id="rId18" Type="http://schemas.openxmlformats.org/officeDocument/2006/relationships/slideLayout" Target="../slideLayouts/slideLayout63.xml"/><Relationship Id="rId26" Type="http://schemas.openxmlformats.org/officeDocument/2006/relationships/slideLayout" Target="../slideLayouts/slideLayout71.xml"/><Relationship Id="rId39" Type="http://schemas.openxmlformats.org/officeDocument/2006/relationships/slideLayout" Target="../slideLayouts/slideLayout84.xml"/><Relationship Id="rId21" Type="http://schemas.openxmlformats.org/officeDocument/2006/relationships/slideLayout" Target="../slideLayouts/slideLayout66.xml"/><Relationship Id="rId34" Type="http://schemas.openxmlformats.org/officeDocument/2006/relationships/slideLayout" Target="../slideLayouts/slideLayout79.xml"/><Relationship Id="rId42" Type="http://schemas.openxmlformats.org/officeDocument/2006/relationships/slideLayout" Target="../slideLayouts/slideLayout87.xml"/><Relationship Id="rId47" Type="http://schemas.openxmlformats.org/officeDocument/2006/relationships/slideLayout" Target="../slideLayouts/slideLayout92.xml"/><Relationship Id="rId50" Type="http://schemas.openxmlformats.org/officeDocument/2006/relationships/slideLayout" Target="../slideLayouts/slideLayout95.xml"/><Relationship Id="rId55" Type="http://schemas.openxmlformats.org/officeDocument/2006/relationships/slideLayout" Target="../slideLayouts/slideLayout100.xml"/><Relationship Id="rId6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9" Type="http://schemas.openxmlformats.org/officeDocument/2006/relationships/slideLayout" Target="../slideLayouts/slideLayout74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24" Type="http://schemas.openxmlformats.org/officeDocument/2006/relationships/slideLayout" Target="../slideLayouts/slideLayout69.xml"/><Relationship Id="rId32" Type="http://schemas.openxmlformats.org/officeDocument/2006/relationships/slideLayout" Target="../slideLayouts/slideLayout77.xml"/><Relationship Id="rId37" Type="http://schemas.openxmlformats.org/officeDocument/2006/relationships/slideLayout" Target="../slideLayouts/slideLayout82.xml"/><Relationship Id="rId40" Type="http://schemas.openxmlformats.org/officeDocument/2006/relationships/slideLayout" Target="../slideLayouts/slideLayout85.xml"/><Relationship Id="rId45" Type="http://schemas.openxmlformats.org/officeDocument/2006/relationships/slideLayout" Target="../slideLayouts/slideLayout90.xml"/><Relationship Id="rId53" Type="http://schemas.openxmlformats.org/officeDocument/2006/relationships/slideLayout" Target="../slideLayouts/slideLayout98.xml"/><Relationship Id="rId58" Type="http://schemas.openxmlformats.org/officeDocument/2006/relationships/slideLayout" Target="../slideLayouts/slideLayout103.xml"/><Relationship Id="rId66" Type="http://schemas.openxmlformats.org/officeDocument/2006/relationships/image" Target="../media/image9.jpeg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23" Type="http://schemas.openxmlformats.org/officeDocument/2006/relationships/slideLayout" Target="../slideLayouts/slideLayout68.xml"/><Relationship Id="rId28" Type="http://schemas.openxmlformats.org/officeDocument/2006/relationships/slideLayout" Target="../slideLayouts/slideLayout73.xml"/><Relationship Id="rId36" Type="http://schemas.openxmlformats.org/officeDocument/2006/relationships/slideLayout" Target="../slideLayouts/slideLayout81.xml"/><Relationship Id="rId49" Type="http://schemas.openxmlformats.org/officeDocument/2006/relationships/slideLayout" Target="../slideLayouts/slideLayout94.xml"/><Relationship Id="rId57" Type="http://schemas.openxmlformats.org/officeDocument/2006/relationships/slideLayout" Target="../slideLayouts/slideLayout102.xml"/><Relationship Id="rId61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55.xml"/><Relationship Id="rId19" Type="http://schemas.openxmlformats.org/officeDocument/2006/relationships/slideLayout" Target="../slideLayouts/slideLayout64.xml"/><Relationship Id="rId31" Type="http://schemas.openxmlformats.org/officeDocument/2006/relationships/slideLayout" Target="../slideLayouts/slideLayout76.xml"/><Relationship Id="rId44" Type="http://schemas.openxmlformats.org/officeDocument/2006/relationships/slideLayout" Target="../slideLayouts/slideLayout89.xml"/><Relationship Id="rId52" Type="http://schemas.openxmlformats.org/officeDocument/2006/relationships/slideLayout" Target="../slideLayouts/slideLayout97.xml"/><Relationship Id="rId60" Type="http://schemas.openxmlformats.org/officeDocument/2006/relationships/slideLayout" Target="../slideLayouts/slideLayout105.xml"/><Relationship Id="rId65" Type="http://schemas.openxmlformats.org/officeDocument/2006/relationships/theme" Target="../theme/theme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Relationship Id="rId22" Type="http://schemas.openxmlformats.org/officeDocument/2006/relationships/slideLayout" Target="../slideLayouts/slideLayout67.xml"/><Relationship Id="rId27" Type="http://schemas.openxmlformats.org/officeDocument/2006/relationships/slideLayout" Target="../slideLayouts/slideLayout72.xml"/><Relationship Id="rId30" Type="http://schemas.openxmlformats.org/officeDocument/2006/relationships/slideLayout" Target="../slideLayouts/slideLayout75.xml"/><Relationship Id="rId35" Type="http://schemas.openxmlformats.org/officeDocument/2006/relationships/slideLayout" Target="../slideLayouts/slideLayout80.xml"/><Relationship Id="rId43" Type="http://schemas.openxmlformats.org/officeDocument/2006/relationships/slideLayout" Target="../slideLayouts/slideLayout88.xml"/><Relationship Id="rId48" Type="http://schemas.openxmlformats.org/officeDocument/2006/relationships/slideLayout" Target="../slideLayouts/slideLayout93.xml"/><Relationship Id="rId56" Type="http://schemas.openxmlformats.org/officeDocument/2006/relationships/slideLayout" Target="../slideLayouts/slideLayout101.xml"/><Relationship Id="rId64" Type="http://schemas.openxmlformats.org/officeDocument/2006/relationships/slideLayout" Target="../slideLayouts/slideLayout109.xml"/><Relationship Id="rId8" Type="http://schemas.openxmlformats.org/officeDocument/2006/relationships/slideLayout" Target="../slideLayouts/slideLayout53.xml"/><Relationship Id="rId51" Type="http://schemas.openxmlformats.org/officeDocument/2006/relationships/slideLayout" Target="../slideLayouts/slideLayout96.xml"/><Relationship Id="rId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5" Type="http://schemas.openxmlformats.org/officeDocument/2006/relationships/slideLayout" Target="../slideLayouts/slideLayout70.xml"/><Relationship Id="rId33" Type="http://schemas.openxmlformats.org/officeDocument/2006/relationships/slideLayout" Target="../slideLayouts/slideLayout78.xml"/><Relationship Id="rId38" Type="http://schemas.openxmlformats.org/officeDocument/2006/relationships/slideLayout" Target="../slideLayouts/slideLayout83.xml"/><Relationship Id="rId46" Type="http://schemas.openxmlformats.org/officeDocument/2006/relationships/slideLayout" Target="../slideLayouts/slideLayout91.xml"/><Relationship Id="rId59" Type="http://schemas.openxmlformats.org/officeDocument/2006/relationships/slideLayout" Target="../slideLayouts/slideLayout104.xml"/><Relationship Id="rId67" Type="http://schemas.openxmlformats.org/officeDocument/2006/relationships/image" Target="../media/image10.jpeg"/><Relationship Id="rId20" Type="http://schemas.openxmlformats.org/officeDocument/2006/relationships/slideLayout" Target="../slideLayouts/slideLayout65.xml"/><Relationship Id="rId41" Type="http://schemas.openxmlformats.org/officeDocument/2006/relationships/slideLayout" Target="../slideLayouts/slideLayout86.xml"/><Relationship Id="rId54" Type="http://schemas.openxmlformats.org/officeDocument/2006/relationships/slideLayout" Target="../slideLayouts/slideLayout99.xml"/><Relationship Id="rId62" Type="http://schemas.openxmlformats.org/officeDocument/2006/relationships/slideLayout" Target="../slideLayouts/slideLayout10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slideLayout" Target="../slideLayouts/slideLayout156.xml"/><Relationship Id="rId18" Type="http://schemas.openxmlformats.org/officeDocument/2006/relationships/slideLayout" Target="../slideLayouts/slideLayout161.xml"/><Relationship Id="rId26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46.xml"/><Relationship Id="rId21" Type="http://schemas.openxmlformats.org/officeDocument/2006/relationships/slideLayout" Target="../slideLayouts/slideLayout164.xml"/><Relationship Id="rId34" Type="http://schemas.openxmlformats.org/officeDocument/2006/relationships/image" Target="../media/image7.png"/><Relationship Id="rId7" Type="http://schemas.openxmlformats.org/officeDocument/2006/relationships/slideLayout" Target="../slideLayouts/slideLayout150.xml"/><Relationship Id="rId12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60.xml"/><Relationship Id="rId25" Type="http://schemas.openxmlformats.org/officeDocument/2006/relationships/slideLayout" Target="../slideLayouts/slideLayout168.xml"/><Relationship Id="rId33" Type="http://schemas.openxmlformats.org/officeDocument/2006/relationships/image" Target="../media/image6.png"/><Relationship Id="rId2" Type="http://schemas.openxmlformats.org/officeDocument/2006/relationships/slideLayout" Target="../slideLayouts/slideLayout145.xml"/><Relationship Id="rId16" Type="http://schemas.openxmlformats.org/officeDocument/2006/relationships/slideLayout" Target="../slideLayouts/slideLayout159.xml"/><Relationship Id="rId20" Type="http://schemas.openxmlformats.org/officeDocument/2006/relationships/slideLayout" Target="../slideLayouts/slideLayout163.xml"/><Relationship Id="rId29" Type="http://schemas.openxmlformats.org/officeDocument/2006/relationships/theme" Target="../theme/theme9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24" Type="http://schemas.openxmlformats.org/officeDocument/2006/relationships/slideLayout" Target="../slideLayouts/slideLayout167.xml"/><Relationship Id="rId32" Type="http://schemas.openxmlformats.org/officeDocument/2006/relationships/image" Target="../media/image5.png"/><Relationship Id="rId5" Type="http://schemas.openxmlformats.org/officeDocument/2006/relationships/slideLayout" Target="../slideLayouts/slideLayout148.xml"/><Relationship Id="rId15" Type="http://schemas.openxmlformats.org/officeDocument/2006/relationships/slideLayout" Target="../slideLayouts/slideLayout158.xml"/><Relationship Id="rId23" Type="http://schemas.openxmlformats.org/officeDocument/2006/relationships/slideLayout" Target="../slideLayouts/slideLayout166.xml"/><Relationship Id="rId28" Type="http://schemas.openxmlformats.org/officeDocument/2006/relationships/slideLayout" Target="../slideLayouts/slideLayout171.xml"/><Relationship Id="rId10" Type="http://schemas.openxmlformats.org/officeDocument/2006/relationships/slideLayout" Target="../slideLayouts/slideLayout153.xml"/><Relationship Id="rId19" Type="http://schemas.openxmlformats.org/officeDocument/2006/relationships/slideLayout" Target="../slideLayouts/slideLayout162.xml"/><Relationship Id="rId31" Type="http://schemas.openxmlformats.org/officeDocument/2006/relationships/image" Target="../media/image4.png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slideLayout" Target="../slideLayouts/slideLayout157.xml"/><Relationship Id="rId22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170.xml"/><Relationship Id="rId30" Type="http://schemas.openxmlformats.org/officeDocument/2006/relationships/image" Target="../media/image3.jpeg"/><Relationship Id="rId35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0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12208933" cy="757238"/>
            <a:chOff x="0" y="0"/>
            <a:chExt cx="5768" cy="477"/>
          </a:xfrm>
        </p:grpSpPr>
        <p:sp>
          <p:nvSpPr>
            <p:cNvPr id="6451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25"/>
          <p:cNvGrpSpPr/>
          <p:nvPr/>
        </p:nvGrpSpPr>
        <p:grpSpPr>
          <a:xfrm>
            <a:off x="0" y="6180138"/>
            <a:ext cx="12225867" cy="138112"/>
            <a:chOff x="0" y="4032"/>
            <a:chExt cx="5776" cy="87"/>
          </a:xfrm>
        </p:grpSpPr>
        <p:sp>
          <p:nvSpPr>
            <p:cNvPr id="6453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4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2" name="Rectangle 29"/>
          <p:cNvSpPr>
            <a:spLocks noGrp="1"/>
          </p:cNvSpPr>
          <p:nvPr>
            <p:ph type="title"/>
          </p:nvPr>
        </p:nvSpPr>
        <p:spPr>
          <a:xfrm>
            <a:off x="914400" y="76835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3" name="Rectangle 30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  <p:sldLayoutId id="2147483846" r:id="rId18"/>
    <p:sldLayoutId id="2147483847" r:id="rId19"/>
    <p:sldLayoutId id="2147483848" r:id="rId20"/>
    <p:sldLayoutId id="2147483849" r:id="rId21"/>
    <p:sldLayoutId id="2147483850" r:id="rId22"/>
    <p:sldLayoutId id="2147483851" r:id="rId23"/>
    <p:sldLayoutId id="2147483852" r:id="rId24"/>
    <p:sldLayoutId id="2147483853" r:id="rId25"/>
    <p:sldLayoutId id="2147483854" r:id="rId26"/>
    <p:sldLayoutId id="2147483855" r:id="rId27"/>
    <p:sldLayoutId id="2147483856" r:id="rId2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31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32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5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0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12208933" cy="757238"/>
            <a:chOff x="0" y="0"/>
            <a:chExt cx="5768" cy="477"/>
          </a:xfrm>
        </p:grpSpPr>
        <p:sp>
          <p:nvSpPr>
            <p:cNvPr id="6451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25"/>
          <p:cNvGrpSpPr/>
          <p:nvPr/>
        </p:nvGrpSpPr>
        <p:grpSpPr>
          <a:xfrm>
            <a:off x="0" y="6180138"/>
            <a:ext cx="12225867" cy="138112"/>
            <a:chOff x="0" y="4032"/>
            <a:chExt cx="5776" cy="87"/>
          </a:xfrm>
        </p:grpSpPr>
        <p:sp>
          <p:nvSpPr>
            <p:cNvPr id="6453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4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2" name="Rectangle 29"/>
          <p:cNvSpPr>
            <a:spLocks noGrp="1"/>
          </p:cNvSpPr>
          <p:nvPr>
            <p:ph type="title"/>
          </p:nvPr>
        </p:nvSpPr>
        <p:spPr>
          <a:xfrm>
            <a:off x="914400" y="76835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3" name="Rectangle 30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  <p:sldLayoutId id="2147483869" r:id="rId12"/>
    <p:sldLayoutId id="2147483870" r:id="rId13"/>
    <p:sldLayoutId id="2147483871" r:id="rId14"/>
    <p:sldLayoutId id="2147483872" r:id="rId15"/>
    <p:sldLayoutId id="2147483873" r:id="rId16"/>
    <p:sldLayoutId id="2147483874" r:id="rId17"/>
    <p:sldLayoutId id="2147483875" r:id="rId18"/>
    <p:sldLayoutId id="2147483876" r:id="rId19"/>
    <p:sldLayoutId id="2147483877" r:id="rId20"/>
    <p:sldLayoutId id="2147483878" r:id="rId21"/>
    <p:sldLayoutId id="2147483879" r:id="rId22"/>
    <p:sldLayoutId id="2147483880" r:id="rId23"/>
    <p:sldLayoutId id="2147483881" r:id="rId24"/>
    <p:sldLayoutId id="2147483882" r:id="rId25"/>
    <p:sldLayoutId id="2147483883" r:id="rId26"/>
    <p:sldLayoutId id="2147483884" r:id="rId27"/>
    <p:sldLayoutId id="2147483885" r:id="rId2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31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32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5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0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12208933" cy="757238"/>
            <a:chOff x="0" y="0"/>
            <a:chExt cx="5768" cy="477"/>
          </a:xfrm>
        </p:grpSpPr>
        <p:sp>
          <p:nvSpPr>
            <p:cNvPr id="6451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25"/>
          <p:cNvGrpSpPr/>
          <p:nvPr/>
        </p:nvGrpSpPr>
        <p:grpSpPr>
          <a:xfrm>
            <a:off x="0" y="6180138"/>
            <a:ext cx="12225867" cy="138112"/>
            <a:chOff x="0" y="4032"/>
            <a:chExt cx="5776" cy="87"/>
          </a:xfrm>
        </p:grpSpPr>
        <p:sp>
          <p:nvSpPr>
            <p:cNvPr id="6453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4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2" name="Rectangle 29"/>
          <p:cNvSpPr>
            <a:spLocks noGrp="1"/>
          </p:cNvSpPr>
          <p:nvPr>
            <p:ph type="title"/>
          </p:nvPr>
        </p:nvSpPr>
        <p:spPr>
          <a:xfrm>
            <a:off x="914400" y="76835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3" name="Rectangle 30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  <p:sldLayoutId id="214748388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  <p:sldLayoutId id="2147483898" r:id="rId12"/>
    <p:sldLayoutId id="2147483899" r:id="rId13"/>
    <p:sldLayoutId id="2147483900" r:id="rId14"/>
    <p:sldLayoutId id="2147483901" r:id="rId15"/>
    <p:sldLayoutId id="2147483902" r:id="rId16"/>
    <p:sldLayoutId id="2147483903" r:id="rId17"/>
    <p:sldLayoutId id="2147483904" r:id="rId18"/>
    <p:sldLayoutId id="2147483905" r:id="rId19"/>
    <p:sldLayoutId id="2147483906" r:id="rId20"/>
    <p:sldLayoutId id="2147483907" r:id="rId21"/>
    <p:sldLayoutId id="2147483908" r:id="rId22"/>
    <p:sldLayoutId id="2147483909" r:id="rId23"/>
    <p:sldLayoutId id="2147483910" r:id="rId24"/>
    <p:sldLayoutId id="2147483911" r:id="rId25"/>
    <p:sldLayoutId id="2147483912" r:id="rId26"/>
    <p:sldLayoutId id="2147483913" r:id="rId27"/>
    <p:sldLayoutId id="2147483914" r:id="rId2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31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32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5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0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12208933" cy="757238"/>
            <a:chOff x="0" y="0"/>
            <a:chExt cx="5768" cy="477"/>
          </a:xfrm>
        </p:grpSpPr>
        <p:sp>
          <p:nvSpPr>
            <p:cNvPr id="6451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25"/>
          <p:cNvGrpSpPr/>
          <p:nvPr/>
        </p:nvGrpSpPr>
        <p:grpSpPr>
          <a:xfrm>
            <a:off x="0" y="6180138"/>
            <a:ext cx="12225867" cy="138112"/>
            <a:chOff x="0" y="4032"/>
            <a:chExt cx="5776" cy="87"/>
          </a:xfrm>
        </p:grpSpPr>
        <p:sp>
          <p:nvSpPr>
            <p:cNvPr id="6453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4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2" name="Rectangle 29"/>
          <p:cNvSpPr>
            <a:spLocks noGrp="1"/>
          </p:cNvSpPr>
          <p:nvPr>
            <p:ph type="title"/>
          </p:nvPr>
        </p:nvSpPr>
        <p:spPr>
          <a:xfrm>
            <a:off x="914400" y="76835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3" name="Rectangle 30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  <p:sldLayoutId id="2147483927" r:id="rId12"/>
    <p:sldLayoutId id="2147483928" r:id="rId13"/>
    <p:sldLayoutId id="2147483929" r:id="rId14"/>
    <p:sldLayoutId id="2147483930" r:id="rId15"/>
    <p:sldLayoutId id="2147483931" r:id="rId16"/>
    <p:sldLayoutId id="2147483932" r:id="rId17"/>
    <p:sldLayoutId id="2147483933" r:id="rId18"/>
    <p:sldLayoutId id="2147483934" r:id="rId19"/>
    <p:sldLayoutId id="2147483935" r:id="rId20"/>
    <p:sldLayoutId id="2147483936" r:id="rId21"/>
    <p:sldLayoutId id="2147483937" r:id="rId22"/>
    <p:sldLayoutId id="2147483938" r:id="rId23"/>
    <p:sldLayoutId id="2147483939" r:id="rId24"/>
    <p:sldLayoutId id="2147483940" r:id="rId25"/>
    <p:sldLayoutId id="2147483941" r:id="rId26"/>
    <p:sldLayoutId id="2147483942" r:id="rId27"/>
    <p:sldLayoutId id="2147483943" r:id="rId2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31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32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5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0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12208933" cy="757238"/>
            <a:chOff x="0" y="0"/>
            <a:chExt cx="5768" cy="477"/>
          </a:xfrm>
        </p:grpSpPr>
        <p:sp>
          <p:nvSpPr>
            <p:cNvPr id="6451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25"/>
          <p:cNvGrpSpPr/>
          <p:nvPr/>
        </p:nvGrpSpPr>
        <p:grpSpPr>
          <a:xfrm>
            <a:off x="0" y="6180138"/>
            <a:ext cx="12225867" cy="138112"/>
            <a:chOff x="0" y="4032"/>
            <a:chExt cx="5776" cy="87"/>
          </a:xfrm>
        </p:grpSpPr>
        <p:sp>
          <p:nvSpPr>
            <p:cNvPr id="6453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4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2" name="Rectangle 29"/>
          <p:cNvSpPr>
            <a:spLocks noGrp="1"/>
          </p:cNvSpPr>
          <p:nvPr>
            <p:ph type="title"/>
          </p:nvPr>
        </p:nvSpPr>
        <p:spPr>
          <a:xfrm>
            <a:off x="914400" y="76835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3" name="Rectangle 30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51" r:id="rId7"/>
    <p:sldLayoutId id="2147483952" r:id="rId8"/>
    <p:sldLayoutId id="2147483953" r:id="rId9"/>
    <p:sldLayoutId id="2147483954" r:id="rId10"/>
    <p:sldLayoutId id="2147483955" r:id="rId11"/>
    <p:sldLayoutId id="2147483956" r:id="rId12"/>
    <p:sldLayoutId id="2147483957" r:id="rId13"/>
    <p:sldLayoutId id="2147483958" r:id="rId14"/>
    <p:sldLayoutId id="2147483959" r:id="rId15"/>
    <p:sldLayoutId id="2147483960" r:id="rId16"/>
    <p:sldLayoutId id="2147483961" r:id="rId17"/>
    <p:sldLayoutId id="2147483962" r:id="rId18"/>
    <p:sldLayoutId id="2147483963" r:id="rId19"/>
    <p:sldLayoutId id="2147483964" r:id="rId20"/>
    <p:sldLayoutId id="2147483965" r:id="rId21"/>
    <p:sldLayoutId id="2147483966" r:id="rId22"/>
    <p:sldLayoutId id="2147483967" r:id="rId23"/>
    <p:sldLayoutId id="2147483968" r:id="rId24"/>
    <p:sldLayoutId id="2147483969" r:id="rId25"/>
    <p:sldLayoutId id="2147483970" r:id="rId26"/>
    <p:sldLayoutId id="2147483971" r:id="rId27"/>
    <p:sldLayoutId id="2147483972" r:id="rId2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31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32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5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0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12208933" cy="757238"/>
            <a:chOff x="0" y="0"/>
            <a:chExt cx="5768" cy="477"/>
          </a:xfrm>
        </p:grpSpPr>
        <p:sp>
          <p:nvSpPr>
            <p:cNvPr id="6451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25"/>
          <p:cNvGrpSpPr/>
          <p:nvPr/>
        </p:nvGrpSpPr>
        <p:grpSpPr>
          <a:xfrm>
            <a:off x="0" y="6180138"/>
            <a:ext cx="12225867" cy="138112"/>
            <a:chOff x="0" y="4032"/>
            <a:chExt cx="5776" cy="87"/>
          </a:xfrm>
        </p:grpSpPr>
        <p:sp>
          <p:nvSpPr>
            <p:cNvPr id="6453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4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2" name="Rectangle 29"/>
          <p:cNvSpPr>
            <a:spLocks noGrp="1"/>
          </p:cNvSpPr>
          <p:nvPr>
            <p:ph type="title"/>
          </p:nvPr>
        </p:nvSpPr>
        <p:spPr>
          <a:xfrm>
            <a:off x="914400" y="76835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3" name="Rectangle 30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  <p:sldLayoutId id="2147483985" r:id="rId12"/>
    <p:sldLayoutId id="2147483986" r:id="rId13"/>
    <p:sldLayoutId id="2147483987" r:id="rId14"/>
    <p:sldLayoutId id="2147483988" r:id="rId15"/>
    <p:sldLayoutId id="2147483989" r:id="rId16"/>
    <p:sldLayoutId id="2147483990" r:id="rId17"/>
    <p:sldLayoutId id="2147483991" r:id="rId18"/>
    <p:sldLayoutId id="2147483992" r:id="rId19"/>
    <p:sldLayoutId id="2147483993" r:id="rId20"/>
    <p:sldLayoutId id="2147483994" r:id="rId21"/>
    <p:sldLayoutId id="2147483995" r:id="rId22"/>
    <p:sldLayoutId id="2147483996" r:id="rId23"/>
    <p:sldLayoutId id="2147483997" r:id="rId24"/>
    <p:sldLayoutId id="2147483998" r:id="rId25"/>
    <p:sldLayoutId id="2147483999" r:id="rId26"/>
    <p:sldLayoutId id="2147484000" r:id="rId27"/>
    <p:sldLayoutId id="2147484001" r:id="rId2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31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32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5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0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12208933" cy="757238"/>
            <a:chOff x="0" y="0"/>
            <a:chExt cx="5768" cy="477"/>
          </a:xfrm>
        </p:grpSpPr>
        <p:sp>
          <p:nvSpPr>
            <p:cNvPr id="6451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25"/>
          <p:cNvGrpSpPr/>
          <p:nvPr/>
        </p:nvGrpSpPr>
        <p:grpSpPr>
          <a:xfrm>
            <a:off x="0" y="6180138"/>
            <a:ext cx="12225867" cy="138112"/>
            <a:chOff x="0" y="4032"/>
            <a:chExt cx="5776" cy="87"/>
          </a:xfrm>
        </p:grpSpPr>
        <p:sp>
          <p:nvSpPr>
            <p:cNvPr id="6453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4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2" name="Rectangle 29"/>
          <p:cNvSpPr>
            <a:spLocks noGrp="1"/>
          </p:cNvSpPr>
          <p:nvPr>
            <p:ph type="title"/>
          </p:nvPr>
        </p:nvSpPr>
        <p:spPr>
          <a:xfrm>
            <a:off x="914400" y="76835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3" name="Rectangle 30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  <p:sldLayoutId id="2147484012" r:id="rId10"/>
    <p:sldLayoutId id="2147484013" r:id="rId11"/>
    <p:sldLayoutId id="2147484014" r:id="rId12"/>
    <p:sldLayoutId id="2147484015" r:id="rId13"/>
    <p:sldLayoutId id="2147484016" r:id="rId14"/>
    <p:sldLayoutId id="2147484017" r:id="rId15"/>
    <p:sldLayoutId id="2147484018" r:id="rId16"/>
    <p:sldLayoutId id="2147484019" r:id="rId17"/>
    <p:sldLayoutId id="2147484020" r:id="rId18"/>
    <p:sldLayoutId id="2147484021" r:id="rId19"/>
    <p:sldLayoutId id="2147484022" r:id="rId20"/>
    <p:sldLayoutId id="2147484023" r:id="rId21"/>
    <p:sldLayoutId id="2147484024" r:id="rId22"/>
    <p:sldLayoutId id="2147484025" r:id="rId23"/>
    <p:sldLayoutId id="2147484026" r:id="rId24"/>
    <p:sldLayoutId id="2147484027" r:id="rId25"/>
    <p:sldLayoutId id="2147484028" r:id="rId26"/>
    <p:sldLayoutId id="2147484029" r:id="rId27"/>
    <p:sldLayoutId id="2147484030" r:id="rId2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31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32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5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2" r:id="rId1"/>
    <p:sldLayoutId id="2147484033" r:id="rId2"/>
    <p:sldLayoutId id="2147484034" r:id="rId3"/>
    <p:sldLayoutId id="2147484035" r:id="rId4"/>
    <p:sldLayoutId id="2147484036" r:id="rId5"/>
    <p:sldLayoutId id="2147484037" r:id="rId6"/>
    <p:sldLayoutId id="2147484038" r:id="rId7"/>
    <p:sldLayoutId id="2147484039" r:id="rId8"/>
    <p:sldLayoutId id="2147484040" r:id="rId9"/>
    <p:sldLayoutId id="2147484041" r:id="rId10"/>
    <p:sldLayoutId id="2147484042" r:id="rId11"/>
    <p:sldLayoutId id="2147484043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0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12208933" cy="757238"/>
            <a:chOff x="0" y="0"/>
            <a:chExt cx="5768" cy="477"/>
          </a:xfrm>
        </p:grpSpPr>
        <p:sp>
          <p:nvSpPr>
            <p:cNvPr id="6451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25"/>
          <p:cNvGrpSpPr/>
          <p:nvPr/>
        </p:nvGrpSpPr>
        <p:grpSpPr>
          <a:xfrm>
            <a:off x="0" y="6180138"/>
            <a:ext cx="12225867" cy="138112"/>
            <a:chOff x="0" y="4032"/>
            <a:chExt cx="5776" cy="87"/>
          </a:xfrm>
        </p:grpSpPr>
        <p:sp>
          <p:nvSpPr>
            <p:cNvPr id="6453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4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2" name="Rectangle 29"/>
          <p:cNvSpPr>
            <a:spLocks noGrp="1"/>
          </p:cNvSpPr>
          <p:nvPr>
            <p:ph type="title"/>
          </p:nvPr>
        </p:nvSpPr>
        <p:spPr>
          <a:xfrm>
            <a:off x="914400" y="76835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3" name="Rectangle 30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  <p:sldLayoutId id="2147484056" r:id="rId12"/>
    <p:sldLayoutId id="2147484057" r:id="rId13"/>
    <p:sldLayoutId id="2147484058" r:id="rId14"/>
    <p:sldLayoutId id="2147484059" r:id="rId15"/>
    <p:sldLayoutId id="2147484060" r:id="rId16"/>
    <p:sldLayoutId id="2147484061" r:id="rId17"/>
    <p:sldLayoutId id="2147484062" r:id="rId18"/>
    <p:sldLayoutId id="2147484063" r:id="rId19"/>
    <p:sldLayoutId id="2147484064" r:id="rId20"/>
    <p:sldLayoutId id="2147484065" r:id="rId21"/>
    <p:sldLayoutId id="2147484066" r:id="rId22"/>
    <p:sldLayoutId id="2147484067" r:id="rId23"/>
    <p:sldLayoutId id="2147484068" r:id="rId24"/>
    <p:sldLayoutId id="2147484069" r:id="rId25"/>
    <p:sldLayoutId id="2147484070" r:id="rId26"/>
    <p:sldLayoutId id="2147484071" r:id="rId27"/>
    <p:sldLayoutId id="2147484072" r:id="rId2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31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32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5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237569"/>
          <p:cNvSpPr>
            <a:spLocks noGrp="1" noRot="1"/>
          </p:cNvSpPr>
          <p:nvPr>
            <p:ph type="title"/>
          </p:nvPr>
        </p:nvSpPr>
        <p:spPr>
          <a:xfrm>
            <a:off x="402167" y="6096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7411" name="文本占位符 237570"/>
          <p:cNvSpPr>
            <a:spLocks noGrp="1" noRot="1"/>
          </p:cNvSpPr>
          <p:nvPr>
            <p:ph type="body" idx="5"/>
          </p:nvPr>
        </p:nvSpPr>
        <p:spPr>
          <a:xfrm>
            <a:off x="402167" y="1905000"/>
            <a:ext cx="11387667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237572" name="日期占位符 237571"/>
          <p:cNvSpPr>
            <a:spLocks noGrp="1"/>
          </p:cNvSpPr>
          <p:nvPr>
            <p:ph type="dt" sz="half" idx="2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Tx/>
            </a:pPr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  <p:sp>
        <p:nvSpPr>
          <p:cNvPr id="237573" name="页脚占位符 23757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237574" name="灯片编号占位符 23757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Tx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>
                <a:buClrTx/>
              </a:pPr>
              <a:t>‹#›</a:t>
            </a:fld>
            <a:endParaRPr lang="zh-CN" altLang="en-US" strike="noStrike" noProof="1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random/>
  </p:transition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4513"/>
          <p:cNvGrpSpPr/>
          <p:nvPr/>
        </p:nvGrpSpPr>
        <p:grpSpPr>
          <a:xfrm>
            <a:off x="0" y="0"/>
            <a:ext cx="12208933" cy="757238"/>
            <a:chOff x="0" y="0"/>
            <a:chExt cx="5768" cy="477"/>
          </a:xfrm>
        </p:grpSpPr>
        <p:sp>
          <p:nvSpPr>
            <p:cNvPr id="7171" name="任意多边形 64514"/>
            <p:cNvSpPr/>
            <p:nvPr userDrawn="1"/>
          </p:nvSpPr>
          <p:spPr>
            <a:xfrm>
              <a:off x="5" y="0"/>
              <a:ext cx="5763" cy="477"/>
            </a:xfrm>
            <a:custGeom>
              <a:avLst/>
              <a:gdLst/>
              <a:ahLst/>
              <a:cxnLst/>
              <a:rect l="l" t="t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2" name="任意多边形 64515"/>
            <p:cNvSpPr/>
            <p:nvPr userDrawn="1"/>
          </p:nvSpPr>
          <p:spPr>
            <a:xfrm>
              <a:off x="0" y="98"/>
              <a:ext cx="256" cy="253"/>
            </a:xfrm>
            <a:custGeom>
              <a:avLst/>
              <a:gdLst/>
              <a:ahLst/>
              <a:cxnLst/>
              <a:rect l="l" t="t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3" name="任意多边形 64516"/>
            <p:cNvSpPr/>
            <p:nvPr userDrawn="1"/>
          </p:nvSpPr>
          <p:spPr>
            <a:xfrm>
              <a:off x="56" y="0"/>
              <a:ext cx="708" cy="459"/>
            </a:xfrm>
            <a:custGeom>
              <a:avLst/>
              <a:gdLst/>
              <a:ahLst/>
              <a:cxnLst/>
              <a:rect l="l" t="t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4" name="任意多边形 64517"/>
            <p:cNvSpPr/>
            <p:nvPr userDrawn="1"/>
          </p:nvSpPr>
          <p:spPr>
            <a:xfrm>
              <a:off x="131" y="269"/>
              <a:ext cx="251" cy="194"/>
            </a:xfrm>
            <a:custGeom>
              <a:avLst/>
              <a:gdLst/>
              <a:ahLst/>
              <a:cxnLst/>
              <a:rect l="l" t="t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5" name="任意多边形 64518"/>
            <p:cNvSpPr/>
            <p:nvPr userDrawn="1"/>
          </p:nvSpPr>
          <p:spPr>
            <a:xfrm>
              <a:off x="341" y="0"/>
              <a:ext cx="159" cy="72"/>
            </a:xfrm>
            <a:custGeom>
              <a:avLst/>
              <a:gdLst/>
              <a:ahLst/>
              <a:cxnLst/>
              <a:rect l="l" t="t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6" name="任意多边形 64519"/>
            <p:cNvSpPr/>
            <p:nvPr userDrawn="1"/>
          </p:nvSpPr>
          <p:spPr>
            <a:xfrm>
              <a:off x="488" y="0"/>
              <a:ext cx="455" cy="216"/>
            </a:xfrm>
            <a:custGeom>
              <a:avLst/>
              <a:gdLst/>
              <a:ahLst/>
              <a:cxnLst/>
              <a:rect l="l" t="t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7" name="任意多边形 64520"/>
            <p:cNvSpPr/>
            <p:nvPr userDrawn="1"/>
          </p:nvSpPr>
          <p:spPr>
            <a:xfrm>
              <a:off x="1448" y="37"/>
              <a:ext cx="414" cy="108"/>
            </a:xfrm>
            <a:custGeom>
              <a:avLst/>
              <a:gdLst/>
              <a:ahLst/>
              <a:cxnLst/>
              <a:rect l="l" t="t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8" name="任意多边形 64521"/>
            <p:cNvSpPr/>
            <p:nvPr userDrawn="1"/>
          </p:nvSpPr>
          <p:spPr>
            <a:xfrm>
              <a:off x="1790" y="0"/>
              <a:ext cx="520" cy="225"/>
            </a:xfrm>
            <a:custGeom>
              <a:avLst/>
              <a:gdLst/>
              <a:ahLst/>
              <a:cxnLst/>
              <a:rect l="l" t="t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9" name="任意多边形 64522"/>
            <p:cNvSpPr/>
            <p:nvPr userDrawn="1"/>
          </p:nvSpPr>
          <p:spPr>
            <a:xfrm>
              <a:off x="1943" y="154"/>
              <a:ext cx="431" cy="233"/>
            </a:xfrm>
            <a:custGeom>
              <a:avLst/>
              <a:gdLst/>
              <a:ahLst/>
              <a:cxnLst/>
              <a:rect l="l" t="t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任意多边形 64523"/>
            <p:cNvSpPr/>
            <p:nvPr userDrawn="1"/>
          </p:nvSpPr>
          <p:spPr>
            <a:xfrm>
              <a:off x="2262" y="87"/>
              <a:ext cx="396" cy="227"/>
            </a:xfrm>
            <a:custGeom>
              <a:avLst/>
              <a:gdLst/>
              <a:ahLst/>
              <a:cxnLst/>
              <a:rect l="l" t="t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任意多边形 64524"/>
            <p:cNvSpPr/>
            <p:nvPr userDrawn="1"/>
          </p:nvSpPr>
          <p:spPr>
            <a:xfrm>
              <a:off x="2264" y="240"/>
              <a:ext cx="516" cy="223"/>
            </a:xfrm>
            <a:custGeom>
              <a:avLst/>
              <a:gdLst/>
              <a:ahLst/>
              <a:cxnLst/>
              <a:rect l="l" t="t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任意多边形 64525"/>
            <p:cNvSpPr/>
            <p:nvPr userDrawn="1"/>
          </p:nvSpPr>
          <p:spPr>
            <a:xfrm>
              <a:off x="2723" y="324"/>
              <a:ext cx="414" cy="100"/>
            </a:xfrm>
            <a:custGeom>
              <a:avLst/>
              <a:gdLst/>
              <a:ahLst/>
              <a:cxnLst/>
              <a:rect l="l" t="t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3" name="任意多边形 64526"/>
            <p:cNvSpPr/>
            <p:nvPr userDrawn="1"/>
          </p:nvSpPr>
          <p:spPr>
            <a:xfrm>
              <a:off x="3165" y="375"/>
              <a:ext cx="150" cy="72"/>
            </a:xfrm>
            <a:custGeom>
              <a:avLst/>
              <a:gdLst/>
              <a:ahLst/>
              <a:cxnLst/>
              <a:rect l="l" t="t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4" name="任意多边形 64527"/>
            <p:cNvSpPr/>
            <p:nvPr userDrawn="1"/>
          </p:nvSpPr>
          <p:spPr>
            <a:xfrm>
              <a:off x="3463" y="267"/>
              <a:ext cx="148" cy="91"/>
            </a:xfrm>
            <a:custGeom>
              <a:avLst/>
              <a:gdLst/>
              <a:ahLst/>
              <a:cxnLst/>
              <a:rect l="l" t="t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5" name="任意多边形 64528"/>
            <p:cNvSpPr/>
            <p:nvPr userDrawn="1"/>
          </p:nvSpPr>
          <p:spPr>
            <a:xfrm>
              <a:off x="3580" y="58"/>
              <a:ext cx="938" cy="158"/>
            </a:xfrm>
            <a:custGeom>
              <a:avLst/>
              <a:gdLst/>
              <a:ahLst/>
              <a:cxnLst/>
              <a:rect l="l" t="t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6" name="任意多边形 64529"/>
            <p:cNvSpPr/>
            <p:nvPr userDrawn="1"/>
          </p:nvSpPr>
          <p:spPr>
            <a:xfrm>
              <a:off x="3686" y="145"/>
              <a:ext cx="372" cy="98"/>
            </a:xfrm>
            <a:custGeom>
              <a:avLst/>
              <a:gdLst/>
              <a:ahLst/>
              <a:cxnLst/>
              <a:rect l="l" t="t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7" name="任意多边形 64530"/>
            <p:cNvSpPr/>
            <p:nvPr userDrawn="1"/>
          </p:nvSpPr>
          <p:spPr>
            <a:xfrm>
              <a:off x="3618" y="308"/>
              <a:ext cx="318" cy="158"/>
            </a:xfrm>
            <a:custGeom>
              <a:avLst/>
              <a:gdLst/>
              <a:ahLst/>
              <a:cxnLst/>
              <a:rect l="l" t="t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8" name="任意多边形 64531"/>
            <p:cNvSpPr/>
            <p:nvPr userDrawn="1"/>
          </p:nvSpPr>
          <p:spPr>
            <a:xfrm>
              <a:off x="3413" y="291"/>
              <a:ext cx="380" cy="174"/>
            </a:xfrm>
            <a:custGeom>
              <a:avLst/>
              <a:gdLst/>
              <a:ahLst/>
              <a:cxnLst/>
              <a:rect l="l" t="t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9" name="任意多边形 64532"/>
            <p:cNvSpPr/>
            <p:nvPr userDrawn="1"/>
          </p:nvSpPr>
          <p:spPr>
            <a:xfrm>
              <a:off x="4178" y="187"/>
              <a:ext cx="523" cy="69"/>
            </a:xfrm>
            <a:custGeom>
              <a:avLst/>
              <a:gdLst/>
              <a:ahLst/>
              <a:cxnLst/>
              <a:rect l="l" t="t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任意多边形 64533"/>
            <p:cNvSpPr/>
            <p:nvPr userDrawn="1"/>
          </p:nvSpPr>
          <p:spPr>
            <a:xfrm>
              <a:off x="4689" y="186"/>
              <a:ext cx="537" cy="120"/>
            </a:xfrm>
            <a:custGeom>
              <a:avLst/>
              <a:gdLst/>
              <a:ahLst/>
              <a:cxnLst/>
              <a:rect l="l" t="t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任意多边形 64534"/>
            <p:cNvSpPr/>
            <p:nvPr userDrawn="1"/>
          </p:nvSpPr>
          <p:spPr>
            <a:xfrm>
              <a:off x="4968" y="312"/>
              <a:ext cx="800" cy="143"/>
            </a:xfrm>
            <a:custGeom>
              <a:avLst/>
              <a:gdLst/>
              <a:ahLst/>
              <a:cxnLst/>
              <a:rect l="l" t="t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2" name="任意多边形 64535"/>
            <p:cNvSpPr/>
            <p:nvPr userDrawn="1"/>
          </p:nvSpPr>
          <p:spPr>
            <a:xfrm>
              <a:off x="5318" y="240"/>
              <a:ext cx="402" cy="115"/>
            </a:xfrm>
            <a:custGeom>
              <a:avLst/>
              <a:gdLst/>
              <a:ahLst/>
              <a:cxnLst/>
              <a:rect l="l" t="t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3" name="组合 64536"/>
          <p:cNvGrpSpPr/>
          <p:nvPr/>
        </p:nvGrpSpPr>
        <p:grpSpPr>
          <a:xfrm>
            <a:off x="0" y="6180138"/>
            <a:ext cx="12225867" cy="138112"/>
            <a:chOff x="0" y="4032"/>
            <a:chExt cx="5776" cy="87"/>
          </a:xfrm>
        </p:grpSpPr>
        <p:sp>
          <p:nvSpPr>
            <p:cNvPr id="7194" name="任意多边形 64537"/>
            <p:cNvSpPr/>
            <p:nvPr userDrawn="1"/>
          </p:nvSpPr>
          <p:spPr>
            <a:xfrm>
              <a:off x="4041" y="4047"/>
              <a:ext cx="1735" cy="72"/>
            </a:xfrm>
            <a:custGeom>
              <a:avLst/>
              <a:gdLst/>
              <a:ahLst/>
              <a:cxnLst/>
              <a:rect l="l" t="t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任意多边形 64538"/>
            <p:cNvSpPr/>
            <p:nvPr userDrawn="1"/>
          </p:nvSpPr>
          <p:spPr>
            <a:xfrm>
              <a:off x="1727" y="4038"/>
              <a:ext cx="2655" cy="60"/>
            </a:xfrm>
            <a:custGeom>
              <a:avLst/>
              <a:gdLst/>
              <a:ahLst/>
              <a:cxnLst/>
              <a:rect l="l" t="t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任意多边形 64539"/>
            <p:cNvSpPr/>
            <p:nvPr userDrawn="1"/>
          </p:nvSpPr>
          <p:spPr>
            <a:xfrm>
              <a:off x="0" y="4032"/>
              <a:ext cx="2041" cy="62"/>
            </a:xfrm>
            <a:custGeom>
              <a:avLst/>
              <a:gdLst/>
              <a:ahLst/>
              <a:cxnLst/>
              <a:rect l="l" t="t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7" name="标题 64540"/>
          <p:cNvSpPr>
            <a:spLocks noGrp="1"/>
          </p:cNvSpPr>
          <p:nvPr>
            <p:ph type="title"/>
          </p:nvPr>
        </p:nvSpPr>
        <p:spPr>
          <a:xfrm>
            <a:off x="914400" y="76835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198" name="文本占位符 64541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64543" name="日期占位符 64542"/>
          <p:cNvSpPr>
            <a:spLocks noGrp="1"/>
          </p:cNvSpPr>
          <p:nvPr>
            <p:ph type="dt" sz="half" idx="2"/>
          </p:nvPr>
        </p:nvSpPr>
        <p:spPr>
          <a:xfrm>
            <a:off x="886884" y="6367463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/>
          </a:p>
        </p:txBody>
      </p:sp>
      <p:sp>
        <p:nvSpPr>
          <p:cNvPr id="64544" name="页脚占位符 64543"/>
          <p:cNvSpPr>
            <a:spLocks noGrp="1"/>
          </p:cNvSpPr>
          <p:nvPr>
            <p:ph type="ftr" sz="quarter" idx="3"/>
          </p:nvPr>
        </p:nvSpPr>
        <p:spPr>
          <a:xfrm>
            <a:off x="4138084" y="6367463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>
                <a:latin typeface="Times New Roman" panose="02020603050405020304" pitchFamily="18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strike="noStrike" noProof="1"/>
          </a:p>
        </p:txBody>
      </p:sp>
      <p:sp>
        <p:nvSpPr>
          <p:cNvPr id="64545" name="灯片编号占位符 64544"/>
          <p:cNvSpPr>
            <a:spLocks noGrp="1"/>
          </p:cNvSpPr>
          <p:nvPr>
            <p:ph type="sldNum" sz="quarter" idx="4"/>
          </p:nvPr>
        </p:nvSpPr>
        <p:spPr>
          <a:xfrm>
            <a:off x="8710084" y="6367463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en-US" altLang="zh-CN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>
                <a:buClr>
                  <a:srgbClr val="000000"/>
                </a:buClr>
              </a:pPr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90000"/>
        <a:buBlip>
          <a:blip r:embed="rId14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80000"/>
        <a:buBlip>
          <a:blip r:embed="rId15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Blip>
          <a:blip r:embed="rId16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Blip>
          <a:blip r:embed="rId17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Blip>
          <a:blip r:embed="rId18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Blip>
          <a:blip r:embed="rId18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Blip>
          <a:blip r:embed="rId18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Blip>
          <a:blip r:embed="rId18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SzPct val="70000"/>
        <a:buBlip>
          <a:blip r:embed="rId18"/>
        </a:buBlip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/>
              <a:t>单击此处编辑母版文本样式</a:t>
            </a:r>
          </a:p>
          <a:p>
            <a:pPr lvl="1"/>
            <a:r>
              <a:rPr lang="en-US" altLang="en-US"/>
              <a:t>第二级</a:t>
            </a:r>
          </a:p>
          <a:p>
            <a:pPr lvl="2"/>
            <a:r>
              <a:rPr lang="en-US" altLang="en-US"/>
              <a:t>第三级</a:t>
            </a:r>
          </a:p>
          <a:p>
            <a:pPr lvl="3"/>
            <a:r>
              <a:rPr lang="en-US" altLang="en-US"/>
              <a:t>第四级</a:t>
            </a:r>
          </a:p>
          <a:p>
            <a:pPr lvl="4"/>
            <a:r>
              <a:rPr lang="en-US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025" descr="1-1副本"/>
          <p:cNvPicPr>
            <a:picLocks noChangeAspect="1"/>
          </p:cNvPicPr>
          <p:nvPr/>
        </p:nvPicPr>
        <p:blipFill>
          <a:blip r:embed="rId66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051" name="标题 1026"/>
          <p:cNvSpPr>
            <a:spLocks noGrp="1"/>
          </p:cNvSpPr>
          <p:nvPr>
            <p:ph type="title" idx="4294967295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noAutofit/>
          </a:bodyPr>
          <a:lstStyle>
            <a:lvl1pPr marL="0" indent="0" algn="r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2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6858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3585" lvl="1" indent="-286385" algn="l" defTabSz="6858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6858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73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6858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6858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6858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6858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6858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6858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3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6284"/>
            <a:ext cx="2844800" cy="476249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000"/>
          </a:p>
        </p:txBody>
      </p:sp>
      <p:sp>
        <p:nvSpPr>
          <p:cNvPr id="2054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6284"/>
            <a:ext cx="3860800" cy="476249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4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en-US" sz="1000"/>
          </a:p>
        </p:txBody>
      </p:sp>
      <p:sp>
        <p:nvSpPr>
          <p:cNvPr id="2055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6284"/>
            <a:ext cx="2844800" cy="476249"/>
          </a:xfrm>
          <a:prstGeom prst="rect">
            <a:avLst/>
          </a:prstGeom>
          <a:noFill/>
          <a:ln w="9525">
            <a:noFill/>
          </a:ln>
        </p:spPr>
        <p:txBody>
          <a:bodyPr numCol="1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335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9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9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8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B7C6234-1460-4FBA-8622-261067E06ACE}" type="slidenum">
              <a:rPr lang="zh-CN" altLang="en-US" sz="1000"/>
              <a:pPr marL="0" lvl="0" indent="0" algn="r" eaLnBrk="1" hangingPunct="1"/>
              <a:t>‹#›</a:t>
            </a:fld>
            <a:endParaRPr lang="zh-CN" altLang="en-US" sz="1000"/>
          </a:p>
        </p:txBody>
      </p:sp>
      <p:pic>
        <p:nvPicPr>
          <p:cNvPr id="2056" name="图片 1" descr="789.jpg"/>
          <p:cNvPicPr>
            <a:picLocks noChangeAspect="1"/>
          </p:cNvPicPr>
          <p:nvPr/>
        </p:nvPicPr>
        <p:blipFill>
          <a:blip r:embed="rId67" cstate="print"/>
          <a:stretch>
            <a:fillRect/>
          </a:stretch>
        </p:blipFill>
        <p:spPr>
          <a:xfrm>
            <a:off x="2117" y="0"/>
            <a:ext cx="12187767" cy="6858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  <p:sldLayoutId id="2147483727" r:id="rId30"/>
    <p:sldLayoutId id="2147483728" r:id="rId31"/>
    <p:sldLayoutId id="2147483729" r:id="rId32"/>
    <p:sldLayoutId id="2147483730" r:id="rId33"/>
    <p:sldLayoutId id="2147483731" r:id="rId34"/>
    <p:sldLayoutId id="2147483732" r:id="rId35"/>
    <p:sldLayoutId id="2147483733" r:id="rId36"/>
    <p:sldLayoutId id="2147483734" r:id="rId37"/>
    <p:sldLayoutId id="2147483735" r:id="rId38"/>
    <p:sldLayoutId id="2147483736" r:id="rId39"/>
    <p:sldLayoutId id="2147483737" r:id="rId40"/>
    <p:sldLayoutId id="2147483738" r:id="rId41"/>
    <p:sldLayoutId id="2147483739" r:id="rId42"/>
    <p:sldLayoutId id="2147483740" r:id="rId43"/>
    <p:sldLayoutId id="2147483741" r:id="rId44"/>
    <p:sldLayoutId id="2147483742" r:id="rId45"/>
    <p:sldLayoutId id="2147483743" r:id="rId46"/>
    <p:sldLayoutId id="2147483744" r:id="rId47"/>
    <p:sldLayoutId id="2147483745" r:id="rId48"/>
    <p:sldLayoutId id="2147483746" r:id="rId49"/>
    <p:sldLayoutId id="2147483747" r:id="rId50"/>
    <p:sldLayoutId id="2147483748" r:id="rId51"/>
    <p:sldLayoutId id="2147483749" r:id="rId52"/>
    <p:sldLayoutId id="2147483750" r:id="rId53"/>
    <p:sldLayoutId id="2147483751" r:id="rId54"/>
    <p:sldLayoutId id="2147483752" r:id="rId55"/>
    <p:sldLayoutId id="2147483753" r:id="rId56"/>
    <p:sldLayoutId id="2147483754" r:id="rId57"/>
    <p:sldLayoutId id="2147483755" r:id="rId58"/>
    <p:sldLayoutId id="2147483756" r:id="rId59"/>
    <p:sldLayoutId id="2147483757" r:id="rId60"/>
    <p:sldLayoutId id="2147483758" r:id="rId61"/>
    <p:sldLayoutId id="2147483759" r:id="rId62"/>
    <p:sldLayoutId id="2147483760" r:id="rId63"/>
    <p:sldLayoutId id="2147483761" r:id="rId64"/>
  </p:sldLayoutIdLst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  <p:txStyles>
    <p:titleStyle>
      <a:lvl1pPr marL="0" indent="0" algn="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6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黑体" panose="02010609060101010101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3585" lvl="1" indent="-28638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lvl="2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1735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lvl="3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lvl="4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EAB7F-17C8-4BC9-92F2-3E845C667306}" type="datetimeFigureOut">
              <a:rPr lang="zh-CN" altLang="en-US" smtClean="0"/>
              <a:pPr/>
              <a:t>2021/3/18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6370F-4B7A-4562-BF22-23D038A090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 flipH="1"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076" name="文本占位符 1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9956800" cy="48736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10118725" y="1081881"/>
            <a:ext cx="2681817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 noProof="1">
                <a:solidFill>
                  <a:schemeClr val="tx2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F8B8195-EA78-4FBC-BBDB-DE6F57370614}" type="datetimeFigureOut">
              <a:rPr kumimoji="0" lang="en-US" sz="1200" b="0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3/18/2021</a:t>
            </a:fld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9319684" y="3736975"/>
            <a:ext cx="42672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 noProof="1">
                <a:solidFill>
                  <a:schemeClr val="tx2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 flipH="1"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0" name="直接连接符 8"/>
          <p:cNvSpPr>
            <a:spLocks noChangeShapeType="1"/>
          </p:cNvSpPr>
          <p:nvPr/>
        </p:nvSpPr>
        <p:spPr bwMode="auto">
          <a:xfrm flipH="1">
            <a:off x="11988800" y="0"/>
            <a:ext cx="0" cy="685800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82" name="直接连接符 10"/>
          <p:cNvSpPr>
            <a:spLocks noChangeShapeType="1"/>
          </p:cNvSpPr>
          <p:nvPr/>
        </p:nvSpPr>
        <p:spPr bwMode="auto">
          <a:xfrm flipH="1">
            <a:off x="11887200" y="0"/>
            <a:ext cx="0" cy="685800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875433" y="5715000"/>
            <a:ext cx="732367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0839451" y="5734050"/>
            <a:ext cx="8128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华文楷体" panose="02010600040101010101" pitchFamily="2" charset="-122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anose="02010600040101010101" pitchFamily="2" charset="-122"/>
          <a:cs typeface="华文楷体" panose="0201060004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anose="02010600040101010101" pitchFamily="2" charset="-122"/>
          <a:cs typeface="华文楷体" panose="0201060004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anose="02010600040101010101" pitchFamily="2" charset="-122"/>
          <a:cs typeface="华文楷体" panose="0201060004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anose="02010600040101010101" pitchFamily="2" charset="-122"/>
          <a:cs typeface="华文楷体" panose="0201060004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anose="0201060004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anose="0201060004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anose="0201060004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  <a:ea typeface="华文楷体" panose="02010600040101010101" pitchFamily="2" charset="-122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880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405" indent="-182880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0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12208933" cy="757238"/>
            <a:chOff x="0" y="0"/>
            <a:chExt cx="5768" cy="477"/>
          </a:xfrm>
        </p:grpSpPr>
        <p:sp>
          <p:nvSpPr>
            <p:cNvPr id="64515" name="Freeform 3"/>
            <p:cNvSpPr/>
            <p:nvPr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6" name="Freeform 4"/>
            <p:cNvSpPr/>
            <p:nvPr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7" name="Freeform 5"/>
            <p:cNvSpPr/>
            <p:nvPr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8" name="Freeform 6"/>
            <p:cNvSpPr/>
            <p:nvPr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19" name="Freeform 7"/>
            <p:cNvSpPr/>
            <p:nvPr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0" name="Freeform 8"/>
            <p:cNvSpPr/>
            <p:nvPr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1" name="Freeform 9"/>
            <p:cNvSpPr/>
            <p:nvPr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3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2" name="Freeform 10"/>
            <p:cNvSpPr/>
            <p:nvPr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3" name="Freeform 11"/>
            <p:cNvSpPr/>
            <p:nvPr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4" name="Freeform 12"/>
            <p:cNvSpPr/>
            <p:nvPr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6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5" name="Freeform 13"/>
            <p:cNvSpPr/>
            <p:nvPr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6" name="Freeform 14"/>
            <p:cNvSpPr/>
            <p:nvPr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3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7" name="Freeform 15"/>
            <p:cNvSpPr/>
            <p:nvPr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8" name="Freeform 16"/>
            <p:cNvSpPr/>
            <p:nvPr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29" name="Freeform 17"/>
            <p:cNvSpPr/>
            <p:nvPr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0" name="Freeform 18"/>
            <p:cNvSpPr/>
            <p:nvPr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1" name="Freeform 19"/>
            <p:cNvSpPr/>
            <p:nvPr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2" name="Freeform 20"/>
            <p:cNvSpPr/>
            <p:nvPr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3" name="Freeform 21"/>
            <p:cNvSpPr/>
            <p:nvPr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4" name="Freeform 22"/>
            <p:cNvSpPr/>
            <p:nvPr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5" name="Freeform 23"/>
            <p:cNvSpPr/>
            <p:nvPr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6" name="Freeform 24"/>
            <p:cNvSpPr/>
            <p:nvPr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051" name="Group 25"/>
          <p:cNvGrpSpPr/>
          <p:nvPr/>
        </p:nvGrpSpPr>
        <p:grpSpPr>
          <a:xfrm>
            <a:off x="0" y="6180138"/>
            <a:ext cx="12225867" cy="138112"/>
            <a:chOff x="0" y="4032"/>
            <a:chExt cx="5776" cy="87"/>
          </a:xfrm>
        </p:grpSpPr>
        <p:sp>
          <p:nvSpPr>
            <p:cNvPr id="64538" name="Freeform 26"/>
            <p:cNvSpPr/>
            <p:nvPr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39" name="Freeform 27"/>
            <p:cNvSpPr/>
            <p:nvPr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40" name="Freeform 28"/>
            <p:cNvSpPr/>
            <p:nvPr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2" name="Rectangle 29"/>
          <p:cNvSpPr>
            <a:spLocks noGrp="1"/>
          </p:cNvSpPr>
          <p:nvPr>
            <p:ph type="title"/>
          </p:nvPr>
        </p:nvSpPr>
        <p:spPr>
          <a:xfrm>
            <a:off x="914400" y="76835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3" name="Rectangle 30"/>
          <p:cNvSpPr>
            <a:spLocks noGrp="1"/>
          </p:cNvSpPr>
          <p:nvPr>
            <p:ph type="body" idx="5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868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38084" y="6367463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0084" y="6367463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  <p:sldLayoutId id="2147483814" r:id="rId15"/>
    <p:sldLayoutId id="2147483815" r:id="rId16"/>
    <p:sldLayoutId id="2147483816" r:id="rId17"/>
    <p:sldLayoutId id="2147483817" r:id="rId18"/>
    <p:sldLayoutId id="2147483818" r:id="rId19"/>
    <p:sldLayoutId id="2147483819" r:id="rId20"/>
    <p:sldLayoutId id="2147483820" r:id="rId21"/>
    <p:sldLayoutId id="2147483821" r:id="rId22"/>
    <p:sldLayoutId id="2147483822" r:id="rId23"/>
    <p:sldLayoutId id="2147483823" r:id="rId24"/>
    <p:sldLayoutId id="2147483824" r:id="rId25"/>
    <p:sldLayoutId id="2147483825" r:id="rId26"/>
    <p:sldLayoutId id="2147483826" r:id="rId27"/>
    <p:sldLayoutId id="2147483827" r:id="rId28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31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32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35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35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5.pn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9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69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9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0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3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9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30.png"/><Relationship Id="rId4" Type="http://schemas.openxmlformats.org/officeDocument/2006/relationships/image" Target="../media/image2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6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5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6.xml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aidu.com/ir?u=http://njxwjy.njenet.net.cn/school/jxpt_4/jx_sc/xx/xxsx4/jpg/xs405006.jpg&amp;f=http://njxwjy.njenet.net.cn/school/jxpt_4/jx_sc/xx/xxsx4/xxsx_4.htm&amp;c=baidu" TargetMode="External"/><Relationship Id="rId13" Type="http://schemas.openxmlformats.org/officeDocument/2006/relationships/image" Target="../media/image61.gif"/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12" Type="http://schemas.openxmlformats.org/officeDocument/2006/relationships/image" Target="../media/image60.gif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55.wmf"/><Relationship Id="rId11" Type="http://schemas.openxmlformats.org/officeDocument/2006/relationships/image" Target="../media/image59.wmf"/><Relationship Id="rId5" Type="http://schemas.openxmlformats.org/officeDocument/2006/relationships/image" Target="../media/image54.wmf"/><Relationship Id="rId10" Type="http://schemas.openxmlformats.org/officeDocument/2006/relationships/image" Target="../media/image58.wmf"/><Relationship Id="rId4" Type="http://schemas.openxmlformats.org/officeDocument/2006/relationships/image" Target="../media/image53.wmf"/><Relationship Id="rId9" Type="http://schemas.openxmlformats.org/officeDocument/2006/relationships/image" Target="../media/image57.jpeg"/><Relationship Id="rId14" Type="http://schemas.openxmlformats.org/officeDocument/2006/relationships/image" Target="../media/image62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36007" y="5139202"/>
            <a:ext cx="10784759" cy="27739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9532" y="5491880"/>
            <a:ext cx="1536325" cy="242032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12966" y="6260744"/>
            <a:ext cx="1054699" cy="97544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44331" y="-1292465"/>
            <a:ext cx="9272820" cy="258492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35656" y="-451819"/>
            <a:ext cx="1652159" cy="162777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1387572" y="4717736"/>
            <a:ext cx="1194920" cy="163996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1017" y="-311666"/>
            <a:ext cx="1194920" cy="163996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047639" y="1193595"/>
            <a:ext cx="2109399" cy="159729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1299646" y="2649214"/>
            <a:ext cx="2359356" cy="166435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949500" y="4058252"/>
            <a:ext cx="2109399" cy="160338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0771542" y="998157"/>
            <a:ext cx="2078916" cy="143268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1033975" y="2432858"/>
            <a:ext cx="1902117" cy="296900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0839819" y="2986677"/>
            <a:ext cx="2085013" cy="143878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-236787" y="273153"/>
            <a:ext cx="975445" cy="105469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1315648" y="3657751"/>
            <a:ext cx="3090940" cy="2237426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5912273" y="4151326"/>
            <a:ext cx="305498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solidFill>
                  <a:srgbClr val="41911F"/>
                </a:solidFill>
                <a:latin typeface="小美好体（非商用）" panose="02010601030101010101" pitchFamily="2" charset="-122"/>
                <a:ea typeface="小美好体（非商用）" panose="02010601030101010101" pitchFamily="2" charset="-122"/>
                <a:sym typeface="+mn-ea"/>
              </a:rPr>
              <a:t>竺可桢</a:t>
            </a:r>
            <a:endParaRPr lang="zh-CN" altLang="en-US" sz="2400" spc="600">
              <a:solidFill>
                <a:srgbClr val="969696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479415" y="3390265"/>
            <a:ext cx="48596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spc="600">
                <a:solidFill>
                  <a:srgbClr val="969696"/>
                </a:solidFill>
              </a:rPr>
              <a:t>回归</a:t>
            </a:r>
            <a:r>
              <a:rPr lang="en-US" altLang="zh-CN" sz="4400" spc="600">
                <a:solidFill>
                  <a:srgbClr val="7A577E"/>
                </a:solidFill>
              </a:rPr>
              <a:t>·</a:t>
            </a:r>
            <a:r>
              <a:rPr lang="zh-CN" altLang="en-US" sz="4400" spc="600">
                <a:solidFill>
                  <a:srgbClr val="7A577E"/>
                </a:solidFill>
              </a:rPr>
              <a:t>大自然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383790" y="1891665"/>
            <a:ext cx="82594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>
                <a:solidFill>
                  <a:srgbClr val="41911F"/>
                </a:solidFill>
                <a:latin typeface="小美好体（非商用）" panose="02010601030101010101" pitchFamily="2" charset="-122"/>
                <a:ea typeface="小美好体（非商用）" panose="02010601030101010101" pitchFamily="2" charset="-122"/>
                <a:cs typeface="华文楷体" panose="02010600040101010101" pitchFamily="2" charset="-122"/>
                <a:sym typeface="+mn-ea"/>
              </a:rPr>
              <a:t>大自然的语言</a:t>
            </a:r>
            <a:endParaRPr lang="zh-CN" altLang="en-US" sz="9600" b="1" spc="600">
              <a:ln>
                <a:solidFill>
                  <a:schemeClr val="bg1"/>
                </a:solidFill>
              </a:ln>
              <a:solidFill>
                <a:srgbClr val="D9908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lgerian" panose="04020705040A02060702" pitchFamily="82" charset="0"/>
              <a:ea typeface="新宋体" panose="02010609030101010101" pitchFamily="49" charset="-122"/>
              <a:cs typeface="AngsanaUPC" panose="02020603050405020304" pitchFamily="18" charset="-34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769531" y="1395513"/>
            <a:ext cx="183515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pc="-150">
                <a:solidFill>
                  <a:srgbClr val="7A577E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Arial" panose="020B0604020202020204" pitchFamily="34" charset="0"/>
              </a:rPr>
              <a:t>2021</a:t>
            </a:r>
            <a:endParaRPr lang="zh-CN" altLang="en-US" sz="4800" spc="-150">
              <a:solidFill>
                <a:srgbClr val="7A577E"/>
              </a:solidFill>
              <a:latin typeface="新宋体" panose="02010609030101010101" pitchFamily="49" charset="-122"/>
              <a:ea typeface="新宋体" panose="0201060903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3672118" y="1876976"/>
            <a:ext cx="3717816" cy="0"/>
          </a:xfrm>
          <a:prstGeom prst="line">
            <a:avLst/>
          </a:prstGeom>
          <a:ln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5854217" y="4821035"/>
            <a:ext cx="3717816" cy="0"/>
          </a:xfrm>
          <a:prstGeom prst="line">
            <a:avLst/>
          </a:prstGeom>
          <a:ln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6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17" presetID="2" presetClass="entr" presetSubtype="2" fill="hold" grpId="3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122" presetID="41" presetClass="entr" presetSubtype="0" fill="hold" grpId="2" nodeType="after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130" presetID="42" presetClass="entr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1"/>
      <p:bldP spid="41" grpId="2"/>
      <p:bldP spid="42" grpId="3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43" name="Rectangle 2"/>
          <p:cNvSpPr>
            <a:spLocks noGrp="1"/>
          </p:cNvSpPr>
          <p:nvPr>
            <p:ph type="title"/>
          </p:nvPr>
        </p:nvSpPr>
        <p:spPr>
          <a:xfrm>
            <a:off x="1703388" y="188913"/>
            <a:ext cx="8229600" cy="9906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zh-CN" altLang="en-US" sz="4800" b="1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注意多音字：</a:t>
            </a:r>
          </a:p>
        </p:txBody>
      </p:sp>
      <p:sp>
        <p:nvSpPr>
          <p:cNvPr id="17412" name="AutoShape 4"/>
          <p:cNvSpPr/>
          <p:nvPr/>
        </p:nvSpPr>
        <p:spPr>
          <a:xfrm>
            <a:off x="3124200" y="1676400"/>
            <a:ext cx="304800" cy="2057400"/>
          </a:xfrm>
          <a:prstGeom prst="leftBrace">
            <a:avLst>
              <a:gd name="adj1" fmla="val 56250"/>
              <a:gd name="adj2" fmla="val 50000"/>
            </a:avLst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581400" y="1676400"/>
            <a:ext cx="556260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4000" b="1" kern="1200" cap="none" spc="0" normalizeH="0" baseline="0" noProof="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zăi</a:t>
            </a:r>
            <a:r>
              <a:rPr kumimoji="0" lang="en-US" altLang="zh-CN" sz="3600" b="1" kern="1200" cap="none" spc="0" normalizeH="0" baseline="0" noProof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)   </a:t>
            </a:r>
            <a:r>
              <a:rPr kumimoji="0" lang="zh-CN" altLang="en-US" sz="3600" b="1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一年半</a:t>
            </a:r>
            <a:r>
              <a:rPr kumimoji="0" lang="zh-CN" altLang="en-US" sz="3600" b="1" u="sng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载</a:t>
            </a:r>
            <a:r>
              <a:rPr kumimoji="0" lang="zh-CN" altLang="en-US" sz="3600" b="1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记</a:t>
            </a:r>
            <a:r>
              <a:rPr kumimoji="0" lang="zh-CN" altLang="en-US" sz="3600" b="1" u="sng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载</a:t>
            </a:r>
            <a:endParaRPr kumimoji="0" lang="zh-CN" altLang="en-US" sz="3600" b="1" u="sng" kern="1200" cap="none" spc="0" normalizeH="0" baseline="0" noProof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581400" y="2895600"/>
            <a:ext cx="6186488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(</a:t>
            </a:r>
            <a:r>
              <a:rPr kumimoji="0" lang="en-US" altLang="zh-CN" sz="4000" b="1" kern="1200" cap="none" spc="0" normalizeH="0" baseline="0" noProof="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z</a:t>
            </a:r>
            <a:r>
              <a:rPr kumimoji="0" lang="en-US" altLang="zh-CN" sz="4000" b="1" kern="1200" cap="none" spc="0" normalizeH="0" baseline="0" noProof="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kumimoji="0" lang="en-US" altLang="zh-CN" sz="4000" b="1" kern="1200" cap="none" spc="0" normalizeH="0" baseline="0" noProof="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</a:t>
            </a:r>
            <a:r>
              <a:rPr kumimoji="0" lang="en-US" altLang="zh-CN" sz="3600" b="1" kern="1200" cap="none" spc="0" normalizeH="0" baseline="0" noProof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)  </a:t>
            </a:r>
            <a:r>
              <a:rPr kumimoji="0" lang="zh-CN" altLang="en-US" sz="3600" b="1" kern="1200" cap="none" spc="0" normalizeH="0" baseline="0" noProof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风雪</a:t>
            </a:r>
            <a:r>
              <a:rPr kumimoji="0" lang="zh-CN" altLang="en-US" sz="3600" b="1" u="sng" kern="1200" cap="none" spc="0" normalizeH="0" baseline="0" noProof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载</a:t>
            </a:r>
            <a:r>
              <a:rPr kumimoji="0" lang="zh-CN" altLang="en-US" sz="3600" b="1" kern="1200" cap="none" spc="0" normalizeH="0" baseline="0" noProof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途  </a:t>
            </a:r>
            <a:r>
              <a:rPr kumimoji="0" lang="en-US" altLang="zh-CN" sz="3600" b="1" kern="1200" cap="none" spc="0" normalizeH="0" baseline="0" noProof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r>
              <a:rPr kumimoji="0" lang="zh-CN" altLang="en-US" sz="3600" b="1" u="sng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载</a:t>
            </a:r>
            <a:r>
              <a:rPr kumimoji="0" lang="zh-CN" altLang="en-US" sz="3600" b="1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歌</a:t>
            </a:r>
            <a:r>
              <a:rPr kumimoji="0" lang="zh-CN" altLang="en-US" sz="3600" b="1" u="sng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载</a:t>
            </a:r>
            <a:r>
              <a:rPr kumimoji="0" lang="zh-CN" altLang="en-US" sz="3600" b="1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舞</a:t>
            </a:r>
          </a:p>
        </p:txBody>
      </p:sp>
      <p:sp>
        <p:nvSpPr>
          <p:cNvPr id="17415" name="AutoShape 7"/>
          <p:cNvSpPr/>
          <p:nvPr/>
        </p:nvSpPr>
        <p:spPr>
          <a:xfrm>
            <a:off x="3200400" y="4038600"/>
            <a:ext cx="304800" cy="2209800"/>
          </a:xfrm>
          <a:prstGeom prst="leftBrace">
            <a:avLst>
              <a:gd name="adj1" fmla="val 60416"/>
              <a:gd name="adj2" fmla="val 50000"/>
            </a:avLst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810000" y="4191000"/>
            <a:ext cx="516572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en-US" altLang="zh-CN" sz="3600" b="1" kern="1200" cap="none" spc="0" normalizeH="0" baseline="0" noProof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(qiáo) </a:t>
            </a:r>
            <a:r>
              <a:rPr kumimoji="0" lang="zh-CN" altLang="en-US" sz="3600" b="1" kern="1200" cap="none" spc="0" normalizeH="0" baseline="0" noProof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连</a:t>
            </a:r>
            <a:r>
              <a:rPr kumimoji="0" lang="zh-CN" altLang="en-US" sz="3600" b="1" u="sng" kern="1200" cap="none" spc="0" normalizeH="0" baseline="0" noProof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翘</a:t>
            </a:r>
            <a:r>
              <a:rPr kumimoji="0" lang="zh-CN" altLang="en-US" sz="3600" b="1" kern="1200" cap="none" spc="0" normalizeH="0" baseline="0" noProof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kumimoji="0" lang="en-US" altLang="zh-CN" sz="3600" b="1" kern="1200" cap="none" spc="0" normalizeH="0" baseline="0" noProof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kumimoji="0" lang="zh-CN" altLang="en-US" sz="3600" b="1" u="sng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翘</a:t>
            </a:r>
            <a:r>
              <a:rPr kumimoji="0" lang="zh-CN" altLang="en-US" sz="3600" b="1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首祈盼</a:t>
            </a:r>
            <a:r>
              <a:rPr kumimoji="0" lang="zh-CN" altLang="en-US" sz="3600" b="1" u="sng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581400" y="5638800"/>
            <a:ext cx="55626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kumimoji="0" lang="en-US" altLang="zh-CN" sz="3600" b="1" kern="1200" cap="none" spc="0" normalizeH="0" baseline="0" noProof="0" err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qiào)  </a:t>
            </a:r>
            <a:r>
              <a:rPr kumimoji="0" lang="zh-CN" altLang="en-US" sz="3600" b="1" u="sng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翘</a:t>
            </a:r>
            <a:r>
              <a:rPr kumimoji="0" lang="zh-CN" altLang="en-US" sz="3600" b="1" kern="1200" cap="none" spc="0" normalizeH="0" baseline="0" noProof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尾巴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3" grpId="0"/>
      <p:bldP spid="17414" grpId="0"/>
      <p:bldP spid="17415" grpId="0" animBg="1"/>
      <p:bldP spid="17416" grpId="0"/>
      <p:bldP spid="174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90945" y="-1946337"/>
            <a:ext cx="12729551" cy="9955631"/>
          </a:xfrm>
          <a:prstGeom prst="rect">
            <a:avLst/>
          </a:prstGeom>
        </p:spPr>
      </p:pic>
      <p:sp>
        <p:nvSpPr>
          <p:cNvPr id="16" name="任意多边形: 形状 15"/>
          <p:cNvSpPr/>
          <p:nvPr/>
        </p:nvSpPr>
        <p:spPr>
          <a:xfrm>
            <a:off x="-290945" y="1647825"/>
            <a:ext cx="12773891" cy="3562350"/>
          </a:xfrm>
          <a:custGeom>
            <a:avLst/>
            <a:gdLst>
              <a:gd name="connsiteX0" fmla="*/ 6386945 w 12773891"/>
              <a:gd name="connsiteY0" fmla="*/ 0 h 3562350"/>
              <a:gd name="connsiteX1" fmla="*/ 7761386 w 12773891"/>
              <a:gd name="connsiteY1" fmla="*/ 648182 h 3562350"/>
              <a:gd name="connsiteX2" fmla="*/ 7775271 w 12773891"/>
              <a:gd name="connsiteY2" fmla="*/ 666750 h 3562350"/>
              <a:gd name="connsiteX3" fmla="*/ 12773891 w 12773891"/>
              <a:gd name="connsiteY3" fmla="*/ 666750 h 3562350"/>
              <a:gd name="connsiteX4" fmla="*/ 12773891 w 12773891"/>
              <a:gd name="connsiteY4" fmla="*/ 2895600 h 3562350"/>
              <a:gd name="connsiteX5" fmla="*/ 7775271 w 12773891"/>
              <a:gd name="connsiteY5" fmla="*/ 2895600 h 3562350"/>
              <a:gd name="connsiteX6" fmla="*/ 7761386 w 12773891"/>
              <a:gd name="connsiteY6" fmla="*/ 2914168 h 3562350"/>
              <a:gd name="connsiteX7" fmla="*/ 6386945 w 12773891"/>
              <a:gd name="connsiteY7" fmla="*/ 3562350 h 3562350"/>
              <a:gd name="connsiteX8" fmla="*/ 5012504 w 12773891"/>
              <a:gd name="connsiteY8" fmla="*/ 2914168 h 3562350"/>
              <a:gd name="connsiteX9" fmla="*/ 4998619 w 12773891"/>
              <a:gd name="connsiteY9" fmla="*/ 2895600 h 3562350"/>
              <a:gd name="connsiteX10" fmla="*/ 0 w 12773891"/>
              <a:gd name="connsiteY10" fmla="*/ 2895600 h 3562350"/>
              <a:gd name="connsiteX11" fmla="*/ 0 w 12773891"/>
              <a:gd name="connsiteY11" fmla="*/ 666750 h 3562350"/>
              <a:gd name="connsiteX12" fmla="*/ 4998619 w 12773891"/>
              <a:gd name="connsiteY12" fmla="*/ 666750 h 3562350"/>
              <a:gd name="connsiteX13" fmla="*/ 5012504 w 12773891"/>
              <a:gd name="connsiteY13" fmla="*/ 648182 h 3562350"/>
              <a:gd name="connsiteX14" fmla="*/ 6386945 w 12773891"/>
              <a:gd name="connsiteY14" fmla="*/ 0 h 356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73891" h="3562350">
                <a:moveTo>
                  <a:pt x="6386945" y="0"/>
                </a:moveTo>
                <a:cubicBezTo>
                  <a:pt x="6940286" y="0"/>
                  <a:pt x="7434693" y="252321"/>
                  <a:pt x="7761386" y="648182"/>
                </a:cubicBezTo>
                <a:lnTo>
                  <a:pt x="7775271" y="666750"/>
                </a:lnTo>
                <a:lnTo>
                  <a:pt x="12773891" y="666750"/>
                </a:lnTo>
                <a:lnTo>
                  <a:pt x="12773891" y="2895600"/>
                </a:lnTo>
                <a:lnTo>
                  <a:pt x="7775271" y="2895600"/>
                </a:lnTo>
                <a:lnTo>
                  <a:pt x="7761386" y="2914168"/>
                </a:lnTo>
                <a:cubicBezTo>
                  <a:pt x="7434693" y="3310029"/>
                  <a:pt x="6940286" y="3562350"/>
                  <a:pt x="6386945" y="3562350"/>
                </a:cubicBezTo>
                <a:cubicBezTo>
                  <a:pt x="5833605" y="3562350"/>
                  <a:pt x="5339198" y="3310029"/>
                  <a:pt x="5012504" y="2914168"/>
                </a:cubicBezTo>
                <a:lnTo>
                  <a:pt x="4998619" y="2895600"/>
                </a:lnTo>
                <a:lnTo>
                  <a:pt x="0" y="2895600"/>
                </a:lnTo>
                <a:lnTo>
                  <a:pt x="0" y="666750"/>
                </a:lnTo>
                <a:lnTo>
                  <a:pt x="4998619" y="666750"/>
                </a:lnTo>
                <a:lnTo>
                  <a:pt x="5012504" y="648182"/>
                </a:lnTo>
                <a:cubicBezTo>
                  <a:pt x="5339198" y="252321"/>
                  <a:pt x="5833605" y="0"/>
                  <a:pt x="6386945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C8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781300" y="2993379"/>
            <a:ext cx="662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rcRect l="21529" t="41043" r="22596" b="36151"/>
          <a:stretch>
            <a:fillRect/>
          </a:stretch>
        </p:blipFill>
        <p:spPr>
          <a:xfrm>
            <a:off x="4562475" y="3928094"/>
            <a:ext cx="2990850" cy="101217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 l="21529" t="18238" r="22596" b="58956"/>
          <a:stretch>
            <a:fillRect/>
          </a:stretch>
        </p:blipFill>
        <p:spPr>
          <a:xfrm>
            <a:off x="4572000" y="1962150"/>
            <a:ext cx="2990850" cy="101217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1300" y="2974329"/>
            <a:ext cx="6629400" cy="9220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400" spc="3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作家作品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41" presetClass="entr" presetSubtype="0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3" presetID="41" presetClass="entr" presetSubtype="0" fill="hold" grpId="1" nodeType="afterEffect">
                                  <p:stCondLst>
                                    <p:cond delay="2349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635"/>
            <a:ext cx="12192635" cy="6858000"/>
          </a:xfrm>
          <a:prstGeom prst="rect">
            <a:avLst/>
          </a:prstGeom>
        </p:spPr>
      </p:pic>
      <p:sp>
        <p:nvSpPr>
          <p:cNvPr id="156674" name="TextBox 4"/>
          <p:cNvSpPr/>
          <p:nvPr/>
        </p:nvSpPr>
        <p:spPr>
          <a:xfrm>
            <a:off x="2584450" y="1165225"/>
            <a:ext cx="9324975" cy="5692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竺可桢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1890—1974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</a:t>
            </a:r>
            <a:r>
              <a:rPr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又名</a:t>
            </a:r>
            <a:r>
              <a:rPr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绍荣</a:t>
            </a:r>
            <a:r>
              <a:rPr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字藕舫，浙江上虞人。中国科学院院士，中国近代气象学家、地理学家、教育家。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他是中国近代地理学和气象学的奠基者，是中国物候学的创始人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。主要著作有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物候学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》《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中国近五千年来气候变迁的初步研究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等。</a:t>
            </a:r>
          </a:p>
        </p:txBody>
      </p:sp>
      <p:pic>
        <p:nvPicPr>
          <p:cNvPr id="156675" name="Picture 7" descr="D:\戴龙静\新建文件夹\人八语大课堂正文\HZH13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3617" y="2070100"/>
            <a:ext cx="2010833" cy="2741084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156676" name="组合 1"/>
          <p:cNvGrpSpPr/>
          <p:nvPr/>
        </p:nvGrpSpPr>
        <p:grpSpPr>
          <a:xfrm>
            <a:off x="524933" y="376767"/>
            <a:ext cx="2999317" cy="766233"/>
            <a:chOff x="251073" y="267494"/>
            <a:chExt cx="2249488" cy="574675"/>
          </a:xfrm>
        </p:grpSpPr>
        <p:sp>
          <p:nvSpPr>
            <p:cNvPr id="156677" name="文本框 13"/>
            <p:cNvSpPr/>
            <p:nvPr/>
          </p:nvSpPr>
          <p:spPr>
            <a:xfrm>
              <a:off x="395536" y="267494"/>
              <a:ext cx="1727200" cy="53006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4000" b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认识作者</a:t>
              </a:r>
            </a:p>
          </p:txBody>
        </p:sp>
        <p:cxnSp>
          <p:nvCxnSpPr>
            <p:cNvPr id="156678" name="直接连接符 8"/>
            <p:cNvCxnSpPr/>
            <p:nvPr/>
          </p:nvCxnSpPr>
          <p:spPr>
            <a:xfrm>
              <a:off x="251073" y="842169"/>
              <a:ext cx="2016125" cy="0"/>
            </a:xfrm>
            <a:prstGeom prst="line">
              <a:avLst/>
            </a:prstGeom>
            <a:noFill/>
            <a:ln w="12700">
              <a:solidFill>
                <a:srgbClr val="00B050"/>
              </a:solidFill>
              <a:miter lim="800000"/>
            </a:ln>
          </p:spPr>
        </p:cxnSp>
        <p:grpSp>
          <p:nvGrpSpPr>
            <p:cNvPr id="156679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15668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4" y="1329"/>
                <a:ext cx="652" cy="4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681" name="Freeform 5"/>
              <p:cNvSpPr/>
              <p:nvPr/>
            </p:nvSpPr>
            <p:spPr bwMode="auto">
              <a:xfrm>
                <a:off x="2478" y="1329"/>
                <a:ext cx="611" cy="424"/>
              </a:xfrm>
              <a:custGeom>
                <a:avLst/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1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682" name="Freeform 6"/>
              <p:cNvSpPr/>
              <p:nvPr/>
            </p:nvSpPr>
            <p:spPr bwMode="auto">
              <a:xfrm>
                <a:off x="2432" y="1334"/>
                <a:ext cx="634" cy="401"/>
              </a:xfrm>
              <a:custGeom>
                <a:avLst/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683" name="Freeform 7"/>
              <p:cNvSpPr/>
              <p:nvPr/>
            </p:nvSpPr>
            <p:spPr bwMode="auto">
              <a:xfrm>
                <a:off x="2432" y="1605"/>
                <a:ext cx="100" cy="127"/>
              </a:xfrm>
              <a:custGeom>
                <a:avLst/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684" name="Freeform 8"/>
              <p:cNvSpPr/>
              <p:nvPr/>
            </p:nvSpPr>
            <p:spPr bwMode="auto">
              <a:xfrm>
                <a:off x="2954" y="1361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685" name="Freeform 9"/>
              <p:cNvSpPr/>
              <p:nvPr/>
            </p:nvSpPr>
            <p:spPr bwMode="auto">
              <a:xfrm>
                <a:off x="2943" y="149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686" name="Freeform 10"/>
              <p:cNvSpPr>
                <a:spLocks noEditPoints="1"/>
              </p:cNvSpPr>
              <p:nvPr/>
            </p:nvSpPr>
            <p:spPr bwMode="auto">
              <a:xfrm>
                <a:off x="2511" y="1361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25960" cy="6821170"/>
          </a:xfrm>
          <a:prstGeom prst="rect">
            <a:avLst/>
          </a:prstGeom>
        </p:spPr>
      </p:pic>
      <p:sp>
        <p:nvSpPr>
          <p:cNvPr id="29697" name="Text Box 9"/>
          <p:cNvSpPr txBox="1">
            <a:spLocks noChangeArrowheads="1"/>
          </p:cNvSpPr>
          <p:nvPr/>
        </p:nvSpPr>
        <p:spPr bwMode="auto">
          <a:xfrm>
            <a:off x="613410" y="793750"/>
            <a:ext cx="6133465" cy="5515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400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竺可桢在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世纪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年代就倡议应用新方法开展物候观测，从而更好地服务于农业生产。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1963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年，他结合我国实际，系统地介绍了物候学的基本原理，我国古代的物候知识，利用物候预告农时的方法等，编纂了</a:t>
            </a:r>
            <a:r>
              <a:rPr kumimoji="0" lang="en-US" altLang="zh-CN" sz="2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altLang="en-US" sz="2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物候学</a:t>
            </a:r>
            <a:r>
              <a:rPr kumimoji="0" lang="en-US" altLang="zh-CN" sz="2800" b="1" kern="1200" cap="none" spc="0" normalizeH="0" baseline="0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一书。本文就是根据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科学大众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》1963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年第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期竺可桢的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一门丰产的科学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物候学</a:t>
            </a:r>
            <a:r>
              <a:rPr kumimoji="0" lang="en-US" altLang="zh-CN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altLang="en-US" sz="2800" b="1" kern="1200" cap="none" spc="0" normalizeH="0" baseline="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一文改写的。</a:t>
            </a:r>
          </a:p>
        </p:txBody>
      </p:sp>
      <p:pic>
        <p:nvPicPr>
          <p:cNvPr id="14339" name="Picture 11" descr="465143954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85305" y="457835"/>
            <a:ext cx="4642485" cy="6119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12" descr="图片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5338" y="149225"/>
            <a:ext cx="2797175" cy="644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542520" cy="7055485"/>
          </a:xfrm>
          <a:prstGeom prst="rect">
            <a:avLst/>
          </a:prstGeom>
        </p:spPr>
      </p:pic>
      <p:sp>
        <p:nvSpPr>
          <p:cNvPr id="157698" name="矩形 4"/>
          <p:cNvSpPr/>
          <p:nvPr/>
        </p:nvSpPr>
        <p:spPr>
          <a:xfrm>
            <a:off x="110913" y="815341"/>
            <a:ext cx="11969751" cy="6015990"/>
          </a:xfrm>
          <a:prstGeom prst="rect">
            <a:avLst/>
          </a:prstGeom>
          <a:solidFill>
            <a:srgbClr val="FFFFFF">
              <a:alpha val="34117"/>
            </a:srgbClr>
          </a:solidFill>
          <a:ln>
            <a:noFill/>
            <a:miter lim="800000"/>
          </a:ln>
        </p:spPr>
        <p:txBody>
          <a:bodyPr lIns="91440" tIns="45720" rIns="91440" bIns="4572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ts val="33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竺可桢十五岁那年从故乡绍兴小学毕业，考进了上海澄衷学堂。在澄衷学堂，他的才学没有哪个能比得上，可是他的个头和体重，却要比同龄人矮一截，轻十来斤。他的这副单薄瘦弱的身子骨，成了同学们讥讽和嘲笑的目标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ts val="33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，在教室的走廊上，迎面走来几个同学。他们中有的对着竺可桢挤眉弄眼，有的故意大声挖苦：“好一个寒酸的小矮子，准活不过二十岁！”竺可桢十分气恼，真想针锋相对地回敬几句，但他又一想，谁叫我的身子骨长得这么瘦小呢！再说，一个男子汉也犯不着为</a:t>
            </a:r>
            <a:r>
              <a:rPr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两句恶语，就跟人撕破脸皮争吵起来。晚上，竺可桢辗转反侧，心潮翻涌：我们祖国灾难深重，人民贫穷病弱，被外国人称为“东亚病夫”。现在自己也被人看不起，被骂作短命的人。既然立志要为振兴祖国出力，那就必须首先战胜自己病弱的身体！想到这里，竺可桢霍地从床上爬起来，连夜制订了一个锻炼身体的计划，还选了一条“言必行，行必果”的格言，抄贴在宿舍里，作为警钟，随时提醒自己。从那以后，竺可桢每天鸡一啼就起床，到校园里跑步、舞剑、做操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这样坚持了一段时间，竺可桢的体质明显增强了，再也没请过一堂课的病假。这时候，全班同学，包括过去讥讽过他的那些同学，都异口同声称赞他是“智体并重”的模范。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7699" name="TextBox 1"/>
          <p:cNvSpPr/>
          <p:nvPr/>
        </p:nvSpPr>
        <p:spPr>
          <a:xfrm>
            <a:off x="3237019" y="149225"/>
            <a:ext cx="5924549" cy="6661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735" b="1">
                <a:solidFill>
                  <a:srgbClr val="FF33CC"/>
                </a:solidFill>
                <a:latin typeface="黑体" panose="02010609060101010101" charset="-122"/>
                <a:ea typeface="黑体" panose="02010609060101010101" charset="-122"/>
              </a:rPr>
              <a:t>竺可桢的故事</a:t>
            </a:r>
          </a:p>
        </p:txBody>
      </p:sp>
      <p:grpSp>
        <p:nvGrpSpPr>
          <p:cNvPr id="157700" name="组合 1"/>
          <p:cNvGrpSpPr/>
          <p:nvPr/>
        </p:nvGrpSpPr>
        <p:grpSpPr>
          <a:xfrm>
            <a:off x="99484" y="0"/>
            <a:ext cx="2999316" cy="766233"/>
            <a:chOff x="251073" y="267494"/>
            <a:chExt cx="2249488" cy="574675"/>
          </a:xfrm>
        </p:grpSpPr>
        <p:sp>
          <p:nvSpPr>
            <p:cNvPr id="157701" name="文本框 13"/>
            <p:cNvSpPr/>
            <p:nvPr/>
          </p:nvSpPr>
          <p:spPr>
            <a:xfrm>
              <a:off x="395536" y="267494"/>
              <a:ext cx="1727200" cy="53006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4000" b="1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拓展迁移</a:t>
              </a:r>
            </a:p>
          </p:txBody>
        </p:sp>
        <p:cxnSp>
          <p:nvCxnSpPr>
            <p:cNvPr id="157702" name="直接连接符 8"/>
            <p:cNvCxnSpPr/>
            <p:nvPr/>
          </p:nvCxnSpPr>
          <p:spPr>
            <a:xfrm>
              <a:off x="251073" y="842169"/>
              <a:ext cx="2016126" cy="0"/>
            </a:xfrm>
            <a:prstGeom prst="line">
              <a:avLst/>
            </a:prstGeom>
            <a:noFill/>
            <a:ln w="12700">
              <a:solidFill>
                <a:srgbClr val="00B050"/>
              </a:solidFill>
              <a:miter lim="800000"/>
            </a:ln>
          </p:spPr>
        </p:cxnSp>
        <p:grpSp>
          <p:nvGrpSpPr>
            <p:cNvPr id="157703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15770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4" y="1329"/>
                <a:ext cx="652" cy="4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705" name="Freeform 5"/>
              <p:cNvSpPr/>
              <p:nvPr/>
            </p:nvSpPr>
            <p:spPr bwMode="auto">
              <a:xfrm>
                <a:off x="2478" y="1329"/>
                <a:ext cx="611" cy="424"/>
              </a:xfrm>
              <a:custGeom>
                <a:avLst/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1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706" name="Freeform 6"/>
              <p:cNvSpPr/>
              <p:nvPr/>
            </p:nvSpPr>
            <p:spPr bwMode="auto">
              <a:xfrm>
                <a:off x="2432" y="1334"/>
                <a:ext cx="634" cy="401"/>
              </a:xfrm>
              <a:custGeom>
                <a:avLst/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707" name="Freeform 7"/>
              <p:cNvSpPr/>
              <p:nvPr/>
            </p:nvSpPr>
            <p:spPr bwMode="auto">
              <a:xfrm>
                <a:off x="2432" y="1605"/>
                <a:ext cx="100" cy="127"/>
              </a:xfrm>
              <a:custGeom>
                <a:avLst/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708" name="Freeform 8"/>
              <p:cNvSpPr/>
              <p:nvPr/>
            </p:nvSpPr>
            <p:spPr bwMode="auto">
              <a:xfrm>
                <a:off x="2954" y="1361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709" name="Freeform 9"/>
              <p:cNvSpPr/>
              <p:nvPr/>
            </p:nvSpPr>
            <p:spPr bwMode="auto">
              <a:xfrm>
                <a:off x="2943" y="149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710" name="Freeform 10"/>
              <p:cNvSpPr>
                <a:spLocks noEditPoints="1"/>
              </p:cNvSpPr>
              <p:nvPr/>
            </p:nvSpPr>
            <p:spPr bwMode="auto">
              <a:xfrm>
                <a:off x="2511" y="1361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157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 animBg="1"/>
      <p:bldP spid="1576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90945" y="-1946337"/>
            <a:ext cx="12729551" cy="9955631"/>
          </a:xfrm>
          <a:prstGeom prst="rect">
            <a:avLst/>
          </a:prstGeom>
        </p:spPr>
      </p:pic>
      <p:sp>
        <p:nvSpPr>
          <p:cNvPr id="16" name="任意多边形: 形状 15"/>
          <p:cNvSpPr/>
          <p:nvPr/>
        </p:nvSpPr>
        <p:spPr>
          <a:xfrm>
            <a:off x="-290945" y="1647825"/>
            <a:ext cx="12773891" cy="3562350"/>
          </a:xfrm>
          <a:custGeom>
            <a:avLst/>
            <a:gdLst>
              <a:gd name="connsiteX0" fmla="*/ 6386945 w 12773891"/>
              <a:gd name="connsiteY0" fmla="*/ 0 h 3562350"/>
              <a:gd name="connsiteX1" fmla="*/ 7761386 w 12773891"/>
              <a:gd name="connsiteY1" fmla="*/ 648182 h 3562350"/>
              <a:gd name="connsiteX2" fmla="*/ 7775271 w 12773891"/>
              <a:gd name="connsiteY2" fmla="*/ 666750 h 3562350"/>
              <a:gd name="connsiteX3" fmla="*/ 12773891 w 12773891"/>
              <a:gd name="connsiteY3" fmla="*/ 666750 h 3562350"/>
              <a:gd name="connsiteX4" fmla="*/ 12773891 w 12773891"/>
              <a:gd name="connsiteY4" fmla="*/ 2895600 h 3562350"/>
              <a:gd name="connsiteX5" fmla="*/ 7775271 w 12773891"/>
              <a:gd name="connsiteY5" fmla="*/ 2895600 h 3562350"/>
              <a:gd name="connsiteX6" fmla="*/ 7761386 w 12773891"/>
              <a:gd name="connsiteY6" fmla="*/ 2914168 h 3562350"/>
              <a:gd name="connsiteX7" fmla="*/ 6386945 w 12773891"/>
              <a:gd name="connsiteY7" fmla="*/ 3562350 h 3562350"/>
              <a:gd name="connsiteX8" fmla="*/ 5012504 w 12773891"/>
              <a:gd name="connsiteY8" fmla="*/ 2914168 h 3562350"/>
              <a:gd name="connsiteX9" fmla="*/ 4998619 w 12773891"/>
              <a:gd name="connsiteY9" fmla="*/ 2895600 h 3562350"/>
              <a:gd name="connsiteX10" fmla="*/ 0 w 12773891"/>
              <a:gd name="connsiteY10" fmla="*/ 2895600 h 3562350"/>
              <a:gd name="connsiteX11" fmla="*/ 0 w 12773891"/>
              <a:gd name="connsiteY11" fmla="*/ 666750 h 3562350"/>
              <a:gd name="connsiteX12" fmla="*/ 4998619 w 12773891"/>
              <a:gd name="connsiteY12" fmla="*/ 666750 h 3562350"/>
              <a:gd name="connsiteX13" fmla="*/ 5012504 w 12773891"/>
              <a:gd name="connsiteY13" fmla="*/ 648182 h 3562350"/>
              <a:gd name="connsiteX14" fmla="*/ 6386945 w 12773891"/>
              <a:gd name="connsiteY14" fmla="*/ 0 h 356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73891" h="3562350">
                <a:moveTo>
                  <a:pt x="6386945" y="0"/>
                </a:moveTo>
                <a:cubicBezTo>
                  <a:pt x="6940286" y="0"/>
                  <a:pt x="7434693" y="252321"/>
                  <a:pt x="7761386" y="648182"/>
                </a:cubicBezTo>
                <a:lnTo>
                  <a:pt x="7775271" y="666750"/>
                </a:lnTo>
                <a:lnTo>
                  <a:pt x="12773891" y="666750"/>
                </a:lnTo>
                <a:lnTo>
                  <a:pt x="12773891" y="2895600"/>
                </a:lnTo>
                <a:lnTo>
                  <a:pt x="7775271" y="2895600"/>
                </a:lnTo>
                <a:lnTo>
                  <a:pt x="7761386" y="2914168"/>
                </a:lnTo>
                <a:cubicBezTo>
                  <a:pt x="7434693" y="3310029"/>
                  <a:pt x="6940286" y="3562350"/>
                  <a:pt x="6386945" y="3562350"/>
                </a:cubicBezTo>
                <a:cubicBezTo>
                  <a:pt x="5833605" y="3562350"/>
                  <a:pt x="5339198" y="3310029"/>
                  <a:pt x="5012504" y="2914168"/>
                </a:cubicBezTo>
                <a:lnTo>
                  <a:pt x="4998619" y="2895600"/>
                </a:lnTo>
                <a:lnTo>
                  <a:pt x="0" y="2895600"/>
                </a:lnTo>
                <a:lnTo>
                  <a:pt x="0" y="666750"/>
                </a:lnTo>
                <a:lnTo>
                  <a:pt x="4998619" y="666750"/>
                </a:lnTo>
                <a:lnTo>
                  <a:pt x="5012504" y="648182"/>
                </a:lnTo>
                <a:cubicBezTo>
                  <a:pt x="5339198" y="252321"/>
                  <a:pt x="5833605" y="0"/>
                  <a:pt x="6386945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C8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781300" y="3031479"/>
            <a:ext cx="6629400" cy="9220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内容理解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rcRect l="20519" t="42361" r="20047" b="39271"/>
          <a:stretch>
            <a:fillRect/>
          </a:stretch>
        </p:blipFill>
        <p:spPr>
          <a:xfrm>
            <a:off x="4483155" y="3973859"/>
            <a:ext cx="3181350" cy="8141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rcRect l="21347" t="18591" r="19219" b="57656"/>
          <a:stretch>
            <a:fillRect/>
          </a:stretch>
        </p:blipFill>
        <p:spPr>
          <a:xfrm>
            <a:off x="4505325" y="1959641"/>
            <a:ext cx="3181350" cy="10527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41" presetClass="entr" presetSubtype="0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266295" cy="6899910"/>
          </a:xfrm>
          <a:prstGeom prst="rect">
            <a:avLst/>
          </a:prstGeom>
        </p:spPr>
      </p:pic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871855" y="1075055"/>
            <a:ext cx="10658475" cy="147955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大自然怎么会有语言呢？“大自然的语言”指的是什么？</a:t>
            </a: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765810" y="2554605"/>
            <a:ext cx="9975215" cy="271145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“大自然的语言” 指的是“物候现象” 。</a:t>
            </a:r>
          </a:p>
          <a:p>
            <a:pPr eaLnBrk="1" hangingPunct="1"/>
            <a:r>
              <a:rPr lang="zh-CN" altLang="en-US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这里有比喻和拟人的修辞，把大自然人格化，把“物候现象”比作“大自然的语言”，</a:t>
            </a:r>
            <a:r>
              <a:rPr lang="zh-CN" altLang="en-US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显得新颖而有情趣，引起读者的好奇心和阅读兴趣。</a:t>
            </a:r>
          </a:p>
        </p:txBody>
      </p:sp>
      <p:sp>
        <p:nvSpPr>
          <p:cNvPr id="27652" name="Rectangle 2"/>
          <p:cNvSpPr txBox="1"/>
          <p:nvPr/>
        </p:nvSpPr>
        <p:spPr>
          <a:xfrm>
            <a:off x="871538" y="491173"/>
            <a:ext cx="2011362" cy="7889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5400">
                <a:solidFill>
                  <a:srgbClr val="00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解题</a:t>
            </a:r>
          </a:p>
        </p:txBody>
      </p:sp>
    </p:spTree>
  </p:cSld>
  <p:clrMapOvr>
    <a:masterClrMapping/>
  </p:clrMapOvr>
  <p:transition spd="med">
    <p:rand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2"/>
          <p:cNvSpPr txBox="1">
            <a:spLocks noChangeArrowheads="1"/>
          </p:cNvSpPr>
          <p:nvPr/>
        </p:nvSpPr>
        <p:spPr bwMode="auto">
          <a:xfrm>
            <a:off x="5999163" y="3900488"/>
            <a:ext cx="5003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  <a:endParaRPr kumimoji="1" lang="zh-CN" altLang="zh-CN" sz="500" b="0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34"/>
          <p:cNvSpPr txBox="1">
            <a:spLocks noChangeArrowheads="1"/>
          </p:cNvSpPr>
          <p:nvPr/>
        </p:nvSpPr>
        <p:spPr bwMode="auto">
          <a:xfrm rot="21319904">
            <a:off x="9588500" y="21971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6" name="文本框 36"/>
          <p:cNvSpPr txBox="1">
            <a:spLocks noChangeArrowheads="1"/>
          </p:cNvSpPr>
          <p:nvPr/>
        </p:nvSpPr>
        <p:spPr bwMode="auto">
          <a:xfrm rot="16249135">
            <a:off x="7386638" y="17843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7" name="文本框 37"/>
          <p:cNvSpPr txBox="1">
            <a:spLocks noChangeArrowheads="1"/>
          </p:cNvSpPr>
          <p:nvPr/>
        </p:nvSpPr>
        <p:spPr bwMode="auto">
          <a:xfrm rot="17449134">
            <a:off x="6856413" y="232727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8" name="文本框 45"/>
          <p:cNvSpPr txBox="1">
            <a:spLocks noChangeArrowheads="1"/>
          </p:cNvSpPr>
          <p:nvPr/>
        </p:nvSpPr>
        <p:spPr bwMode="auto">
          <a:xfrm rot="16249135">
            <a:off x="7947025" y="181292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9" name="文本框 46"/>
          <p:cNvSpPr txBox="1">
            <a:spLocks noChangeArrowheads="1"/>
          </p:cNvSpPr>
          <p:nvPr/>
        </p:nvSpPr>
        <p:spPr bwMode="auto">
          <a:xfrm rot="21175088">
            <a:off x="8591550" y="21209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0" name="文本框 47"/>
          <p:cNvSpPr txBox="1">
            <a:spLocks noChangeArrowheads="1"/>
          </p:cNvSpPr>
          <p:nvPr/>
        </p:nvSpPr>
        <p:spPr bwMode="auto">
          <a:xfrm rot="17449134">
            <a:off x="9180513" y="33607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1" name="文本框 49"/>
          <p:cNvSpPr txBox="1">
            <a:spLocks noChangeArrowheads="1"/>
          </p:cNvSpPr>
          <p:nvPr/>
        </p:nvSpPr>
        <p:spPr bwMode="auto">
          <a:xfrm rot="657351">
            <a:off x="9929813" y="18240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2" name="文本框 50"/>
          <p:cNvSpPr txBox="1">
            <a:spLocks noChangeArrowheads="1"/>
          </p:cNvSpPr>
          <p:nvPr/>
        </p:nvSpPr>
        <p:spPr bwMode="auto">
          <a:xfrm rot="1480325">
            <a:off x="8915400" y="168751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3" name="文本框 51"/>
          <p:cNvSpPr txBox="1">
            <a:spLocks noChangeArrowheads="1"/>
          </p:cNvSpPr>
          <p:nvPr/>
        </p:nvSpPr>
        <p:spPr bwMode="auto">
          <a:xfrm rot="16249135">
            <a:off x="9891713" y="364807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4" name="文本框 32"/>
          <p:cNvSpPr txBox="1">
            <a:spLocks noChangeArrowheads="1"/>
          </p:cNvSpPr>
          <p:nvPr/>
        </p:nvSpPr>
        <p:spPr bwMode="auto">
          <a:xfrm>
            <a:off x="4786313" y="4748213"/>
            <a:ext cx="5003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5" name="文本框 34"/>
          <p:cNvSpPr txBox="1">
            <a:spLocks noChangeArrowheads="1"/>
          </p:cNvSpPr>
          <p:nvPr/>
        </p:nvSpPr>
        <p:spPr bwMode="auto">
          <a:xfrm rot="4149897">
            <a:off x="5986463" y="46926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6" name="文本框 36"/>
          <p:cNvSpPr txBox="1">
            <a:spLocks noChangeArrowheads="1"/>
          </p:cNvSpPr>
          <p:nvPr/>
        </p:nvSpPr>
        <p:spPr bwMode="auto">
          <a:xfrm rot="20220000">
            <a:off x="5424488" y="176371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7" name="文本框 37"/>
          <p:cNvSpPr txBox="1">
            <a:spLocks noChangeArrowheads="1"/>
          </p:cNvSpPr>
          <p:nvPr/>
        </p:nvSpPr>
        <p:spPr bwMode="auto">
          <a:xfrm rot="21420000">
            <a:off x="5654675" y="276701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 rot="20220000">
            <a:off x="5984875" y="179228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9" name="文本框 46"/>
          <p:cNvSpPr txBox="1">
            <a:spLocks noChangeArrowheads="1"/>
          </p:cNvSpPr>
          <p:nvPr/>
        </p:nvSpPr>
        <p:spPr bwMode="auto">
          <a:xfrm rot="20220000">
            <a:off x="6354763" y="20780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0" name="文本框 47"/>
          <p:cNvSpPr txBox="1">
            <a:spLocks noChangeArrowheads="1"/>
          </p:cNvSpPr>
          <p:nvPr/>
        </p:nvSpPr>
        <p:spPr bwMode="auto">
          <a:xfrm rot="21420000">
            <a:off x="6588125" y="300831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 rot="16249135">
            <a:off x="7835900" y="284162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2" name="文本框 50"/>
          <p:cNvSpPr txBox="1">
            <a:spLocks noChangeArrowheads="1"/>
          </p:cNvSpPr>
          <p:nvPr/>
        </p:nvSpPr>
        <p:spPr bwMode="auto">
          <a:xfrm rot="21429896">
            <a:off x="7113588" y="348138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3" name="文本框 51"/>
          <p:cNvSpPr txBox="1">
            <a:spLocks noChangeArrowheads="1"/>
          </p:cNvSpPr>
          <p:nvPr/>
        </p:nvSpPr>
        <p:spPr bwMode="auto">
          <a:xfrm rot="16249135">
            <a:off x="7370763" y="460692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4" name="文本框 32"/>
          <p:cNvSpPr txBox="1">
            <a:spLocks noChangeArrowheads="1"/>
          </p:cNvSpPr>
          <p:nvPr/>
        </p:nvSpPr>
        <p:spPr bwMode="auto">
          <a:xfrm rot="1209897">
            <a:off x="2660650" y="5194300"/>
            <a:ext cx="5003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5" name="文本框 34"/>
          <p:cNvSpPr txBox="1">
            <a:spLocks noChangeArrowheads="1"/>
          </p:cNvSpPr>
          <p:nvPr/>
        </p:nvSpPr>
        <p:spPr bwMode="auto">
          <a:xfrm rot="4149897">
            <a:off x="3665538" y="46355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6" name="文本框 36"/>
          <p:cNvSpPr txBox="1">
            <a:spLocks noChangeArrowheads="1"/>
          </p:cNvSpPr>
          <p:nvPr/>
        </p:nvSpPr>
        <p:spPr bwMode="auto">
          <a:xfrm rot="20220000">
            <a:off x="3128963" y="433228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7" name="文本框 37"/>
          <p:cNvSpPr txBox="1">
            <a:spLocks noChangeArrowheads="1"/>
          </p:cNvSpPr>
          <p:nvPr/>
        </p:nvSpPr>
        <p:spPr bwMode="auto">
          <a:xfrm rot="1029897">
            <a:off x="4010025" y="370046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8" name="文本框 45"/>
          <p:cNvSpPr txBox="1">
            <a:spLocks noChangeArrowheads="1"/>
          </p:cNvSpPr>
          <p:nvPr/>
        </p:nvSpPr>
        <p:spPr bwMode="auto">
          <a:xfrm rot="20220000">
            <a:off x="4686300" y="42227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9" name="文本框 46"/>
          <p:cNvSpPr txBox="1">
            <a:spLocks noChangeArrowheads="1"/>
          </p:cNvSpPr>
          <p:nvPr/>
        </p:nvSpPr>
        <p:spPr bwMode="auto">
          <a:xfrm rot="21429896">
            <a:off x="2311400" y="206851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0" name="文本框 47"/>
          <p:cNvSpPr txBox="1">
            <a:spLocks noChangeArrowheads="1"/>
          </p:cNvSpPr>
          <p:nvPr/>
        </p:nvSpPr>
        <p:spPr bwMode="auto">
          <a:xfrm rot="1029897">
            <a:off x="1792288" y="46053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1" name="文本框 49"/>
          <p:cNvSpPr txBox="1">
            <a:spLocks noChangeArrowheads="1"/>
          </p:cNvSpPr>
          <p:nvPr/>
        </p:nvSpPr>
        <p:spPr bwMode="auto">
          <a:xfrm rot="21429896">
            <a:off x="4533900" y="51435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2" name="文本框 50"/>
          <p:cNvSpPr txBox="1">
            <a:spLocks noChangeArrowheads="1"/>
          </p:cNvSpPr>
          <p:nvPr/>
        </p:nvSpPr>
        <p:spPr bwMode="auto">
          <a:xfrm rot="21429896">
            <a:off x="5681663" y="42545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3" name="文本框 51"/>
          <p:cNvSpPr txBox="1">
            <a:spLocks noChangeArrowheads="1"/>
          </p:cNvSpPr>
          <p:nvPr/>
        </p:nvSpPr>
        <p:spPr bwMode="auto">
          <a:xfrm rot="21429896">
            <a:off x="5848350" y="52657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4" name="文本框 32"/>
          <p:cNvSpPr txBox="1">
            <a:spLocks noChangeArrowheads="1"/>
          </p:cNvSpPr>
          <p:nvPr/>
        </p:nvSpPr>
        <p:spPr bwMode="auto">
          <a:xfrm rot="16529158">
            <a:off x="1847850" y="27511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 rot="4149897">
            <a:off x="2862263" y="290671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6" name="文本框 36"/>
          <p:cNvSpPr txBox="1">
            <a:spLocks noChangeArrowheads="1"/>
          </p:cNvSpPr>
          <p:nvPr/>
        </p:nvSpPr>
        <p:spPr bwMode="auto">
          <a:xfrm rot="21429896">
            <a:off x="1846263" y="18097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7" name="文本框 37"/>
          <p:cNvSpPr txBox="1">
            <a:spLocks noChangeArrowheads="1"/>
          </p:cNvSpPr>
          <p:nvPr/>
        </p:nvSpPr>
        <p:spPr bwMode="auto">
          <a:xfrm rot="1029897">
            <a:off x="2862263" y="22733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8" name="文本框 45"/>
          <p:cNvSpPr txBox="1">
            <a:spLocks noChangeArrowheads="1"/>
          </p:cNvSpPr>
          <p:nvPr/>
        </p:nvSpPr>
        <p:spPr bwMode="auto">
          <a:xfrm rot="20220000">
            <a:off x="3641725" y="15557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9" name="文本框 46"/>
          <p:cNvSpPr txBox="1">
            <a:spLocks noChangeArrowheads="1"/>
          </p:cNvSpPr>
          <p:nvPr/>
        </p:nvSpPr>
        <p:spPr bwMode="auto">
          <a:xfrm rot="20220000">
            <a:off x="4211638" y="178276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0" name="文本框 47"/>
          <p:cNvSpPr txBox="1">
            <a:spLocks noChangeArrowheads="1"/>
          </p:cNvSpPr>
          <p:nvPr/>
        </p:nvSpPr>
        <p:spPr bwMode="auto">
          <a:xfrm rot="21420000">
            <a:off x="3940175" y="25336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1" name="文本框 49"/>
          <p:cNvSpPr txBox="1">
            <a:spLocks noChangeArrowheads="1"/>
          </p:cNvSpPr>
          <p:nvPr/>
        </p:nvSpPr>
        <p:spPr bwMode="auto">
          <a:xfrm rot="20220000">
            <a:off x="4800600" y="20780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2" name="文本框 50"/>
          <p:cNvSpPr txBox="1">
            <a:spLocks noChangeArrowheads="1"/>
          </p:cNvSpPr>
          <p:nvPr/>
        </p:nvSpPr>
        <p:spPr bwMode="auto">
          <a:xfrm rot="20220000">
            <a:off x="4373563" y="28527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3" name="文本框 51"/>
          <p:cNvSpPr txBox="1">
            <a:spLocks noChangeArrowheads="1"/>
          </p:cNvSpPr>
          <p:nvPr/>
        </p:nvSpPr>
        <p:spPr bwMode="auto">
          <a:xfrm rot="20220000">
            <a:off x="5008563" y="30353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4" name="文本框 32"/>
          <p:cNvSpPr txBox="1">
            <a:spLocks noChangeArrowheads="1"/>
          </p:cNvSpPr>
          <p:nvPr/>
        </p:nvSpPr>
        <p:spPr bwMode="auto">
          <a:xfrm rot="1209897">
            <a:off x="6638925" y="4745038"/>
            <a:ext cx="5003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5" name="文本框 34"/>
          <p:cNvSpPr txBox="1">
            <a:spLocks noChangeArrowheads="1"/>
          </p:cNvSpPr>
          <p:nvPr/>
        </p:nvSpPr>
        <p:spPr bwMode="auto">
          <a:xfrm rot="20569134">
            <a:off x="7835900" y="52197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6" name="文本框 36"/>
          <p:cNvSpPr txBox="1">
            <a:spLocks noChangeArrowheads="1"/>
          </p:cNvSpPr>
          <p:nvPr/>
        </p:nvSpPr>
        <p:spPr bwMode="auto">
          <a:xfrm rot="368503">
            <a:off x="7297738" y="384016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7" name="文本框 37"/>
          <p:cNvSpPr txBox="1">
            <a:spLocks noChangeArrowheads="1"/>
          </p:cNvSpPr>
          <p:nvPr/>
        </p:nvSpPr>
        <p:spPr bwMode="auto">
          <a:xfrm rot="829244">
            <a:off x="6808788" y="532606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8" name="文本框 45"/>
          <p:cNvSpPr txBox="1">
            <a:spLocks noChangeArrowheads="1"/>
          </p:cNvSpPr>
          <p:nvPr/>
        </p:nvSpPr>
        <p:spPr bwMode="auto">
          <a:xfrm rot="17097278">
            <a:off x="8304213" y="336232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9" name="文本框 46"/>
          <p:cNvSpPr txBox="1">
            <a:spLocks noChangeArrowheads="1"/>
          </p:cNvSpPr>
          <p:nvPr/>
        </p:nvSpPr>
        <p:spPr bwMode="auto">
          <a:xfrm rot="2702238">
            <a:off x="9093200" y="411162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50" name="文本框 47"/>
          <p:cNvSpPr txBox="1">
            <a:spLocks noChangeArrowheads="1"/>
          </p:cNvSpPr>
          <p:nvPr/>
        </p:nvSpPr>
        <p:spPr bwMode="auto">
          <a:xfrm rot="18143362">
            <a:off x="8269288" y="45672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51" name="文本框 49"/>
          <p:cNvSpPr txBox="1">
            <a:spLocks noChangeArrowheads="1"/>
          </p:cNvSpPr>
          <p:nvPr/>
        </p:nvSpPr>
        <p:spPr bwMode="auto">
          <a:xfrm rot="18419576">
            <a:off x="9632950" y="438308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52" name="文本框 50"/>
          <p:cNvSpPr txBox="1">
            <a:spLocks noChangeArrowheads="1"/>
          </p:cNvSpPr>
          <p:nvPr/>
        </p:nvSpPr>
        <p:spPr bwMode="auto">
          <a:xfrm rot="17959444">
            <a:off x="8786813" y="52387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53" name="文本框 51"/>
          <p:cNvSpPr txBox="1">
            <a:spLocks noChangeArrowheads="1"/>
          </p:cNvSpPr>
          <p:nvPr/>
        </p:nvSpPr>
        <p:spPr bwMode="auto">
          <a:xfrm rot="1549510">
            <a:off x="9740900" y="496728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79924" name="文本框 32"/>
          <p:cNvSpPr txBox="1"/>
          <p:nvPr/>
        </p:nvSpPr>
        <p:spPr>
          <a:xfrm rot="4190103">
            <a:off x="5811838" y="33702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25" name="文本框 34"/>
          <p:cNvSpPr txBox="1"/>
          <p:nvPr/>
        </p:nvSpPr>
        <p:spPr>
          <a:xfrm rot="8340000">
            <a:off x="6445250" y="42116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26" name="文本框 36"/>
          <p:cNvSpPr txBox="1"/>
          <p:nvPr/>
        </p:nvSpPr>
        <p:spPr>
          <a:xfrm rot="-1160763">
            <a:off x="7297738" y="23622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27" name="文本框 37"/>
          <p:cNvSpPr txBox="1"/>
          <p:nvPr/>
        </p:nvSpPr>
        <p:spPr>
          <a:xfrm rot="39237">
            <a:off x="7173913" y="30591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28" name="文本框 45"/>
          <p:cNvSpPr txBox="1"/>
          <p:nvPr/>
        </p:nvSpPr>
        <p:spPr>
          <a:xfrm rot="-1160763">
            <a:off x="7858125" y="23923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29" name="文本框 46"/>
          <p:cNvSpPr txBox="1"/>
          <p:nvPr/>
        </p:nvSpPr>
        <p:spPr>
          <a:xfrm rot="-1160763">
            <a:off x="8228013" y="26781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30" name="文本框 47"/>
          <p:cNvSpPr txBox="1"/>
          <p:nvPr/>
        </p:nvSpPr>
        <p:spPr>
          <a:xfrm rot="39237">
            <a:off x="8709025" y="33035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31" name="文本框 49"/>
          <p:cNvSpPr txBox="1"/>
          <p:nvPr/>
        </p:nvSpPr>
        <p:spPr>
          <a:xfrm rot="-1160763">
            <a:off x="9545638" y="27828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32" name="文本框 50"/>
          <p:cNvSpPr txBox="1"/>
          <p:nvPr/>
        </p:nvSpPr>
        <p:spPr>
          <a:xfrm rot="-1160763">
            <a:off x="9012238" y="26050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33" name="文本框 51"/>
          <p:cNvSpPr txBox="1"/>
          <p:nvPr/>
        </p:nvSpPr>
        <p:spPr>
          <a:xfrm rot="-1160763">
            <a:off x="9488488" y="37528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34" name="文本框 32"/>
          <p:cNvSpPr txBox="1"/>
          <p:nvPr/>
        </p:nvSpPr>
        <p:spPr>
          <a:xfrm rot="4190103">
            <a:off x="4289425" y="44799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35" name="文本框 34"/>
          <p:cNvSpPr txBox="1"/>
          <p:nvPr/>
        </p:nvSpPr>
        <p:spPr>
          <a:xfrm rot="8340000">
            <a:off x="5446713" y="37830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36" name="文本框 36"/>
          <p:cNvSpPr txBox="1"/>
          <p:nvPr/>
        </p:nvSpPr>
        <p:spPr>
          <a:xfrm rot="2810103">
            <a:off x="5337175" y="23399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37" name="文本框 37"/>
          <p:cNvSpPr txBox="1"/>
          <p:nvPr/>
        </p:nvSpPr>
        <p:spPr>
          <a:xfrm rot="4010103">
            <a:off x="5337175" y="30638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38" name="文本框 45"/>
          <p:cNvSpPr txBox="1"/>
          <p:nvPr/>
        </p:nvSpPr>
        <p:spPr>
          <a:xfrm rot="2810103">
            <a:off x="5897563" y="23717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39" name="文本框 46"/>
          <p:cNvSpPr txBox="1"/>
          <p:nvPr/>
        </p:nvSpPr>
        <p:spPr>
          <a:xfrm rot="2810103">
            <a:off x="6267450" y="26558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40" name="文本框 47"/>
          <p:cNvSpPr txBox="1"/>
          <p:nvPr/>
        </p:nvSpPr>
        <p:spPr>
          <a:xfrm rot="4010103">
            <a:off x="6267450" y="33797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41" name="文本框 49"/>
          <p:cNvSpPr txBox="1"/>
          <p:nvPr/>
        </p:nvSpPr>
        <p:spPr>
          <a:xfrm rot="-1160763">
            <a:off x="7748588" y="34210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42" name="文本框 50"/>
          <p:cNvSpPr txBox="1"/>
          <p:nvPr/>
        </p:nvSpPr>
        <p:spPr>
          <a:xfrm rot="4020000">
            <a:off x="6742113" y="35353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43" name="文本框 51"/>
          <p:cNvSpPr txBox="1"/>
          <p:nvPr/>
        </p:nvSpPr>
        <p:spPr>
          <a:xfrm rot="-1160763">
            <a:off x="7123113" y="43195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44" name="文本框 32"/>
          <p:cNvSpPr txBox="1"/>
          <p:nvPr/>
        </p:nvSpPr>
        <p:spPr>
          <a:xfrm rot="5400000">
            <a:off x="2665413" y="4332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45" name="文本框 34"/>
          <p:cNvSpPr txBox="1"/>
          <p:nvPr/>
        </p:nvSpPr>
        <p:spPr>
          <a:xfrm rot="8340000">
            <a:off x="3403600" y="47640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46" name="文本框 36"/>
          <p:cNvSpPr txBox="1"/>
          <p:nvPr/>
        </p:nvSpPr>
        <p:spPr>
          <a:xfrm rot="2810103">
            <a:off x="3386138" y="36703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47" name="文本框 37"/>
          <p:cNvSpPr txBox="1"/>
          <p:nvPr/>
        </p:nvSpPr>
        <p:spPr>
          <a:xfrm rot="5220000">
            <a:off x="3821113" y="40481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48" name="文本框 45"/>
          <p:cNvSpPr txBox="1"/>
          <p:nvPr/>
        </p:nvSpPr>
        <p:spPr>
          <a:xfrm rot="2810103">
            <a:off x="4333875" y="36893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49" name="文本框 46"/>
          <p:cNvSpPr txBox="1"/>
          <p:nvPr/>
        </p:nvSpPr>
        <p:spPr>
          <a:xfrm rot="4020000">
            <a:off x="2224088" y="26463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50" name="文本框 47"/>
          <p:cNvSpPr txBox="1"/>
          <p:nvPr/>
        </p:nvSpPr>
        <p:spPr>
          <a:xfrm rot="5220000">
            <a:off x="2127250" y="42306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51" name="文本框 49"/>
          <p:cNvSpPr txBox="1"/>
          <p:nvPr/>
        </p:nvSpPr>
        <p:spPr>
          <a:xfrm rot="4020000">
            <a:off x="3987800" y="50133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52" name="文本框 50"/>
          <p:cNvSpPr txBox="1"/>
          <p:nvPr/>
        </p:nvSpPr>
        <p:spPr>
          <a:xfrm rot="4020000">
            <a:off x="5226050" y="45164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53" name="文本框 51"/>
          <p:cNvSpPr txBox="1"/>
          <p:nvPr/>
        </p:nvSpPr>
        <p:spPr>
          <a:xfrm rot="4020000">
            <a:off x="5595938" y="48021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54" name="文本框 32"/>
          <p:cNvSpPr txBox="1"/>
          <p:nvPr/>
        </p:nvSpPr>
        <p:spPr>
          <a:xfrm rot="-880739">
            <a:off x="2038350" y="33797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55" name="文本框 34"/>
          <p:cNvSpPr txBox="1"/>
          <p:nvPr/>
        </p:nvSpPr>
        <p:spPr>
          <a:xfrm rot="8340000">
            <a:off x="2776538" y="34845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56" name="文本框 36"/>
          <p:cNvSpPr txBox="1"/>
          <p:nvPr/>
        </p:nvSpPr>
        <p:spPr>
          <a:xfrm rot="4020000">
            <a:off x="3194050" y="20415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57" name="文本框 37"/>
          <p:cNvSpPr txBox="1"/>
          <p:nvPr/>
        </p:nvSpPr>
        <p:spPr>
          <a:xfrm rot="5220000">
            <a:off x="3194050" y="27654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58" name="文本框 45"/>
          <p:cNvSpPr txBox="1"/>
          <p:nvPr/>
        </p:nvSpPr>
        <p:spPr>
          <a:xfrm rot="2810103">
            <a:off x="3754438" y="20716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59" name="文本框 46"/>
          <p:cNvSpPr txBox="1"/>
          <p:nvPr/>
        </p:nvSpPr>
        <p:spPr>
          <a:xfrm rot="2810103">
            <a:off x="4124325" y="23574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60" name="文本框 47"/>
          <p:cNvSpPr txBox="1"/>
          <p:nvPr/>
        </p:nvSpPr>
        <p:spPr>
          <a:xfrm rot="4010103">
            <a:off x="3852863" y="31115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61" name="文本框 49"/>
          <p:cNvSpPr txBox="1"/>
          <p:nvPr/>
        </p:nvSpPr>
        <p:spPr>
          <a:xfrm rot="2810103">
            <a:off x="4711700" y="26558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62" name="文本框 50"/>
          <p:cNvSpPr txBox="1"/>
          <p:nvPr/>
        </p:nvSpPr>
        <p:spPr>
          <a:xfrm rot="2810103">
            <a:off x="4598988" y="32353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63" name="文本框 51"/>
          <p:cNvSpPr txBox="1"/>
          <p:nvPr/>
        </p:nvSpPr>
        <p:spPr>
          <a:xfrm rot="2810103">
            <a:off x="4968875" y="35210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64" name="文本框 32"/>
          <p:cNvSpPr txBox="1"/>
          <p:nvPr/>
        </p:nvSpPr>
        <p:spPr>
          <a:xfrm rot="5400000">
            <a:off x="6275388" y="4937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65" name="文本框 34"/>
          <p:cNvSpPr txBox="1"/>
          <p:nvPr/>
        </p:nvSpPr>
        <p:spPr>
          <a:xfrm rot="3159237">
            <a:off x="7342188" y="53705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66" name="文本框 36"/>
          <p:cNvSpPr txBox="1"/>
          <p:nvPr/>
        </p:nvSpPr>
        <p:spPr>
          <a:xfrm rot="-1160763">
            <a:off x="7761288" y="39290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67" name="文本框 37"/>
          <p:cNvSpPr txBox="1"/>
          <p:nvPr/>
        </p:nvSpPr>
        <p:spPr>
          <a:xfrm rot="39237">
            <a:off x="7761288" y="46529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68" name="文本框 45"/>
          <p:cNvSpPr txBox="1"/>
          <p:nvPr/>
        </p:nvSpPr>
        <p:spPr>
          <a:xfrm rot="-1160763">
            <a:off x="8321675" y="39576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69" name="文本框 46"/>
          <p:cNvSpPr txBox="1"/>
          <p:nvPr/>
        </p:nvSpPr>
        <p:spPr>
          <a:xfrm rot="-1160763">
            <a:off x="8691563" y="42433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70" name="文本框 47"/>
          <p:cNvSpPr txBox="1"/>
          <p:nvPr/>
        </p:nvSpPr>
        <p:spPr>
          <a:xfrm rot="39237">
            <a:off x="8378825" y="50022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71" name="文本框 49"/>
          <p:cNvSpPr txBox="1"/>
          <p:nvPr/>
        </p:nvSpPr>
        <p:spPr>
          <a:xfrm rot="-1160763">
            <a:off x="9212263" y="46307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72" name="文本框 50"/>
          <p:cNvSpPr txBox="1"/>
          <p:nvPr/>
        </p:nvSpPr>
        <p:spPr>
          <a:xfrm rot="-1160763">
            <a:off x="9166225" y="51228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73" name="文本框 51"/>
          <p:cNvSpPr txBox="1"/>
          <p:nvPr/>
        </p:nvSpPr>
        <p:spPr>
          <a:xfrm rot="-1160763">
            <a:off x="9536113" y="54086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79974" name="文本框 2"/>
          <p:cNvSpPr txBox="1"/>
          <p:nvPr/>
        </p:nvSpPr>
        <p:spPr>
          <a:xfrm>
            <a:off x="761365" y="482600"/>
            <a:ext cx="944943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如果把文章的标题改为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一门丰产的科学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物候学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，好不好？文章标题用“大自然的语言”有什么好处？</a:t>
            </a:r>
          </a:p>
        </p:txBody>
      </p:sp>
      <p:sp>
        <p:nvSpPr>
          <p:cNvPr id="93187" name="文本框 4"/>
          <p:cNvSpPr txBox="1"/>
          <p:nvPr/>
        </p:nvSpPr>
        <p:spPr>
          <a:xfrm>
            <a:off x="652145" y="2416175"/>
            <a:ext cx="9511030" cy="2912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500"/>
              </a:lnSpc>
            </a:pP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不好。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  <a:p>
            <a:pPr>
              <a:lnSpc>
                <a:spcPts val="55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大自然的语言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将大自然拟人化，把物候现象说得生动而有情趣，切合读者的好奇心和求知欲望，具有启发性。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0"/>
            <a:ext cx="12192000" cy="6858635"/>
          </a:xfrm>
          <a:prstGeom prst="rect">
            <a:avLst/>
          </a:prstGeom>
        </p:spPr>
      </p:pic>
      <p:sp>
        <p:nvSpPr>
          <p:cNvPr id="61442" name="矩形 2"/>
          <p:cNvSpPr/>
          <p:nvPr/>
        </p:nvSpPr>
        <p:spPr>
          <a:xfrm>
            <a:off x="1935163" y="1458913"/>
            <a:ext cx="1676400" cy="39382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7500"/>
              </a:lnSpc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第一部分</a:t>
            </a:r>
          </a:p>
          <a:p>
            <a:pPr>
              <a:lnSpc>
                <a:spcPts val="7500"/>
              </a:lnSpc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第二部分</a:t>
            </a:r>
          </a:p>
          <a:p>
            <a:pPr>
              <a:lnSpc>
                <a:spcPts val="7500"/>
              </a:lnSpc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第三部分</a:t>
            </a:r>
          </a:p>
          <a:p>
            <a:pPr>
              <a:lnSpc>
                <a:spcPts val="7500"/>
              </a:lnSpc>
            </a:pP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第四部分</a:t>
            </a:r>
          </a:p>
        </p:txBody>
      </p:sp>
      <p:sp>
        <p:nvSpPr>
          <p:cNvPr id="61443" name="矩形 3"/>
          <p:cNvSpPr/>
          <p:nvPr/>
        </p:nvSpPr>
        <p:spPr>
          <a:xfrm>
            <a:off x="454660" y="752475"/>
            <a:ext cx="2225040" cy="70675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结构层次</a:t>
            </a:r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37892" name="矩形 4"/>
          <p:cNvSpPr/>
          <p:nvPr/>
        </p:nvSpPr>
        <p:spPr>
          <a:xfrm>
            <a:off x="3611563" y="1865313"/>
            <a:ext cx="61293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1—3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）引出什么是物候和物候学。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3" name="矩形 5"/>
          <p:cNvSpPr/>
          <p:nvPr/>
        </p:nvSpPr>
        <p:spPr>
          <a:xfrm>
            <a:off x="3581400" y="2819400"/>
            <a:ext cx="65992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4—5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）说明物候观察对农业的重要性。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矩形 6"/>
          <p:cNvSpPr/>
          <p:nvPr/>
        </p:nvSpPr>
        <p:spPr>
          <a:xfrm>
            <a:off x="3657600" y="3733800"/>
            <a:ext cx="67976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6—10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）说明决定物候现象来临的因素。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5" name="矩形 7"/>
          <p:cNvSpPr/>
          <p:nvPr/>
        </p:nvSpPr>
        <p:spPr>
          <a:xfrm>
            <a:off x="3581400" y="4724400"/>
            <a:ext cx="57991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11—12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）说明研究物候学的意义。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2466" name="Rectangle 2"/>
          <p:cNvSpPr/>
          <p:nvPr/>
        </p:nvSpPr>
        <p:spPr>
          <a:xfrm>
            <a:off x="1905000" y="1066800"/>
            <a:ext cx="429514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、什么叫物候和物候学？</a:t>
            </a:r>
          </a:p>
        </p:txBody>
      </p:sp>
      <p:sp>
        <p:nvSpPr>
          <p:cNvPr id="76803" name="Rectangle 3"/>
          <p:cNvSpPr/>
          <p:nvPr/>
        </p:nvSpPr>
        <p:spPr>
          <a:xfrm>
            <a:off x="2133600" y="1702594"/>
            <a:ext cx="8001000" cy="1822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2800" b="1">
                <a:solidFill>
                  <a:srgbClr val="333300"/>
                </a:solidFill>
                <a:latin typeface="黑体" panose="02010609060101010101" charset="-122"/>
                <a:ea typeface="黑体" panose="02010609060101010101" charset="-122"/>
              </a:rPr>
              <a:t>    草木荣枯、候鸟去来等自然现象，我国古代劳动人民称之为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物候</a:t>
            </a:r>
            <a:r>
              <a:rPr lang="zh-CN" altLang="en-US" sz="2800" b="1">
                <a:solidFill>
                  <a:srgbClr val="333300"/>
                </a:solidFill>
                <a:latin typeface="黑体" panose="02010609060101010101" charset="-122"/>
                <a:ea typeface="黑体" panose="02010609060101010101" charset="-122"/>
              </a:rPr>
              <a:t>；利用物候知识来研究农业生产的科学叫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物候学</a:t>
            </a:r>
            <a:r>
              <a:rPr lang="zh-CN" altLang="en-US" sz="2800" b="1">
                <a:solidFill>
                  <a:srgbClr val="333300"/>
                </a:solidFill>
                <a:latin typeface="黑体" panose="02010609060101010101" charset="-122"/>
                <a:ea typeface="黑体" panose="02010609060101010101" charset="-122"/>
              </a:rPr>
              <a:t>。 </a:t>
            </a:r>
          </a:p>
        </p:txBody>
      </p:sp>
      <p:sp>
        <p:nvSpPr>
          <p:cNvPr id="62468" name="Rectangle 4"/>
          <p:cNvSpPr/>
          <p:nvPr/>
        </p:nvSpPr>
        <p:spPr>
          <a:xfrm>
            <a:off x="1828800" y="3657600"/>
            <a:ext cx="679767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、物候观测对农业生产有什么重要意义？</a:t>
            </a:r>
          </a:p>
        </p:txBody>
      </p:sp>
      <p:sp>
        <p:nvSpPr>
          <p:cNvPr id="76805" name="Rectangle 5"/>
          <p:cNvSpPr/>
          <p:nvPr/>
        </p:nvSpPr>
        <p:spPr>
          <a:xfrm>
            <a:off x="267970" y="4466908"/>
            <a:ext cx="112864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物候观测反映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的数据反映气温、湿度等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气候条件对生物的影响，比较简便，容易掌握，可以广泛应用在农业生产上。</a:t>
            </a:r>
          </a:p>
        </p:txBody>
      </p:sp>
      <p:sp>
        <p:nvSpPr>
          <p:cNvPr id="62470" name="Rectangle 6"/>
          <p:cNvSpPr/>
          <p:nvPr/>
        </p:nvSpPr>
        <p:spPr>
          <a:xfrm>
            <a:off x="6107113" y="1006475"/>
            <a:ext cx="18180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1—3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62471" name="Rectangle 7"/>
          <p:cNvSpPr/>
          <p:nvPr/>
        </p:nvSpPr>
        <p:spPr>
          <a:xfrm>
            <a:off x="8382000" y="3581400"/>
            <a:ext cx="1905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4—5)</a:t>
            </a:r>
          </a:p>
        </p:txBody>
      </p:sp>
      <p:sp>
        <p:nvSpPr>
          <p:cNvPr id="62472" name="矩形 7"/>
          <p:cNvSpPr/>
          <p:nvPr/>
        </p:nvSpPr>
        <p:spPr>
          <a:xfrm>
            <a:off x="1752600" y="228600"/>
            <a:ext cx="2438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自主学习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rcRect t="27612"/>
          <a:stretch>
            <a:fillRect/>
          </a:stretch>
        </p:blipFill>
        <p:spPr>
          <a:xfrm>
            <a:off x="-268776" y="0"/>
            <a:ext cx="12729551" cy="72066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4400" y="752475"/>
            <a:ext cx="10363200" cy="5353050"/>
          </a:xfrm>
          <a:prstGeom prst="rect">
            <a:avLst/>
          </a:prstGeom>
          <a:solidFill>
            <a:schemeClr val="bg1"/>
          </a:solidFill>
          <a:ln>
            <a:solidFill>
              <a:srgbClr val="7A57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230630" y="1230630"/>
            <a:ext cx="1290320" cy="47453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eaVert" wrap="square" rtlCol="0">
            <a:spAutoFit/>
          </a:bodyPr>
          <a:lstStyle/>
          <a:p>
            <a:r>
              <a:rPr lang="zh-CN" altLang="en-US" sz="7200" b="1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学习目标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14400" y="4769485"/>
            <a:ext cx="1638935" cy="965835"/>
            <a:chOff x="1124229" y="2865259"/>
            <a:chExt cx="2541397" cy="127997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8887194" flipH="1" flipV="1">
              <a:off x="1663555" y="2325933"/>
              <a:ext cx="1238380" cy="231703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043739">
              <a:off x="2613111" y="3193893"/>
              <a:ext cx="1052515" cy="951338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884170" y="1593850"/>
            <a:ext cx="1332230" cy="1470025"/>
            <a:chOff x="5691961" y="2327917"/>
            <a:chExt cx="855843" cy="73039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716426">
              <a:off x="5691961" y="2327917"/>
              <a:ext cx="808077" cy="73039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5838825" y="2365857"/>
              <a:ext cx="708979" cy="412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45740" y="3178175"/>
            <a:ext cx="1397000" cy="1316355"/>
            <a:chOff x="5691961" y="2327917"/>
            <a:chExt cx="855843" cy="730397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716426">
              <a:off x="5691961" y="2327917"/>
              <a:ext cx="808077" cy="730397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838825" y="2365857"/>
              <a:ext cx="708979" cy="392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880995" y="4617720"/>
            <a:ext cx="1261745" cy="1487805"/>
            <a:chOff x="5691961" y="2327917"/>
            <a:chExt cx="855843" cy="73039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716426">
              <a:off x="5691961" y="2327917"/>
              <a:ext cx="808077" cy="730397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5838825" y="2365857"/>
              <a:ext cx="708979" cy="346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chemeClr val="bg1"/>
                  </a:solidFill>
                </a:rPr>
                <a:t>03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095115" y="1670050"/>
            <a:ext cx="759015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了解物候学的有关知识，理清文章的说明顺序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 spc="3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095115" y="3078480"/>
            <a:ext cx="745680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体会课文准确严谨、生动形象的语言，分析文中的说明方法及其作用。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难点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 spc="3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43375" y="4617085"/>
            <a:ext cx="7134225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激发热爱科学、探索科学奥秘的兴趣，培养注重观察、讲究实证的科学态度。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重点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endParaRPr lang="zh-CN" altLang="en-US" sz="2800" spc="3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649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7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649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75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649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75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649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649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649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899"/>
                            </p:stCondLst>
                            <p:childTnLst>
                              <p:par>
                                <p:cTn id="56" presetID="41" presetClass="entr" presetSubtype="0" fill="hold" grpId="1" nodeType="afterEffect">
                                  <p:stCondLst>
                                    <p:cond delay="1649"/>
                                  </p:stCondLst>
                                  <p:iterate type="lt">
                                    <p:tmPct val="5862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1" presetClass="entr" presetSubtype="0" fill="hold" grpId="2" nodeType="withEffect">
                                  <p:stCondLst>
                                    <p:cond delay="1649"/>
                                  </p:stCondLst>
                                  <p:iterate type="lt">
                                    <p:tmPct val="5862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3" nodeType="withEffect">
                                  <p:stCondLst>
                                    <p:cond delay="1649"/>
                                  </p:stCondLst>
                                  <p:iterate type="lt">
                                    <p:tmPct val="5862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2" grpId="1"/>
      <p:bldP spid="33" grpId="2"/>
      <p:bldP spid="34" grpId="3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490" name="Rectangle 2"/>
          <p:cNvSpPr/>
          <p:nvPr/>
        </p:nvSpPr>
        <p:spPr>
          <a:xfrm>
            <a:off x="1981200" y="457200"/>
            <a:ext cx="610425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、决定物候现象的因素有哪些？</a:t>
            </a:r>
          </a:p>
        </p:txBody>
      </p:sp>
      <p:sp>
        <p:nvSpPr>
          <p:cNvPr id="77827" name="Rectangle 3"/>
          <p:cNvSpPr/>
          <p:nvPr/>
        </p:nvSpPr>
        <p:spPr>
          <a:xfrm>
            <a:off x="2514600" y="1293337"/>
            <a:ext cx="6705600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solidFill>
                  <a:srgbClr val="000066"/>
                </a:solidFill>
                <a:latin typeface="黑体" panose="02010609060101010101" charset="-122"/>
                <a:ea typeface="黑体" panose="02010609060101010101" charset="-122"/>
              </a:rPr>
              <a:t>纬度、经度、高下的差异和古今的差异。</a:t>
            </a:r>
            <a:r>
              <a:rPr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63492" name="Rectangle 4"/>
          <p:cNvSpPr/>
          <p:nvPr/>
        </p:nvSpPr>
        <p:spPr>
          <a:xfrm>
            <a:off x="1981200" y="2133600"/>
            <a:ext cx="541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、研究物候学有什么意义？</a:t>
            </a:r>
          </a:p>
        </p:txBody>
      </p:sp>
      <p:sp>
        <p:nvSpPr>
          <p:cNvPr id="77829" name="Rectangle 5"/>
          <p:cNvSpPr/>
          <p:nvPr/>
        </p:nvSpPr>
        <p:spPr>
          <a:xfrm>
            <a:off x="2133600" y="2820035"/>
            <a:ext cx="8001000" cy="32975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zh-CN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en-US" altLang="zh-CN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预报农时，安排播种日期。</a:t>
            </a:r>
          </a:p>
          <a:p>
            <a:pPr>
              <a:lnSpc>
                <a:spcPts val="5000"/>
              </a:lnSpc>
            </a:pPr>
            <a:r>
              <a:rPr lang="zh-CN" altLang="zh-CN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en-US" altLang="zh-CN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安排农作物区划，确定造林和采集种子的日期。</a:t>
            </a:r>
          </a:p>
          <a:p>
            <a:pPr>
              <a:lnSpc>
                <a:spcPts val="5000"/>
              </a:lnSpc>
            </a:pPr>
            <a:r>
              <a:rPr lang="zh-CN" altLang="zh-CN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r>
              <a:rPr lang="en-US" altLang="zh-CN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引种植物到气候条件相同的地区。</a:t>
            </a:r>
          </a:p>
          <a:p>
            <a:pPr>
              <a:lnSpc>
                <a:spcPts val="5000"/>
              </a:lnSpc>
            </a:pPr>
            <a:r>
              <a:rPr lang="zh-CN" altLang="zh-CN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r>
              <a:rPr lang="en-US" altLang="zh-CN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避免或减轻害虫的侵害。</a:t>
            </a:r>
          </a:p>
          <a:p>
            <a:pPr>
              <a:lnSpc>
                <a:spcPts val="5000"/>
              </a:lnSpc>
            </a:pPr>
            <a:r>
              <a:rPr lang="zh-CN" altLang="zh-CN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r>
              <a:rPr lang="en-US" altLang="zh-CN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>
                <a:solidFill>
                  <a:srgbClr val="008000"/>
                </a:solidFill>
                <a:latin typeface="黑体" panose="02010609060101010101" charset="-122"/>
                <a:ea typeface="黑体" panose="02010609060101010101" charset="-122"/>
              </a:rPr>
              <a:t>便利山区的农业发展。 </a:t>
            </a:r>
          </a:p>
        </p:txBody>
      </p:sp>
      <p:sp>
        <p:nvSpPr>
          <p:cNvPr id="63494" name="Rectangle 6"/>
          <p:cNvSpPr/>
          <p:nvPr/>
        </p:nvSpPr>
        <p:spPr>
          <a:xfrm>
            <a:off x="7162800" y="2133600"/>
            <a:ext cx="22282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11—12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  <p:sp>
        <p:nvSpPr>
          <p:cNvPr id="63495" name="Rectangle 7"/>
          <p:cNvSpPr/>
          <p:nvPr/>
        </p:nvSpPr>
        <p:spPr>
          <a:xfrm>
            <a:off x="7848600" y="457200"/>
            <a:ext cx="20231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6—10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5999163" y="3900488"/>
            <a:ext cx="5003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  <a:endParaRPr kumimoji="1" lang="zh-CN" altLang="zh-CN" sz="500" b="0" i="0" u="none" strike="noStrike" kern="1200" cap="none" spc="0" normalizeH="0" baseline="0" noProof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34"/>
          <p:cNvSpPr txBox="1">
            <a:spLocks noChangeArrowheads="1"/>
          </p:cNvSpPr>
          <p:nvPr/>
        </p:nvSpPr>
        <p:spPr bwMode="auto">
          <a:xfrm rot="21319904">
            <a:off x="9588500" y="21971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7" name="文本框 36"/>
          <p:cNvSpPr txBox="1">
            <a:spLocks noChangeArrowheads="1"/>
          </p:cNvSpPr>
          <p:nvPr/>
        </p:nvSpPr>
        <p:spPr bwMode="auto">
          <a:xfrm rot="16249135">
            <a:off x="7386638" y="17843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8" name="文本框 37"/>
          <p:cNvSpPr txBox="1">
            <a:spLocks noChangeArrowheads="1"/>
          </p:cNvSpPr>
          <p:nvPr/>
        </p:nvSpPr>
        <p:spPr bwMode="auto">
          <a:xfrm rot="17449134">
            <a:off x="6856413" y="232727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9" name="文本框 45"/>
          <p:cNvSpPr txBox="1">
            <a:spLocks noChangeArrowheads="1"/>
          </p:cNvSpPr>
          <p:nvPr/>
        </p:nvSpPr>
        <p:spPr bwMode="auto">
          <a:xfrm rot="16249135">
            <a:off x="7947025" y="181292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0" name="文本框 46"/>
          <p:cNvSpPr txBox="1">
            <a:spLocks noChangeArrowheads="1"/>
          </p:cNvSpPr>
          <p:nvPr/>
        </p:nvSpPr>
        <p:spPr bwMode="auto">
          <a:xfrm rot="21175088">
            <a:off x="8591550" y="21209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1" name="文本框 47"/>
          <p:cNvSpPr txBox="1">
            <a:spLocks noChangeArrowheads="1"/>
          </p:cNvSpPr>
          <p:nvPr/>
        </p:nvSpPr>
        <p:spPr bwMode="auto">
          <a:xfrm rot="17449134">
            <a:off x="9180513" y="33607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2" name="文本框 49"/>
          <p:cNvSpPr txBox="1">
            <a:spLocks noChangeArrowheads="1"/>
          </p:cNvSpPr>
          <p:nvPr/>
        </p:nvSpPr>
        <p:spPr bwMode="auto">
          <a:xfrm rot="657351">
            <a:off x="9929813" y="18240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3" name="文本框 50"/>
          <p:cNvSpPr txBox="1">
            <a:spLocks noChangeArrowheads="1"/>
          </p:cNvSpPr>
          <p:nvPr/>
        </p:nvSpPr>
        <p:spPr bwMode="auto">
          <a:xfrm rot="1480325">
            <a:off x="8915400" y="168751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4" name="文本框 51"/>
          <p:cNvSpPr txBox="1">
            <a:spLocks noChangeArrowheads="1"/>
          </p:cNvSpPr>
          <p:nvPr/>
        </p:nvSpPr>
        <p:spPr bwMode="auto">
          <a:xfrm rot="16249135">
            <a:off x="9891713" y="364807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5" name="文本框 32"/>
          <p:cNvSpPr txBox="1">
            <a:spLocks noChangeArrowheads="1"/>
          </p:cNvSpPr>
          <p:nvPr/>
        </p:nvSpPr>
        <p:spPr bwMode="auto">
          <a:xfrm>
            <a:off x="4786313" y="4748213"/>
            <a:ext cx="5003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6" name="文本框 34"/>
          <p:cNvSpPr txBox="1">
            <a:spLocks noChangeArrowheads="1"/>
          </p:cNvSpPr>
          <p:nvPr/>
        </p:nvSpPr>
        <p:spPr bwMode="auto">
          <a:xfrm rot="4149897">
            <a:off x="5986463" y="46926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7" name="文本框 36"/>
          <p:cNvSpPr txBox="1">
            <a:spLocks noChangeArrowheads="1"/>
          </p:cNvSpPr>
          <p:nvPr/>
        </p:nvSpPr>
        <p:spPr bwMode="auto">
          <a:xfrm rot="20220000">
            <a:off x="5424488" y="176371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8" name="文本框 37"/>
          <p:cNvSpPr txBox="1">
            <a:spLocks noChangeArrowheads="1"/>
          </p:cNvSpPr>
          <p:nvPr/>
        </p:nvSpPr>
        <p:spPr bwMode="auto">
          <a:xfrm rot="21420000">
            <a:off x="5654675" y="276701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 rot="20220000">
            <a:off x="5984875" y="179228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0" name="文本框 46"/>
          <p:cNvSpPr txBox="1">
            <a:spLocks noChangeArrowheads="1"/>
          </p:cNvSpPr>
          <p:nvPr/>
        </p:nvSpPr>
        <p:spPr bwMode="auto">
          <a:xfrm rot="20220000">
            <a:off x="6354763" y="20780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1" name="文本框 47"/>
          <p:cNvSpPr txBox="1">
            <a:spLocks noChangeArrowheads="1"/>
          </p:cNvSpPr>
          <p:nvPr/>
        </p:nvSpPr>
        <p:spPr bwMode="auto">
          <a:xfrm rot="21420000">
            <a:off x="6588125" y="300831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2" name="文本框 49"/>
          <p:cNvSpPr txBox="1">
            <a:spLocks noChangeArrowheads="1"/>
          </p:cNvSpPr>
          <p:nvPr/>
        </p:nvSpPr>
        <p:spPr bwMode="auto">
          <a:xfrm rot="16249135">
            <a:off x="7835900" y="284162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3" name="文本框 50"/>
          <p:cNvSpPr txBox="1">
            <a:spLocks noChangeArrowheads="1"/>
          </p:cNvSpPr>
          <p:nvPr/>
        </p:nvSpPr>
        <p:spPr bwMode="auto">
          <a:xfrm rot="21429896">
            <a:off x="7113588" y="348138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4" name="文本框 51"/>
          <p:cNvSpPr txBox="1">
            <a:spLocks noChangeArrowheads="1"/>
          </p:cNvSpPr>
          <p:nvPr/>
        </p:nvSpPr>
        <p:spPr bwMode="auto">
          <a:xfrm rot="16249135">
            <a:off x="7370763" y="460692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5" name="文本框 32"/>
          <p:cNvSpPr txBox="1">
            <a:spLocks noChangeArrowheads="1"/>
          </p:cNvSpPr>
          <p:nvPr/>
        </p:nvSpPr>
        <p:spPr bwMode="auto">
          <a:xfrm rot="1209897">
            <a:off x="2660650" y="5194300"/>
            <a:ext cx="5003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6" name="文本框 34"/>
          <p:cNvSpPr txBox="1">
            <a:spLocks noChangeArrowheads="1"/>
          </p:cNvSpPr>
          <p:nvPr/>
        </p:nvSpPr>
        <p:spPr bwMode="auto">
          <a:xfrm rot="4149897">
            <a:off x="3665538" y="46355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7" name="文本框 36"/>
          <p:cNvSpPr txBox="1">
            <a:spLocks noChangeArrowheads="1"/>
          </p:cNvSpPr>
          <p:nvPr/>
        </p:nvSpPr>
        <p:spPr bwMode="auto">
          <a:xfrm rot="20220000">
            <a:off x="3128963" y="433228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8" name="文本框 37"/>
          <p:cNvSpPr txBox="1">
            <a:spLocks noChangeArrowheads="1"/>
          </p:cNvSpPr>
          <p:nvPr/>
        </p:nvSpPr>
        <p:spPr bwMode="auto">
          <a:xfrm rot="1029897">
            <a:off x="4010025" y="370046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29" name="文本框 45"/>
          <p:cNvSpPr txBox="1">
            <a:spLocks noChangeArrowheads="1"/>
          </p:cNvSpPr>
          <p:nvPr/>
        </p:nvSpPr>
        <p:spPr bwMode="auto">
          <a:xfrm rot="20220000">
            <a:off x="4686300" y="42227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0" name="文本框 46"/>
          <p:cNvSpPr txBox="1">
            <a:spLocks noChangeArrowheads="1"/>
          </p:cNvSpPr>
          <p:nvPr/>
        </p:nvSpPr>
        <p:spPr bwMode="auto">
          <a:xfrm rot="21429896">
            <a:off x="2311400" y="206851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1" name="文本框 47"/>
          <p:cNvSpPr txBox="1">
            <a:spLocks noChangeArrowheads="1"/>
          </p:cNvSpPr>
          <p:nvPr/>
        </p:nvSpPr>
        <p:spPr bwMode="auto">
          <a:xfrm rot="1029897">
            <a:off x="1792288" y="46053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2" name="文本框 49"/>
          <p:cNvSpPr txBox="1">
            <a:spLocks noChangeArrowheads="1"/>
          </p:cNvSpPr>
          <p:nvPr/>
        </p:nvSpPr>
        <p:spPr bwMode="auto">
          <a:xfrm rot="21429896">
            <a:off x="4533900" y="51435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3" name="文本框 50"/>
          <p:cNvSpPr txBox="1">
            <a:spLocks noChangeArrowheads="1"/>
          </p:cNvSpPr>
          <p:nvPr/>
        </p:nvSpPr>
        <p:spPr bwMode="auto">
          <a:xfrm rot="21429896">
            <a:off x="5681663" y="42545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4" name="文本框 51"/>
          <p:cNvSpPr txBox="1">
            <a:spLocks noChangeArrowheads="1"/>
          </p:cNvSpPr>
          <p:nvPr/>
        </p:nvSpPr>
        <p:spPr bwMode="auto">
          <a:xfrm rot="21429896">
            <a:off x="5848350" y="52657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5" name="文本框 32"/>
          <p:cNvSpPr txBox="1">
            <a:spLocks noChangeArrowheads="1"/>
          </p:cNvSpPr>
          <p:nvPr/>
        </p:nvSpPr>
        <p:spPr bwMode="auto">
          <a:xfrm rot="16529158">
            <a:off x="1847850" y="27511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6" name="文本框 34"/>
          <p:cNvSpPr txBox="1">
            <a:spLocks noChangeArrowheads="1"/>
          </p:cNvSpPr>
          <p:nvPr/>
        </p:nvSpPr>
        <p:spPr bwMode="auto">
          <a:xfrm rot="4149897">
            <a:off x="2862263" y="290671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 rot="21429896">
            <a:off x="1846263" y="18097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 rot="1029897">
            <a:off x="2862263" y="22733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39" name="文本框 45"/>
          <p:cNvSpPr txBox="1">
            <a:spLocks noChangeArrowheads="1"/>
          </p:cNvSpPr>
          <p:nvPr/>
        </p:nvSpPr>
        <p:spPr bwMode="auto">
          <a:xfrm rot="20220000">
            <a:off x="3641725" y="15557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0" name="文本框 46"/>
          <p:cNvSpPr txBox="1">
            <a:spLocks noChangeArrowheads="1"/>
          </p:cNvSpPr>
          <p:nvPr/>
        </p:nvSpPr>
        <p:spPr bwMode="auto">
          <a:xfrm rot="20220000">
            <a:off x="4211638" y="178276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1" name="文本框 47"/>
          <p:cNvSpPr txBox="1">
            <a:spLocks noChangeArrowheads="1"/>
          </p:cNvSpPr>
          <p:nvPr/>
        </p:nvSpPr>
        <p:spPr bwMode="auto">
          <a:xfrm rot="21420000">
            <a:off x="3940175" y="25336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2" name="文本框 49"/>
          <p:cNvSpPr txBox="1">
            <a:spLocks noChangeArrowheads="1"/>
          </p:cNvSpPr>
          <p:nvPr/>
        </p:nvSpPr>
        <p:spPr bwMode="auto">
          <a:xfrm rot="20220000">
            <a:off x="4800600" y="20780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3" name="文本框 50"/>
          <p:cNvSpPr txBox="1">
            <a:spLocks noChangeArrowheads="1"/>
          </p:cNvSpPr>
          <p:nvPr/>
        </p:nvSpPr>
        <p:spPr bwMode="auto">
          <a:xfrm rot="20220000">
            <a:off x="4373563" y="28527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4" name="文本框 51"/>
          <p:cNvSpPr txBox="1">
            <a:spLocks noChangeArrowheads="1"/>
          </p:cNvSpPr>
          <p:nvPr/>
        </p:nvSpPr>
        <p:spPr bwMode="auto">
          <a:xfrm rot="20220000">
            <a:off x="5008563" y="30353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5" name="文本框 32"/>
          <p:cNvSpPr txBox="1">
            <a:spLocks noChangeArrowheads="1"/>
          </p:cNvSpPr>
          <p:nvPr/>
        </p:nvSpPr>
        <p:spPr bwMode="auto">
          <a:xfrm rot="1209897">
            <a:off x="6638925" y="4745038"/>
            <a:ext cx="500380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6" name="文本框 34"/>
          <p:cNvSpPr txBox="1">
            <a:spLocks noChangeArrowheads="1"/>
          </p:cNvSpPr>
          <p:nvPr/>
        </p:nvSpPr>
        <p:spPr bwMode="auto">
          <a:xfrm rot="20569134">
            <a:off x="7835900" y="521970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7" name="文本框 36"/>
          <p:cNvSpPr txBox="1">
            <a:spLocks noChangeArrowheads="1"/>
          </p:cNvSpPr>
          <p:nvPr/>
        </p:nvSpPr>
        <p:spPr bwMode="auto">
          <a:xfrm rot="368503">
            <a:off x="7297738" y="384016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8" name="文本框 37"/>
          <p:cNvSpPr txBox="1">
            <a:spLocks noChangeArrowheads="1"/>
          </p:cNvSpPr>
          <p:nvPr/>
        </p:nvSpPr>
        <p:spPr bwMode="auto">
          <a:xfrm rot="829244">
            <a:off x="6808788" y="5326063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49" name="文本框 45"/>
          <p:cNvSpPr txBox="1">
            <a:spLocks noChangeArrowheads="1"/>
          </p:cNvSpPr>
          <p:nvPr/>
        </p:nvSpPr>
        <p:spPr bwMode="auto">
          <a:xfrm rot="17097278">
            <a:off x="8304213" y="336232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50" name="文本框 46"/>
          <p:cNvSpPr txBox="1">
            <a:spLocks noChangeArrowheads="1"/>
          </p:cNvSpPr>
          <p:nvPr/>
        </p:nvSpPr>
        <p:spPr bwMode="auto">
          <a:xfrm rot="2702238">
            <a:off x="9093200" y="4111625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51" name="文本框 47"/>
          <p:cNvSpPr txBox="1">
            <a:spLocks noChangeArrowheads="1"/>
          </p:cNvSpPr>
          <p:nvPr/>
        </p:nvSpPr>
        <p:spPr bwMode="auto">
          <a:xfrm rot="18143362">
            <a:off x="8269288" y="456723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52" name="文本框 49"/>
          <p:cNvSpPr txBox="1">
            <a:spLocks noChangeArrowheads="1"/>
          </p:cNvSpPr>
          <p:nvPr/>
        </p:nvSpPr>
        <p:spPr bwMode="auto">
          <a:xfrm rot="18419576">
            <a:off x="9632950" y="438308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53" name="文本框 50"/>
          <p:cNvSpPr txBox="1">
            <a:spLocks noChangeArrowheads="1"/>
          </p:cNvSpPr>
          <p:nvPr/>
        </p:nvSpPr>
        <p:spPr bwMode="auto">
          <a:xfrm rot="17959444">
            <a:off x="8786813" y="5238750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54" name="文本框 51"/>
          <p:cNvSpPr txBox="1">
            <a:spLocks noChangeArrowheads="1"/>
          </p:cNvSpPr>
          <p:nvPr/>
        </p:nvSpPr>
        <p:spPr bwMode="auto">
          <a:xfrm rot="1549510">
            <a:off x="9740900" y="4967288"/>
            <a:ext cx="503555" cy="1682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zh-CN" sz="5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状元成才路</a:t>
            </a:r>
          </a:p>
        </p:txBody>
      </p:sp>
      <p:sp>
        <p:nvSpPr>
          <p:cNvPr id="64564" name="文本框 32"/>
          <p:cNvSpPr txBox="1"/>
          <p:nvPr/>
        </p:nvSpPr>
        <p:spPr>
          <a:xfrm rot="4190103">
            <a:off x="5811838" y="33702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65" name="文本框 34"/>
          <p:cNvSpPr txBox="1"/>
          <p:nvPr/>
        </p:nvSpPr>
        <p:spPr>
          <a:xfrm rot="8340000">
            <a:off x="6445250" y="42116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66" name="文本框 36"/>
          <p:cNvSpPr txBox="1"/>
          <p:nvPr/>
        </p:nvSpPr>
        <p:spPr>
          <a:xfrm rot="-1160763">
            <a:off x="7297738" y="23622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67" name="文本框 37"/>
          <p:cNvSpPr txBox="1"/>
          <p:nvPr/>
        </p:nvSpPr>
        <p:spPr>
          <a:xfrm rot="39237">
            <a:off x="7173913" y="30591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68" name="文本框 45"/>
          <p:cNvSpPr txBox="1"/>
          <p:nvPr/>
        </p:nvSpPr>
        <p:spPr>
          <a:xfrm rot="-1160763">
            <a:off x="7858125" y="23923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69" name="文本框 46"/>
          <p:cNvSpPr txBox="1"/>
          <p:nvPr/>
        </p:nvSpPr>
        <p:spPr>
          <a:xfrm rot="-1160763">
            <a:off x="8228013" y="26781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70" name="文本框 47"/>
          <p:cNvSpPr txBox="1"/>
          <p:nvPr/>
        </p:nvSpPr>
        <p:spPr>
          <a:xfrm rot="39237">
            <a:off x="8709025" y="33035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71" name="文本框 49"/>
          <p:cNvSpPr txBox="1"/>
          <p:nvPr/>
        </p:nvSpPr>
        <p:spPr>
          <a:xfrm rot="-1160763">
            <a:off x="9545638" y="27828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72" name="文本框 50"/>
          <p:cNvSpPr txBox="1"/>
          <p:nvPr/>
        </p:nvSpPr>
        <p:spPr>
          <a:xfrm rot="-1160763">
            <a:off x="9012238" y="26050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73" name="文本框 51"/>
          <p:cNvSpPr txBox="1"/>
          <p:nvPr/>
        </p:nvSpPr>
        <p:spPr>
          <a:xfrm rot="-1160763">
            <a:off x="9488488" y="37528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74" name="文本框 32"/>
          <p:cNvSpPr txBox="1"/>
          <p:nvPr/>
        </p:nvSpPr>
        <p:spPr>
          <a:xfrm rot="4190103">
            <a:off x="4289425" y="44799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75" name="文本框 34"/>
          <p:cNvSpPr txBox="1"/>
          <p:nvPr/>
        </p:nvSpPr>
        <p:spPr>
          <a:xfrm rot="8340000">
            <a:off x="5446713" y="37830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76" name="文本框 36"/>
          <p:cNvSpPr txBox="1"/>
          <p:nvPr/>
        </p:nvSpPr>
        <p:spPr>
          <a:xfrm rot="2810103">
            <a:off x="5337175" y="23399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77" name="文本框 37"/>
          <p:cNvSpPr txBox="1"/>
          <p:nvPr/>
        </p:nvSpPr>
        <p:spPr>
          <a:xfrm rot="4010103">
            <a:off x="5337175" y="30638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78" name="文本框 45"/>
          <p:cNvSpPr txBox="1"/>
          <p:nvPr/>
        </p:nvSpPr>
        <p:spPr>
          <a:xfrm rot="2810103">
            <a:off x="5897563" y="23717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79" name="文本框 46"/>
          <p:cNvSpPr txBox="1"/>
          <p:nvPr/>
        </p:nvSpPr>
        <p:spPr>
          <a:xfrm rot="2810103">
            <a:off x="6267450" y="26558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80" name="文本框 47"/>
          <p:cNvSpPr txBox="1"/>
          <p:nvPr/>
        </p:nvSpPr>
        <p:spPr>
          <a:xfrm rot="4010103">
            <a:off x="6267450" y="33797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81" name="文本框 49"/>
          <p:cNvSpPr txBox="1"/>
          <p:nvPr/>
        </p:nvSpPr>
        <p:spPr>
          <a:xfrm rot="-1160763">
            <a:off x="7748588" y="34210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82" name="文本框 50"/>
          <p:cNvSpPr txBox="1"/>
          <p:nvPr/>
        </p:nvSpPr>
        <p:spPr>
          <a:xfrm rot="4020000">
            <a:off x="6742113" y="35353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83" name="文本框 51"/>
          <p:cNvSpPr txBox="1"/>
          <p:nvPr/>
        </p:nvSpPr>
        <p:spPr>
          <a:xfrm rot="-1160763">
            <a:off x="7123113" y="43195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84" name="文本框 32"/>
          <p:cNvSpPr txBox="1"/>
          <p:nvPr/>
        </p:nvSpPr>
        <p:spPr>
          <a:xfrm rot="5400000">
            <a:off x="2665413" y="4332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85" name="文本框 34"/>
          <p:cNvSpPr txBox="1"/>
          <p:nvPr/>
        </p:nvSpPr>
        <p:spPr>
          <a:xfrm rot="8340000">
            <a:off x="3403600" y="47640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86" name="文本框 36"/>
          <p:cNvSpPr txBox="1"/>
          <p:nvPr/>
        </p:nvSpPr>
        <p:spPr>
          <a:xfrm rot="2810103">
            <a:off x="3386138" y="36703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87" name="文本框 37"/>
          <p:cNvSpPr txBox="1"/>
          <p:nvPr/>
        </p:nvSpPr>
        <p:spPr>
          <a:xfrm rot="5220000">
            <a:off x="3821113" y="40481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88" name="文本框 45"/>
          <p:cNvSpPr txBox="1"/>
          <p:nvPr/>
        </p:nvSpPr>
        <p:spPr>
          <a:xfrm rot="2810103">
            <a:off x="4333875" y="368935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89" name="文本框 46"/>
          <p:cNvSpPr txBox="1"/>
          <p:nvPr/>
        </p:nvSpPr>
        <p:spPr>
          <a:xfrm rot="4020000">
            <a:off x="2224088" y="26463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90" name="文本框 47"/>
          <p:cNvSpPr txBox="1"/>
          <p:nvPr/>
        </p:nvSpPr>
        <p:spPr>
          <a:xfrm rot="5220000">
            <a:off x="2127250" y="42306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91" name="文本框 49"/>
          <p:cNvSpPr txBox="1"/>
          <p:nvPr/>
        </p:nvSpPr>
        <p:spPr>
          <a:xfrm rot="4020000">
            <a:off x="3987800" y="50133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92" name="文本框 50"/>
          <p:cNvSpPr txBox="1"/>
          <p:nvPr/>
        </p:nvSpPr>
        <p:spPr>
          <a:xfrm rot="4020000">
            <a:off x="5226050" y="45164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93" name="文本框 51"/>
          <p:cNvSpPr txBox="1"/>
          <p:nvPr/>
        </p:nvSpPr>
        <p:spPr>
          <a:xfrm rot="4020000">
            <a:off x="5595938" y="48021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94" name="文本框 32"/>
          <p:cNvSpPr txBox="1"/>
          <p:nvPr/>
        </p:nvSpPr>
        <p:spPr>
          <a:xfrm rot="-880739">
            <a:off x="2038350" y="33797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95" name="文本框 34"/>
          <p:cNvSpPr txBox="1"/>
          <p:nvPr/>
        </p:nvSpPr>
        <p:spPr>
          <a:xfrm rot="8340000">
            <a:off x="2776538" y="34845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96" name="文本框 36"/>
          <p:cNvSpPr txBox="1"/>
          <p:nvPr/>
        </p:nvSpPr>
        <p:spPr>
          <a:xfrm rot="4020000">
            <a:off x="3194050" y="20415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97" name="文本框 37"/>
          <p:cNvSpPr txBox="1"/>
          <p:nvPr/>
        </p:nvSpPr>
        <p:spPr>
          <a:xfrm rot="5220000">
            <a:off x="3194050" y="27654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98" name="文本框 45"/>
          <p:cNvSpPr txBox="1"/>
          <p:nvPr/>
        </p:nvSpPr>
        <p:spPr>
          <a:xfrm rot="2810103">
            <a:off x="3754438" y="20716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599" name="文本框 46"/>
          <p:cNvSpPr txBox="1"/>
          <p:nvPr/>
        </p:nvSpPr>
        <p:spPr>
          <a:xfrm rot="2810103">
            <a:off x="4124325" y="23574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00" name="文本框 47"/>
          <p:cNvSpPr txBox="1"/>
          <p:nvPr/>
        </p:nvSpPr>
        <p:spPr>
          <a:xfrm rot="4010103">
            <a:off x="3852863" y="3111500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01" name="文本框 49"/>
          <p:cNvSpPr txBox="1"/>
          <p:nvPr/>
        </p:nvSpPr>
        <p:spPr>
          <a:xfrm rot="2810103">
            <a:off x="4711700" y="26558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02" name="文本框 50"/>
          <p:cNvSpPr txBox="1"/>
          <p:nvPr/>
        </p:nvSpPr>
        <p:spPr>
          <a:xfrm rot="2810103">
            <a:off x="4598988" y="323532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03" name="文本框 51"/>
          <p:cNvSpPr txBox="1"/>
          <p:nvPr/>
        </p:nvSpPr>
        <p:spPr>
          <a:xfrm rot="2810103">
            <a:off x="4968875" y="3521075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04" name="文本框 32"/>
          <p:cNvSpPr txBox="1"/>
          <p:nvPr/>
        </p:nvSpPr>
        <p:spPr>
          <a:xfrm rot="5400000">
            <a:off x="6275388" y="4937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05" name="文本框 34"/>
          <p:cNvSpPr txBox="1"/>
          <p:nvPr/>
        </p:nvSpPr>
        <p:spPr>
          <a:xfrm rot="3159237">
            <a:off x="7342188" y="53705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06" name="文本框 36"/>
          <p:cNvSpPr txBox="1"/>
          <p:nvPr/>
        </p:nvSpPr>
        <p:spPr>
          <a:xfrm rot="-1160763">
            <a:off x="7761288" y="39290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07" name="文本框 37"/>
          <p:cNvSpPr txBox="1"/>
          <p:nvPr/>
        </p:nvSpPr>
        <p:spPr>
          <a:xfrm rot="39237">
            <a:off x="7761288" y="46529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08" name="文本框 45"/>
          <p:cNvSpPr txBox="1"/>
          <p:nvPr/>
        </p:nvSpPr>
        <p:spPr>
          <a:xfrm rot="-1160763">
            <a:off x="8321675" y="39576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09" name="文本框 46"/>
          <p:cNvSpPr txBox="1"/>
          <p:nvPr/>
        </p:nvSpPr>
        <p:spPr>
          <a:xfrm rot="-1160763">
            <a:off x="8691563" y="424338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10" name="文本框 47"/>
          <p:cNvSpPr txBox="1"/>
          <p:nvPr/>
        </p:nvSpPr>
        <p:spPr>
          <a:xfrm rot="39237">
            <a:off x="8378825" y="50022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11" name="文本框 49"/>
          <p:cNvSpPr txBox="1"/>
          <p:nvPr/>
        </p:nvSpPr>
        <p:spPr>
          <a:xfrm rot="-1160763">
            <a:off x="9212263" y="4630738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12" name="文本框 50"/>
          <p:cNvSpPr txBox="1"/>
          <p:nvPr/>
        </p:nvSpPr>
        <p:spPr>
          <a:xfrm rot="-1160763">
            <a:off x="9166225" y="512286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13" name="文本框 51"/>
          <p:cNvSpPr txBox="1"/>
          <p:nvPr/>
        </p:nvSpPr>
        <p:spPr>
          <a:xfrm rot="-1160763">
            <a:off x="9536113" y="5408613"/>
            <a:ext cx="503555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500" b="1">
                <a:solidFill>
                  <a:schemeClr val="bg1"/>
                </a:solidFill>
                <a:latin typeface="Times New Roman" panose="02020603050405020304" pitchFamily="18" charset="0"/>
              </a:rPr>
              <a:t>状元成才路</a:t>
            </a:r>
          </a:p>
        </p:txBody>
      </p:sp>
      <p:sp>
        <p:nvSpPr>
          <p:cNvPr id="64614" name="矩形 2"/>
          <p:cNvSpPr/>
          <p:nvPr/>
        </p:nvSpPr>
        <p:spPr>
          <a:xfrm>
            <a:off x="1905000" y="228600"/>
            <a:ext cx="8423275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、第一段主要描写了什么内容？按照什么顺序来描写的？</a:t>
            </a:r>
            <a:endParaRPr lang="en-US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5000" y="3352800"/>
            <a:ext cx="8423275" cy="29127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55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333300"/>
                </a:solidFill>
                <a:latin typeface="黑体" panose="02010609060101010101" charset="-122"/>
                <a:ea typeface="黑体" panose="02010609060101010101" charset="-122"/>
              </a:rPr>
              <a:t>本段是按照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时间顺序（四季）</a:t>
            </a:r>
            <a:r>
              <a:rPr lang="zh-CN" altLang="en-US" sz="3200" b="1">
                <a:solidFill>
                  <a:srgbClr val="333300"/>
                </a:solidFill>
                <a:latin typeface="黑体" panose="02010609060101010101" charset="-122"/>
                <a:ea typeface="黑体" panose="02010609060101010101" charset="-122"/>
              </a:rPr>
              <a:t>来写的。表示时间的词语有“立春过后”“再过两个月”</a:t>
            </a:r>
          </a:p>
          <a:p>
            <a:pPr>
              <a:lnSpc>
                <a:spcPts val="5500"/>
              </a:lnSpc>
            </a:pPr>
            <a:r>
              <a:rPr lang="zh-CN" altLang="en-US" sz="3200" b="1">
                <a:solidFill>
                  <a:srgbClr val="333300"/>
                </a:solidFill>
                <a:latin typeface="黑体" panose="02010609060101010101" charset="-122"/>
                <a:ea typeface="黑体" panose="02010609060101010101" charset="-122"/>
              </a:rPr>
              <a:t>“不久”“于是转入”“到了秋天”“准备迎接”等，条理清晰。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2057400" y="1600200"/>
            <a:ext cx="8001000" cy="182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以优美生动的写景笔调描写了一年四季丰富的物候现象，给读者展现了一幅四季风景画。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90945" y="-1946337"/>
            <a:ext cx="12729551" cy="9955631"/>
          </a:xfrm>
          <a:prstGeom prst="rect">
            <a:avLst/>
          </a:prstGeom>
        </p:spPr>
      </p:pic>
      <p:sp>
        <p:nvSpPr>
          <p:cNvPr id="16" name="任意多边形: 形状 15"/>
          <p:cNvSpPr/>
          <p:nvPr/>
        </p:nvSpPr>
        <p:spPr>
          <a:xfrm>
            <a:off x="-290945" y="1647825"/>
            <a:ext cx="12773891" cy="3562350"/>
          </a:xfrm>
          <a:custGeom>
            <a:avLst/>
            <a:gdLst>
              <a:gd name="connsiteX0" fmla="*/ 6386945 w 12773891"/>
              <a:gd name="connsiteY0" fmla="*/ 0 h 3562350"/>
              <a:gd name="connsiteX1" fmla="*/ 7761386 w 12773891"/>
              <a:gd name="connsiteY1" fmla="*/ 648182 h 3562350"/>
              <a:gd name="connsiteX2" fmla="*/ 7775271 w 12773891"/>
              <a:gd name="connsiteY2" fmla="*/ 666750 h 3562350"/>
              <a:gd name="connsiteX3" fmla="*/ 12773891 w 12773891"/>
              <a:gd name="connsiteY3" fmla="*/ 666750 h 3562350"/>
              <a:gd name="connsiteX4" fmla="*/ 12773891 w 12773891"/>
              <a:gd name="connsiteY4" fmla="*/ 2895600 h 3562350"/>
              <a:gd name="connsiteX5" fmla="*/ 7775271 w 12773891"/>
              <a:gd name="connsiteY5" fmla="*/ 2895600 h 3562350"/>
              <a:gd name="connsiteX6" fmla="*/ 7761386 w 12773891"/>
              <a:gd name="connsiteY6" fmla="*/ 2914168 h 3562350"/>
              <a:gd name="connsiteX7" fmla="*/ 6386945 w 12773891"/>
              <a:gd name="connsiteY7" fmla="*/ 3562350 h 3562350"/>
              <a:gd name="connsiteX8" fmla="*/ 5012504 w 12773891"/>
              <a:gd name="connsiteY8" fmla="*/ 2914168 h 3562350"/>
              <a:gd name="connsiteX9" fmla="*/ 4998619 w 12773891"/>
              <a:gd name="connsiteY9" fmla="*/ 2895600 h 3562350"/>
              <a:gd name="connsiteX10" fmla="*/ 0 w 12773891"/>
              <a:gd name="connsiteY10" fmla="*/ 2895600 h 3562350"/>
              <a:gd name="connsiteX11" fmla="*/ 0 w 12773891"/>
              <a:gd name="connsiteY11" fmla="*/ 666750 h 3562350"/>
              <a:gd name="connsiteX12" fmla="*/ 4998619 w 12773891"/>
              <a:gd name="connsiteY12" fmla="*/ 666750 h 3562350"/>
              <a:gd name="connsiteX13" fmla="*/ 5012504 w 12773891"/>
              <a:gd name="connsiteY13" fmla="*/ 648182 h 3562350"/>
              <a:gd name="connsiteX14" fmla="*/ 6386945 w 12773891"/>
              <a:gd name="connsiteY14" fmla="*/ 0 h 356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73891" h="3562350">
                <a:moveTo>
                  <a:pt x="6386945" y="0"/>
                </a:moveTo>
                <a:cubicBezTo>
                  <a:pt x="6940286" y="0"/>
                  <a:pt x="7434693" y="252321"/>
                  <a:pt x="7761386" y="648182"/>
                </a:cubicBezTo>
                <a:lnTo>
                  <a:pt x="7775271" y="666750"/>
                </a:lnTo>
                <a:lnTo>
                  <a:pt x="12773891" y="666750"/>
                </a:lnTo>
                <a:lnTo>
                  <a:pt x="12773891" y="2895600"/>
                </a:lnTo>
                <a:lnTo>
                  <a:pt x="7775271" y="2895600"/>
                </a:lnTo>
                <a:lnTo>
                  <a:pt x="7761386" y="2914168"/>
                </a:lnTo>
                <a:cubicBezTo>
                  <a:pt x="7434693" y="3310029"/>
                  <a:pt x="6940286" y="3562350"/>
                  <a:pt x="6386945" y="3562350"/>
                </a:cubicBezTo>
                <a:cubicBezTo>
                  <a:pt x="5833605" y="3562350"/>
                  <a:pt x="5339198" y="3310029"/>
                  <a:pt x="5012504" y="2914168"/>
                </a:cubicBezTo>
                <a:lnTo>
                  <a:pt x="4998619" y="2895600"/>
                </a:lnTo>
                <a:lnTo>
                  <a:pt x="0" y="2895600"/>
                </a:lnTo>
                <a:lnTo>
                  <a:pt x="0" y="666750"/>
                </a:lnTo>
                <a:lnTo>
                  <a:pt x="4998619" y="666750"/>
                </a:lnTo>
                <a:lnTo>
                  <a:pt x="5012504" y="648182"/>
                </a:lnTo>
                <a:cubicBezTo>
                  <a:pt x="5339198" y="252321"/>
                  <a:pt x="5833605" y="0"/>
                  <a:pt x="6386945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C8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781300" y="2483474"/>
            <a:ext cx="6629400" cy="15684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说明文运用</a:t>
            </a:r>
            <a:r>
              <a:rPr lang="en-US" altLang="zh-CN" sz="96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5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我最强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1" presetClass="entr" presetSubtype="0" fill="hold" grpId="1" nodeType="after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3270" cy="6859270"/>
          </a:xfrm>
          <a:prstGeom prst="rect">
            <a:avLst/>
          </a:prstGeom>
        </p:spPr>
      </p:pic>
      <p:sp>
        <p:nvSpPr>
          <p:cNvPr id="17413" name="矩形 3"/>
          <p:cNvSpPr/>
          <p:nvPr/>
        </p:nvSpPr>
        <p:spPr>
          <a:xfrm>
            <a:off x="639763" y="1307465"/>
            <a:ext cx="4830445" cy="52197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一、本文的说明对象是什么？</a:t>
            </a:r>
          </a:p>
        </p:txBody>
      </p:sp>
      <p:sp>
        <p:nvSpPr>
          <p:cNvPr id="10248" name="文本框 2"/>
          <p:cNvSpPr txBox="1"/>
          <p:nvPr/>
        </p:nvSpPr>
        <p:spPr>
          <a:xfrm>
            <a:off x="974408" y="2827020"/>
            <a:ext cx="98831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明确：说明对象是“物候”和“物候学”。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635"/>
            <a:ext cx="12125960" cy="6821805"/>
          </a:xfrm>
          <a:prstGeom prst="rect">
            <a:avLst/>
          </a:prstGeom>
        </p:spPr>
      </p:pic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287713" y="1412875"/>
            <a:ext cx="41148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1B1B2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由四季变化引出物候和物候学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3352800" y="5486400"/>
            <a:ext cx="45434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1B1B2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研究物候学的重要意义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3276600" y="2971800"/>
            <a:ext cx="469106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1B1B2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物候观测对农业的重要性</a:t>
            </a: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3200400" y="4267200"/>
            <a:ext cx="476726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1B1B2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物候现象来临的决定因素</a:t>
            </a:r>
          </a:p>
        </p:txBody>
      </p:sp>
      <p:sp>
        <p:nvSpPr>
          <p:cNvPr id="41990" name="AutoShape 6"/>
          <p:cNvSpPr/>
          <p:nvPr/>
        </p:nvSpPr>
        <p:spPr>
          <a:xfrm>
            <a:off x="4419600" y="24384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33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991" name="AutoShape 7"/>
          <p:cNvSpPr/>
          <p:nvPr/>
        </p:nvSpPr>
        <p:spPr>
          <a:xfrm>
            <a:off x="4419600" y="36576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992" name="AutoShape 8"/>
          <p:cNvSpPr/>
          <p:nvPr/>
        </p:nvSpPr>
        <p:spPr>
          <a:xfrm>
            <a:off x="4419600" y="49530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322" name="WordArt 9"/>
          <p:cNvSpPr>
            <a:spLocks noTextEdit="1"/>
          </p:cNvSpPr>
          <p:nvPr/>
        </p:nvSpPr>
        <p:spPr>
          <a:xfrm rot="5400000">
            <a:off x="7748588" y="1489075"/>
            <a:ext cx="9144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现象</a:t>
            </a:r>
          </a:p>
        </p:txBody>
      </p:sp>
      <p:sp>
        <p:nvSpPr>
          <p:cNvPr id="13323" name="WordArt 10"/>
          <p:cNvSpPr>
            <a:spLocks noTextEdit="1"/>
          </p:cNvSpPr>
          <p:nvPr/>
        </p:nvSpPr>
        <p:spPr>
          <a:xfrm rot="5400000">
            <a:off x="7781925" y="5487988"/>
            <a:ext cx="914400" cy="685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本质</a:t>
            </a:r>
          </a:p>
        </p:txBody>
      </p:sp>
      <p:sp>
        <p:nvSpPr>
          <p:cNvPr id="41995" name="Line 11"/>
          <p:cNvSpPr/>
          <p:nvPr/>
        </p:nvSpPr>
        <p:spPr>
          <a:xfrm flipH="1">
            <a:off x="8183563" y="2420938"/>
            <a:ext cx="1587" cy="274161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3325" name="WordArt 12"/>
          <p:cNvSpPr>
            <a:spLocks noTextEdit="1"/>
          </p:cNvSpPr>
          <p:nvPr/>
        </p:nvSpPr>
        <p:spPr>
          <a:xfrm rot="5400000">
            <a:off x="8115300" y="3497263"/>
            <a:ext cx="3124200" cy="6826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逻辑顺序</a:t>
            </a:r>
          </a:p>
        </p:txBody>
      </p:sp>
      <p:sp>
        <p:nvSpPr>
          <p:cNvPr id="41998" name="Text Box 14"/>
          <p:cNvSpPr txBox="1"/>
          <p:nvPr/>
        </p:nvSpPr>
        <p:spPr>
          <a:xfrm>
            <a:off x="1774825" y="1773238"/>
            <a:ext cx="14398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（</a:t>
            </a:r>
            <a:r>
              <a:rPr lang="en-US" altLang="zh-CN" sz="2400" b="1">
                <a:latin typeface="Arial" panose="020B0604020202020204" pitchFamily="34" charset="0"/>
              </a:rPr>
              <a:t>1--3</a:t>
            </a:r>
            <a:r>
              <a:rPr lang="zh-CN" altLang="en-US" sz="2400" b="1"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41999" name="Text Box 15"/>
          <p:cNvSpPr txBox="1"/>
          <p:nvPr/>
        </p:nvSpPr>
        <p:spPr>
          <a:xfrm>
            <a:off x="1847850" y="3068638"/>
            <a:ext cx="12239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（</a:t>
            </a:r>
            <a:r>
              <a:rPr lang="en-US" altLang="zh-CN" sz="2400" b="1">
                <a:latin typeface="Arial" panose="020B0604020202020204" pitchFamily="34" charset="0"/>
              </a:rPr>
              <a:t>4--5</a:t>
            </a:r>
            <a:r>
              <a:rPr lang="zh-CN" altLang="en-US" sz="2400" b="1"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42000" name="Text Box 16"/>
          <p:cNvSpPr txBox="1"/>
          <p:nvPr/>
        </p:nvSpPr>
        <p:spPr>
          <a:xfrm>
            <a:off x="1847850" y="4365625"/>
            <a:ext cx="13684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（</a:t>
            </a:r>
            <a:r>
              <a:rPr lang="en-US" altLang="zh-CN" sz="2400" b="1">
                <a:latin typeface="Arial" panose="020B0604020202020204" pitchFamily="34" charset="0"/>
              </a:rPr>
              <a:t>6--10</a:t>
            </a:r>
            <a:r>
              <a:rPr lang="zh-CN" altLang="en-US" sz="2400" b="1"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42001" name="Text Box 17"/>
          <p:cNvSpPr txBox="1"/>
          <p:nvPr/>
        </p:nvSpPr>
        <p:spPr>
          <a:xfrm>
            <a:off x="1847850" y="5589588"/>
            <a:ext cx="16557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（</a:t>
            </a:r>
            <a:r>
              <a:rPr lang="en-US" altLang="zh-CN" sz="2400" b="1">
                <a:latin typeface="Arial" panose="020B0604020202020204" pitchFamily="34" charset="0"/>
              </a:rPr>
              <a:t>11--12</a:t>
            </a:r>
            <a:r>
              <a:rPr lang="zh-CN" altLang="en-US" sz="2400" b="1">
                <a:latin typeface="Arial" panose="020B0604020202020204" pitchFamily="34" charset="0"/>
              </a:rPr>
              <a:t>）</a:t>
            </a:r>
          </a:p>
        </p:txBody>
      </p:sp>
      <p:sp>
        <p:nvSpPr>
          <p:cNvPr id="20" name="WordArt 12"/>
          <p:cNvSpPr>
            <a:spLocks noChangeArrowheads="1" noChangeShapeType="1" noTextEdit="1"/>
          </p:cNvSpPr>
          <p:nvPr/>
        </p:nvSpPr>
        <p:spPr bwMode="auto">
          <a:xfrm rot="5400000">
            <a:off x="7054180" y="3622948"/>
            <a:ext cx="3124200" cy="432048"/>
          </a:xfrm>
          <a:prstGeom prst="rect">
            <a:avLst/>
          </a:prstGeom>
        </p:spPr>
        <p:txBody>
          <a:bodyPr vert="eaVert"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9525">
                  <a:solidFill>
                    <a:srgbClr val="FF0000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en-US" sz="3600" b="1" i="0" u="none" strike="noStrike" kern="1200" cap="none" spc="0" normalizeH="0" baseline="0" noProof="0">
                <a:ln w="9525">
                  <a:solidFill>
                    <a:srgbClr val="FF0000"/>
                  </a:solidFill>
                  <a:round/>
                </a:ln>
                <a:solidFill>
                  <a:srgbClr val="000066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层层深入结构精巧</a:t>
            </a:r>
            <a:r>
              <a:rPr kumimoji="0" lang="zh-CN" altLang="en-US" sz="3600" b="1" i="0" u="none" strike="noStrike" kern="1200" cap="none" spc="0" normalizeH="0" baseline="0" noProof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</a:p>
        </p:txBody>
      </p:sp>
      <p:sp>
        <p:nvSpPr>
          <p:cNvPr id="166925" name="Text Box 6"/>
          <p:cNvSpPr txBox="1">
            <a:spLocks noChangeArrowheads="1"/>
          </p:cNvSpPr>
          <p:nvPr/>
        </p:nvSpPr>
        <p:spPr bwMode="auto">
          <a:xfrm>
            <a:off x="843280" y="122555"/>
            <a:ext cx="5786120" cy="9220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257175" indent="-257175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lvl="1" indent="-21463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lvl="5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lvl="6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lvl="7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lvl="8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 b="1" spc="0">
                <a:latin typeface="楷体_GB2312" pitchFamily="49" charset="-122"/>
                <a:ea typeface="楷体_GB2312" pitchFamily="49" charset="-122"/>
              </a:rPr>
              <a:t>二、说明顺序。</a:t>
            </a:r>
            <a:endParaRPr lang="zh-CN" altLang="en-US" sz="5335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1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1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7" dur="10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2" dur="1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8" grpId="0"/>
      <p:bldP spid="41989" grpId="0"/>
      <p:bldP spid="41990" grpId="0" animBg="1"/>
      <p:bldP spid="41991" grpId="0" animBg="1"/>
      <p:bldP spid="41992" grpId="0" animBg="1"/>
      <p:bldP spid="41998" grpId="0"/>
      <p:bldP spid="41999" grpId="0"/>
      <p:bldP spid="42000" grpId="0"/>
      <p:bldP spid="4200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044045" cy="6774815"/>
          </a:xfrm>
          <a:prstGeom prst="rect">
            <a:avLst/>
          </a:prstGeom>
        </p:spPr>
      </p:pic>
      <p:sp>
        <p:nvSpPr>
          <p:cNvPr id="73731" name="矩形 2"/>
          <p:cNvSpPr/>
          <p:nvPr/>
        </p:nvSpPr>
        <p:spPr>
          <a:xfrm>
            <a:off x="1752600" y="1219200"/>
            <a:ext cx="8915400" cy="730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决定物候现象来临的因素是按什么顺序写的？</a:t>
            </a:r>
          </a:p>
        </p:txBody>
      </p:sp>
      <p:sp>
        <p:nvSpPr>
          <p:cNvPr id="15" name="文本框 3"/>
          <p:cNvSpPr txBox="1"/>
          <p:nvPr/>
        </p:nvSpPr>
        <p:spPr>
          <a:xfrm>
            <a:off x="2743200" y="2209800"/>
            <a:ext cx="3048000" cy="34251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65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纬度的差异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65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经度的差异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65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高下的差异</a:t>
            </a:r>
            <a:endParaRPr lang="en-US" altLang="zh-CN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65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 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古今的差异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8"/>
          <p:cNvSpPr txBox="1"/>
          <p:nvPr/>
        </p:nvSpPr>
        <p:spPr>
          <a:xfrm>
            <a:off x="6172200" y="243840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主要</a:t>
            </a:r>
          </a:p>
        </p:txBody>
      </p:sp>
      <p:sp>
        <p:nvSpPr>
          <p:cNvPr id="17" name="Line 10"/>
          <p:cNvSpPr/>
          <p:nvPr/>
        </p:nvSpPr>
        <p:spPr>
          <a:xfrm>
            <a:off x="6619875" y="3038475"/>
            <a:ext cx="9525" cy="1838325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18" name="Rectangle 13"/>
          <p:cNvSpPr/>
          <p:nvPr/>
        </p:nvSpPr>
        <p:spPr>
          <a:xfrm>
            <a:off x="6248400" y="495300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次要</a:t>
            </a:r>
          </a:p>
        </p:txBody>
      </p:sp>
      <p:sp>
        <p:nvSpPr>
          <p:cNvPr id="19" name="Text Box 9"/>
          <p:cNvSpPr txBox="1"/>
          <p:nvPr/>
        </p:nvSpPr>
        <p:spPr>
          <a:xfrm>
            <a:off x="7620000" y="2438400"/>
            <a:ext cx="9461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空间</a:t>
            </a:r>
          </a:p>
        </p:txBody>
      </p:sp>
      <p:sp>
        <p:nvSpPr>
          <p:cNvPr id="20" name="Line 11"/>
          <p:cNvSpPr/>
          <p:nvPr/>
        </p:nvSpPr>
        <p:spPr>
          <a:xfrm flipH="1">
            <a:off x="8083550" y="3038475"/>
            <a:ext cx="19050" cy="1838325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miter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21" name="Rectangle 12"/>
          <p:cNvSpPr/>
          <p:nvPr/>
        </p:nvSpPr>
        <p:spPr>
          <a:xfrm>
            <a:off x="7659688" y="495300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时间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25960" cy="6821170"/>
          </a:xfrm>
          <a:prstGeom prst="rect">
            <a:avLst/>
          </a:prstGeom>
        </p:spPr>
      </p:pic>
      <p:sp>
        <p:nvSpPr>
          <p:cNvPr id="78850" name="Rectangle 4"/>
          <p:cNvSpPr/>
          <p:nvPr/>
        </p:nvSpPr>
        <p:spPr>
          <a:xfrm>
            <a:off x="1828800" y="1066800"/>
            <a:ext cx="7532370" cy="668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决定物候来临的四个因素能否调换顺序？</a:t>
            </a:r>
          </a:p>
        </p:txBody>
      </p:sp>
      <p:sp>
        <p:nvSpPr>
          <p:cNvPr id="4" name="Text Box 5"/>
          <p:cNvSpPr txBox="1"/>
          <p:nvPr/>
        </p:nvSpPr>
        <p:spPr>
          <a:xfrm>
            <a:off x="2590800" y="1981200"/>
            <a:ext cx="7162800" cy="278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7000"/>
              </a:lnSpc>
            </a:pPr>
            <a:r>
              <a:rPr lang="zh-CN" altLang="en-US" sz="3200" b="1">
                <a:solidFill>
                  <a:srgbClr val="003300"/>
                </a:solidFill>
                <a:latin typeface="黑体" panose="02010609060101010101" charset="-122"/>
                <a:ea typeface="黑体" panose="02010609060101010101" charset="-122"/>
              </a:rPr>
              <a:t>不能，因为这四个因素是由：</a:t>
            </a:r>
          </a:p>
          <a:p>
            <a:pPr>
              <a:lnSpc>
                <a:spcPts val="7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 b="1">
                <a:solidFill>
                  <a:srgbClr val="000066"/>
                </a:solidFill>
                <a:latin typeface="黑体" panose="02010609060101010101" charset="-122"/>
                <a:ea typeface="黑体" panose="02010609060101010101" charset="-122"/>
              </a:rPr>
              <a:t>由      到</a:t>
            </a:r>
          </a:p>
          <a:p>
            <a:pPr>
              <a:lnSpc>
                <a:spcPts val="7000"/>
              </a:lnSpc>
            </a:pPr>
            <a:r>
              <a:rPr lang="zh-CN" altLang="en-US" sz="3200" b="1">
                <a:solidFill>
                  <a:srgbClr val="000066"/>
                </a:solidFill>
                <a:latin typeface="黑体" panose="02010609060101010101" charset="-122"/>
                <a:ea typeface="黑体" panose="02010609060101010101" charset="-122"/>
              </a:rPr>
              <a:t>  由      到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          </a:t>
            </a:r>
          </a:p>
        </p:txBody>
      </p:sp>
      <p:sp>
        <p:nvSpPr>
          <p:cNvPr id="5" name="AutoShape 10"/>
          <p:cNvSpPr/>
          <p:nvPr/>
        </p:nvSpPr>
        <p:spPr>
          <a:xfrm>
            <a:off x="2743200" y="3429000"/>
            <a:ext cx="228600" cy="914400"/>
          </a:xfrm>
          <a:prstGeom prst="leftBrace">
            <a:avLst>
              <a:gd name="adj1" fmla="val 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" name="AutoShape 11"/>
          <p:cNvSpPr/>
          <p:nvPr/>
        </p:nvSpPr>
        <p:spPr>
          <a:xfrm>
            <a:off x="6629400" y="3505200"/>
            <a:ext cx="152400" cy="914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3733800" y="3124200"/>
            <a:ext cx="533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主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5410200" y="3124200"/>
            <a:ext cx="762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次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3581400" y="4038600"/>
            <a:ext cx="1143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空间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5334000" y="4038600"/>
            <a:ext cx="1143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时间</a:t>
            </a:r>
          </a:p>
        </p:txBody>
      </p:sp>
      <p:sp>
        <p:nvSpPr>
          <p:cNvPr id="11" name="Text Box 12"/>
          <p:cNvSpPr txBox="1"/>
          <p:nvPr/>
        </p:nvSpPr>
        <p:spPr>
          <a:xfrm>
            <a:off x="7086600" y="3200400"/>
            <a:ext cx="1143000" cy="1373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逻辑顺序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482" name="矩形 3"/>
          <p:cNvSpPr/>
          <p:nvPr/>
        </p:nvSpPr>
        <p:spPr>
          <a:xfrm>
            <a:off x="919480" y="804545"/>
            <a:ext cx="9651365" cy="650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1—3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段是怎样将“物候”这一科学概念一步步引出来的？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8035" y="2327910"/>
            <a:ext cx="103917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段，以生动的写景笔调，写出了一年四季不同的自然现象。虽然还没有接触到“物候”的概念，却让读者知道了物候的种种现象。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为进一步说明物候作了铺垫。</a:t>
            </a:r>
          </a:p>
        </p:txBody>
      </p:sp>
      <p:sp>
        <p:nvSpPr>
          <p:cNvPr id="5" name="矩形 4"/>
          <p:cNvSpPr/>
          <p:nvPr/>
        </p:nvSpPr>
        <p:spPr>
          <a:xfrm>
            <a:off x="788035" y="3299460"/>
            <a:ext cx="10918825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段，</a:t>
            </a:r>
            <a:r>
              <a:rPr lang="zh-CN" altLang="zh-CN" sz="20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第一句是全段的中心，</a:t>
            </a:r>
            <a:r>
              <a:rPr lang="zh-CN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说明了“草木荣枯，候鸟去来”等自然现象同农事安排的关系。</a:t>
            </a:r>
          </a:p>
        </p:txBody>
      </p:sp>
      <p:sp>
        <p:nvSpPr>
          <p:cNvPr id="2" name="矩形 1"/>
          <p:cNvSpPr/>
          <p:nvPr/>
        </p:nvSpPr>
        <p:spPr>
          <a:xfrm>
            <a:off x="919480" y="3916680"/>
            <a:ext cx="105352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段，</a:t>
            </a:r>
            <a:r>
              <a:rPr lang="zh-CN" altLang="en-US" sz="20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在前两段的基础上，直接点明物候和物候学的内涵。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首先点明“物候”就是上文所介绍的种种自然现象，然后从古代到近代，从起源到发展，从知识到科学，介绍了“物候学”的形成及其功用。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1130" y="81280"/>
            <a:ext cx="4269740" cy="7067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三、说明思路</a:t>
            </a:r>
          </a:p>
        </p:txBody>
      </p:sp>
      <p:sp>
        <p:nvSpPr>
          <p:cNvPr id="165891" name="Text Box 3"/>
          <p:cNvSpPr/>
          <p:nvPr/>
        </p:nvSpPr>
        <p:spPr>
          <a:xfrm>
            <a:off x="647065" y="1351915"/>
            <a:ext cx="10807065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概括四季变迁的景象，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指出诸如草木荣枯、候鸟去来等自然现象与气候存在关系，劳动人民可据以安排农事，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最后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指出：这些自然现象就是物候。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5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" grpId="0"/>
      <p:bldP spid="16589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169986" name="Text Box 6"/>
          <p:cNvSpPr txBox="1">
            <a:spLocks noChangeArrowheads="1"/>
          </p:cNvSpPr>
          <p:nvPr/>
        </p:nvSpPr>
        <p:spPr bwMode="auto">
          <a:xfrm>
            <a:off x="569384" y="264372"/>
            <a:ext cx="6383655" cy="9220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marL="257175" indent="-257175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lvl="1" indent="-21463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lvl="5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lvl="6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lvl="7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lvl="8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 b="1" spc="0">
                <a:latin typeface="楷体" panose="02010609060101010101" pitchFamily="49" charset="-122"/>
                <a:ea typeface="楷体" panose="02010609060101010101" pitchFamily="49" charset="-122"/>
              </a:rPr>
              <a:t>四、说明方法及作用</a:t>
            </a:r>
          </a:p>
        </p:txBody>
      </p:sp>
      <p:sp>
        <p:nvSpPr>
          <p:cNvPr id="169987" name="Text Box 2"/>
          <p:cNvSpPr/>
          <p:nvPr/>
        </p:nvSpPr>
        <p:spPr>
          <a:xfrm>
            <a:off x="569384" y="1583267"/>
            <a:ext cx="10790767" cy="33229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说明事理有许多方法，如举例子、作比较、列数字、引用等。试从课文中各找出一个例子，说说其作用。</a:t>
            </a:r>
          </a:p>
          <a:p>
            <a:pPr marL="0" lvl="0" indent="0" algn="just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回答模式：</a:t>
            </a:r>
          </a:p>
          <a:p>
            <a:pPr marL="0" lvl="0" indent="0" algn="just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“这段文字运用了</a:t>
            </a:r>
            <a:r>
              <a:rPr lang="zh-CN" altLang="en-US" sz="32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（说明方法）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（准确</a:t>
            </a:r>
            <a:r>
              <a:rPr lang="en-US" altLang="zh-CN" sz="32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具体</a:t>
            </a:r>
            <a:r>
              <a:rPr lang="en-US" altLang="zh-CN" sz="32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生动</a:t>
            </a:r>
            <a:r>
              <a:rPr lang="en-US" altLang="zh-CN" sz="32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清楚）地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说明了</a:t>
            </a:r>
            <a:r>
              <a:rPr lang="zh-CN" altLang="en-US" sz="32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（说明对象）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3200" b="1" u="sng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特点，从而使说明更具体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更科学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更容易让人理解</a:t>
            </a:r>
            <a:r>
              <a:rPr lang="en-US" altLang="zh-CN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更有说服力</a:t>
            </a:r>
            <a:r>
              <a:rPr lang="zh-CN" altLang="en-US" sz="32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3971" name="矩形 2"/>
          <p:cNvSpPr/>
          <p:nvPr/>
        </p:nvSpPr>
        <p:spPr>
          <a:xfrm>
            <a:off x="723265" y="515620"/>
            <a:ext cx="1068451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）到了近代，利用物候知识来研究农业生产，已经发展为一门科学，就是物候学。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3972" name="矩形 3"/>
          <p:cNvSpPr/>
          <p:nvPr/>
        </p:nvSpPr>
        <p:spPr>
          <a:xfrm>
            <a:off x="723265" y="2292350"/>
            <a:ext cx="10516235" cy="1116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）物候观测使用的是“活的仪器”，是活生生的生物。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它比气象仪器复杂得多，灵敏得多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0421" name="矩形 4"/>
          <p:cNvSpPr/>
          <p:nvPr/>
        </p:nvSpPr>
        <p:spPr>
          <a:xfrm>
            <a:off x="1033780" y="1640205"/>
            <a:ext cx="7032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下定义。科学准确地说明了什么是物候学。</a:t>
            </a:r>
          </a:p>
        </p:txBody>
      </p:sp>
      <p:sp>
        <p:nvSpPr>
          <p:cNvPr id="60422" name="矩形 5"/>
          <p:cNvSpPr/>
          <p:nvPr/>
        </p:nvSpPr>
        <p:spPr>
          <a:xfrm>
            <a:off x="723265" y="3507105"/>
            <a:ext cx="10516235" cy="2656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打比方。把“活生生的生物”比作“活的仪器”，生动形象地说明了物候对于农业的重要性。</a:t>
            </a:r>
          </a:p>
          <a:p>
            <a:pPr>
              <a:lnSpc>
                <a:spcPts val="4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运用了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作比较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的说明方法，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将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物候观测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气象仪器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作比较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突出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说明了物候观测的重要特征是使用活生生的生物进行观测，并且这种观测要更复杂、更灵敏；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从而使说明更具体，更科学</a:t>
            </a:r>
            <a:r>
              <a:rPr lang="zh-CN" altLang="en-US" sz="2400" b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1" grpId="0"/>
      <p:bldP spid="604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90945" y="-1946337"/>
            <a:ext cx="12729551" cy="9955631"/>
          </a:xfrm>
          <a:prstGeom prst="rect">
            <a:avLst/>
          </a:prstGeom>
        </p:spPr>
      </p:pic>
      <p:sp>
        <p:nvSpPr>
          <p:cNvPr id="16" name="任意多边形: 形状 15"/>
          <p:cNvSpPr/>
          <p:nvPr/>
        </p:nvSpPr>
        <p:spPr>
          <a:xfrm>
            <a:off x="-290945" y="1647825"/>
            <a:ext cx="12773891" cy="3562350"/>
          </a:xfrm>
          <a:custGeom>
            <a:avLst/>
            <a:gdLst>
              <a:gd name="connsiteX0" fmla="*/ 6386945 w 12773891"/>
              <a:gd name="connsiteY0" fmla="*/ 0 h 3562350"/>
              <a:gd name="connsiteX1" fmla="*/ 7761386 w 12773891"/>
              <a:gd name="connsiteY1" fmla="*/ 648182 h 3562350"/>
              <a:gd name="connsiteX2" fmla="*/ 7775271 w 12773891"/>
              <a:gd name="connsiteY2" fmla="*/ 666750 h 3562350"/>
              <a:gd name="connsiteX3" fmla="*/ 12773891 w 12773891"/>
              <a:gd name="connsiteY3" fmla="*/ 666750 h 3562350"/>
              <a:gd name="connsiteX4" fmla="*/ 12773891 w 12773891"/>
              <a:gd name="connsiteY4" fmla="*/ 2895600 h 3562350"/>
              <a:gd name="connsiteX5" fmla="*/ 7775271 w 12773891"/>
              <a:gd name="connsiteY5" fmla="*/ 2895600 h 3562350"/>
              <a:gd name="connsiteX6" fmla="*/ 7761386 w 12773891"/>
              <a:gd name="connsiteY6" fmla="*/ 2914168 h 3562350"/>
              <a:gd name="connsiteX7" fmla="*/ 6386945 w 12773891"/>
              <a:gd name="connsiteY7" fmla="*/ 3562350 h 3562350"/>
              <a:gd name="connsiteX8" fmla="*/ 5012504 w 12773891"/>
              <a:gd name="connsiteY8" fmla="*/ 2914168 h 3562350"/>
              <a:gd name="connsiteX9" fmla="*/ 4998619 w 12773891"/>
              <a:gd name="connsiteY9" fmla="*/ 2895600 h 3562350"/>
              <a:gd name="connsiteX10" fmla="*/ 0 w 12773891"/>
              <a:gd name="connsiteY10" fmla="*/ 2895600 h 3562350"/>
              <a:gd name="connsiteX11" fmla="*/ 0 w 12773891"/>
              <a:gd name="connsiteY11" fmla="*/ 666750 h 3562350"/>
              <a:gd name="connsiteX12" fmla="*/ 4998619 w 12773891"/>
              <a:gd name="connsiteY12" fmla="*/ 666750 h 3562350"/>
              <a:gd name="connsiteX13" fmla="*/ 5012504 w 12773891"/>
              <a:gd name="connsiteY13" fmla="*/ 648182 h 3562350"/>
              <a:gd name="connsiteX14" fmla="*/ 6386945 w 12773891"/>
              <a:gd name="connsiteY14" fmla="*/ 0 h 356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73891" h="3562350">
                <a:moveTo>
                  <a:pt x="6386945" y="0"/>
                </a:moveTo>
                <a:cubicBezTo>
                  <a:pt x="6940286" y="0"/>
                  <a:pt x="7434693" y="252321"/>
                  <a:pt x="7761386" y="648182"/>
                </a:cubicBezTo>
                <a:lnTo>
                  <a:pt x="7775271" y="666750"/>
                </a:lnTo>
                <a:lnTo>
                  <a:pt x="12773891" y="666750"/>
                </a:lnTo>
                <a:lnTo>
                  <a:pt x="12773891" y="2895600"/>
                </a:lnTo>
                <a:lnTo>
                  <a:pt x="7775271" y="2895600"/>
                </a:lnTo>
                <a:lnTo>
                  <a:pt x="7761386" y="2914168"/>
                </a:lnTo>
                <a:cubicBezTo>
                  <a:pt x="7434693" y="3310029"/>
                  <a:pt x="6940286" y="3562350"/>
                  <a:pt x="6386945" y="3562350"/>
                </a:cubicBezTo>
                <a:cubicBezTo>
                  <a:pt x="5833605" y="3562350"/>
                  <a:pt x="5339198" y="3310029"/>
                  <a:pt x="5012504" y="2914168"/>
                </a:cubicBezTo>
                <a:lnTo>
                  <a:pt x="4998619" y="2895600"/>
                </a:lnTo>
                <a:lnTo>
                  <a:pt x="0" y="2895600"/>
                </a:lnTo>
                <a:lnTo>
                  <a:pt x="0" y="666750"/>
                </a:lnTo>
                <a:lnTo>
                  <a:pt x="4998619" y="666750"/>
                </a:lnTo>
                <a:lnTo>
                  <a:pt x="5012504" y="648182"/>
                </a:lnTo>
                <a:cubicBezTo>
                  <a:pt x="5339198" y="252321"/>
                  <a:pt x="5833605" y="0"/>
                  <a:pt x="6386945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C8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rcRect l="22788" t="19939" r="27656" b="58889"/>
          <a:stretch>
            <a:fillRect/>
          </a:stretch>
        </p:blipFill>
        <p:spPr>
          <a:xfrm>
            <a:off x="4610099" y="1990326"/>
            <a:ext cx="2781301" cy="98400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/>
          <a:srcRect l="22788" t="41111" r="27656" b="39210"/>
          <a:stretch>
            <a:fillRect/>
          </a:stretch>
        </p:blipFill>
        <p:spPr>
          <a:xfrm>
            <a:off x="4610099" y="3905042"/>
            <a:ext cx="2781301" cy="91460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781300" y="2974329"/>
            <a:ext cx="6629400" cy="9220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400" spc="3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回顾说明文知识点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41" presetClass="entr" presetSubtype="0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0"/>
            <a:ext cx="12348210" cy="6946265"/>
          </a:xfrm>
          <a:prstGeom prst="rect">
            <a:avLst/>
          </a:prstGeom>
        </p:spPr>
      </p:pic>
      <p:sp>
        <p:nvSpPr>
          <p:cNvPr id="84994" name="矩形 2"/>
          <p:cNvSpPr/>
          <p:nvPr/>
        </p:nvSpPr>
        <p:spPr>
          <a:xfrm>
            <a:off x="774065" y="492125"/>
            <a:ext cx="10746105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）北京的物候记录，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1962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年的山桃、杏花、苹果、榆叶梅、西府海棠、丁香、刺槐的花期比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1961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年迟十天左右，比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1960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年迟五六天。</a:t>
            </a:r>
          </a:p>
        </p:txBody>
      </p:sp>
      <p:sp>
        <p:nvSpPr>
          <p:cNvPr id="61443" name="矩形 2"/>
          <p:cNvSpPr/>
          <p:nvPr/>
        </p:nvSpPr>
        <p:spPr>
          <a:xfrm>
            <a:off x="1160145" y="1469390"/>
            <a:ext cx="8001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作比较、列数字。准确突出说明了物候现象对农业的影响。</a:t>
            </a:r>
          </a:p>
        </p:txBody>
      </p:sp>
      <p:sp>
        <p:nvSpPr>
          <p:cNvPr id="84996" name="矩形 2"/>
          <p:cNvSpPr/>
          <p:nvPr/>
        </p:nvSpPr>
        <p:spPr>
          <a:xfrm>
            <a:off x="880745" y="3759200"/>
            <a:ext cx="10638790" cy="1420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）如大连纬度在北京以南约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1°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，但是在大连，连翘和榆叶梅的盛开都比北京要迟一个星期。又如济南苹果开花在四月中或谷雨节，烟台要到立夏。两地纬度相差无几，但烟台靠海，春天便来得迟了。</a:t>
            </a:r>
          </a:p>
        </p:txBody>
      </p:sp>
      <p:sp>
        <p:nvSpPr>
          <p:cNvPr id="61445" name="矩形 4"/>
          <p:cNvSpPr/>
          <p:nvPr/>
        </p:nvSpPr>
        <p:spPr>
          <a:xfrm>
            <a:off x="774065" y="2668905"/>
            <a:ext cx="7696200" cy="988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分类别。条理清晰地说明了影响物候有哪些因素，主次关系如何。</a:t>
            </a:r>
          </a:p>
        </p:txBody>
      </p:sp>
      <p:sp>
        <p:nvSpPr>
          <p:cNvPr id="84998" name="矩形 5"/>
          <p:cNvSpPr/>
          <p:nvPr/>
        </p:nvSpPr>
        <p:spPr>
          <a:xfrm>
            <a:off x="1002030" y="2132965"/>
            <a:ext cx="289560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6—10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自然段</a:t>
            </a:r>
          </a:p>
        </p:txBody>
      </p:sp>
      <p:sp>
        <p:nvSpPr>
          <p:cNvPr id="61447" name="矩形 6"/>
          <p:cNvSpPr/>
          <p:nvPr/>
        </p:nvSpPr>
        <p:spPr>
          <a:xfrm>
            <a:off x="880745" y="5179695"/>
            <a:ext cx="10191115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举列子。具体地说明了经度的差异也是影响物候的因素之一。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61445" grpId="0"/>
      <p:bldP spid="6144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86018" name="矩形 5"/>
          <p:cNvSpPr/>
          <p:nvPr/>
        </p:nvSpPr>
        <p:spPr>
          <a:xfrm>
            <a:off x="661035" y="614680"/>
            <a:ext cx="1076896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）布谷鸟开始唱歌，劳动人民懂得它在唱什么：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阿公阿婆，割麦插禾。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</a:p>
        </p:txBody>
      </p:sp>
      <p:sp>
        <p:nvSpPr>
          <p:cNvPr id="86019" name="矩形 5"/>
          <p:cNvSpPr/>
          <p:nvPr/>
        </p:nvSpPr>
        <p:spPr>
          <a:xfrm>
            <a:off x="792480" y="2165350"/>
            <a:ext cx="10462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20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）秋冬之交，天气晴朗的空中，在一定高度上气温反比低处高，这叫逆温层。</a:t>
            </a:r>
            <a:endParaRPr lang="en-US" altLang="zh-CN" sz="20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6020" name="矩形 5"/>
          <p:cNvSpPr/>
          <p:nvPr/>
        </p:nvSpPr>
        <p:spPr>
          <a:xfrm>
            <a:off x="723265" y="3390900"/>
            <a:ext cx="10706100" cy="1437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）根据英国南部物候的一种长期记录，拿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1741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到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1750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年十年平均的春初七种乔木抽青和开花日期同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1921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到</a:t>
            </a:r>
            <a:r>
              <a:rPr lang="en-US" altLang="zh-CN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1930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年十年的平均值相比较，可以看出后者比前者早九天。就是说，春天提前九天。</a:t>
            </a:r>
          </a:p>
        </p:txBody>
      </p:sp>
      <p:sp>
        <p:nvSpPr>
          <p:cNvPr id="61443" name="矩形 2"/>
          <p:cNvSpPr/>
          <p:nvPr/>
        </p:nvSpPr>
        <p:spPr>
          <a:xfrm>
            <a:off x="765175" y="1423670"/>
            <a:ext cx="10622280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引资料。说明了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花香鸟语，草长莺飞，都是大自然的语言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，使说明具有权威性和说服力。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2"/>
          <p:cNvSpPr/>
          <p:nvPr/>
        </p:nvSpPr>
        <p:spPr>
          <a:xfrm>
            <a:off x="723265" y="5053965"/>
            <a:ext cx="10414000" cy="539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引资料。说明了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物候现象来临的迟早还有古今的差异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，使说明具有权威性和说服力。</a:t>
            </a:r>
            <a:endParaRPr lang="zh-CN" altLang="en-US" sz="2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2"/>
          <p:cNvSpPr/>
          <p:nvPr/>
        </p:nvSpPr>
        <p:spPr>
          <a:xfrm>
            <a:off x="2520950" y="2930525"/>
            <a:ext cx="659288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下定义。科学准确地说明了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逆温层</a:t>
            </a:r>
            <a:r>
              <a:rPr lang="en-US" altLang="zh-CN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的含义。</a:t>
            </a:r>
            <a:endParaRPr lang="zh-CN" altLang="en-US" sz="2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095480" cy="6804025"/>
          </a:xfrm>
          <a:prstGeom prst="rect">
            <a:avLst/>
          </a:prstGeom>
        </p:spPr>
      </p:pic>
      <p:sp>
        <p:nvSpPr>
          <p:cNvPr id="173058" name="Text Box 6"/>
          <p:cNvSpPr txBox="1">
            <a:spLocks noChangeArrowheads="1"/>
          </p:cNvSpPr>
          <p:nvPr/>
        </p:nvSpPr>
        <p:spPr bwMode="auto">
          <a:xfrm>
            <a:off x="213784" y="224367"/>
            <a:ext cx="5005705" cy="9220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marL="257175" indent="-257175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lvl="1" indent="-21463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lvl="5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lvl="6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lvl="7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lvl="8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 b="1" spc="0">
                <a:latin typeface="楷体" panose="02010609060101010101" pitchFamily="49" charset="-122"/>
                <a:ea typeface="楷体" panose="02010609060101010101" pitchFamily="49" charset="-122"/>
              </a:rPr>
              <a:t>五、说明文语言</a:t>
            </a:r>
          </a:p>
        </p:txBody>
      </p:sp>
      <p:sp>
        <p:nvSpPr>
          <p:cNvPr id="173059" name="Rectangle 4"/>
          <p:cNvSpPr/>
          <p:nvPr/>
        </p:nvSpPr>
        <p:spPr>
          <a:xfrm>
            <a:off x="710565" y="1416050"/>
            <a:ext cx="13456286" cy="340296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50000"/>
              </a:spcBef>
            </a:pPr>
            <a:r>
              <a:rPr lang="zh-CN" altLang="zh-CN" sz="4265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重新拟一开头，与原文作比较，</a:t>
            </a:r>
            <a:endParaRPr lang="en-US" altLang="zh-CN" sz="4265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>
              <a:spcBef>
                <a:spcPct val="50000"/>
              </a:spcBef>
            </a:pPr>
            <a:r>
              <a:rPr lang="zh-CN" altLang="zh-CN" sz="4265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说说它们不同的表达效果：</a:t>
            </a:r>
          </a:p>
          <a:p>
            <a:pPr marL="0" lvl="0" indent="0">
              <a:lnSpc>
                <a:spcPct val="135000"/>
              </a:lnSpc>
              <a:spcBef>
                <a:spcPct val="50000"/>
              </a:spcBef>
            </a:pPr>
            <a:r>
              <a:rPr lang="zh-CN" altLang="zh-CN" sz="5865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</a:p>
        </p:txBody>
      </p:sp>
      <p:sp>
        <p:nvSpPr>
          <p:cNvPr id="173060" name="Rectangle 3"/>
          <p:cNvSpPr/>
          <p:nvPr/>
        </p:nvSpPr>
        <p:spPr>
          <a:xfrm>
            <a:off x="491067" y="3742267"/>
            <a:ext cx="11190817" cy="2751455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5000"/>
              </a:lnSpc>
              <a:spcBef>
                <a:spcPct val="50000"/>
              </a:spcBef>
            </a:pPr>
            <a:r>
              <a:rPr lang="zh-CN" altLang="zh-CN" sz="4265" b="1">
                <a:solidFill>
                  <a:srgbClr val="000000"/>
                </a:solidFill>
              </a:rPr>
              <a:t>一年有四季，春夏秋冬，周而复始。每个季节都有独特的自然景观。几千年来，劳动人民注意了自然现象同气候的关系</a:t>
            </a:r>
            <a:r>
              <a:rPr lang="zh-CN" altLang="en-US" sz="4265" b="1">
                <a:solidFill>
                  <a:srgbClr val="000000"/>
                </a:solidFill>
              </a:rPr>
              <a:t>。</a:t>
            </a:r>
            <a:endParaRPr lang="zh-CN" altLang="zh-CN" sz="4265" b="1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sp>
        <p:nvSpPr>
          <p:cNvPr id="21506" name="文本框 2"/>
          <p:cNvSpPr txBox="1"/>
          <p:nvPr/>
        </p:nvSpPr>
        <p:spPr>
          <a:xfrm>
            <a:off x="615950" y="1188720"/>
            <a:ext cx="10787380" cy="5367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“冰雪融化，草木萌发”，“萌”字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准确地反映了草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</a:p>
          <a:p>
            <a:pPr>
              <a:lnSpc>
                <a:spcPct val="130000"/>
              </a:lnSpc>
            </a:pP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“各种花次第开放”，“次第”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贴切地表现了花开的次序，渲染了春天的气</a:t>
            </a:r>
          </a:p>
          <a:p>
            <a:pPr>
              <a:lnSpc>
                <a:spcPct val="130000"/>
              </a:lnSpc>
            </a:pP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“叶子渐渐变黄”，“渐渐”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确切地表达了叶子枯黄的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“簌簌地落下来”，“簌簌”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摹拟风吹落叶的声音，使人感到秋天的肃杀</a:t>
            </a:r>
          </a:p>
          <a:p>
            <a:pPr>
              <a:lnSpc>
                <a:spcPct val="130000"/>
              </a:lnSpc>
            </a:pP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“风雪载途”，“载”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恰当地描写了风雪飘落的程度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98661" name="Rectangle 5"/>
          <p:cNvSpPr/>
          <p:nvPr/>
        </p:nvSpPr>
        <p:spPr>
          <a:xfrm>
            <a:off x="6731635" y="1188720"/>
            <a:ext cx="488124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准确地反映了草木开始生长的状况</a:t>
            </a:r>
          </a:p>
        </p:txBody>
      </p:sp>
      <p:sp>
        <p:nvSpPr>
          <p:cNvPr id="198662" name="Rectangle 6"/>
          <p:cNvSpPr/>
          <p:nvPr/>
        </p:nvSpPr>
        <p:spPr>
          <a:xfrm>
            <a:off x="5274945" y="2607945"/>
            <a:ext cx="644461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 贴切地表现了花开的次序，渲染了春天的气息</a:t>
            </a:r>
          </a:p>
        </p:txBody>
      </p:sp>
      <p:sp>
        <p:nvSpPr>
          <p:cNvPr id="198663" name="Rectangle 7"/>
          <p:cNvSpPr/>
          <p:nvPr/>
        </p:nvSpPr>
        <p:spPr>
          <a:xfrm>
            <a:off x="5193665" y="4010660"/>
            <a:ext cx="418211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确切地表达了叶子枯黄的过程</a:t>
            </a:r>
          </a:p>
        </p:txBody>
      </p:sp>
      <p:sp>
        <p:nvSpPr>
          <p:cNvPr id="198664" name="Rectangle 8"/>
          <p:cNvSpPr/>
          <p:nvPr/>
        </p:nvSpPr>
        <p:spPr>
          <a:xfrm>
            <a:off x="4694555" y="5055235"/>
            <a:ext cx="6071235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摹拟风吹落叶的声音，使人感到秋天的肃杀</a:t>
            </a:r>
          </a:p>
        </p:txBody>
      </p:sp>
      <p:sp>
        <p:nvSpPr>
          <p:cNvPr id="198665" name="Rectangle 9"/>
          <p:cNvSpPr/>
          <p:nvPr/>
        </p:nvSpPr>
        <p:spPr>
          <a:xfrm>
            <a:off x="4390390" y="6021705"/>
            <a:ext cx="4404360" cy="534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恰当地描写了风雪飘落的程度</a:t>
            </a:r>
          </a:p>
        </p:txBody>
      </p:sp>
      <p:sp>
        <p:nvSpPr>
          <p:cNvPr id="173058" name="Text Box 6"/>
          <p:cNvSpPr txBox="1">
            <a:spLocks noChangeArrowheads="1"/>
          </p:cNvSpPr>
          <p:nvPr/>
        </p:nvSpPr>
        <p:spPr bwMode="auto">
          <a:xfrm>
            <a:off x="35984" y="-423"/>
            <a:ext cx="5005705" cy="9220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marL="257175" indent="-257175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lvl="1" indent="-21463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lvl="2" indent="-17145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lvl="3" indent="-17145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lvl="4" indent="-171450" algn="l" defTabSz="685800" rtl="0" eaLnBrk="0" fontAlgn="base" hangingPunct="0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lvl="5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lvl="6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lvl="7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lvl="8" indent="-171450" algn="l" defTabSz="68580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lang="zh-CN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hangingPunct="1">
              <a:spcBef>
                <a:spcPct val="0"/>
              </a:spcBef>
              <a:buNone/>
            </a:pPr>
            <a:r>
              <a:rPr lang="zh-CN" altLang="en-US" sz="5400" b="1" spc="0">
                <a:latin typeface="楷体" panose="02010609060101010101" pitchFamily="49" charset="-122"/>
                <a:ea typeface="楷体" panose="02010609060101010101" pitchFamily="49" charset="-122"/>
              </a:rPr>
              <a:t>五、说明文语言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1" grpId="0"/>
      <p:bldP spid="198662" grpId="0"/>
      <p:bldP spid="198663" grpId="0"/>
      <p:bldP spid="198664" grpId="0"/>
      <p:bldP spid="19866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" y="-635"/>
            <a:ext cx="12117070" cy="6816090"/>
          </a:xfrm>
          <a:prstGeom prst="rect">
            <a:avLst/>
          </a:prstGeom>
        </p:spPr>
      </p:pic>
      <p:sp>
        <p:nvSpPr>
          <p:cNvPr id="178178" name="Rectangle 3"/>
          <p:cNvSpPr/>
          <p:nvPr/>
        </p:nvSpPr>
        <p:spPr>
          <a:xfrm>
            <a:off x="641350" y="429895"/>
            <a:ext cx="10026650" cy="230695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杏花开了，就好像大自然在传语要赶快耕地；桃花开了，又好像在暗示要赶快种谷子。布谷鸟开始唱歌，劳动人民懂得它在唱什么：“阿公阿婆，割麦插禾。”</a:t>
            </a:r>
          </a:p>
        </p:txBody>
      </p:sp>
      <p:sp>
        <p:nvSpPr>
          <p:cNvPr id="178179" name="矩形 2"/>
          <p:cNvSpPr/>
          <p:nvPr/>
        </p:nvSpPr>
        <p:spPr>
          <a:xfrm>
            <a:off x="721995" y="3388360"/>
            <a:ext cx="10399184" cy="25533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的修辞手法，赋予自然界的生物以人的动作和情感，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好像这几种动植物都有人的思想感情，在为农民操心，惟恐他们误农事</a:t>
            </a:r>
            <a:r>
              <a:rPr lang="zh-CN" altLang="en-US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，形象生动地说明了自然现象同气候的关系，劳动人民可据以安排农事，</a:t>
            </a:r>
            <a:r>
              <a:rPr lang="zh-CN" altLang="zh-CN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大大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增强了文章的生动性和可读性</a:t>
            </a:r>
            <a:r>
              <a:rPr lang="zh-CN" altLang="zh-CN" sz="32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med" p14:dur="1200">
        <p:zoom/>
      </p:transition>
    </mc:Choice>
    <mc:Fallback>
      <p:transition spd="med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7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635"/>
            <a:ext cx="12084685" cy="6798310"/>
          </a:xfrm>
          <a:prstGeom prst="rect">
            <a:avLst/>
          </a:prstGeom>
        </p:spPr>
      </p:pic>
      <p:sp>
        <p:nvSpPr>
          <p:cNvPr id="180226" name="Rectangle 3"/>
          <p:cNvSpPr>
            <a:spLocks noChangeArrowheads="1"/>
          </p:cNvSpPr>
          <p:nvPr/>
        </p:nvSpPr>
        <p:spPr bwMode="auto">
          <a:xfrm>
            <a:off x="575945" y="421640"/>
            <a:ext cx="10684510" cy="19380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4000" b="1" spc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4000" b="1" spc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凡是</a:t>
            </a:r>
            <a:r>
              <a:rPr lang="zh-CN" altLang="en-US" sz="4000" b="1" spc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近海的地方，比同纬度的内陆，冬天温和，春天反而寒冷”一句中加点的“</a:t>
            </a:r>
            <a:r>
              <a:rPr lang="zh-CN" altLang="en-US" sz="4000" b="1" spc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凡是</a:t>
            </a:r>
            <a:r>
              <a:rPr lang="zh-CN" altLang="en-US" sz="4000" b="1" spc="0">
                <a:solidFill>
                  <a:srgbClr val="1B1B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”有什么表达作用？</a:t>
            </a:r>
            <a:endParaRPr lang="zh-CN" altLang="en-US" sz="4000" b="1">
              <a:solidFill>
                <a:srgbClr val="1B1B2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0227" name="Text Box 6"/>
          <p:cNvSpPr/>
          <p:nvPr/>
        </p:nvSpPr>
        <p:spPr>
          <a:xfrm>
            <a:off x="758825" y="3173095"/>
            <a:ext cx="10501630" cy="25533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“凡是”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表范围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，说明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只要是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近海的地方，没有一处不比同纬度的内陆冬天温和，春天寒冷，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符合实际情况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，“凡是”一词体现了说明文语言的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准确性和严密性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180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0"/>
            <a:ext cx="12023090" cy="6763385"/>
          </a:xfrm>
          <a:prstGeom prst="rect">
            <a:avLst/>
          </a:prstGeom>
        </p:spPr>
      </p:pic>
      <p:sp>
        <p:nvSpPr>
          <p:cNvPr id="185346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noFill/>
          <a:ln>
            <a:miter lim="800000"/>
          </a:ln>
        </p:spPr>
        <p:txBody>
          <a:bodyPr vert="horz" wrap="square" lIns="121920" tIns="60960" rIns="121920" bIns="60960" anchor="ctr" anchorCtr="0">
            <a:noAutofit/>
          </a:bodyPr>
          <a:lstStyle>
            <a:lvl1pPr marL="0" indent="0" algn="r" defTabSz="6858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7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pPr lvl="0" eaLnBrk="1" hangingPunct="1"/>
            <a:endParaRPr lang="zh-CN" altLang="en-US"/>
          </a:p>
        </p:txBody>
      </p:sp>
      <p:sp>
        <p:nvSpPr>
          <p:cNvPr id="185347" name="矩形 2"/>
          <p:cNvSpPr/>
          <p:nvPr/>
        </p:nvSpPr>
        <p:spPr>
          <a:xfrm>
            <a:off x="609812" y="1418167"/>
            <a:ext cx="10612967" cy="35077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42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既然自然界中的“语言”可以预测许多物候现象，那么就不需要花许多人力物力去研究测量物候现象的仪器了，你同意这种说法吗？为什么？</a:t>
            </a:r>
          </a:p>
        </p:txBody>
      </p:sp>
      <p:grpSp>
        <p:nvGrpSpPr>
          <p:cNvPr id="185348" name="组合 1"/>
          <p:cNvGrpSpPr/>
          <p:nvPr/>
        </p:nvGrpSpPr>
        <p:grpSpPr>
          <a:xfrm>
            <a:off x="524933" y="376767"/>
            <a:ext cx="3255645" cy="768351"/>
            <a:chOff x="251073" y="267494"/>
            <a:chExt cx="2441734" cy="576263"/>
          </a:xfrm>
        </p:grpSpPr>
        <p:sp>
          <p:nvSpPr>
            <p:cNvPr id="185349" name="文本框 13"/>
            <p:cNvSpPr/>
            <p:nvPr/>
          </p:nvSpPr>
          <p:spPr>
            <a:xfrm>
              <a:off x="395377" y="267494"/>
              <a:ext cx="2297430" cy="576263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en-US" sz="4400" b="1">
                  <a:solidFill>
                    <a:srgbClr val="00B050"/>
                  </a:solidFill>
                  <a:latin typeface="黑体" panose="02010609060101010101" charset="-122"/>
                  <a:ea typeface="黑体" panose="02010609060101010101" charset="-122"/>
                </a:rPr>
                <a:t>拓展开放题</a:t>
              </a:r>
            </a:p>
          </p:txBody>
        </p:sp>
        <p:cxnSp>
          <p:nvCxnSpPr>
            <p:cNvPr id="185350" name="直接连接符 6"/>
            <p:cNvCxnSpPr/>
            <p:nvPr/>
          </p:nvCxnSpPr>
          <p:spPr>
            <a:xfrm>
              <a:off x="251073" y="842169"/>
              <a:ext cx="2016125" cy="0"/>
            </a:xfrm>
            <a:prstGeom prst="line">
              <a:avLst/>
            </a:prstGeom>
            <a:noFill/>
            <a:ln w="12700">
              <a:solidFill>
                <a:srgbClr val="00B050"/>
              </a:solidFill>
              <a:miter lim="800000"/>
            </a:ln>
          </p:spPr>
        </p:cxnSp>
        <p:grpSp>
          <p:nvGrpSpPr>
            <p:cNvPr id="185351" name="Group 4"/>
            <p:cNvGrpSpPr>
              <a:grpSpLocks noChangeAspect="1"/>
            </p:cNvGrpSpPr>
            <p:nvPr/>
          </p:nvGrpSpPr>
          <p:grpSpPr>
            <a:xfrm>
              <a:off x="2051298" y="483394"/>
              <a:ext cx="449263" cy="292100"/>
              <a:chOff x="2432" y="1329"/>
              <a:chExt cx="657" cy="426"/>
            </a:xfrm>
          </p:grpSpPr>
          <p:sp>
            <p:nvSpPr>
              <p:cNvPr id="18535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4" y="1329"/>
                <a:ext cx="652" cy="4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353" name="Freeform 5"/>
              <p:cNvSpPr/>
              <p:nvPr/>
            </p:nvSpPr>
            <p:spPr bwMode="auto">
              <a:xfrm>
                <a:off x="2478" y="1329"/>
                <a:ext cx="611" cy="424"/>
              </a:xfrm>
              <a:custGeom>
                <a:avLst/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1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354" name="Freeform 6"/>
              <p:cNvSpPr/>
              <p:nvPr/>
            </p:nvSpPr>
            <p:spPr bwMode="auto">
              <a:xfrm>
                <a:off x="2432" y="1334"/>
                <a:ext cx="634" cy="401"/>
              </a:xfrm>
              <a:custGeom>
                <a:avLst/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355" name="Freeform 7"/>
              <p:cNvSpPr/>
              <p:nvPr/>
            </p:nvSpPr>
            <p:spPr bwMode="auto">
              <a:xfrm>
                <a:off x="2432" y="1605"/>
                <a:ext cx="100" cy="127"/>
              </a:xfrm>
              <a:custGeom>
                <a:avLst/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356" name="Freeform 8"/>
              <p:cNvSpPr/>
              <p:nvPr/>
            </p:nvSpPr>
            <p:spPr bwMode="auto">
              <a:xfrm>
                <a:off x="2954" y="1361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357" name="Freeform 9"/>
              <p:cNvSpPr/>
              <p:nvPr/>
            </p:nvSpPr>
            <p:spPr bwMode="auto">
              <a:xfrm>
                <a:off x="2943" y="1496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358" name="Freeform 10"/>
              <p:cNvSpPr>
                <a:spLocks noEditPoints="1"/>
              </p:cNvSpPr>
              <p:nvPr/>
            </p:nvSpPr>
            <p:spPr bwMode="auto">
              <a:xfrm>
                <a:off x="2511" y="1361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0"/>
            <a:ext cx="12115165" cy="6815455"/>
          </a:xfrm>
          <a:prstGeom prst="rect">
            <a:avLst/>
          </a:prstGeom>
        </p:spPr>
      </p:pic>
      <p:pic>
        <p:nvPicPr>
          <p:cNvPr id="186370" name="Picture 6" descr="C:\Documents and Settings\Administrator\桌面\图片1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6784" y="639233"/>
            <a:ext cx="5052483" cy="5604933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86371" name="Picture 7" descr="C:\Documents and Settings\Administrator\桌面\图片1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2100" y="607484"/>
            <a:ext cx="4017433" cy="5452533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pic>
        <p:nvPicPr>
          <p:cNvPr id="187394" name="Picture 3" descr="D:\戴龙静\新建文件夹\人八语大课堂正文\探究32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62051" y="1286933"/>
            <a:ext cx="9613900" cy="4656667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7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纬度北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1143000"/>
            <a:ext cx="41910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905000" y="5791200"/>
            <a:ext cx="426720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三月的内蒙古草原</a:t>
            </a:r>
          </a:p>
        </p:txBody>
      </p:sp>
      <p:pic>
        <p:nvPicPr>
          <p:cNvPr id="17412" name="Picture 4" descr="纬度南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4600" y="1066800"/>
            <a:ext cx="39624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086600" y="5791200"/>
            <a:ext cx="273558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三月的海南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733800" y="381000"/>
            <a:ext cx="426720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纬度对物候的影响</a:t>
            </a:r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35" y="-635"/>
            <a:ext cx="12268200" cy="6901180"/>
          </a:xfrm>
          <a:prstGeom prst="rect">
            <a:avLst/>
          </a:prstGeom>
        </p:spPr>
      </p:pic>
      <p:sp>
        <p:nvSpPr>
          <p:cNvPr id="290818" name="文本框 290817"/>
          <p:cNvSpPr txBox="1"/>
          <p:nvPr/>
        </p:nvSpPr>
        <p:spPr>
          <a:xfrm>
            <a:off x="1524000" y="1412875"/>
            <a:ext cx="8382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说明文是以</a:t>
            </a:r>
            <a:r>
              <a:rPr lang="zh-CN" altLang="en-US" sz="3200" b="1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为主要表达方式。</a:t>
            </a:r>
          </a:p>
        </p:txBody>
      </p:sp>
      <p:sp>
        <p:nvSpPr>
          <p:cNvPr id="290819" name="文本框 290818"/>
          <p:cNvSpPr txBox="1"/>
          <p:nvPr/>
        </p:nvSpPr>
        <p:spPr>
          <a:xfrm>
            <a:off x="1676400" y="2133600"/>
            <a:ext cx="8991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说明文类型包括：</a:t>
            </a:r>
            <a:r>
              <a:rPr lang="zh-CN" altLang="en-US" sz="3200" b="1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en-US" altLang="zh-CN" sz="3200" b="1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zh-CN" altLang="en-US" sz="3200" b="1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90820" name="文本框 290819"/>
          <p:cNvSpPr txBox="1"/>
          <p:nvPr/>
        </p:nvSpPr>
        <p:spPr>
          <a:xfrm>
            <a:off x="1524000" y="5300663"/>
            <a:ext cx="8991600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说明顺序包括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</a:p>
          <a:p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90821" name="文本框 290820"/>
          <p:cNvSpPr txBox="1"/>
          <p:nvPr/>
        </p:nvSpPr>
        <p:spPr>
          <a:xfrm>
            <a:off x="1676400" y="3505200"/>
            <a:ext cx="8686800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说明方法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altLang="zh-CN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</a:p>
          <a:p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u="sng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en-US" sz="3200" b="1">
                <a:solidFill>
                  <a:srgbClr val="33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 u="sng">
              <a:solidFill>
                <a:srgbClr val="33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0822" name="文本框 290821"/>
          <p:cNvSpPr txBox="1"/>
          <p:nvPr/>
        </p:nvSpPr>
        <p:spPr>
          <a:xfrm>
            <a:off x="1695450" y="2770188"/>
            <a:ext cx="73914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说明文语言具有</a:t>
            </a:r>
            <a:r>
              <a:rPr lang="zh-CN" altLang="en-US" sz="3200" b="1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en-US" altLang="zh-CN" sz="3200" b="1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zh-CN" altLang="en-US" sz="3200" b="1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的特征</a:t>
            </a:r>
          </a:p>
        </p:txBody>
      </p:sp>
      <p:sp>
        <p:nvSpPr>
          <p:cNvPr id="290826" name="文本框 290825"/>
          <p:cNvSpPr txBox="1"/>
          <p:nvPr/>
        </p:nvSpPr>
        <p:spPr>
          <a:xfrm>
            <a:off x="4059238" y="1230313"/>
            <a:ext cx="2468562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说明</a:t>
            </a:r>
          </a:p>
        </p:txBody>
      </p:sp>
      <p:sp>
        <p:nvSpPr>
          <p:cNvPr id="290827" name="文本框 290826"/>
          <p:cNvSpPr txBox="1"/>
          <p:nvPr/>
        </p:nvSpPr>
        <p:spPr>
          <a:xfrm>
            <a:off x="5095875" y="2128838"/>
            <a:ext cx="273526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事物说明文</a:t>
            </a:r>
          </a:p>
        </p:txBody>
      </p:sp>
      <p:sp>
        <p:nvSpPr>
          <p:cNvPr id="290828" name="文本框 290827"/>
          <p:cNvSpPr txBox="1"/>
          <p:nvPr/>
        </p:nvSpPr>
        <p:spPr>
          <a:xfrm>
            <a:off x="7507288" y="2133600"/>
            <a:ext cx="316071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事理说明文</a:t>
            </a:r>
          </a:p>
        </p:txBody>
      </p:sp>
      <p:sp>
        <p:nvSpPr>
          <p:cNvPr id="290829" name="文本框 290828"/>
          <p:cNvSpPr txBox="1"/>
          <p:nvPr/>
        </p:nvSpPr>
        <p:spPr>
          <a:xfrm>
            <a:off x="3770313" y="5767388"/>
            <a:ext cx="29527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时间顺序</a:t>
            </a:r>
          </a:p>
        </p:txBody>
      </p:sp>
      <p:sp>
        <p:nvSpPr>
          <p:cNvPr id="290830" name="文本框 290829"/>
          <p:cNvSpPr txBox="1"/>
          <p:nvPr/>
        </p:nvSpPr>
        <p:spPr>
          <a:xfrm>
            <a:off x="4511675" y="5300663"/>
            <a:ext cx="28082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空间顺序</a:t>
            </a:r>
          </a:p>
        </p:txBody>
      </p:sp>
      <p:sp>
        <p:nvSpPr>
          <p:cNvPr id="290831" name="文本框 290830"/>
          <p:cNvSpPr txBox="1"/>
          <p:nvPr/>
        </p:nvSpPr>
        <p:spPr>
          <a:xfrm>
            <a:off x="6383338" y="5300663"/>
            <a:ext cx="29527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逻辑顺序</a:t>
            </a:r>
          </a:p>
        </p:txBody>
      </p:sp>
      <p:sp>
        <p:nvSpPr>
          <p:cNvPr id="290832" name="文本框 290831"/>
          <p:cNvSpPr txBox="1"/>
          <p:nvPr/>
        </p:nvSpPr>
        <p:spPr>
          <a:xfrm>
            <a:off x="3935413" y="3352800"/>
            <a:ext cx="24479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下定义</a:t>
            </a:r>
          </a:p>
        </p:txBody>
      </p:sp>
      <p:sp>
        <p:nvSpPr>
          <p:cNvPr id="290833" name="文本框 290832"/>
          <p:cNvSpPr txBox="1"/>
          <p:nvPr/>
        </p:nvSpPr>
        <p:spPr>
          <a:xfrm>
            <a:off x="5946775" y="3352800"/>
            <a:ext cx="20161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打比方</a:t>
            </a:r>
          </a:p>
        </p:txBody>
      </p:sp>
      <p:sp>
        <p:nvSpPr>
          <p:cNvPr id="290834" name="文本框 290833"/>
          <p:cNvSpPr txBox="1"/>
          <p:nvPr/>
        </p:nvSpPr>
        <p:spPr>
          <a:xfrm>
            <a:off x="7962900" y="3352800"/>
            <a:ext cx="19431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分类别</a:t>
            </a:r>
          </a:p>
        </p:txBody>
      </p:sp>
      <p:sp>
        <p:nvSpPr>
          <p:cNvPr id="290835" name="文本框 290834"/>
          <p:cNvSpPr txBox="1"/>
          <p:nvPr/>
        </p:nvSpPr>
        <p:spPr>
          <a:xfrm>
            <a:off x="2043113" y="4437063"/>
            <a:ext cx="288131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列数字</a:t>
            </a:r>
          </a:p>
        </p:txBody>
      </p:sp>
      <p:sp>
        <p:nvSpPr>
          <p:cNvPr id="290836" name="文本框 290835"/>
          <p:cNvSpPr txBox="1"/>
          <p:nvPr/>
        </p:nvSpPr>
        <p:spPr>
          <a:xfrm>
            <a:off x="3633788" y="3933825"/>
            <a:ext cx="223361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引用</a:t>
            </a:r>
          </a:p>
        </p:txBody>
      </p:sp>
      <p:sp>
        <p:nvSpPr>
          <p:cNvPr id="290837" name="文本框 290836"/>
          <p:cNvSpPr txBox="1"/>
          <p:nvPr/>
        </p:nvSpPr>
        <p:spPr>
          <a:xfrm>
            <a:off x="5095875" y="3933825"/>
            <a:ext cx="259238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作比较</a:t>
            </a:r>
          </a:p>
        </p:txBody>
      </p:sp>
      <p:sp>
        <p:nvSpPr>
          <p:cNvPr id="290838" name="文本框 290837"/>
          <p:cNvSpPr txBox="1"/>
          <p:nvPr/>
        </p:nvSpPr>
        <p:spPr>
          <a:xfrm>
            <a:off x="6851650" y="3962400"/>
            <a:ext cx="248443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举例子</a:t>
            </a:r>
          </a:p>
        </p:txBody>
      </p:sp>
      <p:sp>
        <p:nvSpPr>
          <p:cNvPr id="290839" name="文本框 290838"/>
          <p:cNvSpPr txBox="1"/>
          <p:nvPr/>
        </p:nvSpPr>
        <p:spPr>
          <a:xfrm>
            <a:off x="1755775" y="3933825"/>
            <a:ext cx="23034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画图表</a:t>
            </a:r>
          </a:p>
        </p:txBody>
      </p:sp>
      <p:sp>
        <p:nvSpPr>
          <p:cNvPr id="290840" name="文本框 290839"/>
          <p:cNvSpPr txBox="1"/>
          <p:nvPr/>
        </p:nvSpPr>
        <p:spPr>
          <a:xfrm>
            <a:off x="4059238" y="4437063"/>
            <a:ext cx="2665412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作诠释</a:t>
            </a:r>
          </a:p>
        </p:txBody>
      </p:sp>
      <p:sp>
        <p:nvSpPr>
          <p:cNvPr id="290841" name="文本框 290840"/>
          <p:cNvSpPr txBox="1"/>
          <p:nvPr/>
        </p:nvSpPr>
        <p:spPr>
          <a:xfrm>
            <a:off x="8578850" y="3960813"/>
            <a:ext cx="26638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摹状貌</a:t>
            </a:r>
          </a:p>
        </p:txBody>
      </p:sp>
      <p:sp>
        <p:nvSpPr>
          <p:cNvPr id="290842" name="文本框 290841"/>
          <p:cNvSpPr txBox="1"/>
          <p:nvPr/>
        </p:nvSpPr>
        <p:spPr>
          <a:xfrm>
            <a:off x="5095875" y="2708275"/>
            <a:ext cx="3167063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准确、严密</a:t>
            </a:r>
          </a:p>
        </p:txBody>
      </p:sp>
      <p:pic>
        <p:nvPicPr>
          <p:cNvPr id="290844" name="图片 290843" descr="对好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03388" y="2852738"/>
            <a:ext cx="711200" cy="71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0845" name="图片 290844" descr="对好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03388" y="3644900"/>
            <a:ext cx="711200" cy="71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0846" name="图片 290845" descr="对好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0" y="5445125"/>
            <a:ext cx="711200" cy="71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0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0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0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0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0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0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0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0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0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0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0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0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0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0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0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0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0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0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0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0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0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0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90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90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0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0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9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0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0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0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0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0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90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9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90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90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0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90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818" grpId="0"/>
      <p:bldP spid="290819" grpId="0"/>
      <p:bldP spid="290820" grpId="0"/>
      <p:bldP spid="290821" grpId="0"/>
      <p:bldP spid="290822" grpId="0"/>
      <p:bldP spid="290826" grpId="0"/>
      <p:bldP spid="290827" grpId="0"/>
      <p:bldP spid="290828" grpId="0"/>
      <p:bldP spid="290829" grpId="0"/>
      <p:bldP spid="290830" grpId="0"/>
      <p:bldP spid="290831" grpId="0"/>
      <p:bldP spid="290832" grpId="0"/>
      <p:bldP spid="290833" grpId="0"/>
      <p:bldP spid="290834" grpId="0"/>
      <p:bldP spid="290835" grpId="0"/>
      <p:bldP spid="290836" grpId="0"/>
      <p:bldP spid="290837" grpId="0"/>
      <p:bldP spid="290838" grpId="0"/>
      <p:bldP spid="290839" grpId="0"/>
      <p:bldP spid="290840" grpId="0"/>
      <p:bldP spid="290841" grpId="0"/>
      <p:bldP spid="29084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/>
          <p:nvPr/>
        </p:nvSpPr>
        <p:spPr>
          <a:xfrm>
            <a:off x="3810000" y="0"/>
            <a:ext cx="42862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经度对物候的影响</a:t>
            </a:r>
          </a:p>
        </p:txBody>
      </p:sp>
      <p:pic>
        <p:nvPicPr>
          <p:cNvPr id="18435" name="Picture 3" descr="经度内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692150"/>
            <a:ext cx="4114800" cy="5099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4" descr="经度外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914400"/>
            <a:ext cx="41148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Text Box 5"/>
          <p:cNvSpPr txBox="1"/>
          <p:nvPr/>
        </p:nvSpPr>
        <p:spPr>
          <a:xfrm>
            <a:off x="2133600" y="5943600"/>
            <a:ext cx="426085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四月的内蒙古草原</a:t>
            </a:r>
          </a:p>
        </p:txBody>
      </p:sp>
      <p:sp>
        <p:nvSpPr>
          <p:cNvPr id="18438" name="Text Box 6"/>
          <p:cNvSpPr txBox="1"/>
          <p:nvPr/>
        </p:nvSpPr>
        <p:spPr>
          <a:xfrm>
            <a:off x="6705600" y="5943600"/>
            <a:ext cx="274796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四月的大连</a:t>
            </a:r>
          </a:p>
        </p:txBody>
      </p:sp>
      <p:sp>
        <p:nvSpPr>
          <p:cNvPr id="18439" name="AutoShape 7">
            <a:hlinkClick r:id="" action="ppaction://hlinkshowjump?jump=nextslide"/>
          </p:cNvPr>
          <p:cNvSpPr/>
          <p:nvPr/>
        </p:nvSpPr>
        <p:spPr>
          <a:xfrm>
            <a:off x="10287000" y="6407151"/>
            <a:ext cx="309879" cy="368299"/>
          </a:xfrm>
          <a:prstGeom prst="actionButtonForwardNex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124200" y="0"/>
            <a:ext cx="5789613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高下的差异对物候的影响</a:t>
            </a:r>
          </a:p>
        </p:txBody>
      </p:sp>
      <p:pic>
        <p:nvPicPr>
          <p:cNvPr id="19459" name="Picture 3" descr="高下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0" y="685800"/>
            <a:ext cx="4114800" cy="518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 descr="高下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0800" y="762000"/>
            <a:ext cx="3886200" cy="495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733800" y="5791200"/>
            <a:ext cx="5280025" cy="13220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天山山顶和山腰的差异</a:t>
            </a:r>
          </a:p>
        </p:txBody>
      </p:sp>
    </p:spTree>
  </p:cSld>
  <p:clrMapOvr>
    <a:masterClrMapping/>
  </p:clrMapOvr>
  <p:transition>
    <p:wipe dir="d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长城古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9288" y="908050"/>
            <a:ext cx="4114800" cy="502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4" descr="长城今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0463" y="908050"/>
            <a:ext cx="4191000" cy="502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Text Box 5"/>
          <p:cNvSpPr txBox="1"/>
          <p:nvPr/>
        </p:nvSpPr>
        <p:spPr>
          <a:xfrm>
            <a:off x="2286000" y="5851525"/>
            <a:ext cx="4457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古代三月的长城</a:t>
            </a:r>
          </a:p>
        </p:txBody>
      </p:sp>
      <p:sp>
        <p:nvSpPr>
          <p:cNvPr id="20485" name="Text Box 6"/>
          <p:cNvSpPr txBox="1"/>
          <p:nvPr/>
        </p:nvSpPr>
        <p:spPr>
          <a:xfrm>
            <a:off x="6240463" y="5876925"/>
            <a:ext cx="41830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现代三月的长城</a:t>
            </a:r>
          </a:p>
        </p:txBody>
      </p:sp>
      <p:sp>
        <p:nvSpPr>
          <p:cNvPr id="20486" name="Text Box 8"/>
          <p:cNvSpPr txBox="1"/>
          <p:nvPr/>
        </p:nvSpPr>
        <p:spPr>
          <a:xfrm>
            <a:off x="3935413" y="188913"/>
            <a:ext cx="52882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古今差异对物候的影响</a:t>
            </a:r>
          </a:p>
        </p:txBody>
      </p:sp>
    </p:spTree>
  </p:cSld>
  <p:clrMapOvr>
    <a:masterClrMapping/>
  </p:clrMapOvr>
  <p:transition>
    <p:wipe dir="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sp>
        <p:nvSpPr>
          <p:cNvPr id="32770" name="文本框 34820"/>
          <p:cNvSpPr txBox="1"/>
          <p:nvPr/>
        </p:nvSpPr>
        <p:spPr>
          <a:xfrm>
            <a:off x="1687195" y="2384425"/>
            <a:ext cx="982980" cy="1600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</a:rPr>
              <a:t>思路清晰</a:t>
            </a:r>
            <a:endParaRPr lang="en-US" altLang="zh-CN" sz="2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2600" b="1">
                <a:solidFill>
                  <a:srgbClr val="FF0000"/>
                </a:solidFill>
                <a:latin typeface="宋体" panose="02010600030101010101" pitchFamily="2" charset="-122"/>
              </a:rPr>
              <a:t>层次分明</a:t>
            </a:r>
          </a:p>
        </p:txBody>
      </p:sp>
      <p:sp>
        <p:nvSpPr>
          <p:cNvPr id="32771" name="左大括号 6"/>
          <p:cNvSpPr/>
          <p:nvPr/>
        </p:nvSpPr>
        <p:spPr>
          <a:xfrm>
            <a:off x="2673350" y="1565275"/>
            <a:ext cx="152400" cy="3200400"/>
          </a:xfrm>
          <a:prstGeom prst="leftBrace">
            <a:avLst>
              <a:gd name="adj1" fmla="val 350000"/>
              <a:gd name="adj2" fmla="val 50000"/>
            </a:avLst>
          </a:prstGeom>
          <a:solidFill>
            <a:srgbClr val="92D05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sz="2400">
              <a:latin typeface="宋体" panose="02010600030101010101" pitchFamily="2" charset="-122"/>
            </a:endParaRPr>
          </a:p>
        </p:txBody>
      </p:sp>
      <p:sp>
        <p:nvSpPr>
          <p:cNvPr id="32772" name="矩形 7"/>
          <p:cNvSpPr/>
          <p:nvPr/>
        </p:nvSpPr>
        <p:spPr>
          <a:xfrm>
            <a:off x="2924175" y="1538288"/>
            <a:ext cx="5373688" cy="3291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</a:rPr>
              <a:t>引出物候和物候学</a:t>
            </a:r>
          </a:p>
          <a:p>
            <a:pPr>
              <a:lnSpc>
                <a:spcPct val="200000"/>
              </a:lnSpc>
            </a:pP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</a:rPr>
              <a:t>物候观测对农业生产的重要性。</a:t>
            </a:r>
          </a:p>
          <a:p>
            <a:pPr>
              <a:lnSpc>
                <a:spcPct val="200000"/>
              </a:lnSpc>
            </a:pP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</a:rPr>
              <a:t>决定物候现象来临的因素</a:t>
            </a:r>
            <a:endParaRPr lang="en-US" altLang="zh-CN" sz="26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600" b="1">
                <a:solidFill>
                  <a:srgbClr val="0000FF"/>
                </a:solidFill>
                <a:latin typeface="宋体" panose="02010600030101010101" pitchFamily="2" charset="-122"/>
              </a:rPr>
              <a:t>研究物候学的意义。</a:t>
            </a:r>
          </a:p>
        </p:txBody>
      </p:sp>
      <p:grpSp>
        <p:nvGrpSpPr>
          <p:cNvPr id="32773" name="组合 8"/>
          <p:cNvGrpSpPr/>
          <p:nvPr/>
        </p:nvGrpSpPr>
        <p:grpSpPr>
          <a:xfrm>
            <a:off x="7472363" y="2211388"/>
            <a:ext cx="2438400" cy="1725612"/>
            <a:chOff x="0" y="0"/>
            <a:chExt cx="1536" cy="1087"/>
          </a:xfrm>
        </p:grpSpPr>
        <p:sp>
          <p:nvSpPr>
            <p:cNvPr id="32778" name="文本框 34825"/>
            <p:cNvSpPr txBox="1"/>
            <p:nvPr/>
          </p:nvSpPr>
          <p:spPr>
            <a:xfrm>
              <a:off x="144" y="269"/>
              <a:ext cx="1296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经度差异</a:t>
              </a:r>
            </a:p>
          </p:txBody>
        </p:sp>
        <p:sp>
          <p:nvSpPr>
            <p:cNvPr id="32779" name="文本框 34826"/>
            <p:cNvSpPr txBox="1"/>
            <p:nvPr/>
          </p:nvSpPr>
          <p:spPr>
            <a:xfrm>
              <a:off x="144" y="0"/>
              <a:ext cx="1200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纬度差异</a:t>
              </a:r>
            </a:p>
          </p:txBody>
        </p:sp>
        <p:sp>
          <p:nvSpPr>
            <p:cNvPr id="32780" name="文本框 34827"/>
            <p:cNvSpPr txBox="1"/>
            <p:nvPr/>
          </p:nvSpPr>
          <p:spPr>
            <a:xfrm>
              <a:off x="144" y="528"/>
              <a:ext cx="134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高下差异</a:t>
              </a:r>
            </a:p>
          </p:txBody>
        </p:sp>
        <p:sp>
          <p:nvSpPr>
            <p:cNvPr id="32781" name="文本框 34828"/>
            <p:cNvSpPr txBox="1"/>
            <p:nvPr/>
          </p:nvSpPr>
          <p:spPr>
            <a:xfrm>
              <a:off x="144" y="797"/>
              <a:ext cx="139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FF0000"/>
                  </a:solidFill>
                  <a:latin typeface="宋体" panose="02010600030101010101" pitchFamily="2" charset="-122"/>
                </a:rPr>
                <a:t>古今差异</a:t>
              </a:r>
            </a:p>
          </p:txBody>
        </p:sp>
        <p:sp>
          <p:nvSpPr>
            <p:cNvPr id="32782" name="左大括号 34829"/>
            <p:cNvSpPr/>
            <p:nvPr/>
          </p:nvSpPr>
          <p:spPr>
            <a:xfrm>
              <a:off x="0" y="125"/>
              <a:ext cx="144" cy="960"/>
            </a:xfrm>
            <a:prstGeom prst="leftBrace">
              <a:avLst>
                <a:gd name="adj1" fmla="val 55308"/>
                <a:gd name="adj2" fmla="val 50000"/>
              </a:avLst>
            </a:prstGeom>
            <a:solidFill>
              <a:srgbClr val="92D05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sp>
        <p:nvSpPr>
          <p:cNvPr id="32774" name="矩形 14"/>
          <p:cNvSpPr>
            <a:spLocks noTextEdit="1"/>
          </p:cNvSpPr>
          <p:nvPr/>
        </p:nvSpPr>
        <p:spPr>
          <a:xfrm rot="5400000">
            <a:off x="9209088" y="2928938"/>
            <a:ext cx="1828800" cy="50641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逻辑顺序</a:t>
            </a:r>
          </a:p>
        </p:txBody>
      </p:sp>
      <p:sp>
        <p:nvSpPr>
          <p:cNvPr id="32775" name="文本框 34822"/>
          <p:cNvSpPr txBox="1"/>
          <p:nvPr/>
        </p:nvSpPr>
        <p:spPr>
          <a:xfrm>
            <a:off x="2078038" y="5238750"/>
            <a:ext cx="7923212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启示：写说明文要有条理，做到思路清晰，层次分明。</a:t>
            </a:r>
          </a:p>
        </p:txBody>
      </p:sp>
      <p:sp>
        <p:nvSpPr>
          <p:cNvPr id="20" name="右箭头 19"/>
          <p:cNvSpPr/>
          <p:nvPr/>
        </p:nvSpPr>
        <p:spPr>
          <a:xfrm>
            <a:off x="9247188" y="2933700"/>
            <a:ext cx="511175" cy="501650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77" name="文本框 2"/>
          <p:cNvSpPr txBox="1"/>
          <p:nvPr/>
        </p:nvSpPr>
        <p:spPr>
          <a:xfrm>
            <a:off x="1806575" y="581025"/>
            <a:ext cx="1238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0099CC"/>
                </a:solidFill>
                <a:latin typeface="黑体" panose="02010609060101010101" charset="-122"/>
                <a:ea typeface="黑体" panose="02010609060101010101" charset="-122"/>
              </a:rPr>
              <a:t>小 结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635"/>
            <a:ext cx="12191365" cy="6857365"/>
          </a:xfrm>
          <a:prstGeom prst="rect">
            <a:avLst/>
          </a:prstGeom>
        </p:spPr>
      </p:pic>
      <p:sp>
        <p:nvSpPr>
          <p:cNvPr id="39938" name="文本框 40962"/>
          <p:cNvSpPr txBox="1"/>
          <p:nvPr/>
        </p:nvSpPr>
        <p:spPr>
          <a:xfrm>
            <a:off x="132398" y="62865"/>
            <a:ext cx="762000" cy="2861310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chemeClr val="bg1"/>
              </a:gs>
            </a:gsLst>
            <a:lin ang="5400000" scaled="1"/>
          </a:gra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古代农谚选粹</a:t>
            </a: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39939" name="图片 40963" descr="AN04129_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915" y="875665"/>
            <a:ext cx="1600200" cy="126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图片 40964" descr="SO00257_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53485" y="478790"/>
            <a:ext cx="1452563" cy="159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直接连接符 40965"/>
          <p:cNvSpPr/>
          <p:nvPr/>
        </p:nvSpPr>
        <p:spPr>
          <a:xfrm>
            <a:off x="1924685" y="1493520"/>
            <a:ext cx="1828800" cy="0"/>
          </a:xfrm>
          <a:prstGeom prst="line">
            <a:avLst/>
          </a:prstGeom>
          <a:ln w="762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pic>
        <p:nvPicPr>
          <p:cNvPr id="39942" name="图片 40966" descr="NA01598_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73083" y="2924175"/>
            <a:ext cx="1673225" cy="2036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3" name="图片 40967" descr="j007926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978390" y="718820"/>
            <a:ext cx="1370013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4" name="图片 40968" descr="AN04187_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37325" y="835025"/>
            <a:ext cx="1524000" cy="75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5" name="直接连接符 40969"/>
          <p:cNvSpPr/>
          <p:nvPr/>
        </p:nvSpPr>
        <p:spPr>
          <a:xfrm>
            <a:off x="7890510" y="1275080"/>
            <a:ext cx="1828800" cy="0"/>
          </a:xfrm>
          <a:prstGeom prst="line">
            <a:avLst/>
          </a:prstGeom>
          <a:ln w="762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sp>
        <p:nvSpPr>
          <p:cNvPr id="39946" name="直接连接符 40970"/>
          <p:cNvSpPr/>
          <p:nvPr/>
        </p:nvSpPr>
        <p:spPr>
          <a:xfrm>
            <a:off x="1924685" y="4192905"/>
            <a:ext cx="1828800" cy="0"/>
          </a:xfrm>
          <a:prstGeom prst="line">
            <a:avLst/>
          </a:prstGeom>
          <a:ln w="76200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/>
          </a:p>
        </p:txBody>
      </p:sp>
      <p:pic>
        <p:nvPicPr>
          <p:cNvPr id="39947" name="图片 40971" descr="xs405006">
            <a:hlinkClick r:id="rId8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82040" y="3557588"/>
            <a:ext cx="1493838" cy="1076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8" name="文本框 1"/>
          <p:cNvSpPr txBox="1"/>
          <p:nvPr/>
        </p:nvSpPr>
        <p:spPr>
          <a:xfrm>
            <a:off x="1183005" y="374650"/>
            <a:ext cx="26314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sym typeface="Arial" panose="020B0604020202020204" pitchFamily="34" charset="0"/>
              </a:rPr>
              <a:t>麻雀囤食要落雪。</a:t>
            </a:r>
          </a:p>
        </p:txBody>
      </p:sp>
      <p:sp>
        <p:nvSpPr>
          <p:cNvPr id="39949" name="文本框 2"/>
          <p:cNvSpPr txBox="1"/>
          <p:nvPr/>
        </p:nvSpPr>
        <p:spPr>
          <a:xfrm>
            <a:off x="6142355" y="478473"/>
            <a:ext cx="278511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sym typeface="Arial" panose="020B0604020202020204" pitchFamily="34" charset="0"/>
              </a:rPr>
              <a:t> 蚂蚁垒窝要落雨。</a:t>
            </a:r>
          </a:p>
        </p:txBody>
      </p:sp>
      <p:sp>
        <p:nvSpPr>
          <p:cNvPr id="39950" name="文本框 3"/>
          <p:cNvSpPr txBox="1"/>
          <p:nvPr/>
        </p:nvSpPr>
        <p:spPr>
          <a:xfrm>
            <a:off x="716915" y="2923858"/>
            <a:ext cx="278511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sym typeface="Arial" panose="020B0604020202020204" pitchFamily="34" charset="0"/>
              </a:rPr>
              <a:t> 燕子低飞要落雨。</a:t>
            </a:r>
          </a:p>
        </p:txBody>
      </p:sp>
      <p:pic>
        <p:nvPicPr>
          <p:cNvPr id="40964" name="图片 41988" descr="AN04380_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61113" y="3284855"/>
            <a:ext cx="857250" cy="979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41987"/>
          <p:cNvSpPr txBox="1"/>
          <p:nvPr/>
        </p:nvSpPr>
        <p:spPr>
          <a:xfrm>
            <a:off x="7429500" y="2931160"/>
            <a:ext cx="381444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癞蛤蟆出洞，下雨靠得稳。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龟背潮，下雨兆。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蚯蚓爬上路，雨水乱如麻。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泥鳅静，天气睛。</a:t>
            </a:r>
          </a:p>
          <a:p>
            <a:pPr>
              <a:spcBef>
                <a:spcPct val="50000"/>
              </a:spcBef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鸡迟宿，鸭欢叫，风雨不久到。</a:t>
            </a:r>
          </a:p>
        </p:txBody>
      </p:sp>
      <p:pic>
        <p:nvPicPr>
          <p:cNvPr id="40967" name="图片 41991" descr="AN01150_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106025" y="3075305"/>
            <a:ext cx="1379538" cy="111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41989" descr="AG00434_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42355" y="2418080"/>
            <a:ext cx="1741488" cy="125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9" name="图片 41993" descr="AG00205_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598285" y="4872355"/>
            <a:ext cx="1063625" cy="1131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8" name="图片 41992" descr="BD00128_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661593" y="5344795"/>
            <a:ext cx="1828800" cy="927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9154" name="Group 2"/>
          <p:cNvGraphicFramePr>
            <a:graphicFrameLocks noGrp="1"/>
          </p:cNvGraphicFramePr>
          <p:nvPr/>
        </p:nvGraphicFramePr>
        <p:xfrm>
          <a:off x="1764665" y="838200"/>
          <a:ext cx="7785100" cy="5652135"/>
        </p:xfrm>
        <a:graphic>
          <a:graphicData uri="http://schemas.openxmlformats.org/drawingml/2006/table">
            <a:tbl>
              <a:tblPr/>
              <a:tblGrid>
                <a:gridCol w="7785100"/>
              </a:tblGrid>
              <a:tr h="243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08295">
                <a:tc>
                  <a:txBody>
                    <a:bodyPr/>
                    <a:lstStyle/>
                    <a:p>
                      <a:pPr marL="0" marR="0" lvl="0" indent="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△雨中闻蝉叫，预告晴天到。</a:t>
                      </a:r>
                    </a:p>
                    <a:p>
                      <a:pPr marL="0" marR="0" lvl="0" indent="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△麻雀囤食要落雪。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△蚂蚁垒窝要落雨。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△鱼跳水，有雨来。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△燕子低飞要落雨。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△癞蛤蟆出洞，下雨靠得稳。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△龟背潮，下雨兆。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△蚯蚓爬上路，雨水乱如麻。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△泥鳅静，天气晴。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△猪衔草，寒潮到。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3048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△鸡迟宿，鸭欢叫，风雨不久到。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798" name="Rectangle 9"/>
          <p:cNvSpPr/>
          <p:nvPr/>
        </p:nvSpPr>
        <p:spPr>
          <a:xfrm>
            <a:off x="1524000" y="7034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3799" name="Text Box 10"/>
          <p:cNvSpPr txBox="1"/>
          <p:nvPr/>
        </p:nvSpPr>
        <p:spPr>
          <a:xfrm>
            <a:off x="2135188" y="333375"/>
            <a:ext cx="3175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有趣的谚语</a:t>
            </a:r>
          </a:p>
        </p:txBody>
      </p:sp>
      <p:pic>
        <p:nvPicPr>
          <p:cNvPr id="49155" name="New picture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468100" y="10287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  <p:pic>
        <p:nvPicPr>
          <p:cNvPr id="37890" name="Picture 2" descr="BD15006_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0"/>
            <a:ext cx="9144000" cy="6837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Text Box 3"/>
          <p:cNvSpPr txBox="1"/>
          <p:nvPr/>
        </p:nvSpPr>
        <p:spPr>
          <a:xfrm>
            <a:off x="2135188" y="549275"/>
            <a:ext cx="7696200" cy="5908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540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二十四节气歌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春雨惊春清谷天，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　　夏满芒夏暑相连。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　　秋露露秋寒霜降，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5400">
                <a:latin typeface="楷体" panose="02010609060101010101" pitchFamily="49" charset="-122"/>
                <a:ea typeface="楷体" panose="02010609060101010101" pitchFamily="49" charset="-122"/>
              </a:rPr>
              <a:t>　　冬雪雪冬小大寒。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36007" y="5139202"/>
            <a:ext cx="10784759" cy="27739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9532" y="5491880"/>
            <a:ext cx="1536325" cy="242032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12966" y="6260744"/>
            <a:ext cx="1054699" cy="97544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44331" y="-1292465"/>
            <a:ext cx="9272820" cy="258492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35656" y="-451819"/>
            <a:ext cx="1652159" cy="162777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387572" y="4717736"/>
            <a:ext cx="1194920" cy="163996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1017" y="-311666"/>
            <a:ext cx="1194920" cy="163996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1047639" y="1193595"/>
            <a:ext cx="2109399" cy="159729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299646" y="2649214"/>
            <a:ext cx="2359356" cy="166435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949500" y="4058252"/>
            <a:ext cx="2109399" cy="160338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771542" y="998157"/>
            <a:ext cx="2078916" cy="143268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1033975" y="2432858"/>
            <a:ext cx="1902117" cy="296900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0839819" y="2986677"/>
            <a:ext cx="2085013" cy="143878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-236787" y="273153"/>
            <a:ext cx="975445" cy="105469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315648" y="3657751"/>
            <a:ext cx="3090940" cy="2237426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5479415" y="3390265"/>
            <a:ext cx="50323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spc="600">
                <a:solidFill>
                  <a:srgbClr val="969696"/>
                </a:solidFill>
              </a:rPr>
              <a:t>回归</a:t>
            </a:r>
            <a:r>
              <a:rPr lang="en-US" altLang="zh-CN" sz="4400" spc="600">
                <a:solidFill>
                  <a:srgbClr val="7A577E"/>
                </a:solidFill>
              </a:rPr>
              <a:t>·</a:t>
            </a:r>
            <a:r>
              <a:rPr lang="zh-CN" altLang="en-US" sz="4400" spc="600">
                <a:solidFill>
                  <a:srgbClr val="7A577E"/>
                </a:solidFill>
              </a:rPr>
              <a:t>大自然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387815" y="1891490"/>
            <a:ext cx="62422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spc="600">
                <a:ln>
                  <a:solidFill>
                    <a:schemeClr val="bg1"/>
                  </a:solidFill>
                </a:ln>
                <a:solidFill>
                  <a:srgbClr val="D9908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lgerian" panose="04020705040A02060702" pitchFamily="82" charset="0"/>
                <a:ea typeface="新宋体" panose="02010609030101010101" pitchFamily="49" charset="-122"/>
                <a:cs typeface="AngsanaUPC" panose="02020603050405020304" pitchFamily="18" charset="-34"/>
              </a:rPr>
              <a:t>感谢聆听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769531" y="1395513"/>
            <a:ext cx="183515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spc="-150">
                <a:solidFill>
                  <a:srgbClr val="7A577E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Arial" panose="020B0604020202020204" pitchFamily="34" charset="0"/>
              </a:rPr>
              <a:t>2021</a:t>
            </a:r>
            <a:endParaRPr lang="zh-CN" altLang="en-US" sz="4800" spc="-150">
              <a:solidFill>
                <a:srgbClr val="7A577E"/>
              </a:solidFill>
              <a:latin typeface="新宋体" panose="02010609030101010101" pitchFamily="49" charset="-122"/>
              <a:ea typeface="新宋体" panose="0201060903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3672118" y="1876976"/>
            <a:ext cx="3717816" cy="0"/>
          </a:xfrm>
          <a:prstGeom prst="line">
            <a:avLst/>
          </a:prstGeom>
          <a:ln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5854217" y="4821035"/>
            <a:ext cx="3717816" cy="0"/>
          </a:xfrm>
          <a:prstGeom prst="line">
            <a:avLst/>
          </a:prstGeom>
          <a:ln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0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6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17" presetID="2" presetClass="entr" presetSubtype="2" fill="hold" grpId="3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122" presetID="41" presetClass="entr" presetSubtype="0" fill="hold" grpId="2" nodeType="after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130" presetID="42" presetClass="entr" presetSubtype="0" fill="hold" grpId="1" nodeType="after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1"/>
      <p:bldP spid="41" grpId="2"/>
      <p:bldP spid="42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17988" y="866775"/>
            <a:ext cx="26384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说明对象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82788" y="1727200"/>
            <a:ext cx="8593137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事物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性说明文</a:t>
            </a:r>
          </a:p>
          <a:p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———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说明对象为某一具体事物。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例如：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中国石拱桥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》、《核舟记》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82788" y="3600450"/>
            <a:ext cx="8512175" cy="1506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事理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性说明文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———针对某一道理阐释说明。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例如：《大自然的语言》、《花儿为什么这样红》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" y="0"/>
            <a:ext cx="12297410" cy="6917690"/>
          </a:xfrm>
          <a:prstGeom prst="rect">
            <a:avLst/>
          </a:prstGeom>
        </p:spPr>
      </p:pic>
      <p:grpSp>
        <p:nvGrpSpPr>
          <p:cNvPr id="12290" name="Group 6"/>
          <p:cNvGrpSpPr/>
          <p:nvPr/>
        </p:nvGrpSpPr>
        <p:grpSpPr>
          <a:xfrm>
            <a:off x="1606550" y="411163"/>
            <a:ext cx="2319338" cy="700087"/>
            <a:chOff x="138" y="461"/>
            <a:chExt cx="1461" cy="441"/>
          </a:xfrm>
        </p:grpSpPr>
        <p:pic>
          <p:nvPicPr>
            <p:cNvPr id="12293" name="Picture 7" descr="未标题-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4" name="文本框 2"/>
            <p:cNvSpPr txBox="1"/>
            <p:nvPr/>
          </p:nvSpPr>
          <p:spPr>
            <a:xfrm>
              <a:off x="476" y="509"/>
              <a:ext cx="108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99CC"/>
                  </a:solidFill>
                  <a:latin typeface="黑体" panose="02010609060101010101" charset="-122"/>
                  <a:ea typeface="黑体" panose="02010609060101010101" charset="-122"/>
                </a:rPr>
                <a:t>文体介绍</a:t>
              </a:r>
            </a:p>
          </p:txBody>
        </p:sp>
      </p:grpSp>
      <p:sp>
        <p:nvSpPr>
          <p:cNvPr id="12291" name="矩形 6"/>
          <p:cNvSpPr/>
          <p:nvPr/>
        </p:nvSpPr>
        <p:spPr>
          <a:xfrm>
            <a:off x="1789113" y="3879850"/>
            <a:ext cx="8612187" cy="2390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事理说明文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</a:p>
          <a:p>
            <a:pPr>
              <a:lnSpc>
                <a:spcPct val="110000"/>
              </a:lnSpc>
              <a:spcBef>
                <a:spcPts val="18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定义：事理说明文就是以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分析事物的因果关系</a:t>
            </a:r>
            <a:r>
              <a:rPr lang="zh-CN" altLang="en-US" sz="2800" b="1">
                <a:latin typeface="宋体" panose="02010600030101010101" pitchFamily="2" charset="-122"/>
              </a:rPr>
              <a:t>、介绍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科学道理为主</a:t>
            </a:r>
            <a:r>
              <a:rPr lang="zh-CN" altLang="en-US" sz="2800" b="1">
                <a:latin typeface="宋体" panose="02010600030101010101" pitchFamily="2" charset="-122"/>
              </a:rPr>
              <a:t>的说明文称作事理说明文。也就是说，事理说明文主要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回答“为什么”的问题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12292" name="文本框 1"/>
          <p:cNvSpPr txBox="1"/>
          <p:nvPr/>
        </p:nvSpPr>
        <p:spPr>
          <a:xfrm>
            <a:off x="2122488" y="1277938"/>
            <a:ext cx="7947025" cy="246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buSzTx/>
            </a:pPr>
            <a:r>
              <a:rPr lang="en-US" altLang="zh-CN" sz="2800" b="1">
                <a:solidFill>
                  <a:srgbClr val="00206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本文是一篇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事理说明文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，作者把一门科学</a:t>
            </a:r>
            <a:r>
              <a:rPr lang="en-US" altLang="zh-CN" sz="2800" b="1">
                <a:solidFill>
                  <a:srgbClr val="00206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物候学介绍得浅显易懂，饶有趣味。</a:t>
            </a:r>
          </a:p>
          <a:p>
            <a:pPr>
              <a:lnSpc>
                <a:spcPct val="110000"/>
              </a:lnSpc>
              <a:buSzTx/>
            </a:pP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      全文采用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逻辑顺序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说明，思路清晰明了，本文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语言严谨而生动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，兼具说明的科学性和生动性，是一篇极有价值的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科普文</a:t>
            </a:r>
            <a:r>
              <a:rPr lang="zh-CN" alt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90945" y="-1946337"/>
            <a:ext cx="12729551" cy="9955631"/>
          </a:xfrm>
          <a:prstGeom prst="rect">
            <a:avLst/>
          </a:prstGeom>
        </p:spPr>
      </p:pic>
      <p:sp>
        <p:nvSpPr>
          <p:cNvPr id="16" name="任意多边形: 形状 15"/>
          <p:cNvSpPr/>
          <p:nvPr/>
        </p:nvSpPr>
        <p:spPr>
          <a:xfrm>
            <a:off x="-290945" y="1647825"/>
            <a:ext cx="12773891" cy="3562350"/>
          </a:xfrm>
          <a:custGeom>
            <a:avLst/>
            <a:gdLst>
              <a:gd name="connsiteX0" fmla="*/ 6386945 w 12773891"/>
              <a:gd name="connsiteY0" fmla="*/ 0 h 3562350"/>
              <a:gd name="connsiteX1" fmla="*/ 7761386 w 12773891"/>
              <a:gd name="connsiteY1" fmla="*/ 648182 h 3562350"/>
              <a:gd name="connsiteX2" fmla="*/ 7775271 w 12773891"/>
              <a:gd name="connsiteY2" fmla="*/ 666750 h 3562350"/>
              <a:gd name="connsiteX3" fmla="*/ 12773891 w 12773891"/>
              <a:gd name="connsiteY3" fmla="*/ 666750 h 3562350"/>
              <a:gd name="connsiteX4" fmla="*/ 12773891 w 12773891"/>
              <a:gd name="connsiteY4" fmla="*/ 2895600 h 3562350"/>
              <a:gd name="connsiteX5" fmla="*/ 7775271 w 12773891"/>
              <a:gd name="connsiteY5" fmla="*/ 2895600 h 3562350"/>
              <a:gd name="connsiteX6" fmla="*/ 7761386 w 12773891"/>
              <a:gd name="connsiteY6" fmla="*/ 2914168 h 3562350"/>
              <a:gd name="connsiteX7" fmla="*/ 6386945 w 12773891"/>
              <a:gd name="connsiteY7" fmla="*/ 3562350 h 3562350"/>
              <a:gd name="connsiteX8" fmla="*/ 5012504 w 12773891"/>
              <a:gd name="connsiteY8" fmla="*/ 2914168 h 3562350"/>
              <a:gd name="connsiteX9" fmla="*/ 4998619 w 12773891"/>
              <a:gd name="connsiteY9" fmla="*/ 2895600 h 3562350"/>
              <a:gd name="connsiteX10" fmla="*/ 0 w 12773891"/>
              <a:gd name="connsiteY10" fmla="*/ 2895600 h 3562350"/>
              <a:gd name="connsiteX11" fmla="*/ 0 w 12773891"/>
              <a:gd name="connsiteY11" fmla="*/ 666750 h 3562350"/>
              <a:gd name="connsiteX12" fmla="*/ 4998619 w 12773891"/>
              <a:gd name="connsiteY12" fmla="*/ 666750 h 3562350"/>
              <a:gd name="connsiteX13" fmla="*/ 5012504 w 12773891"/>
              <a:gd name="connsiteY13" fmla="*/ 648182 h 3562350"/>
              <a:gd name="connsiteX14" fmla="*/ 6386945 w 12773891"/>
              <a:gd name="connsiteY14" fmla="*/ 0 h 3562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773891" h="3562350">
                <a:moveTo>
                  <a:pt x="6386945" y="0"/>
                </a:moveTo>
                <a:cubicBezTo>
                  <a:pt x="6940286" y="0"/>
                  <a:pt x="7434693" y="252321"/>
                  <a:pt x="7761386" y="648182"/>
                </a:cubicBezTo>
                <a:lnTo>
                  <a:pt x="7775271" y="666750"/>
                </a:lnTo>
                <a:lnTo>
                  <a:pt x="12773891" y="666750"/>
                </a:lnTo>
                <a:lnTo>
                  <a:pt x="12773891" y="2895600"/>
                </a:lnTo>
                <a:lnTo>
                  <a:pt x="7775271" y="2895600"/>
                </a:lnTo>
                <a:lnTo>
                  <a:pt x="7761386" y="2914168"/>
                </a:lnTo>
                <a:cubicBezTo>
                  <a:pt x="7434693" y="3310029"/>
                  <a:pt x="6940286" y="3562350"/>
                  <a:pt x="6386945" y="3562350"/>
                </a:cubicBezTo>
                <a:cubicBezTo>
                  <a:pt x="5833605" y="3562350"/>
                  <a:pt x="5339198" y="3310029"/>
                  <a:pt x="5012504" y="2914168"/>
                </a:cubicBezTo>
                <a:lnTo>
                  <a:pt x="4998619" y="2895600"/>
                </a:lnTo>
                <a:lnTo>
                  <a:pt x="0" y="2895600"/>
                </a:lnTo>
                <a:lnTo>
                  <a:pt x="0" y="666750"/>
                </a:lnTo>
                <a:lnTo>
                  <a:pt x="4998619" y="666750"/>
                </a:lnTo>
                <a:lnTo>
                  <a:pt x="5012504" y="648182"/>
                </a:lnTo>
                <a:cubicBezTo>
                  <a:pt x="5339198" y="252321"/>
                  <a:pt x="5833605" y="0"/>
                  <a:pt x="6386945" y="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C8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781300" y="3012429"/>
            <a:ext cx="662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rcRect l="20817" t="41388" r="20817" b="38027"/>
          <a:stretch>
            <a:fillRect/>
          </a:stretch>
        </p:blipFill>
        <p:spPr>
          <a:xfrm>
            <a:off x="4438650" y="3861241"/>
            <a:ext cx="3124200" cy="9136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/>
          <a:srcRect l="21231" t="17864" r="20402" b="58613"/>
          <a:stretch>
            <a:fillRect/>
          </a:stretch>
        </p:blipFill>
        <p:spPr>
          <a:xfrm>
            <a:off x="4495800" y="1947562"/>
            <a:ext cx="3124200" cy="104401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1300" y="2974329"/>
            <a:ext cx="6629400" cy="9220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400" spc="3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认识生字词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advTm="5000" p14:dur="1500">
        <p:random/>
      </p:transition>
    </mc:Choice>
    <mc:Fallback>
      <p:transition spd="slow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41" presetClass="entr" presetSubtype="0" fill="hold" grpId="1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3" presetID="41" presetClass="entr" presetSubtype="0" fill="hold" grpId="1" nodeType="afterEffect">
                                  <p:stCondLst>
                                    <p:cond delay="2349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8370" name="矩形 2"/>
          <p:cNvSpPr/>
          <p:nvPr/>
        </p:nvSpPr>
        <p:spPr>
          <a:xfrm>
            <a:off x="1828800" y="381000"/>
            <a:ext cx="24384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读准字音</a:t>
            </a:r>
          </a:p>
        </p:txBody>
      </p:sp>
      <p:sp>
        <p:nvSpPr>
          <p:cNvPr id="58371" name="矩形 22"/>
          <p:cNvSpPr/>
          <p:nvPr/>
        </p:nvSpPr>
        <p:spPr>
          <a:xfrm>
            <a:off x="2286000" y="1089025"/>
            <a:ext cx="7620000" cy="4900295"/>
          </a:xfrm>
          <a:prstGeom prst="rect">
            <a:avLst/>
          </a:prstGeom>
          <a:solidFill>
            <a:srgbClr val="FFFFFF">
              <a:alpha val="47058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ts val="75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翩然         孕育         炎热</a:t>
            </a:r>
            <a:endParaRPr lang="en-US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lnSpc>
                <a:spcPts val="75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簌簌         经度         纬度</a:t>
            </a:r>
            <a:endParaRPr lang="en-US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lnSpc>
                <a:spcPts val="75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物候         农谚         悬殊</a:t>
            </a:r>
            <a:endParaRPr lang="en-US" alt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0" hangingPunct="0">
              <a:lnSpc>
                <a:spcPts val="75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连翘         萌发         区域</a:t>
            </a:r>
          </a:p>
          <a:p>
            <a:pPr eaLnBrk="0" hangingPunct="0">
              <a:lnSpc>
                <a:spcPts val="75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销声匿迹          风雪载途</a:t>
            </a:r>
          </a:p>
        </p:txBody>
      </p:sp>
      <p:sp>
        <p:nvSpPr>
          <p:cNvPr id="34820" name="矩形 3"/>
          <p:cNvSpPr/>
          <p:nvPr/>
        </p:nvSpPr>
        <p:spPr>
          <a:xfrm>
            <a:off x="6019800" y="4191000"/>
            <a:ext cx="11049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méng</a:t>
            </a:r>
          </a:p>
        </p:txBody>
      </p:sp>
      <p:sp>
        <p:nvSpPr>
          <p:cNvPr id="5" name="Text Box 10"/>
          <p:cNvSpPr txBox="1"/>
          <p:nvPr/>
        </p:nvSpPr>
        <p:spPr>
          <a:xfrm>
            <a:off x="8839200" y="4191000"/>
            <a:ext cx="762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yù</a:t>
            </a:r>
          </a:p>
        </p:txBody>
      </p:sp>
      <p:sp>
        <p:nvSpPr>
          <p:cNvPr id="6" name="矩形 5"/>
          <p:cNvSpPr/>
          <p:nvPr/>
        </p:nvSpPr>
        <p:spPr>
          <a:xfrm>
            <a:off x="3429000" y="1295400"/>
            <a:ext cx="11049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piān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6000" y="1295400"/>
            <a:ext cx="8743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yùn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4800" y="5181600"/>
            <a:ext cx="8743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zài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63000" y="1295400"/>
            <a:ext cx="8743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yán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05200" y="2286000"/>
            <a:ext cx="6438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sù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05200" y="3276600"/>
            <a:ext cx="8743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hòu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29000" y="4191000"/>
            <a:ext cx="11049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qiáo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72200" y="3276600"/>
            <a:ext cx="8743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yàn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63000" y="3200400"/>
            <a:ext cx="8743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shū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19800" y="2286000"/>
            <a:ext cx="110490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jīnɡ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39200" y="2286000"/>
            <a:ext cx="87439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wěi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67200" y="5181600"/>
            <a:ext cx="6438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nì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626" name="文本框 1"/>
          <p:cNvSpPr txBox="1"/>
          <p:nvPr/>
        </p:nvSpPr>
        <p:spPr>
          <a:xfrm>
            <a:off x="1652588" y="601663"/>
            <a:ext cx="2150110" cy="57315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解释词语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⑴次第: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⑵翩然: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⑶孕育: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⑷簌簌: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⑸销声匿迹: 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⑸周而复始: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⑺草长莺飞: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⑻草木荣枯: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⑼花香鸟语: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⑽风雪载途: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⑾年年如是: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98788" y="601663"/>
            <a:ext cx="7908925" cy="5731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3665"/>
              </a:lnSpc>
            </a:pP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65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一个接一个。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动作轻快的样子。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怀胎生育，用来比喻酝酿着新事物。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纷纷落下的样子。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销声匿迹:这里指各种昆虫都无声无息、无影无踪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周而复始:一次又一次地循环。 周:绕一次。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草长莺飞:形容春天美好的情景。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草木荣枯:指植物的茂盛、枯萎。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花香鸟语:形容大自然的美好景象，多指春天的风光。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风雪载途:风雪满路，风雪遍地。载:充满。</a:t>
            </a:r>
          </a:p>
          <a:p>
            <a:pPr>
              <a:lnSpc>
                <a:spcPts val="3665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年年如是:年年像这样。是:代词。此，这样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ISPRING_PRESENTATION_TITLE" val="www.33ppt.com"/>
</p:tagLst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theme1.xml><?xml version="1.0" encoding="utf-8"?>
<a:theme xmlns:a="http://schemas.openxmlformats.org/drawingml/2006/main" name="33ppt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456C"/>
      </a:accent1>
      <a:accent2>
        <a:srgbClr val="F35748"/>
      </a:accent2>
      <a:accent3>
        <a:srgbClr val="8497B0"/>
      </a:accent3>
      <a:accent4>
        <a:srgbClr val="F89A91"/>
      </a:accent4>
      <a:accent5>
        <a:srgbClr val="8285B3"/>
      </a:accent5>
      <a:accent6>
        <a:srgbClr val="445469"/>
      </a:accent6>
      <a:hlink>
        <a:srgbClr val="42456C"/>
      </a:hlink>
      <a:folHlink>
        <a:srgbClr val="BFBFBF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5_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6_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7_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8_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0_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1_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2_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umi Painting">
  <a:themeElements>
    <a:clrScheme name="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74761"/>
      </a:accent4>
      <a:accent5>
        <a:srgbClr val="D0E2E9"/>
      </a:accent5>
      <a:accent6>
        <a:srgbClr val="B2B2C8"/>
      </a:accent6>
      <a:hlink>
        <a:srgbClr val="9595FF"/>
      </a:hlink>
      <a:folHlink>
        <a:srgbClr val="8888AE"/>
      </a:folHlink>
    </a:clrScheme>
    <a:fontScheme name="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74761"/>
        </a:accent4>
        <a:accent5>
          <a:srgbClr val="D0E2E9"/>
        </a:accent5>
        <a:accent6>
          <a:srgbClr val="B2B2C8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74761"/>
        </a:accent4>
        <a:accent5>
          <a:srgbClr val="E1D2E2"/>
        </a:accent5>
        <a:accent6>
          <a:srgbClr val="95B7C2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6C6C6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74761"/>
        </a:accent4>
        <a:accent5>
          <a:srgbClr val="B9AAB9"/>
        </a:accent5>
        <a:accent6>
          <a:srgbClr val="CA94AF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74761"/>
        </a:accent4>
        <a:accent5>
          <a:srgbClr val="C5E8F1"/>
        </a:accent5>
        <a:accent6>
          <a:srgbClr val="9498BD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74761"/>
        </a:accent4>
        <a:accent5>
          <a:srgbClr val="C5E8F1"/>
        </a:accent5>
        <a:accent6>
          <a:srgbClr val="A4BD94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74761"/>
        </a:accent4>
        <a:accent5>
          <a:srgbClr val="FBDFC2"/>
        </a:accent5>
        <a:accent6>
          <a:srgbClr val="CAB887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蓝调晶格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7B7E5"/>
      </a:accent6>
      <a:hlink>
        <a:srgbClr val="3333CC"/>
      </a:hlink>
      <a:folHlink>
        <a:srgbClr val="AF67FF"/>
      </a:folHlink>
    </a:clrScheme>
    <a:fontScheme name="">
      <a:majorFont>
        <a:latin typeface="Arial"/>
        <a:ea typeface="黑体" charset="-122"/>
        <a:cs typeface="Arial"/>
      </a:majorFont>
      <a:minorFont>
        <a:latin typeface="Arial"/>
        <a:ea typeface="黑体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蓝调晶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蓝调晶格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蓝调晶格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33ppt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456C"/>
      </a:accent1>
      <a:accent2>
        <a:srgbClr val="F35748"/>
      </a:accent2>
      <a:accent3>
        <a:srgbClr val="8497B0"/>
      </a:accent3>
      <a:accent4>
        <a:srgbClr val="F89A91"/>
      </a:accent4>
      <a:accent5>
        <a:srgbClr val="8285B3"/>
      </a:accent5>
      <a:accent6>
        <a:srgbClr val="445469"/>
      </a:accent6>
      <a:hlink>
        <a:srgbClr val="42456C"/>
      </a:hlink>
      <a:folHlink>
        <a:srgbClr val="BFBFBF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Arial"/>
        <a:cs typeface="Arial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Arial"/>
        <a:cs typeface="Arial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456C"/>
    </a:accent1>
    <a:accent2>
      <a:srgbClr val="F35748"/>
    </a:accent2>
    <a:accent3>
      <a:srgbClr val="8497B0"/>
    </a:accent3>
    <a:accent4>
      <a:srgbClr val="F89A91"/>
    </a:accent4>
    <a:accent5>
      <a:srgbClr val="8285B3"/>
    </a:accent5>
    <a:accent6>
      <a:srgbClr val="445469"/>
    </a:accent6>
    <a:hlink>
      <a:srgbClr val="42456C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456C"/>
    </a:accent1>
    <a:accent2>
      <a:srgbClr val="F35748"/>
    </a:accent2>
    <a:accent3>
      <a:srgbClr val="8497B0"/>
    </a:accent3>
    <a:accent4>
      <a:srgbClr val="F89A91"/>
    </a:accent4>
    <a:accent5>
      <a:srgbClr val="8285B3"/>
    </a:accent5>
    <a:accent6>
      <a:srgbClr val="445469"/>
    </a:accent6>
    <a:hlink>
      <a:srgbClr val="42456C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2456C"/>
    </a:accent1>
    <a:accent2>
      <a:srgbClr val="F35748"/>
    </a:accent2>
    <a:accent3>
      <a:srgbClr val="8497B0"/>
    </a:accent3>
    <a:accent4>
      <a:srgbClr val="F89A91"/>
    </a:accent4>
    <a:accent5>
      <a:srgbClr val="8285B3"/>
    </a:accent5>
    <a:accent6>
      <a:srgbClr val="445469"/>
    </a:accent6>
    <a:hlink>
      <a:srgbClr val="42456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3651</Words>
  <Application>Microsoft Office PowerPoint</Application>
  <PresentationFormat>自定义</PresentationFormat>
  <Paragraphs>517</Paragraphs>
  <Slides>47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18</vt:i4>
      </vt:variant>
      <vt:variant>
        <vt:lpstr>幻灯片标题</vt:lpstr>
      </vt:variant>
      <vt:variant>
        <vt:i4>47</vt:i4>
      </vt:variant>
    </vt:vector>
  </HeadingPairs>
  <TitlesOfParts>
    <vt:vector size="65" baseType="lpstr">
      <vt:lpstr>33ppt​​</vt:lpstr>
      <vt:lpstr>诗情画意</vt:lpstr>
      <vt:lpstr>1_Sumi Painting</vt:lpstr>
      <vt:lpstr>1_空白设计模板</vt:lpstr>
      <vt:lpstr>蓝调晶格</vt:lpstr>
      <vt:lpstr>1_33ppt​​</vt:lpstr>
      <vt:lpstr>默认设计模板</vt:lpstr>
      <vt:lpstr>凸显</vt:lpstr>
      <vt:lpstr>3_Sumi Painting</vt:lpstr>
      <vt:lpstr>4_Sumi Painting</vt:lpstr>
      <vt:lpstr>5_Sumi Painting</vt:lpstr>
      <vt:lpstr>6_Sumi Painting</vt:lpstr>
      <vt:lpstr>7_Sumi Painting</vt:lpstr>
      <vt:lpstr>8_Sumi Painting</vt:lpstr>
      <vt:lpstr>10_Sumi Painting</vt:lpstr>
      <vt:lpstr>11_Sumi Painting</vt:lpstr>
      <vt:lpstr>1_默认设计模板</vt:lpstr>
      <vt:lpstr>2_Sumi Painting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注意多音字：</vt:lpstr>
      <vt:lpstr>幻灯片 11</vt:lpstr>
      <vt:lpstr>幻灯片 12</vt:lpstr>
      <vt:lpstr>幻灯片 13</vt:lpstr>
      <vt:lpstr>幻灯片 14</vt:lpstr>
      <vt:lpstr>幻灯片 15</vt:lpstr>
      <vt:lpstr>大自然怎么会有语言呢？“大自然的语言”指的是什么？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rbm.xkw.com</dc:creator>
  <cp:lastModifiedBy>流水中学</cp:lastModifiedBy>
  <cp:revision>1</cp:revision>
  <cp:lastPrinted>2021-02-23T14:10:31Z</cp:lastPrinted>
  <dcterms:created xsi:type="dcterms:W3CDTF">2021-02-23T14:10:31Z</dcterms:created>
  <dcterms:modified xsi:type="dcterms:W3CDTF">2021-03-18T03:23:58Z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