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3" r:id="rId3"/>
  </p:sldMasterIdLst>
  <p:notesMasterIdLst>
    <p:notesMasterId r:id="rId4"/>
  </p:notesMasterIdLst>
  <p:sldIdLst>
    <p:sldId id="274" r:id="rId5"/>
    <p:sldId id="269" r:id="rId6"/>
    <p:sldId id="289" r:id="rId7"/>
    <p:sldId id="290" r:id="rId8"/>
    <p:sldId id="294" r:id="rId9"/>
    <p:sldId id="297" r:id="rId10"/>
    <p:sldId id="295" r:id="rId11"/>
    <p:sldId id="296" r:id="rId12"/>
    <p:sldId id="329" r:id="rId13"/>
    <p:sldId id="280" r:id="rId14"/>
    <p:sldId id="298" r:id="rId15"/>
    <p:sldId id="299" r:id="rId16"/>
    <p:sldId id="279" r:id="rId17"/>
    <p:sldId id="302" r:id="rId18"/>
    <p:sldId id="308" r:id="rId19"/>
    <p:sldId id="318" r:id="rId20"/>
    <p:sldId id="306" r:id="rId21"/>
    <p:sldId id="307" r:id="rId22"/>
    <p:sldId id="278" r:id="rId23"/>
    <p:sldId id="313" r:id="rId24"/>
    <p:sldId id="314" r:id="rId25"/>
    <p:sldId id="315" r:id="rId26"/>
    <p:sldId id="311"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684"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tags" Target="tags/tag289.xml" /><Relationship Id="rId29" Type="http://schemas.openxmlformats.org/officeDocument/2006/relationships/presProps" Target="presProps.xml" /><Relationship Id="rId3" Type="http://schemas.openxmlformats.org/officeDocument/2006/relationships/slideMaster" Target="slideMasters/slideMaster2.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949362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custDataLst>
              <p:tags r:id="rId7"/>
            </p:custDataLst>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custDataLst>
              <p:tags r:id="rId8"/>
            </p:custDataLst>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custDataLst>
              <p:tags r:id="rId9"/>
            </p:custDataLst>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custDataLst>
              <p:tags r:id="rId5"/>
            </p:custDataLst>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image" Target="../media/image1.jpeg"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tags" Target="../tags/tag159.xml" /><Relationship Id="rId17" Type="http://schemas.openxmlformats.org/officeDocument/2006/relationships/tags" Target="../tags/tag160.xml" /><Relationship Id="rId18" Type="http://schemas.openxmlformats.org/officeDocument/2006/relationships/tags" Target="../tags/tag161.xml" /><Relationship Id="rId19" Type="http://schemas.openxmlformats.org/officeDocument/2006/relationships/tags" Target="../tags/tag162.xml" /><Relationship Id="rId2" Type="http://schemas.openxmlformats.org/officeDocument/2006/relationships/slideLayout" Target="../slideLayouts/slideLayout14.xml" /><Relationship Id="rId20" Type="http://schemas.openxmlformats.org/officeDocument/2006/relationships/tags" Target="../tags/tag163.xml" /><Relationship Id="rId21" Type="http://schemas.openxmlformats.org/officeDocument/2006/relationships/tags" Target="../tags/tag164.xml" /><Relationship Id="rId22" Type="http://schemas.openxmlformats.org/officeDocument/2006/relationships/image" Target="../media/image1.jpeg" /><Relationship Id="rId23"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9">
            <a:lum/>
          </a:blip>
          <a:stretch>
            <a:fillRect/>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1026" name="Title Placeholder 1"/>
          <p:cNvSpPr>
            <a:spLocks noGrp="1" noChangeArrowheads="1"/>
          </p:cNvSpPr>
          <p:nvPr>
            <p:ph type="title" idx="4294967295"/>
            <p:custDataLst>
              <p:tags r:id="rId17"/>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custDataLst>
              <p:tags r:id="rId18"/>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image" Target="../media/image9.jpeg" /><Relationship Id="rId5" Type="http://schemas.openxmlformats.org/officeDocument/2006/relationships/tags" Target="../tags/tag225.xml" /><Relationship Id="rId6" Type="http://schemas.openxmlformats.org/officeDocument/2006/relationships/tags" Target="../tags/tag22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image" Target="../media/image4.jpeg" /><Relationship Id="rId5" Type="http://schemas.openxmlformats.org/officeDocument/2006/relationships/tags" Target="../tags/tag229.xml" /><Relationship Id="rId6" Type="http://schemas.openxmlformats.org/officeDocument/2006/relationships/tags" Target="../tags/tag23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image" Target="../media/image10.png" /><Relationship Id="rId6" Type="http://schemas.openxmlformats.org/officeDocument/2006/relationships/tags" Target="../tags/tag234.xml" /><Relationship Id="rId7" Type="http://schemas.openxmlformats.org/officeDocument/2006/relationships/tags" Target="../tags/tag2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image" Target="../media/image11.jpeg" /><Relationship Id="rId6" Type="http://schemas.openxmlformats.org/officeDocument/2006/relationships/tags" Target="../tags/tag244.xml" /><Relationship Id="rId7" Type="http://schemas.openxmlformats.org/officeDocument/2006/relationships/tags" Target="../tags/tag2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image" Target="../media/image12.png" /><Relationship Id="rId6" Type="http://schemas.openxmlformats.org/officeDocument/2006/relationships/tags" Target="../tags/tag249.xml" /><Relationship Id="rId7" Type="http://schemas.openxmlformats.org/officeDocument/2006/relationships/tags" Target="../tags/tag25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image" Target="../media/image13.png" /><Relationship Id="rId5" Type="http://schemas.openxmlformats.org/officeDocument/2006/relationships/tags" Target="../tags/tag264.xml" /><Relationship Id="rId6" Type="http://schemas.openxmlformats.org/officeDocument/2006/relationships/tags" Target="../tags/tag26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image" Target="../media/image3.jpeg" /><Relationship Id="rId6" Type="http://schemas.openxmlformats.org/officeDocument/2006/relationships/tags" Target="../tags/tag269.xml" /><Relationship Id="rId7" Type="http://schemas.openxmlformats.org/officeDocument/2006/relationships/tags" Target="../tags/tag27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82.xml" /><Relationship Id="rId2" Type="http://schemas.openxmlformats.org/officeDocument/2006/relationships/tags" Target="../tags/tag176.xml" /><Relationship Id="rId3" Type="http://schemas.openxmlformats.org/officeDocument/2006/relationships/image" Target="../media/image2.png"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image" Target="../media/image3.jpeg"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tags" Target="../tags/tag18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image" Target="../media/image14.png" /><Relationship Id="rId5" Type="http://schemas.openxmlformats.org/officeDocument/2006/relationships/tags" Target="../tags/tag287.xml" /><Relationship Id="rId6" Type="http://schemas.openxmlformats.org/officeDocument/2006/relationships/tags" Target="../tags/tag2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89.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image" Target="../media/image2.png"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image" Target="../media/image4.jpeg" /><Relationship Id="rId9" Type="http://schemas.openxmlformats.org/officeDocument/2006/relationships/tags" Target="../tags/tag18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image" Target="../media/image5.png" /><Relationship Id="rId8" Type="http://schemas.openxmlformats.org/officeDocument/2006/relationships/tags" Target="../tags/tag198.xml" /><Relationship Id="rId9" Type="http://schemas.openxmlformats.org/officeDocument/2006/relationships/tags" Target="../tags/tag19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image" Target="../media/image6.png" /><Relationship Id="rId6" Type="http://schemas.openxmlformats.org/officeDocument/2006/relationships/tags" Target="../tags/tag203.xml" /><Relationship Id="rId7" Type="http://schemas.openxmlformats.org/officeDocument/2006/relationships/tags" Target="../tags/tag20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image" Target="../media/image7.png"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image" Target="../media/image7.png"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2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image" Target="../media/image8.jpeg" /><Relationship Id="rId9" Type="http://schemas.openxmlformats.org/officeDocument/2006/relationships/tags" Target="../tags/tag22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984768" y="1626938"/>
            <a:ext cx="6663536" cy="707886"/>
          </a:xfrm>
          <a:prstGeom prst="rect">
            <a:avLst/>
          </a:prstGeom>
          <a:noFill/>
          <a:ln w="9525">
            <a:noFill/>
          </a:ln>
        </p:spPr>
        <p:txBody>
          <a:bodyPr wrap="square">
            <a:spAutoFit/>
          </a:bodyPr>
          <a:lstStyle/>
          <a:p>
            <a:pPr indent="0"/>
            <a:r>
              <a:rPr lang="zh-CN" altLang="en-US" sz="4000">
                <a:solidFill>
                  <a:srgbClr val="E7E6E6">
                    <a:lumMod val="25000"/>
                  </a:srgbClr>
                </a:solidFill>
                <a:latin typeface="思源黑体 CN Bold" panose="020b0800000000000000" pitchFamily="34" charset="-122"/>
                <a:ea typeface="思源黑体 CN Bold" panose="020b0800000000000000" pitchFamily="34" charset="-122"/>
              </a:rPr>
              <a:t>改造我们的学习</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sym typeface="+mn-ea"/>
              </a:rPr>
              <a:t>第</a:t>
            </a:r>
            <a:r>
              <a:rPr lang="en-US" altLang="zh-CN" sz="4000" smtClean="0">
                <a:solidFill>
                  <a:srgbClr val="E7E6E6">
                    <a:lumMod val="25000"/>
                  </a:srgbClr>
                </a:solidFill>
                <a:latin typeface="思源黑体 CN Bold" panose="020b0800000000000000" pitchFamily="34" charset="-122"/>
                <a:ea typeface="思源黑体 CN Bold" panose="020b0800000000000000" pitchFamily="34" charset="-122"/>
                <a:sym typeface="+mn-ea"/>
              </a:rPr>
              <a:t>1</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sym typeface="+mn-ea"/>
              </a:rPr>
              <a:t>课时</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3" name="矩形 2"/>
          <p:cNvSpPr/>
          <p:nvPr>
            <p:custDataLst>
              <p:tags r:id="rId4"/>
            </p:custDataLst>
          </p:nvPr>
        </p:nvSpPr>
        <p:spPr>
          <a:xfrm>
            <a:off x="6826499" y="3788031"/>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469925" y="1907845"/>
            <a:ext cx="6639697" cy="3416320"/>
          </a:xfrm>
          <a:prstGeom prst="rect">
            <a:avLst/>
          </a:prstGeom>
          <a:noFill/>
          <a:ln w="9525">
            <a:noFill/>
          </a:ln>
        </p:spPr>
        <p:txBody>
          <a:bodyPr wrap="square">
            <a:spAutoFit/>
          </a:bodyPr>
          <a:lstStyle/>
          <a:p>
            <a:pPr indent="0">
              <a:lnSpc>
                <a:spcPct val="150000"/>
              </a:lnSpc>
            </a:pPr>
            <a:r>
              <a:rPr lang="zh-CN" sz="2400" b="1"/>
              <a:t>中国共产党在历史上曾发生过几次左倾和右倾的错误，给革命事业造成了巨大损失。其根本原因就在于当时的领导者不从中国革命的具体情况出发，不能把马克思列宁主义理论同中国革命的实际相结合，而是从主观臆断出发，教条主义地对待马克思列宁主义理论。</a:t>
            </a:r>
            <a:endParaRPr lang="zh-CN" altLang="en-US" sz="2400" b="1"/>
          </a:p>
        </p:txBody>
      </p:sp>
      <p:pic>
        <p:nvPicPr>
          <p:cNvPr id="7" name="图片 6" descr="9D063A0048B748C0FCF06D7F10CDF727"/>
          <p:cNvPicPr>
            <a:picLocks noChangeAspect="1"/>
          </p:cNvPicPr>
          <p:nvPr>
            <p:custDataLst>
              <p:tags r:id="rId5"/>
            </p:custDataLst>
          </p:nvPr>
        </p:nvPicPr>
        <p:blipFill>
          <a:blip r:embed="rId4"/>
          <a:stretch>
            <a:fillRect/>
          </a:stretch>
        </p:blipFill>
        <p:spPr>
          <a:xfrm>
            <a:off x="309245" y="1844365"/>
            <a:ext cx="5045710" cy="3479800"/>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11455" y="1722573"/>
            <a:ext cx="7280910" cy="3911327"/>
          </a:xfrm>
          <a:prstGeom prst="rect">
            <a:avLst/>
          </a:prstGeom>
          <a:noFill/>
          <a:ln w="9525">
            <a:noFill/>
          </a:ln>
        </p:spPr>
        <p:txBody>
          <a:bodyPr wrap="square">
            <a:spAutoFit/>
          </a:bodyPr>
          <a:lstStyle/>
          <a:p>
            <a:pPr indent="0">
              <a:lnSpc>
                <a:spcPct val="150000"/>
              </a:lnSpc>
            </a:pPr>
            <a:r>
              <a:rPr lang="zh-CN" sz="2400" b="1"/>
              <a:t>遵义会议后虽然曾对左右倾错误进行了纠正，但由于当时处于战争时期，形式变化快，对这些错误思想的根源一直没来得及进行清算，机会主义和教条主义思想的影响在党内还存在着，对党的正确路线的执行有很大干扰。抗日战争爆发后，新党员大量增加，许多人出身于小资产阶级，思想还没有彻底转变，这也对党的思想作风产生了一定的不良作用。</a:t>
            </a:r>
            <a:endParaRPr lang="zh-CN" altLang="en-US" sz="2400" b="1"/>
          </a:p>
        </p:txBody>
      </p:sp>
      <p:pic>
        <p:nvPicPr>
          <p:cNvPr id="4" name="图片 3" descr="D28952DDDAB5F2B3DE8D1E35B58D0436"/>
          <p:cNvPicPr>
            <a:picLocks noChangeAspect="1"/>
          </p:cNvPicPr>
          <p:nvPr>
            <p:custDataLst>
              <p:tags r:id="rId5"/>
            </p:custDataLst>
          </p:nvPr>
        </p:nvPicPr>
        <p:blipFill>
          <a:blip r:embed="rId4"/>
          <a:stretch>
            <a:fillRect/>
          </a:stretch>
        </p:blipFill>
        <p:spPr>
          <a:xfrm>
            <a:off x="7492365" y="1911642"/>
            <a:ext cx="4490341" cy="3607709"/>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09245" y="1423035"/>
            <a:ext cx="11513263" cy="2862322"/>
          </a:xfrm>
          <a:prstGeom prst="rect">
            <a:avLst/>
          </a:prstGeom>
          <a:noFill/>
          <a:ln w="9525">
            <a:noFill/>
          </a:ln>
        </p:spPr>
        <p:txBody>
          <a:bodyPr wrap="square">
            <a:spAutoFit/>
          </a:bodyPr>
          <a:lstStyle/>
          <a:p>
            <a:pPr indent="228600">
              <a:lnSpc>
                <a:spcPct val="150000"/>
              </a:lnSpc>
            </a:pPr>
            <a:r>
              <a:rPr lang="en-US" altLang="zh-CN" sz="2400" b="1" smtClean="0"/>
              <a:t>     </a:t>
            </a:r>
            <a:r>
              <a:rPr lang="zh-CN" sz="2400" b="1" smtClean="0"/>
              <a:t>在</a:t>
            </a:r>
            <a:r>
              <a:rPr lang="zh-CN" sz="2400" b="1"/>
              <a:t>这种情况下，为了纯洁党的作风，清算左、右倾机会主义的思想影响，提高党的战斗力，党在1941年发动了著名的延安整风运动，对全党和全体干部进行一次深刻的马列主义教育。在整风运动中，毛泽东同志作了《整顿党的作风》《反对党八股》和《改造我们的学习》的报告，作为整风的指导文献。</a:t>
            </a:r>
          </a:p>
          <a:p>
            <a:pPr indent="228600">
              <a:lnSpc>
                <a:spcPct val="150000"/>
              </a:lnSpc>
            </a:pPr>
            <a:endParaRPr lang="zh-CN" altLang="en-US" sz="2400" b="1"/>
          </a:p>
        </p:txBody>
      </p:sp>
      <p:sp>
        <p:nvSpPr>
          <p:cNvPr id="2" name="文本框 1"/>
          <p:cNvSpPr txBox="1"/>
          <p:nvPr>
            <p:custDataLst>
              <p:tags r:id="rId4"/>
            </p:custDataLst>
          </p:nvPr>
        </p:nvSpPr>
        <p:spPr>
          <a:xfrm>
            <a:off x="640543" y="4467602"/>
            <a:ext cx="6122721" cy="1384995"/>
          </a:xfrm>
          <a:prstGeom prst="rect">
            <a:avLst/>
          </a:prstGeom>
          <a:solidFill>
            <a:schemeClr val="accent4">
              <a:lumMod val="50000"/>
            </a:schemeClr>
          </a:solidFill>
          <a:ln w="9525">
            <a:noFill/>
          </a:ln>
        </p:spPr>
        <p:txBody>
          <a:bodyPr wrap="square">
            <a:spAutoFit/>
          </a:bodyPr>
          <a:lstStyle/>
          <a:p>
            <a:pPr indent="0"/>
            <a:r>
              <a:rPr lang="zh-CN" sz="2800" b="1">
                <a:solidFill>
                  <a:schemeClr val="bg1"/>
                </a:solidFill>
              </a:rPr>
              <a:t>《改造我们的学习》</a:t>
            </a:r>
            <a:r>
              <a:rPr lang="zh-CN" sz="2800" b="1">
                <a:solidFill>
                  <a:schemeClr val="bg1"/>
                </a:solidFill>
                <a:sym typeface="+mn-ea"/>
              </a:rPr>
              <a:t>——整顿学风</a:t>
            </a:r>
          </a:p>
          <a:p>
            <a:pPr indent="0"/>
            <a:r>
              <a:rPr lang="zh-CN" sz="2800" b="1">
                <a:solidFill>
                  <a:schemeClr val="bg1"/>
                </a:solidFill>
              </a:rPr>
              <a:t>《整顿党的作风》</a:t>
            </a:r>
            <a:r>
              <a:rPr lang="zh-CN" sz="2800" b="1">
                <a:solidFill>
                  <a:schemeClr val="bg1"/>
                </a:solidFill>
                <a:sym typeface="+mn-ea"/>
              </a:rPr>
              <a:t>——整顿党风</a:t>
            </a:r>
            <a:endParaRPr lang="zh-CN" sz="2800" b="1">
              <a:solidFill>
                <a:schemeClr val="bg1"/>
              </a:solidFill>
            </a:endParaRPr>
          </a:p>
          <a:p>
            <a:pPr indent="0"/>
            <a:r>
              <a:rPr lang="zh-CN" sz="2800" b="1">
                <a:solidFill>
                  <a:schemeClr val="bg1"/>
                </a:solidFill>
              </a:rPr>
              <a:t>《反对党八股》</a:t>
            </a:r>
            <a:r>
              <a:rPr lang="zh-CN" sz="2800" b="1">
                <a:solidFill>
                  <a:schemeClr val="bg1"/>
                </a:solidFill>
                <a:sym typeface="+mn-ea"/>
              </a:rPr>
              <a:t>——整顿文风</a:t>
            </a:r>
            <a:endParaRPr lang="zh-CN" altLang="en-US" sz="2800" b="1">
              <a:solidFill>
                <a:schemeClr val="bg1"/>
              </a:solidFill>
            </a:endParaRPr>
          </a:p>
        </p:txBody>
      </p:sp>
      <p:pic>
        <p:nvPicPr>
          <p:cNvPr id="8" name="图片 7"/>
          <p:cNvPicPr>
            <a:picLocks noChangeAspect="1"/>
          </p:cNvPicPr>
          <p:nvPr>
            <p:custDataLst>
              <p:tags r:id="rId6"/>
            </p:custDataLst>
          </p:nvPr>
        </p:nvPicPr>
        <p:blipFill>
          <a:blip r:embed="rId5"/>
          <a:stretch>
            <a:fillRect/>
          </a:stretch>
        </p:blipFill>
        <p:spPr>
          <a:xfrm>
            <a:off x="7856116" y="3325185"/>
            <a:ext cx="4032458" cy="3157993"/>
          </a:xfrm>
          <a:custGeom>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89267" y="1902592"/>
            <a:ext cx="10981038" cy="587340"/>
          </a:xfrm>
          <a:prstGeom prst="rect">
            <a:avLst/>
          </a:prstGeom>
        </p:spPr>
        <p:txBody>
          <a:bodyPr wrap="square">
            <a:spAutoFit/>
          </a:bodyPr>
          <a:lstStyle/>
          <a:p>
            <a:pPr>
              <a:lnSpc>
                <a:spcPct val="150000"/>
              </a:lnSpc>
            </a:pPr>
            <a:r>
              <a:rPr lang="zh-CN" altLang="en-US" sz="2400" b="1">
                <a:solidFill>
                  <a:srgbClr val="C00000"/>
                </a:solidFill>
              </a:rPr>
              <a:t>思考：标题中为什么选用“改造”这个动词？能不能换用“改变”或者“改进”</a:t>
            </a:r>
            <a:r>
              <a:rPr lang="zh-CN" altLang="en-US" sz="2400" b="1" smtClean="0">
                <a:solidFill>
                  <a:srgbClr val="C00000"/>
                </a:solidFill>
              </a:rPr>
              <a:t>？</a:t>
            </a:r>
            <a:endParaRPr lang="zh-CN" altLang="en-US" sz="2400" b="1"/>
          </a:p>
        </p:txBody>
      </p:sp>
      <p:sp>
        <p:nvSpPr>
          <p:cNvPr id="3" name="矩形 2"/>
          <p:cNvSpPr/>
          <p:nvPr>
            <p:custDataLst>
              <p:tags r:id="rId4"/>
            </p:custDataLst>
          </p:nvPr>
        </p:nvSpPr>
        <p:spPr>
          <a:xfrm>
            <a:off x="657017" y="2941346"/>
            <a:ext cx="10439349" cy="1667764"/>
          </a:xfrm>
          <a:prstGeom prst="rect">
            <a:avLst/>
          </a:prstGeom>
          <a:ln w="28575">
            <a:solidFill>
              <a:schemeClr val="tx1"/>
            </a:solidFill>
          </a:ln>
        </p:spPr>
        <p:txBody>
          <a:bodyPr wrap="square">
            <a:spAutoFit/>
          </a:bodyPr>
          <a:lstStyle/>
          <a:p>
            <a:pPr>
              <a:lnSpc>
                <a:spcPct val="150000"/>
              </a:lnSpc>
            </a:pPr>
            <a:r>
              <a:rPr lang="zh-CN" altLang="en-US" sz="2400" b="1">
                <a:latin typeface="楷体" panose="02010609060101010101" pitchFamily="49" charset="-122"/>
                <a:ea typeface="楷体" panose="02010609060101010101" pitchFamily="49" charset="-122"/>
              </a:rPr>
              <a:t>“改造”在这里有“改变旧的、建立新的，使适应新的形势和需要”的意思，它包含“改”（改变）和“造”（创造）两个语素，体现了在学风问题上破旧立新的精神</a:t>
            </a:r>
            <a:r>
              <a:rPr lang="zh-CN" altLang="en-US" sz="2400" b="1" smtClean="0">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sp>
        <p:nvSpPr>
          <p:cNvPr id="4" name="矩形 3"/>
          <p:cNvSpPr/>
          <p:nvPr>
            <p:custDataLst>
              <p:tags r:id="rId5"/>
            </p:custDataLst>
          </p:nvPr>
        </p:nvSpPr>
        <p:spPr>
          <a:xfrm>
            <a:off x="427482" y="5105792"/>
            <a:ext cx="11104607" cy="646331"/>
          </a:xfrm>
          <a:prstGeom prst="rect">
            <a:avLst/>
          </a:prstGeom>
        </p:spPr>
        <p:txBody>
          <a:bodyPr wrap="square">
            <a:spAutoFit/>
          </a:bodyPr>
          <a:lstStyle/>
          <a:p>
            <a:pPr>
              <a:lnSpc>
                <a:spcPct val="150000"/>
              </a:lnSpc>
            </a:pPr>
            <a:r>
              <a:rPr lang="zh-CN" altLang="en-US" sz="2400" b="1">
                <a:gradFill>
                  <a:gsLst>
                    <a:gs pos="0">
                      <a:srgbClr val="E30000"/>
                    </a:gs>
                    <a:gs pos="100000">
                      <a:srgbClr val="760303"/>
                    </a:gs>
                  </a:gsLst>
                  <a:lin scaled="0"/>
                </a:gradFill>
              </a:rPr>
              <a:t>既是全文的中心观点，也标明了文章的论述范围--如何彻底改变学风方面的问题。</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a:spLocks noChangeArrowheads="1"/>
          </p:cNvSpPr>
          <p:nvPr>
            <p:custDataLst>
              <p:tags r:id="rId3"/>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r>
              <a:rPr lang="zh-CN" altLang="zh-CN" sz="2400" b="1">
                <a:solidFill>
                  <a:srgbClr val="EF7509"/>
                </a:solidFill>
                <a:latin typeface="思源黑体 CN Heavy" panose="020b0a00000000000000" pitchFamily="34" charset="-122"/>
                <a:ea typeface="思源黑体 CN Heavy" panose="020b0a00000000000000" pitchFamily="34" charset="-122"/>
              </a:rPr>
              <a:t>整体感知</a:t>
            </a:r>
          </a:p>
        </p:txBody>
      </p:sp>
      <p:sp>
        <p:nvSpPr>
          <p:cNvPr id="7" name="文本框 6"/>
          <p:cNvSpPr txBox="1"/>
          <p:nvPr>
            <p:custDataLst>
              <p:tags r:id="rId4"/>
            </p:custDataLst>
          </p:nvPr>
        </p:nvSpPr>
        <p:spPr>
          <a:xfrm>
            <a:off x="489166" y="1537877"/>
            <a:ext cx="10994379" cy="1316194"/>
          </a:xfrm>
          <a:prstGeom prst="rect">
            <a:avLst/>
          </a:prstGeom>
          <a:noFill/>
        </p:spPr>
        <p:txBody>
          <a:bodyPr wrap="square" rtlCol="0" anchor="t">
            <a:spAutoFit/>
          </a:bodyPr>
          <a:lstStyle/>
          <a:p>
            <a:pPr algn="l">
              <a:lnSpc>
                <a:spcPct val="150000"/>
              </a:lnSpc>
            </a:pPr>
            <a:r>
              <a:rPr lang="zh-CN" altLang="en-US" sz="2800" b="1">
                <a:solidFill>
                  <a:srgbClr val="C00000"/>
                </a:solidFill>
                <a:sym typeface="+mn-ea"/>
              </a:rPr>
              <a:t>速读课文，全文共23个段落，四个主体部分，请找出每部分的主要语句，并概括主要内容 </a:t>
            </a:r>
            <a:endParaRPr lang="en-US" altLang="zh-CN" sz="2800" b="1">
              <a:solidFill>
                <a:srgbClr val="C00000"/>
              </a:solidFill>
              <a:sym typeface="+mn-ea"/>
            </a:endParaRPr>
          </a:p>
        </p:txBody>
      </p:sp>
      <p:pic>
        <p:nvPicPr>
          <p:cNvPr id="6" name="图片 5" descr="1C3F77A80FB192F76EBF8C36442B5919"/>
          <p:cNvPicPr>
            <a:picLocks noChangeAspect="1"/>
          </p:cNvPicPr>
          <p:nvPr>
            <p:custDataLst>
              <p:tags r:id="rId6"/>
            </p:custDataLst>
          </p:nvPr>
        </p:nvPicPr>
        <p:blipFill>
          <a:blip r:embed="rId5"/>
          <a:stretch>
            <a:fillRect/>
          </a:stretch>
        </p:blipFill>
        <p:spPr>
          <a:xfrm>
            <a:off x="4541280" y="2605543"/>
            <a:ext cx="6038850" cy="3219450"/>
          </a:xfrm>
          <a:prstGeom prst="rect">
            <a:avLst/>
          </a:prstGeom>
        </p:spPr>
      </p:pic>
    </p:spTree>
    <p:custDataLst>
      <p:tags r:id="rId7"/>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Title 6"/>
          <p:cNvSpPr txBox="1"/>
          <p:nvPr>
            <p:custDataLst>
              <p:tags r:id="rId3"/>
            </p:custDataLst>
          </p:nvPr>
        </p:nvSpPr>
        <p:spPr>
          <a:xfrm>
            <a:off x="1144528" y="2098503"/>
            <a:ext cx="9612630" cy="3385820"/>
          </a:xfrm>
          <a:prstGeom prst="rect">
            <a:avLst/>
          </a:prstGeom>
          <a:noFill/>
          <a:ln w="28575">
            <a:solidFill>
              <a:schemeClr val="tx1"/>
            </a:solid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第一部分，进步和成绩（理论和实践日益结合的二十年）。</a:t>
            </a:r>
          </a:p>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第二部分，缺点（理论和实际脱离的三大缺点）。</a:t>
            </a:r>
          </a:p>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第三部分，两种对立的态度（两种不同学风的比较）。</a:t>
            </a:r>
          </a:p>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第四部分，具体建议（转变学风的具体提议）。</a:t>
            </a:r>
          </a:p>
        </p:txBody>
      </p:sp>
      <p:sp>
        <p:nvSpPr>
          <p:cNvPr id="11" name="文本框 10"/>
          <p:cNvSpPr txBox="1"/>
          <p:nvPr>
            <p:custDataLst>
              <p:tags r:id="rId4"/>
            </p:custDataLst>
          </p:nvPr>
        </p:nvSpPr>
        <p:spPr>
          <a:xfrm>
            <a:off x="3600416" y="806470"/>
            <a:ext cx="2698175" cy="523220"/>
          </a:xfrm>
          <a:prstGeom prst="rect">
            <a:avLst/>
          </a:prstGeom>
          <a:noFill/>
        </p:spPr>
        <p:txBody>
          <a:bodyPr wrap="none" rtlCol="0" anchor="t">
            <a:spAutoFit/>
          </a:bodyPr>
          <a:lstStyle/>
          <a:p>
            <a:r>
              <a:rPr lang="zh-CN" altLang="zh-CN" sz="2800" b="1">
                <a:solidFill>
                  <a:srgbClr val="C00000"/>
                </a:solidFill>
              </a:rPr>
              <a:t>学生交流展示台</a:t>
            </a:r>
          </a:p>
        </p:txBody>
      </p:sp>
      <p:pic>
        <p:nvPicPr>
          <p:cNvPr id="12" name="图片 11" descr="图片包含 鲜花, 餐桌, 就坐, 植物&#10;&#10;已生成高可信度的说明"/>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9382897" y="3190223"/>
            <a:ext cx="2472553" cy="340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nodeType="afterGroup">
                            <p:stCondLst>
                              <p:cond delay="20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7"/>
          <p:cNvSpPr txBox="1">
            <a:spLocks noChangeArrowheads="1"/>
          </p:cNvSpPr>
          <p:nvPr>
            <p:custDataLst>
              <p:tags r:id="rId3"/>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 name="内容占位符 2"/>
          <p:cNvSpPr>
            <a:spLocks noGrp="1"/>
          </p:cNvSpPr>
          <p:nvPr>
            <p:ph idx="4294967295"/>
            <p:custDataLst>
              <p:tags r:id="rId4"/>
            </p:custDataLst>
          </p:nvPr>
        </p:nvSpPr>
        <p:spPr/>
        <p:txBody>
          <a:bodyPr>
            <a:normAutofit/>
          </a:bodyPr>
          <a:lstStyle/>
          <a:p>
            <a:r>
              <a:rPr lang="zh-CN" altLang="en-US" sz="2600" b="1" smtClean="0">
                <a:solidFill>
                  <a:srgbClr val="C00000"/>
                </a:solidFill>
              </a:rPr>
              <a:t>我主张将我们全党的学习方法和学习制度改造一下。</a:t>
            </a:r>
          </a:p>
          <a:p>
            <a:r>
              <a:rPr lang="zh-CN" altLang="en-US" sz="2600" b="1" smtClean="0">
                <a:solidFill>
                  <a:srgbClr val="C00000"/>
                </a:solidFill>
              </a:rPr>
              <a:t>(一)“中国共产党的二十年，就是马克思列宁主义的普遍真理和中国革命的具体实践日益结合的二十年。”</a:t>
            </a:r>
          </a:p>
          <a:p>
            <a:r>
              <a:rPr lang="zh-CN" altLang="en-US" sz="2600" b="1" smtClean="0">
                <a:solidFill>
                  <a:srgbClr val="C00000"/>
                </a:solidFill>
              </a:rPr>
              <a:t>(二)我们还有很大的缺点。</a:t>
            </a:r>
          </a:p>
          <a:p>
            <a:pPr marL="0" indent="0">
              <a:buNone/>
            </a:pPr>
            <a:r>
              <a:rPr lang="zh-CN" altLang="en-US" sz="2600" b="1" smtClean="0"/>
              <a:t>1.不注重研究现状</a:t>
            </a:r>
          </a:p>
          <a:p>
            <a:pPr marL="0" indent="0">
              <a:buNone/>
            </a:pPr>
            <a:r>
              <a:rPr lang="zh-CN" altLang="en-US" sz="2600" b="1" smtClean="0"/>
              <a:t>2.不注重研究历史</a:t>
            </a:r>
          </a:p>
          <a:p>
            <a:pPr marL="0" indent="0">
              <a:buNone/>
            </a:pPr>
            <a:r>
              <a:rPr lang="zh-CN" altLang="en-US" sz="2600" b="1" smtClean="0"/>
              <a:t>3.不注重马克思列宁主义的应用</a:t>
            </a:r>
          </a:p>
          <a:p>
            <a:pPr marL="0" indent="0">
              <a:buNone/>
            </a:pPr>
            <a:r>
              <a:rPr lang="zh-CN" altLang="en-US" sz="2600" b="1" smtClean="0"/>
              <a:t>这种作风害了我们的许多同志。</a:t>
            </a:r>
          </a:p>
          <a:p>
            <a:pPr marL="0" indent="0">
              <a:buNone/>
            </a:pPr>
            <a:endParaRPr lang="zh-CN" altLang="en-US" sz="2600" b="1"/>
          </a:p>
        </p:txBody>
      </p:sp>
      <p:sp>
        <p:nvSpPr>
          <p:cNvPr id="7" name="文本框 6"/>
          <p:cNvSpPr txBox="1"/>
          <p:nvPr>
            <p:custDataLst>
              <p:tags r:id="rId5"/>
            </p:custDataLst>
          </p:nvPr>
        </p:nvSpPr>
        <p:spPr>
          <a:xfrm>
            <a:off x="9366378" y="3515661"/>
            <a:ext cx="677108" cy="2661302"/>
          </a:xfrm>
          <a:prstGeom prst="rect">
            <a:avLst/>
          </a:prstGeom>
          <a:noFill/>
        </p:spPr>
        <p:txBody>
          <a:bodyPr vert="eaVert" wrap="square" rtlCol="0">
            <a:spAutoFit/>
          </a:bodyPr>
          <a:lstStyle/>
          <a:p>
            <a:r>
              <a:rPr lang="zh-CN" altLang="en-US" sz="3200" b="1">
                <a:solidFill>
                  <a:srgbClr val="C00000"/>
                </a:solidFill>
              </a:rPr>
              <a:t>正反对照</a:t>
            </a:r>
          </a:p>
        </p:txBody>
      </p:sp>
      <p:sp>
        <p:nvSpPr>
          <p:cNvPr id="8" name="矩形 7"/>
          <p:cNvSpPr/>
          <p:nvPr>
            <p:custDataLst>
              <p:tags r:id="rId6"/>
            </p:custDataLst>
          </p:nvPr>
        </p:nvSpPr>
        <p:spPr>
          <a:xfrm>
            <a:off x="930875" y="2270576"/>
            <a:ext cx="10107827" cy="826851"/>
          </a:xfrm>
          <a:prstGeom prst="rect">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8575">
                <a:solidFill>
                  <a:schemeClr val="tx1"/>
                </a:solidFill>
              </a:ln>
            </a:endParaRPr>
          </a:p>
        </p:txBody>
      </p:sp>
      <p:sp>
        <p:nvSpPr>
          <p:cNvPr id="9" name="矩形 8"/>
          <p:cNvSpPr/>
          <p:nvPr>
            <p:custDataLst>
              <p:tags r:id="rId7"/>
            </p:custDataLst>
          </p:nvPr>
        </p:nvSpPr>
        <p:spPr>
          <a:xfrm>
            <a:off x="930875" y="4526571"/>
            <a:ext cx="4975655" cy="461079"/>
          </a:xfrm>
          <a:prstGeom prst="rect">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8575">
                <a:solidFill>
                  <a:schemeClr val="tx1"/>
                </a:solidFill>
              </a:ln>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7"/>
          <p:cNvSpPr txBox="1">
            <a:spLocks noChangeArrowheads="1"/>
          </p:cNvSpPr>
          <p:nvPr>
            <p:custDataLst>
              <p:tags r:id="rId3"/>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矩形 1"/>
          <p:cNvSpPr/>
          <p:nvPr>
            <p:custDataLst>
              <p:tags r:id="rId4"/>
            </p:custDataLst>
          </p:nvPr>
        </p:nvSpPr>
        <p:spPr>
          <a:xfrm>
            <a:off x="489167" y="1750964"/>
            <a:ext cx="11046941" cy="3093154"/>
          </a:xfrm>
          <a:prstGeom prst="rect">
            <a:avLst/>
          </a:prstGeom>
        </p:spPr>
        <p:txBody>
          <a:bodyPr wrap="square">
            <a:spAutoFit/>
          </a:bodyPr>
          <a:lstStyle/>
          <a:p>
            <a:pPr>
              <a:lnSpc>
                <a:spcPct val="150000"/>
              </a:lnSpc>
            </a:pPr>
            <a:r>
              <a:rPr lang="zh-CN" altLang="en-US" sz="2600" b="1">
                <a:solidFill>
                  <a:srgbClr val="C00000"/>
                </a:solidFill>
                <a:sym typeface="+mn-ea"/>
              </a:rPr>
              <a:t>(三)把主观主义和马克思列宁主义两种态度相对照。</a:t>
            </a:r>
            <a:endParaRPr lang="zh-CN" altLang="en-US" sz="2600" b="1"/>
          </a:p>
          <a:p>
            <a:pPr>
              <a:lnSpc>
                <a:spcPct val="150000"/>
              </a:lnSpc>
            </a:pPr>
            <a:r>
              <a:rPr lang="en-US" altLang="zh-CN" sz="2600" b="1">
                <a:sym typeface="+mn-ea"/>
              </a:rPr>
              <a:t>1.</a:t>
            </a:r>
            <a:r>
              <a:rPr lang="zh-CN" altLang="en-US" sz="2600" b="1">
                <a:sym typeface="+mn-ea"/>
              </a:rPr>
              <a:t>主观主义的态度，不实事求是，无的放矢，危害革命，是反科、反马克思列宁主义的，是党性不纯的一种表现</a:t>
            </a:r>
            <a:r>
              <a:rPr lang="zh-CN" altLang="en-US" sz="2600" b="1" smtClean="0">
                <a:sym typeface="+mn-ea"/>
              </a:rPr>
              <a:t>。</a:t>
            </a:r>
            <a:endParaRPr lang="en-US" altLang="zh-CN" sz="2600" b="1" smtClean="0">
              <a:sym typeface="+mn-ea"/>
            </a:endParaRPr>
          </a:p>
          <a:p>
            <a:pPr>
              <a:lnSpc>
                <a:spcPct val="150000"/>
              </a:lnSpc>
            </a:pPr>
            <a:r>
              <a:rPr lang="en-US" altLang="zh-CN" sz="2600" b="1" smtClean="0">
                <a:sym typeface="+mn-ea"/>
              </a:rPr>
              <a:t>2</a:t>
            </a:r>
            <a:r>
              <a:rPr lang="en-US" altLang="zh-CN" sz="2600" b="1">
                <a:sym typeface="+mn-ea"/>
              </a:rPr>
              <a:t>.</a:t>
            </a:r>
            <a:r>
              <a:rPr lang="zh-CN" altLang="en-US" sz="2600" b="1">
                <a:sym typeface="+mn-ea"/>
              </a:rPr>
              <a:t>马克思列宁主义的态度:实事求是，有的放矢，是无产阶级党性的表现。</a:t>
            </a:r>
            <a:r>
              <a:rPr lang="zh-CN" altLang="en-US" sz="2600" b="1">
                <a:gradFill>
                  <a:gsLst>
                    <a:gs pos="0">
                      <a:srgbClr val="E30000"/>
                    </a:gs>
                    <a:gs pos="100000">
                      <a:srgbClr val="760303"/>
                    </a:gs>
                  </a:gsLst>
                  <a:lin scaled="0"/>
                </a:gradFill>
                <a:sym typeface="+mn-ea"/>
              </a:rPr>
              <a:t>（表现、危害）</a:t>
            </a:r>
            <a:endParaRPr lang="zh-CN" altLang="en-US" sz="2600" b="1"/>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197708" y="1109705"/>
            <a:ext cx="11631827" cy="4293483"/>
          </a:xfrm>
          <a:prstGeom prst="rect">
            <a:avLst/>
          </a:prstGeom>
          <a:ln w="28575">
            <a:solidFill>
              <a:schemeClr val="tx1"/>
            </a:solidFill>
          </a:ln>
        </p:spPr>
        <p:txBody>
          <a:bodyPr wrap="square">
            <a:spAutoFit/>
          </a:bodyPr>
          <a:lstStyle/>
          <a:p>
            <a:pPr algn="ctr">
              <a:lnSpc>
                <a:spcPct val="150000"/>
              </a:lnSpc>
            </a:pPr>
            <a:r>
              <a:rPr lang="zh-CN" altLang="en-US" sz="2600" b="1">
                <a:solidFill>
                  <a:srgbClr val="C00000"/>
                </a:solidFill>
                <a:sym typeface="+mn-ea"/>
              </a:rPr>
              <a:t>(四)提出改造学风的建议。</a:t>
            </a:r>
            <a:endParaRPr lang="zh-CN" altLang="en-US" sz="2600" b="1"/>
          </a:p>
          <a:p>
            <a:pPr algn="ctr">
              <a:lnSpc>
                <a:spcPct val="150000"/>
              </a:lnSpc>
            </a:pPr>
            <a:r>
              <a:rPr lang="zh-CN" altLang="en-US" sz="2600" b="1">
                <a:sym typeface="+mn-ea"/>
              </a:rPr>
              <a:t>1.提出系统地周密地研究周围环境的任务</a:t>
            </a:r>
            <a:r>
              <a:rPr lang="zh-CN" altLang="en-US" sz="2600" b="1" smtClean="0">
                <a:sym typeface="+mn-ea"/>
              </a:rPr>
              <a:t>。</a:t>
            </a:r>
            <a:endParaRPr lang="en-US" altLang="zh-CN" sz="2600" b="1" smtClean="0">
              <a:sym typeface="+mn-ea"/>
            </a:endParaRPr>
          </a:p>
          <a:p>
            <a:pPr algn="ctr">
              <a:lnSpc>
                <a:spcPct val="150000"/>
              </a:lnSpc>
            </a:pPr>
            <a:r>
              <a:rPr lang="zh-CN" altLang="en-US" sz="2600" b="1" smtClean="0">
                <a:sym typeface="+mn-ea"/>
              </a:rPr>
              <a:t>2</a:t>
            </a:r>
            <a:r>
              <a:rPr lang="zh-CN" altLang="en-US" sz="2600" b="1">
                <a:sym typeface="+mn-ea"/>
              </a:rPr>
              <a:t>.聚集人才，分工合作，研究近百年的中国史</a:t>
            </a:r>
            <a:r>
              <a:rPr lang="zh-CN" altLang="en-US" sz="2600" b="1" smtClean="0">
                <a:sym typeface="+mn-ea"/>
              </a:rPr>
              <a:t>。</a:t>
            </a:r>
            <a:endParaRPr lang="en-US" altLang="zh-CN" sz="2600" b="1" smtClean="0">
              <a:sym typeface="+mn-ea"/>
            </a:endParaRPr>
          </a:p>
          <a:p>
            <a:pPr algn="ctr">
              <a:lnSpc>
                <a:spcPct val="150000"/>
              </a:lnSpc>
            </a:pPr>
            <a:r>
              <a:rPr lang="zh-CN" altLang="en-US" sz="2600" b="1" smtClean="0">
                <a:sym typeface="+mn-ea"/>
              </a:rPr>
              <a:t>3</a:t>
            </a:r>
            <a:r>
              <a:rPr lang="zh-CN" altLang="en-US" sz="2600" b="1">
                <a:sym typeface="+mn-ea"/>
              </a:rPr>
              <a:t>.对于在职干部的教育和干部学校的教育，应确立以研究中国革命实际问题为中心，以马克思列宁主义基本原则为指导的方针，研究马克思列宁主义，应以《苏联共产党(布)历史简明教程》为中心的材料。（</a:t>
            </a:r>
            <a:r>
              <a:rPr lang="zh-CN" altLang="en-US" sz="2600" b="1">
                <a:solidFill>
                  <a:srgbClr val="C00000"/>
                </a:solidFill>
                <a:sym typeface="+mn-ea"/>
              </a:rPr>
              <a:t>具体措施</a:t>
            </a:r>
            <a:r>
              <a:rPr lang="zh-CN" altLang="en-US" sz="2600" b="1">
                <a:sym typeface="+mn-ea"/>
              </a:rPr>
              <a:t>）</a:t>
            </a:r>
            <a:endParaRPr lang="zh-CN" altLang="en-US" sz="2600" b="1"/>
          </a:p>
          <a:p>
            <a:pPr algn="ctr">
              <a:lnSpc>
                <a:spcPct val="150000"/>
              </a:lnSpc>
            </a:pPr>
            <a:endParaRPr lang="zh-CN" altLang="en-US" sz="2600" b="1"/>
          </a:p>
        </p:txBody>
      </p:sp>
      <p:pic>
        <p:nvPicPr>
          <p:cNvPr id="7" name="图片 5"/>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197708" y="1096826"/>
            <a:ext cx="1815157" cy="169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1140992" y="1831032"/>
            <a:ext cx="3498073" cy="523220"/>
          </a:xfrm>
          <a:prstGeom prst="rect">
            <a:avLst/>
          </a:prstGeom>
          <a:noFill/>
        </p:spPr>
        <p:txBody>
          <a:bodyPr wrap="none" rtlCol="0" anchor="t">
            <a:spAutoFit/>
          </a:bodyPr>
          <a:lstStyle/>
          <a:p>
            <a:pPr marL="0" indent="0" algn="l">
              <a:lnSpc>
                <a:spcPct val="100000"/>
              </a:lnSpc>
              <a:spcBef>
                <a:spcPct val="0"/>
              </a:spcBef>
              <a:spcAft>
                <a:spcPct val="0"/>
              </a:spcAft>
              <a:buSzTx/>
              <a:buNone/>
            </a:pPr>
            <a:r>
              <a:rPr lang="zh-CN" altLang="zh-CN" sz="2800" b="1">
                <a:solidFill>
                  <a:srgbClr val="C00000"/>
                </a:solidFill>
                <a:sym typeface="+mn-ea"/>
              </a:rPr>
              <a:t>全文的线索是什么？ </a:t>
            </a:r>
            <a:endParaRPr lang="zh-CN" altLang="en-US" sz="2800" b="1">
              <a:solidFill>
                <a:srgbClr val="C00000"/>
              </a:solidFill>
            </a:endParaRPr>
          </a:p>
        </p:txBody>
      </p:sp>
      <p:sp>
        <p:nvSpPr>
          <p:cNvPr id="4" name="矩形 3"/>
          <p:cNvSpPr/>
          <p:nvPr>
            <p:custDataLst>
              <p:tags r:id="rId4"/>
            </p:custDataLst>
          </p:nvPr>
        </p:nvSpPr>
        <p:spPr>
          <a:xfrm>
            <a:off x="959982" y="3872047"/>
            <a:ext cx="10309379" cy="1384995"/>
          </a:xfrm>
          <a:prstGeom prst="rect">
            <a:avLst/>
          </a:prstGeom>
          <a:ln w="28575">
            <a:solidFill>
              <a:schemeClr val="tx1"/>
            </a:solidFill>
          </a:ln>
        </p:spPr>
        <p:txBody>
          <a:bodyPr wrap="square">
            <a:spAutoFit/>
          </a:bodyPr>
          <a:lstStyle/>
          <a:p>
            <a:pPr lvl="0">
              <a:lnSpc>
                <a:spcPct val="150000"/>
              </a:lnSpc>
              <a:spcAft>
                <a:spcPts val="800"/>
              </a:spcAft>
              <a:buSzTx/>
            </a:pPr>
            <a:r>
              <a:rPr lang="zh-CN" altLang="en-US" sz="2800" b="1" spc="100">
                <a:ln w="3175">
                  <a:noFill/>
                  <a:prstDash val="dash"/>
                </a:ln>
                <a:solidFill>
                  <a:schemeClr val="dk1">
                    <a:lumMod val="75000"/>
                    <a:lumOff val="25000"/>
                  </a:schemeClr>
                </a:solidFill>
                <a:latin typeface="微软雅黑" panose="020b0503020204020204" pitchFamily="34" charset="-122"/>
                <a:cs typeface="微软雅黑" panose="020b0503020204020204" pitchFamily="34" charset="-122"/>
              </a:rPr>
              <a:t>全文在论述过程中，始终贯串着“理论和实际统一”这一条红线：要改造</a:t>
            </a:r>
            <a:r>
              <a:rPr lang="en-US" altLang="zh-CN" sz="2800" b="1" spc="100">
                <a:ln w="3175">
                  <a:noFill/>
                  <a:prstDash val="dash"/>
                </a:ln>
                <a:solidFill>
                  <a:schemeClr val="dk1">
                    <a:lumMod val="75000"/>
                    <a:lumOff val="25000"/>
                  </a:schemeClr>
                </a:solidFill>
                <a:latin typeface="微软雅黑" panose="020b0503020204020204" pitchFamily="34" charset="-122"/>
                <a:cs typeface="微软雅黑" panose="020b0503020204020204" pitchFamily="34" charset="-122"/>
              </a:rPr>
              <a:t>——</a:t>
            </a:r>
            <a:r>
              <a:rPr lang="zh-CN" altLang="en-US" sz="2800" b="1" spc="100">
                <a:ln w="3175">
                  <a:noFill/>
                  <a:prstDash val="dash"/>
                </a:ln>
                <a:solidFill>
                  <a:schemeClr val="dk1">
                    <a:lumMod val="75000"/>
                    <a:lumOff val="25000"/>
                  </a:schemeClr>
                </a:solidFill>
                <a:latin typeface="微软雅黑" panose="020b0503020204020204" pitchFamily="34" charset="-122"/>
                <a:cs typeface="微软雅黑" panose="020b0503020204020204" pitchFamily="34" charset="-122"/>
              </a:rPr>
              <a:t>为什么要改造</a:t>
            </a:r>
            <a:r>
              <a:rPr lang="en-US" altLang="zh-CN" sz="2800" b="1" spc="100">
                <a:ln w="3175">
                  <a:noFill/>
                  <a:prstDash val="dash"/>
                </a:ln>
                <a:solidFill>
                  <a:schemeClr val="dk1">
                    <a:lumMod val="75000"/>
                    <a:lumOff val="25000"/>
                  </a:schemeClr>
                </a:solidFill>
                <a:latin typeface="微软雅黑" panose="020b0503020204020204" pitchFamily="34" charset="-122"/>
                <a:cs typeface="微软雅黑" panose="020b0503020204020204" pitchFamily="34" charset="-122"/>
              </a:rPr>
              <a:t>——</a:t>
            </a:r>
            <a:r>
              <a:rPr lang="zh-CN" altLang="en-US" sz="2800" b="1" spc="100">
                <a:ln w="3175">
                  <a:noFill/>
                  <a:prstDash val="dash"/>
                </a:ln>
                <a:solidFill>
                  <a:schemeClr val="dk1">
                    <a:lumMod val="75000"/>
                    <a:lumOff val="25000"/>
                  </a:schemeClr>
                </a:solidFill>
                <a:latin typeface="微软雅黑" panose="020b0503020204020204" pitchFamily="34" charset="-122"/>
                <a:cs typeface="微软雅黑" panose="020b0503020204020204" pitchFamily="34" charset="-122"/>
              </a:rPr>
              <a:t>怎么改造。</a:t>
            </a:r>
          </a:p>
        </p:txBody>
      </p:sp>
      <p:pic>
        <p:nvPicPr>
          <p:cNvPr id="12" name="图片 11" descr="F48C783D0E20DFFE773E96CEFB3423D4"/>
          <p:cNvPicPr>
            <a:picLocks noChangeAspect="1"/>
          </p:cNvPicPr>
          <p:nvPr>
            <p:custDataLst>
              <p:tags r:id="rId6"/>
            </p:custDataLst>
          </p:nvPr>
        </p:nvPicPr>
        <p:blipFill>
          <a:blip r:embed="rId5"/>
          <a:stretch>
            <a:fillRect/>
          </a:stretch>
        </p:blipFill>
        <p:spPr>
          <a:xfrm>
            <a:off x="7098528" y="936942"/>
            <a:ext cx="3907224" cy="2772326"/>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pic>
        <p:nvPicPr>
          <p:cNvPr id="9" name="图片 8" descr="F48C783D0E20DFFE773E96CEFB3423D4"/>
          <p:cNvPicPr>
            <a:picLocks noChangeAspect="1"/>
          </p:cNvPicPr>
          <p:nvPr>
            <p:custDataLst>
              <p:tags r:id="rId7"/>
            </p:custDataLst>
          </p:nvPr>
        </p:nvPicPr>
        <p:blipFill>
          <a:blip r:embed="rId6"/>
          <a:stretch>
            <a:fillRect/>
          </a:stretch>
        </p:blipFill>
        <p:spPr>
          <a:xfrm>
            <a:off x="6880826" y="1548684"/>
            <a:ext cx="5159375" cy="3660775"/>
          </a:xfrm>
          <a:prstGeom prst="rect">
            <a:avLst/>
          </a:prstGeom>
        </p:spPr>
      </p:pic>
      <p:sp>
        <p:nvSpPr>
          <p:cNvPr id="2" name="文本框 1"/>
          <p:cNvSpPr txBox="1"/>
          <p:nvPr>
            <p:custDataLst>
              <p:tags r:id="rId8"/>
            </p:custDataLst>
          </p:nvPr>
        </p:nvSpPr>
        <p:spPr>
          <a:xfrm>
            <a:off x="391622" y="1423409"/>
            <a:ext cx="6305739" cy="3911327"/>
          </a:xfrm>
          <a:prstGeom prst="rect">
            <a:avLst/>
          </a:prstGeom>
          <a:noFill/>
        </p:spPr>
        <p:txBody>
          <a:bodyPr wrap="square" rtlCol="0" anchor="t">
            <a:spAutoFit/>
          </a:bodyPr>
          <a:lstStyle/>
          <a:p>
            <a:pPr>
              <a:lnSpc>
                <a:spcPct val="150000"/>
              </a:lnSpc>
            </a:pPr>
            <a:r>
              <a:rPr lang="zh-CN" altLang="en-US" sz="2400" b="1"/>
              <a:t>清政府败亡后，中国大地上出现了诸如袁世凯、段祺瑞、张作霖等无数枭雄，为什么只有毛泽东能带领革命队伍，从一个又一个失败和挫折中走出，从胜利走向更大的胜利？因为他的思想与众不同，这些思想与他的阅读、实践，以及反思精神息息相关，而他的思维方式都散落在字里行间中了</a:t>
            </a:r>
            <a:r>
              <a:rPr lang="zh-CN" altLang="en-US" sz="2400" b="1" smtClean="0"/>
              <a:t>。</a:t>
            </a:r>
            <a:endParaRPr lang="en-US" altLang="zh-CN" sz="2400" b="1" smtClean="0"/>
          </a:p>
        </p:txBody>
      </p:sp>
      <p:sp>
        <p:nvSpPr>
          <p:cNvPr id="3" name="矩形 2"/>
          <p:cNvSpPr/>
          <p:nvPr>
            <p:custDataLst>
              <p:tags r:id="rId9"/>
            </p:custDataLst>
          </p:nvPr>
        </p:nvSpPr>
        <p:spPr>
          <a:xfrm>
            <a:off x="391622" y="5339591"/>
            <a:ext cx="10923374" cy="1200329"/>
          </a:xfrm>
          <a:prstGeom prst="rect">
            <a:avLst/>
          </a:prstGeom>
        </p:spPr>
        <p:txBody>
          <a:bodyPr wrap="square">
            <a:spAutoFit/>
          </a:bodyPr>
          <a:lstStyle/>
          <a:p>
            <a:pPr>
              <a:lnSpc>
                <a:spcPct val="150000"/>
              </a:lnSpc>
            </a:pPr>
            <a:r>
              <a:rPr lang="zh-CN" altLang="en-US" sz="2400" b="1"/>
              <a:t>《改造我们的学习》中就蕴含了一些亘古不变的真理，对于在社会里摸爬滚打的我们，有着特殊的意义。</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61739" y="1765729"/>
            <a:ext cx="10879472" cy="953135"/>
          </a:xfrm>
          <a:prstGeom prst="rect">
            <a:avLst/>
          </a:prstGeom>
          <a:noFill/>
          <a:ln w="9525">
            <a:noFill/>
          </a:ln>
        </p:spPr>
        <p:txBody>
          <a:bodyPr wrap="square">
            <a:spAutoFit/>
          </a:bodyPr>
          <a:lstStyle/>
          <a:p>
            <a:pPr indent="0"/>
            <a:r>
              <a:rPr lang="zh-CN" sz="2800" b="1">
                <a:solidFill>
                  <a:srgbClr val="C00000"/>
                </a:solidFill>
              </a:rPr>
              <a:t>本文符合一般议论文的结构模式，如按“三段式”来划分，应该是怎样的形式呢?</a:t>
            </a:r>
            <a:endParaRPr lang="zh-CN" altLang="en-US" sz="2800" b="1">
              <a:solidFill>
                <a:srgbClr val="C00000"/>
              </a:solidFill>
            </a:endParaRPr>
          </a:p>
        </p:txBody>
      </p:sp>
      <p:sp>
        <p:nvSpPr>
          <p:cNvPr id="9" name="文本框 8"/>
          <p:cNvSpPr txBox="1"/>
          <p:nvPr>
            <p:custDataLst>
              <p:tags r:id="rId4"/>
            </p:custDataLst>
          </p:nvPr>
        </p:nvSpPr>
        <p:spPr>
          <a:xfrm>
            <a:off x="2698115" y="3421517"/>
            <a:ext cx="7020646" cy="2031325"/>
          </a:xfrm>
          <a:prstGeom prst="rect">
            <a:avLst/>
          </a:prstGeom>
          <a:noFill/>
          <a:ln w="28575">
            <a:solidFill>
              <a:schemeClr val="tx1"/>
            </a:solidFill>
          </a:ln>
        </p:spPr>
        <p:txBody>
          <a:bodyPr wrap="square">
            <a:spAutoFit/>
          </a:bodyPr>
          <a:lstStyle/>
          <a:p>
            <a:pPr indent="0">
              <a:lnSpc>
                <a:spcPct val="150000"/>
              </a:lnSpc>
            </a:pPr>
            <a:r>
              <a:rPr lang="zh-CN" sz="2800" b="1"/>
              <a:t>引论——前言(提出中心论点)</a:t>
            </a:r>
          </a:p>
          <a:p>
            <a:pPr indent="0">
              <a:lnSpc>
                <a:spcPct val="150000"/>
              </a:lnSpc>
            </a:pPr>
            <a:r>
              <a:rPr lang="zh-CN" sz="2800" b="1"/>
              <a:t>本论——第一、二、三部分(具体论证)</a:t>
            </a:r>
          </a:p>
          <a:p>
            <a:pPr indent="0">
              <a:lnSpc>
                <a:spcPct val="150000"/>
              </a:lnSpc>
            </a:pPr>
            <a:r>
              <a:rPr lang="zh-CN" sz="2800" b="1"/>
              <a:t>结论——第四部分(结论)</a:t>
            </a:r>
            <a:endParaRPr lang="zh-CN" altLang="en-US" sz="2800" b="1"/>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57019" y="1753870"/>
            <a:ext cx="10058400" cy="1316194"/>
          </a:xfrm>
          <a:prstGeom prst="rect">
            <a:avLst/>
          </a:prstGeom>
          <a:noFill/>
          <a:ln w="9525">
            <a:noFill/>
          </a:ln>
        </p:spPr>
        <p:txBody>
          <a:bodyPr wrap="square">
            <a:spAutoFit/>
          </a:bodyPr>
          <a:lstStyle/>
          <a:p>
            <a:pPr indent="0">
              <a:lnSpc>
                <a:spcPct val="150000"/>
              </a:lnSpc>
            </a:pPr>
            <a:r>
              <a:rPr lang="zh-CN" sz="2800" b="1">
                <a:solidFill>
                  <a:srgbClr val="333333"/>
                </a:solidFill>
                <a:ea typeface="微软雅黑" panose="020b0503020204020204" pitchFamily="34" charset="-122"/>
              </a:rPr>
              <a:t>本文出现了两种结构形式的不同概括，究竟哪一种概括好呢</a:t>
            </a:r>
            <a:r>
              <a:rPr lang="zh-CN" sz="2800" b="1">
                <a:solidFill>
                  <a:srgbClr val="333333"/>
                </a:solidFill>
                <a:ea typeface="微软雅黑" panose="020b0503020204020204" pitchFamily="34" charset="-122"/>
                <a:cs typeface="宋体" panose="02010600030101010101" pitchFamily="2" charset="-122"/>
              </a:rPr>
              <a:t>?应该怎样认识这种不同的概括方式呢?</a:t>
            </a:r>
            <a:endParaRPr lang="zh-CN" altLang="en-US" sz="2800" b="1"/>
          </a:p>
        </p:txBody>
      </p:sp>
      <p:sp>
        <p:nvSpPr>
          <p:cNvPr id="5" name="文本框 4"/>
          <p:cNvSpPr txBox="1"/>
          <p:nvPr>
            <p:custDataLst>
              <p:tags r:id="rId4"/>
            </p:custDataLst>
          </p:nvPr>
        </p:nvSpPr>
        <p:spPr>
          <a:xfrm>
            <a:off x="568376" y="3494244"/>
            <a:ext cx="10977245" cy="2399183"/>
          </a:xfrm>
          <a:prstGeom prst="rect">
            <a:avLst/>
          </a:prstGeom>
          <a:noFill/>
          <a:ln w="28575">
            <a:solidFill>
              <a:schemeClr val="tx1"/>
            </a:solidFill>
            <a:prstDash val="dash"/>
          </a:ln>
        </p:spPr>
        <p:txBody>
          <a:bodyPr wrap="square">
            <a:spAutoFit/>
          </a:bodyPr>
          <a:lstStyle/>
          <a:p>
            <a:pPr indent="0">
              <a:lnSpc>
                <a:spcPct val="150000"/>
              </a:lnSpc>
            </a:pPr>
            <a:r>
              <a:rPr lang="zh-CN" sz="2600" b="1">
                <a:solidFill>
                  <a:srgbClr val="333333"/>
                </a:solidFill>
                <a:latin typeface="楷体" panose="02010609060101010101" pitchFamily="49" charset="-122"/>
                <a:ea typeface="楷体" panose="02010609060101010101" pitchFamily="49" charset="-122"/>
              </a:rPr>
              <a:t>本文具有双重身分，一是报告，一是议论文。作为动员报告，分成四个部分是明确、具体而又实际的，这就是前一个行文的结构</a:t>
            </a:r>
            <a:r>
              <a:rPr lang="zh-CN" sz="2600" b="1">
                <a:solidFill>
                  <a:srgbClr val="333333"/>
                </a:solidFill>
                <a:latin typeface="楷体" panose="02010609060101010101" pitchFamily="49" charset="-122"/>
                <a:ea typeface="楷体" panose="02010609060101010101" pitchFamily="49" charset="-122"/>
                <a:cs typeface="宋体" panose="02010600030101010101" pitchFamily="2" charset="-122"/>
              </a:rPr>
              <a:t>;作为议论文，它又符合“三段式”论证方式，同样可以找到“提出问题、分析问题、解决问题”的论证过程，这就是后一个论证结构。</a:t>
            </a:r>
            <a:endParaRPr lang="zh-CN" altLang="en-US" sz="2600" b="1">
              <a:latin typeface="楷体" panose="02010609060101010101" pitchFamily="49" charset="-122"/>
              <a:ea typeface="楷体" panose="02010609060101010101" pitchFamily="49" charset="-122"/>
            </a:endParaRPr>
          </a:p>
        </p:txBody>
      </p:sp>
      <p:sp>
        <p:nvSpPr>
          <p:cNvPr id="10" name="文本框 9"/>
          <p:cNvSpPr txBox="1"/>
          <p:nvPr>
            <p:custDataLst>
              <p:tags r:id="rId5"/>
            </p:custDataLst>
          </p:nvPr>
        </p:nvSpPr>
        <p:spPr>
          <a:xfrm>
            <a:off x="3253105" y="807720"/>
            <a:ext cx="5080000" cy="521970"/>
          </a:xfrm>
          <a:prstGeom prst="rect">
            <a:avLst/>
          </a:prstGeom>
          <a:noFill/>
          <a:ln w="9525">
            <a:noFill/>
          </a:ln>
        </p:spPr>
        <p:txBody>
          <a:bodyPr>
            <a:spAutoFit/>
          </a:bodyPr>
          <a:lstStyle/>
          <a:p>
            <a:pPr indent="0"/>
            <a:r>
              <a:rPr lang="zh-CN" sz="2800" b="1">
                <a:solidFill>
                  <a:srgbClr val="C00000"/>
                </a:solidFill>
              </a:rPr>
              <a:t>对本文结构形式的认识</a:t>
            </a:r>
            <a:endParaRPr lang="zh-CN" altLang="en-US" sz="2800" b="1">
              <a:solidFill>
                <a:srgbClr val="C00000"/>
              </a:soli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657019" y="3715059"/>
            <a:ext cx="11098615" cy="1799019"/>
          </a:xfrm>
          <a:prstGeom prst="rect">
            <a:avLst/>
          </a:prstGeom>
          <a:noFill/>
          <a:ln w="28575">
            <a:solidFill>
              <a:schemeClr val="tx1"/>
            </a:solidFill>
            <a:prstDash val="dash"/>
          </a:ln>
        </p:spPr>
        <p:txBody>
          <a:bodyPr wrap="square">
            <a:spAutoFit/>
          </a:bodyPr>
          <a:lstStyle/>
          <a:p>
            <a:pPr indent="0">
              <a:lnSpc>
                <a:spcPct val="150000"/>
              </a:lnSpc>
            </a:pPr>
            <a:r>
              <a:rPr lang="zh-CN" sz="2600" b="1">
                <a:solidFill>
                  <a:srgbClr val="333333"/>
                </a:solidFill>
                <a:latin typeface="楷体" panose="02010609060101010101" pitchFamily="49" charset="-122"/>
                <a:ea typeface="楷体" panose="02010609060101010101" pitchFamily="49" charset="-122"/>
              </a:rPr>
              <a:t>两种不同的概括方式是从两个不同的侧面来观察分析的。</a:t>
            </a:r>
          </a:p>
          <a:p>
            <a:pPr indent="0">
              <a:lnSpc>
                <a:spcPct val="150000"/>
              </a:lnSpc>
            </a:pPr>
            <a:r>
              <a:rPr lang="zh-CN" sz="2600" b="1">
                <a:solidFill>
                  <a:srgbClr val="333333"/>
                </a:solidFill>
                <a:latin typeface="楷体" panose="02010609060101010101" pitchFamily="49" charset="-122"/>
                <a:ea typeface="楷体" panose="02010609060101010101" pitchFamily="49" charset="-122"/>
                <a:sym typeface="+mn-ea"/>
              </a:rPr>
              <a:t>动员报告</a:t>
            </a:r>
            <a:r>
              <a:rPr lang="zh-CN" sz="2600" b="1">
                <a:solidFill>
                  <a:srgbClr val="333333"/>
                </a:solidFill>
                <a:latin typeface="楷体" panose="02010609060101010101" pitchFamily="49" charset="-122"/>
                <a:ea typeface="楷体" panose="02010609060101010101" pitchFamily="49" charset="-122"/>
              </a:rPr>
              <a:t>好。在一般情况下，应该按照作者的行文，去提炼其结构形式，这样贴近原文，清楚明确。</a:t>
            </a:r>
            <a:endParaRPr lang="zh-CN" altLang="en-US" sz="2600" b="1">
              <a:solidFill>
                <a:srgbClr val="333333"/>
              </a:solidFill>
              <a:latin typeface="楷体" panose="02010609060101010101" pitchFamily="49" charset="-122"/>
              <a:ea typeface="楷体" panose="02010609060101010101" pitchFamily="49" charset="-122"/>
            </a:endParaRPr>
          </a:p>
        </p:txBody>
      </p:sp>
      <p:sp>
        <p:nvSpPr>
          <p:cNvPr id="11" name="文本框 10"/>
          <p:cNvSpPr txBox="1"/>
          <p:nvPr>
            <p:custDataLst>
              <p:tags r:id="rId4"/>
            </p:custDataLst>
          </p:nvPr>
        </p:nvSpPr>
        <p:spPr>
          <a:xfrm>
            <a:off x="3253105" y="807720"/>
            <a:ext cx="5080000" cy="521970"/>
          </a:xfrm>
          <a:prstGeom prst="rect">
            <a:avLst/>
          </a:prstGeom>
          <a:noFill/>
          <a:ln w="9525">
            <a:noFill/>
          </a:ln>
        </p:spPr>
        <p:txBody>
          <a:bodyPr>
            <a:spAutoFit/>
          </a:bodyPr>
          <a:lstStyle/>
          <a:p>
            <a:pPr indent="0"/>
            <a:r>
              <a:rPr lang="zh-CN" sz="2800" b="1">
                <a:solidFill>
                  <a:srgbClr val="C00000"/>
                </a:solidFill>
              </a:rPr>
              <a:t>对本文结构形式的认识</a:t>
            </a:r>
            <a:endParaRPr lang="zh-CN" altLang="en-US" sz="2800" b="1">
              <a:solidFill>
                <a:srgbClr val="C00000"/>
              </a:solidFill>
            </a:endParaRPr>
          </a:p>
        </p:txBody>
      </p:sp>
      <p:sp>
        <p:nvSpPr>
          <p:cNvPr id="12" name="文本框 11"/>
          <p:cNvSpPr txBox="1"/>
          <p:nvPr>
            <p:custDataLst>
              <p:tags r:id="rId5"/>
            </p:custDataLst>
          </p:nvPr>
        </p:nvSpPr>
        <p:spPr>
          <a:xfrm>
            <a:off x="657019" y="1753870"/>
            <a:ext cx="10058400" cy="1316194"/>
          </a:xfrm>
          <a:prstGeom prst="rect">
            <a:avLst/>
          </a:prstGeom>
          <a:noFill/>
          <a:ln w="9525">
            <a:noFill/>
          </a:ln>
        </p:spPr>
        <p:txBody>
          <a:bodyPr wrap="square">
            <a:spAutoFit/>
          </a:bodyPr>
          <a:lstStyle/>
          <a:p>
            <a:pPr indent="0">
              <a:lnSpc>
                <a:spcPct val="150000"/>
              </a:lnSpc>
            </a:pPr>
            <a:r>
              <a:rPr lang="zh-CN" sz="2800" b="1">
                <a:solidFill>
                  <a:srgbClr val="333333"/>
                </a:solidFill>
                <a:ea typeface="微软雅黑" panose="020b0503020204020204" pitchFamily="34" charset="-122"/>
              </a:rPr>
              <a:t>本文出现了两种结构形式的不同概括，究竟哪一种概括好呢</a:t>
            </a:r>
            <a:r>
              <a:rPr lang="zh-CN" sz="2800" b="1">
                <a:solidFill>
                  <a:srgbClr val="333333"/>
                </a:solidFill>
                <a:ea typeface="微软雅黑" panose="020b0503020204020204" pitchFamily="34" charset="-122"/>
                <a:cs typeface="宋体" panose="02010600030101010101" pitchFamily="2" charset="-122"/>
              </a:rPr>
              <a:t>?应该怎样认识这种不同的概括方式呢?</a:t>
            </a:r>
            <a:endParaRPr lang="zh-CN" altLang="en-US" sz="2800" b="1"/>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89054" y="2284129"/>
            <a:ext cx="11002645" cy="2492990"/>
          </a:xfrm>
          <a:prstGeom prst="rect">
            <a:avLst/>
          </a:prstGeom>
          <a:noFill/>
          <a:ln w="19050">
            <a:noFill/>
          </a:ln>
        </p:spPr>
        <p:txBody>
          <a:bodyPr wrap="square">
            <a:spAutoFit/>
          </a:bodyPr>
          <a:lstStyle/>
          <a:p>
            <a:pPr indent="0" fontAlgn="auto">
              <a:lnSpc>
                <a:spcPct val="150000"/>
              </a:lnSpc>
            </a:pPr>
            <a:r>
              <a:rPr lang="en-US" sz="2600" b="1" smtClean="0">
                <a:latin typeface="微软雅黑" panose="020b0503020204020204" pitchFamily="34" charset="-122"/>
                <a:ea typeface="微软雅黑" panose="020b0503020204020204" pitchFamily="34" charset="-122"/>
              </a:rPr>
              <a:t>      </a:t>
            </a:r>
            <a:r>
              <a:rPr sz="2600" b="1" smtClean="0">
                <a:latin typeface="微软雅黑" panose="020b0503020204020204" pitchFamily="34" charset="-122"/>
                <a:ea typeface="微软雅黑" panose="020b0503020204020204" pitchFamily="34" charset="-122"/>
              </a:rPr>
              <a:t>本文深刻地批判了理论和实际分离的主观主义的学风</a:t>
            </a:r>
            <a:r>
              <a:rPr sz="2600" b="1">
                <a:latin typeface="微软雅黑" panose="020b0503020204020204" pitchFamily="34" charset="-122"/>
                <a:ea typeface="微软雅黑" panose="020b0503020204020204" pitchFamily="34" charset="-122"/>
              </a:rPr>
              <a:t>，精辟地阐明了理论和实际统一的马克思主义的学风，号召全党必须改造学习方法和学习制度，必须注重研究现状、注重研究历史、注重马列主义的应用，以便更好地完成认识世界和改造世界的历史任务。</a:t>
            </a:r>
          </a:p>
        </p:txBody>
      </p:sp>
      <p:pic>
        <p:nvPicPr>
          <p:cNvPr id="101" name="New picture"/>
          <p:cNvPicPr/>
          <p:nvPr>
            <p:custDataLst>
              <p:tags r:id="rId5"/>
            </p:custDataLst>
          </p:nvPr>
        </p:nvPicPr>
        <p:blipFill>
          <a:blip r:embed="rId4"/>
          <a:stretch>
            <a:fillRect/>
          </a:stretch>
        </p:blipFill>
        <p:spPr>
          <a:xfrm>
            <a:off x="10744200" y="12369800"/>
            <a:ext cx="368300" cy="266700"/>
          </a:xfrm>
          <a:prstGeom prst="cube">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组合 1"/>
          <p:cNvGrpSpPr/>
          <p:nvPr>
            <p:custDataLst>
              <p:tags r:id="rId3"/>
            </p:custDataLst>
          </p:nvPr>
        </p:nvGrpSpPr>
        <p:grpSpPr>
          <a:xfrm>
            <a:off x="406400" y="659130"/>
            <a:ext cx="3665855" cy="607695"/>
            <a:chOff x="640" y="1038"/>
            <a:chExt cx="5773" cy="957"/>
          </a:xfrm>
        </p:grpSpPr>
        <p:pic>
          <p:nvPicPr>
            <p:cNvPr id="8194"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40" y="1038"/>
              <a:ext cx="5593"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7"/>
            <p:cNvSpPr txBox="1">
              <a:spLocks noChangeArrowheads="1"/>
            </p:cNvSpPr>
            <p:nvPr>
              <p:custDataLst>
                <p:tags r:id="rId6"/>
              </p:custDataLst>
            </p:nvPr>
          </p:nvSpPr>
          <p:spPr bwMode="auto">
            <a:xfrm>
              <a:off x="1513" y="1185"/>
              <a:ext cx="4900"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grpSp>
      <p:sp>
        <p:nvSpPr>
          <p:cNvPr id="3" name="文本框 2"/>
          <p:cNvSpPr txBox="1"/>
          <p:nvPr>
            <p:custDataLst>
              <p:tags r:id="rId7"/>
            </p:custDataLst>
          </p:nvPr>
        </p:nvSpPr>
        <p:spPr>
          <a:xfrm>
            <a:off x="981024" y="1789568"/>
            <a:ext cx="7994289" cy="2862322"/>
          </a:xfrm>
          <a:prstGeom prst="rect">
            <a:avLst/>
          </a:prstGeom>
          <a:noFill/>
        </p:spPr>
        <p:txBody>
          <a:bodyPr wrap="square" rtlCol="0" anchor="t">
            <a:spAutoFit/>
          </a:bodyPr>
          <a:lstStyle/>
          <a:p>
            <a:pPr>
              <a:lnSpc>
                <a:spcPct val="150000"/>
              </a:lnSpc>
            </a:pPr>
            <a:r>
              <a:rPr lang="zh-CN" altLang="en-US" sz="2400" b="1">
                <a:solidFill>
                  <a:srgbClr val="C00000"/>
                </a:solidFill>
                <a:sym typeface="+mn-ea"/>
              </a:rPr>
              <a:t>教学目标</a:t>
            </a:r>
            <a:endParaRPr lang="en-US" altLang="zh-CN" sz="2400" b="1">
              <a:solidFill>
                <a:srgbClr val="C00000"/>
              </a:solidFill>
            </a:endParaRPr>
          </a:p>
          <a:p>
            <a:pPr>
              <a:lnSpc>
                <a:spcPct val="150000"/>
              </a:lnSpc>
            </a:pPr>
            <a:r>
              <a:rPr lang="en-US" altLang="zh-CN" sz="2400" b="1">
                <a:sym typeface="+mn-ea"/>
              </a:rPr>
              <a:t>1</a:t>
            </a:r>
            <a:r>
              <a:rPr lang="zh-CN" altLang="en-US" sz="2400" b="1">
                <a:sym typeface="+mn-ea"/>
              </a:rPr>
              <a:t>．扫清生</a:t>
            </a:r>
            <a:r>
              <a:rPr lang="zh-CN" altLang="en-US" sz="2400" b="1" smtClean="0">
                <a:sym typeface="+mn-ea"/>
              </a:rPr>
              <a:t>字词</a:t>
            </a:r>
            <a:endParaRPr lang="en-US" altLang="zh-CN" sz="2400" b="1" smtClean="0">
              <a:sym typeface="+mn-ea"/>
            </a:endParaRPr>
          </a:p>
          <a:p>
            <a:pPr>
              <a:lnSpc>
                <a:spcPct val="150000"/>
              </a:lnSpc>
            </a:pPr>
            <a:r>
              <a:rPr lang="en-US" altLang="zh-CN" sz="2400" b="1" smtClean="0">
                <a:sym typeface="+mn-ea"/>
              </a:rPr>
              <a:t>2</a:t>
            </a:r>
            <a:r>
              <a:rPr lang="zh-CN" altLang="en-US" sz="2400" b="1">
                <a:sym typeface="+mn-ea"/>
              </a:rPr>
              <a:t>、了解作者及写作</a:t>
            </a:r>
            <a:r>
              <a:rPr lang="zh-CN" altLang="en-US" sz="2400" b="1" smtClean="0">
                <a:sym typeface="+mn-ea"/>
              </a:rPr>
              <a:t>背景</a:t>
            </a:r>
            <a:endParaRPr lang="en-US" altLang="zh-CN" sz="2400" b="1">
              <a:sym typeface="+mn-ea"/>
            </a:endParaRPr>
          </a:p>
          <a:p>
            <a:pPr>
              <a:lnSpc>
                <a:spcPct val="150000"/>
              </a:lnSpc>
            </a:pPr>
            <a:r>
              <a:rPr lang="en-US" altLang="zh-CN" sz="2400" b="1" smtClean="0">
                <a:sym typeface="+mn-ea"/>
              </a:rPr>
              <a:t>3</a:t>
            </a:r>
            <a:r>
              <a:rPr lang="zh-CN" altLang="en-US" sz="2400" b="1">
                <a:sym typeface="+mn-ea"/>
              </a:rPr>
              <a:t>、归纳课文各部分</a:t>
            </a:r>
            <a:r>
              <a:rPr lang="zh-CN" altLang="en-US" sz="2400" b="1" smtClean="0">
                <a:sym typeface="+mn-ea"/>
              </a:rPr>
              <a:t>大意</a:t>
            </a:r>
            <a:endParaRPr lang="en-US" altLang="zh-CN" sz="2400" b="1">
              <a:sym typeface="+mn-ea"/>
            </a:endParaRPr>
          </a:p>
          <a:p>
            <a:pPr>
              <a:lnSpc>
                <a:spcPct val="150000"/>
              </a:lnSpc>
            </a:pPr>
            <a:r>
              <a:rPr lang="en-US" altLang="zh-CN" sz="2400" b="1" smtClean="0">
                <a:sym typeface="+mn-ea"/>
              </a:rPr>
              <a:t>4</a:t>
            </a:r>
            <a:r>
              <a:rPr lang="zh-CN" altLang="en-US" sz="2400" b="1">
                <a:sym typeface="+mn-ea"/>
              </a:rPr>
              <a:t>、了解文章结构形式，理解文章主旨</a:t>
            </a:r>
            <a:endParaRPr lang="zh-CN" altLang="en-US" sz="2400" b="1"/>
          </a:p>
        </p:txBody>
      </p:sp>
      <p:pic>
        <p:nvPicPr>
          <p:cNvPr id="7" name="图片 6" descr="D28952DDDAB5F2B3DE8D1E35B58D0436"/>
          <p:cNvPicPr>
            <a:picLocks noChangeAspect="1"/>
          </p:cNvPicPr>
          <p:nvPr>
            <p:custDataLst>
              <p:tags r:id="rId9"/>
            </p:custDataLst>
          </p:nvPr>
        </p:nvPicPr>
        <p:blipFill>
          <a:blip r:embed="rId8"/>
          <a:stretch>
            <a:fillRect/>
          </a:stretch>
        </p:blipFill>
        <p:spPr>
          <a:xfrm>
            <a:off x="7475888" y="3730093"/>
            <a:ext cx="4079240" cy="264350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763150" y="1704598"/>
            <a:ext cx="10314940" cy="4524315"/>
          </a:xfrm>
          <a:prstGeom prst="rect">
            <a:avLst/>
          </a:prstGeom>
          <a:noFill/>
          <a:ln w="9525">
            <a:noFill/>
          </a:ln>
        </p:spPr>
        <p:txBody>
          <a:bodyPr wrap="square">
            <a:spAutoFit/>
          </a:bodyPr>
          <a:lstStyle/>
          <a:p>
            <a:pPr indent="0">
              <a:lnSpc>
                <a:spcPct val="150000"/>
              </a:lnSpc>
            </a:pPr>
            <a:r>
              <a:rPr lang="zh-CN" altLang="en-US" sz="2400" b="1">
                <a:sym typeface="+mn-ea"/>
              </a:rPr>
              <a:t>核心素养</a:t>
            </a:r>
            <a:endParaRPr lang="en-US" altLang="zh-CN" sz="2400" b="1"/>
          </a:p>
          <a:p>
            <a:pPr indent="0">
              <a:lnSpc>
                <a:spcPct val="150000"/>
              </a:lnSpc>
            </a:pPr>
            <a:r>
              <a:rPr lang="zh-CN" sz="2400" b="1">
                <a:solidFill>
                  <a:srgbClr val="C00000"/>
                </a:solidFill>
              </a:rPr>
              <a:t>语言建构与运用</a:t>
            </a:r>
            <a:r>
              <a:rPr lang="en-US" sz="2400" b="1">
                <a:solidFill>
                  <a:srgbClr val="C00000"/>
                </a:solidFill>
              </a:rPr>
              <a:t>  </a:t>
            </a:r>
            <a:r>
              <a:rPr lang="zh-CN" sz="2400" b="1"/>
              <a:t>理解文章重要语句的含义，理解文章准确、鲜明、生动的语言特色</a:t>
            </a:r>
            <a:r>
              <a:rPr lang="zh-CN" sz="2400" b="1" smtClean="0"/>
              <a:t>。</a:t>
            </a:r>
            <a:endParaRPr lang="en-US" altLang="zh-CN" sz="2400" b="1" smtClean="0"/>
          </a:p>
          <a:p>
            <a:pPr indent="0">
              <a:lnSpc>
                <a:spcPct val="150000"/>
              </a:lnSpc>
            </a:pPr>
            <a:r>
              <a:rPr lang="zh-CN" sz="2400" b="1" smtClean="0">
                <a:solidFill>
                  <a:srgbClr val="C00000"/>
                </a:solidFill>
              </a:rPr>
              <a:t>思维</a:t>
            </a:r>
            <a:r>
              <a:rPr lang="zh-CN" sz="2400" b="1">
                <a:solidFill>
                  <a:srgbClr val="C00000"/>
                </a:solidFill>
              </a:rPr>
              <a:t>发展与提升</a:t>
            </a:r>
            <a:r>
              <a:rPr lang="en-US" sz="2400" b="1">
                <a:solidFill>
                  <a:srgbClr val="C00000"/>
                </a:solidFill>
              </a:rPr>
              <a:t>  </a:t>
            </a:r>
            <a:r>
              <a:rPr lang="zh-CN" sz="2400" b="1"/>
              <a:t>掌握议论文的提出问题（引论）、分析问题（本论）、解决问题（结论）的“三段式”逻辑思路和论证结构，学习文章多种论证方法的运用</a:t>
            </a:r>
            <a:r>
              <a:rPr lang="zh-CN" sz="2400" b="1" smtClean="0"/>
              <a:t>。</a:t>
            </a:r>
            <a:endParaRPr lang="en-US" altLang="zh-CN" sz="2400" b="1" smtClean="0"/>
          </a:p>
          <a:p>
            <a:pPr indent="0">
              <a:lnSpc>
                <a:spcPct val="150000"/>
              </a:lnSpc>
            </a:pPr>
            <a:r>
              <a:rPr lang="zh-CN" sz="2400" b="1" smtClean="0">
                <a:solidFill>
                  <a:srgbClr val="C00000"/>
                </a:solidFill>
              </a:rPr>
              <a:t>审美</a:t>
            </a:r>
            <a:r>
              <a:rPr lang="zh-CN" sz="2400" b="1">
                <a:solidFill>
                  <a:srgbClr val="C00000"/>
                </a:solidFill>
              </a:rPr>
              <a:t>鉴赏与创造</a:t>
            </a:r>
            <a:r>
              <a:rPr lang="en-US" sz="2400" b="1">
                <a:solidFill>
                  <a:srgbClr val="C00000"/>
                </a:solidFill>
              </a:rPr>
              <a:t>  </a:t>
            </a:r>
            <a:r>
              <a:rPr lang="zh-CN" sz="2400" b="1"/>
              <a:t>鉴赏朴素的语言在行文上的特殊效果</a:t>
            </a:r>
            <a:r>
              <a:rPr lang="zh-CN" sz="2400" b="1" smtClean="0"/>
              <a:t>。</a:t>
            </a:r>
            <a:endParaRPr lang="en-US" altLang="zh-CN" sz="2400" b="1" smtClean="0"/>
          </a:p>
          <a:p>
            <a:pPr indent="0">
              <a:lnSpc>
                <a:spcPct val="150000"/>
              </a:lnSpc>
            </a:pPr>
            <a:r>
              <a:rPr lang="zh-CN" sz="2400" b="1" smtClean="0">
                <a:solidFill>
                  <a:srgbClr val="C00000"/>
                </a:solidFill>
              </a:rPr>
              <a:t>文化</a:t>
            </a:r>
            <a:r>
              <a:rPr lang="zh-CN" sz="2400" b="1">
                <a:solidFill>
                  <a:srgbClr val="C00000"/>
                </a:solidFill>
              </a:rPr>
              <a:t>传承与理解</a:t>
            </a:r>
            <a:r>
              <a:rPr lang="en-US" sz="2400" b="1">
                <a:solidFill>
                  <a:srgbClr val="C00000"/>
                </a:solidFill>
              </a:rPr>
              <a:t>  </a:t>
            </a:r>
            <a:r>
              <a:rPr lang="zh-CN" sz="2400" b="1"/>
              <a:t>认识理论联系实际的重要性，树立正确的学风。</a:t>
            </a:r>
            <a:endParaRPr lang="zh-CN" altLang="en-US" sz="2400" b="1"/>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753484" y="752475"/>
            <a:ext cx="1919165" cy="538609"/>
          </a:xfrm>
          <a:prstGeom prst="rect">
            <a:avLst/>
          </a:prstGeom>
          <a:solidFill>
            <a:srgbClr val="4785C5"/>
          </a:solidFill>
        </p:spPr>
        <p:txBody>
          <a:bodyPr wrap="square" rtlCol="0" anchor="t">
            <a:spAutoFit/>
          </a:bodyPr>
          <a:lstStyle/>
          <a:p>
            <a:pPr algn="ctr"/>
            <a:r>
              <a:rPr lang="zh-CN" altLang="en-US" sz="2900" b="1">
                <a:solidFill>
                  <a:schemeClr val="bg1"/>
                </a:solidFill>
              </a:rPr>
              <a:t>读准字音</a:t>
            </a:r>
          </a:p>
        </p:txBody>
      </p:sp>
      <p:sp>
        <p:nvSpPr>
          <p:cNvPr id="4" name="文本框 3"/>
          <p:cNvSpPr txBox="1"/>
          <p:nvPr>
            <p:custDataLst>
              <p:tags r:id="rId4"/>
            </p:custDataLst>
          </p:nvPr>
        </p:nvSpPr>
        <p:spPr>
          <a:xfrm>
            <a:off x="1060449" y="2728836"/>
            <a:ext cx="10579615" cy="1815882"/>
          </a:xfrm>
          <a:prstGeom prst="rect">
            <a:avLst/>
          </a:prstGeom>
          <a:noFill/>
        </p:spPr>
        <p:txBody>
          <a:bodyPr wrap="square" rtlCol="0" anchor="t">
            <a:spAutoFit/>
          </a:bodyPr>
          <a:lstStyle/>
          <a:p>
            <a:pPr>
              <a:lnSpc>
                <a:spcPct val="200000"/>
              </a:lnSpc>
            </a:pPr>
            <a:r>
              <a:rPr lang="zh-CN" sz="2800" b="1" spc="200" smtClean="0">
                <a:solidFill>
                  <a:srgbClr val="C00000"/>
                </a:solidFill>
                <a:latin typeface="+mn-ea"/>
                <a:sym typeface="+mn-ea"/>
              </a:rPr>
              <a:t>哗</a:t>
            </a:r>
            <a:r>
              <a:rPr lang="zh-CN" sz="2800" b="1" spc="200" smtClean="0">
                <a:latin typeface="+mn-ea"/>
                <a:sym typeface="+mn-ea"/>
              </a:rPr>
              <a:t>众取宠</a:t>
            </a:r>
            <a:r>
              <a:rPr lang="en-US" altLang="zh-CN" sz="2800" b="1" spc="200" smtClean="0">
                <a:latin typeface="+mn-ea"/>
                <a:sym typeface="+mn-ea"/>
              </a:rPr>
              <a:t>    </a:t>
            </a:r>
            <a:r>
              <a:rPr lang="zh-CN" altLang="zh-CN" sz="2800" b="1" spc="200" smtClean="0">
                <a:ln w="3175">
                  <a:noFill/>
                  <a:prstDash val="dash"/>
                </a:ln>
                <a:solidFill>
                  <a:srgbClr val="C00000"/>
                </a:solidFill>
                <a:latin typeface="+mn-ea"/>
                <a:cs typeface="微软雅黑" panose="020b0503020204020204" pitchFamily="34" charset="-122"/>
                <a:sym typeface="+mn-ea"/>
              </a:rPr>
              <a:t>谬</a:t>
            </a:r>
            <a:r>
              <a:rPr lang="zh-CN" altLang="zh-CN" sz="2800" b="1" spc="200" smtClean="0">
                <a:ln w="3175">
                  <a:noFill/>
                  <a:prstDash val="dash"/>
                </a:ln>
                <a:latin typeface="+mn-ea"/>
                <a:cs typeface="微软雅黑" panose="020b0503020204020204" pitchFamily="34" charset="-122"/>
                <a:sym typeface="+mn-ea"/>
              </a:rPr>
              <a:t>种流传</a:t>
            </a:r>
            <a:r>
              <a:rPr lang="en-US" altLang="zh-CN" sz="2800" b="1" spc="200" smtClean="0">
                <a:ln w="3175">
                  <a:noFill/>
                  <a:prstDash val="dash"/>
                </a:ln>
                <a:latin typeface="+mn-ea"/>
                <a:cs typeface="微软雅黑" panose="020b0503020204020204" pitchFamily="34" charset="-122"/>
                <a:sym typeface="+mn-ea"/>
              </a:rPr>
              <a:t>      </a:t>
            </a:r>
            <a:r>
              <a:rPr lang="zh-CN" altLang="zh-CN" sz="2800" b="1" spc="200" smtClean="0">
                <a:ln w="3175">
                  <a:noFill/>
                  <a:prstDash val="dash"/>
                </a:ln>
                <a:solidFill>
                  <a:srgbClr val="C00000"/>
                </a:solidFill>
                <a:latin typeface="+mn-ea"/>
                <a:cs typeface="微软雅黑" panose="020b0503020204020204" pitchFamily="34" charset="-122"/>
                <a:sym typeface="+mn-ea"/>
              </a:rPr>
              <a:t>谆谆</a:t>
            </a:r>
            <a:r>
              <a:rPr lang="zh-CN" altLang="zh-CN" sz="2800" b="1" spc="200" smtClean="0">
                <a:ln w="3175">
                  <a:noFill/>
                  <a:prstDash val="dash"/>
                </a:ln>
                <a:latin typeface="+mn-ea"/>
                <a:cs typeface="微软雅黑" panose="020b0503020204020204" pitchFamily="34" charset="-122"/>
                <a:sym typeface="+mn-ea"/>
              </a:rPr>
              <a:t>告诫</a:t>
            </a:r>
            <a:r>
              <a:rPr lang="en-US" altLang="zh-CN" sz="2800" b="1" spc="200" smtClean="0">
                <a:ln w="3175">
                  <a:noFill/>
                  <a:prstDash val="dash"/>
                </a:ln>
                <a:latin typeface="+mn-ea"/>
                <a:cs typeface="微软雅黑" panose="020b0503020204020204" pitchFamily="34" charset="-122"/>
                <a:sym typeface="+mn-ea"/>
              </a:rPr>
              <a:t>       </a:t>
            </a:r>
            <a:r>
              <a:rPr lang="zh-CN" altLang="zh-CN" sz="2800" b="1" spc="200" smtClean="0">
                <a:ln w="3175">
                  <a:noFill/>
                  <a:prstDash val="dash"/>
                </a:ln>
                <a:solidFill>
                  <a:srgbClr val="C00000"/>
                </a:solidFill>
                <a:latin typeface="+mn-ea"/>
                <a:cs typeface="微软雅黑" panose="020b0503020204020204" pitchFamily="34" charset="-122"/>
                <a:sym typeface="+mn-ea"/>
              </a:rPr>
              <a:t>臆</a:t>
            </a:r>
            <a:r>
              <a:rPr lang="zh-CN" altLang="zh-CN" sz="2800" b="1" spc="200" smtClean="0">
                <a:ln w="3175">
                  <a:noFill/>
                  <a:prstDash val="dash"/>
                </a:ln>
                <a:latin typeface="+mn-ea"/>
                <a:cs typeface="微软雅黑" panose="020b0503020204020204" pitchFamily="34" charset="-122"/>
                <a:sym typeface="+mn-ea"/>
              </a:rPr>
              <a:t>造</a:t>
            </a:r>
            <a:endParaRPr lang="en-US" altLang="zh-CN" sz="2800" b="1" spc="200" smtClean="0">
              <a:ln w="3175">
                <a:noFill/>
                <a:prstDash val="dash"/>
              </a:ln>
              <a:latin typeface="+mn-ea"/>
              <a:cs typeface="微软雅黑" panose="020b0503020204020204" pitchFamily="34" charset="-122"/>
              <a:sym typeface="+mn-ea"/>
            </a:endParaRPr>
          </a:p>
          <a:p>
            <a:pPr>
              <a:lnSpc>
                <a:spcPct val="200000"/>
              </a:lnSpc>
            </a:pPr>
            <a:r>
              <a:rPr lang="zh-CN" altLang="zh-CN" sz="2800" b="1" spc="200" smtClean="0">
                <a:ln w="3175">
                  <a:noFill/>
                  <a:prstDash val="dash"/>
                </a:ln>
                <a:latin typeface="+mn-ea"/>
                <a:cs typeface="微软雅黑" panose="020b0503020204020204" pitchFamily="34" charset="-122"/>
                <a:sym typeface="+mn-ea"/>
              </a:rPr>
              <a:t>前</a:t>
            </a:r>
            <a:r>
              <a:rPr lang="zh-CN" altLang="zh-CN" sz="2800" b="1" spc="200" smtClean="0">
                <a:ln w="3175">
                  <a:noFill/>
                  <a:prstDash val="dash"/>
                </a:ln>
                <a:solidFill>
                  <a:srgbClr val="C00000"/>
                </a:solidFill>
                <a:latin typeface="+mn-ea"/>
                <a:cs typeface="微软雅黑" panose="020b0503020204020204" pitchFamily="34" charset="-122"/>
                <a:sym typeface="+mn-ea"/>
              </a:rPr>
              <a:t>仆</a:t>
            </a:r>
            <a:r>
              <a:rPr lang="zh-CN" altLang="zh-CN" sz="2800" b="1" spc="200" smtClean="0">
                <a:ln w="3175">
                  <a:noFill/>
                  <a:prstDash val="dash"/>
                </a:ln>
                <a:latin typeface="+mn-ea"/>
                <a:cs typeface="微软雅黑" panose="020b0503020204020204" pitchFamily="34" charset="-122"/>
                <a:sym typeface="+mn-ea"/>
              </a:rPr>
              <a:t>后继</a:t>
            </a:r>
            <a:r>
              <a:rPr lang="en-US" altLang="zh-CN" sz="2800" b="1" spc="200" smtClean="0">
                <a:ln w="3175">
                  <a:noFill/>
                  <a:prstDash val="dash"/>
                </a:ln>
                <a:latin typeface="+mn-ea"/>
                <a:cs typeface="微软雅黑" panose="020b0503020204020204" pitchFamily="34" charset="-122"/>
                <a:sym typeface="+mn-ea"/>
              </a:rPr>
              <a:t>      </a:t>
            </a:r>
            <a:r>
              <a:rPr lang="zh-CN" altLang="zh-CN" sz="2800" b="1" spc="200" smtClean="0">
                <a:ln w="3175">
                  <a:noFill/>
                  <a:prstDash val="dash"/>
                </a:ln>
                <a:latin typeface="+mn-ea"/>
                <a:cs typeface="微软雅黑" panose="020b0503020204020204" pitchFamily="34" charset="-122"/>
                <a:sym typeface="+mn-ea"/>
              </a:rPr>
              <a:t>有的放</a:t>
            </a:r>
            <a:r>
              <a:rPr lang="zh-CN" altLang="zh-CN" sz="2800" b="1" spc="200" smtClean="0">
                <a:ln w="3175">
                  <a:noFill/>
                  <a:prstDash val="dash"/>
                </a:ln>
                <a:solidFill>
                  <a:srgbClr val="C00000"/>
                </a:solidFill>
                <a:latin typeface="+mn-ea"/>
                <a:cs typeface="微软雅黑" panose="020b0503020204020204" pitchFamily="34" charset="-122"/>
                <a:sym typeface="+mn-ea"/>
              </a:rPr>
              <a:t>矢</a:t>
            </a:r>
            <a:r>
              <a:rPr lang="en-US" altLang="zh-CN" sz="2800" b="1" spc="200" smtClean="0">
                <a:ln w="3175">
                  <a:noFill/>
                  <a:prstDash val="dash"/>
                </a:ln>
                <a:latin typeface="+mn-ea"/>
                <a:cs typeface="微软雅黑" panose="020b0503020204020204" pitchFamily="34" charset="-122"/>
                <a:sym typeface="+mn-ea"/>
              </a:rPr>
              <a:t>       </a:t>
            </a:r>
            <a:r>
              <a:rPr lang="zh-CN" altLang="zh-CN" sz="2800" b="1" spc="200" smtClean="0">
                <a:ln w="3175">
                  <a:noFill/>
                  <a:prstDash val="dash"/>
                </a:ln>
                <a:latin typeface="+mn-ea"/>
                <a:cs typeface="微软雅黑" panose="020b0503020204020204" pitchFamily="34" charset="-122"/>
                <a:sym typeface="+mn-ea"/>
              </a:rPr>
              <a:t>闭</a:t>
            </a:r>
            <a:r>
              <a:rPr lang="zh-CN" altLang="zh-CN" sz="2800" b="1" spc="200" smtClean="0">
                <a:ln w="3175">
                  <a:noFill/>
                  <a:prstDash val="dash"/>
                </a:ln>
                <a:solidFill>
                  <a:srgbClr val="C00000"/>
                </a:solidFill>
                <a:latin typeface="+mn-ea"/>
                <a:cs typeface="微软雅黑" panose="020b0503020204020204" pitchFamily="34" charset="-122"/>
                <a:sym typeface="+mn-ea"/>
              </a:rPr>
              <a:t>塞</a:t>
            </a:r>
            <a:r>
              <a:rPr lang="zh-CN" altLang="zh-CN" sz="2800" b="1" spc="200">
                <a:ln w="3175">
                  <a:noFill/>
                  <a:prstDash val="dash"/>
                </a:ln>
                <a:latin typeface="+mn-ea"/>
                <a:cs typeface="微软雅黑" panose="020b0503020204020204" pitchFamily="34" charset="-122"/>
                <a:sym typeface="+mn-ea"/>
              </a:rPr>
              <a:t>眼睛捉</a:t>
            </a:r>
            <a:r>
              <a:rPr lang="zh-CN" altLang="zh-CN" sz="2800" b="1" spc="200" smtClean="0">
                <a:ln w="3175">
                  <a:noFill/>
                  <a:prstDash val="dash"/>
                </a:ln>
                <a:latin typeface="+mn-ea"/>
                <a:cs typeface="微软雅黑" panose="020b0503020204020204" pitchFamily="34" charset="-122"/>
                <a:sym typeface="+mn-ea"/>
              </a:rPr>
              <a:t>麻雀</a:t>
            </a:r>
            <a:endParaRPr lang="zh-CN" altLang="en-US" sz="2800" b="1" spc="200">
              <a:ln w="3175">
                <a:noFill/>
                <a:prstDash val="dash"/>
              </a:ln>
              <a:latin typeface="+mn-ea"/>
              <a:cs typeface="微软雅黑" panose="020b0503020204020204" pitchFamily="34" charset="-122"/>
            </a:endParaRPr>
          </a:p>
        </p:txBody>
      </p:sp>
      <p:sp>
        <p:nvSpPr>
          <p:cNvPr id="14" name="矩形 13"/>
          <p:cNvSpPr/>
          <p:nvPr>
            <p:custDataLst>
              <p:tags r:id="rId5"/>
            </p:custDataLst>
          </p:nvPr>
        </p:nvSpPr>
        <p:spPr>
          <a:xfrm>
            <a:off x="1134162" y="2359504"/>
            <a:ext cx="7310014" cy="461665"/>
          </a:xfrm>
          <a:prstGeom prst="rect">
            <a:avLst/>
          </a:prstGeom>
        </p:spPr>
        <p:txBody>
          <a:bodyPr wrap="none">
            <a:spAutoFit/>
          </a:bodyPr>
          <a:lstStyle/>
          <a:p>
            <a:r>
              <a:rPr lang="en-US" altLang="zh-CN" sz="2400" b="1" err="1" smtClean="0">
                <a:solidFill>
                  <a:srgbClr val="C00000"/>
                </a:solidFill>
                <a:latin typeface="+mn-ea"/>
              </a:rPr>
              <a:t>huá               miù                     zhūn                  yì</a:t>
            </a:r>
            <a:endParaRPr lang="zh-CN" altLang="en-US" sz="2400" b="1">
              <a:solidFill>
                <a:srgbClr val="C00000"/>
              </a:solidFill>
              <a:latin typeface="+mn-ea"/>
            </a:endParaRPr>
          </a:p>
        </p:txBody>
      </p:sp>
      <p:sp>
        <p:nvSpPr>
          <p:cNvPr id="15" name="矩形 14"/>
          <p:cNvSpPr/>
          <p:nvPr>
            <p:custDataLst>
              <p:tags r:id="rId6"/>
            </p:custDataLst>
          </p:nvPr>
        </p:nvSpPr>
        <p:spPr>
          <a:xfrm>
            <a:off x="1403751" y="4452385"/>
            <a:ext cx="6982368" cy="461665"/>
          </a:xfrm>
          <a:prstGeom prst="rect">
            <a:avLst/>
          </a:prstGeom>
        </p:spPr>
        <p:txBody>
          <a:bodyPr wrap="square">
            <a:spAutoFit/>
          </a:bodyPr>
          <a:lstStyle/>
          <a:p>
            <a:r>
              <a:rPr lang="en-US" altLang="zh-CN" sz="2400" b="1" err="1">
                <a:solidFill>
                  <a:srgbClr val="C00000"/>
                </a:solidFill>
                <a:latin typeface="+mn-ea"/>
              </a:rPr>
              <a:t>p</a:t>
            </a:r>
            <a:r>
              <a:rPr lang="en-US" altLang="zh-CN" sz="2400" b="1" err="1" smtClean="0">
                <a:solidFill>
                  <a:srgbClr val="C00000"/>
                </a:solidFill>
                <a:latin typeface="+mn-ea"/>
              </a:rPr>
              <a:t>ū                             shǐ               sè</a:t>
            </a:r>
            <a:endParaRPr lang="zh-CN" altLang="en-US" sz="2400" b="1" spc="200">
              <a:ln w="3175">
                <a:noFill/>
                <a:prstDash val="dash"/>
              </a:ln>
              <a:solidFill>
                <a:srgbClr val="C00000"/>
              </a:solidFill>
              <a:latin typeface="+mn-ea"/>
              <a:cs typeface="微软雅黑" panose="020b0503020204020204" pitchFamily="34" charset="-122"/>
            </a:endParaRPr>
          </a:p>
        </p:txBody>
      </p:sp>
      <p:pic>
        <p:nvPicPr>
          <p:cNvPr id="11" name="图片 10"/>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t="8638" b="48170"/>
          <a:stretch>
            <a:fillRect/>
          </a:stretch>
        </p:blipFill>
        <p:spPr bwMode="auto">
          <a:xfrm>
            <a:off x="8386119" y="3805882"/>
            <a:ext cx="3874882" cy="28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617390" y="2083055"/>
          <a:ext cx="11022674" cy="3477485"/>
        </p:xfrm>
        <a:graphic>
          <a:graphicData uri="http://schemas.openxmlformats.org/drawingml/2006/table">
            <a:tbl>
              <a:tblPr firstRow="1" bandRow="1">
                <a:tableStyleId>{5C22544A-7EE6-4342-B048-85BDC9FD1C3A}</a:tableStyleId>
              </a:tblPr>
              <a:tblGrid>
                <a:gridCol w="2659765"/>
                <a:gridCol w="8362909"/>
              </a:tblGrid>
              <a:tr h="457564">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哗众取宠</a:t>
                      </a:r>
                      <a:endParaRPr lang="zh-CN" altLang="en-US" sz="2400">
                        <a:solidFill>
                          <a:schemeClr val="bg1"/>
                        </a:solidFill>
                      </a:endParaRPr>
                    </a:p>
                  </a:txBody>
                  <a:tcPr>
                    <a:solidFill>
                      <a:schemeClr val="accent4">
                        <a:lumMod val="50000"/>
                      </a:schemeClr>
                    </a:solidFill>
                  </a:tcPr>
                </a:tc>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用浮夸的言辞博取群众的喜欢</a:t>
                      </a:r>
                      <a:endParaRPr lang="zh-CN" altLang="en-US" sz="2400">
                        <a:solidFill>
                          <a:schemeClr val="bg1"/>
                        </a:solidFill>
                      </a:endParaRPr>
                    </a:p>
                  </a:txBody>
                  <a:tcPr>
                    <a:solidFill>
                      <a:schemeClr val="accent4">
                        <a:lumMod val="50000"/>
                      </a:schemeClr>
                    </a:solidFill>
                  </a:tcPr>
                </a:tc>
              </a:tr>
              <a:tr h="457564">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谬种流传</a:t>
                      </a:r>
                      <a:endParaRPr lang="zh-CN" altLang="en-US" sz="2400">
                        <a:solidFill>
                          <a:schemeClr val="bg1"/>
                        </a:solidFill>
                      </a:endParaRPr>
                    </a:p>
                  </a:txBody>
                  <a:tcP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荒谬、错误的东西流传下去。谬: 荒谬、错误</a:t>
                      </a:r>
                      <a:endParaRPr lang="zh-CN" altLang="en-US" sz="2400">
                        <a:solidFill>
                          <a:schemeClr val="bg1"/>
                        </a:solidFill>
                      </a:endParaRPr>
                    </a:p>
                  </a:txBody>
                  <a:tcPr>
                    <a:solidFill>
                      <a:schemeClr val="accent4">
                        <a:lumMod val="50000"/>
                      </a:schemeClr>
                    </a:solidFill>
                  </a:tcPr>
                </a:tc>
              </a:tr>
              <a:tr h="1189665">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钦差大臣</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皇帝亲自委派并代表皇帝到各地办理重大事项的大官。现多用以讽刺从上面派下去而对下面情况不了解又指手划脚、乱发议论的人。</a:t>
                      </a:r>
                      <a:endParaRPr lang="zh-CN" altLang="en-US" sz="2400">
                        <a:solidFill>
                          <a:schemeClr val="bg1"/>
                        </a:solidFill>
                      </a:endParaRPr>
                    </a:p>
                  </a:txBody>
                  <a:tcPr>
                    <a:solidFill>
                      <a:schemeClr val="accent4">
                        <a:lumMod val="50000"/>
                      </a:schemeClr>
                    </a:solidFill>
                  </a:tcPr>
                </a:tc>
              </a:tr>
              <a:tr h="457564">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生吞活剥</a:t>
                      </a:r>
                      <a:endParaRPr lang="zh-CN" altLang="en-US" sz="2400">
                        <a:solidFill>
                          <a:schemeClr val="bg1"/>
                        </a:solidFill>
                      </a:endParaRPr>
                    </a:p>
                  </a:txBody>
                  <a:tcP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比喻生硬地接受或机械地搬用别人的言论、经验、方法。</a:t>
                      </a:r>
                      <a:endParaRPr lang="zh-CN" altLang="en-US" sz="2400">
                        <a:solidFill>
                          <a:schemeClr val="bg1"/>
                        </a:solidFill>
                      </a:endParaRPr>
                    </a:p>
                  </a:txBody>
                  <a:tcPr>
                    <a:solidFill>
                      <a:schemeClr val="accent4">
                        <a:lumMod val="50000"/>
                      </a:schemeClr>
                    </a:solidFill>
                  </a:tcPr>
                </a:tc>
              </a:tr>
              <a:tr h="457564">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谆谆告诫</a:t>
                      </a:r>
                      <a:endParaRPr lang="zh-CN" altLang="en-US" sz="2400">
                        <a:solidFill>
                          <a:schemeClr val="bg1"/>
                        </a:solidFill>
                      </a:endParaRPr>
                    </a:p>
                  </a:txBody>
                  <a:tcP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诚恳地再三劝告</a:t>
                      </a:r>
                      <a:endParaRPr lang="zh-CN" altLang="en-US" sz="2400">
                        <a:solidFill>
                          <a:schemeClr val="bg1"/>
                        </a:solidFill>
                      </a:endParaRPr>
                    </a:p>
                  </a:txBody>
                  <a:tcPr>
                    <a:solidFill>
                      <a:schemeClr val="accent4">
                        <a:lumMod val="50000"/>
                      </a:schemeClr>
                    </a:solidFill>
                  </a:tcPr>
                </a:tc>
              </a:tr>
              <a:tr h="457564">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不可等闲视之</a:t>
                      </a:r>
                      <a:endParaRPr lang="zh-CN" altLang="en-US" sz="2400">
                        <a:solidFill>
                          <a:schemeClr val="bg1"/>
                        </a:solidFill>
                      </a:endParaRPr>
                    </a:p>
                  </a:txBody>
                  <a:tcP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不应该小看它。等闲: 平常</a:t>
                      </a:r>
                      <a:endParaRPr lang="zh-CN" altLang="en-US" sz="2400">
                        <a:solidFill>
                          <a:schemeClr val="bg1"/>
                        </a:solidFill>
                      </a:endParaRPr>
                    </a:p>
                  </a:txBody>
                  <a:tcPr>
                    <a:solidFill>
                      <a:schemeClr val="accent4">
                        <a:lumMod val="50000"/>
                      </a:schemeClr>
                    </a:solidFill>
                  </a:tcPr>
                </a:tc>
              </a:tr>
            </a:tbl>
          </a:graphicData>
        </a:graphic>
      </p:graphicFrame>
      <p:sp>
        <p:nvSpPr>
          <p:cNvPr id="3" name="文本框 2"/>
          <p:cNvSpPr txBox="1"/>
          <p:nvPr>
            <p:custDataLst>
              <p:tags r:id="rId4"/>
            </p:custDataLst>
          </p:nvPr>
        </p:nvSpPr>
        <p:spPr>
          <a:xfrm rot="536485">
            <a:off x="4913145" y="911543"/>
            <a:ext cx="2089016" cy="538609"/>
          </a:xfrm>
          <a:prstGeom prst="rect">
            <a:avLst/>
          </a:prstGeom>
          <a:solidFill>
            <a:srgbClr val="4785C5"/>
          </a:solidFill>
        </p:spPr>
        <p:txBody>
          <a:bodyPr wrap="square" rtlCol="0" anchor="t">
            <a:spAutoFit/>
          </a:bodyPr>
          <a:lstStyle/>
          <a:p>
            <a:pPr algn="ctr"/>
            <a:r>
              <a:rPr lang="zh-CN" altLang="en-US" sz="2900" b="1">
                <a:solidFill>
                  <a:schemeClr val="bg1"/>
                </a:solidFill>
              </a:rPr>
              <a:t>理解词语</a:t>
            </a:r>
          </a:p>
        </p:txBody>
      </p:sp>
      <p:pic>
        <p:nvPicPr>
          <p:cNvPr id="4" name="图片 3"/>
          <p:cNvPicPr>
            <a:picLocks noChangeAspect="1"/>
          </p:cNvPicPr>
          <p:nvPr>
            <p:custDataLst>
              <p:tags r:id="rId6"/>
            </p:custDataLst>
          </p:nvPr>
        </p:nvPicPr>
        <p:blipFill>
          <a:blip r:embed="rId5"/>
          <a:stretch>
            <a:fillRect/>
          </a:stretch>
        </p:blipFill>
        <p:spPr>
          <a:xfrm>
            <a:off x="3328099" y="2083055"/>
            <a:ext cx="8399081" cy="3477485"/>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xit" presetSubtype="0" fill="hold"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699769" y="1704115"/>
          <a:ext cx="10816727" cy="3691668"/>
        </p:xfrm>
        <a:graphic>
          <a:graphicData uri="http://schemas.openxmlformats.org/drawingml/2006/table">
            <a:tbl>
              <a:tblPr firstRow="1" bandRow="1">
                <a:tableStyleId>{5C22544A-7EE6-4342-B048-85BDC9FD1C3A}</a:tableStyleId>
              </a:tblPr>
              <a:tblGrid>
                <a:gridCol w="2610070"/>
                <a:gridCol w="8206657"/>
              </a:tblGrid>
              <a:tr h="470876">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闭塞眼睛捉麻雀</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用用浮夸的言辞博取群众的喜欢</a:t>
                      </a:r>
                      <a:endParaRPr lang="zh-CN" altLang="en-US" sz="2400">
                        <a:solidFill>
                          <a:schemeClr val="bg1"/>
                        </a:solidFill>
                      </a:endParaRPr>
                    </a:p>
                  </a:txBody>
                  <a:tcPr>
                    <a:solidFill>
                      <a:schemeClr val="accent4">
                        <a:lumMod val="50000"/>
                      </a:schemeClr>
                    </a:solidFill>
                  </a:tcPr>
                </a:tc>
              </a:tr>
              <a:tr h="470876">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臆造</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凭主观的想法编造。臆:无根据的，主观的</a:t>
                      </a:r>
                      <a:endParaRPr lang="zh-CN" altLang="en-US" sz="2400">
                        <a:solidFill>
                          <a:schemeClr val="bg1"/>
                        </a:solidFill>
                      </a:endParaRPr>
                    </a:p>
                  </a:txBody>
                  <a:tcPr>
                    <a:solidFill>
                      <a:schemeClr val="accent4">
                        <a:lumMod val="50000"/>
                      </a:schemeClr>
                    </a:solidFill>
                  </a:tcPr>
                </a:tc>
              </a:tr>
              <a:tr h="847577">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故纸堆</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文中指数量很多而且十分陈旧的书籍、资料等。故:原来的，旧的</a:t>
                      </a:r>
                      <a:endParaRPr lang="zh-CN" altLang="en-US" sz="2400">
                        <a:solidFill>
                          <a:schemeClr val="bg1"/>
                        </a:solidFill>
                      </a:endParaRPr>
                    </a:p>
                  </a:txBody>
                  <a:tcPr>
                    <a:solidFill>
                      <a:schemeClr val="accent4">
                        <a:lumMod val="50000"/>
                      </a:schemeClr>
                    </a:solidFill>
                  </a:tcPr>
                </a:tc>
              </a:tr>
              <a:tr h="847577">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前仆后继</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前面的人倒下，后面的人继续跟上去。形容英勇奋斗，不怕牺牲</a:t>
                      </a:r>
                      <a:endParaRPr lang="zh-CN" altLang="en-US" sz="2400">
                        <a:solidFill>
                          <a:schemeClr val="bg1"/>
                        </a:solidFill>
                      </a:endParaRPr>
                    </a:p>
                  </a:txBody>
                  <a:tcPr>
                    <a:solidFill>
                      <a:schemeClr val="accent4">
                        <a:lumMod val="50000"/>
                      </a:schemeClr>
                    </a:solidFill>
                  </a:tcPr>
                </a:tc>
              </a:tr>
              <a:tr h="583886">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有的放矢</a:t>
                      </a:r>
                      <a:endParaRPr lang="zh-CN" altLang="en-US" sz="2400">
                        <a:solidFill>
                          <a:schemeClr val="bg1"/>
                        </a:solidFill>
                      </a:endParaRPr>
                    </a:p>
                  </a:txBody>
                  <a:tcPr anchor="ctr">
                    <a:solidFill>
                      <a:schemeClr val="accent4">
                        <a:lumMod val="50000"/>
                      </a:schemeClr>
                    </a:solidFill>
                  </a:tcPr>
                </a:tc>
                <a:tc>
                  <a:txBody>
                    <a:bodyPr vert="horz" wrap="square"/>
                    <a:lstStyle/>
                    <a:p>
                      <a:pPr lvl="0" indent="0" algn="l" fontAlgn="ctr">
                        <a:lnSpc>
                          <a:spcPct val="130000"/>
                        </a:lnSpc>
                        <a:spcBef>
                          <a:spcPts val="1000"/>
                        </a:spcBef>
                        <a:spcAft>
                          <a:spcPct val="0"/>
                        </a:spcAft>
                        <a:buSzTx/>
                        <a:buFont typeface="Wingdings" panose="05000000000000000000" charset="0"/>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对准靶子射箭。比喻言论、行动目标准确。  </a:t>
                      </a:r>
                      <a:endParaRPr lang="zh-CN" altLang="en-US" sz="2400">
                        <a:solidFill>
                          <a:schemeClr val="bg1"/>
                        </a:solidFill>
                      </a:endParaRPr>
                    </a:p>
                  </a:txBody>
                  <a:tcPr>
                    <a:solidFill>
                      <a:schemeClr val="accent4">
                        <a:lumMod val="50000"/>
                      </a:schemeClr>
                    </a:solidFill>
                  </a:tcPr>
                </a:tc>
              </a:tr>
              <a:tr h="470876">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徒有虚名</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空有某种名声，名不符实</a:t>
                      </a:r>
                      <a:endParaRPr lang="zh-CN" altLang="en-US" sz="2400">
                        <a:solidFill>
                          <a:schemeClr val="bg1"/>
                        </a:solidFill>
                      </a:endParaRPr>
                    </a:p>
                  </a:txBody>
                  <a:tcPr>
                    <a:solidFill>
                      <a:schemeClr val="accent4">
                        <a:lumMod val="50000"/>
                      </a:schemeClr>
                    </a:solidFill>
                  </a:tcPr>
                </a:tc>
              </a:tr>
            </a:tbl>
          </a:graphicData>
        </a:graphic>
      </p:graphicFrame>
      <p:pic>
        <p:nvPicPr>
          <p:cNvPr id="4" name="图片 3"/>
          <p:cNvPicPr>
            <a:picLocks noChangeAspect="1"/>
          </p:cNvPicPr>
          <p:nvPr>
            <p:custDataLst>
              <p:tags r:id="rId5"/>
            </p:custDataLst>
          </p:nvPr>
        </p:nvPicPr>
        <p:blipFill>
          <a:blip r:embed="rId4"/>
          <a:stretch>
            <a:fillRect/>
          </a:stretch>
        </p:blipFill>
        <p:spPr>
          <a:xfrm>
            <a:off x="3312323" y="1690209"/>
            <a:ext cx="8130033" cy="3625766"/>
          </a:xfrm>
          <a:prstGeom prst="rect">
            <a:avLst/>
          </a:prstGeom>
        </p:spPr>
      </p:pic>
      <p:sp>
        <p:nvSpPr>
          <p:cNvPr id="12" name="文本框 11"/>
          <p:cNvSpPr txBox="1"/>
          <p:nvPr>
            <p:custDataLst>
              <p:tags r:id="rId6"/>
            </p:custDataLst>
          </p:nvPr>
        </p:nvSpPr>
        <p:spPr>
          <a:xfrm rot="536485">
            <a:off x="4913145" y="911543"/>
            <a:ext cx="2089016" cy="538609"/>
          </a:xfrm>
          <a:prstGeom prst="rect">
            <a:avLst/>
          </a:prstGeom>
          <a:solidFill>
            <a:srgbClr val="4785C5"/>
          </a:solidFill>
        </p:spPr>
        <p:txBody>
          <a:bodyPr wrap="square" rtlCol="0" anchor="t">
            <a:spAutoFit/>
          </a:bodyPr>
          <a:lstStyle/>
          <a:p>
            <a:pPr algn="ctr"/>
            <a:r>
              <a:rPr lang="zh-CN" altLang="en-US" sz="2900" b="1">
                <a:solidFill>
                  <a:schemeClr val="bg1"/>
                </a:solidFill>
              </a:rPr>
              <a:t>理解词语</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586740" y="1770019"/>
          <a:ext cx="10692130" cy="3328416"/>
        </p:xfrm>
        <a:graphic>
          <a:graphicData uri="http://schemas.openxmlformats.org/drawingml/2006/table">
            <a:tbl>
              <a:tblPr firstRow="1" bandRow="1">
                <a:tableStyleId>{5C22544A-7EE6-4342-B048-85BDC9FD1C3A}</a:tableStyleId>
              </a:tblPr>
              <a:tblGrid>
                <a:gridCol w="2580005"/>
                <a:gridCol w="8112125"/>
              </a:tblGrid>
              <a:tr h="442595">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若明若暗</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spc="200">
                          <a:solidFill>
                            <a:schemeClr val="bg1"/>
                          </a:solidFill>
                          <a:latin typeface="微软雅黑" panose="020b0503020204020204" pitchFamily="34" charset="-122"/>
                          <a:ea typeface="微软雅黑" panose="020b0503020204020204" pitchFamily="34" charset="-122"/>
                          <a:sym typeface="+mn-ea"/>
                        </a:rPr>
                        <a:t>比喻对问题或情况有所认识却不很清楚。</a:t>
                      </a:r>
                      <a:endParaRPr lang="zh-CN" altLang="en-US" sz="2400">
                        <a:solidFill>
                          <a:schemeClr val="bg1"/>
                        </a:solidFill>
                      </a:endParaRPr>
                    </a:p>
                  </a:txBody>
                  <a:tcPr anchor="ctr">
                    <a:solidFill>
                      <a:schemeClr val="accent4">
                        <a:lumMod val="50000"/>
                      </a:schemeClr>
                    </a:solidFill>
                  </a:tcPr>
                </a:tc>
              </a:tr>
              <a:tr h="442595">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粗枝大叶</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比喻做事不细致、不认真。</a:t>
                      </a:r>
                      <a:endParaRPr lang="zh-CN" altLang="en-US" sz="2400">
                        <a:solidFill>
                          <a:schemeClr val="bg1"/>
                        </a:solidFill>
                      </a:endParaRPr>
                    </a:p>
                  </a:txBody>
                  <a:tcPr anchor="ctr">
                    <a:solidFill>
                      <a:schemeClr val="accent4">
                        <a:lumMod val="50000"/>
                      </a:schemeClr>
                    </a:solidFill>
                  </a:tcPr>
                </a:tc>
              </a:tr>
              <a:tr h="442595">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夸夸其谈</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说话或写文章浮夸，</a:t>
                      </a:r>
                      <a:r>
                        <a:rPr lang="zh-CN" sz="24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不切实际</a:t>
                      </a:r>
                      <a:r>
                        <a:rPr lang="zh-CN" altLang="en-US" sz="24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solidFill>
                          <a:schemeClr val="bg1"/>
                        </a:solidFill>
                      </a:endParaRPr>
                    </a:p>
                  </a:txBody>
                  <a:tcPr anchor="ctr">
                    <a:solidFill>
                      <a:schemeClr val="accent4">
                        <a:lumMod val="50000"/>
                      </a:schemeClr>
                    </a:solidFill>
                  </a:tcPr>
                </a:tc>
              </a:tr>
              <a:tr h="442595">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华而不实</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只开花不结果。比喻外表</a:t>
                      </a:r>
                      <a:r>
                        <a:rPr lang="zh-CN"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好看</a:t>
                      </a:r>
                      <a:r>
                        <a:rPr lang="zh-CN" altLang="en-US"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内容空虚</a:t>
                      </a:r>
                      <a:r>
                        <a:rPr lang="zh-CN" altLang="en-US"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solidFill>
                          <a:schemeClr val="bg1"/>
                        </a:solidFill>
                      </a:endParaRPr>
                    </a:p>
                  </a:txBody>
                  <a:tcPr anchor="ctr">
                    <a:solidFill>
                      <a:schemeClr val="accent4">
                        <a:lumMod val="50000"/>
                      </a:schemeClr>
                    </a:solidFill>
                  </a:tcPr>
                </a:tc>
              </a:tr>
              <a:tr h="442595">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可歌可泣</a:t>
                      </a:r>
                      <a:endParaRPr lang="zh-CN" altLang="en-US" sz="2400">
                        <a:solidFill>
                          <a:schemeClr val="bg1"/>
                        </a:solidFill>
                      </a:endParaRPr>
                    </a:p>
                  </a:txBody>
                  <a:tcPr anchor="ctr">
                    <a:solidFill>
                      <a:schemeClr val="accent4">
                        <a:lumMod val="50000"/>
                      </a:schemeClr>
                    </a:solidFill>
                  </a:tcPr>
                </a:tc>
                <a:tc>
                  <a:txBody>
                    <a:bodyPr vert="horz" wrap="square"/>
                    <a:lstStyle/>
                    <a:p>
                      <a:pPr lvl="0" indent="0" algn="l" fontAlgn="ctr">
                        <a:lnSpc>
                          <a:spcPct val="130000"/>
                        </a:lnSpc>
                        <a:spcBef>
                          <a:spcPts val="1000"/>
                        </a:spcBef>
                        <a:spcAft>
                          <a:spcPct val="0"/>
                        </a:spcAft>
                        <a:buSzTx/>
                        <a:buFont typeface="Wingdings" panose="05000000000000000000" charset="0"/>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值得歌颂、赞美，使人感动流泪。形容英勇悲壮的感人</a:t>
                      </a:r>
                      <a:r>
                        <a:rPr lang="zh-CN"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事迹</a:t>
                      </a:r>
                      <a:r>
                        <a:rPr lang="zh-CN" altLang="en-US"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solidFill>
                          <a:schemeClr val="bg1"/>
                        </a:solidFill>
                      </a:endParaRPr>
                    </a:p>
                  </a:txBody>
                  <a:tcPr anchor="ctr">
                    <a:solidFill>
                      <a:schemeClr val="accent4">
                        <a:lumMod val="50000"/>
                      </a:schemeClr>
                    </a:solidFill>
                  </a:tcPr>
                </a:tc>
              </a:tr>
              <a:tr h="442595">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律己</a:t>
                      </a:r>
                      <a:endParaRPr lang="zh-CN" altLang="en-US" sz="2400">
                        <a:solidFill>
                          <a:schemeClr val="bg1"/>
                        </a:solidFill>
                      </a:endParaRPr>
                    </a:p>
                  </a:txBody>
                  <a:tcPr anchor="ctr">
                    <a:solidFill>
                      <a:schemeClr val="accent4">
                        <a:lumMod val="50000"/>
                      </a:schemeClr>
                    </a:solidFill>
                  </a:tcPr>
                </a:tc>
                <a:tc>
                  <a:txBody>
                    <a:bodyPr vert="horz" wrap="square"/>
                    <a:lstStyle/>
                    <a:p>
                      <a:pPr>
                        <a:buNone/>
                      </a:pPr>
                      <a:r>
                        <a:rPr lang="zh-CN" sz="2400" b="1" spc="2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用某种标准来约束</a:t>
                      </a:r>
                      <a:r>
                        <a:rPr lang="zh-CN"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自己</a:t>
                      </a:r>
                      <a:r>
                        <a:rPr lang="zh-CN" altLang="en-US" sz="2400" b="1" spc="2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solidFill>
                          <a:schemeClr val="bg1"/>
                        </a:solidFill>
                      </a:endParaRPr>
                    </a:p>
                  </a:txBody>
                  <a:tcPr anchor="ctr">
                    <a:solidFill>
                      <a:schemeClr val="accent4">
                        <a:lumMod val="50000"/>
                      </a:schemeClr>
                    </a:solidFill>
                  </a:tcPr>
                </a:tc>
              </a:tr>
            </a:tbl>
          </a:graphicData>
        </a:graphic>
      </p:graphicFrame>
      <p:pic>
        <p:nvPicPr>
          <p:cNvPr id="3" name="图片 2"/>
          <p:cNvPicPr>
            <a:picLocks noChangeAspect="1"/>
          </p:cNvPicPr>
          <p:nvPr>
            <p:custDataLst>
              <p:tags r:id="rId5"/>
            </p:custDataLst>
          </p:nvPr>
        </p:nvPicPr>
        <p:blipFill>
          <a:blip r:embed="rId4"/>
          <a:stretch>
            <a:fillRect/>
          </a:stretch>
        </p:blipFill>
        <p:spPr>
          <a:xfrm>
            <a:off x="3162932" y="1770019"/>
            <a:ext cx="8115938" cy="3328416"/>
          </a:xfrm>
          <a:prstGeom prst="rect">
            <a:avLst/>
          </a:prstGeom>
        </p:spPr>
      </p:pic>
      <p:sp>
        <p:nvSpPr>
          <p:cNvPr id="12" name="文本框 11"/>
          <p:cNvSpPr txBox="1"/>
          <p:nvPr>
            <p:custDataLst>
              <p:tags r:id="rId6"/>
            </p:custDataLst>
          </p:nvPr>
        </p:nvSpPr>
        <p:spPr>
          <a:xfrm rot="536485">
            <a:off x="4913145" y="911543"/>
            <a:ext cx="2089016" cy="538609"/>
          </a:xfrm>
          <a:prstGeom prst="rect">
            <a:avLst/>
          </a:prstGeom>
          <a:solidFill>
            <a:srgbClr val="4785C5"/>
          </a:solidFill>
        </p:spPr>
        <p:txBody>
          <a:bodyPr wrap="square" rtlCol="0" anchor="t">
            <a:spAutoFit/>
          </a:bodyPr>
          <a:lstStyle/>
          <a:p>
            <a:pPr algn="ctr"/>
            <a:r>
              <a:rPr lang="zh-CN" altLang="en-US" sz="2900" b="1">
                <a:solidFill>
                  <a:schemeClr val="bg1"/>
                </a:solidFill>
              </a:rPr>
              <a:t>理解词语</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userDrawn="1">
            <p:custDataLst>
              <p:tags r:id="rId3"/>
            </p:custDataLst>
          </p:nvPr>
        </p:nvSpPr>
        <p:spPr>
          <a:xfrm>
            <a:off x="0" y="0"/>
            <a:ext cx="12192000" cy="92583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矩形 11"/>
          <p:cNvSpPr/>
          <p:nvPr>
            <p:custDataLst>
              <p:tags r:id="rId4"/>
            </p:custDataLst>
          </p:nvPr>
        </p:nvSpPr>
        <p:spPr>
          <a:xfrm>
            <a:off x="0" y="2347784"/>
            <a:ext cx="12192098" cy="383059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12"/>
          <p:cNvSpPr/>
          <p:nvPr>
            <p:custDataLst>
              <p:tags r:id="rId5"/>
            </p:custDataLst>
          </p:nvPr>
        </p:nvSpPr>
        <p:spPr>
          <a:xfrm>
            <a:off x="6858009" y="1524012"/>
            <a:ext cx="4114833" cy="4724438"/>
          </a:xfrm>
          <a:prstGeom prst="rect">
            <a:avLst/>
          </a:prstGeom>
          <a:solidFill>
            <a:schemeClr val="bg2">
              <a:lumMod val="90000"/>
            </a:schemeClr>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6"/>
            </p:custDataLst>
          </p:nvPr>
        </p:nvSpPr>
        <p:spPr>
          <a:xfrm>
            <a:off x="304756" y="152401"/>
            <a:ext cx="115824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zh-CN" sz="3400" b="1" spc="180">
                <a:solidFill>
                  <a:schemeClr val="lt1"/>
                </a:solidFill>
                <a:latin typeface="微软雅黑" panose="020b0503020204020204" pitchFamily="34" charset="-122"/>
                <a:ea typeface="微软雅黑" panose="020b0503020204020204" pitchFamily="34" charset="-122"/>
              </a:rPr>
              <a:t>作者介绍</a:t>
            </a:r>
          </a:p>
        </p:txBody>
      </p:sp>
      <p:sp>
        <p:nvSpPr>
          <p:cNvPr id="11" name="Title 6"/>
          <p:cNvSpPr txBox="1"/>
          <p:nvPr>
            <p:custDataLst>
              <p:tags r:id="rId7"/>
            </p:custDataLst>
          </p:nvPr>
        </p:nvSpPr>
        <p:spPr>
          <a:xfrm>
            <a:off x="304756" y="3364110"/>
            <a:ext cx="6553249" cy="196999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a:solidFill>
                  <a:schemeClr val="bg1"/>
                </a:solidFill>
                <a:latin typeface="+mn-lt"/>
                <a:cs typeface="+mn-cs"/>
              </a:rPr>
              <a:t>毛泽东（1893年12月26日－1976年9月9日），字润之，笔名子任。湖南湘潭人。他是中国共产党创始人之一，也是中国人民解放军和中华人民共和国的主要缔造者和领导人。1949至1976年，毛泽东担任中华人民共和国最高领导人，是中国第一任主席。他对马克思列宁主义的发展、军事理论的贡献以及对共产党的理论贡献被称为毛泽东思想。</a:t>
            </a:r>
          </a:p>
        </p:txBody>
      </p:sp>
      <p:pic>
        <p:nvPicPr>
          <p:cNvPr id="9" name="图片 8"/>
          <p:cNvPicPr>
            <a:picLocks noChangeAspect="1"/>
          </p:cNvPicPr>
          <p:nvPr>
            <p:custDataLst>
              <p:tags r:id="rId9"/>
            </p:custDataLst>
          </p:nvPr>
        </p:nvPicPr>
        <p:blipFill>
          <a:blip r:embed="rId8"/>
          <a:srcRect t="1429" b="1429"/>
          <a:stretch>
            <a:fillRect/>
          </a:stretch>
        </p:blipFill>
        <p:spPr>
          <a:xfrm>
            <a:off x="7162811" y="1828815"/>
            <a:ext cx="3505225" cy="4114825"/>
          </a:xfrm>
          <a:custGeom>
            <a:cxnLst>
              <a:cxn ang="3">
                <a:pos x="hc" y="t"/>
              </a:cxn>
              <a:cxn ang="cd2">
                <a:pos x="l" y="vc"/>
              </a:cxn>
              <a:cxn ang="cd4">
                <a:pos x="hc" y="b"/>
              </a:cxn>
              <a:cxn ang="0">
                <a:pos x="r" y="vc"/>
              </a:cxn>
            </a:cxnLst>
            <a:rect l="l" t="t" r="r" b="b"/>
            <a:pathLst>
              <a:path w="5520" h="6480">
                <a:moveTo>
                  <a:pt x="0" y="0"/>
                </a:moveTo>
                <a:lnTo>
                  <a:pt x="5520" y="0"/>
                </a:lnTo>
                <a:lnTo>
                  <a:pt x="5520" y="6480"/>
                </a:lnTo>
                <a:lnTo>
                  <a:pt x="0" y="6480"/>
                </a:lnTo>
                <a:lnTo>
                  <a:pt x="0" y="0"/>
                </a:lnTo>
                <a:close/>
              </a:path>
            </a:pathLst>
          </a:custGeom>
        </p:spPr>
      </p:pic>
    </p:spTree>
    <p:custDataLst>
      <p:tags r:id="rId10"/>
    </p:custDataLst>
  </p:cSld>
  <p:clrMapOvr>
    <a:masterClrMapping/>
  </p:clrMapOvr>
  <p:transition/>
  <p:timing/>
</p:sld>
</file>

<file path=ppt/tags/tag1.xml><?xml version="1.0" encoding="utf-8"?>
<p:tagLst xmlns:p="http://schemas.openxmlformats.org/presentationml/2006/main">
  <p:tag name="AS_UNIQUEID" val="506"/>
</p:tagLst>
</file>

<file path=ppt/tags/tag10.xml><?xml version="1.0" encoding="utf-8"?>
<p:tagLst xmlns:p="http://schemas.openxmlformats.org/presentationml/2006/main">
  <p:tag name="AS_UNIQUEID" val="515"/>
</p:tagLst>
</file>

<file path=ppt/tags/tag100.xml><?xml version="1.0" encoding="utf-8"?>
<p:tagLst xmlns:p="http://schemas.openxmlformats.org/presentationml/2006/main">
  <p:tag name="AS_UNIQUEID" val="605"/>
</p:tagLst>
</file>

<file path=ppt/tags/tag101.xml><?xml version="1.0" encoding="utf-8"?>
<p:tagLst xmlns:p="http://schemas.openxmlformats.org/presentationml/2006/main">
  <p:tag name="AS_UNIQUEID" val="606"/>
</p:tagLst>
</file>

<file path=ppt/tags/tag102.xml><?xml version="1.0" encoding="utf-8"?>
<p:tagLst xmlns:p="http://schemas.openxmlformats.org/presentationml/2006/main">
  <p:tag name="AS_UNIQUEID" val="607"/>
</p:tagLst>
</file>

<file path=ppt/tags/tag103.xml><?xml version="1.0" encoding="utf-8"?>
<p:tagLst xmlns:p="http://schemas.openxmlformats.org/presentationml/2006/main">
  <p:tag name="AS_UNIQUEID" val="608"/>
</p:tagLst>
</file>

<file path=ppt/tags/tag104.xml><?xml version="1.0" encoding="utf-8"?>
<p:tagLst xmlns:p="http://schemas.openxmlformats.org/presentationml/2006/main">
  <p:tag name="AS_UNIQUEID" val="609"/>
</p:tagLst>
</file>

<file path=ppt/tags/tag105.xml><?xml version="1.0" encoding="utf-8"?>
<p:tagLst xmlns:p="http://schemas.openxmlformats.org/presentationml/2006/main">
  <p:tag name="AS_UNIQUEID" val="610"/>
</p:tagLst>
</file>

<file path=ppt/tags/tag106.xml><?xml version="1.0" encoding="utf-8"?>
<p:tagLst xmlns:p="http://schemas.openxmlformats.org/presentationml/2006/main">
  <p:tag name="AS_UNIQUEID" val="611"/>
</p:tagLst>
</file>

<file path=ppt/tags/tag107.xml><?xml version="1.0" encoding="utf-8"?>
<p:tagLst xmlns:p="http://schemas.openxmlformats.org/presentationml/2006/main">
  <p:tag name="AS_UNIQUEID" val="612"/>
</p:tagLst>
</file>

<file path=ppt/tags/tag108.xml><?xml version="1.0" encoding="utf-8"?>
<p:tagLst xmlns:p="http://schemas.openxmlformats.org/presentationml/2006/main">
  <p:tag name="AS_UNIQUEID" val="613"/>
</p:tagLst>
</file>

<file path=ppt/tags/tag109.xml><?xml version="1.0" encoding="utf-8"?>
<p:tagLst xmlns:p="http://schemas.openxmlformats.org/presentationml/2006/main">
  <p:tag name="AS_UNIQUEID" val="614"/>
</p:tagLst>
</file>

<file path=ppt/tags/tag11.xml><?xml version="1.0" encoding="utf-8"?>
<p:tagLst xmlns:p="http://schemas.openxmlformats.org/presentationml/2006/main">
  <p:tag name="AS_UNIQUEID" val="516"/>
</p:tagLst>
</file>

<file path=ppt/tags/tag110.xml><?xml version="1.0" encoding="utf-8"?>
<p:tagLst xmlns:p="http://schemas.openxmlformats.org/presentationml/2006/main">
  <p:tag name="AS_UNIQUEID" val="615"/>
</p:tagLst>
</file>

<file path=ppt/tags/tag111.xml><?xml version="1.0" encoding="utf-8"?>
<p:tagLst xmlns:p="http://schemas.openxmlformats.org/presentationml/2006/main">
  <p:tag name="AS_UNIQUEID" val="616"/>
</p:tagLst>
</file>

<file path=ppt/tags/tag112.xml><?xml version="1.0" encoding="utf-8"?>
<p:tagLst xmlns:p="http://schemas.openxmlformats.org/presentationml/2006/main">
  <p:tag name="AS_UNIQUEID" val="617"/>
</p:tagLst>
</file>

<file path=ppt/tags/tag113.xml><?xml version="1.0" encoding="utf-8"?>
<p:tagLst xmlns:p="http://schemas.openxmlformats.org/presentationml/2006/main">
  <p:tag name="AS_UNIQUEID" val="618"/>
</p:tagLst>
</file>

<file path=ppt/tags/tag114.xml><?xml version="1.0" encoding="utf-8"?>
<p:tagLst xmlns:p="http://schemas.openxmlformats.org/presentationml/2006/main">
  <p:tag name="AS_UNIQUEID" val="619"/>
</p:tagLst>
</file>

<file path=ppt/tags/tag115.xml><?xml version="1.0" encoding="utf-8"?>
<p:tagLst xmlns:p="http://schemas.openxmlformats.org/presentationml/2006/main">
  <p:tag name="AS_UNIQUEID" val="620"/>
</p:tagLst>
</file>

<file path=ppt/tags/tag116.xml><?xml version="1.0" encoding="utf-8"?>
<p:tagLst xmlns:p="http://schemas.openxmlformats.org/presentationml/2006/main">
  <p:tag name="AS_UNIQUEID" val="621"/>
</p:tagLst>
</file>

<file path=ppt/tags/tag117.xml><?xml version="1.0" encoding="utf-8"?>
<p:tagLst xmlns:p="http://schemas.openxmlformats.org/presentationml/2006/main">
  <p:tag name="AS_UNIQUEID" val="622"/>
</p:tagLst>
</file>

<file path=ppt/tags/tag118.xml><?xml version="1.0" encoding="utf-8"?>
<p:tagLst xmlns:p="http://schemas.openxmlformats.org/presentationml/2006/main">
  <p:tag name="AS_UNIQUEID" val="623"/>
</p:tagLst>
</file>

<file path=ppt/tags/tag119.xml><?xml version="1.0" encoding="utf-8"?>
<p:tagLst xmlns:p="http://schemas.openxmlformats.org/presentationml/2006/main">
  <p:tag name="AS_UNIQUEID" val="624"/>
</p:tagLst>
</file>

<file path=ppt/tags/tag12.xml><?xml version="1.0" encoding="utf-8"?>
<p:tagLst xmlns:p="http://schemas.openxmlformats.org/presentationml/2006/main">
  <p:tag name="AS_UNIQUEID" val="517"/>
</p:tagLst>
</file>

<file path=ppt/tags/tag120.xml><?xml version="1.0" encoding="utf-8"?>
<p:tagLst xmlns:p="http://schemas.openxmlformats.org/presentationml/2006/main">
  <p:tag name="AS_UNIQUEID" val="625"/>
</p:tagLst>
</file>

<file path=ppt/tags/tag121.xml><?xml version="1.0" encoding="utf-8"?>
<p:tagLst xmlns:p="http://schemas.openxmlformats.org/presentationml/2006/main">
  <p:tag name="AS_UNIQUEID" val="626"/>
</p:tagLst>
</file>

<file path=ppt/tags/tag122.xml><?xml version="1.0" encoding="utf-8"?>
<p:tagLst xmlns:p="http://schemas.openxmlformats.org/presentationml/2006/main">
  <p:tag name="AS_UNIQUEID" val="627"/>
</p:tagLst>
</file>

<file path=ppt/tags/tag123.xml><?xml version="1.0" encoding="utf-8"?>
<p:tagLst xmlns:p="http://schemas.openxmlformats.org/presentationml/2006/main">
  <p:tag name="AS_UNIQUEID" val="628"/>
</p:tagLst>
</file>

<file path=ppt/tags/tag124.xml><?xml version="1.0" encoding="utf-8"?>
<p:tagLst xmlns:p="http://schemas.openxmlformats.org/presentationml/2006/main">
  <p:tag name="AS_UNIQUEID" val="629"/>
</p:tagLst>
</file>

<file path=ppt/tags/tag125.xml><?xml version="1.0" encoding="utf-8"?>
<p:tagLst xmlns:p="http://schemas.openxmlformats.org/presentationml/2006/main">
  <p:tag name="AS_UNIQUEID" val="630"/>
</p:tagLst>
</file>

<file path=ppt/tags/tag126.xml><?xml version="1.0" encoding="utf-8"?>
<p:tagLst xmlns:p="http://schemas.openxmlformats.org/presentationml/2006/main">
  <p:tag name="AS_UNIQUEID" val="631"/>
</p:tagLst>
</file>

<file path=ppt/tags/tag127.xml><?xml version="1.0" encoding="utf-8"?>
<p:tagLst xmlns:p="http://schemas.openxmlformats.org/presentationml/2006/main">
  <p:tag name="AS_UNIQUEID" val="632"/>
</p:tagLst>
</file>

<file path=ppt/tags/tag128.xml><?xml version="1.0" encoding="utf-8"?>
<p:tagLst xmlns:p="http://schemas.openxmlformats.org/presentationml/2006/main">
  <p:tag name="AS_UNIQUEID" val="633"/>
</p:tagLst>
</file>

<file path=ppt/tags/tag129.xml><?xml version="1.0" encoding="utf-8"?>
<p:tagLst xmlns:p="http://schemas.openxmlformats.org/presentationml/2006/main">
  <p:tag name="AS_UNIQUEID" val="634"/>
</p:tagLst>
</file>

<file path=ppt/tags/tag13.xml><?xml version="1.0" encoding="utf-8"?>
<p:tagLst xmlns:p="http://schemas.openxmlformats.org/presentationml/2006/main">
  <p:tag name="AS_UNIQUEID" val="518"/>
</p:tagLst>
</file>

<file path=ppt/tags/tag130.xml><?xml version="1.0" encoding="utf-8"?>
<p:tagLst xmlns:p="http://schemas.openxmlformats.org/presentationml/2006/main">
  <p:tag name="AS_UNIQUEID" val="635"/>
</p:tagLst>
</file>

<file path=ppt/tags/tag131.xml><?xml version="1.0" encoding="utf-8"?>
<p:tagLst xmlns:p="http://schemas.openxmlformats.org/presentationml/2006/main">
  <p:tag name="AS_UNIQUEID" val="636"/>
</p:tagLst>
</file>

<file path=ppt/tags/tag132.xml><?xml version="1.0" encoding="utf-8"?>
<p:tagLst xmlns:p="http://schemas.openxmlformats.org/presentationml/2006/main">
  <p:tag name="AS_UNIQUEID" val="637"/>
</p:tagLst>
</file>

<file path=ppt/tags/tag133.xml><?xml version="1.0" encoding="utf-8"?>
<p:tagLst xmlns:p="http://schemas.openxmlformats.org/presentationml/2006/main">
  <p:tag name="AS_UNIQUEID" val="638"/>
</p:tagLst>
</file>

<file path=ppt/tags/tag134.xml><?xml version="1.0" encoding="utf-8"?>
<p:tagLst xmlns:p="http://schemas.openxmlformats.org/presentationml/2006/main">
  <p:tag name="AS_UNIQUEID" val="639"/>
</p:tagLst>
</file>

<file path=ppt/tags/tag135.xml><?xml version="1.0" encoding="utf-8"?>
<p:tagLst xmlns:p="http://schemas.openxmlformats.org/presentationml/2006/main">
  <p:tag name="AS_UNIQUEID" val="640"/>
</p:tagLst>
</file>

<file path=ppt/tags/tag136.xml><?xml version="1.0" encoding="utf-8"?>
<p:tagLst xmlns:p="http://schemas.openxmlformats.org/presentationml/2006/main">
  <p:tag name="AS_UNIQUEID" val="641"/>
</p:tagLst>
</file>

<file path=ppt/tags/tag137.xml><?xml version="1.0" encoding="utf-8"?>
<p:tagLst xmlns:p="http://schemas.openxmlformats.org/presentationml/2006/main">
  <p:tag name="AS_UNIQUEID" val="642"/>
</p:tagLst>
</file>

<file path=ppt/tags/tag138.xml><?xml version="1.0" encoding="utf-8"?>
<p:tagLst xmlns:p="http://schemas.openxmlformats.org/presentationml/2006/main">
  <p:tag name="AS_UNIQUEID" val="643"/>
</p:tagLst>
</file>

<file path=ppt/tags/tag139.xml><?xml version="1.0" encoding="utf-8"?>
<p:tagLst xmlns:p="http://schemas.openxmlformats.org/presentationml/2006/main">
  <p:tag name="AS_UNIQUEID" val="644"/>
</p:tagLst>
</file>

<file path=ppt/tags/tag14.xml><?xml version="1.0" encoding="utf-8"?>
<p:tagLst xmlns:p="http://schemas.openxmlformats.org/presentationml/2006/main">
  <p:tag name="AS_UNIQUEID" val="519"/>
</p:tagLst>
</file>

<file path=ppt/tags/tag140.xml><?xml version="1.0" encoding="utf-8"?>
<p:tagLst xmlns:p="http://schemas.openxmlformats.org/presentationml/2006/main">
  <p:tag name="AS_UNIQUEID" val="645"/>
</p:tagLst>
</file>

<file path=ppt/tags/tag141.xml><?xml version="1.0" encoding="utf-8"?>
<p:tagLst xmlns:p="http://schemas.openxmlformats.org/presentationml/2006/main">
  <p:tag name="AS_UNIQUEID" val="646"/>
</p:tagLst>
</file>

<file path=ppt/tags/tag142.xml><?xml version="1.0" encoding="utf-8"?>
<p:tagLst xmlns:p="http://schemas.openxmlformats.org/presentationml/2006/main">
  <p:tag name="AS_UNIQUEID" val="647"/>
</p:tagLst>
</file>

<file path=ppt/tags/tag143.xml><?xml version="1.0" encoding="utf-8"?>
<p:tagLst xmlns:p="http://schemas.openxmlformats.org/presentationml/2006/main">
  <p:tag name="AS_UNIQUEID" val="648"/>
</p:tagLst>
</file>

<file path=ppt/tags/tag144.xml><?xml version="1.0" encoding="utf-8"?>
<p:tagLst xmlns:p="http://schemas.openxmlformats.org/presentationml/2006/main">
  <p:tag name="AS_UNIQUEID" val="649"/>
</p:tagLst>
</file>

<file path=ppt/tags/tag145.xml><?xml version="1.0" encoding="utf-8"?>
<p:tagLst xmlns:p="http://schemas.openxmlformats.org/presentationml/2006/main">
  <p:tag name="AS_UNIQUEID" val="650"/>
</p:tagLst>
</file>

<file path=ppt/tags/tag146.xml><?xml version="1.0" encoding="utf-8"?>
<p:tagLst xmlns:p="http://schemas.openxmlformats.org/presentationml/2006/main">
  <p:tag name="AS_UNIQUEID" val="651"/>
</p:tagLst>
</file>

<file path=ppt/tags/tag147.xml><?xml version="1.0" encoding="utf-8"?>
<p:tagLst xmlns:p="http://schemas.openxmlformats.org/presentationml/2006/main">
  <p:tag name="AS_UNIQUEID" val="652"/>
</p:tagLst>
</file>

<file path=ppt/tags/tag148.xml><?xml version="1.0" encoding="utf-8"?>
<p:tagLst xmlns:p="http://schemas.openxmlformats.org/presentationml/2006/main">
  <p:tag name="AS_UNIQUEID" val="653"/>
</p:tagLst>
</file>

<file path=ppt/tags/tag149.xml><?xml version="1.0" encoding="utf-8"?>
<p:tagLst xmlns:p="http://schemas.openxmlformats.org/presentationml/2006/main">
  <p:tag name="AS_UNIQUEID" val="654"/>
</p:tagLst>
</file>

<file path=ppt/tags/tag15.xml><?xml version="1.0" encoding="utf-8"?>
<p:tagLst xmlns:p="http://schemas.openxmlformats.org/presentationml/2006/main">
  <p:tag name="AS_UNIQUEID" val="520"/>
</p:tagLst>
</file>

<file path=ppt/tags/tag150.xml><?xml version="1.0" encoding="utf-8"?>
<p:tagLst xmlns:p="http://schemas.openxmlformats.org/presentationml/2006/main">
  <p:tag name="AS_UNIQUEID" val="655"/>
</p:tagLst>
</file>

<file path=ppt/tags/tag151.xml><?xml version="1.0" encoding="utf-8"?>
<p:tagLst xmlns:p="http://schemas.openxmlformats.org/presentationml/2006/main">
  <p:tag name="AS_UNIQUEID" val="656"/>
</p:tagLst>
</file>

<file path=ppt/tags/tag152.xml><?xml version="1.0" encoding="utf-8"?>
<p:tagLst xmlns:p="http://schemas.openxmlformats.org/presentationml/2006/main">
  <p:tag name="AS_UNIQUEID" val="657"/>
</p:tagLst>
</file>

<file path=ppt/tags/tag153.xml><?xml version="1.0" encoding="utf-8"?>
<p:tagLst xmlns:p="http://schemas.openxmlformats.org/presentationml/2006/main">
  <p:tag name="AS_UNIQUEID" val="658"/>
</p:tagLst>
</file>

<file path=ppt/tags/tag154.xml><?xml version="1.0" encoding="utf-8"?>
<p:tagLst xmlns:p="http://schemas.openxmlformats.org/presentationml/2006/main">
  <p:tag name="AS_UNIQUEID" val="659"/>
</p:tagLst>
</file>

<file path=ppt/tags/tag155.xml><?xml version="1.0" encoding="utf-8"?>
<p:tagLst xmlns:p="http://schemas.openxmlformats.org/presentationml/2006/main">
  <p:tag name="AS_UNIQUEID" val="660"/>
</p:tagLst>
</file>

<file path=ppt/tags/tag156.xml><?xml version="1.0" encoding="utf-8"?>
<p:tagLst xmlns:p="http://schemas.openxmlformats.org/presentationml/2006/main">
  <p:tag name="AS_UNIQUEID" val="661"/>
</p:tagLst>
</file>

<file path=ppt/tags/tag157.xml><?xml version="1.0" encoding="utf-8"?>
<p:tagLst xmlns:p="http://schemas.openxmlformats.org/presentationml/2006/main">
  <p:tag name="AS_UNIQUEID" val="662"/>
</p:tagLst>
</file>

<file path=ppt/tags/tag158.xml><?xml version="1.0" encoding="utf-8"?>
<p:tagLst xmlns:p="http://schemas.openxmlformats.org/presentationml/2006/main">
  <p:tag name="AS_UNIQUEID" val="663"/>
</p:tagLst>
</file>

<file path=ppt/tags/tag159.xml><?xml version="1.0" encoding="utf-8"?>
<p:tagLst xmlns:p="http://schemas.openxmlformats.org/presentationml/2006/main">
  <p:tag name="AS_UNIQUEID" val="664"/>
</p:tagLst>
</file>

<file path=ppt/tags/tag16.xml><?xml version="1.0" encoding="utf-8"?>
<p:tagLst xmlns:p="http://schemas.openxmlformats.org/presentationml/2006/main">
  <p:tag name="AS_UNIQUEID" val="521"/>
</p:tagLst>
</file>

<file path=ppt/tags/tag160.xml><?xml version="1.0" encoding="utf-8"?>
<p:tagLst xmlns:p="http://schemas.openxmlformats.org/presentationml/2006/main">
  <p:tag name="AS_UNIQUEID" val="665"/>
</p:tagLst>
</file>

<file path=ppt/tags/tag161.xml><?xml version="1.0" encoding="utf-8"?>
<p:tagLst xmlns:p="http://schemas.openxmlformats.org/presentationml/2006/main">
  <p:tag name="AS_UNIQUEID" val="666"/>
</p:tagLst>
</file>

<file path=ppt/tags/tag162.xml><?xml version="1.0" encoding="utf-8"?>
<p:tagLst xmlns:p="http://schemas.openxmlformats.org/presentationml/2006/main">
  <p:tag name="AS_UNIQUEID" val="667"/>
</p:tagLst>
</file>

<file path=ppt/tags/tag163.xml><?xml version="1.0" encoding="utf-8"?>
<p:tagLst xmlns:p="http://schemas.openxmlformats.org/presentationml/2006/main">
  <p:tag name="AS_UNIQUEID" val="668"/>
</p:tagLst>
</file>

<file path=ppt/tags/tag164.xml><?xml version="1.0" encoding="utf-8"?>
<p:tagLst xmlns:p="http://schemas.openxmlformats.org/presentationml/2006/main">
  <p:tag name="AS_UNIQUEID" val="669"/>
</p:tagLst>
</file>

<file path=ppt/tags/tag165.xml><?xml version="1.0" encoding="utf-8"?>
<p:tagLst xmlns:p="http://schemas.openxmlformats.org/presentationml/2006/main">
  <p:tag name="AS_UNIQUEID" val="670"/>
</p:tagLst>
</file>

<file path=ppt/tags/tag166.xml><?xml version="1.0" encoding="utf-8"?>
<p:tagLst xmlns:p="http://schemas.openxmlformats.org/presentationml/2006/main">
  <p:tag name="AS_UNIQUEID" val="671"/>
</p:tagLst>
</file>

<file path=ppt/tags/tag167.xml><?xml version="1.0" encoding="utf-8"?>
<p:tagLst xmlns:p="http://schemas.openxmlformats.org/presentationml/2006/main">
  <p:tag name="AS_UNIQUEID" val="672"/>
</p:tagLst>
</file>

<file path=ppt/tags/tag168.xml><?xml version="1.0" encoding="utf-8"?>
<p:tagLst xmlns:p="http://schemas.openxmlformats.org/presentationml/2006/main">
  <p:tag name="AS_UNIQUEID" val="673"/>
</p:tagLst>
</file>

<file path=ppt/tags/tag169.xml><?xml version="1.0" encoding="utf-8"?>
<p:tagLst xmlns:p="http://schemas.openxmlformats.org/presentationml/2006/main">
  <p:tag name="AS_UNIQUEID" val="674"/>
</p:tagLst>
</file>

<file path=ppt/tags/tag17.xml><?xml version="1.0" encoding="utf-8"?>
<p:tagLst xmlns:p="http://schemas.openxmlformats.org/presentationml/2006/main">
  <p:tag name="AS_UNIQUEID" val="522"/>
</p:tagLst>
</file>

<file path=ppt/tags/tag170.xml><?xml version="1.0" encoding="utf-8"?>
<p:tagLst xmlns:p="http://schemas.openxmlformats.org/presentationml/2006/main">
  <p:tag name="AS_UNIQUEID" val="675"/>
</p:tagLst>
</file>

<file path=ppt/tags/tag171.xml><?xml version="1.0" encoding="utf-8"?>
<p:tagLst xmlns:p="http://schemas.openxmlformats.org/presentationml/2006/main">
  <p:tag name="AS_UNIQUEID" val="676"/>
</p:tagLst>
</file>

<file path=ppt/tags/tag172.xml><?xml version="1.0" encoding="utf-8"?>
<p:tagLst xmlns:p="http://schemas.openxmlformats.org/presentationml/2006/main">
  <p:tag name="AS_UNIQUEID" val="677"/>
</p:tagLst>
</file>

<file path=ppt/tags/tag173.xml><?xml version="1.0" encoding="utf-8"?>
<p:tagLst xmlns:p="http://schemas.openxmlformats.org/presentationml/2006/main">
  <p:tag name="AS_UNIQUEID" val="678"/>
  <p:tag name="KSO_WM_FULL_TEXT_BEAUTIFY_COPY_ID" val="100"/>
</p:tagLst>
</file>

<file path=ppt/tags/tag174.xml><?xml version="1.0" encoding="utf-8"?>
<p:tagLst xmlns:p="http://schemas.openxmlformats.org/presentationml/2006/main">
  <p:tag name="AS_UNIQUEID" val="679"/>
  <p:tag name="KSO_WM_FULL_TEXT_BEAUTIFY_COPY_ID" val="3"/>
</p:tagLst>
</file>

<file path=ppt/tags/tag175.xml><?xml version="1.0" encoding="utf-8"?>
<p:tagLst xmlns:p="http://schemas.openxmlformats.org/presentationml/2006/main">
  <p:tag name="KSO_WM_FULL_TEXT_BEAUTIFY_COPY_ID" val="150995218"/>
</p:tagLst>
</file>

<file path=ppt/tags/tag176.xml><?xml version="1.0" encoding="utf-8"?>
<p:tagLst xmlns:p="http://schemas.openxmlformats.org/presentationml/2006/main">
  <p:tag name="AS_UNIQUEID" val="680"/>
</p:tagLst>
</file>

<file path=ppt/tags/tag177.xml><?xml version="1.0" encoding="utf-8"?>
<p:tagLst xmlns:p="http://schemas.openxmlformats.org/presentationml/2006/main">
  <p:tag name="AS_UNIQUEID" val="681"/>
  <p:tag name="KSO_WM_FULL_TEXT_BEAUTIFY_COPY_ID" val="6"/>
</p:tagLst>
</file>

<file path=ppt/tags/tag178.xml><?xml version="1.0" encoding="utf-8"?>
<p:tagLst xmlns:p="http://schemas.openxmlformats.org/presentationml/2006/main">
  <p:tag name="AS_UNIQUEID" val="682"/>
  <p:tag name="KSO_WM_FULL_TEXT_BEAUTIFY_COPY_ID" val="8"/>
</p:tagLst>
</file>

<file path=ppt/tags/tag179.xml><?xml version="1.0" encoding="utf-8"?>
<p:tagLst xmlns:p="http://schemas.openxmlformats.org/presentationml/2006/main">
  <p:tag name="AS_UNIQUEID" val="683"/>
  <p:tag name="KSO_WM_FULL_TEXT_BEAUTIFY_COPY_ID" val="9"/>
</p:tagLst>
</file>

<file path=ppt/tags/tag18.xml><?xml version="1.0" encoding="utf-8"?>
<p:tagLst xmlns:p="http://schemas.openxmlformats.org/presentationml/2006/main">
  <p:tag name="AS_UNIQUEID" val="523"/>
</p:tagLst>
</file>

<file path=ppt/tags/tag180.xml><?xml version="1.0" encoding="utf-8"?>
<p:tagLst xmlns:p="http://schemas.openxmlformats.org/presentationml/2006/main">
  <p:tag name="AS_UNIQUEID" val="684"/>
  <p:tag name="KSO_WM_FULL_TEXT_BEAUTIFY_COPY_ID" val="2"/>
</p:tagLst>
</file>

<file path=ppt/tags/tag181.xml><?xml version="1.0" encoding="utf-8"?>
<p:tagLst xmlns:p="http://schemas.openxmlformats.org/presentationml/2006/main">
  <p:tag name="AS_UNIQUEID" val="685"/>
  <p:tag name="KSO_WM_FULL_TEXT_BEAUTIFY_COPY_ID" val="3"/>
</p:tagLst>
</file>

<file path=ppt/tags/tag182.xml><?xml version="1.0" encoding="utf-8"?>
<p:tagLst xmlns:p="http://schemas.openxmlformats.org/presentationml/2006/main">
  <p:tag name="KSO_WM_FULL_TEXT_BEAUTIFY_COPY_ID" val="150995213"/>
</p:tagLst>
</file>

<file path=ppt/tags/tag183.xml><?xml version="1.0" encoding="utf-8"?>
<p:tagLst xmlns:p="http://schemas.openxmlformats.org/presentationml/2006/main">
  <p:tag name="AS_UNIQUEID" val="686"/>
</p:tagLst>
</file>

<file path=ppt/tags/tag184.xml><?xml version="1.0" encoding="utf-8"?>
<p:tagLst xmlns:p="http://schemas.openxmlformats.org/presentationml/2006/main">
  <p:tag name="AS_UNIQUEID" val="687"/>
</p:tagLst>
</file>

<file path=ppt/tags/tag185.xml><?xml version="1.0" encoding="utf-8"?>
<p:tagLst xmlns:p="http://schemas.openxmlformats.org/presentationml/2006/main">
  <p:tag name="AS_UNIQUEID" val="688"/>
  <p:tag name="KSO_WM_FULL_TEXT_BEAUTIFY_COPY_ID" val="8194"/>
</p:tagLst>
</file>

<file path=ppt/tags/tag186.xml><?xml version="1.0" encoding="utf-8"?>
<p:tagLst xmlns:p="http://schemas.openxmlformats.org/presentationml/2006/main">
  <p:tag name="AS_UNIQUEID" val="689"/>
  <p:tag name="KSO_WM_FULL_TEXT_BEAUTIFY_COPY_ID" val="8196"/>
</p:tagLst>
</file>

<file path=ppt/tags/tag187.xml><?xml version="1.0" encoding="utf-8"?>
<p:tagLst xmlns:p="http://schemas.openxmlformats.org/presentationml/2006/main">
  <p:tag name="AS_UNIQUEID" val="690"/>
  <p:tag name="KSO_WM_FULL_TEXT_BEAUTIFY_COPY_ID" val="3"/>
</p:tagLst>
</file>

<file path=ppt/tags/tag188.xml><?xml version="1.0" encoding="utf-8"?>
<p:tagLst xmlns:p="http://schemas.openxmlformats.org/presentationml/2006/main">
  <p:tag name="AS_UNIQUEID" val="691"/>
  <p:tag name="KSO_WM_FULL_TEXT_BEAUTIFY_COPY_ID" val="7"/>
</p:tagLst>
</file>

<file path=ppt/tags/tag189.xml><?xml version="1.0" encoding="utf-8"?>
<p:tagLst xmlns:p="http://schemas.openxmlformats.org/presentationml/2006/main">
  <p:tag name="KSO_WM_FULL_TEXT_BEAUTIFY_COPY_ID" val="150995233"/>
</p:tagLst>
</file>

<file path=ppt/tags/tag19.xml><?xml version="1.0" encoding="utf-8"?>
<p:tagLst xmlns:p="http://schemas.openxmlformats.org/presentationml/2006/main">
  <p:tag name="AS_UNIQUEID" val="524"/>
</p:tagLst>
</file>

<file path=ppt/tags/tag190.xml><?xml version="1.0" encoding="utf-8"?>
<p:tagLst xmlns:p="http://schemas.openxmlformats.org/presentationml/2006/main">
  <p:tag name="AS_UNIQUEID" val="692"/>
</p:tagLst>
</file>

<file path=ppt/tags/tag191.xml><?xml version="1.0" encoding="utf-8"?>
<p:tagLst xmlns:p="http://schemas.openxmlformats.org/presentationml/2006/main">
  <p:tag name="AS_UNIQUEID" val="693"/>
  <p:tag name="KSO_WM_FULL_TEXT_BEAUTIFY_COPY_ID" val="3"/>
</p:tagLst>
</file>

<file path=ppt/tags/tag192.xml><?xml version="1.0" encoding="utf-8"?>
<p:tagLst xmlns:p="http://schemas.openxmlformats.org/presentationml/2006/main">
  <p:tag name="KSO_WM_FULL_TEXT_BEAUTIFY_COPY_ID" val="150995234"/>
</p:tagLst>
</file>

<file path=ppt/tags/tag193.xml><?xml version="1.0" encoding="utf-8"?>
<p:tagLst xmlns:p="http://schemas.openxmlformats.org/presentationml/2006/main">
  <p:tag name="AS_UNIQUEID" val="694"/>
</p:tagLst>
</file>

<file path=ppt/tags/tag194.xml><?xml version="1.0" encoding="utf-8"?>
<p:tagLst xmlns:p="http://schemas.openxmlformats.org/presentationml/2006/main">
  <p:tag name="AS_UNIQUEID" val="695"/>
  <p:tag name="KSO_WM_FULL_TEXT_BEAUTIFY_COPY_ID" val="3"/>
</p:tagLst>
</file>

<file path=ppt/tags/tag195.xml><?xml version="1.0" encoding="utf-8"?>
<p:tagLst xmlns:p="http://schemas.openxmlformats.org/presentationml/2006/main">
  <p:tag name="AS_UNIQUEID" val="696"/>
  <p:tag name="KSO_WM_FULL_TEXT_BEAUTIFY_COPY_ID" val="4"/>
</p:tagLst>
</file>

<file path=ppt/tags/tag196.xml><?xml version="1.0" encoding="utf-8"?>
<p:tagLst xmlns:p="http://schemas.openxmlformats.org/presentationml/2006/main">
  <p:tag name="AS_UNIQUEID" val="697"/>
  <p:tag name="KSO_WM_FULL_TEXT_BEAUTIFY_COPY_ID" val="14"/>
</p:tagLst>
</file>

<file path=ppt/tags/tag197.xml><?xml version="1.0" encoding="utf-8"?>
<p:tagLst xmlns:p="http://schemas.openxmlformats.org/presentationml/2006/main">
  <p:tag name="AS_UNIQUEID" val="698"/>
  <p:tag name="KSO_WM_FULL_TEXT_BEAUTIFY_COPY_ID" val="15"/>
</p:tagLst>
</file>

<file path=ppt/tags/tag198.xml><?xml version="1.0" encoding="utf-8"?>
<p:tagLst xmlns:p="http://schemas.openxmlformats.org/presentationml/2006/main">
  <p:tag name="AS_UNIQUEID" val="699"/>
</p:tagLst>
</file>

<file path=ppt/tags/tag199.xml><?xml version="1.0" encoding="utf-8"?>
<p:tagLst xmlns:p="http://schemas.openxmlformats.org/presentationml/2006/main">
  <p:tag name="KSO_WM_FULL_TEXT_BEAUTIFY_COPY_ID" val="150995238"/>
</p:tagLst>
</file>

<file path=ppt/tags/tag2.xml><?xml version="1.0" encoding="utf-8"?>
<p:tagLst xmlns:p="http://schemas.openxmlformats.org/presentationml/2006/main">
  <p:tag name="AS_UNIQUEID" val="507"/>
</p:tagLst>
</file>

<file path=ppt/tags/tag20.xml><?xml version="1.0" encoding="utf-8"?>
<p:tagLst xmlns:p="http://schemas.openxmlformats.org/presentationml/2006/main">
  <p:tag name="AS_UNIQUEID" val="525"/>
</p:tagLst>
</file>

<file path=ppt/tags/tag200.xml><?xml version="1.0" encoding="utf-8"?>
<p:tagLst xmlns:p="http://schemas.openxmlformats.org/presentationml/2006/main">
  <p:tag name="AS_UNIQUEID" val="700"/>
</p:tagLst>
</file>

<file path=ppt/tags/tag201.xml><?xml version="1.0" encoding="utf-8"?>
<p:tagLst xmlns:p="http://schemas.openxmlformats.org/presentationml/2006/main">
  <p:tag name="AS_UNIQUEID" val="701"/>
  <p:tag name="KSO_WM_FULL_TEXT_BEAUTIFY_COPY_ID" val="2"/>
  <p:tag name="KSO_WM_UNIT_TABLE_BEAUTIFY" val="smartTable{ef8951f8-3eb7-4c56-b40b-c39338a11ea9}"/>
  <p:tag name="TABLE_ENDDRAG_ORIGIN_RECT" val="841*208"/>
  <p:tag name="TABLE_ENDDRAG_RECT" val="56*157*841*208"/>
</p:tagLst>
</file>

<file path=ppt/tags/tag202.xml><?xml version="1.0" encoding="utf-8"?>
<p:tagLst xmlns:p="http://schemas.openxmlformats.org/presentationml/2006/main">
  <p:tag name="AS_UNIQUEID" val="702"/>
  <p:tag name="KSO_WM_FULL_TEXT_BEAUTIFY_COPY_ID" val="3"/>
</p:tagLst>
</file>

<file path=ppt/tags/tag203.xml><?xml version="1.0" encoding="utf-8"?>
<p:tagLst xmlns:p="http://schemas.openxmlformats.org/presentationml/2006/main">
  <p:tag name="AS_UNIQUEID" val="703"/>
  <p:tag name="KSO_WM_FULL_TEXT_BEAUTIFY_COPY_ID" val="4"/>
</p:tagLst>
</file>

<file path=ppt/tags/tag204.xml><?xml version="1.0" encoding="utf-8"?>
<p:tagLst xmlns:p="http://schemas.openxmlformats.org/presentationml/2006/main">
  <p:tag name="KSO_WM_FULL_TEXT_BEAUTIFY_COPY_ID" val="150995241"/>
</p:tagLst>
</file>

<file path=ppt/tags/tag205.xml><?xml version="1.0" encoding="utf-8"?>
<p:tagLst xmlns:p="http://schemas.openxmlformats.org/presentationml/2006/main">
  <p:tag name="AS_UNIQUEID" val="704"/>
</p:tagLst>
</file>

<file path=ppt/tags/tag206.xml><?xml version="1.0" encoding="utf-8"?>
<p:tagLst xmlns:p="http://schemas.openxmlformats.org/presentationml/2006/main">
  <p:tag name="AS_UNIQUEID" val="705"/>
  <p:tag name="KSO_WM_FULL_TEXT_BEAUTIFY_COPY_ID" val="2"/>
  <p:tag name="KSO_WM_UNIT_TABLE_BEAUTIFY" val="smartTable{ef8951f8-3eb7-4c56-b40b-c39338a11ea9}"/>
  <p:tag name="TABLE_ENDDRAG_ORIGIN_RECT" val="841*208"/>
  <p:tag name="TABLE_ENDDRAG_RECT" val="56*157*841*208"/>
</p:tagLst>
</file>

<file path=ppt/tags/tag207.xml><?xml version="1.0" encoding="utf-8"?>
<p:tagLst xmlns:p="http://schemas.openxmlformats.org/presentationml/2006/main">
  <p:tag name="AS_UNIQUEID" val="706"/>
  <p:tag name="KSO_WM_FULL_TEXT_BEAUTIFY_COPY_ID" val="4"/>
</p:tagLst>
</file>

<file path=ppt/tags/tag208.xml><?xml version="1.0" encoding="utf-8"?>
<p:tagLst xmlns:p="http://schemas.openxmlformats.org/presentationml/2006/main">
  <p:tag name="AS_UNIQUEID" val="707"/>
  <p:tag name="KSO_WM_FULL_TEXT_BEAUTIFY_COPY_ID" val="3"/>
</p:tagLst>
</file>

<file path=ppt/tags/tag209.xml><?xml version="1.0" encoding="utf-8"?>
<p:tagLst xmlns:p="http://schemas.openxmlformats.org/presentationml/2006/main">
  <p:tag name="KSO_WM_FULL_TEXT_BEAUTIFY_COPY_ID" val="150995239"/>
</p:tagLst>
</file>

<file path=ppt/tags/tag21.xml><?xml version="1.0" encoding="utf-8"?>
<p:tagLst xmlns:p="http://schemas.openxmlformats.org/presentationml/2006/main">
  <p:tag name="AS_UNIQUEID" val="526"/>
</p:tagLst>
</file>

<file path=ppt/tags/tag210.xml><?xml version="1.0" encoding="utf-8"?>
<p:tagLst xmlns:p="http://schemas.openxmlformats.org/presentationml/2006/main">
  <p:tag name="AS_UNIQUEID" val="708"/>
</p:tagLst>
</file>

<file path=ppt/tags/tag211.xml><?xml version="1.0" encoding="utf-8"?>
<p:tagLst xmlns:p="http://schemas.openxmlformats.org/presentationml/2006/main">
  <p:tag name="AS_UNIQUEID" val="709"/>
  <p:tag name="KSO_WM_FULL_TEXT_BEAUTIFY_COPY_ID" val="2"/>
  <p:tag name="KSO_WM_UNIT_TABLE_BEAUTIFY" val="smartTable{ef8951f8-3eb7-4c56-b40b-c39338a11ea9}"/>
  <p:tag name="TABLE_ENDDRAG_ORIGIN_RECT" val="841*208"/>
  <p:tag name="TABLE_ENDDRAG_RECT" val="56*157*841*208"/>
</p:tagLst>
</file>

<file path=ppt/tags/tag212.xml><?xml version="1.0" encoding="utf-8"?>
<p:tagLst xmlns:p="http://schemas.openxmlformats.org/presentationml/2006/main">
  <p:tag name="AS_UNIQUEID" val="710"/>
  <p:tag name="KSO_WM_FULL_TEXT_BEAUTIFY_COPY_ID" val="3"/>
</p:tagLst>
</file>

<file path=ppt/tags/tag213.xml><?xml version="1.0" encoding="utf-8"?>
<p:tagLst xmlns:p="http://schemas.openxmlformats.org/presentationml/2006/main">
  <p:tag name="AS_UNIQUEID" val="711"/>
  <p:tag name="KSO_WM_FULL_TEXT_BEAUTIFY_COPY_ID" val="3"/>
</p:tagLst>
</file>

<file path=ppt/tags/tag214.xml><?xml version="1.0" encoding="utf-8"?>
<p:tagLst xmlns:p="http://schemas.openxmlformats.org/presentationml/2006/main">
  <p:tag name="KSO_WM_FULL_TEXT_BEAUTIFY_COPY_ID" val="150995240"/>
</p:tagLst>
</file>

<file path=ppt/tags/tag215.xml><?xml version="1.0" encoding="utf-8"?>
<p:tagLst xmlns:p="http://schemas.openxmlformats.org/presentationml/2006/main">
  <p:tag name="AS_UNIQUEID" val="712"/>
</p:tagLst>
</file>

<file path=ppt/tags/tag216.xml><?xml version="1.0" encoding="utf-8"?>
<p:tagLst xmlns:p="http://schemas.openxmlformats.org/presentationml/2006/main">
  <p:tag name="AS_UNIQUEID" val="713"/>
  <p:tag name="KSO_WM_BEAUTIFY_FLAG" val="#wm#"/>
  <p:tag name="KSO_WM_FULL_TEXT_BEAUTIFY_COPY_ID" val="2"/>
  <p:tag name="KSO_WM_SLIDE_BACKGROUND_TYPE" val="navigation"/>
  <p:tag name="KSO_WM_SLIDE_BK_DARK_LIGHT" val="2"/>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17.xml><?xml version="1.0" encoding="utf-8"?>
<p:tagLst xmlns:p="http://schemas.openxmlformats.org/presentationml/2006/main">
  <p:tag name="AS_UNIQUEID" val="714"/>
  <p:tag name="KSO_WM_BEAUTIFY_FLAG" val="#wm#"/>
  <p:tag name="KSO_WM_CHIP_GROUPID" val="5f5ee1ca4d6848d78f644aeb"/>
  <p:tag name="KSO_WM_CHIP_XID" val="5f5f3ba18e478fb0c58a9473"/>
  <p:tag name="KSO_WM_FULL_TEXT_BEAUTIFY_COPY_ID" val="4"/>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218.xml><?xml version="1.0" encoding="utf-8"?>
<p:tagLst xmlns:p="http://schemas.openxmlformats.org/presentationml/2006/main">
  <p:tag name="AS_UNIQUEID" val="715"/>
  <p:tag name="KSO_WM_BEAUTIFY_FLAG" val="#wm#"/>
  <p:tag name="KSO_WM_CHIP_GROUPID" val="5f5ee1ca4d6848d78f644aeb"/>
  <p:tag name="KSO_WM_CHIP_XID" val="5f5f3ba18e478fb0c58a9473"/>
  <p:tag name="KSO_WM_FULL_TEXT_BEAUTIFY_COPY_ID" val="7"/>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BLOCK" val="0"/>
  <p:tag name="KSO_WM_UNIT_COMPATIBLE" val="0"/>
  <p:tag name="KSO_WM_UNIT_DEC_AREA_ID" val="1e589b8c6120469fb72af5de938f8c68"/>
  <p:tag name="KSO_WM_UNIT_DECORATE_INFO" val="{&quot;DecorateInfoH&quot;:{&quot;IsAbs&quot;:true},&quot;DecorateInfoW&quot;:{&quot;IsAbs&quot;:true},&quot;DecorateInfoX&quot;:{&quot;IsAbs&quot;:true,&quot;Pos&quot;:1},&quot;DecorateInfoY&quot;:{&quot;IsAbs&quot;:true,&quot;Pos&quot;:1},&quot;ReferentInfo&quot;:{&quot;Id&quot;:&quot;278b37f883824d11b4d8527ccfea057a&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219.xml><?xml version="1.0" encoding="utf-8"?>
<p:tagLst xmlns:p="http://schemas.openxmlformats.org/presentationml/2006/main">
  <p:tag name="AS_UNIQUEID" val="716"/>
  <p:tag name="KSO_WM_ASSEMBLE_CHIP_INDEX" val="749a50271eef4ee9ba32bd90511d93a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FULL_TEXT_BEAUTIFY_COPY_ID" val="3"/>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BLOCK" val="0"/>
  <p:tag name="KSO_WM_UNIT_COMPATIBLE" val="0"/>
  <p:tag name="KSO_WM_UNIT_DEC_AREA_ID" val="b01099bbec0b436c9bde363acc5372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2.xml><?xml version="1.0" encoding="utf-8"?>
<p:tagLst xmlns:p="http://schemas.openxmlformats.org/presentationml/2006/main">
  <p:tag name="AS_UNIQUEID" val="527"/>
</p:tagLst>
</file>

<file path=ppt/tags/tag220.xml><?xml version="1.0" encoding="utf-8"?>
<p:tagLst xmlns:p="http://schemas.openxmlformats.org/presentationml/2006/main">
  <p:tag name="AS_UNIQUEID" val="717"/>
  <p:tag name="KSO_WM_ASSEMBLE_CHIP_INDEX" val="10328194079141f4a799e7e2e5d7202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BLOCK" val="0"/>
  <p:tag name="KSO_WM_UNIT_COMPATIBLE" val="0"/>
  <p:tag name="KSO_WM_UNIT_DEC_AREA_ID" val="6c7bedc6c086444e89bbb72083366df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21.xml><?xml version="1.0" encoding="utf-8"?>
<p:tagLst xmlns:p="http://schemas.openxmlformats.org/presentationml/2006/main">
  <p:tag name="AS_UNIQUEID" val="718"/>
  <p:tag name="KSO_WM_ASSEMBLE_CHIP_INDEX" val="e9dc30c7e7604d8c9ca4e0b19cd3c1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9"/>
  <p:tag name="KSO_WM_TAG_VERSION" val="1.0"/>
  <p:tag name="KSO_WM_TEMPLATE_ASSEMBLE_GROUPID" val="5fd0b59c1fa9d42129dd3938"/>
  <p:tag name="KSO_WM_TEMPLATE_ASSEMBLE_XID" val="5fd0b59c1fa9d42129dd3938"/>
  <p:tag name="KSO_WM_TEMPLATE_CATEGORY" val="diagram"/>
  <p:tag name="KSO_WM_TEMPLATE_INDEX" val="20215859"/>
  <p:tag name="KSO_WM_UNIT_COMPATIBLE" val="1"/>
  <p:tag name="KSO_WM_UNIT_DEC_AREA_ID" val="278b37f883824d11b4d8527ccfea05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59_1*d*1"/>
  <p:tag name="KSO_WM_UNIT_INDEX" val="1"/>
  <p:tag name="KSO_WM_UNIT_LAYERLEVEL" val="1"/>
  <p:tag name="KSO_WM_UNIT_PLACING_PICTURE" val="e9dc30c7e7604d8c9ca4e0b19cd3c1cb"/>
  <p:tag name="KSO_WM_UNIT_SM_LIMIT_TYPE" val="2"/>
  <p:tag name="KSO_WM_UNIT_SUPPORT_UNIT_TYPE" val="[&quot;d&quot;,&quot;α&quot;,&quot;β&quot;,&quot;θ&quot;]"/>
  <p:tag name="KSO_WM_UNIT_TYPE" val="d"/>
  <p:tag name="KSO_WM_UNIT_VALUE" val="1142*973"/>
</p:tagLst>
</file>

<file path=ppt/tags/tag22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FULL_TEXT_BEAUTIFY_COPY_ID" val="150995273"/>
  <p:tag name="KSO_WM_SLIDE_BACKGROUND" val="[&quot;navigation&quot;]"/>
  <p:tag name="KSO_WM_SLIDE_BACKGROUND_TYPE" val="navigation"/>
  <p:tag name="KSO_WM_SLIDE_BK_DARK_LIGHT" val="2"/>
  <p:tag name="KSO_WM_SLIDE_CAN_ADD_NAVIGATION" val="1"/>
  <p:tag name="KSO_WM_SLIDE_ID" val="diagram20215859_1"/>
  <p:tag name="KSO_WM_SLIDE_INDEX" val="1"/>
  <p:tag name="KSO_WM_SLIDE_ITEM_CNT" val="0"/>
  <p:tag name="KSO_WM_SLIDE_LAYOUT" val="a_d_f"/>
  <p:tag name="KSO_WM_SLIDE_LAYOUT_CNT" val="1_1_1"/>
  <p:tag name="KSO_WM_SLIDE_LAYOUT_INFO" val="{&quot;id&quot;:&quot;2020-12-09T19:31:40&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2-09T19:31:40&quot;,&quot;margin&quot;:{&quot;bottom&quot;:0.44999998807907104,&quot;left&quot;:0.84700000286102295,&quot;right&quot;:0.84600001573562622,&quot;top&quot;:0.42300000786781311},&quot;type&quot;:0},{&quot;direction&quot;:1,&quot;id&quot;:&quot;2020-12-09T19:31:40&quot;,&quot;maxSize&quot;:{&quot;size1&quot;:56.199618616687566},&quot;minSize&quot;:{&quot;size1&quot;:46.199618616687566},&quot;normalSize&quot;:{&quot;size1&quot;:56.199618616687566},&quot;subLayout&quot;:[{&quot;id&quot;:&quot;2020-12-09T19:31:40&quot;,&quot;margin&quot;:{&quot;bottom&quot;:4.2329998016357422,&quot;left&quot;:2.9630000591278076,&quot;right&quot;:2.9630000591278076,&quot;top&quot;:6.7729997634887695},&quot;type&quot;:0},{&quot;id&quot;:&quot;2020-12-09T19:31:40&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d0b59c1fa9d42129dd3938"/>
  <p:tag name="KSO_WM_TEMPLATE_ASSEMBLE_XID" val="5fd0b59c1fa9d42129dd3938"/>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223.xml><?xml version="1.0" encoding="utf-8"?>
<p:tagLst xmlns:p="http://schemas.openxmlformats.org/presentationml/2006/main">
  <p:tag name="AS_UNIQUEID" val="719"/>
</p:tagLst>
</file>

<file path=ppt/tags/tag224.xml><?xml version="1.0" encoding="utf-8"?>
<p:tagLst xmlns:p="http://schemas.openxmlformats.org/presentationml/2006/main">
  <p:tag name="AS_UNIQUEID" val="720"/>
  <p:tag name="KSO_WM_FULL_TEXT_BEAUTIFY_COPY_ID" val="100"/>
</p:tagLst>
</file>

<file path=ppt/tags/tag225.xml><?xml version="1.0" encoding="utf-8"?>
<p:tagLst xmlns:p="http://schemas.openxmlformats.org/presentationml/2006/main">
  <p:tag name="AS_UNIQUEID" val="721"/>
  <p:tag name="KSO_WM_FULL_TEXT_BEAUTIFY_COPY_ID" val="7"/>
</p:tagLst>
</file>

<file path=ppt/tags/tag226.xml><?xml version="1.0" encoding="utf-8"?>
<p:tagLst xmlns:p="http://schemas.openxmlformats.org/presentationml/2006/main">
  <p:tag name="KSO_WM_FULL_TEXT_BEAUTIFY_COPY_ID" val="150995224"/>
</p:tagLst>
</file>

<file path=ppt/tags/tag227.xml><?xml version="1.0" encoding="utf-8"?>
<p:tagLst xmlns:p="http://schemas.openxmlformats.org/presentationml/2006/main">
  <p:tag name="AS_UNIQUEID" val="722"/>
</p:tagLst>
</file>

<file path=ppt/tags/tag228.xml><?xml version="1.0" encoding="utf-8"?>
<p:tagLst xmlns:p="http://schemas.openxmlformats.org/presentationml/2006/main">
  <p:tag name="AS_UNIQUEID" val="723"/>
  <p:tag name="KSO_WM_FULL_TEXT_BEAUTIFY_COPY_ID" val="2"/>
</p:tagLst>
</file>

<file path=ppt/tags/tag229.xml><?xml version="1.0" encoding="utf-8"?>
<p:tagLst xmlns:p="http://schemas.openxmlformats.org/presentationml/2006/main">
  <p:tag name="AS_UNIQUEID" val="724"/>
  <p:tag name="KSO_WM_FULL_TEXT_BEAUTIFY_COPY_ID" val="4"/>
</p:tagLst>
</file>

<file path=ppt/tags/tag23.xml><?xml version="1.0" encoding="utf-8"?>
<p:tagLst xmlns:p="http://schemas.openxmlformats.org/presentationml/2006/main">
  <p:tag name="AS_UNIQUEID" val="528"/>
</p:tagLst>
</file>

<file path=ppt/tags/tag230.xml><?xml version="1.0" encoding="utf-8"?>
<p:tagLst xmlns:p="http://schemas.openxmlformats.org/presentationml/2006/main">
  <p:tag name="KSO_WM_FULL_TEXT_BEAUTIFY_COPY_ID" val="150995242"/>
</p:tagLst>
</file>

<file path=ppt/tags/tag231.xml><?xml version="1.0" encoding="utf-8"?>
<p:tagLst xmlns:p="http://schemas.openxmlformats.org/presentationml/2006/main">
  <p:tag name="AS_UNIQUEID" val="725"/>
</p:tagLst>
</file>

<file path=ppt/tags/tag232.xml><?xml version="1.0" encoding="utf-8"?>
<p:tagLst xmlns:p="http://schemas.openxmlformats.org/presentationml/2006/main">
  <p:tag name="AS_UNIQUEID" val="726"/>
  <p:tag name="KSO_WM_FULL_TEXT_BEAUTIFY_COPY_ID" val="100"/>
</p:tagLst>
</file>

<file path=ppt/tags/tag233.xml><?xml version="1.0" encoding="utf-8"?>
<p:tagLst xmlns:p="http://schemas.openxmlformats.org/presentationml/2006/main">
  <p:tag name="AS_UNIQUEID" val="727"/>
  <p:tag name="KSO_WM_FULL_TEXT_BEAUTIFY_COPY_ID" val="2"/>
</p:tagLst>
</file>

<file path=ppt/tags/tag234.xml><?xml version="1.0" encoding="utf-8"?>
<p:tagLst xmlns:p="http://schemas.openxmlformats.org/presentationml/2006/main">
  <p:tag name="AS_UNIQUEID" val="728"/>
  <p:tag name="KSO_WM_ASSEMBLE_CHIP_INDEX" val="51eaed3905b4440f9a76c7e773e0abf6"/>
  <p:tag name="KSO_WM_BEAUTIFY_FLAG" val="#wm#"/>
  <p:tag name="KSO_WM_CHIP_FILLAREA_FILL_RULE" val="{&quot;fill_align&quot;:&quot;lm&quot;,&quot;fill_mode&quot;:&quot;full&quot;}"/>
  <p:tag name="KSO_WM_CHIP_GROUPID" val="5e7310da9a230a26b9e88a19"/>
  <p:tag name="KSO_WM_CHIP_XID" val="5e7310da9a230a26b9e88a1a"/>
  <p:tag name="KSO_WM_FULL_TEXT_BEAUTIFY_COPY_ID" val="8"/>
  <p:tag name="KSO_WM_TAG_BACKGROUP_ID" val=""/>
  <p:tag name="KSO_WM_TAG_BACKGROUP_SIZE" val=""/>
  <p:tag name="KSO_WM_TAG_FRONT_SIZE" val=""/>
  <p:tag name="KSO_WM_TAG_VERSION" val="1.0"/>
  <p:tag name="KSO_WM_TAG_ZODER_POSITION" val=""/>
  <p:tag name="KSO_WM_TEMPLATE_ASSEMBLE_GROUPID" val="5f6231783b8f58ab2f1d71a4"/>
  <p:tag name="KSO_WM_TEMPLATE_ASSEMBLE_XID" val="5f6231783b8f58ab2f1d71a4"/>
  <p:tag name="KSO_WM_TEMPLATE_CATEGORY" val="diagram"/>
  <p:tag name="KSO_WM_TEMPLATE_INDEX" val="20210835"/>
  <p:tag name="KSO_WM_UNIT_COMPATIBLE" val="0"/>
  <p:tag name="KSO_WM_UNIT_DEC_AREA_ID" val="1b745611d1704f2d989ce557a0883ccf"/>
  <p:tag name="KSO_WM_UNIT_DIAGRAM_ISNUMVISUAL" val="0"/>
  <p:tag name="KSO_WM_UNIT_DIAGRAM_ISREFERUNIT" val="0"/>
  <p:tag name="KSO_WM_UNIT_HIGHLIGHT" val="0"/>
  <p:tag name="KSO_WM_UNIT_ID" val="diagram20210835_1*d*1"/>
  <p:tag name="KSO_WM_UNIT_INDEX" val="1"/>
  <p:tag name="KSO_WM_UNIT_LAYERLEVEL" val="1"/>
  <p:tag name="KSO_WM_UNIT_PICTURE_CLIP_FLAG" val="0"/>
  <p:tag name="KSO_WM_UNIT_PLACING_PICTURE" val="51eaed3905b4440f9a76c7e773e0abf6"/>
  <p:tag name="KSO_WM_UNIT_PLACING_PICTURE_COLLAGE_VIEWPORT" val="{&quot;height&quot;:3967.9999999999991,&quot;width&quot;:5481.4216236438442}"/>
  <p:tag name="KSO_WM_UNIT_PLACING_PICTURE_INFO" val="{&quot;code&quot;:&quot;&quot;,&quot;full_picture&quot;:false,&quot;scheme&quot;:&quot;&quot;,&quot;spacing&quot;:5}"/>
  <p:tag name="KSO_WM_UNIT_SUPPORT_UNIT_TYPE" val="[&quot;d&quot;,&quot;α&quot;,&quot;β&quot;]"/>
  <p:tag name="KSO_WM_UNIT_TYPE" val="d"/>
  <p:tag name="KSO_WM_UNIT_VALUE" val="888*888"/>
</p:tagLst>
</file>

<file path=ppt/tags/tag235.xml><?xml version="1.0" encoding="utf-8"?>
<p:tagLst xmlns:p="http://schemas.openxmlformats.org/presentationml/2006/main">
  <p:tag name="KSO_WM_FULL_TEXT_BEAUTIFY_COPY_ID" val="150995243"/>
</p:tagLst>
</file>

<file path=ppt/tags/tag236.xml><?xml version="1.0" encoding="utf-8"?>
<p:tagLst xmlns:p="http://schemas.openxmlformats.org/presentationml/2006/main">
  <p:tag name="AS_UNIQUEID" val="729"/>
</p:tagLst>
</file>

<file path=ppt/tags/tag237.xml><?xml version="1.0" encoding="utf-8"?>
<p:tagLst xmlns:p="http://schemas.openxmlformats.org/presentationml/2006/main">
  <p:tag name="AS_UNIQUEID" val="730"/>
  <p:tag name="KSO_WM_FULL_TEXT_BEAUTIFY_COPY_ID" val="2"/>
</p:tagLst>
</file>

<file path=ppt/tags/tag238.xml><?xml version="1.0" encoding="utf-8"?>
<p:tagLst xmlns:p="http://schemas.openxmlformats.org/presentationml/2006/main">
  <p:tag name="AS_UNIQUEID" val="731"/>
  <p:tag name="KSO_WM_FULL_TEXT_BEAUTIFY_COPY_ID" val="3"/>
</p:tagLst>
</file>

<file path=ppt/tags/tag239.xml><?xml version="1.0" encoding="utf-8"?>
<p:tagLst xmlns:p="http://schemas.openxmlformats.org/presentationml/2006/main">
  <p:tag name="AS_UNIQUEID" val="732"/>
  <p:tag name="KSO_WM_FULL_TEXT_BEAUTIFY_COPY_ID" val="4"/>
</p:tagLst>
</file>

<file path=ppt/tags/tag24.xml><?xml version="1.0" encoding="utf-8"?>
<p:tagLst xmlns:p="http://schemas.openxmlformats.org/presentationml/2006/main">
  <p:tag name="AS_UNIQUEID" val="529"/>
</p:tagLst>
</file>

<file path=ppt/tags/tag240.xml><?xml version="1.0" encoding="utf-8"?>
<p:tagLst xmlns:p="http://schemas.openxmlformats.org/presentationml/2006/main">
  <p:tag name="KSO_WM_FULL_TEXT_BEAUTIFY_COPY_ID" val="150995223"/>
</p:tagLst>
</file>

<file path=ppt/tags/tag241.xml><?xml version="1.0" encoding="utf-8"?>
<p:tagLst xmlns:p="http://schemas.openxmlformats.org/presentationml/2006/main">
  <p:tag name="AS_UNIQUEID" val="733"/>
</p:tagLst>
</file>

<file path=ppt/tags/tag242.xml><?xml version="1.0" encoding="utf-8"?>
<p:tagLst xmlns:p="http://schemas.openxmlformats.org/presentationml/2006/main">
  <p:tag name="AS_UNIQUEID" val="734"/>
  <p:tag name="KSO_WM_FULL_TEXT_BEAUTIFY_COPY_ID" val="4"/>
</p:tagLst>
</file>

<file path=ppt/tags/tag243.xml><?xml version="1.0" encoding="utf-8"?>
<p:tagLst xmlns:p="http://schemas.openxmlformats.org/presentationml/2006/main">
  <p:tag name="AS_UNIQUEID" val="735"/>
  <p:tag name="KSO_WM_FULL_TEXT_BEAUTIFY_COPY_ID" val="7"/>
</p:tagLst>
</file>

<file path=ppt/tags/tag244.xml><?xml version="1.0" encoding="utf-8"?>
<p:tagLst xmlns:p="http://schemas.openxmlformats.org/presentationml/2006/main">
  <p:tag name="AS_UNIQUEID" val="736"/>
  <p:tag name="KSO_WM_FULL_TEXT_BEAUTIFY_COPY_ID" val="6"/>
</p:tagLst>
</file>

<file path=ppt/tags/tag245.xml><?xml version="1.0" encoding="utf-8"?>
<p:tagLst xmlns:p="http://schemas.openxmlformats.org/presentationml/2006/main">
  <p:tag name="KSO_WM_FULL_TEXT_BEAUTIFY_COPY_ID" val="150995246"/>
</p:tagLst>
</file>

<file path=ppt/tags/tag246.xml><?xml version="1.0" encoding="utf-8"?>
<p:tagLst xmlns:p="http://schemas.openxmlformats.org/presentationml/2006/main">
  <p:tag name="AS_UNIQUEID" val="737"/>
</p:tagLst>
</file>

<file path=ppt/tags/tag247.xml><?xml version="1.0" encoding="utf-8"?>
<p:tagLst xmlns:p="http://schemas.openxmlformats.org/presentationml/2006/main">
  <p:tag name="AS_UNIQUEID" val="738"/>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0"/>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248.xml><?xml version="1.0" encoding="utf-8"?>
<p:tagLst xmlns:p="http://schemas.openxmlformats.org/presentationml/2006/main">
  <p:tag name="AS_UNIQUEID" val="739"/>
  <p:tag name="KSO_WM_FULL_TEXT_BEAUTIFY_COPY_ID" val="11"/>
</p:tagLst>
</file>

<file path=ppt/tags/tag249.xml><?xml version="1.0" encoding="utf-8"?>
<p:tagLst xmlns:p="http://schemas.openxmlformats.org/presentationml/2006/main">
  <p:tag name="AS_UNIQUEID" val="740"/>
</p:tagLst>
</file>

<file path=ppt/tags/tag25.xml><?xml version="1.0" encoding="utf-8"?>
<p:tagLst xmlns:p="http://schemas.openxmlformats.org/presentationml/2006/main">
  <p:tag name="AS_UNIQUEID" val="530"/>
</p:tagLst>
</file>

<file path=ppt/tags/tag250.xml><?xml version="1.0" encoding="utf-8"?>
<p:tagLst xmlns:p="http://schemas.openxmlformats.org/presentationml/2006/main">
  <p:tag name="KSO_WM_FULL_TEXT_BEAUTIFY_COPY_ID" val="150995252"/>
</p:tagLst>
</file>

<file path=ppt/tags/tag251.xml><?xml version="1.0" encoding="utf-8"?>
<p:tagLst xmlns:p="http://schemas.openxmlformats.org/presentationml/2006/main">
  <p:tag name="AS_UNIQUEID" val="741"/>
</p:tagLst>
</file>

<file path=ppt/tags/tag252.xml><?xml version="1.0" encoding="utf-8"?>
<p:tagLst xmlns:p="http://schemas.openxmlformats.org/presentationml/2006/main">
  <p:tag name="AS_UNIQUEID" val="742"/>
  <p:tag name="KSO_WM_FULL_TEXT_BEAUTIFY_COPY_ID" val="6"/>
</p:tagLst>
</file>

<file path=ppt/tags/tag253.xml><?xml version="1.0" encoding="utf-8"?>
<p:tagLst xmlns:p="http://schemas.openxmlformats.org/presentationml/2006/main">
  <p:tag name="AS_UNIQUEID" val="743"/>
  <p:tag name="KSO_WM_FULL_TEXT_BEAUTIFY_COPY_ID" val="3"/>
</p:tagLst>
</file>

<file path=ppt/tags/tag254.xml><?xml version="1.0" encoding="utf-8"?>
<p:tagLst xmlns:p="http://schemas.openxmlformats.org/presentationml/2006/main">
  <p:tag name="AS_UNIQUEID" val="744"/>
  <p:tag name="KSO_WM_FULL_TEXT_BEAUTIFY_COPY_ID" val="7"/>
</p:tagLst>
</file>

<file path=ppt/tags/tag255.xml><?xml version="1.0" encoding="utf-8"?>
<p:tagLst xmlns:p="http://schemas.openxmlformats.org/presentationml/2006/main">
  <p:tag name="AS_UNIQUEID" val="745"/>
  <p:tag name="KSO_WM_FULL_TEXT_BEAUTIFY_COPY_ID" val="8"/>
</p:tagLst>
</file>

<file path=ppt/tags/tag256.xml><?xml version="1.0" encoding="utf-8"?>
<p:tagLst xmlns:p="http://schemas.openxmlformats.org/presentationml/2006/main">
  <p:tag name="AS_UNIQUEID" val="746"/>
  <p:tag name="KSO_WM_FULL_TEXT_BEAUTIFY_COPY_ID" val="9"/>
</p:tagLst>
</file>

<file path=ppt/tags/tag257.xml><?xml version="1.0" encoding="utf-8"?>
<p:tagLst xmlns:p="http://schemas.openxmlformats.org/presentationml/2006/main">
  <p:tag name="KSO_WM_FULL_TEXT_BEAUTIFY_COPY_ID" val="150995262"/>
</p:tagLst>
</file>

<file path=ppt/tags/tag258.xml><?xml version="1.0" encoding="utf-8"?>
<p:tagLst xmlns:p="http://schemas.openxmlformats.org/presentationml/2006/main">
  <p:tag name="AS_UNIQUEID" val="747"/>
</p:tagLst>
</file>

<file path=ppt/tags/tag259.xml><?xml version="1.0" encoding="utf-8"?>
<p:tagLst xmlns:p="http://schemas.openxmlformats.org/presentationml/2006/main">
  <p:tag name="AS_UNIQUEID" val="748"/>
  <p:tag name="KSO_WM_FULL_TEXT_BEAUTIFY_COPY_ID" val="6"/>
</p:tagLst>
</file>

<file path=ppt/tags/tag26.xml><?xml version="1.0" encoding="utf-8"?>
<p:tagLst xmlns:p="http://schemas.openxmlformats.org/presentationml/2006/main">
  <p:tag name="AS_UNIQUEID" val="531"/>
</p:tagLst>
</file>

<file path=ppt/tags/tag260.xml><?xml version="1.0" encoding="utf-8"?>
<p:tagLst xmlns:p="http://schemas.openxmlformats.org/presentationml/2006/main">
  <p:tag name="AS_UNIQUEID" val="749"/>
  <p:tag name="KSO_WM_FULL_TEXT_BEAUTIFY_COPY_ID" val="2"/>
</p:tagLst>
</file>

<file path=ppt/tags/tag261.xml><?xml version="1.0" encoding="utf-8"?>
<p:tagLst xmlns:p="http://schemas.openxmlformats.org/presentationml/2006/main">
  <p:tag name="KSO_WM_FULL_TEXT_BEAUTIFY_COPY_ID" val="150995250"/>
</p:tagLst>
</file>

<file path=ppt/tags/tag262.xml><?xml version="1.0" encoding="utf-8"?>
<p:tagLst xmlns:p="http://schemas.openxmlformats.org/presentationml/2006/main">
  <p:tag name="AS_UNIQUEID" val="750"/>
</p:tagLst>
</file>

<file path=ppt/tags/tag263.xml><?xml version="1.0" encoding="utf-8"?>
<p:tagLst xmlns:p="http://schemas.openxmlformats.org/presentationml/2006/main">
  <p:tag name="AS_UNIQUEID" val="751"/>
  <p:tag name="KSO_WM_FULL_TEXT_BEAUTIFY_COPY_ID" val="3"/>
</p:tagLst>
</file>

<file path=ppt/tags/tag264.xml><?xml version="1.0" encoding="utf-8"?>
<p:tagLst xmlns:p="http://schemas.openxmlformats.org/presentationml/2006/main">
  <p:tag name="AS_UNIQUEID" val="505"/>
</p:tagLst>
</file>

<file path=ppt/tags/tag265.xml><?xml version="1.0" encoding="utf-8"?>
<p:tagLst xmlns:p="http://schemas.openxmlformats.org/presentationml/2006/main">
  <p:tag name="KSO_WM_FULL_TEXT_BEAUTIFY_COPY_ID" val="150995251"/>
</p:tagLst>
</file>

<file path=ppt/tags/tag266.xml><?xml version="1.0" encoding="utf-8"?>
<p:tagLst xmlns:p="http://schemas.openxmlformats.org/presentationml/2006/main">
  <p:tag name="AS_UNIQUEID" val="752"/>
</p:tagLst>
</file>

<file path=ppt/tags/tag267.xml><?xml version="1.0" encoding="utf-8"?>
<p:tagLst xmlns:p="http://schemas.openxmlformats.org/presentationml/2006/main">
  <p:tag name="AS_UNIQUEID" val="753"/>
  <p:tag name="KSO_WM_FULL_TEXT_BEAUTIFY_COPY_ID" val="10"/>
</p:tagLst>
</file>

<file path=ppt/tags/tag268.xml><?xml version="1.0" encoding="utf-8"?>
<p:tagLst xmlns:p="http://schemas.openxmlformats.org/presentationml/2006/main">
  <p:tag name="AS_UNIQUEID" val="754"/>
  <p:tag name="KSO_WM_FULL_TEXT_BEAUTIFY_COPY_ID" val="4"/>
</p:tagLst>
</file>

<file path=ppt/tags/tag269.xml><?xml version="1.0" encoding="utf-8"?>
<p:tagLst xmlns:p="http://schemas.openxmlformats.org/presentationml/2006/main">
  <p:tag name="AS_UNIQUEID" val="755"/>
  <p:tag name="KSO_WM_FULL_TEXT_BEAUTIFY_COPY_ID" val="12"/>
</p:tagLst>
</file>

<file path=ppt/tags/tag27.xml><?xml version="1.0" encoding="utf-8"?>
<p:tagLst xmlns:p="http://schemas.openxmlformats.org/presentationml/2006/main">
  <p:tag name="AS_UNIQUEID" val="532"/>
</p:tagLst>
</file>

<file path=ppt/tags/tag270.xml><?xml version="1.0" encoding="utf-8"?>
<p:tagLst xmlns:p="http://schemas.openxmlformats.org/presentationml/2006/main">
  <p:tag name="KSO_WM_FULL_TEXT_BEAUTIFY_COPY_ID" val="150995222"/>
</p:tagLst>
</file>

<file path=ppt/tags/tag271.xml><?xml version="1.0" encoding="utf-8"?>
<p:tagLst xmlns:p="http://schemas.openxmlformats.org/presentationml/2006/main">
  <p:tag name="AS_UNIQUEID" val="756"/>
</p:tagLst>
</file>

<file path=ppt/tags/tag272.xml><?xml version="1.0" encoding="utf-8"?>
<p:tagLst xmlns:p="http://schemas.openxmlformats.org/presentationml/2006/main">
  <p:tag name="AS_UNIQUEID" val="757"/>
  <p:tag name="KSO_WM_FULL_TEXT_BEAUTIFY_COPY_ID" val="100"/>
</p:tagLst>
</file>

<file path=ppt/tags/tag273.xml><?xml version="1.0" encoding="utf-8"?>
<p:tagLst xmlns:p="http://schemas.openxmlformats.org/presentationml/2006/main">
  <p:tag name="AS_UNIQUEID" val="758"/>
  <p:tag name="KSO_WM_FULL_TEXT_BEAUTIFY_COPY_ID" val="9"/>
</p:tagLst>
</file>

<file path=ppt/tags/tag274.xml><?xml version="1.0" encoding="utf-8"?>
<p:tagLst xmlns:p="http://schemas.openxmlformats.org/presentationml/2006/main">
  <p:tag name="KSO_WM_FULL_TEXT_BEAUTIFY_COPY_ID" val="150995257"/>
</p:tagLst>
</file>

<file path=ppt/tags/tag275.xml><?xml version="1.0" encoding="utf-8"?>
<p:tagLst xmlns:p="http://schemas.openxmlformats.org/presentationml/2006/main">
  <p:tag name="AS_UNIQUEID" val="759"/>
</p:tagLst>
</file>

<file path=ppt/tags/tag276.xml><?xml version="1.0" encoding="utf-8"?>
<p:tagLst xmlns:p="http://schemas.openxmlformats.org/presentationml/2006/main">
  <p:tag name="AS_UNIQUEID" val="760"/>
  <p:tag name="KSO_WM_FULL_TEXT_BEAUTIFY_COPY_ID" val="100"/>
</p:tagLst>
</file>

<file path=ppt/tags/tag277.xml><?xml version="1.0" encoding="utf-8"?>
<p:tagLst xmlns:p="http://schemas.openxmlformats.org/presentationml/2006/main">
  <p:tag name="AS_UNIQUEID" val="761"/>
  <p:tag name="KSO_WM_FULL_TEXT_BEAUTIFY_COPY_ID" val="5"/>
</p:tagLst>
</file>

<file path=ppt/tags/tag278.xml><?xml version="1.0" encoding="utf-8"?>
<p:tagLst xmlns:p="http://schemas.openxmlformats.org/presentationml/2006/main">
  <p:tag name="AS_UNIQUEID" val="762"/>
  <p:tag name="KSO_WM_FULL_TEXT_BEAUTIFY_COPY_ID" val="10"/>
</p:tagLst>
</file>

<file path=ppt/tags/tag279.xml><?xml version="1.0" encoding="utf-8"?>
<p:tagLst xmlns:p="http://schemas.openxmlformats.org/presentationml/2006/main">
  <p:tag name="KSO_WM_FULL_TEXT_BEAUTIFY_COPY_ID" val="150995258"/>
</p:tagLst>
</file>

<file path=ppt/tags/tag28.xml><?xml version="1.0" encoding="utf-8"?>
<p:tagLst xmlns:p="http://schemas.openxmlformats.org/presentationml/2006/main">
  <p:tag name="AS_UNIQUEID" val="533"/>
</p:tagLst>
</file>

<file path=ppt/tags/tag280.xml><?xml version="1.0" encoding="utf-8"?>
<p:tagLst xmlns:p="http://schemas.openxmlformats.org/presentationml/2006/main">
  <p:tag name="AS_UNIQUEID" val="763"/>
</p:tagLst>
</file>

<file path=ppt/tags/tag281.xml><?xml version="1.0" encoding="utf-8"?>
<p:tagLst xmlns:p="http://schemas.openxmlformats.org/presentationml/2006/main">
  <p:tag name="AS_UNIQUEID" val="764"/>
  <p:tag name="KSO_WM_FULL_TEXT_BEAUTIFY_COPY_ID" val="5"/>
</p:tagLst>
</file>

<file path=ppt/tags/tag282.xml><?xml version="1.0" encoding="utf-8"?>
<p:tagLst xmlns:p="http://schemas.openxmlformats.org/presentationml/2006/main">
  <p:tag name="AS_UNIQUEID" val="765"/>
  <p:tag name="KSO_WM_FULL_TEXT_BEAUTIFY_COPY_ID" val="11"/>
</p:tagLst>
</file>

<file path=ppt/tags/tag283.xml><?xml version="1.0" encoding="utf-8"?>
<p:tagLst xmlns:p="http://schemas.openxmlformats.org/presentationml/2006/main">
  <p:tag name="AS_UNIQUEID" val="766"/>
  <p:tag name="KSO_WM_FULL_TEXT_BEAUTIFY_COPY_ID" val="12"/>
</p:tagLst>
</file>

<file path=ppt/tags/tag284.xml><?xml version="1.0" encoding="utf-8"?>
<p:tagLst xmlns:p="http://schemas.openxmlformats.org/presentationml/2006/main">
  <p:tag name="KSO_WM_FULL_TEXT_BEAUTIFY_COPY_ID" val="150995259"/>
</p:tagLst>
</file>

<file path=ppt/tags/tag285.xml><?xml version="1.0" encoding="utf-8"?>
<p:tagLst xmlns:p="http://schemas.openxmlformats.org/presentationml/2006/main">
  <p:tag name="AS_UNIQUEID" val="767"/>
</p:tagLst>
</file>

<file path=ppt/tags/tag286.xml><?xml version="1.0" encoding="utf-8"?>
<p:tagLst xmlns:p="http://schemas.openxmlformats.org/presentationml/2006/main">
  <p:tag name="AS_UNIQUEID" val="768"/>
  <p:tag name="KSO_WM_FULL_TEXT_BEAUTIFY_COPY_ID" val="100"/>
</p:tagLst>
</file>

<file path=ppt/tags/tag287.xml><?xml version="1.0" encoding="utf-8"?>
<p:tagLst xmlns:p="http://schemas.openxmlformats.org/presentationml/2006/main">
  <p:tag name="AS_UNIQUEID" val="769"/>
</p:tagLst>
</file>

<file path=ppt/tags/tag288.xml><?xml version="1.0" encoding="utf-8"?>
<p:tagLst xmlns:p="http://schemas.openxmlformats.org/presentationml/2006/main">
  <p:tag name="KSO_WM_FULL_TEXT_BEAUTIFY_COPY_ID" val="150995255"/>
</p:tagLst>
</file>

<file path=ppt/tags/tag289.xml><?xml version="1.0" encoding="utf-8"?>
<p:tagLst xmlns:p="http://schemas.openxmlformats.org/presentationml/2006/main">
  <p:tag name="AS_OS" val="Unix 3.10 unknown"/>
  <p:tag name="AS_RELEASE_DATE" val="2020.11.30"/>
  <p:tag name="AS_TITLE" val="Aspose.Slides for Java"/>
  <p:tag name="AS_VERSION" val="20.11"/>
</p:tagLst>
</file>

<file path=ppt/tags/tag29.xml><?xml version="1.0" encoding="utf-8"?>
<p:tagLst xmlns:p="http://schemas.openxmlformats.org/presentationml/2006/main">
  <p:tag name="AS_UNIQUEID" val="534"/>
</p:tagLst>
</file>

<file path=ppt/tags/tag3.xml><?xml version="1.0" encoding="utf-8"?>
<p:tagLst xmlns:p="http://schemas.openxmlformats.org/presentationml/2006/main">
  <p:tag name="AS_UNIQUEID" val="508"/>
</p:tagLst>
</file>

<file path=ppt/tags/tag30.xml><?xml version="1.0" encoding="utf-8"?>
<p:tagLst xmlns:p="http://schemas.openxmlformats.org/presentationml/2006/main">
  <p:tag name="AS_UNIQUEID" val="535"/>
</p:tagLst>
</file>

<file path=ppt/tags/tag31.xml><?xml version="1.0" encoding="utf-8"?>
<p:tagLst xmlns:p="http://schemas.openxmlformats.org/presentationml/2006/main">
  <p:tag name="AS_UNIQUEID" val="536"/>
</p:tagLst>
</file>

<file path=ppt/tags/tag32.xml><?xml version="1.0" encoding="utf-8"?>
<p:tagLst xmlns:p="http://schemas.openxmlformats.org/presentationml/2006/main">
  <p:tag name="AS_UNIQUEID" val="537"/>
</p:tagLst>
</file>

<file path=ppt/tags/tag33.xml><?xml version="1.0" encoding="utf-8"?>
<p:tagLst xmlns:p="http://schemas.openxmlformats.org/presentationml/2006/main">
  <p:tag name="AS_UNIQUEID" val="538"/>
</p:tagLst>
</file>

<file path=ppt/tags/tag34.xml><?xml version="1.0" encoding="utf-8"?>
<p:tagLst xmlns:p="http://schemas.openxmlformats.org/presentationml/2006/main">
  <p:tag name="AS_UNIQUEID" val="539"/>
</p:tagLst>
</file>

<file path=ppt/tags/tag35.xml><?xml version="1.0" encoding="utf-8"?>
<p:tagLst xmlns:p="http://schemas.openxmlformats.org/presentationml/2006/main">
  <p:tag name="AS_UNIQUEID" val="540"/>
</p:tagLst>
</file>

<file path=ppt/tags/tag36.xml><?xml version="1.0" encoding="utf-8"?>
<p:tagLst xmlns:p="http://schemas.openxmlformats.org/presentationml/2006/main">
  <p:tag name="AS_UNIQUEID" val="541"/>
</p:tagLst>
</file>

<file path=ppt/tags/tag37.xml><?xml version="1.0" encoding="utf-8"?>
<p:tagLst xmlns:p="http://schemas.openxmlformats.org/presentationml/2006/main">
  <p:tag name="AS_UNIQUEID" val="542"/>
</p:tagLst>
</file>

<file path=ppt/tags/tag38.xml><?xml version="1.0" encoding="utf-8"?>
<p:tagLst xmlns:p="http://schemas.openxmlformats.org/presentationml/2006/main">
  <p:tag name="AS_UNIQUEID" val="543"/>
</p:tagLst>
</file>

<file path=ppt/tags/tag39.xml><?xml version="1.0" encoding="utf-8"?>
<p:tagLst xmlns:p="http://schemas.openxmlformats.org/presentationml/2006/main">
  <p:tag name="AS_UNIQUEID" val="544"/>
</p:tagLst>
</file>

<file path=ppt/tags/tag4.xml><?xml version="1.0" encoding="utf-8"?>
<p:tagLst xmlns:p="http://schemas.openxmlformats.org/presentationml/2006/main">
  <p:tag name="AS_UNIQUEID" val="509"/>
</p:tagLst>
</file>

<file path=ppt/tags/tag40.xml><?xml version="1.0" encoding="utf-8"?>
<p:tagLst xmlns:p="http://schemas.openxmlformats.org/presentationml/2006/main">
  <p:tag name="AS_UNIQUEID" val="545"/>
</p:tagLst>
</file>

<file path=ppt/tags/tag41.xml><?xml version="1.0" encoding="utf-8"?>
<p:tagLst xmlns:p="http://schemas.openxmlformats.org/presentationml/2006/main">
  <p:tag name="AS_UNIQUEID" val="546"/>
</p:tagLst>
</file>

<file path=ppt/tags/tag42.xml><?xml version="1.0" encoding="utf-8"?>
<p:tagLst xmlns:p="http://schemas.openxmlformats.org/presentationml/2006/main">
  <p:tag name="AS_UNIQUEID" val="547"/>
</p:tagLst>
</file>

<file path=ppt/tags/tag43.xml><?xml version="1.0" encoding="utf-8"?>
<p:tagLst xmlns:p="http://schemas.openxmlformats.org/presentationml/2006/main">
  <p:tag name="AS_UNIQUEID" val="548"/>
</p:tagLst>
</file>

<file path=ppt/tags/tag44.xml><?xml version="1.0" encoding="utf-8"?>
<p:tagLst xmlns:p="http://schemas.openxmlformats.org/presentationml/2006/main">
  <p:tag name="AS_UNIQUEID" val="549"/>
</p:tagLst>
</file>

<file path=ppt/tags/tag45.xml><?xml version="1.0" encoding="utf-8"?>
<p:tagLst xmlns:p="http://schemas.openxmlformats.org/presentationml/2006/main">
  <p:tag name="AS_UNIQUEID" val="550"/>
</p:tagLst>
</file>

<file path=ppt/tags/tag46.xml><?xml version="1.0" encoding="utf-8"?>
<p:tagLst xmlns:p="http://schemas.openxmlformats.org/presentationml/2006/main">
  <p:tag name="AS_UNIQUEID" val="551"/>
</p:tagLst>
</file>

<file path=ppt/tags/tag47.xml><?xml version="1.0" encoding="utf-8"?>
<p:tagLst xmlns:p="http://schemas.openxmlformats.org/presentationml/2006/main">
  <p:tag name="AS_UNIQUEID" val="552"/>
</p:tagLst>
</file>

<file path=ppt/tags/tag48.xml><?xml version="1.0" encoding="utf-8"?>
<p:tagLst xmlns:p="http://schemas.openxmlformats.org/presentationml/2006/main">
  <p:tag name="AS_UNIQUEID" val="553"/>
</p:tagLst>
</file>

<file path=ppt/tags/tag49.xml><?xml version="1.0" encoding="utf-8"?>
<p:tagLst xmlns:p="http://schemas.openxmlformats.org/presentationml/2006/main">
  <p:tag name="AS_UNIQUEID" val="554"/>
</p:tagLst>
</file>

<file path=ppt/tags/tag5.xml><?xml version="1.0" encoding="utf-8"?>
<p:tagLst xmlns:p="http://schemas.openxmlformats.org/presentationml/2006/main">
  <p:tag name="AS_UNIQUEID" val="510"/>
</p:tagLst>
</file>

<file path=ppt/tags/tag50.xml><?xml version="1.0" encoding="utf-8"?>
<p:tagLst xmlns:p="http://schemas.openxmlformats.org/presentationml/2006/main">
  <p:tag name="AS_UNIQUEID" val="555"/>
</p:tagLst>
</file>

<file path=ppt/tags/tag51.xml><?xml version="1.0" encoding="utf-8"?>
<p:tagLst xmlns:p="http://schemas.openxmlformats.org/presentationml/2006/main">
  <p:tag name="AS_UNIQUEID" val="556"/>
</p:tagLst>
</file>

<file path=ppt/tags/tag52.xml><?xml version="1.0" encoding="utf-8"?>
<p:tagLst xmlns:p="http://schemas.openxmlformats.org/presentationml/2006/main">
  <p:tag name="AS_UNIQUEID" val="557"/>
</p:tagLst>
</file>

<file path=ppt/tags/tag53.xml><?xml version="1.0" encoding="utf-8"?>
<p:tagLst xmlns:p="http://schemas.openxmlformats.org/presentationml/2006/main">
  <p:tag name="AS_UNIQUEID" val="558"/>
</p:tagLst>
</file>

<file path=ppt/tags/tag54.xml><?xml version="1.0" encoding="utf-8"?>
<p:tagLst xmlns:p="http://schemas.openxmlformats.org/presentationml/2006/main">
  <p:tag name="AS_UNIQUEID" val="559"/>
</p:tagLst>
</file>

<file path=ppt/tags/tag55.xml><?xml version="1.0" encoding="utf-8"?>
<p:tagLst xmlns:p="http://schemas.openxmlformats.org/presentationml/2006/main">
  <p:tag name="AS_UNIQUEID" val="560"/>
</p:tagLst>
</file>

<file path=ppt/tags/tag56.xml><?xml version="1.0" encoding="utf-8"?>
<p:tagLst xmlns:p="http://schemas.openxmlformats.org/presentationml/2006/main">
  <p:tag name="AS_UNIQUEID" val="561"/>
</p:tagLst>
</file>

<file path=ppt/tags/tag57.xml><?xml version="1.0" encoding="utf-8"?>
<p:tagLst xmlns:p="http://schemas.openxmlformats.org/presentationml/2006/main">
  <p:tag name="AS_UNIQUEID" val="562"/>
</p:tagLst>
</file>

<file path=ppt/tags/tag58.xml><?xml version="1.0" encoding="utf-8"?>
<p:tagLst xmlns:p="http://schemas.openxmlformats.org/presentationml/2006/main">
  <p:tag name="AS_UNIQUEID" val="563"/>
</p:tagLst>
</file>

<file path=ppt/tags/tag59.xml><?xml version="1.0" encoding="utf-8"?>
<p:tagLst xmlns:p="http://schemas.openxmlformats.org/presentationml/2006/main">
  <p:tag name="AS_UNIQUEID" val="564"/>
</p:tagLst>
</file>

<file path=ppt/tags/tag6.xml><?xml version="1.0" encoding="utf-8"?>
<p:tagLst xmlns:p="http://schemas.openxmlformats.org/presentationml/2006/main">
  <p:tag name="AS_UNIQUEID" val="511"/>
</p:tagLst>
</file>

<file path=ppt/tags/tag60.xml><?xml version="1.0" encoding="utf-8"?>
<p:tagLst xmlns:p="http://schemas.openxmlformats.org/presentationml/2006/main">
  <p:tag name="AS_UNIQUEID" val="565"/>
</p:tagLst>
</file>

<file path=ppt/tags/tag61.xml><?xml version="1.0" encoding="utf-8"?>
<p:tagLst xmlns:p="http://schemas.openxmlformats.org/presentationml/2006/main">
  <p:tag name="AS_UNIQUEID" val="566"/>
</p:tagLst>
</file>

<file path=ppt/tags/tag62.xml><?xml version="1.0" encoding="utf-8"?>
<p:tagLst xmlns:p="http://schemas.openxmlformats.org/presentationml/2006/main">
  <p:tag name="AS_UNIQUEID" val="567"/>
</p:tagLst>
</file>

<file path=ppt/tags/tag63.xml><?xml version="1.0" encoding="utf-8"?>
<p:tagLst xmlns:p="http://schemas.openxmlformats.org/presentationml/2006/main">
  <p:tag name="AS_UNIQUEID" val="568"/>
</p:tagLst>
</file>

<file path=ppt/tags/tag64.xml><?xml version="1.0" encoding="utf-8"?>
<p:tagLst xmlns:p="http://schemas.openxmlformats.org/presentationml/2006/main">
  <p:tag name="AS_UNIQUEID" val="569"/>
</p:tagLst>
</file>

<file path=ppt/tags/tag65.xml><?xml version="1.0" encoding="utf-8"?>
<p:tagLst xmlns:p="http://schemas.openxmlformats.org/presentationml/2006/main">
  <p:tag name="AS_UNIQUEID" val="570"/>
</p:tagLst>
</file>

<file path=ppt/tags/tag66.xml><?xml version="1.0" encoding="utf-8"?>
<p:tagLst xmlns:p="http://schemas.openxmlformats.org/presentationml/2006/main">
  <p:tag name="AS_UNIQUEID" val="571"/>
</p:tagLst>
</file>

<file path=ppt/tags/tag67.xml><?xml version="1.0" encoding="utf-8"?>
<p:tagLst xmlns:p="http://schemas.openxmlformats.org/presentationml/2006/main">
  <p:tag name="AS_UNIQUEID" val="572"/>
</p:tagLst>
</file>

<file path=ppt/tags/tag68.xml><?xml version="1.0" encoding="utf-8"?>
<p:tagLst xmlns:p="http://schemas.openxmlformats.org/presentationml/2006/main">
  <p:tag name="AS_UNIQUEID" val="573"/>
</p:tagLst>
</file>

<file path=ppt/tags/tag69.xml><?xml version="1.0" encoding="utf-8"?>
<p:tagLst xmlns:p="http://schemas.openxmlformats.org/presentationml/2006/main">
  <p:tag name="AS_UNIQUEID" val="574"/>
</p:tagLst>
</file>

<file path=ppt/tags/tag7.xml><?xml version="1.0" encoding="utf-8"?>
<p:tagLst xmlns:p="http://schemas.openxmlformats.org/presentationml/2006/main">
  <p:tag name="AS_UNIQUEID" val="512"/>
</p:tagLst>
</file>

<file path=ppt/tags/tag70.xml><?xml version="1.0" encoding="utf-8"?>
<p:tagLst xmlns:p="http://schemas.openxmlformats.org/presentationml/2006/main">
  <p:tag name="AS_UNIQUEID" val="575"/>
</p:tagLst>
</file>

<file path=ppt/tags/tag71.xml><?xml version="1.0" encoding="utf-8"?>
<p:tagLst xmlns:p="http://schemas.openxmlformats.org/presentationml/2006/main">
  <p:tag name="AS_UNIQUEID" val="576"/>
</p:tagLst>
</file>

<file path=ppt/tags/tag72.xml><?xml version="1.0" encoding="utf-8"?>
<p:tagLst xmlns:p="http://schemas.openxmlformats.org/presentationml/2006/main">
  <p:tag name="AS_UNIQUEID" val="577"/>
</p:tagLst>
</file>

<file path=ppt/tags/tag73.xml><?xml version="1.0" encoding="utf-8"?>
<p:tagLst xmlns:p="http://schemas.openxmlformats.org/presentationml/2006/main">
  <p:tag name="AS_UNIQUEID" val="578"/>
</p:tagLst>
</file>

<file path=ppt/tags/tag74.xml><?xml version="1.0" encoding="utf-8"?>
<p:tagLst xmlns:p="http://schemas.openxmlformats.org/presentationml/2006/main">
  <p:tag name="AS_UNIQUEID" val="579"/>
</p:tagLst>
</file>

<file path=ppt/tags/tag75.xml><?xml version="1.0" encoding="utf-8"?>
<p:tagLst xmlns:p="http://schemas.openxmlformats.org/presentationml/2006/main">
  <p:tag name="AS_UNIQUEID" val="580"/>
</p:tagLst>
</file>

<file path=ppt/tags/tag76.xml><?xml version="1.0" encoding="utf-8"?>
<p:tagLst xmlns:p="http://schemas.openxmlformats.org/presentationml/2006/main">
  <p:tag name="AS_UNIQUEID" val="581"/>
</p:tagLst>
</file>

<file path=ppt/tags/tag77.xml><?xml version="1.0" encoding="utf-8"?>
<p:tagLst xmlns:p="http://schemas.openxmlformats.org/presentationml/2006/main">
  <p:tag name="AS_UNIQUEID" val="582"/>
</p:tagLst>
</file>

<file path=ppt/tags/tag78.xml><?xml version="1.0" encoding="utf-8"?>
<p:tagLst xmlns:p="http://schemas.openxmlformats.org/presentationml/2006/main">
  <p:tag name="AS_UNIQUEID" val="583"/>
</p:tagLst>
</file>

<file path=ppt/tags/tag79.xml><?xml version="1.0" encoding="utf-8"?>
<p:tagLst xmlns:p="http://schemas.openxmlformats.org/presentationml/2006/main">
  <p:tag name="AS_UNIQUEID" val="584"/>
</p:tagLst>
</file>

<file path=ppt/tags/tag8.xml><?xml version="1.0" encoding="utf-8"?>
<p:tagLst xmlns:p="http://schemas.openxmlformats.org/presentationml/2006/main">
  <p:tag name="AS_UNIQUEID" val="513"/>
</p:tagLst>
</file>

<file path=ppt/tags/tag80.xml><?xml version="1.0" encoding="utf-8"?>
<p:tagLst xmlns:p="http://schemas.openxmlformats.org/presentationml/2006/main">
  <p:tag name="AS_UNIQUEID" val="585"/>
</p:tagLst>
</file>

<file path=ppt/tags/tag81.xml><?xml version="1.0" encoding="utf-8"?>
<p:tagLst xmlns:p="http://schemas.openxmlformats.org/presentationml/2006/main">
  <p:tag name="AS_UNIQUEID" val="586"/>
</p:tagLst>
</file>

<file path=ppt/tags/tag82.xml><?xml version="1.0" encoding="utf-8"?>
<p:tagLst xmlns:p="http://schemas.openxmlformats.org/presentationml/2006/main">
  <p:tag name="AS_UNIQUEID" val="587"/>
</p:tagLst>
</file>

<file path=ppt/tags/tag83.xml><?xml version="1.0" encoding="utf-8"?>
<p:tagLst xmlns:p="http://schemas.openxmlformats.org/presentationml/2006/main">
  <p:tag name="AS_UNIQUEID" val="588"/>
</p:tagLst>
</file>

<file path=ppt/tags/tag84.xml><?xml version="1.0" encoding="utf-8"?>
<p:tagLst xmlns:p="http://schemas.openxmlformats.org/presentationml/2006/main">
  <p:tag name="AS_UNIQUEID" val="589"/>
</p:tagLst>
</file>

<file path=ppt/tags/tag85.xml><?xml version="1.0" encoding="utf-8"?>
<p:tagLst xmlns:p="http://schemas.openxmlformats.org/presentationml/2006/main">
  <p:tag name="AS_UNIQUEID" val="590"/>
</p:tagLst>
</file>

<file path=ppt/tags/tag86.xml><?xml version="1.0" encoding="utf-8"?>
<p:tagLst xmlns:p="http://schemas.openxmlformats.org/presentationml/2006/main">
  <p:tag name="AS_UNIQUEID" val="591"/>
</p:tagLst>
</file>

<file path=ppt/tags/tag87.xml><?xml version="1.0" encoding="utf-8"?>
<p:tagLst xmlns:p="http://schemas.openxmlformats.org/presentationml/2006/main">
  <p:tag name="AS_UNIQUEID" val="592"/>
</p:tagLst>
</file>

<file path=ppt/tags/tag88.xml><?xml version="1.0" encoding="utf-8"?>
<p:tagLst xmlns:p="http://schemas.openxmlformats.org/presentationml/2006/main">
  <p:tag name="AS_UNIQUEID" val="593"/>
</p:tagLst>
</file>

<file path=ppt/tags/tag89.xml><?xml version="1.0" encoding="utf-8"?>
<p:tagLst xmlns:p="http://schemas.openxmlformats.org/presentationml/2006/main">
  <p:tag name="AS_UNIQUEID" val="594"/>
</p:tagLst>
</file>

<file path=ppt/tags/tag9.xml><?xml version="1.0" encoding="utf-8"?>
<p:tagLst xmlns:p="http://schemas.openxmlformats.org/presentationml/2006/main">
  <p:tag name="AS_UNIQUEID" val="514"/>
</p:tagLst>
</file>

<file path=ppt/tags/tag90.xml><?xml version="1.0" encoding="utf-8"?>
<p:tagLst xmlns:p="http://schemas.openxmlformats.org/presentationml/2006/main">
  <p:tag name="AS_UNIQUEID" val="595"/>
</p:tagLst>
</file>

<file path=ppt/tags/tag91.xml><?xml version="1.0" encoding="utf-8"?>
<p:tagLst xmlns:p="http://schemas.openxmlformats.org/presentationml/2006/main">
  <p:tag name="AS_UNIQUEID" val="596"/>
</p:tagLst>
</file>

<file path=ppt/tags/tag92.xml><?xml version="1.0" encoding="utf-8"?>
<p:tagLst xmlns:p="http://schemas.openxmlformats.org/presentationml/2006/main">
  <p:tag name="AS_UNIQUEID" val="597"/>
</p:tagLst>
</file>

<file path=ppt/tags/tag93.xml><?xml version="1.0" encoding="utf-8"?>
<p:tagLst xmlns:p="http://schemas.openxmlformats.org/presentationml/2006/main">
  <p:tag name="AS_UNIQUEID" val="598"/>
</p:tagLst>
</file>

<file path=ppt/tags/tag94.xml><?xml version="1.0" encoding="utf-8"?>
<p:tagLst xmlns:p="http://schemas.openxmlformats.org/presentationml/2006/main">
  <p:tag name="AS_UNIQUEID" val="599"/>
</p:tagLst>
</file>

<file path=ppt/tags/tag95.xml><?xml version="1.0" encoding="utf-8"?>
<p:tagLst xmlns:p="http://schemas.openxmlformats.org/presentationml/2006/main">
  <p:tag name="AS_UNIQUEID" val="600"/>
</p:tagLst>
</file>

<file path=ppt/tags/tag96.xml><?xml version="1.0" encoding="utf-8"?>
<p:tagLst xmlns:p="http://schemas.openxmlformats.org/presentationml/2006/main">
  <p:tag name="AS_UNIQUEID" val="601"/>
</p:tagLst>
</file>

<file path=ppt/tags/tag97.xml><?xml version="1.0" encoding="utf-8"?>
<p:tagLst xmlns:p="http://schemas.openxmlformats.org/presentationml/2006/main">
  <p:tag name="AS_UNIQUEID" val="602"/>
</p:tagLst>
</file>

<file path=ppt/tags/tag98.xml><?xml version="1.0" encoding="utf-8"?>
<p:tagLst xmlns:p="http://schemas.openxmlformats.org/presentationml/2006/main">
  <p:tag name="AS_UNIQUEID" val="603"/>
</p:tagLst>
</file>

<file path=ppt/tags/tag99.xml><?xml version="1.0" encoding="utf-8"?>
<p:tagLst xmlns:p="http://schemas.openxmlformats.org/presentationml/2006/main">
  <p:tag name="AS_UNIQUEID" val="60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73</Paragraphs>
  <Slides>23</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23</vt:i4>
      </vt:variant>
    </vt:vector>
  </HeadingPairs>
  <TitlesOfParts>
    <vt:vector baseType="lpstr" size="34">
      <vt:lpstr>Arial</vt:lpstr>
      <vt:lpstr>Calibri</vt:lpstr>
      <vt:lpstr>宋体</vt:lpstr>
      <vt:lpstr>Calibri Light</vt:lpstr>
      <vt:lpstr>思源黑体 CN Bold</vt:lpstr>
      <vt:lpstr>微软雅黑</vt:lpstr>
      <vt:lpstr>思源黑体 CN Heavy</vt:lpstr>
      <vt:lpstr>Wingdings</vt:lpstr>
      <vt:lpstr>Segoe UI</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2021-02-27T14:52:35.948</cp:lastPrinted>
  <dcterms:created xsi:type="dcterms:W3CDTF">2021-02-27T14:52:35Z</dcterms:created>
  <dcterms:modified xsi:type="dcterms:W3CDTF">2021-02-27T06:52:37Z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