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2533650"/>
            <a:ext cx="642874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13740" y="1308735"/>
            <a:ext cx="10952480" cy="3315970"/>
            <a:chOff x="1124" y="2061"/>
            <a:chExt cx="17248" cy="5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87" y="2061"/>
              <a:ext cx="14698" cy="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4" y="5633"/>
              <a:ext cx="17248" cy="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3740" y="3391535"/>
            <a:ext cx="11121390" cy="17221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05435" y="1842770"/>
            <a:ext cx="11581130" cy="2831465"/>
            <a:chOff x="481" y="2158"/>
            <a:chExt cx="18238" cy="4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1" y="2158"/>
              <a:ext cx="18238" cy="3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" y="5837"/>
              <a:ext cx="6704" cy="78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678815" y="2908935"/>
            <a:ext cx="11026775" cy="23628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63550" y="942975"/>
            <a:ext cx="11094720" cy="3959225"/>
            <a:chOff x="730" y="1485"/>
            <a:chExt cx="17472" cy="6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17" y="1485"/>
              <a:ext cx="14803" cy="25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0" y="5230"/>
              <a:ext cx="17473" cy="249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5605" y="2667000"/>
            <a:ext cx="11163300" cy="23939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08735" y="278765"/>
            <a:ext cx="9342120" cy="6193155"/>
            <a:chOff x="2061" y="439"/>
            <a:chExt cx="14712" cy="97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1" y="439"/>
              <a:ext cx="14713" cy="79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8" y="8343"/>
              <a:ext cx="14143" cy="8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4" y="9338"/>
              <a:ext cx="7994" cy="85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90710" y="95504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151890" y="556260"/>
            <a:ext cx="9621520" cy="5785485"/>
            <a:chOff x="1748" y="1621"/>
            <a:chExt cx="15152" cy="9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8" y="1621"/>
              <a:ext cx="11369" cy="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1" y="3006"/>
              <a:ext cx="11084" cy="7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29" y="2835"/>
              <a:ext cx="2190" cy="8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2" y="3834"/>
              <a:ext cx="14998" cy="689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244725" y="1859280"/>
            <a:ext cx="51447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175" y="3728720"/>
            <a:ext cx="9313545" cy="27095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 animBg="1"/>
      <p:bldP spid="8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06500" y="344170"/>
            <a:ext cx="9425305" cy="5985510"/>
            <a:chOff x="2016" y="823"/>
            <a:chExt cx="14843" cy="94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1" y="823"/>
              <a:ext cx="14518" cy="49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6" y="6305"/>
              <a:ext cx="14173" cy="394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2875" y="3717290"/>
            <a:ext cx="9524365" cy="27406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191135"/>
            <a:ext cx="9361805" cy="6475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5485" y="53530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230" y="1314450"/>
            <a:ext cx="10542905" cy="4228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6160" y="288734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3295" y="345440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3295" y="3895090"/>
            <a:ext cx="15017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9820" y="445135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96160" y="490283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3315" y="289814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9045" y="33388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9045" y="3895090"/>
            <a:ext cx="86106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9045" y="4451350"/>
            <a:ext cx="35750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06235" y="4902835"/>
            <a:ext cx="8921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03790" y="2898140"/>
            <a:ext cx="8921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03790" y="3338830"/>
            <a:ext cx="55562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72065" y="3895090"/>
            <a:ext cx="55562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72065" y="4451350"/>
            <a:ext cx="55562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24160" y="4986655"/>
            <a:ext cx="66040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  <p:bldP spid="11" grpId="0" animBg="1"/>
      <p:bldP spid="11" grpId="1" bldLvl="0" animBg="1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  <p:bldP spid="15" grpId="0" animBg="1"/>
      <p:bldP spid="15" grpId="1" bldLvl="0" animBg="1"/>
      <p:bldP spid="16" grpId="0" animBg="1"/>
      <p:bldP spid="16" grpId="1" bldLvl="0" animBg="1"/>
      <p:bldP spid="17" grpId="0" animBg="1"/>
      <p:bldP spid="17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205" y="542925"/>
            <a:ext cx="10180955" cy="5771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9470" y="955040"/>
            <a:ext cx="196342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9470" y="1511300"/>
            <a:ext cx="196342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290" y="2067560"/>
            <a:ext cx="257238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9470" y="2519045"/>
            <a:ext cx="221551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3740" y="3065145"/>
            <a:ext cx="468312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9470" y="3580130"/>
            <a:ext cx="237236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1365" y="4094480"/>
            <a:ext cx="119570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3740" y="4598035"/>
            <a:ext cx="119570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03290" y="5133340"/>
            <a:ext cx="154241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93740" y="5647690"/>
            <a:ext cx="27825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  <p:bldP spid="11" grpId="0" animBg="1"/>
      <p:bldP spid="11" grpId="1" bldLvl="0" animBg="1"/>
      <p:bldP spid="12" grpId="0" animBg="1"/>
      <p:bldP spid="12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881505"/>
            <a:ext cx="10885805" cy="3094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6210" y="2183765"/>
            <a:ext cx="18789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835" y="2823845"/>
            <a:ext cx="2803525" cy="4305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0825" y="3348990"/>
            <a:ext cx="1941830" cy="4305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380" y="3874135"/>
            <a:ext cx="1941830" cy="4305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5360" y="4398645"/>
            <a:ext cx="2424430" cy="4305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333375"/>
            <a:ext cx="11485880" cy="6190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200" y="660400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8100" y="1196340"/>
            <a:ext cx="31603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2200" y="1711960"/>
            <a:ext cx="417893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4120" y="2237740"/>
            <a:ext cx="21837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9175" y="2343150"/>
            <a:ext cx="2644775" cy="4508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5910" y="2854960"/>
            <a:ext cx="2644775" cy="4508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66730" y="3380105"/>
            <a:ext cx="1038225" cy="4508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8100" y="3894455"/>
            <a:ext cx="4020820" cy="4508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4885" y="4830445"/>
            <a:ext cx="437896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39200" y="5354320"/>
            <a:ext cx="25825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28140" y="5879465"/>
            <a:ext cx="25825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  <p:bldP spid="11" grpId="0" animBg="1"/>
      <p:bldP spid="11" grpId="1" bldLvl="0" animBg="1"/>
      <p:bldP spid="12" grpId="0" animBg="1"/>
      <p:bldP spid="12" grpId="1" bldLvl="0" animBg="1"/>
      <p:bldP spid="13" grpId="0" animBg="1"/>
      <p:bldP spid="1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33705" y="976630"/>
            <a:ext cx="11323320" cy="4832985"/>
            <a:chOff x="468" y="612"/>
            <a:chExt cx="17832" cy="76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8" y="612"/>
              <a:ext cx="17833" cy="388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0" y="4789"/>
              <a:ext cx="17548" cy="343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87685" y="9766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323850"/>
            <a:ext cx="11523980" cy="6209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775" y="5869940"/>
            <a:ext cx="94824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485900"/>
            <a:ext cx="11371580" cy="3885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840" y="3580765"/>
            <a:ext cx="10902950" cy="22675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29260" y="1983105"/>
            <a:ext cx="11543030" cy="2047875"/>
            <a:chOff x="511" y="1882"/>
            <a:chExt cx="18178" cy="3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1" y="1882"/>
              <a:ext cx="18178" cy="25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5" y="4417"/>
              <a:ext cx="2175" cy="69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0725" y="2509520"/>
            <a:ext cx="11099800" cy="2047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</cp:revision>
  <dcterms:created xsi:type="dcterms:W3CDTF">2015-05-05T08:02:00Z</dcterms:created>
  <dcterms:modified xsi:type="dcterms:W3CDTF">2017-06-23T10:00:20Z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