
<file path=[Content_Types].xml><?xml version="1.0" encoding="utf-8"?>
<Types xmlns="http://schemas.openxmlformats.org/package/2006/content-types">
  <Override PartName="/ppt/tags/tag8.xml" ContentType="application/vnd.openxmlformats-officedocument.presentationml.tags+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Override PartName="/ppt/tags/tag78.xml" ContentType="application/vnd.openxmlformats-officedocument.presentationml.tags+xml"/>
  <Override PartName="/ppt/tags/tag96.xml" ContentType="application/vnd.openxmlformats-officedocument.presentationml.tags+xml"/>
  <Override PartName="/ppt/tags/tag100.xml" ContentType="application/vnd.openxmlformats-officedocument.presentationml.tags+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tags/tag85.xml" ContentType="application/vnd.openxmlformats-officedocument.presentationml.tags+xml"/>
  <Override PartName="/ppt/slides/slide10.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52.xml" ContentType="application/vnd.openxmlformats-officedocument.presentationml.tags+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tags/tag70.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ags/tag5.xml" ContentType="application/vnd.openxmlformats-officedocument.presentationml.tags+xml"/>
  <Override PartName="/ppt/tags/tag79.xml" ContentType="application/vnd.openxmlformats-officedocument.presentationml.tags+xml"/>
  <Override PartName="/ppt/tags/tag99.xml" ContentType="application/vnd.openxmlformats-officedocument.presentationml.tags+xml"/>
  <Override PartName="/ppt/tags/tag101.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Override PartName="/ppt/tags/tag39.xml" ContentType="application/vnd.openxmlformats-officedocument.presentationml.tags+xml"/>
  <Override PartName="/ppt/tags/tag59.xml" ContentType="application/vnd.openxmlformats-officedocument.presentationml.tags+xml"/>
  <Override PartName="/ppt/tags/tag68.xml" ContentType="application/vnd.openxmlformats-officedocument.presentationml.tags+xml"/>
  <Override PartName="/ppt/tags/tag77.xml" ContentType="application/vnd.openxmlformats-officedocument.presentationml.tags+xml"/>
  <Override PartName="/ppt/tags/tag86.xml" ContentType="application/vnd.openxmlformats-officedocument.presentationml.tags+xml"/>
  <Default Extension="jpeg" ContentType="image/jpeg"/>
  <Default Extension="emf" ContentType="image/x-emf"/>
  <Override PartName="/ppt/tags/tag88.xml" ContentType="application/vnd.openxmlformats-officedocument.presentationml.tags+xml"/>
  <Override PartName="/ppt/tags/tag97.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57.xml" ContentType="application/vnd.openxmlformats-officedocument.presentationml.tags+xml"/>
  <Override PartName="/ppt/tags/tag66.xml" ContentType="application/vnd.openxmlformats-officedocument.presentationml.tags+xml"/>
  <Override PartName="/ppt/tags/tag75.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55.xml" ContentType="application/vnd.openxmlformats-officedocument.presentationml.tags+xml"/>
  <Override PartName="/ppt/tags/tag64.xml" ContentType="application/vnd.openxmlformats-officedocument.presentationml.tags+xml"/>
  <Override PartName="/ppt/tags/tag73.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53.xml" ContentType="application/vnd.openxmlformats-officedocument.presentationml.tags+xml"/>
  <Override PartName="/ppt/tags/tag62.xml" ContentType="application/vnd.openxmlformats-officedocument.presentationml.tags+xml"/>
  <Override PartName="/ppt/tags/tag71.xml" ContentType="application/vnd.openxmlformats-officedocument.presentationml.tags+xml"/>
  <Override PartName="/ppt/tags/tag80.xml" ContentType="application/vnd.openxmlformats-officedocument.presentationml.tags+xml"/>
  <Default Extension="vml" ContentType="application/vnd.openxmlformats-officedocument.vmlDrawing"/>
  <Override PartName="/ppt/tags/tag91.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60.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ags/tag98.xml" ContentType="application/vnd.openxmlformats-officedocument.presentationml.tags+xml"/>
  <Override PartName="/ppt/slides/slide2.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Default Extension="rels" ContentType="application/vnd.openxmlformats-package.relationships+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tags/tag94.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7.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283" r:id="rId2"/>
    <p:sldId id="275" r:id="rId3"/>
    <p:sldId id="258" r:id="rId4"/>
    <p:sldId id="291" r:id="rId5"/>
    <p:sldId id="292" r:id="rId6"/>
    <p:sldId id="278" r:id="rId7"/>
    <p:sldId id="290" r:id="rId8"/>
    <p:sldId id="277" r:id="rId9"/>
    <p:sldId id="285" r:id="rId10"/>
    <p:sldId id="286" r:id="rId11"/>
    <p:sldId id="287" r:id="rId12"/>
    <p:sldId id="288" r:id="rId13"/>
    <p:sldId id="289" r:id="rId14"/>
    <p:sldId id="272" r:id="rId15"/>
    <p:sldId id="271" r:id="rId16"/>
  </p:sldIdLst>
  <p:sldSz cx="12192000" cy="6858000"/>
  <p:notesSz cx="6858000" cy="9144000"/>
  <p:custDataLst>
    <p:tags r:id="rId17"/>
  </p:custDataLst>
  <p:defaultTextStyle>
    <a:defPPr>
      <a:defRPr lang="zh-CN"/>
    </a:defPPr>
    <a:lvl1pPr marL="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itchFamily="34" charset="0"/>
        <a:ea typeface="宋体" pitchFamily="2" charset="-122"/>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 uri="{1BD7E111-0CB8-44D6-8891-C1BB2F81B7CC}">
      <p1710:readonlyRecommended xmlns="" xmlns:p1710="http://schemas.microsoft.com/office/powerpoint/2017/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660" autoAdjust="0"/>
  </p:normalViewPr>
  <p:slideViewPr>
    <p:cSldViewPr>
      <p:cViewPr varScale="1">
        <p:scale>
          <a:sx n="66" d="100"/>
          <a:sy n="66" d="100"/>
        </p:scale>
        <p:origin x="-876" y="-114"/>
      </p:cViewPr>
      <p:guideLst>
        <p:guide orient="horz" pos="2160"/>
        <p:guide pos="384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42.xml"/><Relationship Id="rId7" Type="http://schemas.openxmlformats.org/officeDocument/2006/relationships/slideMaster" Target="../slideMasters/slideMaster1.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image" Target="../media/image2.png"/><Relationship Id="rId5" Type="http://schemas.openxmlformats.org/officeDocument/2006/relationships/slideMaster" Target="../slideMasters/slideMaster1.xml"/><Relationship Id="rId4" Type="http://schemas.openxmlformats.org/officeDocument/2006/relationships/tags" Target="../tags/tag49.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52.xml"/><Relationship Id="rId7" Type="http://schemas.openxmlformats.org/officeDocument/2006/relationships/slideMaster" Target="../slideMasters/slideMaster1.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9"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58.xml"/><Relationship Id="rId7" Type="http://schemas.openxmlformats.org/officeDocument/2006/relationships/image" Target="../media/image4.png"/><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slideMaster" Target="../slideMasters/slideMaster1.xml"/><Relationship Id="rId5" Type="http://schemas.openxmlformats.org/officeDocument/2006/relationships/tags" Target="../tags/tag60.xml"/><Relationship Id="rId4" Type="http://schemas.openxmlformats.org/officeDocument/2006/relationships/tags" Target="../tags/tag59.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63.xml"/><Relationship Id="rId7" Type="http://schemas.openxmlformats.org/officeDocument/2006/relationships/image" Target="../media/image5.png"/><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slideMaster" Target="../slideMasters/slideMaster1.xml"/><Relationship Id="rId5" Type="http://schemas.openxmlformats.org/officeDocument/2006/relationships/tags" Target="../tags/tag65.xml"/><Relationship Id="rId4" Type="http://schemas.openxmlformats.org/officeDocument/2006/relationships/tags" Target="../tags/tag64.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68.xml"/><Relationship Id="rId7" Type="http://schemas.openxmlformats.org/officeDocument/2006/relationships/image" Target="../media/image5.png"/><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slideMaster" Target="../slideMasters/slideMaster1.xml"/><Relationship Id="rId5" Type="http://schemas.openxmlformats.org/officeDocument/2006/relationships/tags" Target="../tags/tag70.xml"/><Relationship Id="rId4" Type="http://schemas.openxmlformats.org/officeDocument/2006/relationships/tags" Target="../tags/tag69.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73.xml"/><Relationship Id="rId7" Type="http://schemas.openxmlformats.org/officeDocument/2006/relationships/image" Target="../media/image6.png"/><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slideMaster" Target="../slideMasters/slideMaster1.xml"/><Relationship Id="rId5" Type="http://schemas.openxmlformats.org/officeDocument/2006/relationships/tags" Target="../tags/tag75.xml"/><Relationship Id="rId4" Type="http://schemas.openxmlformats.org/officeDocument/2006/relationships/tags" Target="../tags/tag74.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83.xml"/><Relationship Id="rId3" Type="http://schemas.openxmlformats.org/officeDocument/2006/relationships/tags" Target="../tags/tag78.xml"/><Relationship Id="rId7" Type="http://schemas.openxmlformats.org/officeDocument/2006/relationships/tags" Target="../tags/tag82.xml"/><Relationship Id="rId12" Type="http://schemas.openxmlformats.org/officeDocument/2006/relationships/image" Target="../media/image9.png"/><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tags" Target="../tags/tag81.xml"/><Relationship Id="rId11" Type="http://schemas.openxmlformats.org/officeDocument/2006/relationships/image" Target="../media/image8.png"/><Relationship Id="rId5" Type="http://schemas.openxmlformats.org/officeDocument/2006/relationships/tags" Target="../tags/tag80.xml"/><Relationship Id="rId10" Type="http://schemas.openxmlformats.org/officeDocument/2006/relationships/image" Target="../media/image7.png"/><Relationship Id="rId4" Type="http://schemas.openxmlformats.org/officeDocument/2006/relationships/tags" Target="../tags/tag79.xml"/><Relationship Id="rId9"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13.xml"/><Relationship Id="rId7" Type="http://schemas.openxmlformats.org/officeDocument/2006/relationships/slideMaster" Target="../slideMasters/slideMaster1.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4"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image" Target="../media/image1.pn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slideMaster" Target="../slideMasters/slideMaster1.xml"/><Relationship Id="rId5" Type="http://schemas.openxmlformats.org/officeDocument/2006/relationships/tags" Target="../tags/tag27.xml"/><Relationship Id="rId4" Type="http://schemas.openxmlformats.org/officeDocument/2006/relationships/tags" Target="../tags/tag26.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标题和内容">
    <p:bg>
      <p:bgPr>
        <a:solidFill>
          <a:srgbClr val="F2F2F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69882" y="432000"/>
            <a:ext cx="10852237" cy="6480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lumMod val="85000"/>
                    <a:lumOff val="15000"/>
                  </a:schemeClr>
                </a:solidFill>
                <a:uFillTx/>
                <a:latin typeface="Arial" pitchFamily="34" charset="0"/>
                <a:ea typeface="微软雅黑"/>
                <a:cs typeface="+mj-cs"/>
                <a:sym typeface="+mn-ea"/>
              </a:defRPr>
            </a:lvl1pPr>
          </a:lstStyle>
          <a:p>
            <a:pPr lvl="0" fontAlgn="auto"/>
            <a:r>
              <a:rPr strike="noStrike" noProof="1">
                <a:sym typeface="+mn-ea"/>
              </a:rPr>
              <a:t>单击此处编辑母版标题样式</a:t>
            </a:r>
          </a:p>
        </p:txBody>
      </p:sp>
      <p:sp>
        <p:nvSpPr>
          <p:cNvPr id="3" name="内容占位符 2"/>
          <p:cNvSpPr>
            <a:spLocks noGrp="1"/>
          </p:cNvSpPr>
          <p:nvPr>
            <p:ph idx="1"/>
          </p:nvPr>
        </p:nvSpPr>
        <p:spPr>
          <a:xfrm>
            <a:off x="669882" y="1296000"/>
            <a:ext cx="10852237" cy="5041355"/>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3077" name="日期占位符 3"/>
          <p:cNvSpPr>
            <a:spLocks noGrp="1"/>
          </p:cNvSpPr>
          <p:nvPr>
            <p:ph type="dt" sz="half" idx="10"/>
            <p:custDataLst>
              <p:tags r:id="rId1"/>
            </p:custDataLst>
          </p:nvPr>
        </p:nvSpPr>
        <p:spPr>
          <a:xfrm>
            <a:off x="879742"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025FDA13-DE02-4149-908C-0ABE66C21A07}" type="datetime1">
              <a:rPr lang="zh-CN" altLang="en-US" sz="1200">
                <a:solidFill>
                  <a:srgbClr val="898989"/>
                </a:solidFill>
              </a:rPr>
              <a:pPr lvl="0"/>
              <a:t>2021/4/4</a:t>
            </a:fld>
            <a:endParaRPr lang="zh-CN" altLang="en-US" sz="1200">
              <a:solidFill>
                <a:srgbClr val="898989"/>
              </a:solidFill>
            </a:endParaRPr>
          </a:p>
        </p:txBody>
      </p:sp>
      <p:sp>
        <p:nvSpPr>
          <p:cNvPr id="3078" name="页脚占位符 4"/>
          <p:cNvSpPr>
            <a:spLocks noGrp="1"/>
          </p:cNvSpPr>
          <p:nvPr>
            <p:ph type="ftr" sz="quarter" idx="11"/>
            <p:custDataLst>
              <p:tags r:id="rId2"/>
            </p:custDataLst>
          </p:nvPr>
        </p:nvSpPr>
        <p:spPr>
          <a:xfrm>
            <a:off x="4116000" y="6349833"/>
            <a:ext cx="396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sz="1200">
              <a:solidFill>
                <a:srgbClr val="898989"/>
              </a:solidFill>
            </a:endParaRPr>
          </a:p>
        </p:txBody>
      </p:sp>
      <p:sp>
        <p:nvSpPr>
          <p:cNvPr id="3079" name="灯片编号占位符 5"/>
          <p:cNvSpPr>
            <a:spLocks noGrp="1"/>
          </p:cNvSpPr>
          <p:nvPr>
            <p:ph type="sldNum" sz="quarter" idx="12"/>
            <p:custDataLst>
              <p:tags r:id="rId3"/>
            </p:custDataLst>
          </p:nvPr>
        </p:nvSpPr>
        <p:spPr>
          <a:xfrm>
            <a:off x="8610600"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2EA04F97-B91A-4D64-9747-47EF3E0A4201}" type="slidenum">
              <a:rPr lang="zh-CN" altLang="en-US" sz="1200">
                <a:solidFill>
                  <a:srgbClr val="898989"/>
                </a:solidFill>
              </a:rPr>
              <a:pPr lvl="0" algn="r"/>
              <a:t>‹#›</a:t>
            </a:fld>
            <a:endParaRPr lang="zh-CN" altLang="en-US" sz="1200">
              <a:solidFill>
                <a:srgbClr val="898989"/>
              </a:solidFill>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末尾幻灯片">
    <p:bg>
      <p:bgPr>
        <a:solidFill>
          <a:srgbClr val="F2F2F2"/>
        </a:solidFill>
        <a:effectLst/>
      </p:bgPr>
    </p:bg>
    <p:spTree>
      <p:nvGrpSpPr>
        <p:cNvPr id="1" name=""/>
        <p:cNvGrpSpPr/>
        <p:nvPr/>
      </p:nvGrpSpPr>
      <p:grpSpPr>
        <a:xfrm>
          <a:off x="0" y="0"/>
          <a:ext cx="0" cy="0"/>
          <a:chOff x="0" y="0"/>
          <a:chExt cx="0" cy="0"/>
        </a:xfrm>
      </p:grpSpPr>
      <p:sp>
        <p:nvSpPr>
          <p:cNvPr id="12291" name="矩形 5"/>
          <p:cNvSpPr/>
          <p:nvPr>
            <p:custDataLst>
              <p:tags r:id="rId1"/>
            </p:custDataLst>
          </p:nvPr>
        </p:nvSpPr>
        <p:spPr>
          <a:xfrm>
            <a:off x="-12956" y="0"/>
            <a:ext cx="67991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a:solidFill>
                <a:srgbClr val="FFFFFF"/>
              </a:solidFill>
              <a:latin typeface="Arial" pitchFamily="34" charset="0"/>
              <a:ea typeface="微软雅黑"/>
            </a:endParaRPr>
          </a:p>
        </p:txBody>
      </p:sp>
      <p:pic>
        <p:nvPicPr>
          <p:cNvPr id="12292" name="组合 6"/>
          <p:cNvPicPr>
            <a:picLocks noGrp="1" noChangeAspect="1"/>
          </p:cNvPicPr>
          <p:nvPr>
            <p:custDataLst>
              <p:tags r:id="rId2"/>
            </p:custDataLst>
          </p:nvPr>
        </p:nvPicPr>
        <p:blipFill>
          <a:blip r:embed="rId8"/>
          <a:stretch>
            <a:fillRect/>
          </a:stretch>
        </p:blipFill>
        <p:spPr>
          <a:xfrm>
            <a:off x="231775" y="263525"/>
            <a:ext cx="222250" cy="414338"/>
          </a:xfrm>
          <a:prstGeom prst="rect">
            <a:avLst/>
          </a:prstGeom>
          <a:noFill/>
          <a:ln>
            <a:miter lim="800000"/>
          </a:ln>
        </p:spPr>
      </p:pic>
      <p:cxnSp>
        <p:nvCxnSpPr>
          <p:cNvPr id="12293" name="直接连接符 10"/>
          <p:cNvCxnSpPr/>
          <p:nvPr>
            <p:custDataLst>
              <p:tags r:id="rId3"/>
            </p:custDataLst>
          </p:nvPr>
        </p:nvCxnSpPr>
        <p:spPr>
          <a:xfrm>
            <a:off x="1865313" y="3678238"/>
            <a:ext cx="5594350" cy="0"/>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nvPr>
        </p:nvSpPr>
        <p:spPr>
          <a:xfrm>
            <a:off x="1822517" y="2400173"/>
            <a:ext cx="5728469" cy="1172187"/>
          </a:xfrm>
        </p:spPr>
        <p:txBody>
          <a:bodyPr vert="horz" lIns="90000" tIns="46800" rIns="90000" bIns="0" rtlCol="0" anchor="b" anchorCtr="0">
            <a:normAutofit/>
          </a:bodyPr>
          <a:lstStyle>
            <a:lvl1pPr marL="0" marR="0" algn="l" defTabSz="914400" rtl="0" eaLnBrk="1" fontAlgn="auto" latinLnBrk="0" hangingPunct="1">
              <a:lnSpc>
                <a:spcPct val="100000"/>
              </a:lnSpc>
              <a:buNone/>
              <a:defRPr kumimoji="0" lang="zh-CN" altLang="en-US" sz="6000" b="0" i="0" u="none" strike="noStrike" kern="1200" cap="none" spc="600" normalizeH="0" baseline="0" noProof="1">
                <a:solidFill>
                  <a:schemeClr val="accent1"/>
                </a:solidFill>
                <a:effectLst/>
                <a:uFillTx/>
                <a:latin typeface="Arial" pitchFamily="34" charset="0"/>
                <a:ea typeface="汉仪旗黑-85S" panose="00020600040101010101" pitchFamily="18" charset="-122"/>
                <a:cs typeface="+mj-cs"/>
                <a:sym typeface="+mn-ea"/>
              </a:defRPr>
            </a:lvl1pPr>
          </a:lstStyle>
          <a:p>
            <a:pPr lvl="0" fontAlgn="auto"/>
            <a:r>
              <a:rPr strike="noStrike" noProof="1">
                <a:sym typeface="+mn-ea"/>
              </a:rPr>
              <a:t>编辑标题</a:t>
            </a:r>
          </a:p>
        </p:txBody>
      </p:sp>
      <p:sp>
        <p:nvSpPr>
          <p:cNvPr id="15" name="文本占位符 14"/>
          <p:cNvSpPr>
            <a:spLocks noGrp="1"/>
          </p:cNvSpPr>
          <p:nvPr>
            <p:ph type="body" sz="quarter" idx="13" hasCustomPrompt="1"/>
          </p:nvPr>
        </p:nvSpPr>
        <p:spPr>
          <a:xfrm>
            <a:off x="1815483" y="3784083"/>
            <a:ext cx="5735503" cy="478970"/>
          </a:xfrm>
        </p:spPr>
        <p:txBody>
          <a:bodyPr lIns="90000" tIns="0" rIns="90000" bIns="46800">
            <a:normAutofit/>
          </a:bodyPr>
          <a:lstStyle>
            <a:lvl1pPr marL="0" indent="0">
              <a:buNone/>
              <a:defRPr sz="2000" baseline="0">
                <a:solidFill>
                  <a:schemeClr val="accent1"/>
                </a:solidFill>
                <a:latin typeface="Arial" pitchFamily="34" charset="0"/>
                <a:ea typeface="微软雅黑"/>
              </a:defRPr>
            </a:lvl1pPr>
          </a:lstStyle>
          <a:p>
            <a:pPr lvl="0" fontAlgn="auto"/>
            <a:r>
              <a:rPr lang="zh-CN" altLang="en-US" strike="noStrike" noProof="1"/>
              <a:t>单击此处编辑文本</a:t>
            </a:r>
          </a:p>
        </p:txBody>
      </p:sp>
      <p:sp>
        <p:nvSpPr>
          <p:cNvPr id="12296" name="日期占位符 2"/>
          <p:cNvSpPr>
            <a:spLocks noGrp="1"/>
          </p:cNvSpPr>
          <p:nvPr>
            <p:ph type="dt" sz="half" idx="14"/>
            <p:custDataLst>
              <p:tags r:id="rId4"/>
            </p:custDataLst>
          </p:nvPr>
        </p:nvSpPr>
        <p:spPr>
          <a:xfrm>
            <a:off x="879742"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CEF10BDB-B6D4-46AC-9B53-F72956DBD893}" type="datetime1">
              <a:rPr lang="zh-CN" altLang="en-US" sz="1200">
                <a:solidFill>
                  <a:srgbClr val="898989"/>
                </a:solidFill>
              </a:rPr>
              <a:pPr lvl="0"/>
              <a:t>2021/4/4</a:t>
            </a:fld>
            <a:endParaRPr lang="zh-CN" altLang="en-US" sz="1200">
              <a:solidFill>
                <a:srgbClr val="898989"/>
              </a:solidFill>
            </a:endParaRPr>
          </a:p>
        </p:txBody>
      </p:sp>
      <p:sp>
        <p:nvSpPr>
          <p:cNvPr id="12297" name="页脚占位符 3"/>
          <p:cNvSpPr>
            <a:spLocks noGrp="1"/>
          </p:cNvSpPr>
          <p:nvPr>
            <p:ph type="ftr" sz="quarter" idx="15"/>
            <p:custDataLst>
              <p:tags r:id="rId5"/>
            </p:custDataLst>
          </p:nvPr>
        </p:nvSpPr>
        <p:spPr>
          <a:xfrm>
            <a:off x="4116000" y="6349833"/>
            <a:ext cx="396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sz="1200">
              <a:solidFill>
                <a:srgbClr val="898989"/>
              </a:solidFill>
            </a:endParaRPr>
          </a:p>
        </p:txBody>
      </p:sp>
      <p:sp>
        <p:nvSpPr>
          <p:cNvPr id="12298" name="灯片编号占位符 4"/>
          <p:cNvSpPr>
            <a:spLocks noGrp="1"/>
          </p:cNvSpPr>
          <p:nvPr>
            <p:ph type="sldNum" sz="quarter" idx="16"/>
            <p:custDataLst>
              <p:tags r:id="rId6"/>
            </p:custDataLst>
          </p:nvPr>
        </p:nvSpPr>
        <p:spPr>
          <a:xfrm>
            <a:off x="8610600"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35006D9B-A813-4EF7-A8E4-4A48B442505E}" type="slidenum">
              <a:rPr lang="zh-CN" altLang="en-US" sz="1200">
                <a:solidFill>
                  <a:srgbClr val="898989"/>
                </a:solidFill>
              </a:rPr>
              <a:pPr lvl="0" algn="r"/>
              <a:t>‹#›</a:t>
            </a:fld>
            <a:endParaRPr lang="zh-CN" altLang="en-US" sz="1200">
              <a:solidFill>
                <a:srgbClr val="898989"/>
              </a:solidFill>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通用">
    <p:bg>
      <p:bgPr>
        <a:solidFill>
          <a:schemeClr val="bg2"/>
        </a:solidFill>
        <a:effectLst/>
      </p:bgPr>
    </p:bg>
    <p:spTree>
      <p:nvGrpSpPr>
        <p:cNvPr id="1" name=""/>
        <p:cNvGrpSpPr/>
        <p:nvPr/>
      </p:nvGrpSpPr>
      <p:grpSpPr>
        <a:xfrm>
          <a:off x="0" y="0"/>
          <a:ext cx="0" cy="0"/>
          <a:chOff x="0" y="0"/>
          <a:chExt cx="0" cy="0"/>
        </a:xfrm>
      </p:grpSpPr>
      <p:pic>
        <p:nvPicPr>
          <p:cNvPr id="13315" name="图片 5"/>
          <p:cNvPicPr>
            <a:picLocks noChangeAspect="1"/>
          </p:cNvPicPr>
          <p:nvPr>
            <p:custDataLst>
              <p:tags r:id="rId1"/>
            </p:custDataLst>
          </p:nvPr>
        </p:nvPicPr>
        <p:blipFill>
          <a:blip r:embed="rId6"/>
          <a:stretch>
            <a:fillRect/>
          </a:stretch>
        </p:blipFill>
        <p:spPr>
          <a:xfrm>
            <a:off x="11342688" y="5783263"/>
            <a:ext cx="747712" cy="927100"/>
          </a:xfrm>
          <a:prstGeom prst="rect">
            <a:avLst/>
          </a:prstGeom>
          <a:noFill/>
          <a:ln>
            <a:noFill/>
            <a:miter lim="800000"/>
          </a:ln>
        </p:spPr>
      </p:pic>
      <p:sp>
        <p:nvSpPr>
          <p:cNvPr id="2" name="标题 1"/>
          <p:cNvSpPr>
            <a:spLocks noGrp="1"/>
          </p:cNvSpPr>
          <p:nvPr>
            <p:ph type="title"/>
          </p:nvPr>
        </p:nvSpPr>
        <p:spPr/>
        <p:txBody>
          <a:bodyPr/>
          <a:lstStyle>
            <a:lvl1pPr>
              <a:defRPr baseline="0">
                <a:latin typeface="Arial" pitchFamily="34" charset="0"/>
                <a:ea typeface="微软雅黑"/>
              </a:defRPr>
            </a:lvl1pPr>
          </a:lstStyle>
          <a:p>
            <a:pPr fontAlgn="auto"/>
            <a:r>
              <a:rPr lang="zh-CN" altLang="en-US" strike="noStrike" noProof="1"/>
              <a:t>单击此处编辑母版标题样式</a:t>
            </a:r>
          </a:p>
        </p:txBody>
      </p:sp>
      <p:sp>
        <p:nvSpPr>
          <p:cNvPr id="13318" name="日期占位符 2"/>
          <p:cNvSpPr>
            <a:spLocks noGrp="1"/>
          </p:cNvSpPr>
          <p:nvPr>
            <p:ph type="dt" sz="half" idx="10"/>
            <p:custDataLst>
              <p:tags r:id="rId2"/>
            </p:custDataLst>
          </p:nvPr>
        </p:nvSpPr>
        <p:spPr>
          <a:xfrm>
            <a:off x="879742"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AB666227-DA64-4755-BD64-68B01ACB30AE}" type="datetime1">
              <a:rPr lang="zh-CN" altLang="en-US" sz="1200">
                <a:solidFill>
                  <a:srgbClr val="898989"/>
                </a:solidFill>
              </a:rPr>
              <a:pPr lvl="0"/>
              <a:t>2021/4/4</a:t>
            </a:fld>
            <a:endParaRPr lang="zh-CN" altLang="en-US" sz="1200">
              <a:solidFill>
                <a:srgbClr val="898989"/>
              </a:solidFill>
            </a:endParaRPr>
          </a:p>
        </p:txBody>
      </p:sp>
      <p:sp>
        <p:nvSpPr>
          <p:cNvPr id="13319" name="页脚占位符 3"/>
          <p:cNvSpPr>
            <a:spLocks noGrp="1"/>
          </p:cNvSpPr>
          <p:nvPr>
            <p:ph type="ftr" sz="quarter" idx="11"/>
            <p:custDataLst>
              <p:tags r:id="rId3"/>
            </p:custDataLst>
          </p:nvPr>
        </p:nvSpPr>
        <p:spPr>
          <a:xfrm>
            <a:off x="4116000" y="6349833"/>
            <a:ext cx="396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sz="1200">
              <a:solidFill>
                <a:srgbClr val="898989"/>
              </a:solidFill>
            </a:endParaRPr>
          </a:p>
        </p:txBody>
      </p:sp>
      <p:sp>
        <p:nvSpPr>
          <p:cNvPr id="13320" name="灯片编号占位符 4"/>
          <p:cNvSpPr>
            <a:spLocks noGrp="1"/>
          </p:cNvSpPr>
          <p:nvPr>
            <p:ph type="sldNum" sz="quarter" idx="12"/>
            <p:custDataLst>
              <p:tags r:id="rId4"/>
            </p:custDataLst>
          </p:nvPr>
        </p:nvSpPr>
        <p:spPr>
          <a:xfrm>
            <a:off x="8610600"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041706AE-5EDB-45AF-94EB-F22C1215E04E}" type="slidenum">
              <a:rPr lang="zh-CN" altLang="en-US" sz="1200">
                <a:solidFill>
                  <a:srgbClr val="898989"/>
                </a:solidFill>
              </a:rPr>
              <a:pPr lvl="0" algn="r"/>
              <a:t>‹#›</a:t>
            </a:fld>
            <a:endParaRPr lang="zh-CN" altLang="en-US" sz="1200">
              <a:solidFill>
                <a:srgbClr val="898989"/>
              </a:solidFill>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相框">
    <p:bg>
      <p:bgPr>
        <a:solidFill>
          <a:schemeClr val="bg2"/>
        </a:solidFill>
        <a:effectLst/>
      </p:bgPr>
    </p:bg>
    <p:spTree>
      <p:nvGrpSpPr>
        <p:cNvPr id="1" name=""/>
        <p:cNvGrpSpPr/>
        <p:nvPr/>
      </p:nvGrpSpPr>
      <p:grpSpPr>
        <a:xfrm>
          <a:off x="0" y="0"/>
          <a:ext cx="0" cy="0"/>
          <a:chOff x="0" y="0"/>
          <a:chExt cx="0" cy="0"/>
        </a:xfrm>
      </p:grpSpPr>
      <p:sp>
        <p:nvSpPr>
          <p:cNvPr id="14339" name="矩形 7"/>
          <p:cNvSpPr/>
          <p:nvPr>
            <p:custDataLst>
              <p:tags r:id="rId1"/>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a:solidFill>
                <a:srgbClr val="FFFFFF"/>
              </a:solidFill>
              <a:latin typeface="Arial" pitchFamily="34" charset="0"/>
              <a:ea typeface="微软雅黑"/>
            </a:endParaRPr>
          </a:p>
        </p:txBody>
      </p:sp>
      <p:pic>
        <p:nvPicPr>
          <p:cNvPr id="14340" name="图片 8"/>
          <p:cNvPicPr>
            <a:picLocks noChangeAspect="1"/>
          </p:cNvPicPr>
          <p:nvPr>
            <p:custDataLst>
              <p:tags r:id="rId2"/>
            </p:custDataLst>
          </p:nvPr>
        </p:nvPicPr>
        <p:blipFill>
          <a:blip r:embed="rId8"/>
          <a:stretch>
            <a:fillRect/>
          </a:stretch>
        </p:blipFill>
        <p:spPr>
          <a:xfrm>
            <a:off x="10814050" y="5054600"/>
            <a:ext cx="1377950" cy="1709738"/>
          </a:xfrm>
          <a:prstGeom prst="rect">
            <a:avLst/>
          </a:prstGeom>
          <a:noFill/>
          <a:ln>
            <a:noFill/>
            <a:miter lim="800000"/>
          </a:ln>
        </p:spPr>
      </p:pic>
      <p:pic>
        <p:nvPicPr>
          <p:cNvPr id="14341" name="图片 9"/>
          <p:cNvPicPr>
            <a:picLocks noChangeAspect="1"/>
          </p:cNvPicPr>
          <p:nvPr>
            <p:custDataLst>
              <p:tags r:id="rId3"/>
            </p:custDataLst>
          </p:nvPr>
        </p:nvPicPr>
        <p:blipFill>
          <a:blip r:embed="rId9"/>
          <a:stretch>
            <a:fillRect/>
          </a:stretch>
        </p:blipFill>
        <p:spPr>
          <a:xfrm>
            <a:off x="227013" y="88900"/>
            <a:ext cx="477837" cy="1389063"/>
          </a:xfrm>
          <a:prstGeom prst="rect">
            <a:avLst/>
          </a:prstGeom>
          <a:noFill/>
          <a:ln>
            <a:noFill/>
            <a:miter lim="800000"/>
          </a:ln>
        </p:spPr>
      </p:pic>
      <p:sp>
        <p:nvSpPr>
          <p:cNvPr id="2" name="标题 1"/>
          <p:cNvSpPr>
            <a:spLocks noGrp="1"/>
          </p:cNvSpPr>
          <p:nvPr>
            <p:ph type="title" hasCustomPrompt="1"/>
          </p:nvPr>
        </p:nvSpPr>
        <p:spPr>
          <a:xfrm>
            <a:off x="1281600" y="1249200"/>
            <a:ext cx="9626400" cy="723600"/>
          </a:xfrm>
        </p:spPr>
        <p:txBody>
          <a:bodyPr anchor="ctr"/>
          <a:lstStyle>
            <a:lvl1pPr>
              <a:defRPr sz="3200" baseline="0">
                <a:solidFill>
                  <a:schemeClr val="tx1">
                    <a:lumMod val="85000"/>
                    <a:lumOff val="15000"/>
                  </a:schemeClr>
                </a:solidFill>
                <a:latin typeface="Arial" pitchFamily="34" charset="0"/>
                <a:ea typeface="微软雅黑"/>
              </a:defRPr>
            </a:lvl1pPr>
          </a:lstStyle>
          <a:p>
            <a:pPr fontAlgn="auto"/>
            <a:r>
              <a:rPr lang="zh-CN" altLang="en-US" strike="noStrike" noProof="1"/>
              <a:t>单击此处编辑标题</a:t>
            </a:r>
          </a:p>
        </p:txBody>
      </p:sp>
      <p:sp>
        <p:nvSpPr>
          <p:cNvPr id="7" name="内容占位符 6"/>
          <p:cNvSpPr>
            <a:spLocks noGrp="1"/>
          </p:cNvSpPr>
          <p:nvPr>
            <p:ph sz="quarter" idx="13"/>
          </p:nvPr>
        </p:nvSpPr>
        <p:spPr>
          <a:xfrm>
            <a:off x="1281113" y="2163600"/>
            <a:ext cx="9626600" cy="3445200"/>
          </a:xfrm>
        </p:spPr>
        <p:txBody>
          <a:bodyPr/>
          <a:lstStyle>
            <a:lvl1pPr>
              <a:defRPr baseline="0">
                <a:solidFill>
                  <a:schemeClr val="tx1">
                    <a:lumMod val="85000"/>
                    <a:lumOff val="15000"/>
                  </a:schemeClr>
                </a:solidFill>
                <a:latin typeface="Arial" pitchFamily="34" charset="0"/>
                <a:ea typeface="微软雅黑"/>
              </a:defRPr>
            </a:lvl1pPr>
            <a:lvl2pPr>
              <a:defRPr baseline="0">
                <a:solidFill>
                  <a:schemeClr val="tx1">
                    <a:lumMod val="85000"/>
                    <a:lumOff val="15000"/>
                  </a:schemeClr>
                </a:solidFill>
                <a:latin typeface="Arial" pitchFamily="34" charset="0"/>
                <a:ea typeface="微软雅黑"/>
              </a:defRPr>
            </a:lvl2pPr>
            <a:lvl3pPr>
              <a:defRPr baseline="0">
                <a:solidFill>
                  <a:schemeClr val="tx1">
                    <a:lumMod val="85000"/>
                    <a:lumOff val="15000"/>
                  </a:schemeClr>
                </a:solidFill>
                <a:latin typeface="Arial" pitchFamily="34" charset="0"/>
                <a:ea typeface="微软雅黑"/>
              </a:defRPr>
            </a:lvl3pPr>
            <a:lvl4pPr>
              <a:defRPr baseline="0">
                <a:solidFill>
                  <a:schemeClr val="tx1">
                    <a:lumMod val="85000"/>
                    <a:lumOff val="15000"/>
                  </a:schemeClr>
                </a:solidFill>
                <a:latin typeface="Arial" pitchFamily="34" charset="0"/>
                <a:ea typeface="微软雅黑"/>
              </a:defRPr>
            </a:lvl4pPr>
            <a:lvl5pPr>
              <a:defRPr baseline="0">
                <a:solidFill>
                  <a:schemeClr val="tx1">
                    <a:lumMod val="85000"/>
                    <a:lumOff val="15000"/>
                  </a:schemeClr>
                </a:solidFill>
                <a:latin typeface="Arial" pitchFamily="34" charset="0"/>
                <a:ea typeface="微软雅黑"/>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14344" name="日期占位符 2"/>
          <p:cNvSpPr>
            <a:spLocks noGrp="1"/>
          </p:cNvSpPr>
          <p:nvPr>
            <p:ph type="dt" sz="half" idx="14"/>
            <p:custDataLst>
              <p:tags r:id="rId4"/>
            </p:custDataLst>
          </p:nvPr>
        </p:nvSpPr>
        <p:spPr>
          <a:xfrm>
            <a:off x="879742"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A22FED7D-55AA-4A93-A801-8F2D11EFD8E1}" type="datetime1">
              <a:rPr lang="zh-CN" altLang="en-US" sz="1200">
                <a:solidFill>
                  <a:srgbClr val="898989"/>
                </a:solidFill>
              </a:rPr>
              <a:pPr lvl="0"/>
              <a:t>2021/4/4</a:t>
            </a:fld>
            <a:endParaRPr lang="zh-CN" altLang="en-US" sz="1200">
              <a:solidFill>
                <a:srgbClr val="898989"/>
              </a:solidFill>
            </a:endParaRPr>
          </a:p>
        </p:txBody>
      </p:sp>
      <p:sp>
        <p:nvSpPr>
          <p:cNvPr id="14345" name="页脚占位符 3"/>
          <p:cNvSpPr>
            <a:spLocks noGrp="1"/>
          </p:cNvSpPr>
          <p:nvPr>
            <p:ph type="ftr" sz="quarter" idx="15"/>
            <p:custDataLst>
              <p:tags r:id="rId5"/>
            </p:custDataLst>
          </p:nvPr>
        </p:nvSpPr>
        <p:spPr>
          <a:xfrm>
            <a:off x="4116000" y="6349833"/>
            <a:ext cx="396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sz="1200">
              <a:solidFill>
                <a:srgbClr val="898989"/>
              </a:solidFill>
            </a:endParaRPr>
          </a:p>
        </p:txBody>
      </p:sp>
      <p:sp>
        <p:nvSpPr>
          <p:cNvPr id="14346" name="灯片编号占位符 4"/>
          <p:cNvSpPr>
            <a:spLocks noGrp="1"/>
          </p:cNvSpPr>
          <p:nvPr>
            <p:ph type="sldNum" sz="quarter" idx="16"/>
            <p:custDataLst>
              <p:tags r:id="rId6"/>
            </p:custDataLst>
          </p:nvPr>
        </p:nvSpPr>
        <p:spPr>
          <a:xfrm>
            <a:off x="8610600"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C5CAA757-CAA1-4367-864B-E4E1586F6012}" type="slidenum">
              <a:rPr lang="zh-CN" altLang="en-US" sz="1200">
                <a:solidFill>
                  <a:srgbClr val="898989"/>
                </a:solidFill>
              </a:rPr>
              <a:pPr lvl="0" algn="r"/>
              <a:t>‹#›</a:t>
            </a:fld>
            <a:endParaRPr lang="zh-CN" altLang="en-US" sz="1200">
              <a:solidFill>
                <a:srgbClr val="898989"/>
              </a:solidFill>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左右">
    <p:bg>
      <p:bgPr>
        <a:solidFill>
          <a:schemeClr val="bg2"/>
        </a:solidFill>
        <a:effectLst/>
      </p:bgPr>
    </p:bg>
    <p:spTree>
      <p:nvGrpSpPr>
        <p:cNvPr id="1" name=""/>
        <p:cNvGrpSpPr/>
        <p:nvPr/>
      </p:nvGrpSpPr>
      <p:grpSpPr>
        <a:xfrm>
          <a:off x="0" y="0"/>
          <a:ext cx="0" cy="0"/>
          <a:chOff x="0" y="0"/>
          <a:chExt cx="0" cy="0"/>
        </a:xfrm>
      </p:grpSpPr>
      <p:sp>
        <p:nvSpPr>
          <p:cNvPr id="15363" name="矩形 7"/>
          <p:cNvSpPr/>
          <p:nvPr>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en-US" altLang="zh-CN">
              <a:solidFill>
                <a:srgbClr val="FFFFFF"/>
              </a:solidFill>
              <a:latin typeface="Arial" pitchFamily="34" charset="0"/>
              <a:ea typeface="微软雅黑"/>
              <a:sym typeface="微软雅黑" charset="-122"/>
            </a:endParaRPr>
          </a:p>
        </p:txBody>
      </p:sp>
      <p:pic>
        <p:nvPicPr>
          <p:cNvPr id="15364" name="图片 9"/>
          <p:cNvPicPr>
            <a:picLocks noChangeAspect="1"/>
          </p:cNvPicPr>
          <p:nvPr>
            <p:custDataLst>
              <p:tags r:id="rId2"/>
            </p:custDataLst>
          </p:nvPr>
        </p:nvPicPr>
        <p:blipFill>
          <a:blip r:embed="rId7"/>
          <a:stretch>
            <a:fillRect/>
          </a:stretch>
        </p:blipFill>
        <p:spPr>
          <a:xfrm>
            <a:off x="371475" y="5392738"/>
            <a:ext cx="477838" cy="1389062"/>
          </a:xfrm>
          <a:prstGeom prst="rect">
            <a:avLst/>
          </a:prstGeom>
          <a:noFill/>
          <a:ln>
            <a:noFill/>
            <a:miter lim="800000"/>
          </a:ln>
        </p:spPr>
      </p:pic>
      <p:sp>
        <p:nvSpPr>
          <p:cNvPr id="2" name="标题 1"/>
          <p:cNvSpPr>
            <a:spLocks noGrp="1"/>
          </p:cNvSpPr>
          <p:nvPr>
            <p:ph type="title" hasCustomPrompt="1"/>
          </p:nvPr>
        </p:nvSpPr>
        <p:spPr>
          <a:xfrm>
            <a:off x="583200" y="770400"/>
            <a:ext cx="3960000" cy="882000"/>
          </a:xfrm>
        </p:spPr>
        <p:txBody>
          <a:bodyPr anchor="ctr"/>
          <a:lstStyle>
            <a:lvl1pPr>
              <a:defRPr sz="3600" baseline="0">
                <a:solidFill>
                  <a:schemeClr val="tx1">
                    <a:lumMod val="85000"/>
                    <a:lumOff val="15000"/>
                  </a:schemeClr>
                </a:solidFill>
                <a:latin typeface="Arial" pitchFamily="34" charset="0"/>
                <a:ea typeface="微软雅黑"/>
              </a:defRPr>
            </a:lvl1pPr>
          </a:lstStyle>
          <a:p>
            <a:pPr fontAlgn="auto"/>
            <a:r>
              <a:rPr lang="zh-CN" altLang="en-US" strike="noStrike" noProof="1"/>
              <a:t>单击编辑标题</a:t>
            </a:r>
          </a:p>
        </p:txBody>
      </p:sp>
      <p:sp>
        <p:nvSpPr>
          <p:cNvPr id="7" name="文本占位符 6"/>
          <p:cNvSpPr>
            <a:spLocks noGrp="1"/>
          </p:cNvSpPr>
          <p:nvPr>
            <p:ph type="body" sz="quarter" idx="13"/>
          </p:nvPr>
        </p:nvSpPr>
        <p:spPr>
          <a:xfrm>
            <a:off x="586800" y="1764000"/>
            <a:ext cx="3956400" cy="4093200"/>
          </a:xfrm>
        </p:spPr>
        <p:txBody>
          <a:bodyPr/>
          <a:lstStyle>
            <a:lvl1pPr>
              <a:defRPr baseline="0">
                <a:solidFill>
                  <a:schemeClr val="tx1">
                    <a:lumMod val="85000"/>
                    <a:lumOff val="15000"/>
                  </a:schemeClr>
                </a:solidFill>
                <a:latin typeface="Arial" pitchFamily="34" charset="0"/>
                <a:ea typeface="微软雅黑"/>
              </a:defRPr>
            </a:lvl1pPr>
            <a:lvl2pPr>
              <a:defRPr baseline="0">
                <a:solidFill>
                  <a:schemeClr val="tx1">
                    <a:lumMod val="85000"/>
                    <a:lumOff val="15000"/>
                  </a:schemeClr>
                </a:solidFill>
                <a:latin typeface="Arial" pitchFamily="34" charset="0"/>
                <a:ea typeface="微软雅黑"/>
              </a:defRPr>
            </a:lvl2pPr>
            <a:lvl3pPr>
              <a:defRPr baseline="0">
                <a:solidFill>
                  <a:schemeClr val="tx1">
                    <a:lumMod val="85000"/>
                    <a:lumOff val="15000"/>
                  </a:schemeClr>
                </a:solidFill>
                <a:latin typeface="Arial" pitchFamily="34" charset="0"/>
                <a:ea typeface="微软雅黑"/>
              </a:defRPr>
            </a:lvl3pPr>
            <a:lvl4pPr>
              <a:defRPr baseline="0">
                <a:solidFill>
                  <a:schemeClr val="tx1">
                    <a:lumMod val="85000"/>
                    <a:lumOff val="15000"/>
                  </a:schemeClr>
                </a:solidFill>
                <a:latin typeface="Arial" pitchFamily="34" charset="0"/>
                <a:ea typeface="微软雅黑"/>
              </a:defRPr>
            </a:lvl4pPr>
            <a:lvl5pPr>
              <a:defRPr baseline="0">
                <a:solidFill>
                  <a:schemeClr val="tx1">
                    <a:lumMod val="85000"/>
                    <a:lumOff val="15000"/>
                  </a:schemeClr>
                </a:solidFill>
                <a:latin typeface="Arial" pitchFamily="34" charset="0"/>
                <a:ea typeface="微软雅黑"/>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9" name="内容占位符 8"/>
          <p:cNvSpPr>
            <a:spLocks noGrp="1"/>
          </p:cNvSpPr>
          <p:nvPr>
            <p:ph sz="quarter" idx="14"/>
          </p:nvPr>
        </p:nvSpPr>
        <p:spPr>
          <a:xfrm>
            <a:off x="5101200" y="769938"/>
            <a:ext cx="6480000" cy="5087937"/>
          </a:xfrm>
        </p:spPr>
        <p:txBody>
          <a:bodyPr/>
          <a:lstStyle>
            <a:lvl1pPr>
              <a:defRPr baseline="0">
                <a:latin typeface="Arial" pitchFamily="34" charset="0"/>
                <a:ea typeface="微软雅黑"/>
              </a:defRPr>
            </a:lvl1pPr>
            <a:lvl2pPr>
              <a:defRPr baseline="0">
                <a:latin typeface="Arial" pitchFamily="34" charset="0"/>
                <a:ea typeface="微软雅黑"/>
              </a:defRPr>
            </a:lvl2pPr>
            <a:lvl3pPr>
              <a:defRPr baseline="0">
                <a:latin typeface="Arial" pitchFamily="34" charset="0"/>
                <a:ea typeface="微软雅黑"/>
              </a:defRPr>
            </a:lvl3pPr>
            <a:lvl4pPr>
              <a:defRPr baseline="0">
                <a:latin typeface="Arial" pitchFamily="34" charset="0"/>
                <a:ea typeface="微软雅黑"/>
              </a:defRPr>
            </a:lvl4pPr>
            <a:lvl5pPr>
              <a:defRPr baseline="0">
                <a:latin typeface="Arial" pitchFamily="34" charset="0"/>
                <a:ea typeface="微软雅黑"/>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15367" name="日期占位符 2"/>
          <p:cNvSpPr>
            <a:spLocks noGrp="1"/>
          </p:cNvSpPr>
          <p:nvPr>
            <p:ph type="dt" sz="half" idx="15"/>
            <p:custDataLst>
              <p:tags r:id="rId3"/>
            </p:custDataLst>
          </p:nvPr>
        </p:nvSpPr>
        <p:spPr>
          <a:xfrm>
            <a:off x="879742"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891D7DED-750B-48A7-B4D8-88A9127B0B78}" type="datetime1">
              <a:rPr lang="zh-CN" altLang="en-US" sz="1200">
                <a:solidFill>
                  <a:srgbClr val="898989"/>
                </a:solidFill>
              </a:rPr>
              <a:pPr lvl="0"/>
              <a:t>2021/4/4</a:t>
            </a:fld>
            <a:endParaRPr lang="zh-CN" altLang="en-US" sz="1200">
              <a:solidFill>
                <a:srgbClr val="898989"/>
              </a:solidFill>
            </a:endParaRPr>
          </a:p>
        </p:txBody>
      </p:sp>
      <p:sp>
        <p:nvSpPr>
          <p:cNvPr id="15368" name="页脚占位符 3"/>
          <p:cNvSpPr>
            <a:spLocks noGrp="1"/>
          </p:cNvSpPr>
          <p:nvPr>
            <p:ph type="ftr" sz="quarter" idx="16"/>
            <p:custDataLst>
              <p:tags r:id="rId4"/>
            </p:custDataLst>
          </p:nvPr>
        </p:nvSpPr>
        <p:spPr>
          <a:xfrm>
            <a:off x="4116000" y="6349833"/>
            <a:ext cx="396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sz="1200">
              <a:solidFill>
                <a:srgbClr val="898989"/>
              </a:solidFill>
            </a:endParaRPr>
          </a:p>
        </p:txBody>
      </p:sp>
      <p:sp>
        <p:nvSpPr>
          <p:cNvPr id="15369" name="灯片编号占位符 4"/>
          <p:cNvSpPr>
            <a:spLocks noGrp="1"/>
          </p:cNvSpPr>
          <p:nvPr>
            <p:ph type="sldNum" sz="quarter" idx="17"/>
            <p:custDataLst>
              <p:tags r:id="rId5"/>
            </p:custDataLst>
          </p:nvPr>
        </p:nvSpPr>
        <p:spPr>
          <a:xfrm>
            <a:off x="8610600"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04732DFD-4E70-480F-A474-804BC5DE6BB1}" type="slidenum">
              <a:rPr lang="zh-CN" altLang="en-US" sz="1200">
                <a:solidFill>
                  <a:srgbClr val="898989"/>
                </a:solidFill>
              </a:rPr>
              <a:pPr lvl="0" algn="r"/>
              <a:t>‹#›</a:t>
            </a:fld>
            <a:endParaRPr lang="zh-CN" altLang="en-US" sz="1200">
              <a:solidFill>
                <a:srgbClr val="898989"/>
              </a:solidFill>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上下">
    <p:bg>
      <p:bgPr>
        <a:solidFill>
          <a:schemeClr val="bg2"/>
        </a:solidFill>
        <a:effectLst/>
      </p:bgPr>
    </p:bg>
    <p:spTree>
      <p:nvGrpSpPr>
        <p:cNvPr id="1" name=""/>
        <p:cNvGrpSpPr/>
        <p:nvPr/>
      </p:nvGrpSpPr>
      <p:grpSpPr>
        <a:xfrm>
          <a:off x="0" y="0"/>
          <a:ext cx="0" cy="0"/>
          <a:chOff x="0" y="0"/>
          <a:chExt cx="0" cy="0"/>
        </a:xfrm>
      </p:grpSpPr>
      <p:sp>
        <p:nvSpPr>
          <p:cNvPr id="16387" name="矩形 9"/>
          <p:cNvSpPr/>
          <p:nvPr>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en-US" altLang="zh-CN">
              <a:solidFill>
                <a:srgbClr val="FFFFFF"/>
              </a:solidFill>
              <a:latin typeface="Arial" pitchFamily="34" charset="0"/>
              <a:ea typeface="微软雅黑"/>
              <a:sym typeface="微软雅黑" charset="-122"/>
            </a:endParaRPr>
          </a:p>
        </p:txBody>
      </p:sp>
      <p:pic>
        <p:nvPicPr>
          <p:cNvPr id="16388" name="图片 10"/>
          <p:cNvPicPr>
            <a:picLocks noChangeAspect="1"/>
          </p:cNvPicPr>
          <p:nvPr>
            <p:custDataLst>
              <p:tags r:id="rId2"/>
            </p:custDataLst>
          </p:nvPr>
        </p:nvPicPr>
        <p:blipFill>
          <a:blip r:embed="rId7"/>
          <a:stretch>
            <a:fillRect/>
          </a:stretch>
        </p:blipFill>
        <p:spPr>
          <a:xfrm>
            <a:off x="11118850" y="173038"/>
            <a:ext cx="938213" cy="1166812"/>
          </a:xfrm>
          <a:prstGeom prst="rect">
            <a:avLst/>
          </a:prstGeom>
          <a:noFill/>
          <a:ln>
            <a:noFill/>
            <a:miter lim="800000"/>
          </a:ln>
        </p:spPr>
      </p:pic>
      <p:sp>
        <p:nvSpPr>
          <p:cNvPr id="2" name="标题 1"/>
          <p:cNvSpPr>
            <a:spLocks noGrp="1"/>
          </p:cNvSpPr>
          <p:nvPr>
            <p:ph type="title"/>
          </p:nvPr>
        </p:nvSpPr>
        <p:spPr>
          <a:xfrm>
            <a:off x="612000" y="781200"/>
            <a:ext cx="10976400" cy="626400"/>
          </a:xfrm>
        </p:spPr>
        <p:txBody>
          <a:bodyPr anchor="ctr"/>
          <a:lstStyle>
            <a:lvl1pPr algn="ctr">
              <a:defRPr sz="3600" baseline="0">
                <a:solidFill>
                  <a:schemeClr val="tx1">
                    <a:lumMod val="85000"/>
                    <a:lumOff val="15000"/>
                  </a:schemeClr>
                </a:solidFill>
                <a:latin typeface="Arial" pitchFamily="34" charset="0"/>
                <a:ea typeface="微软雅黑"/>
              </a:defRPr>
            </a:lvl1pPr>
          </a:lstStyle>
          <a:p>
            <a:pPr fontAlgn="auto"/>
            <a:r>
              <a:rPr lang="zh-CN" altLang="en-US" strike="noStrike" noProof="1"/>
              <a:t>单击此处编辑母版标题样式</a:t>
            </a:r>
          </a:p>
        </p:txBody>
      </p:sp>
      <p:sp>
        <p:nvSpPr>
          <p:cNvPr id="7" name="文本占位符 6"/>
          <p:cNvSpPr>
            <a:spLocks noGrp="1"/>
          </p:cNvSpPr>
          <p:nvPr>
            <p:ph type="body" sz="quarter" idx="13"/>
          </p:nvPr>
        </p:nvSpPr>
        <p:spPr>
          <a:xfrm>
            <a:off x="612000" y="1659600"/>
            <a:ext cx="10975975" cy="828000"/>
          </a:xfrm>
        </p:spPr>
        <p:txBody>
          <a:bodyPr/>
          <a:lstStyle>
            <a:lvl1pPr algn="ctr">
              <a:defRPr baseline="0">
                <a:solidFill>
                  <a:schemeClr val="tx1">
                    <a:lumMod val="85000"/>
                    <a:lumOff val="15000"/>
                  </a:schemeClr>
                </a:solidFill>
                <a:latin typeface="Arial" pitchFamily="34" charset="0"/>
                <a:ea typeface="微软雅黑"/>
              </a:defRPr>
            </a:lvl1pPr>
          </a:lstStyle>
          <a:p>
            <a:pPr lvl="0" fontAlgn="auto"/>
            <a:r>
              <a:rPr lang="zh-CN" altLang="en-US" strike="noStrike" noProof="1"/>
              <a:t>单击此处编辑母版文本样式</a:t>
            </a:r>
          </a:p>
        </p:txBody>
      </p:sp>
      <p:sp>
        <p:nvSpPr>
          <p:cNvPr id="9" name="内容占位符 8"/>
          <p:cNvSpPr>
            <a:spLocks noGrp="1"/>
          </p:cNvSpPr>
          <p:nvPr>
            <p:ph sz="quarter" idx="14"/>
          </p:nvPr>
        </p:nvSpPr>
        <p:spPr>
          <a:xfrm>
            <a:off x="612775" y="2808000"/>
            <a:ext cx="10965600" cy="3430800"/>
          </a:xfrm>
        </p:spPr>
        <p:txBody>
          <a:bodyPr/>
          <a:lstStyle>
            <a:lvl1pPr>
              <a:defRPr baseline="0">
                <a:latin typeface="Arial" pitchFamily="34" charset="0"/>
                <a:ea typeface="微软雅黑"/>
              </a:defRPr>
            </a:lvl1pPr>
            <a:lvl2pPr>
              <a:defRPr baseline="0">
                <a:latin typeface="Arial" pitchFamily="34" charset="0"/>
                <a:ea typeface="微软雅黑"/>
              </a:defRPr>
            </a:lvl2pPr>
            <a:lvl3pPr>
              <a:defRPr baseline="0">
                <a:latin typeface="Arial" pitchFamily="34" charset="0"/>
                <a:ea typeface="微软雅黑"/>
              </a:defRPr>
            </a:lvl3pPr>
            <a:lvl4pPr>
              <a:defRPr baseline="0">
                <a:latin typeface="Arial" pitchFamily="34" charset="0"/>
                <a:ea typeface="微软雅黑"/>
              </a:defRPr>
            </a:lvl4pPr>
            <a:lvl5pPr>
              <a:defRPr baseline="0">
                <a:latin typeface="Arial" pitchFamily="34" charset="0"/>
                <a:ea typeface="微软雅黑"/>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16391" name="日期占位符 2"/>
          <p:cNvSpPr>
            <a:spLocks noGrp="1"/>
          </p:cNvSpPr>
          <p:nvPr>
            <p:ph type="dt" sz="half" idx="15"/>
            <p:custDataLst>
              <p:tags r:id="rId3"/>
            </p:custDataLst>
          </p:nvPr>
        </p:nvSpPr>
        <p:spPr>
          <a:xfrm>
            <a:off x="879742"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EFEB6460-3237-45C5-B798-70DED026BC09}" type="datetime1">
              <a:rPr lang="zh-CN" altLang="en-US" sz="1200">
                <a:solidFill>
                  <a:srgbClr val="898989"/>
                </a:solidFill>
              </a:rPr>
              <a:pPr lvl="0"/>
              <a:t>2021/4/4</a:t>
            </a:fld>
            <a:endParaRPr lang="zh-CN" altLang="en-US" sz="1200">
              <a:solidFill>
                <a:srgbClr val="898989"/>
              </a:solidFill>
            </a:endParaRPr>
          </a:p>
        </p:txBody>
      </p:sp>
      <p:sp>
        <p:nvSpPr>
          <p:cNvPr id="16392" name="页脚占位符 3"/>
          <p:cNvSpPr>
            <a:spLocks noGrp="1"/>
          </p:cNvSpPr>
          <p:nvPr>
            <p:ph type="ftr" sz="quarter" idx="16"/>
            <p:custDataLst>
              <p:tags r:id="rId4"/>
            </p:custDataLst>
          </p:nvPr>
        </p:nvSpPr>
        <p:spPr>
          <a:xfrm>
            <a:off x="4116000" y="6349833"/>
            <a:ext cx="396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sz="1200">
              <a:solidFill>
                <a:srgbClr val="898989"/>
              </a:solidFill>
            </a:endParaRPr>
          </a:p>
        </p:txBody>
      </p:sp>
      <p:sp>
        <p:nvSpPr>
          <p:cNvPr id="16393" name="灯片编号占位符 4"/>
          <p:cNvSpPr>
            <a:spLocks noGrp="1"/>
          </p:cNvSpPr>
          <p:nvPr>
            <p:ph type="sldNum" sz="quarter" idx="17"/>
            <p:custDataLst>
              <p:tags r:id="rId5"/>
            </p:custDataLst>
          </p:nvPr>
        </p:nvSpPr>
        <p:spPr>
          <a:xfrm>
            <a:off x="8610600"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5A7B70E1-B61A-4386-B3F9-3C9C1F5CEADC}" type="slidenum">
              <a:rPr lang="zh-CN" altLang="en-US" sz="1200">
                <a:solidFill>
                  <a:srgbClr val="898989"/>
                </a:solidFill>
              </a:rPr>
              <a:pPr lvl="0" algn="r"/>
              <a:t>‹#›</a:t>
            </a:fld>
            <a:endParaRPr lang="zh-CN" altLang="en-US" sz="1200">
              <a:solidFill>
                <a:srgbClr val="898989"/>
              </a:solidFill>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下上">
    <p:bg>
      <p:bgPr>
        <a:solidFill>
          <a:schemeClr val="bg2"/>
        </a:solidFill>
        <a:effectLst/>
      </p:bgPr>
    </p:bg>
    <p:spTree>
      <p:nvGrpSpPr>
        <p:cNvPr id="1" name=""/>
        <p:cNvGrpSpPr/>
        <p:nvPr/>
      </p:nvGrpSpPr>
      <p:grpSpPr>
        <a:xfrm>
          <a:off x="0" y="0"/>
          <a:ext cx="0" cy="0"/>
          <a:chOff x="0" y="0"/>
          <a:chExt cx="0" cy="0"/>
        </a:xfrm>
      </p:grpSpPr>
      <p:sp>
        <p:nvSpPr>
          <p:cNvPr id="17411" name="矩形 7"/>
          <p:cNvSpPr/>
          <p:nvPr>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en-US" altLang="zh-CN">
              <a:solidFill>
                <a:srgbClr val="FFFFFF"/>
              </a:solidFill>
              <a:latin typeface="Arial" pitchFamily="34" charset="0"/>
              <a:ea typeface="微软雅黑"/>
              <a:sym typeface="微软雅黑" charset="-122"/>
            </a:endParaRPr>
          </a:p>
        </p:txBody>
      </p:sp>
      <p:pic>
        <p:nvPicPr>
          <p:cNvPr id="17412" name="图片 9"/>
          <p:cNvPicPr>
            <a:picLocks noChangeAspect="1"/>
          </p:cNvPicPr>
          <p:nvPr>
            <p:custDataLst>
              <p:tags r:id="rId2"/>
            </p:custDataLst>
          </p:nvPr>
        </p:nvPicPr>
        <p:blipFill>
          <a:blip r:embed="rId7"/>
          <a:stretch>
            <a:fillRect/>
          </a:stretch>
        </p:blipFill>
        <p:spPr>
          <a:xfrm>
            <a:off x="11118850" y="173038"/>
            <a:ext cx="938213" cy="1166812"/>
          </a:xfrm>
          <a:prstGeom prst="rect">
            <a:avLst/>
          </a:prstGeom>
          <a:noFill/>
          <a:ln>
            <a:noFill/>
            <a:miter lim="800000"/>
          </a:ln>
        </p:spPr>
      </p:pic>
      <p:sp>
        <p:nvSpPr>
          <p:cNvPr id="2" name="标题 1"/>
          <p:cNvSpPr>
            <a:spLocks noGrp="1"/>
          </p:cNvSpPr>
          <p:nvPr>
            <p:ph type="title"/>
          </p:nvPr>
        </p:nvSpPr>
        <p:spPr>
          <a:xfrm>
            <a:off x="604800" y="669600"/>
            <a:ext cx="10976400" cy="565200"/>
          </a:xfrm>
        </p:spPr>
        <p:txBody>
          <a:bodyPr anchor="ctr"/>
          <a:lstStyle>
            <a:lvl1pPr algn="ctr">
              <a:defRPr sz="3200" baseline="0">
                <a:latin typeface="Arial" pitchFamily="34" charset="0"/>
                <a:ea typeface="微软雅黑"/>
              </a:defRPr>
            </a:lvl1pPr>
          </a:lstStyle>
          <a:p>
            <a:pPr fontAlgn="auto"/>
            <a:r>
              <a:rPr lang="zh-CN" altLang="en-US" strike="noStrike" noProof="1"/>
              <a:t>单击此处编辑母版标题样式</a:t>
            </a:r>
          </a:p>
        </p:txBody>
      </p:sp>
      <p:sp>
        <p:nvSpPr>
          <p:cNvPr id="7" name="内容占位符 6"/>
          <p:cNvSpPr>
            <a:spLocks noGrp="1"/>
          </p:cNvSpPr>
          <p:nvPr>
            <p:ph sz="quarter" idx="13"/>
          </p:nvPr>
        </p:nvSpPr>
        <p:spPr>
          <a:xfrm>
            <a:off x="604837" y="1681200"/>
            <a:ext cx="10990800" cy="3211200"/>
          </a:xfrm>
        </p:spPr>
        <p:txBody>
          <a:bodyPr/>
          <a:lstStyle>
            <a:lvl1pPr>
              <a:defRPr baseline="0">
                <a:latin typeface="Arial" pitchFamily="34" charset="0"/>
                <a:ea typeface="微软雅黑"/>
              </a:defRPr>
            </a:lvl1pPr>
            <a:lvl2pPr>
              <a:defRPr baseline="0">
                <a:latin typeface="Arial" pitchFamily="34" charset="0"/>
                <a:ea typeface="微软雅黑"/>
              </a:defRPr>
            </a:lvl2pPr>
            <a:lvl3pPr>
              <a:defRPr baseline="0">
                <a:latin typeface="Arial" pitchFamily="34" charset="0"/>
                <a:ea typeface="微软雅黑"/>
              </a:defRPr>
            </a:lvl3pPr>
            <a:lvl4pPr>
              <a:defRPr baseline="0">
                <a:latin typeface="Arial" pitchFamily="34" charset="0"/>
                <a:ea typeface="微软雅黑"/>
              </a:defRPr>
            </a:lvl4pPr>
            <a:lvl5pPr>
              <a:defRPr baseline="0">
                <a:latin typeface="Arial" pitchFamily="34" charset="0"/>
                <a:ea typeface="微软雅黑"/>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9" name="文本占位符 8"/>
          <p:cNvSpPr>
            <a:spLocks noGrp="1"/>
          </p:cNvSpPr>
          <p:nvPr>
            <p:ph type="body" sz="quarter" idx="14"/>
          </p:nvPr>
        </p:nvSpPr>
        <p:spPr>
          <a:xfrm>
            <a:off x="594000" y="5180400"/>
            <a:ext cx="11001600" cy="1011600"/>
          </a:xfrm>
        </p:spPr>
        <p:txBody>
          <a:bodyPr/>
          <a:lstStyle>
            <a:lvl1pPr>
              <a:defRPr baseline="0">
                <a:solidFill>
                  <a:schemeClr val="tx1">
                    <a:lumMod val="85000"/>
                    <a:lumOff val="15000"/>
                  </a:schemeClr>
                </a:solidFill>
                <a:latin typeface="Arial" pitchFamily="34" charset="0"/>
                <a:ea typeface="微软雅黑"/>
              </a:defRPr>
            </a:lvl1pPr>
          </a:lstStyle>
          <a:p>
            <a:pPr lvl="0" fontAlgn="auto"/>
            <a:r>
              <a:rPr lang="zh-CN" altLang="en-US" strike="noStrike" noProof="1"/>
              <a:t>单击此处编辑母版文本样式</a:t>
            </a:r>
          </a:p>
        </p:txBody>
      </p:sp>
      <p:sp>
        <p:nvSpPr>
          <p:cNvPr id="17415" name="日期占位符 2"/>
          <p:cNvSpPr>
            <a:spLocks noGrp="1"/>
          </p:cNvSpPr>
          <p:nvPr>
            <p:ph type="dt" sz="half" idx="15"/>
            <p:custDataLst>
              <p:tags r:id="rId3"/>
            </p:custDataLst>
          </p:nvPr>
        </p:nvSpPr>
        <p:spPr>
          <a:xfrm>
            <a:off x="879742"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5705BD12-59A8-48C8-B2B5-87B2DEBCAC29}" type="datetime1">
              <a:rPr lang="zh-CN" altLang="en-US" sz="1200">
                <a:solidFill>
                  <a:srgbClr val="898989"/>
                </a:solidFill>
              </a:rPr>
              <a:pPr lvl="0"/>
              <a:t>2021/4/4</a:t>
            </a:fld>
            <a:endParaRPr lang="zh-CN" altLang="en-US" sz="1200">
              <a:solidFill>
                <a:srgbClr val="898989"/>
              </a:solidFill>
            </a:endParaRPr>
          </a:p>
        </p:txBody>
      </p:sp>
      <p:sp>
        <p:nvSpPr>
          <p:cNvPr id="17416" name="页脚占位符 3"/>
          <p:cNvSpPr>
            <a:spLocks noGrp="1"/>
          </p:cNvSpPr>
          <p:nvPr>
            <p:ph type="ftr" sz="quarter" idx="16"/>
            <p:custDataLst>
              <p:tags r:id="rId4"/>
            </p:custDataLst>
          </p:nvPr>
        </p:nvSpPr>
        <p:spPr>
          <a:xfrm>
            <a:off x="4116000" y="6349833"/>
            <a:ext cx="396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sz="1200">
              <a:solidFill>
                <a:srgbClr val="898989"/>
              </a:solidFill>
            </a:endParaRPr>
          </a:p>
        </p:txBody>
      </p:sp>
      <p:sp>
        <p:nvSpPr>
          <p:cNvPr id="17417" name="灯片编号占位符 4"/>
          <p:cNvSpPr>
            <a:spLocks noGrp="1"/>
          </p:cNvSpPr>
          <p:nvPr>
            <p:ph type="sldNum" sz="quarter" idx="17"/>
            <p:custDataLst>
              <p:tags r:id="rId5"/>
            </p:custDataLst>
          </p:nvPr>
        </p:nvSpPr>
        <p:spPr>
          <a:xfrm>
            <a:off x="8610600"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8F8DA47D-CABD-4EC3-A92D-4305C667D345}" type="slidenum">
              <a:rPr lang="zh-CN" altLang="en-US" sz="1200">
                <a:solidFill>
                  <a:srgbClr val="898989"/>
                </a:solidFill>
              </a:rPr>
              <a:pPr lvl="0" algn="r"/>
              <a:t>‹#›</a:t>
            </a:fld>
            <a:endParaRPr lang="zh-CN" altLang="en-US" sz="1200">
              <a:solidFill>
                <a:srgbClr val="898989"/>
              </a:solidFill>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导航">
    <p:bg>
      <p:bgPr>
        <a:solidFill>
          <a:schemeClr val="bg2"/>
        </a:solidFill>
        <a:effectLst/>
      </p:bgPr>
    </p:bg>
    <p:spTree>
      <p:nvGrpSpPr>
        <p:cNvPr id="1" name=""/>
        <p:cNvGrpSpPr/>
        <p:nvPr/>
      </p:nvGrpSpPr>
      <p:grpSpPr>
        <a:xfrm>
          <a:off x="0" y="0"/>
          <a:ext cx="0" cy="0"/>
          <a:chOff x="0" y="0"/>
          <a:chExt cx="0" cy="0"/>
        </a:xfrm>
      </p:grpSpPr>
      <p:sp>
        <p:nvSpPr>
          <p:cNvPr id="18435" name="矩形 9"/>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en-US" altLang="zh-CN">
              <a:solidFill>
                <a:srgbClr val="FFFFFF"/>
              </a:solidFill>
              <a:latin typeface="Arial" pitchFamily="34" charset="0"/>
              <a:ea typeface="微软雅黑"/>
              <a:sym typeface="微软雅黑" charset="-122"/>
            </a:endParaRPr>
          </a:p>
        </p:txBody>
      </p:sp>
      <p:pic>
        <p:nvPicPr>
          <p:cNvPr id="18436" name="图片 11"/>
          <p:cNvPicPr>
            <a:picLocks noChangeAspect="1"/>
          </p:cNvPicPr>
          <p:nvPr>
            <p:custDataLst>
              <p:tags r:id="rId2"/>
            </p:custDataLst>
          </p:nvPr>
        </p:nvPicPr>
        <p:blipFill>
          <a:blip r:embed="rId7"/>
          <a:stretch>
            <a:fillRect/>
          </a:stretch>
        </p:blipFill>
        <p:spPr>
          <a:xfrm>
            <a:off x="11082338" y="5445125"/>
            <a:ext cx="1054100" cy="1306513"/>
          </a:xfrm>
          <a:prstGeom prst="rect">
            <a:avLst/>
          </a:prstGeom>
          <a:noFill/>
          <a:ln>
            <a:noFill/>
            <a:miter lim="800000"/>
          </a:ln>
        </p:spPr>
      </p:pic>
      <p:sp>
        <p:nvSpPr>
          <p:cNvPr id="2" name="标题 1"/>
          <p:cNvSpPr>
            <a:spLocks noGrp="1"/>
          </p:cNvSpPr>
          <p:nvPr>
            <p:ph type="title"/>
          </p:nvPr>
        </p:nvSpPr>
        <p:spPr>
          <a:xfrm>
            <a:off x="579600" y="237600"/>
            <a:ext cx="11037600" cy="441964"/>
          </a:xfrm>
        </p:spPr>
        <p:txBody>
          <a:bodyPr/>
          <a:lstStyle>
            <a:lvl1pPr>
              <a:defRPr baseline="0">
                <a:solidFill>
                  <a:schemeClr val="tx1">
                    <a:lumMod val="85000"/>
                    <a:lumOff val="15000"/>
                  </a:schemeClr>
                </a:solidFill>
                <a:latin typeface="Arial" pitchFamily="34" charset="0"/>
                <a:ea typeface="微软雅黑"/>
              </a:defRPr>
            </a:lvl1pPr>
          </a:lstStyle>
          <a:p>
            <a:pPr fontAlgn="auto"/>
            <a:r>
              <a:rPr lang="zh-CN" altLang="en-US" strike="noStrike" noProof="1"/>
              <a:t>单击此处编辑母版标题样式</a:t>
            </a:r>
          </a:p>
        </p:txBody>
      </p:sp>
      <p:sp>
        <p:nvSpPr>
          <p:cNvPr id="7" name="内容占位符 6"/>
          <p:cNvSpPr>
            <a:spLocks noGrp="1"/>
          </p:cNvSpPr>
          <p:nvPr>
            <p:ph sz="quarter" idx="13"/>
          </p:nvPr>
        </p:nvSpPr>
        <p:spPr>
          <a:xfrm>
            <a:off x="579600" y="1663200"/>
            <a:ext cx="5342400" cy="2894400"/>
          </a:xfrm>
        </p:spPr>
        <p:txBody>
          <a:bodyPr/>
          <a:lstStyle>
            <a:lvl1pPr>
              <a:defRPr baseline="0">
                <a:latin typeface="Arial" pitchFamily="34" charset="0"/>
                <a:ea typeface="微软雅黑"/>
              </a:defRPr>
            </a:lvl1pPr>
            <a:lvl2pPr>
              <a:defRPr baseline="0">
                <a:latin typeface="Arial" pitchFamily="34" charset="0"/>
                <a:ea typeface="微软雅黑"/>
              </a:defRPr>
            </a:lvl2pPr>
            <a:lvl3pPr>
              <a:defRPr baseline="0">
                <a:latin typeface="Arial" pitchFamily="34" charset="0"/>
                <a:ea typeface="微软雅黑"/>
              </a:defRPr>
            </a:lvl3pPr>
            <a:lvl4pPr>
              <a:defRPr baseline="0">
                <a:latin typeface="Arial" pitchFamily="34" charset="0"/>
                <a:ea typeface="微软雅黑"/>
              </a:defRPr>
            </a:lvl4pPr>
            <a:lvl5pPr>
              <a:defRPr baseline="0">
                <a:latin typeface="Arial" pitchFamily="34" charset="0"/>
                <a:ea typeface="微软雅黑"/>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9" name="内容占位符 8"/>
          <p:cNvSpPr>
            <a:spLocks noGrp="1"/>
          </p:cNvSpPr>
          <p:nvPr>
            <p:ph sz="quarter" idx="14"/>
          </p:nvPr>
        </p:nvSpPr>
        <p:spPr>
          <a:xfrm>
            <a:off x="6242400" y="1663200"/>
            <a:ext cx="5367600" cy="2894400"/>
          </a:xfrm>
        </p:spPr>
        <p:txBody>
          <a:bodyPr/>
          <a:lstStyle>
            <a:lvl1pPr>
              <a:defRPr baseline="0">
                <a:latin typeface="Arial" pitchFamily="34" charset="0"/>
                <a:ea typeface="微软雅黑"/>
              </a:defRPr>
            </a:lvl1pPr>
            <a:lvl2pPr>
              <a:defRPr baseline="0">
                <a:latin typeface="Arial" pitchFamily="34" charset="0"/>
                <a:ea typeface="微软雅黑"/>
              </a:defRPr>
            </a:lvl2pPr>
            <a:lvl3pPr>
              <a:defRPr baseline="0">
                <a:latin typeface="Arial" pitchFamily="34" charset="0"/>
                <a:ea typeface="微软雅黑"/>
              </a:defRPr>
            </a:lvl3pPr>
            <a:lvl4pPr>
              <a:defRPr baseline="0">
                <a:latin typeface="Arial" pitchFamily="34" charset="0"/>
                <a:ea typeface="微软雅黑"/>
              </a:defRPr>
            </a:lvl4pPr>
            <a:lvl5pPr>
              <a:defRPr baseline="0">
                <a:latin typeface="Arial" pitchFamily="34" charset="0"/>
                <a:ea typeface="微软雅黑"/>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11" name="文本占位符 10"/>
          <p:cNvSpPr>
            <a:spLocks noGrp="1"/>
          </p:cNvSpPr>
          <p:nvPr>
            <p:ph type="body" sz="quarter" idx="15"/>
          </p:nvPr>
        </p:nvSpPr>
        <p:spPr>
          <a:xfrm>
            <a:off x="572400" y="4816800"/>
            <a:ext cx="5342400" cy="781200"/>
          </a:xfrm>
        </p:spPr>
        <p:txBody>
          <a:bodyPr/>
          <a:lstStyle>
            <a:lvl1pPr>
              <a:defRPr baseline="0">
                <a:latin typeface="Arial" pitchFamily="34" charset="0"/>
                <a:ea typeface="微软雅黑"/>
              </a:defRPr>
            </a:lvl1pPr>
          </a:lstStyle>
          <a:p>
            <a:pPr lvl="0" fontAlgn="auto"/>
            <a:r>
              <a:rPr lang="zh-CN" altLang="en-US" strike="noStrike" noProof="1"/>
              <a:t>单击此处编辑母版文本样式</a:t>
            </a:r>
          </a:p>
        </p:txBody>
      </p:sp>
      <p:sp>
        <p:nvSpPr>
          <p:cNvPr id="13" name="文本占位符 12"/>
          <p:cNvSpPr>
            <a:spLocks noGrp="1"/>
          </p:cNvSpPr>
          <p:nvPr>
            <p:ph type="body" sz="quarter" idx="16"/>
          </p:nvPr>
        </p:nvSpPr>
        <p:spPr>
          <a:xfrm>
            <a:off x="6253200" y="4813200"/>
            <a:ext cx="5367600" cy="781200"/>
          </a:xfrm>
        </p:spPr>
        <p:txBody>
          <a:bodyPr/>
          <a:lstStyle>
            <a:lvl1pPr>
              <a:defRPr baseline="0">
                <a:latin typeface="Arial" pitchFamily="34" charset="0"/>
                <a:ea typeface="微软雅黑"/>
              </a:defRPr>
            </a:lvl1pPr>
          </a:lstStyle>
          <a:p>
            <a:pPr lvl="0" fontAlgn="auto"/>
            <a:r>
              <a:rPr lang="zh-CN" altLang="en-US" strike="noStrike" noProof="1"/>
              <a:t>单击此处编辑母版文本样式</a:t>
            </a:r>
          </a:p>
        </p:txBody>
      </p:sp>
      <p:sp>
        <p:nvSpPr>
          <p:cNvPr id="18439" name="日期占位符 2"/>
          <p:cNvSpPr>
            <a:spLocks noGrp="1"/>
          </p:cNvSpPr>
          <p:nvPr>
            <p:ph type="dt" sz="half" idx="17"/>
            <p:custDataLst>
              <p:tags r:id="rId3"/>
            </p:custDataLst>
          </p:nvPr>
        </p:nvSpPr>
        <p:spPr>
          <a:xfrm>
            <a:off x="879742"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E186D014-FABC-45E3-8740-A84238528AE1}" type="datetime1">
              <a:rPr lang="zh-CN" altLang="en-US" sz="1200">
                <a:solidFill>
                  <a:srgbClr val="898989"/>
                </a:solidFill>
              </a:rPr>
              <a:pPr lvl="0"/>
              <a:t>2021/4/4</a:t>
            </a:fld>
            <a:endParaRPr lang="zh-CN" altLang="en-US" sz="1200">
              <a:solidFill>
                <a:srgbClr val="898989"/>
              </a:solidFill>
            </a:endParaRPr>
          </a:p>
        </p:txBody>
      </p:sp>
      <p:sp>
        <p:nvSpPr>
          <p:cNvPr id="18440" name="页脚占位符 3"/>
          <p:cNvSpPr>
            <a:spLocks noGrp="1"/>
          </p:cNvSpPr>
          <p:nvPr>
            <p:ph type="ftr" sz="quarter" idx="18"/>
            <p:custDataLst>
              <p:tags r:id="rId4"/>
            </p:custDataLst>
          </p:nvPr>
        </p:nvSpPr>
        <p:spPr>
          <a:xfrm>
            <a:off x="4116000" y="6349833"/>
            <a:ext cx="396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sz="1200">
              <a:solidFill>
                <a:srgbClr val="898989"/>
              </a:solidFill>
            </a:endParaRPr>
          </a:p>
        </p:txBody>
      </p:sp>
      <p:sp>
        <p:nvSpPr>
          <p:cNvPr id="18441" name="灯片编号占位符 4"/>
          <p:cNvSpPr>
            <a:spLocks noGrp="1"/>
          </p:cNvSpPr>
          <p:nvPr>
            <p:ph type="sldNum" sz="quarter" idx="19"/>
            <p:custDataLst>
              <p:tags r:id="rId5"/>
            </p:custDataLst>
          </p:nvPr>
        </p:nvSpPr>
        <p:spPr>
          <a:xfrm>
            <a:off x="8610600"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5EEB5D50-7D56-4A3D-A0DE-1839E2FE9EB1}" type="slidenum">
              <a:rPr lang="zh-CN" altLang="en-US" sz="1200">
                <a:solidFill>
                  <a:srgbClr val="898989"/>
                </a:solidFill>
              </a:rPr>
              <a:pPr lvl="0" algn="r"/>
              <a:t>‹#›</a:t>
            </a:fld>
            <a:endParaRPr lang="zh-CN" altLang="en-US" sz="1200">
              <a:solidFill>
                <a:srgbClr val="898989"/>
              </a:solidFill>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腰带">
    <p:bg>
      <p:bgPr>
        <a:solidFill>
          <a:schemeClr val="bg2"/>
        </a:solidFill>
        <a:effectLst/>
      </p:bgPr>
    </p:bg>
    <p:spTree>
      <p:nvGrpSpPr>
        <p:cNvPr id="1" name=""/>
        <p:cNvGrpSpPr/>
        <p:nvPr/>
      </p:nvGrpSpPr>
      <p:grpSpPr>
        <a:xfrm>
          <a:off x="0" y="0"/>
          <a:ext cx="0" cy="0"/>
          <a:chOff x="0" y="0"/>
          <a:chExt cx="0" cy="0"/>
        </a:xfrm>
      </p:grpSpPr>
      <p:sp>
        <p:nvSpPr>
          <p:cNvPr id="19459" name="矩形 9"/>
          <p:cNvSpPr/>
          <p:nvPr>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en-US" altLang="zh-CN">
              <a:solidFill>
                <a:srgbClr val="FFFFFF"/>
              </a:solidFill>
              <a:latin typeface="Arial" pitchFamily="34" charset="0"/>
              <a:ea typeface="微软雅黑"/>
              <a:sym typeface="微软雅黑" charset="-122"/>
            </a:endParaRPr>
          </a:p>
        </p:txBody>
      </p:sp>
      <p:pic>
        <p:nvPicPr>
          <p:cNvPr id="19460" name="图片 7"/>
          <p:cNvPicPr>
            <a:picLocks noChangeAspect="1"/>
          </p:cNvPicPr>
          <p:nvPr>
            <p:custDataLst>
              <p:tags r:id="rId2"/>
            </p:custDataLst>
          </p:nvPr>
        </p:nvPicPr>
        <p:blipFill>
          <a:blip r:embed="rId10"/>
          <a:stretch>
            <a:fillRect/>
          </a:stretch>
        </p:blipFill>
        <p:spPr>
          <a:xfrm>
            <a:off x="10007600" y="4054475"/>
            <a:ext cx="2184400" cy="2709863"/>
          </a:xfrm>
          <a:prstGeom prst="rect">
            <a:avLst/>
          </a:prstGeom>
          <a:noFill/>
          <a:ln>
            <a:noFill/>
            <a:miter lim="800000"/>
          </a:ln>
        </p:spPr>
      </p:pic>
      <p:grpSp>
        <p:nvGrpSpPr>
          <p:cNvPr id="19461" name="组合 8"/>
          <p:cNvGrpSpPr/>
          <p:nvPr>
            <p:custDataLst>
              <p:tags r:id="rId3"/>
            </p:custDataLst>
          </p:nvPr>
        </p:nvGrpSpPr>
        <p:grpSpPr>
          <a:xfrm>
            <a:off x="447675" y="-39687"/>
            <a:ext cx="1481138" cy="2757487"/>
            <a:chOff x="448194" y="-40097"/>
            <a:chExt cx="1480278" cy="2758593"/>
          </a:xfrm>
        </p:grpSpPr>
        <p:pic>
          <p:nvPicPr>
            <p:cNvPr id="19462" name="图片 10"/>
            <p:cNvPicPr>
              <a:picLocks noChangeAspect="1"/>
            </p:cNvPicPr>
            <p:nvPr>
              <p:custDataLst>
                <p:tags r:id="rId7"/>
              </p:custDataLst>
            </p:nvPr>
          </p:nvPicPr>
          <p:blipFill>
            <a:blip r:embed="rId11"/>
            <a:stretch>
              <a:fillRect/>
            </a:stretch>
          </p:blipFill>
          <p:spPr>
            <a:xfrm>
              <a:off x="448194" y="-40097"/>
              <a:ext cx="948805" cy="2758593"/>
            </a:xfrm>
            <a:prstGeom prst="rect">
              <a:avLst/>
            </a:prstGeom>
            <a:noFill/>
            <a:ln>
              <a:noFill/>
              <a:miter lim="800000"/>
            </a:ln>
          </p:spPr>
        </p:pic>
        <p:pic>
          <p:nvPicPr>
            <p:cNvPr id="19463" name="图片 11"/>
            <p:cNvPicPr>
              <a:picLocks noChangeAspect="1"/>
            </p:cNvPicPr>
            <p:nvPr>
              <p:custDataLst>
                <p:tags r:id="rId8"/>
              </p:custDataLst>
            </p:nvPr>
          </p:nvPicPr>
          <p:blipFill>
            <a:blip r:embed="rId12"/>
            <a:stretch>
              <a:fillRect/>
            </a:stretch>
          </p:blipFill>
          <p:spPr>
            <a:xfrm>
              <a:off x="1358899" y="604123"/>
              <a:ext cx="569573" cy="1656000"/>
            </a:xfrm>
            <a:prstGeom prst="rect">
              <a:avLst/>
            </a:prstGeom>
            <a:noFill/>
            <a:ln>
              <a:noFill/>
              <a:miter lim="800000"/>
            </a:ln>
          </p:spPr>
        </p:pic>
      </p:grpSp>
      <p:sp>
        <p:nvSpPr>
          <p:cNvPr id="2" name="标题 1"/>
          <p:cNvSpPr>
            <a:spLocks noGrp="1"/>
          </p:cNvSpPr>
          <p:nvPr>
            <p:ph type="title" hasCustomPrompt="1"/>
          </p:nvPr>
        </p:nvSpPr>
        <p:spPr>
          <a:xfrm>
            <a:off x="1522800" y="1339200"/>
            <a:ext cx="9144000" cy="2386800"/>
          </a:xfrm>
        </p:spPr>
        <p:txBody>
          <a:bodyPr anchor="b"/>
          <a:lstStyle>
            <a:lvl1pPr algn="ctr">
              <a:defRPr sz="6000" baseline="0">
                <a:solidFill>
                  <a:schemeClr val="tx1">
                    <a:lumMod val="85000"/>
                    <a:lumOff val="15000"/>
                  </a:schemeClr>
                </a:solidFill>
                <a:latin typeface="Arial" pitchFamily="34" charset="0"/>
                <a:ea typeface="微软雅黑"/>
              </a:defRPr>
            </a:lvl1pPr>
          </a:lstStyle>
          <a:p>
            <a:pPr fontAlgn="auto"/>
            <a:r>
              <a:rPr lang="zh-CN" altLang="en-US" strike="noStrike" noProof="1"/>
              <a:t>单击此处编辑标题</a:t>
            </a:r>
          </a:p>
        </p:txBody>
      </p:sp>
      <p:sp>
        <p:nvSpPr>
          <p:cNvPr id="7" name="文本占位符 6"/>
          <p:cNvSpPr>
            <a:spLocks noGrp="1"/>
          </p:cNvSpPr>
          <p:nvPr>
            <p:ph type="body" sz="quarter" idx="13"/>
          </p:nvPr>
        </p:nvSpPr>
        <p:spPr>
          <a:xfrm>
            <a:off x="1522413" y="3862800"/>
            <a:ext cx="9144000" cy="1656000"/>
          </a:xfrm>
        </p:spPr>
        <p:txBody>
          <a:bodyPr/>
          <a:lstStyle>
            <a:lvl1pPr algn="ctr">
              <a:defRPr baseline="0">
                <a:solidFill>
                  <a:schemeClr val="tx1">
                    <a:lumMod val="85000"/>
                    <a:lumOff val="15000"/>
                  </a:schemeClr>
                </a:solidFill>
                <a:latin typeface="Arial" pitchFamily="34" charset="0"/>
                <a:ea typeface="微软雅黑"/>
              </a:defRPr>
            </a:lvl1pPr>
          </a:lstStyle>
          <a:p>
            <a:pPr lvl="0" fontAlgn="auto"/>
            <a:r>
              <a:rPr lang="zh-CN" altLang="en-US" strike="noStrike" noProof="1"/>
              <a:t>单击此处编辑母版文本样式</a:t>
            </a:r>
          </a:p>
        </p:txBody>
      </p:sp>
      <p:sp>
        <p:nvSpPr>
          <p:cNvPr id="19466" name="日期占位符 2"/>
          <p:cNvSpPr>
            <a:spLocks noGrp="1"/>
          </p:cNvSpPr>
          <p:nvPr>
            <p:ph type="dt" sz="half" idx="14"/>
            <p:custDataLst>
              <p:tags r:id="rId4"/>
            </p:custDataLst>
          </p:nvPr>
        </p:nvSpPr>
        <p:spPr>
          <a:xfrm>
            <a:off x="879742"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50DE696B-31C8-4B0A-8F98-8295C4EE1209}" type="datetime1">
              <a:rPr lang="zh-CN" altLang="en-US" sz="1200">
                <a:solidFill>
                  <a:srgbClr val="898989"/>
                </a:solidFill>
              </a:rPr>
              <a:pPr lvl="0"/>
              <a:t>2021/4/4</a:t>
            </a:fld>
            <a:endParaRPr lang="zh-CN" altLang="en-US" sz="1200">
              <a:solidFill>
                <a:srgbClr val="898989"/>
              </a:solidFill>
            </a:endParaRPr>
          </a:p>
        </p:txBody>
      </p:sp>
      <p:sp>
        <p:nvSpPr>
          <p:cNvPr id="19467" name="页脚占位符 3"/>
          <p:cNvSpPr>
            <a:spLocks noGrp="1"/>
          </p:cNvSpPr>
          <p:nvPr>
            <p:ph type="ftr" sz="quarter" idx="15"/>
            <p:custDataLst>
              <p:tags r:id="rId5"/>
            </p:custDataLst>
          </p:nvPr>
        </p:nvSpPr>
        <p:spPr>
          <a:xfrm>
            <a:off x="4116000" y="6349833"/>
            <a:ext cx="396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sz="1200">
              <a:solidFill>
                <a:srgbClr val="898989"/>
              </a:solidFill>
            </a:endParaRPr>
          </a:p>
        </p:txBody>
      </p:sp>
      <p:sp>
        <p:nvSpPr>
          <p:cNvPr id="19468" name="灯片编号占位符 4"/>
          <p:cNvSpPr>
            <a:spLocks noGrp="1"/>
          </p:cNvSpPr>
          <p:nvPr>
            <p:ph type="sldNum" sz="quarter" idx="16"/>
            <p:custDataLst>
              <p:tags r:id="rId6"/>
            </p:custDataLst>
          </p:nvPr>
        </p:nvSpPr>
        <p:spPr>
          <a:xfrm>
            <a:off x="8610600"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B334D2D4-9A1D-4217-AFD0-2BEC1F4FF5B0}" type="slidenum">
              <a:rPr lang="zh-CN" altLang="en-US" sz="1200">
                <a:solidFill>
                  <a:srgbClr val="898989"/>
                </a:solidFill>
              </a:rPr>
              <a:pPr lvl="0" algn="r"/>
              <a:t>‹#›</a:t>
            </a:fld>
            <a:endParaRPr lang="zh-CN" altLang="en-US" sz="1200">
              <a:solidFill>
                <a:srgbClr val="898989"/>
              </a:solidFill>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3"/>
          <p:cNvSpPr>
            <a:spLocks noGrp="1"/>
          </p:cNvSpPr>
          <p:nvPr>
            <p:ph type="dt" sz="half" idx="10"/>
            <p:custDataLst>
              <p:tags r:id="rId1"/>
            </p:custDataLst>
          </p:nvPr>
        </p:nvSpPr>
        <p:spPr>
          <a:xfrm>
            <a:off x="879742"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F672F78C-A60D-4980-8B53-F649B5A0A6AE}" type="datetime1">
              <a:rPr lang="zh-CN" altLang="en-US" sz="1200">
                <a:solidFill>
                  <a:srgbClr val="898989"/>
                </a:solidFill>
              </a:rPr>
              <a:pPr lvl="0"/>
              <a:t>2021/4/4</a:t>
            </a:fld>
            <a:endParaRPr lang="zh-CN" altLang="en-US" sz="1200">
              <a:solidFill>
                <a:srgbClr val="898989"/>
              </a:solidFill>
            </a:endParaRPr>
          </a:p>
        </p:txBody>
      </p:sp>
      <p:sp>
        <p:nvSpPr>
          <p:cNvPr id="4" name="页脚占位符 4"/>
          <p:cNvSpPr>
            <a:spLocks noGrp="1"/>
          </p:cNvSpPr>
          <p:nvPr>
            <p:ph type="ftr" sz="quarter" idx="11"/>
            <p:custDataLst>
              <p:tags r:id="rId2"/>
            </p:custDataLst>
          </p:nvPr>
        </p:nvSpPr>
        <p:spPr>
          <a:xfrm>
            <a:off x="4116000" y="6349833"/>
            <a:ext cx="3960000" cy="316800"/>
          </a:xfrm>
          <a:prstGeom prst="rect">
            <a:avLst/>
          </a:prstGeom>
        </p:spPr>
        <p:txBody>
          <a:bodyPr vert="horz" lIns="91440" tIns="45720" rIns="91440" bIns="45720" rtlCol="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sz="1200">
              <a:solidFill>
                <a:srgbClr val="898989"/>
              </a:solidFill>
            </a:endParaRPr>
          </a:p>
        </p:txBody>
      </p:sp>
      <p:sp>
        <p:nvSpPr>
          <p:cNvPr id="5" name="灯片编号占位符 5"/>
          <p:cNvSpPr>
            <a:spLocks noGrp="1"/>
          </p:cNvSpPr>
          <p:nvPr>
            <p:ph type="sldNum" sz="quarter" idx="12"/>
            <p:custDataLst>
              <p:tags r:id="rId3"/>
            </p:custDataLst>
          </p:nvPr>
        </p:nvSpPr>
        <p:spPr>
          <a:xfrm>
            <a:off x="8610600" y="6349833"/>
            <a:ext cx="2700000" cy="316800"/>
          </a:xfrm>
          <a:prstGeom prst="rect">
            <a:avLst/>
          </a:prstGeom>
        </p:spPr>
        <p:txBody>
          <a:bodyPr vert="horz" lIns="91440" tIns="45720" rIns="91440" bIns="45720" rtlCol="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ADA8CF2A-3FF7-46E8-8B1F-29C30E10A195}" type="slidenum">
              <a:rPr lang="zh-CN" altLang="en-US" sz="1200">
                <a:solidFill>
                  <a:srgbClr val="898989"/>
                </a:solidFill>
              </a:rPr>
              <a:pPr lvl="0" algn="r"/>
              <a:t>‹#›</a:t>
            </a:fld>
            <a:endParaRPr lang="zh-CN" altLang="en-US" sz="1200">
              <a:solidFill>
                <a:srgbClr val="898989"/>
              </a:solidFill>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节标题">
    <p:bg>
      <p:bgPr>
        <a:solidFill>
          <a:srgbClr val="F2F2F2"/>
        </a:solidFill>
        <a:effectLst/>
      </p:bgPr>
    </p:bg>
    <p:spTree>
      <p:nvGrpSpPr>
        <p:cNvPr id="1" name=""/>
        <p:cNvGrpSpPr/>
        <p:nvPr/>
      </p:nvGrpSpPr>
      <p:grpSpPr>
        <a:xfrm>
          <a:off x="0" y="0"/>
          <a:ext cx="0" cy="0"/>
          <a:chOff x="0" y="0"/>
          <a:chExt cx="0" cy="0"/>
        </a:xfrm>
      </p:grpSpPr>
      <p:sp>
        <p:nvSpPr>
          <p:cNvPr id="4099" name="矩形 6"/>
          <p:cNvSpPr/>
          <p:nvPr>
            <p:custDataLst>
              <p:tags r:id="rId1"/>
            </p:custDataLst>
          </p:nvPr>
        </p:nvSpPr>
        <p:spPr>
          <a:xfrm>
            <a:off x="-12956" y="0"/>
            <a:ext cx="67991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a:solidFill>
                <a:srgbClr val="FFFFFF"/>
              </a:solidFill>
              <a:latin typeface="Arial" pitchFamily="34" charset="0"/>
              <a:ea typeface="微软雅黑"/>
            </a:endParaRPr>
          </a:p>
        </p:txBody>
      </p:sp>
      <p:pic>
        <p:nvPicPr>
          <p:cNvPr id="4100" name="组合 7"/>
          <p:cNvPicPr>
            <a:picLocks noGrp="1" noChangeAspect="1"/>
          </p:cNvPicPr>
          <p:nvPr>
            <p:custDataLst>
              <p:tags r:id="rId2"/>
            </p:custDataLst>
          </p:nvPr>
        </p:nvPicPr>
        <p:blipFill>
          <a:blip r:embed="rId8"/>
          <a:stretch>
            <a:fillRect/>
          </a:stretch>
        </p:blipFill>
        <p:spPr>
          <a:xfrm>
            <a:off x="231775" y="263525"/>
            <a:ext cx="222250" cy="414338"/>
          </a:xfrm>
          <a:prstGeom prst="rect">
            <a:avLst/>
          </a:prstGeom>
          <a:noFill/>
          <a:ln>
            <a:miter lim="800000"/>
          </a:ln>
        </p:spPr>
      </p:pic>
      <p:cxnSp>
        <p:nvCxnSpPr>
          <p:cNvPr id="4101" name="直接连接符 11"/>
          <p:cNvCxnSpPr/>
          <p:nvPr>
            <p:custDataLst>
              <p:tags r:id="rId3"/>
            </p:custDataLst>
          </p:nvPr>
        </p:nvCxnSpPr>
        <p:spPr>
          <a:xfrm>
            <a:off x="2801938" y="3854450"/>
            <a:ext cx="9390062" cy="0"/>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nvPr>
        </p:nvSpPr>
        <p:spPr>
          <a:xfrm>
            <a:off x="2679108" y="3930470"/>
            <a:ext cx="5931491" cy="969220"/>
          </a:xfrm>
        </p:spPr>
        <p:txBody>
          <a:bodyPr lIns="90000" tIns="46800" rIns="90000" bIns="46800" anchor="ctr" anchorCtr="0">
            <a:normAutofit/>
          </a:bodyPr>
          <a:lstStyle>
            <a:lvl1pPr>
              <a:defRPr sz="4800" b="0" u="none" strike="noStrike" kern="1200" cap="none" spc="300" normalizeH="0" baseline="0">
                <a:solidFill>
                  <a:schemeClr val="accent1"/>
                </a:solidFill>
                <a:effectLst/>
                <a:uFillTx/>
                <a:latin typeface="Arial" pitchFamily="34" charset="0"/>
                <a:ea typeface="汉仪旗黑-85S" panose="00020600040101010101" pitchFamily="18" charset="-122"/>
              </a:defRPr>
            </a:lvl1pPr>
          </a:lstStyle>
          <a:p>
            <a:pPr fontAlgn="auto"/>
            <a:r>
              <a:rPr lang="zh-CN" altLang="en-US" strike="noStrike" noProof="1"/>
              <a:t>单击此处编辑标题</a:t>
            </a:r>
          </a:p>
        </p:txBody>
      </p:sp>
      <p:sp>
        <p:nvSpPr>
          <p:cNvPr id="3" name="文本占位符 2"/>
          <p:cNvSpPr>
            <a:spLocks noGrp="1"/>
          </p:cNvSpPr>
          <p:nvPr>
            <p:ph type="body" idx="1" hasCustomPrompt="1"/>
          </p:nvPr>
        </p:nvSpPr>
        <p:spPr>
          <a:xfrm>
            <a:off x="2679108" y="4983413"/>
            <a:ext cx="5931492" cy="603248"/>
          </a:xfrm>
        </p:spPr>
        <p:txBody>
          <a:bodyPr lIns="90000" tIns="0" rIns="90000" bIns="46800" anchor="t" anchorCtr="0">
            <a:normAutofit/>
          </a:bodyPr>
          <a:lstStyle>
            <a:lvl1pPr marL="0" indent="0" eaLnBrk="1" fontAlgn="auto" latinLnBrk="0" hangingPunct="1">
              <a:buNone/>
              <a:defRPr kumimoji="0" lang="zh-CN" altLang="en-US" sz="1700" b="0" i="0" u="none" strike="noStrike" kern="1200" cap="none" spc="150" normalizeH="0" baseline="0" noProof="1">
                <a:solidFill>
                  <a:schemeClr val="accent1"/>
                </a:solidFill>
                <a:uFillTx/>
                <a:latin typeface="Arial" pitchFamily="34" charset="0"/>
                <a:ea typeface="微软雅黑"/>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单击此处编辑文本</a:t>
            </a:r>
          </a:p>
        </p:txBody>
      </p:sp>
      <p:sp>
        <p:nvSpPr>
          <p:cNvPr id="4104" name="日期占位符 3"/>
          <p:cNvSpPr>
            <a:spLocks noGrp="1"/>
          </p:cNvSpPr>
          <p:nvPr>
            <p:ph type="dt" sz="half" idx="10"/>
            <p:custDataLst>
              <p:tags r:id="rId4"/>
            </p:custDataLst>
          </p:nvPr>
        </p:nvSpPr>
        <p:spPr>
          <a:xfrm>
            <a:off x="879742"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49F371C5-FF27-40ED-A6E0-E5E0C614A1F6}" type="datetime1">
              <a:rPr lang="zh-CN" altLang="en-US" sz="1200">
                <a:solidFill>
                  <a:srgbClr val="898989"/>
                </a:solidFill>
              </a:rPr>
              <a:pPr lvl="0"/>
              <a:t>2021/4/4</a:t>
            </a:fld>
            <a:endParaRPr lang="zh-CN" altLang="en-US" sz="1200">
              <a:solidFill>
                <a:srgbClr val="898989"/>
              </a:solidFill>
            </a:endParaRPr>
          </a:p>
        </p:txBody>
      </p:sp>
      <p:sp>
        <p:nvSpPr>
          <p:cNvPr id="4105" name="页脚占位符 4"/>
          <p:cNvSpPr>
            <a:spLocks noGrp="1"/>
          </p:cNvSpPr>
          <p:nvPr>
            <p:ph type="ftr" sz="quarter" idx="11"/>
            <p:custDataLst>
              <p:tags r:id="rId5"/>
            </p:custDataLst>
          </p:nvPr>
        </p:nvSpPr>
        <p:spPr>
          <a:xfrm>
            <a:off x="4116000" y="6349833"/>
            <a:ext cx="396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sz="1200">
              <a:solidFill>
                <a:srgbClr val="898989"/>
              </a:solidFill>
            </a:endParaRPr>
          </a:p>
        </p:txBody>
      </p:sp>
      <p:sp>
        <p:nvSpPr>
          <p:cNvPr id="4106" name="灯片编号占位符 5"/>
          <p:cNvSpPr>
            <a:spLocks noGrp="1"/>
          </p:cNvSpPr>
          <p:nvPr>
            <p:ph type="sldNum" sz="quarter" idx="12"/>
            <p:custDataLst>
              <p:tags r:id="rId6"/>
            </p:custDataLst>
          </p:nvPr>
        </p:nvSpPr>
        <p:spPr>
          <a:xfrm>
            <a:off x="8610600"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E11D9027-92EB-4CB3-8637-BFB68EADF9AA}" type="slidenum">
              <a:rPr lang="zh-CN" altLang="en-US" sz="1200">
                <a:solidFill>
                  <a:srgbClr val="898989"/>
                </a:solidFill>
              </a:rPr>
              <a:pPr lvl="0" algn="r"/>
              <a:t>‹#›</a:t>
            </a:fld>
            <a:endParaRPr lang="zh-CN" altLang="en-US" sz="1200">
              <a:solidFill>
                <a:srgbClr val="898989"/>
              </a:solidFill>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两栏内容">
    <p:bg>
      <p:bgPr>
        <a:solidFill>
          <a:srgbClr val="F2F2F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69882" y="432000"/>
            <a:ext cx="10852237" cy="6480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lumMod val="85000"/>
                    <a:lumOff val="15000"/>
                  </a:schemeClr>
                </a:solidFill>
                <a:uFillTx/>
                <a:latin typeface="Arial" pitchFamily="34" charset="0"/>
                <a:ea typeface="微软雅黑"/>
                <a:cs typeface="+mj-cs"/>
                <a:sym typeface="+mn-ea"/>
              </a:defRPr>
            </a:lvl1pPr>
          </a:lstStyle>
          <a:p>
            <a:pPr lvl="0" fontAlgn="auto"/>
            <a:r>
              <a:rPr strike="noStrike" noProof="1">
                <a:sym typeface="+mn-ea"/>
              </a:rPr>
              <a:t>单击此处编辑母版标题样式</a:t>
            </a:r>
          </a:p>
        </p:txBody>
      </p:sp>
      <p:sp>
        <p:nvSpPr>
          <p:cNvPr id="3" name="内容占位符 2"/>
          <p:cNvSpPr>
            <a:spLocks noGrp="1"/>
          </p:cNvSpPr>
          <p:nvPr>
            <p:ph sz="half" idx="1"/>
          </p:nvPr>
        </p:nvSpPr>
        <p:spPr>
          <a:xfrm>
            <a:off x="669930" y="1296000"/>
            <a:ext cx="5283242" cy="50400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4" name="内容占位符 3"/>
          <p:cNvSpPr>
            <a:spLocks noGrp="1"/>
          </p:cNvSpPr>
          <p:nvPr>
            <p:ph sz="half" idx="2"/>
          </p:nvPr>
        </p:nvSpPr>
        <p:spPr>
          <a:xfrm>
            <a:off x="6238877" y="1296000"/>
            <a:ext cx="5283242" cy="5040000"/>
          </a:xfrm>
        </p:spPr>
        <p:txBody>
          <a:bodyPr lIns="90000" tIns="46800" rIns="90000" bIns="46800">
            <a:normAutofit/>
          </a:bodyPr>
          <a:lstStyle>
            <a:lvl1pPr>
              <a:defRPr sz="1600" baseline="0">
                <a:solidFill>
                  <a:schemeClr val="tx1">
                    <a:lumMod val="85000"/>
                    <a:lumOff val="15000"/>
                  </a:schemeClr>
                </a:solidFill>
                <a:latin typeface="Arial" pitchFamily="34" charset="0"/>
                <a:ea typeface="微软雅黑"/>
              </a:defRPr>
            </a:lvl1pPr>
            <a:lvl2pPr>
              <a:defRPr sz="1600" baseline="0">
                <a:solidFill>
                  <a:schemeClr val="tx1">
                    <a:lumMod val="85000"/>
                    <a:lumOff val="15000"/>
                  </a:schemeClr>
                </a:solidFill>
                <a:latin typeface="Arial" pitchFamily="34" charset="0"/>
                <a:ea typeface="微软雅黑"/>
              </a:defRPr>
            </a:lvl2pPr>
            <a:lvl3pPr>
              <a:defRPr sz="1600" baseline="0">
                <a:solidFill>
                  <a:schemeClr val="tx1">
                    <a:lumMod val="85000"/>
                    <a:lumOff val="15000"/>
                  </a:schemeClr>
                </a:solidFill>
                <a:latin typeface="Arial" pitchFamily="34" charset="0"/>
                <a:ea typeface="微软雅黑"/>
              </a:defRPr>
            </a:lvl3pPr>
            <a:lvl4pPr>
              <a:defRPr sz="1600" baseline="0">
                <a:solidFill>
                  <a:schemeClr val="tx1">
                    <a:lumMod val="85000"/>
                    <a:lumOff val="15000"/>
                  </a:schemeClr>
                </a:solidFill>
                <a:latin typeface="Arial" pitchFamily="34" charset="0"/>
                <a:ea typeface="微软雅黑"/>
              </a:defRPr>
            </a:lvl4pPr>
            <a:lvl5pPr>
              <a:defRPr sz="1600" baseline="0">
                <a:solidFill>
                  <a:schemeClr val="tx1">
                    <a:lumMod val="85000"/>
                    <a:lumOff val="15000"/>
                  </a:schemeClr>
                </a:solidFill>
                <a:latin typeface="Arial" pitchFamily="34" charset="0"/>
                <a:ea typeface="微软雅黑"/>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125" name="日期占位符 4"/>
          <p:cNvSpPr>
            <a:spLocks noGrp="1"/>
          </p:cNvSpPr>
          <p:nvPr>
            <p:ph type="dt" sz="half" idx="10"/>
            <p:custDataLst>
              <p:tags r:id="rId1"/>
            </p:custDataLst>
          </p:nvPr>
        </p:nvSpPr>
        <p:spPr>
          <a:xfrm>
            <a:off x="879742"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9EF3F42F-E087-400A-9D28-4D4F9B404729}" type="datetime1">
              <a:rPr lang="zh-CN" altLang="en-US" sz="1200">
                <a:solidFill>
                  <a:srgbClr val="898989"/>
                </a:solidFill>
              </a:rPr>
              <a:pPr lvl="0"/>
              <a:t>2021/4/4</a:t>
            </a:fld>
            <a:endParaRPr lang="zh-CN" altLang="en-US" sz="1200">
              <a:solidFill>
                <a:srgbClr val="898989"/>
              </a:solidFill>
            </a:endParaRPr>
          </a:p>
        </p:txBody>
      </p:sp>
      <p:sp>
        <p:nvSpPr>
          <p:cNvPr id="5126" name="页脚占位符 5"/>
          <p:cNvSpPr>
            <a:spLocks noGrp="1"/>
          </p:cNvSpPr>
          <p:nvPr>
            <p:ph type="ftr" sz="quarter" idx="11"/>
            <p:custDataLst>
              <p:tags r:id="rId2"/>
            </p:custDataLst>
          </p:nvPr>
        </p:nvSpPr>
        <p:spPr>
          <a:xfrm>
            <a:off x="4116000" y="6349833"/>
            <a:ext cx="396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sz="1200">
              <a:solidFill>
                <a:srgbClr val="898989"/>
              </a:solidFill>
            </a:endParaRPr>
          </a:p>
        </p:txBody>
      </p:sp>
      <p:sp>
        <p:nvSpPr>
          <p:cNvPr id="5127" name="灯片编号占位符 6"/>
          <p:cNvSpPr>
            <a:spLocks noGrp="1"/>
          </p:cNvSpPr>
          <p:nvPr>
            <p:ph type="sldNum" sz="quarter" idx="12"/>
            <p:custDataLst>
              <p:tags r:id="rId3"/>
            </p:custDataLst>
          </p:nvPr>
        </p:nvSpPr>
        <p:spPr>
          <a:xfrm>
            <a:off x="8610600"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367378E3-F24F-48DC-8829-1649AA0116A8}" type="slidenum">
              <a:rPr lang="zh-CN" altLang="en-US" sz="1200">
                <a:solidFill>
                  <a:srgbClr val="898989"/>
                </a:solidFill>
              </a:rPr>
              <a:pPr lvl="0" algn="r"/>
              <a:t>‹#›</a:t>
            </a:fld>
            <a:endParaRPr lang="zh-CN" altLang="en-US" sz="1200">
              <a:solidFill>
                <a:srgbClr val="898989"/>
              </a:solidFill>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比较">
    <p:bg>
      <p:bgPr>
        <a:solidFill>
          <a:srgbClr val="F2F2F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69882" y="432000"/>
            <a:ext cx="10852237" cy="6480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fontAlgn="auto"/>
            <a:r>
              <a:rPr strike="noStrike" noProof="1">
                <a:sym typeface="+mn-ea"/>
              </a:rPr>
              <a:t>单击此处编辑母版标题样式</a:t>
            </a:r>
          </a:p>
        </p:txBody>
      </p:sp>
      <p:sp>
        <p:nvSpPr>
          <p:cNvPr id="3" name="文本占位符 2"/>
          <p:cNvSpPr>
            <a:spLocks noGrp="1"/>
          </p:cNvSpPr>
          <p:nvPr>
            <p:ph type="body" idx="1" hasCustomPrompt="1"/>
          </p:nvPr>
        </p:nvSpPr>
        <p:spPr>
          <a:xfrm>
            <a:off x="669930" y="1296000"/>
            <a:ext cx="5283242" cy="381003"/>
          </a:xfrm>
        </p:spPr>
        <p:txBody>
          <a:bodyPr lIns="90000" tIns="46800" rIns="90000" bIns="468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单击此处编辑文本</a:t>
            </a:r>
          </a:p>
        </p:txBody>
      </p:sp>
      <p:sp>
        <p:nvSpPr>
          <p:cNvPr id="4" name="内容占位符 3"/>
          <p:cNvSpPr>
            <a:spLocks noGrp="1"/>
          </p:cNvSpPr>
          <p:nvPr>
            <p:ph sz="half" idx="2"/>
          </p:nvPr>
        </p:nvSpPr>
        <p:spPr>
          <a:xfrm>
            <a:off x="669925" y="1789043"/>
            <a:ext cx="5283200" cy="4552234"/>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5" name="文本占位符 4"/>
          <p:cNvSpPr>
            <a:spLocks noGrp="1"/>
          </p:cNvSpPr>
          <p:nvPr>
            <p:ph type="body" sz="quarter" idx="3" hasCustomPrompt="1"/>
          </p:nvPr>
        </p:nvSpPr>
        <p:spPr>
          <a:xfrm>
            <a:off x="6235750" y="1296000"/>
            <a:ext cx="5283242" cy="381003"/>
          </a:xfrm>
        </p:spPr>
        <p:txBody>
          <a:bodyPr vert="horz" lIns="90000" tIns="46800" rIns="90000" bIns="468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p>
        </p:txBody>
      </p:sp>
      <p:sp>
        <p:nvSpPr>
          <p:cNvPr id="6" name="内容占位符 5"/>
          <p:cNvSpPr>
            <a:spLocks noGrp="1"/>
          </p:cNvSpPr>
          <p:nvPr>
            <p:ph sz="quarter" idx="4"/>
          </p:nvPr>
        </p:nvSpPr>
        <p:spPr>
          <a:xfrm>
            <a:off x="6235750" y="1789043"/>
            <a:ext cx="5283242" cy="4552234"/>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6149" name="日期占位符 6"/>
          <p:cNvSpPr>
            <a:spLocks noGrp="1"/>
          </p:cNvSpPr>
          <p:nvPr>
            <p:ph type="dt" sz="half" idx="10"/>
            <p:custDataLst>
              <p:tags r:id="rId1"/>
            </p:custDataLst>
          </p:nvPr>
        </p:nvSpPr>
        <p:spPr>
          <a:xfrm>
            <a:off x="879742"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1D48AAAE-9DAD-46A9-8488-B2C67CAEC073}" type="datetime1">
              <a:rPr lang="zh-CN" altLang="en-US" sz="1200">
                <a:solidFill>
                  <a:srgbClr val="898989"/>
                </a:solidFill>
              </a:rPr>
              <a:pPr lvl="0"/>
              <a:t>2021/4/4</a:t>
            </a:fld>
            <a:endParaRPr lang="zh-CN" altLang="en-US" sz="1200">
              <a:solidFill>
                <a:srgbClr val="898989"/>
              </a:solidFill>
            </a:endParaRPr>
          </a:p>
        </p:txBody>
      </p:sp>
      <p:sp>
        <p:nvSpPr>
          <p:cNvPr id="6150" name="页脚占位符 7"/>
          <p:cNvSpPr>
            <a:spLocks noGrp="1"/>
          </p:cNvSpPr>
          <p:nvPr>
            <p:ph type="ftr" sz="quarter" idx="11"/>
            <p:custDataLst>
              <p:tags r:id="rId2"/>
            </p:custDataLst>
          </p:nvPr>
        </p:nvSpPr>
        <p:spPr>
          <a:xfrm>
            <a:off x="4116000" y="6349833"/>
            <a:ext cx="396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sz="1200">
              <a:solidFill>
                <a:srgbClr val="898989"/>
              </a:solidFill>
            </a:endParaRPr>
          </a:p>
        </p:txBody>
      </p:sp>
      <p:sp>
        <p:nvSpPr>
          <p:cNvPr id="6151" name="灯片编号占位符 8"/>
          <p:cNvSpPr>
            <a:spLocks noGrp="1"/>
          </p:cNvSpPr>
          <p:nvPr>
            <p:ph type="sldNum" sz="quarter" idx="12"/>
            <p:custDataLst>
              <p:tags r:id="rId3"/>
            </p:custDataLst>
          </p:nvPr>
        </p:nvSpPr>
        <p:spPr>
          <a:xfrm>
            <a:off x="8610600"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702511F6-49FF-4882-BE1F-C2EF30DA626F}" type="slidenum">
              <a:rPr lang="zh-CN" altLang="en-US" sz="1200">
                <a:solidFill>
                  <a:srgbClr val="898989"/>
                </a:solidFill>
              </a:rPr>
              <a:pPr lvl="0" algn="r"/>
              <a:t>‹#›</a:t>
            </a:fld>
            <a:endParaRPr lang="zh-CN" altLang="en-US" sz="1200">
              <a:solidFill>
                <a:srgbClr val="898989"/>
              </a:solidFill>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仅标题">
    <p:bg>
      <p:bgPr>
        <a:solidFill>
          <a:srgbClr val="F2F2F2"/>
        </a:solidFill>
        <a:effectLst/>
      </p:bgPr>
    </p:bg>
    <p:spTree>
      <p:nvGrpSpPr>
        <p:cNvPr id="1" name=""/>
        <p:cNvGrpSpPr/>
        <p:nvPr/>
      </p:nvGrpSpPr>
      <p:grpSpPr>
        <a:xfrm>
          <a:off x="0" y="0"/>
          <a:ext cx="0" cy="0"/>
          <a:chOff x="0" y="0"/>
          <a:chExt cx="0" cy="0"/>
        </a:xfrm>
      </p:grpSpPr>
      <p:sp>
        <p:nvSpPr>
          <p:cNvPr id="7171" name="矩形 5"/>
          <p:cNvSpPr/>
          <p:nvPr>
            <p:custDataLst>
              <p:tags r:id="rId1"/>
            </p:custDataLst>
          </p:nvPr>
        </p:nvSpPr>
        <p:spPr>
          <a:xfrm>
            <a:off x="-12956" y="0"/>
            <a:ext cx="67991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a:solidFill>
                <a:srgbClr val="FFFFFF"/>
              </a:solidFill>
              <a:latin typeface="Arial" pitchFamily="34" charset="0"/>
              <a:ea typeface="微软雅黑"/>
            </a:endParaRPr>
          </a:p>
        </p:txBody>
      </p:sp>
      <p:pic>
        <p:nvPicPr>
          <p:cNvPr id="7172" name="组合 6"/>
          <p:cNvPicPr>
            <a:picLocks noGrp="1" noChangeAspect="1"/>
          </p:cNvPicPr>
          <p:nvPr>
            <p:custDataLst>
              <p:tags r:id="rId2"/>
            </p:custDataLst>
          </p:nvPr>
        </p:nvPicPr>
        <p:blipFill>
          <a:blip r:embed="rId7"/>
          <a:stretch>
            <a:fillRect/>
          </a:stretch>
        </p:blipFill>
        <p:spPr>
          <a:xfrm>
            <a:off x="231775" y="263525"/>
            <a:ext cx="222250" cy="414338"/>
          </a:xfrm>
          <a:prstGeom prst="rect">
            <a:avLst/>
          </a:prstGeom>
          <a:noFill/>
          <a:ln>
            <a:miter lim="800000"/>
          </a:ln>
        </p:spPr>
      </p:pic>
      <p:sp>
        <p:nvSpPr>
          <p:cNvPr id="2" name="标题 1"/>
          <p:cNvSpPr>
            <a:spLocks noGrp="1"/>
          </p:cNvSpPr>
          <p:nvPr>
            <p:ph type="title"/>
          </p:nvPr>
        </p:nvSpPr>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lumMod val="85000"/>
                    <a:lumOff val="15000"/>
                  </a:schemeClr>
                </a:solidFill>
                <a:uFillTx/>
                <a:latin typeface="Arial" pitchFamily="34" charset="0"/>
                <a:ea typeface="微软雅黑"/>
                <a:cs typeface="+mj-cs"/>
                <a:sym typeface="+mn-ea"/>
              </a:defRPr>
            </a:lvl1pPr>
          </a:lstStyle>
          <a:p>
            <a:pPr lvl="0" fontAlgn="auto"/>
            <a:r>
              <a:rPr strike="noStrike" noProof="1">
                <a:sym typeface="+mn-ea"/>
              </a:rPr>
              <a:t>单击此处编辑母版标题样式</a:t>
            </a:r>
          </a:p>
        </p:txBody>
      </p:sp>
      <p:sp>
        <p:nvSpPr>
          <p:cNvPr id="7175" name="日期占位符 2"/>
          <p:cNvSpPr>
            <a:spLocks noGrp="1"/>
          </p:cNvSpPr>
          <p:nvPr>
            <p:ph type="dt" sz="half" idx="10"/>
            <p:custDataLst>
              <p:tags r:id="rId3"/>
            </p:custDataLst>
          </p:nvPr>
        </p:nvSpPr>
        <p:spPr>
          <a:xfrm>
            <a:off x="879742"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A32D7440-2ACE-4DB3-B6DB-4C454939DE28}" type="datetime1">
              <a:rPr lang="zh-CN" altLang="en-US" sz="1200">
                <a:solidFill>
                  <a:srgbClr val="898989"/>
                </a:solidFill>
              </a:rPr>
              <a:pPr lvl="0"/>
              <a:t>2021/4/4</a:t>
            </a:fld>
            <a:endParaRPr lang="zh-CN" altLang="en-US" sz="1200">
              <a:solidFill>
                <a:srgbClr val="898989"/>
              </a:solidFill>
            </a:endParaRPr>
          </a:p>
        </p:txBody>
      </p:sp>
      <p:sp>
        <p:nvSpPr>
          <p:cNvPr id="7176" name="页脚占位符 3"/>
          <p:cNvSpPr>
            <a:spLocks noGrp="1"/>
          </p:cNvSpPr>
          <p:nvPr>
            <p:ph type="ftr" sz="quarter" idx="11"/>
            <p:custDataLst>
              <p:tags r:id="rId4"/>
            </p:custDataLst>
          </p:nvPr>
        </p:nvSpPr>
        <p:spPr>
          <a:xfrm>
            <a:off x="4116000" y="6349833"/>
            <a:ext cx="396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sz="1200">
              <a:solidFill>
                <a:srgbClr val="898989"/>
              </a:solidFill>
            </a:endParaRPr>
          </a:p>
        </p:txBody>
      </p:sp>
      <p:sp>
        <p:nvSpPr>
          <p:cNvPr id="7177" name="灯片编号占位符 4"/>
          <p:cNvSpPr>
            <a:spLocks noGrp="1"/>
          </p:cNvSpPr>
          <p:nvPr>
            <p:ph type="sldNum" sz="quarter" idx="12"/>
            <p:custDataLst>
              <p:tags r:id="rId5"/>
            </p:custDataLst>
          </p:nvPr>
        </p:nvSpPr>
        <p:spPr>
          <a:xfrm>
            <a:off x="8610600"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3222C828-D07B-4574-B136-67F82A4C5518}" type="slidenum">
              <a:rPr lang="zh-CN" altLang="en-US" sz="1200">
                <a:solidFill>
                  <a:srgbClr val="898989"/>
                </a:solidFill>
              </a:rPr>
              <a:pPr lvl="0" algn="r"/>
              <a:t>‹#›</a:t>
            </a:fld>
            <a:endParaRPr lang="zh-CN" altLang="en-US" sz="1200">
              <a:solidFill>
                <a:srgbClr val="898989"/>
              </a:solidFill>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bg>
      <p:bgPr>
        <a:solidFill>
          <a:srgbClr val="F2F2F2"/>
        </a:solidFill>
        <a:effectLst/>
      </p:bgPr>
    </p:bg>
    <p:spTree>
      <p:nvGrpSpPr>
        <p:cNvPr id="1" name=""/>
        <p:cNvGrpSpPr/>
        <p:nvPr/>
      </p:nvGrpSpPr>
      <p:grpSpPr>
        <a:xfrm>
          <a:off x="0" y="0"/>
          <a:ext cx="0" cy="0"/>
          <a:chOff x="0" y="0"/>
          <a:chExt cx="0" cy="0"/>
        </a:xfrm>
      </p:grpSpPr>
      <p:sp>
        <p:nvSpPr>
          <p:cNvPr id="8197" name="日期占位符 1"/>
          <p:cNvSpPr>
            <a:spLocks noGrp="1"/>
          </p:cNvSpPr>
          <p:nvPr>
            <p:ph type="dt" sz="half" idx="10"/>
            <p:custDataLst>
              <p:tags r:id="rId1"/>
            </p:custDataLst>
          </p:nvPr>
        </p:nvSpPr>
        <p:spPr>
          <a:xfrm>
            <a:off x="879742"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13E46CB8-6D5C-45D9-B609-E7EB6D0748AF}" type="datetime1">
              <a:rPr lang="zh-CN" altLang="en-US" sz="1200">
                <a:solidFill>
                  <a:srgbClr val="898989"/>
                </a:solidFill>
              </a:rPr>
              <a:pPr lvl="0"/>
              <a:t>2021/4/4</a:t>
            </a:fld>
            <a:endParaRPr lang="zh-CN" altLang="en-US" sz="1200">
              <a:solidFill>
                <a:srgbClr val="898989"/>
              </a:solidFill>
            </a:endParaRPr>
          </a:p>
        </p:txBody>
      </p:sp>
      <p:sp>
        <p:nvSpPr>
          <p:cNvPr id="8198" name="页脚占位符 2"/>
          <p:cNvSpPr>
            <a:spLocks noGrp="1"/>
          </p:cNvSpPr>
          <p:nvPr>
            <p:ph type="ftr" sz="quarter" idx="11"/>
            <p:custDataLst>
              <p:tags r:id="rId2"/>
            </p:custDataLst>
          </p:nvPr>
        </p:nvSpPr>
        <p:spPr>
          <a:xfrm>
            <a:off x="4116000" y="6349833"/>
            <a:ext cx="396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sz="1200">
              <a:solidFill>
                <a:srgbClr val="898989"/>
              </a:solidFill>
            </a:endParaRPr>
          </a:p>
        </p:txBody>
      </p:sp>
      <p:sp>
        <p:nvSpPr>
          <p:cNvPr id="8199" name="灯片编号占位符 3"/>
          <p:cNvSpPr>
            <a:spLocks noGrp="1"/>
          </p:cNvSpPr>
          <p:nvPr>
            <p:ph type="sldNum" sz="quarter" idx="12"/>
            <p:custDataLst>
              <p:tags r:id="rId3"/>
            </p:custDataLst>
          </p:nvPr>
        </p:nvSpPr>
        <p:spPr>
          <a:xfrm>
            <a:off x="8610600"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B282DFB8-2194-4A52-BD66-F17702655E0F}" type="slidenum">
              <a:rPr lang="zh-CN" altLang="en-US" sz="1200">
                <a:solidFill>
                  <a:srgbClr val="898989"/>
                </a:solidFill>
              </a:rPr>
              <a:pPr lvl="0" algn="r"/>
              <a:t>‹#›</a:t>
            </a:fld>
            <a:endParaRPr lang="zh-CN" altLang="en-US" sz="1200">
              <a:solidFill>
                <a:srgbClr val="898989"/>
              </a:solidFill>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cSld name="图片与标题">
    <p:bg>
      <p:bgPr>
        <a:solidFill>
          <a:srgbClr val="F2F2F2"/>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669930" y="1296000"/>
            <a:ext cx="5283242" cy="5040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nvPr>
        </p:nvSpPr>
        <p:spPr>
          <a:xfrm>
            <a:off x="6238925" y="1296000"/>
            <a:ext cx="5283242" cy="50400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a:cs typeface="+mn-cs"/>
                <a:sym typeface="+mn-ea"/>
              </a:defRPr>
            </a:lvl1pPr>
          </a:lstStyle>
          <a:p>
            <a:pPr lvl="0" fontAlgn="auto"/>
            <a:r>
              <a:rPr strike="noStrike" noProof="1">
                <a:sym typeface="+mn-ea"/>
              </a:rPr>
              <a:t>单击此处编辑母版文本样式</a:t>
            </a:r>
          </a:p>
        </p:txBody>
      </p:sp>
      <p:sp>
        <p:nvSpPr>
          <p:cNvPr id="9" name="标题 8"/>
          <p:cNvSpPr>
            <a:spLocks noGrp="1"/>
          </p:cNvSpPr>
          <p:nvPr>
            <p:ph type="title"/>
          </p:nvPr>
        </p:nvSpPr>
        <p:spPr/>
        <p:txBody>
          <a:bodyPr lIns="90000" tIns="46800" rIns="90000" bIns="46800">
            <a:normAutofit/>
          </a:bodyPr>
          <a:lstStyle>
            <a:lvl1pPr>
              <a:defRPr baseline="0">
                <a:solidFill>
                  <a:schemeClr val="tx1">
                    <a:lumMod val="85000"/>
                    <a:lumOff val="15000"/>
                  </a:schemeClr>
                </a:solidFill>
                <a:latin typeface="Arial" pitchFamily="34" charset="0"/>
                <a:ea typeface="微软雅黑"/>
              </a:defRPr>
            </a:lvl1pPr>
          </a:lstStyle>
          <a:p>
            <a:pPr fontAlgn="auto"/>
            <a:r>
              <a:rPr lang="zh-CN" altLang="en-US" strike="noStrike" noProof="1"/>
              <a:t>单击此处编辑母版标题样式</a:t>
            </a:r>
          </a:p>
        </p:txBody>
      </p:sp>
      <p:sp>
        <p:nvSpPr>
          <p:cNvPr id="9221" name="日期占位符 4"/>
          <p:cNvSpPr>
            <a:spLocks noGrp="1"/>
          </p:cNvSpPr>
          <p:nvPr>
            <p:ph type="dt" sz="half" idx="10"/>
            <p:custDataLst>
              <p:tags r:id="rId1"/>
            </p:custDataLst>
          </p:nvPr>
        </p:nvSpPr>
        <p:spPr>
          <a:xfrm>
            <a:off x="879742"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7B487E2D-8C2C-47D3-8CEA-ECBDA6270FFF}" type="datetime1">
              <a:rPr lang="zh-CN" altLang="en-US" sz="1200">
                <a:solidFill>
                  <a:srgbClr val="898989"/>
                </a:solidFill>
              </a:rPr>
              <a:pPr lvl="0"/>
              <a:t>2021/4/4</a:t>
            </a:fld>
            <a:endParaRPr lang="zh-CN" altLang="en-US" sz="1200">
              <a:solidFill>
                <a:srgbClr val="898989"/>
              </a:solidFill>
            </a:endParaRPr>
          </a:p>
        </p:txBody>
      </p:sp>
      <p:sp>
        <p:nvSpPr>
          <p:cNvPr id="9222" name="页脚占位符 5"/>
          <p:cNvSpPr>
            <a:spLocks noGrp="1"/>
          </p:cNvSpPr>
          <p:nvPr>
            <p:ph type="ftr" sz="quarter" idx="11"/>
            <p:custDataLst>
              <p:tags r:id="rId2"/>
            </p:custDataLst>
          </p:nvPr>
        </p:nvSpPr>
        <p:spPr>
          <a:xfrm>
            <a:off x="4116000" y="6349833"/>
            <a:ext cx="396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sz="1200">
              <a:solidFill>
                <a:srgbClr val="898989"/>
              </a:solidFill>
            </a:endParaRPr>
          </a:p>
        </p:txBody>
      </p:sp>
      <p:sp>
        <p:nvSpPr>
          <p:cNvPr id="9223" name="灯片编号占位符 6"/>
          <p:cNvSpPr>
            <a:spLocks noGrp="1"/>
          </p:cNvSpPr>
          <p:nvPr>
            <p:ph type="sldNum" sz="quarter" idx="12"/>
            <p:custDataLst>
              <p:tags r:id="rId3"/>
            </p:custDataLst>
          </p:nvPr>
        </p:nvSpPr>
        <p:spPr>
          <a:xfrm>
            <a:off x="8610600"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296BB935-0B88-4445-854C-E1C1414AA34F}" type="slidenum">
              <a:rPr lang="zh-CN" altLang="en-US" sz="1200">
                <a:solidFill>
                  <a:srgbClr val="898989"/>
                </a:solidFill>
              </a:rPr>
              <a:pPr lvl="0" algn="r"/>
              <a:t>‹#›</a:t>
            </a:fld>
            <a:endParaRPr lang="zh-CN" altLang="en-US" sz="1200">
              <a:solidFill>
                <a:srgbClr val="898989"/>
              </a:solidFill>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cSld name="竖排标题与文本">
    <p:bg>
      <p:bgPr>
        <a:solidFill>
          <a:srgbClr val="F2F2F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571135" y="952508"/>
            <a:ext cx="950984" cy="5388907"/>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a:cs typeface="+mj-cs"/>
                <a:sym typeface="+mn-ea"/>
              </a:defRPr>
            </a:lvl1pPr>
          </a:lstStyle>
          <a:p>
            <a:pPr lvl="0" fontAlgn="auto"/>
            <a:r>
              <a:rPr strike="noStrike" noProof="1">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lIns="90000" tIns="46800" rIns="90000" bIns="46800">
            <a:normAutofit/>
          </a:bodyPr>
          <a:lstStyle>
            <a:lvl1pPr indent="0" eaLnBrk="1" fontAlgn="auto" latinLnBrk="0" hangingPunct="1">
              <a:defRPr baseline="0">
                <a:solidFill>
                  <a:schemeClr val="tx1">
                    <a:lumMod val="85000"/>
                    <a:lumOff val="15000"/>
                  </a:schemeClr>
                </a:solidFill>
                <a:latin typeface="Arial" pitchFamily="34" charset="0"/>
                <a:ea typeface="微软雅黑"/>
              </a:defRPr>
            </a:lvl1pPr>
            <a:lvl2pPr indent="0" eaLnBrk="1" fontAlgn="auto" latinLnBrk="0" hangingPunct="1">
              <a:defRPr baseline="0">
                <a:solidFill>
                  <a:schemeClr val="tx1">
                    <a:lumMod val="85000"/>
                    <a:lumOff val="15000"/>
                  </a:schemeClr>
                </a:solidFill>
                <a:latin typeface="Arial" pitchFamily="34" charset="0"/>
                <a:ea typeface="微软雅黑"/>
              </a:defRPr>
            </a:lvl2pPr>
            <a:lvl3pPr indent="0" eaLnBrk="1" fontAlgn="auto" latinLnBrk="0" hangingPunct="1">
              <a:defRPr baseline="0">
                <a:solidFill>
                  <a:schemeClr val="tx1">
                    <a:lumMod val="85000"/>
                    <a:lumOff val="15000"/>
                  </a:schemeClr>
                </a:solidFill>
                <a:latin typeface="Arial" pitchFamily="34" charset="0"/>
                <a:ea typeface="微软雅黑"/>
              </a:defRPr>
            </a:lvl3pPr>
            <a:lvl4pPr indent="0" eaLnBrk="1" fontAlgn="auto" latinLnBrk="0" hangingPunct="1">
              <a:defRPr baseline="0">
                <a:solidFill>
                  <a:schemeClr val="tx1">
                    <a:lumMod val="85000"/>
                    <a:lumOff val="15000"/>
                  </a:schemeClr>
                </a:solidFill>
                <a:latin typeface="Arial" pitchFamily="34" charset="0"/>
                <a:ea typeface="微软雅黑"/>
              </a:defRPr>
            </a:lvl4pPr>
            <a:lvl5pPr indent="0" eaLnBrk="1" fontAlgn="auto" latinLnBrk="0" hangingPunct="1">
              <a:defRPr baseline="0">
                <a:solidFill>
                  <a:schemeClr val="tx1">
                    <a:lumMod val="85000"/>
                    <a:lumOff val="15000"/>
                  </a:schemeClr>
                </a:solidFill>
                <a:latin typeface="Arial" pitchFamily="34" charset="0"/>
                <a:ea typeface="微软雅黑"/>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10245" name="日期占位符 3"/>
          <p:cNvSpPr>
            <a:spLocks noGrp="1"/>
          </p:cNvSpPr>
          <p:nvPr>
            <p:ph type="dt" sz="half" idx="10"/>
            <p:custDataLst>
              <p:tags r:id="rId1"/>
            </p:custDataLst>
          </p:nvPr>
        </p:nvSpPr>
        <p:spPr>
          <a:xfrm>
            <a:off x="879742"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725A46DA-2615-44B4-9A5F-97589EC7584A}" type="datetime1">
              <a:rPr lang="zh-CN" altLang="en-US" sz="1200">
                <a:solidFill>
                  <a:srgbClr val="898989"/>
                </a:solidFill>
              </a:rPr>
              <a:pPr lvl="0"/>
              <a:t>2021/4/4</a:t>
            </a:fld>
            <a:endParaRPr lang="zh-CN" altLang="en-US" sz="1200">
              <a:solidFill>
                <a:srgbClr val="898989"/>
              </a:solidFill>
            </a:endParaRPr>
          </a:p>
        </p:txBody>
      </p:sp>
      <p:sp>
        <p:nvSpPr>
          <p:cNvPr id="10246" name="页脚占位符 4"/>
          <p:cNvSpPr>
            <a:spLocks noGrp="1"/>
          </p:cNvSpPr>
          <p:nvPr>
            <p:ph type="ftr" sz="quarter" idx="11"/>
            <p:custDataLst>
              <p:tags r:id="rId2"/>
            </p:custDataLst>
          </p:nvPr>
        </p:nvSpPr>
        <p:spPr>
          <a:xfrm>
            <a:off x="4116000" y="6349833"/>
            <a:ext cx="396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sz="1200">
              <a:solidFill>
                <a:srgbClr val="898989"/>
              </a:solidFill>
            </a:endParaRPr>
          </a:p>
        </p:txBody>
      </p:sp>
      <p:sp>
        <p:nvSpPr>
          <p:cNvPr id="10247" name="灯片编号占位符 5"/>
          <p:cNvSpPr>
            <a:spLocks noGrp="1"/>
          </p:cNvSpPr>
          <p:nvPr>
            <p:ph type="sldNum" sz="quarter" idx="12"/>
            <p:custDataLst>
              <p:tags r:id="rId3"/>
            </p:custDataLst>
          </p:nvPr>
        </p:nvSpPr>
        <p:spPr>
          <a:xfrm>
            <a:off x="8610600"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E6CDCCA1-4954-45D2-AA22-3A4CEE72BF75}" type="slidenum">
              <a:rPr lang="zh-CN" altLang="en-US" sz="1200">
                <a:solidFill>
                  <a:srgbClr val="898989"/>
                </a:solidFill>
              </a:rPr>
              <a:pPr lvl="0" algn="r"/>
              <a:t>‹#›</a:t>
            </a:fld>
            <a:endParaRPr lang="zh-CN" altLang="en-US" sz="1200">
              <a:solidFill>
                <a:srgbClr val="898989"/>
              </a:solidFill>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cSld name="内容">
    <p:bg>
      <p:bgPr>
        <a:solidFill>
          <a:srgbClr val="F2F2F2"/>
        </a:solidFill>
        <a:effectLst/>
      </p:bgPr>
    </p:bg>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669930" y="952508"/>
            <a:ext cx="10852237" cy="5040000"/>
          </a:xfrm>
        </p:spPr>
        <p:txBody>
          <a:bodyPr/>
          <a:lstStyle>
            <a:lvl1pPr>
              <a:defRPr baseline="0">
                <a:solidFill>
                  <a:schemeClr val="tx1">
                    <a:lumMod val="85000"/>
                    <a:lumOff val="15000"/>
                  </a:schemeClr>
                </a:solidFill>
              </a:defRPr>
            </a:lvl1pPr>
            <a:lvl2pPr>
              <a:defRPr baseline="0">
                <a:solidFill>
                  <a:schemeClr val="tx1">
                    <a:lumMod val="85000"/>
                    <a:lumOff val="15000"/>
                  </a:schemeClr>
                </a:solidFill>
              </a:defRPr>
            </a:lvl2pPr>
            <a:lvl3pPr>
              <a:defRPr baseline="0">
                <a:solidFill>
                  <a:schemeClr val="tx1">
                    <a:lumMod val="85000"/>
                    <a:lumOff val="15000"/>
                  </a:schemeClr>
                </a:solidFill>
              </a:defRPr>
            </a:lvl3pPr>
            <a:lvl4pPr>
              <a:defRPr baseline="0">
                <a:solidFill>
                  <a:schemeClr val="tx1">
                    <a:lumMod val="85000"/>
                    <a:lumOff val="15000"/>
                  </a:schemeClr>
                </a:solidFill>
              </a:defRPr>
            </a:lvl4pPr>
            <a:lvl5pPr>
              <a:defRPr baseline="0">
                <a:solidFill>
                  <a:schemeClr val="tx1">
                    <a:lumMod val="85000"/>
                    <a:lumOff val="15000"/>
                  </a:schemeClr>
                </a:solidFill>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11269" name="日期占位符 2"/>
          <p:cNvSpPr>
            <a:spLocks noGrp="1"/>
          </p:cNvSpPr>
          <p:nvPr>
            <p:ph type="dt" sz="half" idx="14"/>
            <p:custDataLst>
              <p:tags r:id="rId1"/>
            </p:custDataLst>
          </p:nvPr>
        </p:nvSpPr>
        <p:spPr>
          <a:xfrm>
            <a:off x="879742"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4937711E-6ACA-436A-A279-0F145A20AE6B}" type="datetime1">
              <a:rPr lang="zh-CN" altLang="en-US" sz="1200">
                <a:solidFill>
                  <a:srgbClr val="898989"/>
                </a:solidFill>
              </a:rPr>
              <a:pPr lvl="0"/>
              <a:t>2021/4/4</a:t>
            </a:fld>
            <a:endParaRPr lang="zh-CN" altLang="en-US" sz="1200">
              <a:solidFill>
                <a:srgbClr val="898989"/>
              </a:solidFill>
            </a:endParaRPr>
          </a:p>
        </p:txBody>
      </p:sp>
      <p:sp>
        <p:nvSpPr>
          <p:cNvPr id="11270" name="页脚占位符 3"/>
          <p:cNvSpPr>
            <a:spLocks noGrp="1"/>
          </p:cNvSpPr>
          <p:nvPr>
            <p:ph type="ftr" sz="quarter" idx="15"/>
            <p:custDataLst>
              <p:tags r:id="rId2"/>
            </p:custDataLst>
          </p:nvPr>
        </p:nvSpPr>
        <p:spPr>
          <a:xfrm>
            <a:off x="4116000" y="6349833"/>
            <a:ext cx="396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sz="1200">
              <a:solidFill>
                <a:srgbClr val="898989"/>
              </a:solidFill>
            </a:endParaRPr>
          </a:p>
        </p:txBody>
      </p:sp>
      <p:sp>
        <p:nvSpPr>
          <p:cNvPr id="11271" name="灯片编号占位符 4"/>
          <p:cNvSpPr>
            <a:spLocks noGrp="1"/>
          </p:cNvSpPr>
          <p:nvPr>
            <p:ph type="sldNum" sz="quarter" idx="16"/>
            <p:custDataLst>
              <p:tags r:id="rId3"/>
            </p:custDataLst>
          </p:nvPr>
        </p:nvSpPr>
        <p:spPr>
          <a:xfrm>
            <a:off x="8610600"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E0523C66-C863-4684-BC4C-76D84CE6A2EE}" type="slidenum">
              <a:rPr lang="zh-CN" altLang="en-US" sz="1200">
                <a:solidFill>
                  <a:srgbClr val="898989"/>
                </a:solidFill>
              </a:rPr>
              <a:pPr lvl="0" algn="r"/>
              <a:t>‹#›</a:t>
            </a:fld>
            <a:endParaRPr lang="zh-CN" altLang="en-US" sz="1200">
              <a:solidFill>
                <a:srgbClr val="898989"/>
              </a:solidFill>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idx="4294967295"/>
            <p:custDataLst>
              <p:tags r:id="rId20"/>
            </p:custDataLst>
          </p:nvPr>
        </p:nvSpPr>
        <p:spPr>
          <a:xfrm>
            <a:off x="669925" y="431800"/>
            <a:ext cx="10852150" cy="647700"/>
          </a:xfrm>
          <a:prstGeom prst="rect">
            <a:avLst/>
          </a:prstGeom>
          <a:noFill/>
          <a:ln>
            <a:noFill/>
            <a:miter lim="800000"/>
          </a:ln>
        </p:spPr>
        <p:txBody>
          <a:bodyPr vert="horz" lIns="90000" tIns="46800" rIns="90000" bIns="46800" anchor="ctr" anchorCtr="0"/>
          <a:lstStyle>
            <a:lvl1pPr marL="0" indent="0" algn="l" defTabSz="914400" rtl="0" eaLnBrk="1" fontAlgn="base" latinLnBrk="0" hangingPunct="1">
              <a:lnSpc>
                <a:spcPct val="100000"/>
              </a:lnSpc>
              <a:spcBef>
                <a:spcPct val="0"/>
              </a:spcBef>
              <a:spcAft>
                <a:spcPct val="0"/>
              </a:spcAft>
              <a:buClrTx/>
              <a:buSzTx/>
              <a:buFontTx/>
              <a:buNone/>
              <a:defRPr lang="zh-CN" altLang="en-US" sz="2800" b="1" u="none" strike="noStrike" kern="1200" cap="none" spc="200" normalizeH="0" baseline="0">
                <a:solidFill>
                  <a:srgbClr val="262626"/>
                </a:solidFill>
                <a:uFillTx/>
                <a:latin typeface="Arial" pitchFamily="34" charset="0"/>
                <a:ea typeface="微软雅黑"/>
                <a:cs typeface="+mj-cs"/>
              </a:defRPr>
            </a:lvl1pPr>
          </a:lstStyle>
          <a:p>
            <a:pPr lvl="0"/>
            <a:r>
              <a:t>单击此处编辑母版标题样式</a:t>
            </a:r>
          </a:p>
        </p:txBody>
      </p:sp>
      <p:sp>
        <p:nvSpPr>
          <p:cNvPr id="1027" name="文本占位符 2"/>
          <p:cNvSpPr>
            <a:spLocks noGrp="1"/>
          </p:cNvSpPr>
          <p:nvPr>
            <p:ph type="body" idx="4294967295"/>
            <p:custDataLst>
              <p:tags r:id="rId21"/>
            </p:custDataLst>
          </p:nvPr>
        </p:nvSpPr>
        <p:spPr>
          <a:xfrm>
            <a:off x="669925" y="1295400"/>
            <a:ext cx="10852150" cy="5040313"/>
          </a:xfrm>
          <a:prstGeom prst="rect">
            <a:avLst/>
          </a:prstGeom>
          <a:noFill/>
          <a:ln>
            <a:noFill/>
            <a:miter lim="800000"/>
          </a:ln>
        </p:spPr>
        <p:txBody>
          <a:bodyPr vert="horz" lIns="90000" tIns="46800" rIns="90000" bIns="46800" anchor="t" anchorCtr="0"/>
          <a:lstStyle>
            <a:lvl1pPr marL="2286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228600" lvl="0" indent="-228600"/>
            <a:r>
              <a:t>单击此处编辑母版文本样式</a:t>
            </a:r>
          </a:p>
          <a:p>
            <a:pPr marL="685800" lvl="1" indent="-228600"/>
            <a:r>
              <a:t>第二级</a:t>
            </a:r>
          </a:p>
          <a:p>
            <a:pPr marL="1143000" lvl="2" indent="-228600"/>
            <a:r>
              <a:t>第三级</a:t>
            </a:r>
          </a:p>
          <a:p>
            <a:pPr marL="1600200" lvl="3" indent="-228600"/>
            <a:r>
              <a:t>第四级</a:t>
            </a:r>
          </a:p>
          <a:p>
            <a:pPr marL="2057400" lvl="4" indent="-228600"/>
            <a:r>
              <a:t>第五级</a:t>
            </a:r>
          </a:p>
        </p:txBody>
      </p:sp>
      <p:sp>
        <p:nvSpPr>
          <p:cNvPr id="1028" name="日期占位符 3"/>
          <p:cNvSpPr>
            <a:spLocks noGrp="1"/>
          </p:cNvSpPr>
          <p:nvPr>
            <p:ph type="dt" sz="half" idx="4294967295"/>
            <p:custDataLst>
              <p:tags r:id="rId22"/>
            </p:custDataLst>
          </p:nvPr>
        </p:nvSpPr>
        <p:spPr>
          <a:xfrm>
            <a:off x="879742" y="6349833"/>
            <a:ext cx="2700000" cy="316800"/>
          </a:xfrm>
          <a:prstGeom prst="rect">
            <a:avLst/>
          </a:prstGeom>
        </p:spPr>
        <p:txBody>
          <a:bodyPr vert="horz" lIns="91440" tIns="45720" rIns="91440" bIns="45720"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F672F78C-A60D-4980-8B53-F649B5A0A6AE}" type="datetime1">
              <a:rPr lang="zh-CN" altLang="en-US" sz="1200">
                <a:solidFill>
                  <a:srgbClr val="898989"/>
                </a:solidFill>
              </a:rPr>
              <a:pPr lvl="0"/>
              <a:t>2021/4/4</a:t>
            </a:fld>
            <a:endParaRPr lang="zh-CN" altLang="en-US" sz="1200">
              <a:solidFill>
                <a:srgbClr val="898989"/>
              </a:solidFill>
            </a:endParaRPr>
          </a:p>
        </p:txBody>
      </p:sp>
      <p:sp>
        <p:nvSpPr>
          <p:cNvPr id="1029" name="页脚占位符 4"/>
          <p:cNvSpPr>
            <a:spLocks noGrp="1"/>
          </p:cNvSpPr>
          <p:nvPr>
            <p:ph type="ftr" sz="quarter" idx="4294967295"/>
            <p:custDataLst>
              <p:tags r:id="rId23"/>
            </p:custDataLst>
          </p:nvPr>
        </p:nvSpPr>
        <p:spPr>
          <a:xfrm>
            <a:off x="4116000" y="6349833"/>
            <a:ext cx="3960000" cy="316800"/>
          </a:xfrm>
          <a:prstGeom prst="rect">
            <a:avLst/>
          </a:prstGeom>
        </p:spPr>
        <p:txBody>
          <a:bodyPr vert="horz" lIns="91440" tIns="45720" rIns="91440" bIns="45720" rtlCol="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sz="1200">
              <a:solidFill>
                <a:srgbClr val="898989"/>
              </a:solidFill>
            </a:endParaRPr>
          </a:p>
        </p:txBody>
      </p:sp>
      <p:sp>
        <p:nvSpPr>
          <p:cNvPr id="1030" name="灯片编号占位符 5"/>
          <p:cNvSpPr>
            <a:spLocks noGrp="1"/>
          </p:cNvSpPr>
          <p:nvPr>
            <p:ph type="sldNum" sz="quarter" idx="4294967295"/>
            <p:custDataLst>
              <p:tags r:id="rId24"/>
            </p:custDataLst>
          </p:nvPr>
        </p:nvSpPr>
        <p:spPr>
          <a:xfrm>
            <a:off x="8610600" y="6349833"/>
            <a:ext cx="2700000" cy="316800"/>
          </a:xfrm>
          <a:prstGeom prst="rect">
            <a:avLst/>
          </a:prstGeom>
        </p:spPr>
        <p:txBody>
          <a:bodyPr vert="horz" lIns="91440" tIns="45720" rIns="91440" bIns="45720" rtlCol="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chemeClr val="tx1">
                    <a:tint val="75000"/>
                  </a:schemeClr>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ADA8CF2A-3FF7-46E8-8B1F-29C30E10A195}" type="slidenum">
              <a:rPr lang="zh-CN" altLang="en-US" sz="1200">
                <a:solidFill>
                  <a:srgbClr val="898989"/>
                </a:solidFill>
              </a:rPr>
              <a:pPr lvl="0" algn="r"/>
              <a:t>‹#›</a:t>
            </a:fld>
            <a:endParaRPr lang="zh-CN" altLang="en-US" sz="1200">
              <a:solidFill>
                <a:srgbClr val="898989"/>
              </a:solidFill>
            </a:endParaRPr>
          </a:p>
        </p:txBody>
      </p:sp>
      <p:sp>
        <p:nvSpPr>
          <p:cNvPr id="1031"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altLang="en-US">
              <a:solidFill>
                <a:srgbClr val="FFFFFF"/>
              </a:solidFill>
              <a:latin typeface="Arial" pitchFamily="34" charset="0"/>
              <a:ea typeface="微软雅黑"/>
            </a:endParaRPr>
          </a:p>
        </p:txBody>
      </p:sp>
    </p:spTree>
  </p:cSld>
  <p:clrMap bg1="lt1" tx1="dk1" bg2="lt2" tx2="dk2" accent1="accent1" accent2="accent2" accent3="accent3" accent4="accent4" accent5="accent5" accent6="accent6" hlink="hlink" folHlink="folHlink"/>
  <p:sldLayoutIdLst>
    <p:sldLayoutId id="2147483684" r:id="rId1"/>
    <p:sldLayoutId id="2147483686" r:id="rId2"/>
    <p:sldLayoutId id="2147483688" r:id="rId3"/>
    <p:sldLayoutId id="2147483690" r:id="rId4"/>
    <p:sldLayoutId id="2147483692" r:id="rId5"/>
    <p:sldLayoutId id="2147483694" r:id="rId6"/>
    <p:sldLayoutId id="2147483696" r:id="rId7"/>
    <p:sldLayoutId id="2147483698" r:id="rId8"/>
    <p:sldLayoutId id="2147483700" r:id="rId9"/>
    <p:sldLayoutId id="2147483702" r:id="rId10"/>
    <p:sldLayoutId id="2147483704" r:id="rId11"/>
    <p:sldLayoutId id="2147483706" r:id="rId12"/>
    <p:sldLayoutId id="2147483708" r:id="rId13"/>
    <p:sldLayoutId id="2147483710" r:id="rId14"/>
    <p:sldLayoutId id="2147483712" r:id="rId15"/>
    <p:sldLayoutId id="2147483714" r:id="rId16"/>
    <p:sldLayoutId id="2147483716" r:id="rId17"/>
    <p:sldLayoutId id="2147483717" r:id="rId18"/>
  </p:sldLayoutIdLst>
  <p:transition/>
  <p:txStyles>
    <p:titleStyle>
      <a:lvl1pPr marL="0" indent="0" algn="l" defTabSz="914400" rtl="0" eaLnBrk="1" fontAlgn="base" latinLnBrk="0" hangingPunct="1">
        <a:lnSpc>
          <a:spcPct val="100000"/>
        </a:lnSpc>
        <a:spcBef>
          <a:spcPct val="0"/>
        </a:spcBef>
        <a:spcAft>
          <a:spcPct val="0"/>
        </a:spcAft>
        <a:buClrTx/>
        <a:buSzTx/>
        <a:buFontTx/>
        <a:buNone/>
        <a:defRPr sz="2800" b="1" u="none" strike="noStrike" kern="1200" cap="none" spc="200" normalizeH="0" baseline="0">
          <a:solidFill>
            <a:srgbClr val="262626"/>
          </a:solidFill>
          <a:uFillTx/>
          <a:latin typeface="Arial" pitchFamily="34" charset="0"/>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ClrTx/>
        <a:buSzTx/>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sz="1600" u="none" strike="noStrike" kern="1200" cap="none" spc="150" normalizeH="0" baseline="0">
          <a:solidFill>
            <a:schemeClr val="tx1">
              <a:lumMod val="85000"/>
              <a:lumOff val="15000"/>
            </a:schemeClr>
          </a:solidFill>
          <a:uFillTx/>
          <a:latin typeface="Arial"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sz="1600" u="none" strike="noStrike" kern="1200" cap="none" spc="150" normalizeH="0" baseline="0">
          <a:solidFill>
            <a:schemeClr val="tx1">
              <a:lumMod val="85000"/>
              <a:lumOff val="15000"/>
            </a:schemeClr>
          </a:solidFill>
          <a:uFillTx/>
          <a:latin typeface="Arial"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sz="1600" u="none" strike="noStrike" kern="1200" cap="none" spc="150" normalizeH="0" baseline="0">
          <a:solidFill>
            <a:schemeClr val="tx1">
              <a:lumMod val="85000"/>
              <a:lumOff val="15000"/>
            </a:schemeClr>
          </a:solidFill>
          <a:uFillTx/>
          <a:latin typeface="Arial"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sz="1600" u="none" strike="noStrike" kern="1200" cap="none" spc="150" normalizeH="0" baseline="0">
          <a:solidFill>
            <a:schemeClr val="tx1">
              <a:lumMod val="85000"/>
              <a:lumOff val="15000"/>
            </a:schemeClr>
          </a:solidFill>
          <a:uFillTx/>
          <a:latin typeface="Arial" pitchFamily="34" charset="0"/>
          <a:ea typeface="微软雅黑"/>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xml"/><Relationship Id="rId1" Type="http://schemas.openxmlformats.org/officeDocument/2006/relationships/tags" Target="../tags/tag8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xml"/><Relationship Id="rId1" Type="http://schemas.openxmlformats.org/officeDocument/2006/relationships/tags" Target="../tags/tag96.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xml"/><Relationship Id="rId1" Type="http://schemas.openxmlformats.org/officeDocument/2006/relationships/tags" Target="../tags/tag9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8.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xml"/><Relationship Id="rId1" Type="http://schemas.openxmlformats.org/officeDocument/2006/relationships/tags" Target="../tags/tag99.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1.xml"/><Relationship Id="rId1" Type="http://schemas.openxmlformats.org/officeDocument/2006/relationships/tags" Target="../tags/tag100.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1.xml"/><Relationship Id="rId1" Type="http://schemas.openxmlformats.org/officeDocument/2006/relationships/tags" Target="../tags/tag101.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8.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1.xml"/><Relationship Id="rId1" Type="http://schemas.openxmlformats.org/officeDocument/2006/relationships/tags" Target="../tags/tag89.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xml"/><Relationship Id="rId1" Type="http://schemas.openxmlformats.org/officeDocument/2006/relationships/tags" Target="../tags/tag90.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xml"/><Relationship Id="rId1" Type="http://schemas.openxmlformats.org/officeDocument/2006/relationships/tags" Target="../tags/tag91.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1.xml"/><Relationship Id="rId1" Type="http://schemas.openxmlformats.org/officeDocument/2006/relationships/tags" Target="../tags/tag9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xml"/><Relationship Id="rId1" Type="http://schemas.openxmlformats.org/officeDocument/2006/relationships/tags" Target="../tags/tag93.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xml"/><Relationship Id="rId1" Type="http://schemas.openxmlformats.org/officeDocument/2006/relationships/tags" Target="../tags/tag94.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xml"/><Relationship Id="rId1" Type="http://schemas.openxmlformats.org/officeDocument/2006/relationships/tags" Target="../tags/tag9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2"/>
          <p:cNvSpPr>
            <a:spLocks noGrp="1"/>
          </p:cNvSpPr>
          <p:nvPr>
            <p:ph idx="1"/>
          </p:nvPr>
        </p:nvSpPr>
        <p:spPr>
          <a:xfrm>
            <a:off x="309522" y="428604"/>
            <a:ext cx="11158855" cy="6056630"/>
          </a:xfrm>
          <a:prstGeom prst="rect">
            <a:avLst/>
          </a:prstGeom>
        </p:spPr>
        <p:txBody>
          <a:bodyPr vert="horz" lIns="90000" tIns="46800" rIns="90000" bIns="46800" rtlCol="0" anchor="t" anchorCtr="0">
            <a:normAutofit/>
          </a:bodyPr>
          <a:lstStyle>
            <a:lvl1pPr marL="2286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marR="0" lvl="0" indent="0" algn="ctr">
              <a:lnSpc>
                <a:spcPct val="150000"/>
              </a:lnSpc>
              <a:buNone/>
            </a:pPr>
            <a:endParaRPr lang="en-US" altLang="en-US" sz="2800" b="1" dirty="0" smtClean="0">
              <a:solidFill>
                <a:srgbClr val="C00000"/>
              </a:solidFill>
              <a:latin typeface="楷体" charset="-122"/>
              <a:ea typeface="楷体" charset="-122"/>
              <a:sym typeface="微软雅黑" charset="-122"/>
            </a:endParaRPr>
          </a:p>
          <a:p>
            <a:pPr marL="0" marR="0" lvl="0" indent="0" algn="ctr">
              <a:lnSpc>
                <a:spcPct val="150000"/>
              </a:lnSpc>
              <a:buNone/>
            </a:pPr>
            <a:endParaRPr lang="en-US" altLang="en-US" sz="2800" b="1" dirty="0" smtClean="0">
              <a:solidFill>
                <a:srgbClr val="C00000"/>
              </a:solidFill>
              <a:latin typeface="楷体" charset="-122"/>
              <a:ea typeface="楷体" charset="-122"/>
              <a:sym typeface="微软雅黑" charset="-122"/>
            </a:endParaRPr>
          </a:p>
          <a:p>
            <a:pPr marL="0" marR="0" lvl="0" indent="0" algn="ctr">
              <a:lnSpc>
                <a:spcPct val="150000"/>
              </a:lnSpc>
              <a:buNone/>
            </a:pPr>
            <a:r>
              <a:rPr altLang="en-US" sz="3600" b="1" dirty="0" smtClean="0">
                <a:solidFill>
                  <a:srgbClr val="C00000"/>
                </a:solidFill>
                <a:latin typeface="楷体" charset="-122"/>
                <a:ea typeface="楷体" charset="-122"/>
                <a:sym typeface="微软雅黑" charset="-122"/>
              </a:rPr>
              <a:t>青蒿素，人类征服疾病的一小步</a:t>
            </a:r>
            <a:endParaRPr lang="zh-CN" altLang="en-US" sz="3600" b="1" dirty="0">
              <a:solidFill>
                <a:srgbClr val="C00000"/>
              </a:solidFill>
              <a:latin typeface="楷体" charset="-122"/>
              <a:ea typeface="楷体" charset="-122"/>
              <a:sym typeface="微软雅黑" charset="-122"/>
            </a:endParaRPr>
          </a:p>
        </p:txBody>
      </p:sp>
      <p:pic>
        <p:nvPicPr>
          <p:cNvPr id="33795" name="图片 3" descr="src=http___file.cnkang.com_cnkfile1_M00_10_1D_oYYBAFlNwb2AInN3AAEKfbYEmX458.jpeg&amp;refer=http___file.cnkang"/>
          <p:cNvPicPr>
            <a:picLocks noChangeAspect="1"/>
          </p:cNvPicPr>
          <p:nvPr/>
        </p:nvPicPr>
        <p:blipFill>
          <a:blip r:embed="rId3"/>
          <a:stretch>
            <a:fillRect/>
          </a:stretch>
        </p:blipFill>
        <p:spPr>
          <a:xfrm>
            <a:off x="8524892" y="3500438"/>
            <a:ext cx="2724150" cy="2041525"/>
          </a:xfrm>
          <a:prstGeom prst="rect">
            <a:avLst/>
          </a:prstGeom>
          <a:noFill/>
          <a:ln>
            <a:noFill/>
            <a:miter lim="800000"/>
          </a:ln>
        </p:spPr>
      </p:pic>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2"/>
          <p:cNvSpPr>
            <a:spLocks noGrp="1"/>
          </p:cNvSpPr>
          <p:nvPr>
            <p:ph idx="1"/>
          </p:nvPr>
        </p:nvSpPr>
        <p:spPr>
          <a:xfrm>
            <a:off x="309522" y="428604"/>
            <a:ext cx="11158855" cy="6056630"/>
          </a:xfrm>
          <a:prstGeom prst="rect">
            <a:avLst/>
          </a:prstGeom>
        </p:spPr>
        <p:txBody>
          <a:bodyPr vert="horz" lIns="90000" tIns="46800" rIns="90000" bIns="46800" rtlCol="0" anchor="t" anchorCtr="0">
            <a:normAutofit/>
          </a:bodyPr>
          <a:lstStyle>
            <a:lvl1pPr marL="2286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marR="0" lvl="0" indent="0" algn="ctr">
              <a:lnSpc>
                <a:spcPct val="150000"/>
              </a:lnSpc>
              <a:buNone/>
            </a:pPr>
            <a:endParaRPr lang="en-US" altLang="en-US" sz="2800" b="1" dirty="0" smtClean="0">
              <a:solidFill>
                <a:srgbClr val="C00000"/>
              </a:solidFill>
              <a:latin typeface="楷体" charset="-122"/>
              <a:ea typeface="楷体" charset="-122"/>
              <a:sym typeface="微软雅黑" charset="-122"/>
            </a:endParaRPr>
          </a:p>
          <a:p>
            <a:pPr marL="0" marR="0" lvl="0" indent="0" algn="ctr">
              <a:lnSpc>
                <a:spcPct val="150000"/>
              </a:lnSpc>
              <a:buNone/>
            </a:pPr>
            <a:endParaRPr lang="en-US" altLang="en-US" sz="2800" b="1" dirty="0" smtClean="0">
              <a:solidFill>
                <a:srgbClr val="C00000"/>
              </a:solidFill>
              <a:latin typeface="楷体" charset="-122"/>
              <a:ea typeface="楷体" charset="-122"/>
              <a:sym typeface="微软雅黑" charset="-122"/>
            </a:endParaRPr>
          </a:p>
          <a:p>
            <a:pPr marL="0" lvl="0" indent="0" algn="ctr">
              <a:lnSpc>
                <a:spcPct val="150000"/>
              </a:lnSpc>
              <a:buNone/>
            </a:pPr>
            <a:r>
              <a:rPr sz="3600" b="1" dirty="0" smtClean="0">
                <a:solidFill>
                  <a:srgbClr val="C00000"/>
                </a:solidFill>
                <a:latin typeface="楷体" charset="-122"/>
                <a:ea typeface="楷体" charset="-122"/>
                <a:sym typeface="微软雅黑" charset="-122"/>
              </a:rPr>
              <a:t>为什么</a:t>
            </a:r>
            <a:r>
              <a:rPr lang="en-US" sz="3600" b="1" dirty="0" smtClean="0">
                <a:solidFill>
                  <a:srgbClr val="C00000"/>
                </a:solidFill>
                <a:latin typeface="楷体" charset="-122"/>
                <a:ea typeface="楷体" charset="-122"/>
                <a:sym typeface="微软雅黑" charset="-122"/>
              </a:rPr>
              <a:t>P49</a:t>
            </a:r>
            <a:r>
              <a:rPr sz="3600" b="1" dirty="0" smtClean="0">
                <a:solidFill>
                  <a:srgbClr val="C00000"/>
                </a:solidFill>
                <a:latin typeface="楷体" charset="-122"/>
                <a:ea typeface="楷体" charset="-122"/>
                <a:sym typeface="微软雅黑" charset="-122"/>
              </a:rPr>
              <a:t>用大量篇幅谈中医药学的贡献？</a:t>
            </a:r>
          </a:p>
        </p:txBody>
      </p:sp>
      <p:pic>
        <p:nvPicPr>
          <p:cNvPr id="33795" name="图片 3" descr="src=http___file.cnkang.com_cnkfile1_M00_10_1D_oYYBAFlNwb2AInN3AAEKfbYEmX458.jpeg&amp;refer=http___file.cnkang"/>
          <p:cNvPicPr>
            <a:picLocks noChangeAspect="1"/>
          </p:cNvPicPr>
          <p:nvPr/>
        </p:nvPicPr>
        <p:blipFill>
          <a:blip r:embed="rId3"/>
          <a:stretch>
            <a:fillRect/>
          </a:stretch>
        </p:blipFill>
        <p:spPr>
          <a:xfrm>
            <a:off x="8524892" y="3500438"/>
            <a:ext cx="2724150" cy="2041525"/>
          </a:xfrm>
          <a:prstGeom prst="rect">
            <a:avLst/>
          </a:prstGeom>
          <a:noFill/>
          <a:ln>
            <a:noFill/>
            <a:miter lim="800000"/>
          </a:ln>
        </p:spPr>
      </p:pic>
    </p:spTree>
    <p:custDataLst>
      <p:tags r:id="rId1"/>
    </p:custData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2"/>
          <p:cNvSpPr>
            <a:spLocks noGrp="1"/>
          </p:cNvSpPr>
          <p:nvPr>
            <p:ph idx="1"/>
          </p:nvPr>
        </p:nvSpPr>
        <p:spPr>
          <a:xfrm>
            <a:off x="309522" y="428604"/>
            <a:ext cx="11158855" cy="6056630"/>
          </a:xfrm>
          <a:prstGeom prst="rect">
            <a:avLst/>
          </a:prstGeom>
        </p:spPr>
        <p:txBody>
          <a:bodyPr vert="horz" lIns="90000" tIns="46800" rIns="90000" bIns="46800" rtlCol="0" anchor="t" anchorCtr="0">
            <a:normAutofit/>
          </a:bodyPr>
          <a:lstStyle>
            <a:lvl1pPr marL="2286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marR="0" lvl="0" indent="0" algn="ctr">
              <a:lnSpc>
                <a:spcPct val="150000"/>
              </a:lnSpc>
              <a:buNone/>
            </a:pPr>
            <a:endParaRPr lang="en-US" altLang="en-US" sz="2800" b="1" dirty="0" smtClean="0">
              <a:solidFill>
                <a:srgbClr val="C00000"/>
              </a:solidFill>
              <a:latin typeface="楷体" charset="-122"/>
              <a:ea typeface="楷体" charset="-122"/>
              <a:sym typeface="微软雅黑" charset="-122"/>
            </a:endParaRPr>
          </a:p>
          <a:p>
            <a:pPr marL="0" marR="0" lvl="0" indent="0" algn="ctr">
              <a:lnSpc>
                <a:spcPct val="150000"/>
              </a:lnSpc>
              <a:buNone/>
            </a:pPr>
            <a:endParaRPr lang="en-US" altLang="en-US" sz="2800" b="1" dirty="0" smtClean="0">
              <a:solidFill>
                <a:srgbClr val="C00000"/>
              </a:solidFill>
              <a:latin typeface="楷体" charset="-122"/>
              <a:ea typeface="楷体" charset="-122"/>
              <a:sym typeface="微软雅黑" charset="-122"/>
            </a:endParaRPr>
          </a:p>
          <a:p>
            <a:pPr marL="0" lvl="0" indent="0" algn="ctr">
              <a:lnSpc>
                <a:spcPct val="150000"/>
              </a:lnSpc>
              <a:buNone/>
            </a:pPr>
            <a:r>
              <a:rPr sz="3600" b="1" dirty="0" smtClean="0">
                <a:solidFill>
                  <a:srgbClr val="C00000"/>
                </a:solidFill>
                <a:latin typeface="楷体" charset="-122"/>
                <a:ea typeface="楷体" charset="-122"/>
                <a:sym typeface="微软雅黑" charset="-122"/>
              </a:rPr>
              <a:t>为什么</a:t>
            </a:r>
            <a:r>
              <a:rPr lang="en-US" altLang="zh-CN" sz="3600" b="1" dirty="0" smtClean="0">
                <a:solidFill>
                  <a:srgbClr val="C00000"/>
                </a:solidFill>
                <a:latin typeface="楷体" charset="-122"/>
                <a:ea typeface="楷体" charset="-122"/>
                <a:sym typeface="微软雅黑" charset="-122"/>
              </a:rPr>
              <a:t>P48“</a:t>
            </a:r>
            <a:r>
              <a:rPr sz="3600" b="1" dirty="0" smtClean="0">
                <a:solidFill>
                  <a:srgbClr val="C00000"/>
                </a:solidFill>
                <a:latin typeface="楷体" charset="-122"/>
                <a:ea typeface="楷体" charset="-122"/>
                <a:sym typeface="微软雅黑" charset="-122"/>
              </a:rPr>
              <a:t>影响世界”所占的篇幅那么少？</a:t>
            </a:r>
          </a:p>
        </p:txBody>
      </p:sp>
      <p:pic>
        <p:nvPicPr>
          <p:cNvPr id="33795" name="图片 3" descr="src=http___file.cnkang.com_cnkfile1_M00_10_1D_oYYBAFlNwb2AInN3AAEKfbYEmX458.jpeg&amp;refer=http___file.cnkang"/>
          <p:cNvPicPr>
            <a:picLocks noChangeAspect="1"/>
          </p:cNvPicPr>
          <p:nvPr/>
        </p:nvPicPr>
        <p:blipFill>
          <a:blip r:embed="rId3"/>
          <a:stretch>
            <a:fillRect/>
          </a:stretch>
        </p:blipFill>
        <p:spPr>
          <a:xfrm>
            <a:off x="8524892" y="3500438"/>
            <a:ext cx="2724150" cy="2041525"/>
          </a:xfrm>
          <a:prstGeom prst="rect">
            <a:avLst/>
          </a:prstGeom>
          <a:noFill/>
          <a:ln>
            <a:noFill/>
            <a:miter lim="800000"/>
          </a:ln>
        </p:spPr>
      </p:pic>
    </p:spTree>
    <p:custDataLst>
      <p:tags r:id="rId1"/>
    </p:custData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内容占位符 2"/>
          <p:cNvSpPr>
            <a:spLocks noGrp="1"/>
          </p:cNvSpPr>
          <p:nvPr>
            <p:ph idx="1"/>
          </p:nvPr>
        </p:nvSpPr>
        <p:spPr>
          <a:xfrm>
            <a:off x="309522" y="357166"/>
            <a:ext cx="11572956" cy="6162040"/>
          </a:xfrm>
          <a:prstGeom prst="rect">
            <a:avLst/>
          </a:prstGeom>
        </p:spPr>
        <p:txBody>
          <a:bodyPr vert="horz" lIns="90000" tIns="46800" rIns="90000" bIns="46800" rtlCol="0" anchor="t" anchorCtr="0">
            <a:normAutofit fontScale="97500" lnSpcReduction="10000"/>
          </a:bodyPr>
          <a:lstStyle>
            <a:lvl1pPr marL="2286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nSpc>
                <a:spcPct val="120000"/>
              </a:lnSpc>
              <a:spcAft>
                <a:spcPts val="0"/>
              </a:spcAft>
              <a:buNone/>
            </a:pPr>
            <a:r>
              <a:rPr sz="2900" b="1" dirty="0" smtClean="0">
                <a:latin typeface="仿宋" pitchFamily="49" charset="-122"/>
                <a:ea typeface="仿宋" pitchFamily="49" charset="-122"/>
                <a:sym typeface="微软雅黑" charset="-122"/>
              </a:rPr>
              <a:t>娄蒙路的棚屋，可以说是不舒服的典型。在夏天，因为棚顶是玻璃的，棚屋里面燥热得像温室。在冬天，简直不知道是应该希望下霜还是应该希望下雨，若是下雨，雨水就以一种令人厌烦的轻柔的声音，一滴一滴地落在地上，落在工作台上，落在这两个物理学家的标上记号永不放仪器的地方；若是下霜，就连人都冻僵了，没有方法补救。那个炉子即使把它烧到炽热程度，也令人完全失望，走到差不多可以碰着它的地方，才能感受一点暖气，可是离开一步，立刻就回到寒带去了。</a:t>
            </a:r>
            <a:endParaRPr lang="en-US" sz="2900" b="1" dirty="0" smtClean="0">
              <a:latin typeface="仿宋" pitchFamily="49" charset="-122"/>
              <a:ea typeface="仿宋" pitchFamily="49" charset="-122"/>
              <a:sym typeface="微软雅黑" charset="-122"/>
            </a:endParaRPr>
          </a:p>
          <a:p>
            <a:pPr marL="0" lvl="0" indent="0">
              <a:lnSpc>
                <a:spcPct val="120000"/>
              </a:lnSpc>
              <a:spcAft>
                <a:spcPts val="0"/>
              </a:spcAft>
              <a:buNone/>
            </a:pPr>
            <a:r>
              <a:rPr lang="en-US" altLang="zh-CN" sz="2900" b="1" dirty="0" smtClean="0">
                <a:latin typeface="仿宋" pitchFamily="49" charset="-122"/>
                <a:ea typeface="仿宋" pitchFamily="49" charset="-122"/>
                <a:sym typeface="微软雅黑" panose="020B0503020204020204" charset="-122"/>
              </a:rPr>
              <a:t>……</a:t>
            </a:r>
            <a:r>
              <a:rPr sz="2900" b="1" dirty="0" smtClean="0">
                <a:latin typeface="仿宋" pitchFamily="49" charset="-122"/>
                <a:ea typeface="仿宋" pitchFamily="49" charset="-122"/>
                <a:sym typeface="微软雅黑" panose="020B0503020204020204" charset="-122"/>
              </a:rPr>
              <a:t>然而我们生活中最美好而且最快乐的几年，还是在这个简陋的旧棚屋中度过的，我们把精力完全用在工作上。我常常就在那里做我们的饭食，以便某种特别重要的工序不至于中断。有时候我整天用和我差不多一般高的铁条，搅动一大堆沸腾着的东西。到了晚上，简直是筋疲力尽。</a:t>
            </a:r>
            <a:endParaRPr sz="2900" b="1" dirty="0">
              <a:latin typeface="仿宋" pitchFamily="49" charset="-122"/>
              <a:ea typeface="仿宋" pitchFamily="49" charset="-122"/>
              <a:sym typeface="微软雅黑" panose="020B0503020204020204" charset="-122"/>
            </a:endParaRPr>
          </a:p>
        </p:txBody>
      </p:sp>
      <p:sp>
        <p:nvSpPr>
          <p:cNvPr id="25603" name="文本框 5"/>
          <p:cNvSpPr txBox="1"/>
          <p:nvPr/>
        </p:nvSpPr>
        <p:spPr>
          <a:xfrm>
            <a:off x="8327390" y="5787390"/>
            <a:ext cx="5080000" cy="252730"/>
          </a:xfrm>
          <a:prstGeom prst="rect">
            <a:avLst/>
          </a:prstGeom>
          <a:noFill/>
          <a:ln w="9525">
            <a:noFill/>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en-US" altLang="zh-CN" sz="1050">
                <a:solidFill>
                  <a:srgbClr val="000000"/>
                </a:solidFill>
                <a:latin typeface="NEU-BZ-S92" charset="0"/>
              </a:rPr>
              <a:t> </a:t>
            </a:r>
            <a:endParaRPr lang="zh-CN" altLang="en-US">
              <a:latin typeface="Arial" pitchFamily="34" charset="0"/>
              <a:ea typeface="宋体" pitchFamily="2" charset="-122"/>
            </a:endParaRPr>
          </a:p>
        </p:txBody>
      </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2"/>
          <p:cNvSpPr>
            <a:spLocks noGrp="1"/>
          </p:cNvSpPr>
          <p:nvPr>
            <p:ph idx="1"/>
          </p:nvPr>
        </p:nvSpPr>
        <p:spPr>
          <a:xfrm>
            <a:off x="309522" y="428604"/>
            <a:ext cx="11158855" cy="6056630"/>
          </a:xfrm>
          <a:prstGeom prst="rect">
            <a:avLst/>
          </a:prstGeom>
        </p:spPr>
        <p:txBody>
          <a:bodyPr vert="horz" lIns="90000" tIns="46800" rIns="90000" bIns="46800" rtlCol="0" anchor="t" anchorCtr="0">
            <a:normAutofit/>
          </a:bodyPr>
          <a:lstStyle>
            <a:lvl1pPr marL="2286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marR="0" lvl="0" indent="0" algn="ctr">
              <a:lnSpc>
                <a:spcPct val="150000"/>
              </a:lnSpc>
              <a:buNone/>
            </a:pPr>
            <a:endParaRPr lang="en-US" altLang="en-US" sz="2800" b="1" dirty="0" smtClean="0">
              <a:solidFill>
                <a:srgbClr val="C00000"/>
              </a:solidFill>
              <a:latin typeface="楷体" charset="-122"/>
              <a:ea typeface="楷体" charset="-122"/>
              <a:sym typeface="微软雅黑" charset="-122"/>
            </a:endParaRPr>
          </a:p>
          <a:p>
            <a:pPr marL="0" marR="0" lvl="0" indent="0" algn="ctr">
              <a:lnSpc>
                <a:spcPct val="150000"/>
              </a:lnSpc>
              <a:buNone/>
            </a:pPr>
            <a:endParaRPr lang="en-US" altLang="en-US" sz="2800" b="1" dirty="0" smtClean="0">
              <a:solidFill>
                <a:srgbClr val="C00000"/>
              </a:solidFill>
              <a:latin typeface="楷体" charset="-122"/>
              <a:ea typeface="楷体" charset="-122"/>
              <a:sym typeface="微软雅黑" charset="-122"/>
            </a:endParaRPr>
          </a:p>
          <a:p>
            <a:pPr marL="0" lvl="0" indent="0" algn="ctr">
              <a:lnSpc>
                <a:spcPct val="150000"/>
              </a:lnSpc>
              <a:buNone/>
            </a:pPr>
            <a:r>
              <a:rPr sz="3600" b="1" dirty="0" smtClean="0">
                <a:solidFill>
                  <a:srgbClr val="C00000"/>
                </a:solidFill>
                <a:latin typeface="楷体" charset="-122"/>
                <a:ea typeface="楷体" charset="-122"/>
                <a:sym typeface="微软雅黑" charset="-122"/>
              </a:rPr>
              <a:t>科普报告类演讲词的语言特点</a:t>
            </a:r>
            <a:r>
              <a:rPr lang="en-US" altLang="zh-CN" sz="3600" b="1" dirty="0" smtClean="0">
                <a:solidFill>
                  <a:srgbClr val="C00000"/>
                </a:solidFill>
                <a:latin typeface="楷体" charset="-122"/>
                <a:ea typeface="楷体" charset="-122"/>
                <a:sym typeface="微软雅黑" charset="-122"/>
              </a:rPr>
              <a:t>——</a:t>
            </a:r>
          </a:p>
          <a:p>
            <a:pPr marL="0" lvl="0" indent="0" algn="ctr">
              <a:lnSpc>
                <a:spcPct val="150000"/>
              </a:lnSpc>
              <a:buNone/>
            </a:pPr>
            <a:r>
              <a:rPr lang="en-US" sz="3600" b="1" dirty="0" smtClean="0">
                <a:solidFill>
                  <a:srgbClr val="C00000"/>
                </a:solidFill>
                <a:latin typeface="楷体" charset="-122"/>
                <a:ea typeface="楷体" charset="-122"/>
                <a:sym typeface="微软雅黑" charset="-122"/>
              </a:rPr>
              <a:t>                    </a:t>
            </a:r>
            <a:r>
              <a:rPr sz="3600" b="1" dirty="0" smtClean="0">
                <a:solidFill>
                  <a:srgbClr val="C00000"/>
                </a:solidFill>
                <a:latin typeface="楷体" charset="-122"/>
                <a:ea typeface="楷体" charset="-122"/>
                <a:sym typeface="微软雅黑" charset="-122"/>
              </a:rPr>
              <a:t>准确严谨、平实简明</a:t>
            </a:r>
          </a:p>
        </p:txBody>
      </p:sp>
      <p:pic>
        <p:nvPicPr>
          <p:cNvPr id="33795" name="图片 3" descr="src=http___file.cnkang.com_cnkfile1_M00_10_1D_oYYBAFlNwb2AInN3AAEKfbYEmX458.jpeg&amp;refer=http___file.cnkang"/>
          <p:cNvPicPr>
            <a:picLocks noChangeAspect="1"/>
          </p:cNvPicPr>
          <p:nvPr/>
        </p:nvPicPr>
        <p:blipFill>
          <a:blip r:embed="rId3"/>
          <a:stretch>
            <a:fillRect/>
          </a:stretch>
        </p:blipFill>
        <p:spPr>
          <a:xfrm>
            <a:off x="8596330" y="4071942"/>
            <a:ext cx="2724150" cy="2041525"/>
          </a:xfrm>
          <a:prstGeom prst="rect">
            <a:avLst/>
          </a:prstGeom>
          <a:noFill/>
          <a:ln>
            <a:noFill/>
            <a:miter lim="800000"/>
          </a:ln>
        </p:spPr>
      </p:pic>
    </p:spTree>
    <p:custDataLst>
      <p:tags r:id="rId1"/>
    </p:custData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内容占位符 2"/>
          <p:cNvSpPr>
            <a:spLocks noGrp="1"/>
          </p:cNvSpPr>
          <p:nvPr>
            <p:ph idx="1"/>
          </p:nvPr>
        </p:nvSpPr>
        <p:spPr>
          <a:xfrm>
            <a:off x="309522" y="285728"/>
            <a:ext cx="11445240" cy="6172835"/>
          </a:xfrm>
          <a:prstGeom prst="rect">
            <a:avLst/>
          </a:prstGeom>
        </p:spPr>
        <p:txBody>
          <a:bodyPr vert="horz" lIns="90000" tIns="46800" rIns="90000" bIns="46800" rtlCol="0" anchor="t" anchorCtr="0">
            <a:normAutofit/>
          </a:bodyPr>
          <a:lstStyle>
            <a:lvl1pPr marL="2286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marR="0" lvl="0" indent="0">
              <a:buNone/>
            </a:pPr>
            <a:r>
              <a:rPr lang="zh-CN" altLang="en-US" sz="2400" spc="150" dirty="0">
                <a:solidFill>
                  <a:srgbClr val="31524D"/>
                </a:solidFill>
                <a:latin typeface="华文中宋" charset="-122"/>
                <a:ea typeface="华文中宋" charset="-122"/>
                <a:sym typeface="微软雅黑" charset="-122"/>
              </a:rPr>
              <a:t>文中引用《肘后备急方》一书中</a:t>
            </a:r>
            <a:r>
              <a:rPr lang="zh-CN" altLang="en-US" sz="2400" dirty="0">
                <a:solidFill>
                  <a:srgbClr val="31524D"/>
                </a:solidFill>
                <a:latin typeface="华文中宋" charset="-122"/>
                <a:ea typeface="华文中宋" charset="-122"/>
                <a:sym typeface="微软雅黑" charset="-122"/>
              </a:rPr>
              <a:t>“又方，青蒿一握，以水二升渍，绞取汁，尽服之”，这句话有何作用？</a:t>
            </a:r>
          </a:p>
          <a:p>
            <a:pPr marL="0" marR="0" lvl="0" indent="0">
              <a:buNone/>
            </a:pPr>
            <a:r>
              <a:rPr lang="zh-CN" altLang="en-US" sz="2800" spc="150" dirty="0">
                <a:solidFill>
                  <a:srgbClr val="C00000"/>
                </a:solidFill>
                <a:latin typeface="楷体" charset="-122"/>
                <a:ea typeface="楷体" charset="-122"/>
                <a:sym typeface="微软雅黑" charset="-122"/>
              </a:rPr>
              <a:t>①这句话既为上文</a:t>
            </a:r>
            <a:r>
              <a:rPr lang="zh-CN" altLang="en-US" sz="2800" dirty="0">
                <a:solidFill>
                  <a:srgbClr val="C00000"/>
                </a:solidFill>
                <a:latin typeface="楷体" charset="-122"/>
                <a:ea typeface="楷体" charset="-122"/>
                <a:sym typeface="微软雅黑" charset="-122"/>
              </a:rPr>
              <a:t>“查找了大量的文献”提供例证，又引起下文“这句话让我深受启发”的相关阐释，是最终找到青蒿素抗疟疗效的关键转折点。</a:t>
            </a:r>
          </a:p>
          <a:p>
            <a:pPr marL="0" marR="0" lvl="0" indent="0">
              <a:buNone/>
            </a:pPr>
            <a:r>
              <a:rPr lang="zh-CN" altLang="en-US" sz="2800" spc="150" dirty="0">
                <a:solidFill>
                  <a:srgbClr val="C00000"/>
                </a:solidFill>
                <a:latin typeface="楷体" charset="-122"/>
                <a:ea typeface="楷体" charset="-122"/>
                <a:sym typeface="微软雅黑" charset="-122"/>
              </a:rPr>
              <a:t>②引用权威性古代医学著作，使阐述更加深刻、透彻，具有说服力，体现作者深厚的中医学理论基础。</a:t>
            </a:r>
            <a:endParaRPr lang="zh-CN" altLang="en-US" sz="2800" dirty="0">
              <a:solidFill>
                <a:srgbClr val="C00000"/>
              </a:solidFill>
              <a:latin typeface="楷体" charset="-122"/>
              <a:ea typeface="楷体" charset="-122"/>
              <a:sym typeface="微软雅黑" panose="020B0503020204020204" charset="-122"/>
            </a:endParaRPr>
          </a:p>
        </p:txBody>
      </p:sp>
      <p:pic>
        <p:nvPicPr>
          <p:cNvPr id="32771" name="图片 3" descr="u=3507126011,94674959&amp;fm=26&amp;gp=0"/>
          <p:cNvPicPr>
            <a:picLocks noChangeAspect="1"/>
          </p:cNvPicPr>
          <p:nvPr/>
        </p:nvPicPr>
        <p:blipFill>
          <a:blip r:embed="rId3"/>
          <a:stretch>
            <a:fillRect/>
          </a:stretch>
        </p:blipFill>
        <p:spPr>
          <a:xfrm>
            <a:off x="6988175" y="3857628"/>
            <a:ext cx="5095875" cy="2857500"/>
          </a:xfrm>
          <a:prstGeom prst="rect">
            <a:avLst/>
          </a:prstGeom>
          <a:noFill/>
          <a:ln>
            <a:noFill/>
            <a:miter lim="800000"/>
          </a:ln>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2770">
                                            <p:txEl>
                                              <p:pRg st="1" end="1"/>
                                            </p:txEl>
                                          </p:spTgt>
                                        </p:tgtEl>
                                        <p:attrNameLst>
                                          <p:attrName>style.visibility</p:attrName>
                                        </p:attrNameLst>
                                      </p:cBhvr>
                                      <p:to>
                                        <p:strVal val="visible"/>
                                      </p:to>
                                    </p:set>
                                    <p:animEffect transition="in" filter="wipe(down)">
                                      <p:cBhvr>
                                        <p:cTn id="7" dur="500" fill="hold"/>
                                        <p:tgtEl>
                                          <p:spTgt spid="32770">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2770">
                                            <p:txEl>
                                              <p:pRg st="2" end="2"/>
                                            </p:txEl>
                                          </p:spTgt>
                                        </p:tgtEl>
                                        <p:attrNameLst>
                                          <p:attrName>style.visibility</p:attrName>
                                        </p:attrNameLst>
                                      </p:cBhvr>
                                      <p:to>
                                        <p:strVal val="visible"/>
                                      </p:to>
                                    </p:set>
                                    <p:animEffect transition="in" filter="wipe(down)">
                                      <p:cBhvr>
                                        <p:cTn id="10" dur="500" fill="hold"/>
                                        <p:tgtEl>
                                          <p:spTgt spid="3277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内容占位符 2"/>
          <p:cNvSpPr>
            <a:spLocks noGrp="1"/>
          </p:cNvSpPr>
          <p:nvPr>
            <p:ph idx="1"/>
          </p:nvPr>
        </p:nvSpPr>
        <p:spPr>
          <a:xfrm>
            <a:off x="666712" y="1816645"/>
            <a:ext cx="10852237" cy="4326999"/>
          </a:xfrm>
          <a:prstGeom prst="rect">
            <a:avLst/>
          </a:prstGeom>
        </p:spPr>
        <p:txBody>
          <a:bodyPr vert="horz" lIns="90000" tIns="46800" rIns="90000" bIns="46800" rtlCol="0" anchor="t" anchorCtr="0">
            <a:normAutofit/>
          </a:bodyPr>
          <a:lstStyle>
            <a:lvl1pPr marL="2286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marR="0" lvl="0" indent="0" algn="ctr">
              <a:lnSpc>
                <a:spcPct val="100000"/>
              </a:lnSpc>
              <a:buNone/>
            </a:pPr>
            <a:r>
              <a:rPr lang="zh-CN" altLang="zh-CN" sz="4000" spc="150" dirty="0">
                <a:solidFill>
                  <a:srgbClr val="C00000"/>
                </a:solidFill>
                <a:latin typeface="华文新魏" charset="-122"/>
                <a:ea typeface="华文新魏" charset="-122"/>
              </a:rPr>
              <a:t>小结</a:t>
            </a:r>
            <a:endParaRPr lang="zh-CN" altLang="zh-CN" sz="4000" dirty="0">
              <a:solidFill>
                <a:srgbClr val="C00000"/>
              </a:solidFill>
              <a:latin typeface="华文新魏" charset="-122"/>
              <a:ea typeface="华文新魏" charset="-122"/>
            </a:endParaRPr>
          </a:p>
          <a:p>
            <a:pPr marL="0" marR="0" lvl="0" indent="0">
              <a:lnSpc>
                <a:spcPct val="100000"/>
              </a:lnSpc>
              <a:buNone/>
            </a:pPr>
            <a:r>
              <a:rPr lang="zh-CN" altLang="zh-CN" sz="2800" spc="150" dirty="0">
                <a:solidFill>
                  <a:srgbClr val="000000"/>
                </a:solidFill>
                <a:latin typeface="楷体" charset="-122"/>
                <a:ea typeface="楷体" charset="-122"/>
              </a:rPr>
              <a:t>    </a:t>
            </a:r>
            <a:r>
              <a:rPr lang="zh-CN" altLang="zh-CN" sz="2800" b="1" spc="150" dirty="0">
                <a:solidFill>
                  <a:srgbClr val="31524D"/>
                </a:solidFill>
                <a:latin typeface="楷体" charset="-122"/>
                <a:ea typeface="楷体" charset="-122"/>
              </a:rPr>
              <a:t>本文简介了中医科学院终身研究员屠呦呦及其团队发现并提取青蒿素的艰辛而漫长的过程</a:t>
            </a:r>
            <a:r>
              <a:rPr lang="en-US" altLang="zh-CN" sz="2800" b="1" spc="150" dirty="0">
                <a:solidFill>
                  <a:srgbClr val="31524D"/>
                </a:solidFill>
                <a:latin typeface="楷体" charset="-122"/>
                <a:ea typeface="楷体" charset="-122"/>
              </a:rPr>
              <a:t>,</a:t>
            </a:r>
            <a:r>
              <a:rPr lang="zh-CN" altLang="zh-CN" sz="2800" b="1" spc="150" dirty="0">
                <a:solidFill>
                  <a:srgbClr val="31524D"/>
                </a:solidFill>
                <a:latin typeface="楷体" charset="-122"/>
                <a:ea typeface="楷体" charset="-122"/>
              </a:rPr>
              <a:t>展现了新时代中国科学家在探求真理的过程中所表现出的人格魅力</a:t>
            </a:r>
            <a:r>
              <a:rPr lang="en-US" altLang="zh-CN" sz="2800" b="1" spc="150" dirty="0">
                <a:solidFill>
                  <a:srgbClr val="31524D"/>
                </a:solidFill>
                <a:latin typeface="楷体" charset="-122"/>
                <a:ea typeface="楷体" charset="-122"/>
              </a:rPr>
              <a:t>,</a:t>
            </a:r>
            <a:r>
              <a:rPr lang="zh-CN" altLang="zh-CN" sz="2800" b="1" spc="150" dirty="0">
                <a:solidFill>
                  <a:srgbClr val="31524D"/>
                </a:solidFill>
                <a:latin typeface="楷体" charset="-122"/>
                <a:ea typeface="楷体" charset="-122"/>
              </a:rPr>
              <a:t>歌颂了他们敢于创新、无私奉献的爱国情怀和为人类治疗和控制寄生虫类传染病所做出的革命性贡献。</a:t>
            </a:r>
            <a:endParaRPr lang="zh-CN" altLang="zh-CN" sz="2800" b="1" dirty="0">
              <a:solidFill>
                <a:srgbClr val="31524D"/>
              </a:solidFill>
              <a:latin typeface="楷体" charset="-122"/>
              <a:ea typeface="楷体" charset="-122"/>
              <a:sym typeface="微软雅黑" charset="-122"/>
            </a:endParaRPr>
          </a:p>
          <a:p>
            <a:pPr marL="228600" marR="0" lvl="0" indent="-228600">
              <a:lnSpc>
                <a:spcPct val="100000"/>
              </a:lnSpc>
            </a:pPr>
            <a:endParaRPr lang="zh-CN" altLang="zh-CN" sz="2800" b="1" dirty="0">
              <a:solidFill>
                <a:srgbClr val="31524D"/>
              </a:solidFill>
              <a:latin typeface="楷体" charset="-122"/>
              <a:ea typeface="楷体" charset="-122"/>
              <a:sym typeface="微软雅黑" charset="-122"/>
            </a:endParaRPr>
          </a:p>
        </p:txBody>
      </p:sp>
      <p:pic>
        <p:nvPicPr>
          <p:cNvPr id="39939" name="图片 3" descr="u=1961954212,3594777870&amp;fm=26&amp;gp=0"/>
          <p:cNvPicPr>
            <a:picLocks noChangeAspect="1"/>
          </p:cNvPicPr>
          <p:nvPr/>
        </p:nvPicPr>
        <p:blipFill>
          <a:blip r:embed="rId3"/>
          <a:stretch>
            <a:fillRect/>
          </a:stretch>
        </p:blipFill>
        <p:spPr>
          <a:xfrm>
            <a:off x="0" y="-96837"/>
            <a:ext cx="2598738" cy="2152650"/>
          </a:xfrm>
          <a:prstGeom prst="rect">
            <a:avLst/>
          </a:prstGeom>
          <a:noFill/>
          <a:ln>
            <a:noFill/>
            <a:miter lim="800000"/>
          </a:ln>
        </p:spPr>
      </p:pic>
      <p:pic>
        <p:nvPicPr>
          <p:cNvPr id="39940" name="New picture"/>
          <p:cNvPicPr/>
          <p:nvPr/>
        </p:nvPicPr>
        <p:blipFill>
          <a:blip r:embed="rId4"/>
          <a:stretch>
            <a:fillRect/>
          </a:stretch>
        </p:blipFill>
        <p:spPr>
          <a:xfrm>
            <a:off x="11379200" y="10960100"/>
            <a:ext cx="317500" cy="228600"/>
          </a:xfrm>
          <a:prstGeom prst="cube">
            <a:avLst/>
          </a:prstGeom>
        </p:spPr>
      </p:pic>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文本框 5"/>
          <p:cNvSpPr txBox="1"/>
          <p:nvPr/>
        </p:nvSpPr>
        <p:spPr>
          <a:xfrm>
            <a:off x="8327390" y="5787390"/>
            <a:ext cx="5080000" cy="252730"/>
          </a:xfrm>
          <a:prstGeom prst="rect">
            <a:avLst/>
          </a:prstGeom>
          <a:noFill/>
          <a:ln w="9525">
            <a:noFill/>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en-US" altLang="zh-CN" sz="1050">
                <a:solidFill>
                  <a:srgbClr val="000000"/>
                </a:solidFill>
                <a:latin typeface="NEU-BZ-S92" charset="0"/>
              </a:rPr>
              <a:t> </a:t>
            </a:r>
            <a:endParaRPr lang="zh-CN" altLang="en-US">
              <a:latin typeface="Arial" pitchFamily="34" charset="0"/>
              <a:ea typeface="宋体" pitchFamily="2" charset="-122"/>
            </a:endParaRPr>
          </a:p>
        </p:txBody>
      </p:sp>
      <p:graphicFrame>
        <p:nvGraphicFramePr>
          <p:cNvPr id="26626" name="Object 2" descr="rId1"/>
          <p:cNvGraphicFramePr>
            <a:graphicFrameLocks noChangeAspect="1"/>
          </p:cNvGraphicFramePr>
          <p:nvPr>
            <p:ph idx="1"/>
          </p:nvPr>
        </p:nvGraphicFramePr>
        <p:xfrm>
          <a:off x="479435" y="604353"/>
          <a:ext cx="10617225" cy="5610729"/>
        </p:xfrm>
        <a:graphic>
          <a:graphicData uri="http://schemas.openxmlformats.org/presentationml/2006/ole">
            <p:oleObj spid="_x0000_s26626" r:id="rId4" imgW="3904756" imgH="2063762" progId="">
              <p:embed/>
            </p:oleObj>
          </a:graphicData>
        </a:graphic>
      </p:graphicFrame>
    </p:spTree>
    <p:custDataLst>
      <p:tags r:id="rId2"/>
    </p:custData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内容占位符 2"/>
          <p:cNvSpPr>
            <a:spLocks noGrp="1"/>
          </p:cNvSpPr>
          <p:nvPr>
            <p:ph idx="1"/>
          </p:nvPr>
        </p:nvSpPr>
        <p:spPr>
          <a:xfrm>
            <a:off x="3676650" y="98425"/>
            <a:ext cx="8515350" cy="6661150"/>
          </a:xfrm>
          <a:prstGeom prst="rect">
            <a:avLst/>
          </a:prstGeom>
          <a:noFill/>
          <a:ln>
            <a:noFill/>
            <a:miter lim="800000"/>
          </a:ln>
        </p:spPr>
        <p:txBody>
          <a:bodyPr lIns="90000" tIns="46800" rIns="90000" bIns="46800" anchor="t" anchorCtr="0"/>
          <a:lstStyle>
            <a:lvl1pPr marL="2286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buNone/>
            </a:pPr>
            <a:r>
              <a:rPr lang="en-US" altLang="zh-CN" sz="2400" b="1" dirty="0">
                <a:latin typeface="楷体" charset="-122"/>
                <a:ea typeface="楷体" charset="-122"/>
                <a:sym typeface="微软雅黑" charset="-122"/>
              </a:rPr>
              <a:t>  </a:t>
            </a:r>
            <a:endParaRPr lang="en-US" altLang="zh-CN" sz="2400" b="1" dirty="0" smtClean="0">
              <a:latin typeface="楷体" charset="-122"/>
              <a:ea typeface="楷体" charset="-122"/>
              <a:sym typeface="微软雅黑" charset="-122"/>
            </a:endParaRPr>
          </a:p>
          <a:p>
            <a:pPr marL="0" lvl="0" indent="0">
              <a:buNone/>
            </a:pPr>
            <a:endParaRPr lang="en-US" altLang="zh-CN" sz="2400" b="1" dirty="0" smtClean="0">
              <a:latin typeface="楷体" charset="-122"/>
              <a:ea typeface="楷体" charset="-122"/>
              <a:sym typeface="微软雅黑" charset="-122"/>
            </a:endParaRPr>
          </a:p>
          <a:p>
            <a:pPr marL="0" indent="0">
              <a:buNone/>
            </a:pPr>
            <a:r>
              <a:rPr sz="3600" b="1" dirty="0" smtClean="0">
                <a:solidFill>
                  <a:srgbClr val="C00000"/>
                </a:solidFill>
                <a:latin typeface="楷体" charset="-122"/>
                <a:ea typeface="楷体" charset="-122"/>
                <a:sym typeface="微软雅黑" charset="-122"/>
              </a:rPr>
              <a:t>青蒿素，人类征服疾病的一小步</a:t>
            </a:r>
          </a:p>
          <a:p>
            <a:pPr marL="0" lvl="0" indent="0">
              <a:buNone/>
            </a:pPr>
            <a:r>
              <a:rPr lang="en-US" altLang="zh-CN" sz="2400" b="1" dirty="0" smtClean="0">
                <a:latin typeface="楷体" charset="-122"/>
                <a:ea typeface="楷体" charset="-122"/>
                <a:sym typeface="微软雅黑" charset="-122"/>
              </a:rPr>
              <a:t>  </a:t>
            </a:r>
          </a:p>
          <a:p>
            <a:pPr marL="0" lvl="0" indent="0">
              <a:buNone/>
            </a:pPr>
            <a:r>
              <a:rPr lang="zh-CN" altLang="en-US" sz="2400" b="1" dirty="0" smtClean="0">
                <a:latin typeface="楷体" charset="-122"/>
                <a:ea typeface="楷体" charset="-122"/>
                <a:sym typeface="微软雅黑" charset="-122"/>
              </a:rPr>
              <a:t>屠呦呦</a:t>
            </a:r>
            <a:r>
              <a:rPr altLang="en-US" sz="2400" b="1" dirty="0" smtClean="0">
                <a:latin typeface="楷体" charset="-122"/>
                <a:ea typeface="楷体" charset="-122"/>
                <a:sym typeface="微软雅黑" charset="-122"/>
              </a:rPr>
              <a:t>，</a:t>
            </a:r>
            <a:r>
              <a:rPr lang="zh-CN" altLang="en-US" sz="2400" b="1" dirty="0" smtClean="0">
                <a:latin typeface="楷体" charset="-122"/>
                <a:ea typeface="楷体" charset="-122"/>
                <a:sym typeface="微软雅黑" charset="-122"/>
              </a:rPr>
              <a:t>2011 </a:t>
            </a:r>
            <a:r>
              <a:rPr lang="zh-CN" altLang="en-US" sz="2400" b="1" dirty="0">
                <a:latin typeface="楷体" charset="-122"/>
                <a:ea typeface="楷体" charset="-122"/>
                <a:sym typeface="微软雅黑" charset="-122"/>
              </a:rPr>
              <a:t>年获得“拉斯克临床医学研究奖”，2015 年荣获诺贝尔生理学或医学奖，2016 年度国家最高科学技术奖</a:t>
            </a:r>
            <a:r>
              <a:rPr lang="zh-CN" altLang="en-US" sz="2400" b="1" dirty="0" smtClean="0">
                <a:latin typeface="楷体" charset="-122"/>
                <a:ea typeface="楷体" charset="-122"/>
                <a:sym typeface="微软雅黑" charset="-122"/>
              </a:rPr>
              <a:t>。2019年9月17日</a:t>
            </a:r>
            <a:r>
              <a:rPr lang="zh-CN" altLang="en-US" sz="2400" b="1" dirty="0">
                <a:latin typeface="楷体" charset="-122"/>
                <a:ea typeface="楷体" charset="-122"/>
                <a:sym typeface="微软雅黑" charset="-122"/>
              </a:rPr>
              <a:t>，中华人民共和国主席习近平签署主席令，授予屠呦呦“共和国勋章”。</a:t>
            </a:r>
          </a:p>
        </p:txBody>
      </p:sp>
      <p:pic>
        <p:nvPicPr>
          <p:cNvPr id="23555" name="图片 3" descr="src=http___img1.gtimg.com_zj_pics_hv1_201_141_1937_125989581.jpg&amp;refer=http___img1.gtimg"/>
          <p:cNvPicPr>
            <a:picLocks noChangeAspect="1"/>
          </p:cNvPicPr>
          <p:nvPr/>
        </p:nvPicPr>
        <p:blipFill>
          <a:blip r:embed="rId3"/>
          <a:stretch>
            <a:fillRect/>
          </a:stretch>
        </p:blipFill>
        <p:spPr>
          <a:xfrm>
            <a:off x="9525" y="942975"/>
            <a:ext cx="3467100" cy="4576763"/>
          </a:xfrm>
          <a:prstGeom prst="rect">
            <a:avLst/>
          </a:prstGeom>
          <a:noFill/>
          <a:ln>
            <a:noFill/>
            <a:miter lim="800000"/>
          </a:ln>
        </p:spPr>
      </p:pic>
    </p:spTree>
    <p:custDataLst>
      <p:tags r:id="rId1"/>
    </p:custData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2"/>
          <p:cNvSpPr>
            <a:spLocks noGrp="1"/>
          </p:cNvSpPr>
          <p:nvPr>
            <p:ph idx="1"/>
          </p:nvPr>
        </p:nvSpPr>
        <p:spPr>
          <a:xfrm>
            <a:off x="309522" y="428604"/>
            <a:ext cx="11158855" cy="6056630"/>
          </a:xfrm>
          <a:prstGeom prst="rect">
            <a:avLst/>
          </a:prstGeom>
        </p:spPr>
        <p:txBody>
          <a:bodyPr vert="horz" lIns="90000" tIns="46800" rIns="90000" bIns="46800" rtlCol="0" anchor="t" anchorCtr="0">
            <a:normAutofit/>
          </a:bodyPr>
          <a:lstStyle>
            <a:lvl1pPr marL="2286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marR="0" lvl="0" indent="0" algn="ctr">
              <a:lnSpc>
                <a:spcPct val="150000"/>
              </a:lnSpc>
              <a:buNone/>
            </a:pPr>
            <a:endParaRPr lang="en-US" altLang="en-US" sz="2800" b="1" dirty="0" smtClean="0">
              <a:solidFill>
                <a:srgbClr val="C00000"/>
              </a:solidFill>
              <a:latin typeface="楷体" charset="-122"/>
              <a:ea typeface="楷体" charset="-122"/>
              <a:sym typeface="微软雅黑" charset="-122"/>
            </a:endParaRPr>
          </a:p>
          <a:p>
            <a:pPr marL="0" marR="0" lvl="0" indent="0" algn="ctr">
              <a:lnSpc>
                <a:spcPct val="150000"/>
              </a:lnSpc>
              <a:buNone/>
            </a:pPr>
            <a:endParaRPr lang="en-US" altLang="en-US" sz="2800" b="1" dirty="0" smtClean="0">
              <a:solidFill>
                <a:srgbClr val="C00000"/>
              </a:solidFill>
              <a:latin typeface="楷体" charset="-122"/>
              <a:ea typeface="楷体" charset="-122"/>
              <a:sym typeface="微软雅黑" charset="-122"/>
            </a:endParaRPr>
          </a:p>
          <a:p>
            <a:pPr marL="0" marR="0" lvl="0" indent="0" algn="ctr">
              <a:lnSpc>
                <a:spcPct val="150000"/>
              </a:lnSpc>
              <a:buNone/>
            </a:pPr>
            <a:r>
              <a:rPr altLang="en-US" sz="3600" b="1" dirty="0" smtClean="0">
                <a:solidFill>
                  <a:srgbClr val="C00000"/>
                </a:solidFill>
                <a:latin typeface="楷体" charset="-122"/>
                <a:ea typeface="楷体" charset="-122"/>
                <a:sym typeface="微软雅黑" charset="-122"/>
              </a:rPr>
              <a:t>青蒿素是</a:t>
            </a:r>
            <a:r>
              <a:rPr altLang="en-US" sz="3600" b="1" dirty="0" smtClean="0">
                <a:solidFill>
                  <a:schemeClr val="tx1"/>
                </a:solidFill>
                <a:latin typeface="楷体" charset="-122"/>
                <a:ea typeface="楷体" charset="-122"/>
                <a:sym typeface="微软雅黑" charset="-122"/>
              </a:rPr>
              <a:t>大自然</a:t>
            </a:r>
            <a:r>
              <a:rPr altLang="en-US" sz="3600" b="1" dirty="0" smtClean="0">
                <a:solidFill>
                  <a:srgbClr val="C00000"/>
                </a:solidFill>
                <a:latin typeface="楷体" charset="-122"/>
                <a:ea typeface="楷体" charset="-122"/>
                <a:sym typeface="微软雅黑" charset="-122"/>
              </a:rPr>
              <a:t>给予人类的一份珍贵的礼物</a:t>
            </a:r>
            <a:r>
              <a:rPr lang="en-US" altLang="en-US" sz="3600" b="1" dirty="0" smtClean="0">
                <a:solidFill>
                  <a:srgbClr val="C00000"/>
                </a:solidFill>
                <a:latin typeface="楷体" charset="-122"/>
                <a:ea typeface="楷体" charset="-122"/>
                <a:sym typeface="微软雅黑" charset="-122"/>
              </a:rPr>
              <a:t>?</a:t>
            </a:r>
            <a:endParaRPr lang="zh-CN" altLang="en-US" sz="3600" b="1" dirty="0">
              <a:solidFill>
                <a:srgbClr val="C00000"/>
              </a:solidFill>
              <a:latin typeface="楷体" charset="-122"/>
              <a:ea typeface="楷体" charset="-122"/>
              <a:sym typeface="微软雅黑" charset="-122"/>
            </a:endParaRPr>
          </a:p>
        </p:txBody>
      </p:sp>
      <p:pic>
        <p:nvPicPr>
          <p:cNvPr id="33795" name="图片 3" descr="src=http___file.cnkang.com_cnkfile1_M00_10_1D_oYYBAFlNwb2AInN3AAEKfbYEmX458.jpeg&amp;refer=http___file.cnkang"/>
          <p:cNvPicPr>
            <a:picLocks noChangeAspect="1"/>
          </p:cNvPicPr>
          <p:nvPr/>
        </p:nvPicPr>
        <p:blipFill>
          <a:blip r:embed="rId3"/>
          <a:stretch>
            <a:fillRect/>
          </a:stretch>
        </p:blipFill>
        <p:spPr>
          <a:xfrm>
            <a:off x="8524892" y="3500438"/>
            <a:ext cx="2724150" cy="2041525"/>
          </a:xfrm>
          <a:prstGeom prst="rect">
            <a:avLst/>
          </a:prstGeom>
          <a:noFill/>
          <a:ln>
            <a:noFill/>
            <a:miter lim="800000"/>
          </a:ln>
        </p:spPr>
      </p:pic>
    </p:spTree>
    <p:custDataLst>
      <p:tags r:id="rId1"/>
    </p:custData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2"/>
          <p:cNvSpPr>
            <a:spLocks noGrp="1"/>
          </p:cNvSpPr>
          <p:nvPr>
            <p:ph idx="1"/>
          </p:nvPr>
        </p:nvSpPr>
        <p:spPr>
          <a:xfrm>
            <a:off x="309522" y="428604"/>
            <a:ext cx="11158855" cy="6056630"/>
          </a:xfrm>
          <a:prstGeom prst="rect">
            <a:avLst/>
          </a:prstGeom>
        </p:spPr>
        <p:txBody>
          <a:bodyPr vert="horz" lIns="90000" tIns="46800" rIns="90000" bIns="46800" rtlCol="0" anchor="t" anchorCtr="0">
            <a:normAutofit/>
          </a:bodyPr>
          <a:lstStyle>
            <a:lvl1pPr marL="2286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lvl="0" indent="0">
              <a:lnSpc>
                <a:spcPct val="150000"/>
              </a:lnSpc>
              <a:buNone/>
            </a:pPr>
            <a:r>
              <a:rPr sz="3600" dirty="0" smtClean="0">
                <a:latin typeface="华文新魏" charset="-122"/>
                <a:ea typeface="华文新魏" charset="-122"/>
                <a:sym typeface="微软雅黑" charset="-122"/>
              </a:rPr>
              <a:t>“瑰宝”“珍贵的礼物”？</a:t>
            </a:r>
            <a:endParaRPr lang="en-US" sz="3600" dirty="0" smtClean="0">
              <a:latin typeface="华文新魏" charset="-122"/>
              <a:ea typeface="华文新魏" charset="-122"/>
              <a:sym typeface="微软雅黑" charset="-122"/>
            </a:endParaRPr>
          </a:p>
          <a:p>
            <a:pPr marL="0" lvl="0" indent="0">
              <a:lnSpc>
                <a:spcPct val="150000"/>
              </a:lnSpc>
              <a:buNone/>
            </a:pPr>
            <a:r>
              <a:rPr sz="3600" dirty="0" smtClean="0">
                <a:latin typeface="华文新魏" charset="-122"/>
                <a:ea typeface="华文新魏" charset="-122"/>
                <a:sym typeface="微软雅黑" charset="-122"/>
              </a:rPr>
              <a:t> </a:t>
            </a:r>
            <a:r>
              <a:rPr lang="zh-CN" altLang="en-US" sz="2800" b="1" spc="150" dirty="0" smtClean="0">
                <a:solidFill>
                  <a:srgbClr val="385941"/>
                </a:solidFill>
                <a:latin typeface="楷体" charset="-122"/>
                <a:ea typeface="楷体" charset="-122"/>
                <a:sym typeface="微软雅黑" charset="-122"/>
              </a:rPr>
              <a:t>①青蒿素</a:t>
            </a:r>
            <a:r>
              <a:rPr lang="zh-CN" altLang="en-US" sz="2800" b="1" spc="150" dirty="0" smtClean="0">
                <a:solidFill>
                  <a:srgbClr val="C00000"/>
                </a:solidFill>
                <a:latin typeface="楷体" charset="-122"/>
                <a:ea typeface="楷体" charset="-122"/>
                <a:sym typeface="微软雅黑" charset="-122"/>
              </a:rPr>
              <a:t>拯救</a:t>
            </a:r>
            <a:r>
              <a:rPr lang="zh-CN" altLang="en-US" sz="2800" b="1" spc="150" dirty="0">
                <a:solidFill>
                  <a:srgbClr val="C00000"/>
                </a:solidFill>
                <a:latin typeface="楷体" charset="-122"/>
                <a:ea typeface="楷体" charset="-122"/>
                <a:sym typeface="微软雅黑" charset="-122"/>
              </a:rPr>
              <a:t>了许多人的生命，特别是非洲孩子们的</a:t>
            </a:r>
            <a:r>
              <a:rPr lang="zh-CN" altLang="en-US" sz="2800" b="1" spc="150" dirty="0" smtClean="0">
                <a:solidFill>
                  <a:srgbClr val="C00000"/>
                </a:solidFill>
                <a:latin typeface="楷体" charset="-122"/>
                <a:ea typeface="楷体" charset="-122"/>
                <a:sym typeface="微软雅黑" charset="-122"/>
              </a:rPr>
              <a:t>生命</a:t>
            </a:r>
            <a:r>
              <a:rPr lang="zh-CN" altLang="en-US" sz="2800" b="1" dirty="0" smtClean="0">
                <a:solidFill>
                  <a:srgbClr val="C00000"/>
                </a:solidFill>
                <a:latin typeface="楷体" charset="-122"/>
                <a:ea typeface="楷体" charset="-122"/>
                <a:sym typeface="微软雅黑" charset="-122"/>
              </a:rPr>
              <a:t>。</a:t>
            </a:r>
            <a:endParaRPr lang="zh-CN" altLang="en-US" sz="2800" b="1" dirty="0">
              <a:solidFill>
                <a:srgbClr val="385941"/>
              </a:solidFill>
              <a:latin typeface="楷体" charset="-122"/>
              <a:ea typeface="楷体" charset="-122"/>
              <a:sym typeface="微软雅黑" charset="-122"/>
            </a:endParaRPr>
          </a:p>
          <a:p>
            <a:pPr marL="0" marR="0" lvl="0" indent="0">
              <a:lnSpc>
                <a:spcPct val="150000"/>
              </a:lnSpc>
              <a:buNone/>
            </a:pPr>
            <a:r>
              <a:rPr lang="zh-CN" altLang="en-US" sz="2800" b="1" spc="150" dirty="0">
                <a:solidFill>
                  <a:srgbClr val="385941"/>
                </a:solidFill>
                <a:latin typeface="楷体" charset="-122"/>
                <a:ea typeface="楷体" charset="-122"/>
                <a:sym typeface="微软雅黑" charset="-122"/>
              </a:rPr>
              <a:t>②把“</a:t>
            </a:r>
            <a:r>
              <a:rPr lang="zh-CN" altLang="en-US" sz="2800" b="1" dirty="0">
                <a:solidFill>
                  <a:srgbClr val="385941"/>
                </a:solidFill>
                <a:latin typeface="楷体" charset="-122"/>
                <a:ea typeface="楷体" charset="-122"/>
                <a:sym typeface="微软雅黑" charset="-122"/>
              </a:rPr>
              <a:t>青蒿素”比作“礼物”</a:t>
            </a:r>
            <a:r>
              <a:rPr lang="zh-CN" altLang="en-US" sz="2800" b="1" dirty="0" smtClean="0">
                <a:solidFill>
                  <a:srgbClr val="385941"/>
                </a:solidFill>
                <a:latin typeface="楷体" charset="-122"/>
                <a:ea typeface="楷体" charset="-122"/>
                <a:sym typeface="微软雅黑" charset="-122"/>
              </a:rPr>
              <a:t>，</a:t>
            </a:r>
            <a:r>
              <a:rPr altLang="en-US" sz="2800" b="1" dirty="0" smtClean="0">
                <a:solidFill>
                  <a:srgbClr val="385941"/>
                </a:solidFill>
                <a:latin typeface="楷体" charset="-122"/>
                <a:ea typeface="楷体" charset="-122"/>
                <a:sym typeface="微软雅黑" charset="-122"/>
              </a:rPr>
              <a:t>把</a:t>
            </a:r>
            <a:r>
              <a:rPr lang="zh-CN" altLang="en-US" sz="2800" b="1" dirty="0" smtClean="0">
                <a:solidFill>
                  <a:srgbClr val="C00000"/>
                </a:solidFill>
                <a:latin typeface="楷体" charset="-122"/>
                <a:ea typeface="楷体" charset="-122"/>
                <a:sym typeface="微软雅黑" charset="-122"/>
              </a:rPr>
              <a:t>抽象深奥的</a:t>
            </a:r>
            <a:r>
              <a:rPr lang="zh-CN" altLang="en-US" sz="2800" b="1" dirty="0">
                <a:solidFill>
                  <a:srgbClr val="C00000"/>
                </a:solidFill>
                <a:latin typeface="楷体" charset="-122"/>
                <a:ea typeface="楷体" charset="-122"/>
                <a:sym typeface="微软雅黑" charset="-122"/>
              </a:rPr>
              <a:t>医学道理阐述</a:t>
            </a:r>
            <a:r>
              <a:rPr lang="zh-CN" altLang="en-US" sz="2800" b="1" dirty="0" smtClean="0">
                <a:solidFill>
                  <a:srgbClr val="C00000"/>
                </a:solidFill>
                <a:latin typeface="楷体" charset="-122"/>
                <a:ea typeface="楷体" charset="-122"/>
                <a:sym typeface="微软雅黑" charset="-122"/>
              </a:rPr>
              <a:t>得浅显</a:t>
            </a:r>
            <a:r>
              <a:rPr lang="zh-CN" altLang="en-US" sz="2800" b="1" dirty="0">
                <a:solidFill>
                  <a:srgbClr val="C00000"/>
                </a:solidFill>
                <a:latin typeface="楷体" charset="-122"/>
                <a:ea typeface="楷体" charset="-122"/>
                <a:sym typeface="微软雅黑" charset="-122"/>
              </a:rPr>
              <a:t>易懂。</a:t>
            </a:r>
          </a:p>
        </p:txBody>
      </p:sp>
      <p:pic>
        <p:nvPicPr>
          <p:cNvPr id="33795" name="图片 3" descr="src=http___file.cnkang.com_cnkfile1_M00_10_1D_oYYBAFlNwb2AInN3AAEKfbYEmX458.jpeg&amp;refer=http___file.cnkang"/>
          <p:cNvPicPr>
            <a:picLocks noChangeAspect="1"/>
          </p:cNvPicPr>
          <p:nvPr/>
        </p:nvPicPr>
        <p:blipFill>
          <a:blip r:embed="rId3"/>
          <a:stretch>
            <a:fillRect/>
          </a:stretch>
        </p:blipFill>
        <p:spPr>
          <a:xfrm>
            <a:off x="8810644" y="4214818"/>
            <a:ext cx="2724150" cy="2041525"/>
          </a:xfrm>
          <a:prstGeom prst="rect">
            <a:avLst/>
          </a:prstGeom>
          <a:noFill/>
          <a:ln>
            <a:noFill/>
            <a:miter lim="800000"/>
          </a:ln>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3794">
                                            <p:txEl>
                                              <p:pRg st="0" end="0"/>
                                            </p:txEl>
                                          </p:spTgt>
                                        </p:tgtEl>
                                        <p:attrNameLst>
                                          <p:attrName>style.visibility</p:attrName>
                                        </p:attrNameLst>
                                      </p:cBhvr>
                                      <p:to>
                                        <p:strVal val="visible"/>
                                      </p:to>
                                    </p:set>
                                    <p:animEffect transition="in" filter="wipe(down)">
                                      <p:cBhvr>
                                        <p:cTn id="7" dur="500" fill="hold"/>
                                        <p:tgtEl>
                                          <p:spTgt spid="3379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3794">
                                            <p:txEl>
                                              <p:pRg st="1" end="1"/>
                                            </p:txEl>
                                          </p:spTgt>
                                        </p:tgtEl>
                                        <p:attrNameLst>
                                          <p:attrName>style.visibility</p:attrName>
                                        </p:attrNameLst>
                                      </p:cBhvr>
                                      <p:to>
                                        <p:strVal val="visible"/>
                                      </p:to>
                                    </p:set>
                                    <p:animEffect transition="in" filter="wipe(down)">
                                      <p:cBhvr>
                                        <p:cTn id="12" dur="500" fill="hold"/>
                                        <p:tgtEl>
                                          <p:spTgt spid="33794">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3794">
                                            <p:txEl>
                                              <p:pRg st="2" end="2"/>
                                            </p:txEl>
                                          </p:spTgt>
                                        </p:tgtEl>
                                        <p:attrNameLst>
                                          <p:attrName>style.visibility</p:attrName>
                                        </p:attrNameLst>
                                      </p:cBhvr>
                                      <p:to>
                                        <p:strVal val="visible"/>
                                      </p:to>
                                    </p:set>
                                    <p:animEffect transition="in" filter="wipe(down)">
                                      <p:cBhvr>
                                        <p:cTn id="15" dur="500" fill="hold"/>
                                        <p:tgtEl>
                                          <p:spTgt spid="3379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2"/>
          <p:cNvSpPr>
            <a:spLocks noGrp="1"/>
          </p:cNvSpPr>
          <p:nvPr>
            <p:ph idx="1"/>
          </p:nvPr>
        </p:nvSpPr>
        <p:spPr>
          <a:xfrm>
            <a:off x="309523" y="428604"/>
            <a:ext cx="7715304" cy="6056630"/>
          </a:xfrm>
          <a:prstGeom prst="rect">
            <a:avLst/>
          </a:prstGeom>
        </p:spPr>
        <p:txBody>
          <a:bodyPr vert="horz" lIns="90000" tIns="46800" rIns="90000" bIns="46800" rtlCol="0" anchor="t" anchorCtr="0">
            <a:normAutofit/>
          </a:bodyPr>
          <a:lstStyle>
            <a:lvl1pPr marL="2286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marR="0" lvl="0" indent="0" algn="ctr">
              <a:lnSpc>
                <a:spcPct val="150000"/>
              </a:lnSpc>
              <a:buNone/>
            </a:pPr>
            <a:endParaRPr lang="en-US" altLang="en-US" sz="2800" b="1" dirty="0" smtClean="0">
              <a:solidFill>
                <a:srgbClr val="C00000"/>
              </a:solidFill>
              <a:latin typeface="楷体" charset="-122"/>
              <a:ea typeface="楷体" charset="-122"/>
              <a:sym typeface="微软雅黑" charset="-122"/>
            </a:endParaRPr>
          </a:p>
          <a:p>
            <a:pPr marL="0" marR="0" lvl="0" indent="0" algn="ctr">
              <a:lnSpc>
                <a:spcPct val="150000"/>
              </a:lnSpc>
              <a:buNone/>
            </a:pPr>
            <a:endParaRPr lang="en-US" altLang="en-US" sz="2800" b="1" dirty="0" smtClean="0">
              <a:solidFill>
                <a:srgbClr val="C00000"/>
              </a:solidFill>
              <a:latin typeface="楷体" charset="-122"/>
              <a:ea typeface="楷体" charset="-122"/>
              <a:sym typeface="微软雅黑" charset="-122"/>
            </a:endParaRPr>
          </a:p>
          <a:p>
            <a:pPr marL="0" lvl="0" indent="0">
              <a:lnSpc>
                <a:spcPct val="150000"/>
              </a:lnSpc>
              <a:buNone/>
            </a:pPr>
            <a:r>
              <a:rPr sz="3600" b="1" dirty="0" smtClean="0">
                <a:solidFill>
                  <a:srgbClr val="C00000"/>
                </a:solidFill>
                <a:latin typeface="楷体" charset="-122"/>
                <a:ea typeface="楷体" charset="-122"/>
                <a:sym typeface="微软雅黑" charset="-122"/>
              </a:rPr>
              <a:t>本文是</a:t>
            </a:r>
            <a:r>
              <a:rPr lang="en-US" altLang="zh-CN" sz="3600" b="1" dirty="0" smtClean="0">
                <a:solidFill>
                  <a:srgbClr val="C00000"/>
                </a:solidFill>
                <a:latin typeface="楷体" charset="-122"/>
                <a:ea typeface="楷体" charset="-122"/>
                <a:sym typeface="微软雅黑" charset="-122"/>
              </a:rPr>
              <a:t>2011</a:t>
            </a:r>
            <a:r>
              <a:rPr sz="3600" b="1" dirty="0" smtClean="0">
                <a:solidFill>
                  <a:srgbClr val="C00000"/>
                </a:solidFill>
                <a:latin typeface="楷体" charset="-122"/>
                <a:ea typeface="楷体" charset="-122"/>
                <a:sym typeface="微软雅黑" charset="-122"/>
              </a:rPr>
              <a:t>年屠呦呦接受拉斯克奖时的演讲词，如果你是台下的听众，想跟屠呦呦说点什么？</a:t>
            </a:r>
            <a:endParaRPr lang="en-US" altLang="zh-CN" sz="3600" b="1" dirty="0" smtClean="0">
              <a:solidFill>
                <a:srgbClr val="C00000"/>
              </a:solidFill>
              <a:latin typeface="楷体" charset="-122"/>
              <a:ea typeface="楷体" charset="-122"/>
              <a:sym typeface="微软雅黑" charset="-122"/>
            </a:endParaRPr>
          </a:p>
        </p:txBody>
      </p:sp>
      <p:pic>
        <p:nvPicPr>
          <p:cNvPr id="4" name="图片 3" descr="src=http___img1.gtimg.com_zj_pics_hv1_201_141_1937_125989581.jpg&amp;refer=http___img1.gtimg"/>
          <p:cNvPicPr>
            <a:picLocks noChangeAspect="1"/>
          </p:cNvPicPr>
          <p:nvPr/>
        </p:nvPicPr>
        <p:blipFill>
          <a:blip r:embed="rId3"/>
          <a:stretch>
            <a:fillRect/>
          </a:stretch>
        </p:blipFill>
        <p:spPr>
          <a:xfrm>
            <a:off x="8524892" y="1571612"/>
            <a:ext cx="3467100" cy="4576763"/>
          </a:xfrm>
          <a:prstGeom prst="rect">
            <a:avLst/>
          </a:prstGeom>
          <a:noFill/>
          <a:ln>
            <a:noFill/>
            <a:miter lim="800000"/>
          </a:ln>
        </p:spPr>
      </p:pic>
    </p:spTree>
    <p:custDataLst>
      <p:tags r:id="rId1"/>
    </p:custData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2"/>
          <p:cNvSpPr>
            <a:spLocks noGrp="1"/>
          </p:cNvSpPr>
          <p:nvPr>
            <p:ph idx="1"/>
          </p:nvPr>
        </p:nvSpPr>
        <p:spPr>
          <a:xfrm>
            <a:off x="309522" y="428604"/>
            <a:ext cx="11158855" cy="6056630"/>
          </a:xfrm>
          <a:prstGeom prst="rect">
            <a:avLst/>
          </a:prstGeom>
        </p:spPr>
        <p:txBody>
          <a:bodyPr vert="horz" lIns="90000" tIns="46800" rIns="90000" bIns="46800" rtlCol="0" anchor="t" anchorCtr="0">
            <a:normAutofit/>
          </a:bodyPr>
          <a:lstStyle>
            <a:lvl1pPr marL="2286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marR="0" lvl="0" indent="0" algn="ctr">
              <a:lnSpc>
                <a:spcPct val="150000"/>
              </a:lnSpc>
              <a:buNone/>
            </a:pPr>
            <a:endParaRPr lang="en-US" altLang="en-US" sz="2800" b="1" dirty="0" smtClean="0">
              <a:solidFill>
                <a:srgbClr val="C00000"/>
              </a:solidFill>
              <a:latin typeface="楷体" charset="-122"/>
              <a:ea typeface="楷体" charset="-122"/>
              <a:sym typeface="微软雅黑" charset="-122"/>
            </a:endParaRPr>
          </a:p>
          <a:p>
            <a:pPr marL="0" marR="0" lvl="0" indent="0" algn="ctr">
              <a:lnSpc>
                <a:spcPct val="150000"/>
              </a:lnSpc>
              <a:buNone/>
            </a:pPr>
            <a:endParaRPr lang="en-US" altLang="en-US" sz="2800" b="1" dirty="0" smtClean="0">
              <a:solidFill>
                <a:srgbClr val="C00000"/>
              </a:solidFill>
              <a:latin typeface="楷体" charset="-122"/>
              <a:ea typeface="楷体" charset="-122"/>
              <a:sym typeface="微软雅黑" charset="-122"/>
            </a:endParaRPr>
          </a:p>
          <a:p>
            <a:pPr marL="0" marR="0" lvl="0" indent="0" algn="ctr">
              <a:lnSpc>
                <a:spcPct val="150000"/>
              </a:lnSpc>
              <a:buNone/>
            </a:pPr>
            <a:r>
              <a:rPr altLang="en-US" sz="3600" b="1" dirty="0" smtClean="0">
                <a:solidFill>
                  <a:srgbClr val="C00000"/>
                </a:solidFill>
                <a:latin typeface="楷体" charset="-122"/>
                <a:ea typeface="楷体" charset="-122"/>
                <a:sym typeface="微软雅黑" charset="-122"/>
              </a:rPr>
              <a:t>“一小步”？</a:t>
            </a:r>
            <a:endParaRPr lang="zh-CN" altLang="en-US" sz="3600" b="1" dirty="0">
              <a:solidFill>
                <a:srgbClr val="C00000"/>
              </a:solidFill>
              <a:latin typeface="楷体" charset="-122"/>
              <a:ea typeface="楷体" charset="-122"/>
              <a:sym typeface="微软雅黑" charset="-122"/>
            </a:endParaRPr>
          </a:p>
        </p:txBody>
      </p:sp>
      <p:pic>
        <p:nvPicPr>
          <p:cNvPr id="33795" name="图片 3" descr="src=http___file.cnkang.com_cnkfile1_M00_10_1D_oYYBAFlNwb2AInN3AAEKfbYEmX458.jpeg&amp;refer=http___file.cnkang"/>
          <p:cNvPicPr>
            <a:picLocks noChangeAspect="1"/>
          </p:cNvPicPr>
          <p:nvPr/>
        </p:nvPicPr>
        <p:blipFill>
          <a:blip r:embed="rId3"/>
          <a:stretch>
            <a:fillRect/>
          </a:stretch>
        </p:blipFill>
        <p:spPr>
          <a:xfrm>
            <a:off x="8524892" y="3500438"/>
            <a:ext cx="2724150" cy="2041525"/>
          </a:xfrm>
          <a:prstGeom prst="rect">
            <a:avLst/>
          </a:prstGeom>
          <a:noFill/>
          <a:ln>
            <a:noFill/>
            <a:miter lim="800000"/>
          </a:ln>
        </p:spPr>
      </p:pic>
    </p:spTree>
    <p:custDataLst>
      <p:tags r:id="rId1"/>
    </p:custData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2"/>
          <p:cNvSpPr>
            <a:spLocks noGrp="1"/>
          </p:cNvSpPr>
          <p:nvPr>
            <p:ph idx="1"/>
          </p:nvPr>
        </p:nvSpPr>
        <p:spPr>
          <a:xfrm>
            <a:off x="309522" y="428604"/>
            <a:ext cx="11158855" cy="6056630"/>
          </a:xfrm>
          <a:prstGeom prst="rect">
            <a:avLst/>
          </a:prstGeom>
        </p:spPr>
        <p:txBody>
          <a:bodyPr vert="horz" lIns="90000" tIns="46800" rIns="90000" bIns="46800" rtlCol="0" anchor="t" anchorCtr="0">
            <a:normAutofit/>
          </a:bodyPr>
          <a:lstStyle>
            <a:lvl1pPr marL="2286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marR="0" lvl="0" indent="0" algn="ctr">
              <a:lnSpc>
                <a:spcPct val="150000"/>
              </a:lnSpc>
              <a:buNone/>
            </a:pPr>
            <a:endParaRPr lang="en-US" altLang="en-US" sz="2800" b="1" dirty="0" smtClean="0">
              <a:solidFill>
                <a:srgbClr val="C00000"/>
              </a:solidFill>
              <a:latin typeface="楷体" charset="-122"/>
              <a:ea typeface="楷体" charset="-122"/>
              <a:sym typeface="微软雅黑" charset="-122"/>
            </a:endParaRPr>
          </a:p>
          <a:p>
            <a:pPr marL="0" marR="0" lvl="0" indent="0" algn="ctr">
              <a:lnSpc>
                <a:spcPct val="150000"/>
              </a:lnSpc>
              <a:buNone/>
            </a:pPr>
            <a:endParaRPr lang="en-US" altLang="en-US" sz="2800" b="1" dirty="0" smtClean="0">
              <a:solidFill>
                <a:srgbClr val="C00000"/>
              </a:solidFill>
              <a:latin typeface="楷体" charset="-122"/>
              <a:ea typeface="楷体" charset="-122"/>
              <a:sym typeface="微软雅黑" charset="-122"/>
            </a:endParaRPr>
          </a:p>
          <a:p>
            <a:pPr marL="0" marR="0" lvl="0" indent="0" algn="ctr">
              <a:lnSpc>
                <a:spcPct val="150000"/>
              </a:lnSpc>
              <a:buNone/>
            </a:pPr>
            <a:r>
              <a:rPr altLang="en-US" sz="3600" b="1" dirty="0" smtClean="0">
                <a:solidFill>
                  <a:srgbClr val="C00000"/>
                </a:solidFill>
                <a:latin typeface="楷体" charset="-122"/>
                <a:ea typeface="楷体" charset="-122"/>
                <a:sym typeface="微软雅黑" charset="-122"/>
              </a:rPr>
              <a:t>青蒿素，人类征服</a:t>
            </a:r>
            <a:r>
              <a:rPr altLang="en-US" sz="4000" b="1" dirty="0" smtClean="0">
                <a:solidFill>
                  <a:schemeClr val="tx1"/>
                </a:solidFill>
                <a:latin typeface="楷体" charset="-122"/>
                <a:ea typeface="楷体" charset="-122"/>
                <a:sym typeface="微软雅黑" charset="-122"/>
              </a:rPr>
              <a:t>疟疾</a:t>
            </a:r>
            <a:r>
              <a:rPr altLang="en-US" sz="3600" b="1" dirty="0" smtClean="0">
                <a:solidFill>
                  <a:srgbClr val="C00000"/>
                </a:solidFill>
                <a:latin typeface="楷体" charset="-122"/>
                <a:ea typeface="楷体" charset="-122"/>
                <a:sym typeface="微软雅黑" charset="-122"/>
              </a:rPr>
              <a:t>的一小步？</a:t>
            </a:r>
            <a:endParaRPr lang="zh-CN" altLang="en-US" sz="3600" b="1" dirty="0">
              <a:solidFill>
                <a:srgbClr val="C00000"/>
              </a:solidFill>
              <a:latin typeface="楷体" charset="-122"/>
              <a:ea typeface="楷体" charset="-122"/>
              <a:sym typeface="微软雅黑" charset="-122"/>
            </a:endParaRPr>
          </a:p>
        </p:txBody>
      </p:sp>
      <p:pic>
        <p:nvPicPr>
          <p:cNvPr id="33795" name="图片 3" descr="src=http___file.cnkang.com_cnkfile1_M00_10_1D_oYYBAFlNwb2AInN3AAEKfbYEmX458.jpeg&amp;refer=http___file.cnkang"/>
          <p:cNvPicPr>
            <a:picLocks noChangeAspect="1"/>
          </p:cNvPicPr>
          <p:nvPr/>
        </p:nvPicPr>
        <p:blipFill>
          <a:blip r:embed="rId3"/>
          <a:stretch>
            <a:fillRect/>
          </a:stretch>
        </p:blipFill>
        <p:spPr>
          <a:xfrm>
            <a:off x="8524892" y="3500438"/>
            <a:ext cx="2724150" cy="2041525"/>
          </a:xfrm>
          <a:prstGeom prst="rect">
            <a:avLst/>
          </a:prstGeom>
          <a:noFill/>
          <a:ln>
            <a:noFill/>
            <a:miter lim="800000"/>
          </a:ln>
        </p:spPr>
      </p:pic>
    </p:spTree>
    <p:custDataLst>
      <p:tags r:id="rId1"/>
    </p:custData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2"/>
          <p:cNvSpPr>
            <a:spLocks noGrp="1"/>
          </p:cNvSpPr>
          <p:nvPr>
            <p:ph idx="1"/>
          </p:nvPr>
        </p:nvSpPr>
        <p:spPr>
          <a:xfrm>
            <a:off x="309522" y="428604"/>
            <a:ext cx="11158855" cy="6056630"/>
          </a:xfrm>
          <a:prstGeom prst="rect">
            <a:avLst/>
          </a:prstGeom>
        </p:spPr>
        <p:txBody>
          <a:bodyPr vert="horz" lIns="90000" tIns="46800" rIns="90000" bIns="46800" rtlCol="0" anchor="t" anchorCtr="0">
            <a:normAutofit/>
          </a:bodyPr>
          <a:lstStyle>
            <a:lvl1pPr marL="2286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ClrTx/>
              <a:buSzTx/>
              <a:buFont typeface="Arial" pitchFamily="34" charset="0"/>
              <a:buChar char="•"/>
              <a:tabLst>
                <a:tab pos="1609725" algn="l"/>
              </a:tabLst>
              <a:defRPr lang="zh-CN" altLang="en-US" sz="1600" u="none" strike="noStrike" kern="1200" cap="none" spc="150" normalizeH="0" baseline="0">
                <a:solidFill>
                  <a:schemeClr val="tx1">
                    <a:lumMod val="85000"/>
                    <a:lumOff val="15000"/>
                  </a:schemeClr>
                </a:solidFill>
                <a:uFillTx/>
                <a:latin typeface="Arial" pitchFamily="34" charset="0"/>
                <a:ea typeface="微软雅黑"/>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marL="0" marR="0" lvl="0" indent="0" algn="ctr">
              <a:lnSpc>
                <a:spcPct val="150000"/>
              </a:lnSpc>
              <a:buNone/>
            </a:pPr>
            <a:endParaRPr lang="en-US" altLang="en-US" sz="2800" b="1" dirty="0" smtClean="0">
              <a:solidFill>
                <a:srgbClr val="C00000"/>
              </a:solidFill>
              <a:latin typeface="楷体" charset="-122"/>
              <a:ea typeface="楷体" charset="-122"/>
              <a:sym typeface="微软雅黑" charset="-122"/>
            </a:endParaRPr>
          </a:p>
          <a:p>
            <a:pPr marL="0" marR="0" lvl="0" indent="0" algn="ctr">
              <a:lnSpc>
                <a:spcPct val="150000"/>
              </a:lnSpc>
              <a:buNone/>
            </a:pPr>
            <a:endParaRPr lang="en-US" altLang="en-US" sz="2800" b="1" dirty="0" smtClean="0">
              <a:solidFill>
                <a:srgbClr val="C00000"/>
              </a:solidFill>
              <a:latin typeface="楷体" charset="-122"/>
              <a:ea typeface="楷体" charset="-122"/>
              <a:sym typeface="微软雅黑" charset="-122"/>
            </a:endParaRPr>
          </a:p>
          <a:p>
            <a:pPr marL="0" lvl="0" indent="0">
              <a:lnSpc>
                <a:spcPct val="150000"/>
              </a:lnSpc>
              <a:buNone/>
            </a:pPr>
            <a:r>
              <a:rPr sz="3600" b="1" dirty="0" smtClean="0">
                <a:solidFill>
                  <a:srgbClr val="C00000"/>
                </a:solidFill>
                <a:latin typeface="楷体" charset="-122"/>
                <a:ea typeface="楷体" charset="-122"/>
                <a:sym typeface="微软雅黑" charset="-122"/>
              </a:rPr>
              <a:t>在屠呦呦团队研究青蒿素的艰难历程中，最令人激动的是哪个环节？</a:t>
            </a:r>
          </a:p>
        </p:txBody>
      </p:sp>
      <p:pic>
        <p:nvPicPr>
          <p:cNvPr id="33795" name="图片 3" descr="src=http___file.cnkang.com_cnkfile1_M00_10_1D_oYYBAFlNwb2AInN3AAEKfbYEmX458.jpeg&amp;refer=http___file.cnkang"/>
          <p:cNvPicPr>
            <a:picLocks noChangeAspect="1"/>
          </p:cNvPicPr>
          <p:nvPr/>
        </p:nvPicPr>
        <p:blipFill>
          <a:blip r:embed="rId3"/>
          <a:stretch>
            <a:fillRect/>
          </a:stretch>
        </p:blipFill>
        <p:spPr>
          <a:xfrm>
            <a:off x="8524892" y="3500438"/>
            <a:ext cx="2724150" cy="2041525"/>
          </a:xfrm>
          <a:prstGeom prst="rect">
            <a:avLst/>
          </a:prstGeom>
          <a:noFill/>
          <a:ln>
            <a:noFill/>
            <a:miter lim="800000"/>
          </a:ln>
        </p:spPr>
      </p:pic>
    </p:spTree>
    <p:custDataLst>
      <p:tags r:id="rId1"/>
    </p:custData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282"/>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282"/>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2"/>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282"/>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282"/>
  <p:tag name="KSO_WM_TEMPLATE_MASTER_THUMB_INDEX" val="12"/>
  <p:tag name="KSO_WM_TEMPLATE_MASTER_TYPE" val="1"/>
  <p:tag name="KSO_WM_TEMPLATE_SUBCATEGORY" val="0"/>
  <p:tag name="KSO_WM_TEMPLATE_THUMBS_INDEX" val="1、4、7、10、13、15、17、18、19、20、22"/>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282"/>
</p:tagLst>
</file>

<file path=ppt/tags/tag8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5282"/>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282"/>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282"/>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282"/>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282"/>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282"/>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282"/>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282"/>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282"/>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282"/>
</p:tagLst>
</file>

<file path=ppt/tags/tag9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5282"/>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282"/>
</p:tagLst>
</file>

<file path=ppt/theme/theme1.xml><?xml version="1.0" encoding="utf-8"?>
<a:theme xmlns:a="http://schemas.openxmlformats.org/drawingml/2006/main" name="1_Office 主题​​">
  <a:themeElements>
    <a:clrScheme name="2020031001">
      <a:dk1>
        <a:sysClr val="windowText" lastClr="000000"/>
      </a:dk1>
      <a:lt1>
        <a:sysClr val="window" lastClr="FFFFFF"/>
      </a:lt1>
      <a:dk2>
        <a:srgbClr val="F0F8EB"/>
      </a:dk2>
      <a:lt2>
        <a:srgbClr val="FFFFFF"/>
      </a:lt2>
      <a:accent1>
        <a:srgbClr val="5A8B32"/>
      </a:accent1>
      <a:accent2>
        <a:srgbClr val="528144"/>
      </a:accent2>
      <a:accent3>
        <a:srgbClr val="4A7756"/>
      </a:accent3>
      <a:accent4>
        <a:srgbClr val="426E67"/>
      </a:accent4>
      <a:accent5>
        <a:srgbClr val="3A6479"/>
      </a:accent5>
      <a:accent6>
        <a:srgbClr val="325A8B"/>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r="http://schemas.openxmlformats.org/officeDocument/2006/relationship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TotalTime>
  <Words>368</Words>
  <Application>Aspose.Slides for Java</Application>
  <PresentationFormat>自定义</PresentationFormat>
  <Paragraphs>45</Paragraphs>
  <Slides>15</Slides>
  <Notes>0</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15</vt:i4>
      </vt:variant>
    </vt:vector>
  </HeadingPairs>
  <TitlesOfParts>
    <vt:vector size="16" baseType="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Company>学科网</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rbm.xkw.com</dc:creator>
  <cp:lastModifiedBy>ProBook</cp:lastModifiedBy>
  <cp:revision>7</cp:revision>
  <cp:lastPrinted>2021-03-11T11:44:10Z</cp:lastPrinted>
  <dcterms:created xsi:type="dcterms:W3CDTF">2021-03-11T11:44:10Z</dcterms:created>
  <dcterms:modified xsi:type="dcterms:W3CDTF">2021-04-04T15:50:04Z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