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heme/theme3.xml" ContentType="application/vnd.openxmlformats-officedocument.them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1.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2.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notesSlides/notesSlide3.xml" ContentType="application/vnd.openxmlformats-officedocument.presentationml.notesSlide+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notesSlides/notesSlide4.xml" ContentType="application/vnd.openxmlformats-officedocument.presentationml.notesSlide+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6" r:id="rId2"/>
  </p:sldMasterIdLst>
  <p:notesMasterIdLst>
    <p:notesMasterId r:id="rId35"/>
  </p:notesMasterIdLst>
  <p:sldIdLst>
    <p:sldId id="3510" r:id="rId3"/>
    <p:sldId id="3172" r:id="rId4"/>
    <p:sldId id="3183" r:id="rId5"/>
    <p:sldId id="3227" r:id="rId6"/>
    <p:sldId id="3409" r:id="rId7"/>
    <p:sldId id="3264" r:id="rId8"/>
    <p:sldId id="3410" r:id="rId9"/>
    <p:sldId id="3220" r:id="rId10"/>
    <p:sldId id="3222" r:id="rId11"/>
    <p:sldId id="3223" r:id="rId12"/>
    <p:sldId id="3224" r:id="rId13"/>
    <p:sldId id="3225" r:id="rId14"/>
    <p:sldId id="3456" r:id="rId15"/>
    <p:sldId id="3457" r:id="rId16"/>
    <p:sldId id="3301" r:id="rId17"/>
    <p:sldId id="3303" r:id="rId18"/>
    <p:sldId id="3458" r:id="rId19"/>
    <p:sldId id="3373" r:id="rId20"/>
    <p:sldId id="3334" r:id="rId21"/>
    <p:sldId id="3497" r:id="rId22"/>
    <p:sldId id="3498" r:id="rId23"/>
    <p:sldId id="3499" r:id="rId24"/>
    <p:sldId id="3340" r:id="rId25"/>
    <p:sldId id="3500" r:id="rId26"/>
    <p:sldId id="3501" r:id="rId27"/>
    <p:sldId id="3502" r:id="rId28"/>
    <p:sldId id="3352" r:id="rId29"/>
    <p:sldId id="3503" r:id="rId30"/>
    <p:sldId id="3504" r:id="rId31"/>
    <p:sldId id="3505" r:id="rId32"/>
    <p:sldId id="3361" r:id="rId33"/>
    <p:sldId id="3506" r:id="rId34"/>
  </p:sldIdLst>
  <p:sldSz cx="12858750" cy="7232650"/>
  <p:notesSz cx="6858000" cy="9144000"/>
  <p:custDataLst>
    <p:tags r:id="rId3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p:scale>
          <a:sx n="85" d="100"/>
          <a:sy n="85" d="100"/>
        </p:scale>
        <p:origin x="-72" y="-72"/>
      </p:cViewPr>
      <p:guideLst>
        <p:guide orient="horz" pos="398"/>
        <p:guide orient="horz" pos="4208"/>
        <p:guide pos="4050"/>
        <p:guide pos="534"/>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heme" Target="../theme/theme3.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2020-9-9</a:t>
            </a:fld>
            <a:endParaRPr lang="zh-CN" altLang="en-US"/>
          </a:p>
        </p:txBody>
      </p:sp>
      <p:sp>
        <p:nvSpPr>
          <p:cNvPr id="4" name="幻灯片图像占位符 3"/>
          <p:cNvSpPr>
            <a:spLocks noGrp="1" noRot="1" noChangeAspect="1"/>
          </p:cNvSpPr>
          <p:nvPr>
            <p:ph type="sldImg" idx="2"/>
            <p:custDataLst>
              <p:tags r:id="rId4"/>
            </p:custDataLst>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40110518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36.xml"/><Relationship Id="rId1" Type="http://schemas.openxmlformats.org/officeDocument/2006/relationships/tags" Target="../tags/tag135.xml"/><Relationship Id="rId4"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pPr>
            <a:fld id="{AA8F99C6-63A2-4D06-9FB7-DB3F529F50A6}"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pPr>
            <a:fld id="{AA8F99C6-63A2-4D06-9FB7-DB3F529F50A6}"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2.xml"/><Relationship Id="rId5" Type="http://schemas.openxmlformats.org/officeDocument/2006/relationships/tags" Target="../tags/tag81.xml"/><Relationship Id="rId4" Type="http://schemas.openxmlformats.org/officeDocument/2006/relationships/tags" Target="../tags/tag80.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2.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2.xml"/><Relationship Id="rId4" Type="http://schemas.openxmlformats.org/officeDocument/2006/relationships/tags" Target="../tags/tag99.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2.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2.xml"/><Relationship Id="rId5" Type="http://schemas.openxmlformats.org/officeDocument/2006/relationships/tags" Target="../tags/tag113.xml"/><Relationship Id="rId4" Type="http://schemas.openxmlformats.org/officeDocument/2006/relationships/tags" Target="../tags/tag11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2.xml"/><Relationship Id="rId4" Type="http://schemas.openxmlformats.org/officeDocument/2006/relationships/tags" Target="../tags/tag117.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slideMaster" Target="../slideMasters/slideMaster2.xml"/><Relationship Id="rId4" Type="http://schemas.openxmlformats.org/officeDocument/2006/relationships/tags" Target="../tags/tag12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Master" Target="../slideMasters/slideMaster1.xml"/><Relationship Id="rId5" Type="http://schemas.openxmlformats.org/officeDocument/2006/relationships/tags" Target="../tags/tag9.xml"/><Relationship Id="rId4" Type="http://schemas.openxmlformats.org/officeDocument/2006/relationships/tags" Target="../tags/tag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Master" Target="../slideMasters/slideMaster1.xml"/><Relationship Id="rId5" Type="http://schemas.openxmlformats.org/officeDocument/2006/relationships/tags" Target="../tags/tag14.xml"/><Relationship Id="rId4" Type="http://schemas.openxmlformats.org/officeDocument/2006/relationships/tags" Target="../tags/tag1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Master" Target="../slideMasters/slideMaster1.xml"/><Relationship Id="rId4" Type="http://schemas.openxmlformats.org/officeDocument/2006/relationships/tags" Target="../tags/tag18.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26" Type="http://schemas.openxmlformats.org/officeDocument/2006/relationships/tags" Target="../tags/tag44.xml"/><Relationship Id="rId3" Type="http://schemas.openxmlformats.org/officeDocument/2006/relationships/tags" Target="../tags/tag21.xml"/><Relationship Id="rId21" Type="http://schemas.openxmlformats.org/officeDocument/2006/relationships/tags" Target="../tags/tag39.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tags" Target="../tags/tag43.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29" Type="http://schemas.openxmlformats.org/officeDocument/2006/relationships/tags" Target="../tags/tag47.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tags" Target="../tags/tag42.xml"/><Relationship Id="rId32" Type="http://schemas.openxmlformats.org/officeDocument/2006/relationships/slideMaster" Target="../slideMasters/slideMaster1.xml"/><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tags" Target="../tags/tag41.xml"/><Relationship Id="rId28" Type="http://schemas.openxmlformats.org/officeDocument/2006/relationships/tags" Target="../tags/tag46.xml"/><Relationship Id="rId10" Type="http://schemas.openxmlformats.org/officeDocument/2006/relationships/tags" Target="../tags/tag28.xml"/><Relationship Id="rId19" Type="http://schemas.openxmlformats.org/officeDocument/2006/relationships/tags" Target="../tags/tag37.xml"/><Relationship Id="rId31" Type="http://schemas.openxmlformats.org/officeDocument/2006/relationships/tags" Target="../tags/tag49.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 Id="rId27" Type="http://schemas.openxmlformats.org/officeDocument/2006/relationships/tags" Target="../tags/tag45.xml"/><Relationship Id="rId30" Type="http://schemas.openxmlformats.org/officeDocument/2006/relationships/tags" Target="../tags/tag48.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slideMaster" Target="../slideMasters/slideMaster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2.xml"/><Relationship Id="rId5" Type="http://schemas.openxmlformats.org/officeDocument/2006/relationships/tags" Target="../tags/tag71.xml"/><Relationship Id="rId4" Type="http://schemas.openxmlformats.org/officeDocument/2006/relationships/tags" Target="../tags/tag70.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2.xml"/><Relationship Id="rId5" Type="http://schemas.openxmlformats.org/officeDocument/2006/relationships/tags" Target="../tags/tag76.xml"/><Relationship Id="rId4" Type="http://schemas.openxmlformats.org/officeDocument/2006/relationships/tags" Target="../tags/tag7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t>2020-9-9</a:t>
            </a:fld>
            <a:endParaRPr lang="zh-CN" altLang="en-US"/>
          </a:p>
        </p:txBody>
      </p:sp>
      <p:sp>
        <p:nvSpPr>
          <p:cNvPr id="3" name="页脚占位符 4"/>
          <p:cNvSpPr>
            <a:spLocks noGrp="1"/>
          </p:cNvSpPr>
          <p:nvPr>
            <p:ph type="ftr" sz="quarter" idx="11"/>
            <p:custDataLst>
              <p:tags r:id="rId2"/>
            </p:custDataLst>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3"/>
            </p:custDataLst>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06567" y="4016800"/>
            <a:ext cx="11445719" cy="658980"/>
          </a:xfrm>
        </p:spPr>
        <p:txBody>
          <a:bodyPr lIns="101600" tIns="38100" rIns="63500" bIns="38100" anchor="t" anchorCtr="0">
            <a:noAutofit/>
          </a:bodyPr>
          <a:lstStyle>
            <a:lvl1pPr>
              <a:defRPr sz="3795" u="none" strike="noStrike" kern="1200" cap="none" spc="300" normalizeH="0">
                <a:solidFill>
                  <a:schemeClr val="tx1"/>
                </a:solidFill>
                <a:uFillTx/>
                <a:latin typeface="微软雅黑" panose="020B0503020204020204" charset="-122"/>
                <a:ea typeface="微软雅黑"/>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706562" y="4758146"/>
            <a:ext cx="11445719" cy="1136875"/>
          </a:xfrm>
        </p:spPr>
        <p:txBody>
          <a:bodyPr lIns="101600" tIns="38100" rIns="76200" bIns="38100">
            <a:noAutofit/>
          </a:bodyPr>
          <a:lstStyle>
            <a:lvl1pPr marL="0" indent="0" eaLnBrk="1" fontAlgn="auto" latinLnBrk="0" hangingPunct="1">
              <a:buNone/>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481965" indent="0">
              <a:buNone/>
              <a:defRPr sz="2110">
                <a:solidFill>
                  <a:schemeClr val="tx1">
                    <a:tint val="75000"/>
                  </a:schemeClr>
                </a:solidFill>
              </a:defRPr>
            </a:lvl2pPr>
            <a:lvl3pPr marL="964565" indent="0">
              <a:buNone/>
              <a:defRPr sz="1900">
                <a:solidFill>
                  <a:schemeClr val="tx1">
                    <a:tint val="75000"/>
                  </a:schemeClr>
                </a:solidFill>
              </a:defRPr>
            </a:lvl3pPr>
            <a:lvl4pPr marL="1446530" indent="0">
              <a:buNone/>
              <a:defRPr sz="1685">
                <a:solidFill>
                  <a:schemeClr val="tx1">
                    <a:tint val="75000"/>
                  </a:schemeClr>
                </a:solidFill>
              </a:defRPr>
            </a:lvl4pPr>
            <a:lvl5pPr marL="1928495" indent="0">
              <a:buNone/>
              <a:defRPr sz="1685">
                <a:solidFill>
                  <a:schemeClr val="tx1">
                    <a:tint val="75000"/>
                  </a:schemeClr>
                </a:solidFill>
              </a:defRPr>
            </a:lvl5pPr>
            <a:lvl6pPr marL="2411095" indent="0">
              <a:buNone/>
              <a:defRPr sz="1685">
                <a:solidFill>
                  <a:schemeClr val="tx1">
                    <a:tint val="75000"/>
                  </a:schemeClr>
                </a:solidFill>
              </a:defRPr>
            </a:lvl6pPr>
            <a:lvl7pPr marL="2893060" indent="0">
              <a:buNone/>
              <a:defRPr sz="1685">
                <a:solidFill>
                  <a:schemeClr val="tx1">
                    <a:tint val="75000"/>
                  </a:schemeClr>
                </a:solidFill>
              </a:defRPr>
            </a:lvl7pPr>
            <a:lvl8pPr marL="3375025" indent="0">
              <a:buNone/>
              <a:defRPr sz="1685">
                <a:solidFill>
                  <a:schemeClr val="tx1">
                    <a:tint val="75000"/>
                  </a:schemeClr>
                </a:solidFill>
              </a:defRPr>
            </a:lvl8pPr>
            <a:lvl9pPr marL="3857625" indent="0">
              <a:buNone/>
              <a:defRPr sz="168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2020-9-9</a:t>
            </a:fld>
            <a:endParaRPr lang="zh-CN" altLang="en-US"/>
          </a:p>
        </p:txBody>
      </p:sp>
      <p:sp>
        <p:nvSpPr>
          <p:cNvPr id="5" name="页脚占位符 4"/>
          <p:cNvSpPr>
            <a:spLocks noGrp="1"/>
          </p:cNvSpPr>
          <p:nvPr>
            <p:ph type="ftr" sz="quarter" idx="11"/>
            <p:custDataLst>
              <p:tags r:id="rId4"/>
            </p:custDataLst>
          </p:nvPr>
        </p:nvSpPr>
        <p:spPr/>
        <p:txBody>
          <a:bodyPr/>
          <a:lstStyle>
            <a:lvl1pPr>
              <a:defRPr>
                <a:latin typeface="微软雅黑" panose="020B0503020204020204" charset="-122"/>
                <a:ea typeface="微软雅黑"/>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06516" y="467448"/>
            <a:ext cx="11445719" cy="466108"/>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706567" y="1004543"/>
            <a:ext cx="5572169" cy="5683301"/>
          </a:xfrm>
        </p:spPr>
        <p:txBody>
          <a:bodyPr vert="horz" lIns="101600" tIns="0" rIns="82550" bIns="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580066" y="1004543"/>
            <a:ext cx="5572169" cy="5683301"/>
          </a:xfrm>
        </p:spPr>
        <p:txBody>
          <a:bodyPr>
            <a:noAutofit/>
          </a:bodyPr>
          <a:lstStyle>
            <a:lvl1pPr>
              <a:defRPr sz="1685">
                <a:latin typeface="微软雅黑" panose="020B0503020204020204" charset="-122"/>
                <a:ea typeface="微软雅黑"/>
              </a:defRPr>
            </a:lvl1pPr>
            <a:lvl2pPr>
              <a:defRPr sz="1685">
                <a:latin typeface="微软雅黑" panose="020B0503020204020204" charset="-122"/>
                <a:ea typeface="微软雅黑"/>
              </a:defRPr>
            </a:lvl2pPr>
            <a:lvl3pPr>
              <a:defRPr sz="1685">
                <a:latin typeface="微软雅黑" panose="020B0503020204020204" charset="-122"/>
                <a:ea typeface="微软雅黑"/>
              </a:defRPr>
            </a:lvl3pPr>
            <a:lvl4pPr>
              <a:defRPr sz="1685">
                <a:latin typeface="微软雅黑" panose="020B0503020204020204" charset="-122"/>
                <a:ea typeface="微软雅黑"/>
              </a:defRPr>
            </a:lvl4pPr>
            <a:lvl5pPr>
              <a:defRPr sz="1685">
                <a:latin typeface="微软雅黑" panose="020B0503020204020204" charset="-122"/>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2020-9-9</a:t>
            </a:fld>
            <a:endParaRPr lang="zh-CN" altLang="en-US"/>
          </a:p>
        </p:txBody>
      </p:sp>
      <p:sp>
        <p:nvSpPr>
          <p:cNvPr id="6" name="页脚占位符 5"/>
          <p:cNvSpPr>
            <a:spLocks noGrp="1"/>
          </p:cNvSpPr>
          <p:nvPr>
            <p:ph type="ftr" sz="quarter" idx="11"/>
            <p:custDataLst>
              <p:tags r:id="rId5"/>
            </p:custDataLst>
          </p:nvPr>
        </p:nvSpPr>
        <p:spPr/>
        <p:txBody>
          <a:bodyPr/>
          <a:lstStyle>
            <a:lvl1pPr>
              <a:defRPr>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06516" y="467448"/>
            <a:ext cx="11445719" cy="466108"/>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706567" y="1004543"/>
            <a:ext cx="5572169" cy="401817"/>
          </a:xfrm>
        </p:spPr>
        <p:txBody>
          <a:bodyPr lIns="101600" tIns="38100" rIns="76200" bIns="38100" anchor="t" anchorCtr="0">
            <a:noAutofit/>
          </a:bodyPr>
          <a:lstStyle>
            <a:lvl1pPr marL="0" indent="0" eaLnBrk="1" fontAlgn="auto" latinLnBrk="0" hangingPunct="1">
              <a:lnSpc>
                <a:spcPct val="100000"/>
              </a:lnSpc>
              <a:spcAft>
                <a:spcPct val="0"/>
              </a:spcAft>
              <a:buNone/>
              <a:defRPr sz="2110" b="0" u="none" strike="noStrike" kern="1200" cap="none" spc="200" normalizeH="0" baseline="0">
                <a:solidFill>
                  <a:schemeClr val="tx1"/>
                </a:solidFill>
                <a:uFillTx/>
                <a:latin typeface="微软雅黑" panose="020B0503020204020204" charset="-122"/>
                <a:ea typeface="微软雅黑"/>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706562" y="1483363"/>
            <a:ext cx="5572125" cy="5204336"/>
          </a:xfrm>
        </p:spPr>
        <p:txBody>
          <a:bodyPr vert="horz" lIns="101600" tIns="0" rIns="82550" bIns="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576768" y="1004543"/>
            <a:ext cx="5572169" cy="401817"/>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110" b="0" i="0" u="none" strike="noStrike" kern="1200" cap="none" spc="200" normalizeH="0" baseline="0" noProof="1">
                <a:solidFill>
                  <a:schemeClr val="tx1"/>
                </a:solidFill>
                <a:uFillTx/>
                <a:latin typeface="微软雅黑" panose="020B0503020204020204" charset="-122"/>
                <a:ea typeface="微软雅黑"/>
                <a:cs typeface="+mn-cs"/>
                <a:sym typeface="+mn-ea"/>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576768" y="1483363"/>
            <a:ext cx="5572169" cy="5204336"/>
          </a:xfrm>
        </p:spPr>
        <p:txBody>
          <a:bodyPr vert="horz" lIns="101600" tIns="0" rIns="82550" bIns="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2020-9-9</a:t>
            </a:fld>
            <a:endParaRPr lang="zh-CN" altLang="en-US"/>
          </a:p>
        </p:txBody>
      </p:sp>
      <p:sp>
        <p:nvSpPr>
          <p:cNvPr id="8" name="页脚占位符 7"/>
          <p:cNvSpPr>
            <a:spLocks noGrp="1"/>
          </p:cNvSpPr>
          <p:nvPr>
            <p:ph type="ftr" sz="quarter" idx="11"/>
            <p:custDataLst>
              <p:tags r:id="rId7"/>
            </p:custDataLst>
          </p:nvPr>
        </p:nvSpPr>
        <p:spPr/>
        <p:txBody>
          <a:bodyPr/>
          <a:lstStyle>
            <a:lvl1pPr>
              <a:defRPr>
                <a:latin typeface="微软雅黑" panose="020B0503020204020204" charset="-122"/>
                <a:ea typeface="微软雅黑"/>
              </a:defRPr>
            </a:lvl1pPr>
          </a:lstStyle>
          <a:p>
            <a:endParaRPr lang="zh-CN" altLang="en-US"/>
          </a:p>
        </p:txBody>
      </p:sp>
      <p:sp>
        <p:nvSpPr>
          <p:cNvPr id="9" name="灯片编号占位符 8"/>
          <p:cNvSpPr>
            <a:spLocks noGrp="1"/>
          </p:cNvSpPr>
          <p:nvPr>
            <p:ph type="sldNum" sz="quarter" idx="12"/>
            <p:custDataLst>
              <p:tags r:id="rId8"/>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2020-9-9</a:t>
            </a:fld>
            <a:endParaRPr lang="zh-CN" altLang="en-US"/>
          </a:p>
        </p:txBody>
      </p:sp>
      <p:sp>
        <p:nvSpPr>
          <p:cNvPr id="4" name="页脚占位符 3"/>
          <p:cNvSpPr>
            <a:spLocks noGrp="1"/>
          </p:cNvSpPr>
          <p:nvPr>
            <p:ph type="ftr" sz="quarter" idx="11"/>
            <p:custDataLst>
              <p:tags r:id="rId3"/>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2020-9-9</a:t>
            </a:fld>
            <a:endParaRPr lang="zh-CN" altLang="en-US"/>
          </a:p>
        </p:txBody>
      </p:sp>
      <p:sp>
        <p:nvSpPr>
          <p:cNvPr id="3" name="页脚占位符 2"/>
          <p:cNvSpPr>
            <a:spLocks noGrp="1"/>
          </p:cNvSpPr>
          <p:nvPr>
            <p:ph type="ftr" sz="quarter" idx="11"/>
            <p:custDataLst>
              <p:tags r:id="rId2"/>
            </p:custDataLst>
          </p:nvPr>
        </p:nvSpPr>
        <p:spPr/>
        <p:txBody>
          <a:bodyPr/>
          <a:lstStyle>
            <a:lvl1pPr>
              <a:defRPr>
                <a:latin typeface="微软雅黑" panose="020B0503020204020204" charset="-122"/>
                <a:ea typeface="微软雅黑"/>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06567" y="467448"/>
            <a:ext cx="11445719" cy="466108"/>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706567" y="1004543"/>
            <a:ext cx="5572169" cy="5683301"/>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mn-lt"/>
                <a:ea typeface="+mn-ea"/>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580116" y="1004543"/>
            <a:ext cx="5572169" cy="5683301"/>
          </a:xfrm>
        </p:spPr>
        <p:txBody>
          <a:bodyPr vert="horz" lIns="101600" tIns="0" rIns="82550" bIns="0" rtlCol="0">
            <a:norm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lvl1pPr>
              <a:defRPr>
                <a:latin typeface="微软雅黑" panose="020B0503020204020204" charset="-122"/>
                <a:ea typeface="微软雅黑"/>
              </a:defRPr>
            </a:lvl1pPr>
          </a:lstStyle>
          <a:p>
            <a:fld id="{9EFD9D74-47D9-4702-A33C-335B63B48DBF}" type="datetimeFigureOut">
              <a:rPr lang="zh-CN" altLang="en-US" smtClean="0"/>
              <a:t>2020-9-9</a:t>
            </a:fld>
            <a:endParaRPr lang="zh-CN" altLang="en-US"/>
          </a:p>
        </p:txBody>
      </p:sp>
      <p:sp>
        <p:nvSpPr>
          <p:cNvPr id="6" name="页脚占位符 5"/>
          <p:cNvSpPr>
            <a:spLocks noGrp="1"/>
          </p:cNvSpPr>
          <p:nvPr>
            <p:ph type="ftr" sz="quarter" idx="11"/>
            <p:custDataLst>
              <p:tags r:id="rId5"/>
            </p:custDataLst>
          </p:nvPr>
        </p:nvSpPr>
        <p:spPr/>
        <p:txBody>
          <a:bodyPr/>
          <a:lstStyle>
            <a:lvl1pPr>
              <a:defRPr>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latin typeface="微软雅黑" panose="020B0503020204020204" charset="-122"/>
                <a:ea typeface="微软雅黑"/>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1149244" y="1004543"/>
            <a:ext cx="1002991" cy="5683301"/>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706562" y="1004535"/>
            <a:ext cx="10365575" cy="5683301"/>
          </a:xfrm>
        </p:spPr>
        <p:txBody>
          <a:bodyPr vert="eaVert"/>
          <a:lstStyle>
            <a:lvl1pPr indent="0" eaLnBrk="1" fontAlgn="auto" latinLnBrk="0" hangingPunct="1">
              <a:defRPr>
                <a:latin typeface="微软雅黑" panose="020B0503020204020204" charset="-122"/>
                <a:ea typeface="微软雅黑"/>
              </a:defRPr>
            </a:lvl1pPr>
            <a:lvl2pPr indent="0" eaLnBrk="1" fontAlgn="auto" latinLnBrk="0" hangingPunct="1">
              <a:defRPr>
                <a:latin typeface="微软雅黑" panose="020B0503020204020204" charset="-122"/>
                <a:ea typeface="微软雅黑"/>
              </a:defRPr>
            </a:lvl2pPr>
            <a:lvl3pPr indent="0" eaLnBrk="1" fontAlgn="auto" latinLnBrk="0" hangingPunct="1">
              <a:defRPr>
                <a:latin typeface="微软雅黑" panose="020B0503020204020204" charset="-122"/>
                <a:ea typeface="微软雅黑"/>
              </a:defRPr>
            </a:lvl3pPr>
            <a:lvl4pPr indent="0" eaLnBrk="1" fontAlgn="auto" latinLnBrk="0" hangingPunct="1">
              <a:defRPr>
                <a:latin typeface="微软雅黑" panose="020B0503020204020204" charset="-122"/>
                <a:ea typeface="微软雅黑"/>
              </a:defRPr>
            </a:lvl4pPr>
            <a:lvl5pPr indent="0" eaLnBrk="1" fontAlgn="auto" latinLnBrk="0" hangingPunct="1">
              <a:defRPr>
                <a:latin typeface="微软雅黑" panose="020B0503020204020204" charset="-122"/>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2020-9-9</a:t>
            </a:fld>
            <a:endParaRPr lang="zh-CN" altLang="en-US"/>
          </a:p>
        </p:txBody>
      </p:sp>
      <p:sp>
        <p:nvSpPr>
          <p:cNvPr id="5" name="页脚占位符 4"/>
          <p:cNvSpPr>
            <a:spLocks noGrp="1"/>
          </p:cNvSpPr>
          <p:nvPr>
            <p:ph type="ftr" sz="quarter" idx="11"/>
            <p:custDataLst>
              <p:tags r:id="rId4"/>
            </p:custDataLst>
          </p:nvPr>
        </p:nvSpPr>
        <p:spPr/>
        <p:txBody>
          <a:bodyPr/>
          <a:lstStyle>
            <a:lvl1pPr>
              <a:defRPr>
                <a:latin typeface="微软雅黑" panose="020B0503020204020204" charset="-122"/>
                <a:ea typeface="微软雅黑"/>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2020-9-9</a:t>
            </a:fld>
            <a:endParaRPr lang="zh-CN" altLang="en-US"/>
          </a:p>
        </p:txBody>
      </p:sp>
      <p:sp>
        <p:nvSpPr>
          <p:cNvPr id="4" name="页脚占位符 3"/>
          <p:cNvSpPr>
            <a:spLocks noGrp="1"/>
          </p:cNvSpPr>
          <p:nvPr>
            <p:ph type="ftr" sz="quarter" idx="11"/>
            <p:custDataLst>
              <p:tags r:id="rId2"/>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706567" y="1004543"/>
            <a:ext cx="11445719" cy="5683301"/>
          </a:xfrm>
        </p:spPr>
        <p:txBody>
          <a:bodyPr/>
          <a:lstStyle>
            <a:lvl1pPr>
              <a:defRPr>
                <a:latin typeface="微软雅黑" panose="020B0503020204020204" charset="-122"/>
                <a:ea typeface="微软雅黑"/>
              </a:defRPr>
            </a:lvl1pPr>
            <a:lvl2pPr>
              <a:defRPr>
                <a:latin typeface="微软雅黑" panose="020B0503020204020204" charset="-122"/>
                <a:ea typeface="微软雅黑"/>
              </a:defRPr>
            </a:lvl2pPr>
            <a:lvl3pPr>
              <a:defRPr>
                <a:latin typeface="微软雅黑" panose="020B0503020204020204" charset="-122"/>
                <a:ea typeface="微软雅黑"/>
              </a:defRPr>
            </a:lvl3pPr>
            <a:lvl4pPr>
              <a:defRPr>
                <a:latin typeface="微软雅黑" panose="020B0503020204020204" charset="-122"/>
                <a:ea typeface="微软雅黑"/>
              </a:defRPr>
            </a:lvl4pPr>
            <a:lvl5pPr>
              <a:defRPr>
                <a:latin typeface="微软雅黑" panose="020B0503020204020204" charset="-122"/>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706516" y="2729678"/>
            <a:ext cx="11445719" cy="948288"/>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695" b="1" i="0" u="none" strike="noStrike" kern="1200" cap="none" spc="6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2020-9-9</a:t>
            </a:fld>
            <a:endParaRPr lang="zh-CN" altLang="en-US"/>
          </a:p>
        </p:txBody>
      </p:sp>
      <p:sp>
        <p:nvSpPr>
          <p:cNvPr id="4" name="页脚占位符 3"/>
          <p:cNvSpPr>
            <a:spLocks noGrp="1"/>
          </p:cNvSpPr>
          <p:nvPr>
            <p:ph type="ftr" sz="quarter" idx="11"/>
            <p:custDataLst>
              <p:tags r:id="rId3"/>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a:xfrm>
            <a:off x="884039" y="6703595"/>
            <a:ext cx="2893219" cy="385072"/>
          </a:xfrm>
        </p:spPr>
        <p:txBody>
          <a:bodyPr/>
          <a:lstStyle/>
          <a:p>
            <a:fld id="{D997B5FA-0921-464F-AAE1-844C04324D75}" type="datetimeFigureOut">
              <a:rPr lang="zh-CN" altLang="en-US" smtClean="0"/>
              <a:t>2020-9-9</a:t>
            </a:fld>
            <a:endParaRPr lang="zh-CN" altLang="en-US"/>
          </a:p>
        </p:txBody>
      </p:sp>
      <p:sp>
        <p:nvSpPr>
          <p:cNvPr id="4" name="页脚占位符 3"/>
          <p:cNvSpPr>
            <a:spLocks noGrp="1"/>
          </p:cNvSpPr>
          <p:nvPr>
            <p:ph type="ftr" sz="quarter" idx="11"/>
            <p:custDataLst>
              <p:tags r:id="rId3"/>
            </p:custDataLst>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custDataLst>
              <p:tags r:id="rId5"/>
            </p:custDataLst>
          </p:nvPr>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custDataLst>
              <p:tags r:id="rId2"/>
            </p:custDataLst>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a:xfrm>
            <a:off x="884039" y="6703595"/>
            <a:ext cx="2893219" cy="385072"/>
          </a:xfrm>
        </p:spPr>
        <p:txBody>
          <a:bodyPr/>
          <a:lstStyle/>
          <a:p>
            <a:fld id="{904633C7-0C01-4672-8BF1-E8A9B0B93446}" type="datetimeFigureOut">
              <a:rPr lang="zh-CN" altLang="en-US" smtClean="0"/>
              <a:t>2020-9-9</a:t>
            </a:fld>
            <a:endParaRPr lang="zh-CN" altLang="en-US"/>
          </a:p>
        </p:txBody>
      </p:sp>
      <p:sp>
        <p:nvSpPr>
          <p:cNvPr id="5" name="页脚占位符 4"/>
          <p:cNvSpPr>
            <a:spLocks noGrp="1"/>
          </p:cNvSpPr>
          <p:nvPr>
            <p:ph type="ftr" sz="quarter" idx="11"/>
            <p:custDataLst>
              <p:tags r:id="rId4"/>
            </p:custDataLst>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9081492" y="6703595"/>
            <a:ext cx="2893219" cy="385072"/>
          </a:xfrm>
        </p:spPr>
        <p:txBody>
          <a:bodyPr/>
          <a:lstStyle/>
          <a:p>
            <a:fld id="{87587C7A-3ECE-48A3-822A-386751A1E13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84039" y="385072"/>
            <a:ext cx="11090672" cy="1397978"/>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custDataLst>
              <p:tags r:id="rId2"/>
            </p:custDataLst>
          </p:nvPr>
        </p:nvSpPr>
        <p:spPr>
          <a:xfrm>
            <a:off x="884039" y="6703595"/>
            <a:ext cx="2893219" cy="385072"/>
          </a:xfrm>
        </p:spPr>
        <p:txBody>
          <a:bodyPr/>
          <a:lstStyle>
            <a:lvl1pPr>
              <a:defRPr/>
            </a:lvl1pPr>
          </a:lstStyle>
          <a:p>
            <a:pPr>
              <a:defRPr/>
            </a:pPr>
            <a:fld id="{C8E707FB-9A4B-43C9-BEBC-5527A0815104}" type="datetime1">
              <a:rPr lang="zh-CN" altLang="en-US"/>
              <a:t>2020-9-9</a:t>
            </a:fld>
            <a:endParaRPr lang="zh-CN" altLang="en-US" sz="1800">
              <a:solidFill>
                <a:schemeClr val="tx1"/>
              </a:solidFill>
            </a:endParaRPr>
          </a:p>
        </p:txBody>
      </p:sp>
      <p:sp>
        <p:nvSpPr>
          <p:cNvPr id="4" name="页脚占位符 4"/>
          <p:cNvSpPr>
            <a:spLocks noGrp="1" noChangeArrowheads="1"/>
          </p:cNvSpPr>
          <p:nvPr>
            <p:ph type="ftr" sz="quarter" idx="11"/>
            <p:custDataLst>
              <p:tags r:id="rId3"/>
            </p:custDataLst>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custDataLst>
              <p:tags r:id="rId4"/>
            </p:custDataLst>
          </p:nvPr>
        </p:nvSpPr>
        <p:spPr>
          <a:xfrm>
            <a:off x="9081492" y="6703595"/>
            <a:ext cx="2893219" cy="385072"/>
          </a:xfrm>
        </p:spPr>
        <p:txBody>
          <a:bodyPr/>
          <a:lstStyle>
            <a:lvl1pPr>
              <a:defRPr/>
            </a:lvl1pPr>
          </a:lstStyle>
          <a:p>
            <a:pPr>
              <a:defRPr/>
            </a:pPr>
            <a:fld id="{D81D8D7C-BAC7-484D-8442-92C965557AA3}" type="slidenum">
              <a:rPr lang="zh-CN" altLang="en-US"/>
              <a:t>‹#›</a:t>
            </a:fld>
            <a:endParaRPr lang="zh-CN" altLang="en-US" sz="1800">
              <a:solidFill>
                <a:schemeClr val="tx1"/>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cxnSp>
        <p:nvCxnSpPr>
          <p:cNvPr id="7" name="直接连接符 6"/>
          <p:cNvCxnSpPr/>
          <p:nvPr userDrawn="1">
            <p:custDataLst>
              <p:tags r:id="rId1"/>
            </p:custDataLst>
          </p:nvPr>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custDataLst>
              <p:tags r:id="rId2"/>
            </p:custDataLst>
          </p:nvPr>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custDataLst>
              <p:tags r:id="rId3"/>
            </p:custDataLst>
          </p:nvPr>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custDataLst>
              <p:tags r:id="rId4"/>
            </p:custDataLst>
          </p:nvPr>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5"/>
            </p:custDataLst>
          </p:nvPr>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6"/>
            </p:custDataLst>
          </p:nvPr>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7"/>
            </p:custDataLst>
          </p:nvPr>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8"/>
            </p:custDataLst>
          </p:nvPr>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9"/>
            </p:custDataLst>
          </p:nvPr>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10"/>
            </p:custDataLst>
          </p:nvPr>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11"/>
            </p:custDataLst>
          </p:nvPr>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custDataLst>
              <p:tags r:id="rId12"/>
            </p:custDataLst>
          </p:nvPr>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custDataLst>
              <p:tags r:id="rId13"/>
            </p:custDataLst>
          </p:nvPr>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custDataLst>
              <p:tags r:id="rId14"/>
            </p:custDataLst>
          </p:nvPr>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15"/>
            </p:custDataLst>
          </p:nvPr>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custDataLst>
              <p:tags r:id="rId16"/>
            </p:custDataLst>
          </p:nvPr>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custDataLst>
              <p:tags r:id="rId17"/>
            </p:custDataLst>
          </p:nvPr>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custDataLst>
              <p:tags r:id="rId18"/>
            </p:custDataLst>
          </p:nvPr>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19"/>
            </p:custDataLst>
          </p:nvPr>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custDataLst>
              <p:tags r:id="rId20"/>
            </p:custDataLst>
          </p:nvPr>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custDataLst>
              <p:tags r:id="rId21"/>
            </p:custDataLst>
          </p:nvPr>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custDataLst>
              <p:tags r:id="rId22"/>
            </p:custDataLst>
          </p:nvPr>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custDataLst>
              <p:tags r:id="rId23"/>
            </p:custDataLst>
          </p:nvPr>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custDataLst>
              <p:tags r:id="rId24"/>
            </p:custDataLst>
          </p:nvPr>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custDataLst>
              <p:tags r:id="rId25"/>
            </p:custDataLst>
          </p:nvPr>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custDataLst>
              <p:tags r:id="rId26"/>
            </p:custDataLst>
          </p:nvPr>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custDataLst>
              <p:tags r:id="rId27"/>
            </p:custDataLst>
          </p:nvPr>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custDataLst>
              <p:tags r:id="rId28"/>
            </p:custDataLst>
          </p:nvPr>
        </p:nvGrpSpPr>
        <p:grpSpPr>
          <a:xfrm>
            <a:off x="10639194" y="6386146"/>
            <a:ext cx="844151" cy="681171"/>
            <a:chOff x="10087532" y="6055345"/>
            <a:chExt cx="800380" cy="645886"/>
          </a:xfrm>
        </p:grpSpPr>
        <p:sp>
          <p:nvSpPr>
            <p:cNvPr id="30" name="椭圆 29"/>
            <p:cNvSpPr/>
            <p:nvPr>
              <p:custDataLst>
                <p:tags r:id="rId29"/>
              </p:custDataLst>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custDataLst>
                <p:tags r:id="rId30"/>
              </p:custDataLst>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custDataLst>
                <p:tags r:id="rId31"/>
              </p:custDataLst>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607344" y="1183677"/>
            <a:ext cx="9644063" cy="2518034"/>
          </a:xfrm>
        </p:spPr>
        <p:txBody>
          <a:bodyPr anchor="b"/>
          <a:lstStyle>
            <a:lvl1pPr algn="ctr">
              <a:defRPr sz="633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2"/>
            </p:custDataLst>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3"/>
            </p:custDataLst>
          </p:nvPr>
        </p:nvSpPr>
        <p:spPr>
          <a:xfrm>
            <a:off x="884039" y="6703595"/>
            <a:ext cx="2893219" cy="385072"/>
          </a:xfrm>
        </p:spPr>
        <p:txBody>
          <a:bodyPr/>
          <a:lstStyle/>
          <a:p>
            <a:fld id="{82F288E0-7875-42C4-84C8-98DBBD3BF4D2}" type="datetimeFigureOut">
              <a:rPr lang="zh-CN" altLang="en-US" smtClean="0"/>
              <a:t>2020-9-9</a:t>
            </a:fld>
            <a:endParaRPr lang="zh-CN" altLang="en-US"/>
          </a:p>
        </p:txBody>
      </p:sp>
      <p:sp>
        <p:nvSpPr>
          <p:cNvPr id="5" name="页脚占位符 4"/>
          <p:cNvSpPr>
            <a:spLocks noGrp="1"/>
          </p:cNvSpPr>
          <p:nvPr>
            <p:ph type="ftr" sz="quarter" idx="11"/>
            <p:custDataLst>
              <p:tags r:id="rId4"/>
            </p:custDataLst>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9081492" y="6703595"/>
            <a:ext cx="2893219" cy="385072"/>
          </a:xfrm>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964406" y="642902"/>
            <a:ext cx="10929938" cy="1205442"/>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2"/>
            </p:custDataLst>
          </p:nvPr>
        </p:nvSpPr>
        <p:spPr>
          <a:xfrm>
            <a:off x="964406" y="2089432"/>
            <a:ext cx="5357813" cy="4339590"/>
          </a:xfrm>
        </p:spPr>
        <p:txBody>
          <a:bodyPr/>
          <a:lstStyle>
            <a:lvl1pPr>
              <a:defRPr sz="2955"/>
            </a:lvl1pPr>
            <a:lvl2pPr>
              <a:defRPr sz="2530"/>
            </a:lvl2pPr>
            <a:lvl3pPr>
              <a:defRPr sz="211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3"/>
            </p:custDataLst>
          </p:nvPr>
        </p:nvSpPr>
        <p:spPr>
          <a:xfrm>
            <a:off x="6536531" y="2089432"/>
            <a:ext cx="5357813" cy="4339590"/>
          </a:xfrm>
        </p:spPr>
        <p:txBody>
          <a:bodyPr/>
          <a:lstStyle>
            <a:lvl1pPr>
              <a:defRPr sz="2955"/>
            </a:lvl1pPr>
            <a:lvl2pPr>
              <a:defRPr sz="2530"/>
            </a:lvl2pPr>
            <a:lvl3pPr>
              <a:defRPr sz="211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4"/>
            </p:custDataLst>
          </p:nvPr>
        </p:nvSpPr>
        <p:spPr>
          <a:xfrm>
            <a:off x="964406" y="6589748"/>
            <a:ext cx="2678906" cy="482177"/>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custDataLst>
              <p:tags r:id="rId5"/>
            </p:custDataLst>
          </p:nvPr>
        </p:nvSpPr>
        <p:spPr>
          <a:xfrm>
            <a:off x="4393406" y="6589748"/>
            <a:ext cx="4071938" cy="482177"/>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custDataLst>
              <p:tags r:id="rId6"/>
            </p:custDataLst>
          </p:nvPr>
        </p:nvSpPr>
        <p:spPr>
          <a:xfrm>
            <a:off x="9215438" y="6589748"/>
            <a:ext cx="2678906" cy="482177"/>
          </a:xfrm>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spd="slow">
    <p:check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706516" y="2729678"/>
            <a:ext cx="11445719" cy="948288"/>
          </a:xfrm>
        </p:spPr>
        <p:txBody>
          <a:bodyPr lIns="101600" tIns="38100" rIns="25400" bIns="38100" anchor="t" anchorCtr="0">
            <a:noAutofit/>
          </a:bodyPr>
          <a:lstStyle>
            <a:lvl1pPr algn="ctr">
              <a:defRPr sz="5695" spc="6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706516" y="3760978"/>
            <a:ext cx="11445719" cy="1002936"/>
          </a:xfrm>
        </p:spPr>
        <p:txBody>
          <a:bodyPr lIns="101600" tIns="38100" rIns="76200" bIns="38100">
            <a:noAutofit/>
          </a:bodyPr>
          <a:lstStyle>
            <a:lvl1pPr marL="0" indent="0" algn="ctr" eaLnBrk="1" fontAlgn="auto" latinLnBrk="0" hangingPunct="1">
              <a:lnSpc>
                <a:spcPct val="100000"/>
              </a:lnSpc>
              <a:buNone/>
              <a:defRPr sz="2530" u="none" strike="noStrike" kern="1200" cap="none" spc="200" normalizeH="0" baseline="0">
                <a:solidFill>
                  <a:schemeClr val="tx1"/>
                </a:solidFill>
                <a:uFillTx/>
              </a:defRPr>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2020-9-9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06516" y="467448"/>
            <a:ext cx="11445719" cy="466108"/>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706516" y="1004543"/>
            <a:ext cx="11445719" cy="5683301"/>
          </a:xfrm>
        </p:spPr>
        <p:txBody>
          <a:bodyPr vert="horz" lIns="101600" tIns="0" rIns="82550" bIns="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2020-9-9</a:t>
            </a:fld>
            <a:endParaRPr lang="zh-CN" altLang="en-US"/>
          </a:p>
        </p:txBody>
      </p:sp>
      <p:sp>
        <p:nvSpPr>
          <p:cNvPr id="5" name="页脚占位符 4"/>
          <p:cNvSpPr>
            <a:spLocks noGrp="1"/>
          </p:cNvSpPr>
          <p:nvPr>
            <p:ph type="ftr" sz="quarter" idx="11"/>
            <p:custDataLst>
              <p:tags r:id="rId4"/>
            </p:custDataLst>
          </p:nvPr>
        </p:nvSpPr>
        <p:spPr/>
        <p:txBody>
          <a:bodyPr/>
          <a:lstStyle>
            <a:lvl1pPr>
              <a:defRPr>
                <a:latin typeface="微软雅黑" panose="020B0503020204020204" charset="-122"/>
                <a:ea typeface="微软雅黑"/>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ags" Target="../tags/tag61.xml"/><Relationship Id="rId18" Type="http://schemas.openxmlformats.org/officeDocument/2006/relationships/tags" Target="../tags/tag66.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17" Type="http://schemas.openxmlformats.org/officeDocument/2006/relationships/tags" Target="../tags/tag65.xml"/><Relationship Id="rId2" Type="http://schemas.openxmlformats.org/officeDocument/2006/relationships/slideLayout" Target="../slideLayouts/slideLayout9.xml"/><Relationship Id="rId16" Type="http://schemas.openxmlformats.org/officeDocument/2006/relationships/tags" Target="../tags/tag64.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ags" Target="../tags/tag63.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ags" Target="../tags/tag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706516" y="467443"/>
            <a:ext cx="11445719" cy="466108"/>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706516" y="1004543"/>
            <a:ext cx="11445719" cy="5683301"/>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927853" y="6696722"/>
            <a:ext cx="2847656" cy="334107"/>
          </a:xfrm>
          <a:prstGeom prst="rect">
            <a:avLst/>
          </a:prstGeom>
        </p:spPr>
        <p:txBody>
          <a:bodyPr vert="horz" lIns="91440" tIns="45720" rIns="91440" bIns="45720" rtlCol="0" anchor="ctr">
            <a:normAutofit/>
          </a:bodyPr>
          <a:lstStyle>
            <a:lvl1pPr algn="l">
              <a:defRPr sz="1265" baseline="0">
                <a:solidFill>
                  <a:schemeClr val="tx1">
                    <a:tint val="75000"/>
                  </a:schemeClr>
                </a:solidFill>
                <a:latin typeface="微软雅黑" panose="020B0503020204020204" charset="-122"/>
                <a:ea typeface="微软雅黑"/>
              </a:defRPr>
            </a:lvl1pPr>
          </a:lstStyle>
          <a:p>
            <a:fld id="{760FBDFE-C587-4B4C-A407-44438C67B59E}" type="datetimeFigureOut">
              <a:rPr lang="zh-CN" altLang="en-US" smtClean="0"/>
              <a:t>2020-9-9</a:t>
            </a:fld>
            <a:endParaRPr lang="zh-CN" altLang="en-US"/>
          </a:p>
        </p:txBody>
      </p:sp>
      <p:sp>
        <p:nvSpPr>
          <p:cNvPr id="5" name="页脚占位符 4"/>
          <p:cNvSpPr>
            <a:spLocks noGrp="1"/>
          </p:cNvSpPr>
          <p:nvPr>
            <p:ph type="ftr" sz="quarter" idx="3"/>
            <p:custDataLst>
              <p:tags r:id="rId16"/>
            </p:custDataLst>
          </p:nvPr>
        </p:nvSpPr>
        <p:spPr>
          <a:xfrm>
            <a:off x="4341094" y="6696722"/>
            <a:ext cx="4176563" cy="334107"/>
          </a:xfrm>
          <a:prstGeom prst="rect">
            <a:avLst/>
          </a:prstGeom>
        </p:spPr>
        <p:txBody>
          <a:bodyPr vert="horz" lIns="91440" tIns="45720" rIns="91440" bIns="45720" rtlCol="0" anchor="ctr">
            <a:normAutofit/>
          </a:bodyPr>
          <a:lstStyle>
            <a:lvl1pPr algn="ctr">
              <a:defRPr sz="1265" baseline="0">
                <a:solidFill>
                  <a:schemeClr val="tx1">
                    <a:tint val="75000"/>
                  </a:schemeClr>
                </a:solidFill>
                <a:latin typeface="微软雅黑" panose="020B0503020204020204" charset="-122"/>
                <a:ea typeface="微软雅黑"/>
              </a:defRPr>
            </a:lvl1pPr>
          </a:lstStyle>
          <a:p>
            <a:endParaRPr lang="zh-CN" altLang="en-US"/>
          </a:p>
        </p:txBody>
      </p:sp>
      <p:sp>
        <p:nvSpPr>
          <p:cNvPr id="6" name="灯片编号占位符 5"/>
          <p:cNvSpPr>
            <a:spLocks noGrp="1"/>
          </p:cNvSpPr>
          <p:nvPr>
            <p:ph type="sldNum" sz="quarter" idx="4"/>
            <p:custDataLst>
              <p:tags r:id="rId17"/>
            </p:custDataLst>
          </p:nvPr>
        </p:nvSpPr>
        <p:spPr>
          <a:xfrm>
            <a:off x="9081492" y="6696722"/>
            <a:ext cx="2847656" cy="334107"/>
          </a:xfrm>
          <a:prstGeom prst="rect">
            <a:avLst/>
          </a:prstGeom>
        </p:spPr>
        <p:txBody>
          <a:bodyPr vert="horz" lIns="91440" tIns="45720" rIns="91440" bIns="45720" rtlCol="0" anchor="ctr">
            <a:normAutofit/>
          </a:bodyPr>
          <a:lstStyle>
            <a:lvl1pPr algn="r">
              <a:defRPr sz="1265" baseline="0">
                <a:solidFill>
                  <a:schemeClr val="tx1">
                    <a:tint val="75000"/>
                  </a:schemeClr>
                </a:solidFill>
                <a:latin typeface="微软雅黑" panose="020B0503020204020204" charset="-122"/>
                <a:ea typeface="微软雅黑"/>
              </a:defRPr>
            </a:lvl1pPr>
          </a:lstStyle>
          <a:p>
            <a:fld id="{49AE70B2-8BF9-45C0-BB95-33D1B9D3A854}" type="slidenum">
              <a:rPr lang="zh-CN" altLang="en-US" smtClean="0"/>
              <a:t>‹#›</a:t>
            </a:fld>
            <a:endParaRPr lang="zh-CN" altLang="en-US"/>
          </a:p>
        </p:txBody>
      </p:sp>
      <p:sp>
        <p:nvSpPr>
          <p:cNvPr id="7" name="KSO_TEMPLATE" hidden="1"/>
          <p:cNvSpPr/>
          <p:nvPr userDrawn="1">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ransition/>
  <p:txStyles>
    <p:titleStyle>
      <a:lvl1pPr algn="l" defTabSz="964565" rtl="0" eaLnBrk="1" fontAlgn="auto" latinLnBrk="0" hangingPunct="1">
        <a:lnSpc>
          <a:spcPct val="100000"/>
        </a:lnSpc>
        <a:spcBef>
          <a:spcPct val="0"/>
        </a:spcBef>
        <a:buNone/>
        <a:defRPr sz="2530" b="1" u="none" strike="noStrike" kern="1200" cap="none" spc="200" normalizeH="0" baseline="0">
          <a:solidFill>
            <a:schemeClr val="tx1"/>
          </a:solidFill>
          <a:uFillTx/>
          <a:latin typeface="微软雅黑" panose="020B0503020204020204" charset="-122"/>
          <a:ea typeface="微软雅黑"/>
          <a:cs typeface="+mj-cs"/>
        </a:defRPr>
      </a:lvl1pPr>
    </p:titleStyle>
    <p:bodyStyle>
      <a:lvl1pPr marL="241300" indent="-241300" algn="l" defTabSz="964565" rtl="0" eaLnBrk="1" fontAlgn="auto" latinLnBrk="0" hangingPunct="1">
        <a:lnSpc>
          <a:spcPct val="130000"/>
        </a:lnSpc>
        <a:spcBef>
          <a:spcPct val="0"/>
        </a:spcBef>
        <a:spcAft>
          <a:spcPts val="1000"/>
        </a:spcAft>
        <a:buFont typeface="Arial" panose="020B0604020202020204" pitchFamily="34" charset="0"/>
        <a:buChar char="•"/>
        <a:defRPr sz="1685" u="none" strike="noStrike" kern="1200" cap="none" spc="150" normalizeH="0" baseline="0">
          <a:solidFill>
            <a:schemeClr val="tx1"/>
          </a:solidFill>
          <a:uFillTx/>
          <a:latin typeface="微软雅黑" panose="020B0503020204020204" charset="-122"/>
          <a:ea typeface="微软雅黑"/>
          <a:cs typeface="+mn-cs"/>
        </a:defRPr>
      </a:lvl1pPr>
      <a:lvl2pPr marL="723265" indent="-241300" algn="l" defTabSz="964565" rtl="0" eaLnBrk="1" fontAlgn="auto" latinLnBrk="0" hangingPunct="1">
        <a:lnSpc>
          <a:spcPct val="130000"/>
        </a:lnSpc>
        <a:spcBef>
          <a:spcPct val="0"/>
        </a:spcBef>
        <a:spcAft>
          <a:spcPts val="1000"/>
        </a:spcAft>
        <a:buFont typeface="Arial" panose="020B0604020202020204" pitchFamily="34" charset="0"/>
        <a:buChar char="•"/>
        <a:tabLst>
          <a:tab pos="1697355" algn="l"/>
        </a:tabLst>
        <a:defRPr sz="1685" u="none" strike="noStrike" kern="1200" cap="none" spc="150" normalizeH="0" baseline="0">
          <a:solidFill>
            <a:schemeClr val="tx1"/>
          </a:solidFill>
          <a:uFillTx/>
          <a:latin typeface="微软雅黑" panose="020B0503020204020204" charset="-122"/>
          <a:ea typeface="微软雅黑"/>
          <a:cs typeface="+mn-cs"/>
        </a:defRPr>
      </a:lvl2pPr>
      <a:lvl3pPr marL="1205230" indent="-241300" algn="l" defTabSz="964565" rtl="0" eaLnBrk="1" fontAlgn="auto" latinLnBrk="0" hangingPunct="1">
        <a:lnSpc>
          <a:spcPct val="130000"/>
        </a:lnSpc>
        <a:spcBef>
          <a:spcPct val="0"/>
        </a:spcBef>
        <a:spcAft>
          <a:spcPts val="1000"/>
        </a:spcAft>
        <a:buFont typeface="Arial" panose="020B0604020202020204" pitchFamily="34" charset="0"/>
        <a:buChar char="•"/>
        <a:defRPr sz="1685" u="none" strike="noStrike" kern="1200" cap="none" spc="150" normalizeH="0" baseline="0">
          <a:solidFill>
            <a:schemeClr val="tx1"/>
          </a:solidFill>
          <a:uFillTx/>
          <a:latin typeface="微软雅黑" panose="020B0503020204020204" charset="-122"/>
          <a:ea typeface="微软雅黑"/>
          <a:cs typeface="+mn-cs"/>
        </a:defRPr>
      </a:lvl3pPr>
      <a:lvl4pPr marL="1687830" indent="-241300" algn="l" defTabSz="964565" rtl="0" eaLnBrk="1" fontAlgn="auto" latinLnBrk="0" hangingPunct="1">
        <a:lnSpc>
          <a:spcPct val="130000"/>
        </a:lnSpc>
        <a:spcBef>
          <a:spcPct val="0"/>
        </a:spcBef>
        <a:spcAft>
          <a:spcPts val="1000"/>
        </a:spcAft>
        <a:buFont typeface="Arial" panose="020B0604020202020204" pitchFamily="34" charset="0"/>
        <a:buChar char="•"/>
        <a:defRPr sz="1685" u="none" strike="noStrike" kern="1200" cap="none" spc="150" normalizeH="0" baseline="0">
          <a:solidFill>
            <a:schemeClr val="tx1"/>
          </a:solidFill>
          <a:uFillTx/>
          <a:latin typeface="微软雅黑" panose="020B0503020204020204" charset="-122"/>
          <a:ea typeface="微软雅黑"/>
          <a:cs typeface="+mn-cs"/>
        </a:defRPr>
      </a:lvl4pPr>
      <a:lvl5pPr marL="2169795" indent="-241300" algn="l" defTabSz="964565" rtl="0" eaLnBrk="1" fontAlgn="auto" latinLnBrk="0" hangingPunct="1">
        <a:lnSpc>
          <a:spcPct val="130000"/>
        </a:lnSpc>
        <a:spcBef>
          <a:spcPct val="0"/>
        </a:spcBef>
        <a:spcAft>
          <a:spcPts val="1000"/>
        </a:spcAft>
        <a:buFont typeface="Arial" panose="020B0604020202020204" pitchFamily="34" charset="0"/>
        <a:buChar char="•"/>
        <a:defRPr sz="1685" u="none" strike="noStrike" kern="1200" cap="none" spc="150" normalizeH="0" baseline="0">
          <a:solidFill>
            <a:schemeClr val="tx1"/>
          </a:solidFill>
          <a:uFillTx/>
          <a:latin typeface="微软雅黑" panose="020B0503020204020204" charset="-122"/>
          <a:ea typeface="微软雅黑"/>
          <a:cs typeface="+mn-cs"/>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6.xml"/><Relationship Id="rId13" Type="http://schemas.openxmlformats.org/officeDocument/2006/relationships/image" Target="../media/image4.png"/><Relationship Id="rId3" Type="http://schemas.openxmlformats.org/officeDocument/2006/relationships/tags" Target="../tags/tag130.xml"/><Relationship Id="rId7" Type="http://schemas.openxmlformats.org/officeDocument/2006/relationships/tags" Target="../tags/tag134.xml"/><Relationship Id="rId12" Type="http://schemas.openxmlformats.org/officeDocument/2006/relationships/image" Target="../media/image3.png"/><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image" Target="../media/image2.png"/><Relationship Id="rId5" Type="http://schemas.openxmlformats.org/officeDocument/2006/relationships/tags" Target="../tags/tag132.xml"/><Relationship Id="rId10" Type="http://schemas.openxmlformats.org/officeDocument/2006/relationships/image" Target="../media/image1.jpeg"/><Relationship Id="rId4" Type="http://schemas.openxmlformats.org/officeDocument/2006/relationships/tags" Target="../tags/tag131.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187.xml"/><Relationship Id="rId7" Type="http://schemas.openxmlformats.org/officeDocument/2006/relationships/tags" Target="../tags/tag191.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5" Type="http://schemas.openxmlformats.org/officeDocument/2006/relationships/tags" Target="../tags/tag189.xml"/><Relationship Id="rId10" Type="http://schemas.openxmlformats.org/officeDocument/2006/relationships/image" Target="../media/image15.png"/><Relationship Id="rId4" Type="http://schemas.openxmlformats.org/officeDocument/2006/relationships/tags" Target="../tags/tag188.xml"/><Relationship Id="rId9" Type="http://schemas.openxmlformats.org/officeDocument/2006/relationships/audio" Target="../media/audio1.wav"/></Relationships>
</file>

<file path=ppt/slides/_rels/slide11.xml.rels><?xml version="1.0" encoding="UTF-8" standalone="yes"?>
<Relationships xmlns="http://schemas.openxmlformats.org/package/2006/relationships"><Relationship Id="rId8" Type="http://schemas.openxmlformats.org/officeDocument/2006/relationships/tags" Target="../tags/tag199.xml"/><Relationship Id="rId13" Type="http://schemas.openxmlformats.org/officeDocument/2006/relationships/audio" Target="../media/audio1.wav"/><Relationship Id="rId3" Type="http://schemas.openxmlformats.org/officeDocument/2006/relationships/tags" Target="../tags/tag194.xml"/><Relationship Id="rId7" Type="http://schemas.openxmlformats.org/officeDocument/2006/relationships/tags" Target="../tags/tag198.xml"/><Relationship Id="rId12" Type="http://schemas.openxmlformats.org/officeDocument/2006/relationships/slideLayout" Target="../slideLayouts/slideLayout3.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tags" Target="../tags/tag202.xml"/><Relationship Id="rId5" Type="http://schemas.openxmlformats.org/officeDocument/2006/relationships/tags" Target="../tags/tag196.xml"/><Relationship Id="rId10" Type="http://schemas.openxmlformats.org/officeDocument/2006/relationships/tags" Target="../tags/tag201.xml"/><Relationship Id="rId4" Type="http://schemas.openxmlformats.org/officeDocument/2006/relationships/tags" Target="../tags/tag195.xml"/><Relationship Id="rId9" Type="http://schemas.openxmlformats.org/officeDocument/2006/relationships/tags" Target="../tags/tag200.xml"/></Relationships>
</file>

<file path=ppt/slides/_rels/slide12.xml.rels><?xml version="1.0" encoding="UTF-8" standalone="yes"?>
<Relationships xmlns="http://schemas.openxmlformats.org/package/2006/relationships"><Relationship Id="rId8" Type="http://schemas.openxmlformats.org/officeDocument/2006/relationships/tags" Target="../tags/tag210.xml"/><Relationship Id="rId3" Type="http://schemas.openxmlformats.org/officeDocument/2006/relationships/tags" Target="../tags/tag205.xml"/><Relationship Id="rId7" Type="http://schemas.openxmlformats.org/officeDocument/2006/relationships/tags" Target="../tags/tag209.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5" Type="http://schemas.openxmlformats.org/officeDocument/2006/relationships/tags" Target="../tags/tag207.xml"/><Relationship Id="rId10" Type="http://schemas.openxmlformats.org/officeDocument/2006/relationships/audio" Target="../media/audio1.wav"/><Relationship Id="rId4" Type="http://schemas.openxmlformats.org/officeDocument/2006/relationships/tags" Target="../tags/tag206.xml"/><Relationship Id="rId9"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213.xml"/><Relationship Id="rId7" Type="http://schemas.openxmlformats.org/officeDocument/2006/relationships/tags" Target="../tags/tag217.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5" Type="http://schemas.openxmlformats.org/officeDocument/2006/relationships/tags" Target="../tags/tag215.xml"/><Relationship Id="rId10" Type="http://schemas.openxmlformats.org/officeDocument/2006/relationships/image" Target="../media/image15.png"/><Relationship Id="rId4" Type="http://schemas.openxmlformats.org/officeDocument/2006/relationships/tags" Target="../tags/tag214.xml"/><Relationship Id="rId9"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19.xml"/><Relationship Id="rId1" Type="http://schemas.openxmlformats.org/officeDocument/2006/relationships/tags" Target="../tags/tag218.xml"/><Relationship Id="rId5" Type="http://schemas.openxmlformats.org/officeDocument/2006/relationships/image" Target="../media/image10.png"/><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tags" Target="../tags/tag230.xml"/><Relationship Id="rId18" Type="http://schemas.openxmlformats.org/officeDocument/2006/relationships/image" Target="../media/image6.png"/><Relationship Id="rId3" Type="http://schemas.openxmlformats.org/officeDocument/2006/relationships/tags" Target="../tags/tag222.xml"/><Relationship Id="rId7" Type="http://schemas.openxmlformats.org/officeDocument/2006/relationships/tags" Target="../tags/tag226.xml"/><Relationship Id="rId12" Type="http://schemas.openxmlformats.org/officeDocument/2006/relationships/video" Target="../media/media1.mp4"/><Relationship Id="rId17" Type="http://schemas.openxmlformats.org/officeDocument/2006/relationships/hyperlink" Target="&#12298;&#23521;&#20154;&#20043;&#20110;&#22269;&#20063;&#12299;&#26391;&#35829;&#35270;&#39057;_&#36229;&#28165;.mp4" TargetMode="External"/><Relationship Id="rId2" Type="http://schemas.openxmlformats.org/officeDocument/2006/relationships/tags" Target="../tags/tag221.xml"/><Relationship Id="rId16" Type="http://schemas.openxmlformats.org/officeDocument/2006/relationships/slideLayout" Target="../slideLayouts/slideLayout6.xml"/><Relationship Id="rId20" Type="http://schemas.openxmlformats.org/officeDocument/2006/relationships/image" Target="../media/image16.png"/><Relationship Id="rId1" Type="http://schemas.openxmlformats.org/officeDocument/2006/relationships/tags" Target="../tags/tag220.xml"/><Relationship Id="rId6" Type="http://schemas.openxmlformats.org/officeDocument/2006/relationships/tags" Target="../tags/tag225.xml"/><Relationship Id="rId11" Type="http://schemas.microsoft.com/office/2007/relationships/media" Target="../media/media1.mp4"/><Relationship Id="rId5" Type="http://schemas.openxmlformats.org/officeDocument/2006/relationships/tags" Target="../tags/tag224.xml"/><Relationship Id="rId15" Type="http://schemas.openxmlformats.org/officeDocument/2006/relationships/tags" Target="../tags/tag232.xml"/><Relationship Id="rId10" Type="http://schemas.openxmlformats.org/officeDocument/2006/relationships/tags" Target="../tags/tag229.xml"/><Relationship Id="rId19" Type="http://schemas.openxmlformats.org/officeDocument/2006/relationships/hyperlink" Target="https://www.ximalaya.com/ertong/16029665/93798803" TargetMode="External"/><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tags" Target="../tags/tag231.xml"/></Relationships>
</file>

<file path=ppt/slides/_rels/slide16.xml.rels><?xml version="1.0" encoding="UTF-8" standalone="yes"?>
<Relationships xmlns="http://schemas.openxmlformats.org/package/2006/relationships"><Relationship Id="rId8" Type="http://schemas.openxmlformats.org/officeDocument/2006/relationships/tags" Target="../tags/tag240.xml"/><Relationship Id="rId3" Type="http://schemas.openxmlformats.org/officeDocument/2006/relationships/tags" Target="../tags/tag235.xml"/><Relationship Id="rId7" Type="http://schemas.openxmlformats.org/officeDocument/2006/relationships/tags" Target="../tags/tag239.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tags" Target="../tags/tag238.xml"/><Relationship Id="rId5" Type="http://schemas.openxmlformats.org/officeDocument/2006/relationships/tags" Target="../tags/tag237.xml"/><Relationship Id="rId10" Type="http://schemas.openxmlformats.org/officeDocument/2006/relationships/slideLayout" Target="../slideLayouts/slideLayout6.xml"/><Relationship Id="rId4" Type="http://schemas.openxmlformats.org/officeDocument/2006/relationships/tags" Target="../tags/tag236.xml"/><Relationship Id="rId9" Type="http://schemas.openxmlformats.org/officeDocument/2006/relationships/tags" Target="../tags/tag241.xml"/></Relationships>
</file>

<file path=ppt/slides/_rels/slide17.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slideLayout" Target="../slideLayouts/slideLayout6.xml"/><Relationship Id="rId5" Type="http://schemas.openxmlformats.org/officeDocument/2006/relationships/tags" Target="../tags/tag246.xml"/><Relationship Id="rId4" Type="http://schemas.openxmlformats.org/officeDocument/2006/relationships/tags" Target="../tags/tag245.xml"/></Relationships>
</file>

<file path=ppt/slides/_rels/slide18.xml.rels><?xml version="1.0" encoding="UTF-8" standalone="yes"?>
<Relationships xmlns="http://schemas.openxmlformats.org/package/2006/relationships"><Relationship Id="rId3" Type="http://schemas.openxmlformats.org/officeDocument/2006/relationships/tags" Target="../tags/tag249.xml"/><Relationship Id="rId7" Type="http://schemas.openxmlformats.org/officeDocument/2006/relationships/slideLayout" Target="../slideLayouts/slideLayout1.xml"/><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s>
</file>

<file path=ppt/slides/_rels/slide19.xml.rels><?xml version="1.0" encoding="UTF-8" standalone="yes"?>
<Relationships xmlns="http://schemas.openxmlformats.org/package/2006/relationships"><Relationship Id="rId3" Type="http://schemas.openxmlformats.org/officeDocument/2006/relationships/tags" Target="../tags/tag255.xml"/><Relationship Id="rId7" Type="http://schemas.openxmlformats.org/officeDocument/2006/relationships/slideLayout" Target="../slideLayouts/slideLayout1.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6.xml"/><Relationship Id="rId13" Type="http://schemas.openxmlformats.org/officeDocument/2006/relationships/image" Target="../media/image8.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media/image7.png"/><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6.png"/><Relationship Id="rId5" Type="http://schemas.openxmlformats.org/officeDocument/2006/relationships/tags" Target="../tags/tag141.xml"/><Relationship Id="rId10" Type="http://schemas.openxmlformats.org/officeDocument/2006/relationships/image" Target="../media/image5.png"/><Relationship Id="rId4" Type="http://schemas.openxmlformats.org/officeDocument/2006/relationships/tags" Target="../tags/tag140.xml"/><Relationship Id="rId9" Type="http://schemas.openxmlformats.org/officeDocument/2006/relationships/notesSlide" Target="../notesSlides/notesSlide2.xml"/><Relationship Id="rId1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tags" Target="../tags/tag261.xml"/><Relationship Id="rId7" Type="http://schemas.openxmlformats.org/officeDocument/2006/relationships/slideLayout" Target="../slideLayouts/slideLayout1.xml"/><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267.xml"/><Relationship Id="rId7" Type="http://schemas.openxmlformats.org/officeDocument/2006/relationships/slideLayout" Target="../slideLayouts/slideLayout1.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72.xml"/><Relationship Id="rId1" Type="http://schemas.openxmlformats.org/officeDocument/2006/relationships/tags" Target="../tags/tag271.xml"/><Relationship Id="rId5" Type="http://schemas.openxmlformats.org/officeDocument/2006/relationships/image" Target="../media/image10.png"/><Relationship Id="rId4" Type="http://schemas.openxmlformats.org/officeDocument/2006/relationships/audio" Target="../media/audio1.wav"/></Relationships>
</file>

<file path=ppt/slides/_rels/slide23.xml.rels><?xml version="1.0" encoding="UTF-8" standalone="yes"?>
<Relationships xmlns="http://schemas.openxmlformats.org/package/2006/relationships"><Relationship Id="rId8" Type="http://schemas.openxmlformats.org/officeDocument/2006/relationships/tags" Target="../tags/tag280.xml"/><Relationship Id="rId3" Type="http://schemas.openxmlformats.org/officeDocument/2006/relationships/tags" Target="../tags/tag275.xml"/><Relationship Id="rId7" Type="http://schemas.openxmlformats.org/officeDocument/2006/relationships/tags" Target="../tags/tag279.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5" Type="http://schemas.openxmlformats.org/officeDocument/2006/relationships/tags" Target="../tags/tag277.xml"/><Relationship Id="rId10" Type="http://schemas.openxmlformats.org/officeDocument/2006/relationships/audio" Target="../media/audio2.wav"/><Relationship Id="rId4" Type="http://schemas.openxmlformats.org/officeDocument/2006/relationships/tags" Target="../tags/tag276.xml"/><Relationship Id="rId9"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82.xml"/><Relationship Id="rId1" Type="http://schemas.openxmlformats.org/officeDocument/2006/relationships/tags" Target="../tags/tag281.xml"/><Relationship Id="rId5" Type="http://schemas.openxmlformats.org/officeDocument/2006/relationships/image" Target="../media/image10.png"/><Relationship Id="rId4" Type="http://schemas.openxmlformats.org/officeDocument/2006/relationships/audio" Target="../media/audio1.wav"/></Relationships>
</file>

<file path=ppt/slides/_rels/slide25.xml.rels><?xml version="1.0" encoding="UTF-8" standalone="yes"?>
<Relationships xmlns="http://schemas.openxmlformats.org/package/2006/relationships"><Relationship Id="rId8" Type="http://schemas.openxmlformats.org/officeDocument/2006/relationships/tags" Target="../tags/tag290.xml"/><Relationship Id="rId13" Type="http://schemas.openxmlformats.org/officeDocument/2006/relationships/tags" Target="../tags/tag295.xml"/><Relationship Id="rId18" Type="http://schemas.openxmlformats.org/officeDocument/2006/relationships/tags" Target="../tags/tag300.xml"/><Relationship Id="rId3" Type="http://schemas.openxmlformats.org/officeDocument/2006/relationships/tags" Target="../tags/tag285.xml"/><Relationship Id="rId21" Type="http://schemas.openxmlformats.org/officeDocument/2006/relationships/tags" Target="../tags/tag303.xml"/><Relationship Id="rId7" Type="http://schemas.openxmlformats.org/officeDocument/2006/relationships/tags" Target="../tags/tag289.xml"/><Relationship Id="rId12" Type="http://schemas.openxmlformats.org/officeDocument/2006/relationships/tags" Target="../tags/tag294.xml"/><Relationship Id="rId17" Type="http://schemas.openxmlformats.org/officeDocument/2006/relationships/tags" Target="../tags/tag299.xml"/><Relationship Id="rId2" Type="http://schemas.openxmlformats.org/officeDocument/2006/relationships/tags" Target="../tags/tag284.xml"/><Relationship Id="rId16" Type="http://schemas.openxmlformats.org/officeDocument/2006/relationships/tags" Target="../tags/tag298.xml"/><Relationship Id="rId20" Type="http://schemas.openxmlformats.org/officeDocument/2006/relationships/tags" Target="../tags/tag302.xml"/><Relationship Id="rId1" Type="http://schemas.openxmlformats.org/officeDocument/2006/relationships/tags" Target="../tags/tag283.xml"/><Relationship Id="rId6" Type="http://schemas.openxmlformats.org/officeDocument/2006/relationships/tags" Target="../tags/tag288.xml"/><Relationship Id="rId11" Type="http://schemas.openxmlformats.org/officeDocument/2006/relationships/tags" Target="../tags/tag293.xml"/><Relationship Id="rId5" Type="http://schemas.openxmlformats.org/officeDocument/2006/relationships/tags" Target="../tags/tag287.xml"/><Relationship Id="rId15" Type="http://schemas.openxmlformats.org/officeDocument/2006/relationships/tags" Target="../tags/tag297.xml"/><Relationship Id="rId23" Type="http://schemas.openxmlformats.org/officeDocument/2006/relationships/slideLayout" Target="../slideLayouts/slideLayout1.xml"/><Relationship Id="rId10" Type="http://schemas.openxmlformats.org/officeDocument/2006/relationships/tags" Target="../tags/tag292.xml"/><Relationship Id="rId19" Type="http://schemas.openxmlformats.org/officeDocument/2006/relationships/tags" Target="../tags/tag301.xml"/><Relationship Id="rId4" Type="http://schemas.openxmlformats.org/officeDocument/2006/relationships/tags" Target="../tags/tag286.xml"/><Relationship Id="rId9" Type="http://schemas.openxmlformats.org/officeDocument/2006/relationships/tags" Target="../tags/tag291.xml"/><Relationship Id="rId14" Type="http://schemas.openxmlformats.org/officeDocument/2006/relationships/tags" Target="../tags/tag296.xml"/><Relationship Id="rId22" Type="http://schemas.openxmlformats.org/officeDocument/2006/relationships/tags" Target="../tags/tag304.xml"/></Relationships>
</file>

<file path=ppt/slides/_rels/slide26.xml.rels><?xml version="1.0" encoding="UTF-8" standalone="yes"?>
<Relationships xmlns="http://schemas.openxmlformats.org/package/2006/relationships"><Relationship Id="rId8" Type="http://schemas.openxmlformats.org/officeDocument/2006/relationships/tags" Target="../tags/tag312.xml"/><Relationship Id="rId13" Type="http://schemas.openxmlformats.org/officeDocument/2006/relationships/tags" Target="../tags/tag317.xml"/><Relationship Id="rId3" Type="http://schemas.openxmlformats.org/officeDocument/2006/relationships/tags" Target="../tags/tag307.xml"/><Relationship Id="rId7" Type="http://schemas.openxmlformats.org/officeDocument/2006/relationships/tags" Target="../tags/tag311.xml"/><Relationship Id="rId12" Type="http://schemas.openxmlformats.org/officeDocument/2006/relationships/tags" Target="../tags/tag316.xml"/><Relationship Id="rId17" Type="http://schemas.openxmlformats.org/officeDocument/2006/relationships/slideLayout" Target="../slideLayouts/slideLayout1.xml"/><Relationship Id="rId2" Type="http://schemas.openxmlformats.org/officeDocument/2006/relationships/tags" Target="../tags/tag306.xml"/><Relationship Id="rId16" Type="http://schemas.openxmlformats.org/officeDocument/2006/relationships/tags" Target="../tags/tag320.xml"/><Relationship Id="rId1" Type="http://schemas.openxmlformats.org/officeDocument/2006/relationships/tags" Target="../tags/tag305.xml"/><Relationship Id="rId6" Type="http://schemas.openxmlformats.org/officeDocument/2006/relationships/tags" Target="../tags/tag310.xml"/><Relationship Id="rId11" Type="http://schemas.openxmlformats.org/officeDocument/2006/relationships/tags" Target="../tags/tag315.xml"/><Relationship Id="rId5" Type="http://schemas.openxmlformats.org/officeDocument/2006/relationships/tags" Target="../tags/tag309.xml"/><Relationship Id="rId15" Type="http://schemas.openxmlformats.org/officeDocument/2006/relationships/tags" Target="../tags/tag319.xml"/><Relationship Id="rId10" Type="http://schemas.openxmlformats.org/officeDocument/2006/relationships/tags" Target="../tags/tag314.xml"/><Relationship Id="rId4" Type="http://schemas.openxmlformats.org/officeDocument/2006/relationships/tags" Target="../tags/tag308.xml"/><Relationship Id="rId9" Type="http://schemas.openxmlformats.org/officeDocument/2006/relationships/tags" Target="../tags/tag313.xml"/><Relationship Id="rId14" Type="http://schemas.openxmlformats.org/officeDocument/2006/relationships/tags" Target="../tags/tag318.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23.xml"/><Relationship Id="rId7" Type="http://schemas.openxmlformats.org/officeDocument/2006/relationships/slideLayout" Target="../slideLayouts/slideLayout14.xml"/><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332.xml"/><Relationship Id="rId7" Type="http://schemas.openxmlformats.org/officeDocument/2006/relationships/slideLayout" Target="../slideLayouts/slideLayout14.xml"/><Relationship Id="rId2" Type="http://schemas.openxmlformats.org/officeDocument/2006/relationships/tags" Target="../tags/tag331.xml"/><Relationship Id="rId1" Type="http://schemas.openxmlformats.org/officeDocument/2006/relationships/tags" Target="../tags/tag330.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s>
</file>

<file path=ppt/slides/_rels/slide29.xml.rels><?xml version="1.0" encoding="UTF-8" standalone="yes"?>
<Relationships xmlns="http://schemas.openxmlformats.org/package/2006/relationships"><Relationship Id="rId3" Type="http://schemas.openxmlformats.org/officeDocument/2006/relationships/tags" Target="../tags/tag341.xml"/><Relationship Id="rId7" Type="http://schemas.openxmlformats.org/officeDocument/2006/relationships/slideLayout" Target="../slideLayouts/slideLayout3.xml"/><Relationship Id="rId2" Type="http://schemas.openxmlformats.org/officeDocument/2006/relationships/tags" Target="../tags/tag340.xml"/><Relationship Id="rId1" Type="http://schemas.openxmlformats.org/officeDocument/2006/relationships/tags" Target="../tags/tag339.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47.xml"/><Relationship Id="rId1" Type="http://schemas.openxmlformats.org/officeDocument/2006/relationships/tags" Target="../tags/tag146.xml"/><Relationship Id="rId5" Type="http://schemas.openxmlformats.org/officeDocument/2006/relationships/image" Target="../media/image10.png"/><Relationship Id="rId4" Type="http://schemas.openxmlformats.org/officeDocument/2006/relationships/audio" Target="../media/audio1.wav"/></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46.xml"/><Relationship Id="rId1" Type="http://schemas.openxmlformats.org/officeDocument/2006/relationships/tags" Target="../tags/tag345.xml"/><Relationship Id="rId5" Type="http://schemas.openxmlformats.org/officeDocument/2006/relationships/image" Target="../media/image10.png"/><Relationship Id="rId4" Type="http://schemas.openxmlformats.org/officeDocument/2006/relationships/audio" Target="../media/audio1.wav"/></Relationships>
</file>

<file path=ppt/slides/_rels/slide31.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 Id="rId4"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 Id="rId4"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tags" Target="../tags/tag155.xml"/><Relationship Id="rId13" Type="http://schemas.openxmlformats.org/officeDocument/2006/relationships/image" Target="../media/image11.jpeg"/><Relationship Id="rId3" Type="http://schemas.openxmlformats.org/officeDocument/2006/relationships/tags" Target="../tags/tag150.xml"/><Relationship Id="rId7" Type="http://schemas.openxmlformats.org/officeDocument/2006/relationships/tags" Target="../tags/tag154.xml"/><Relationship Id="rId12" Type="http://schemas.openxmlformats.org/officeDocument/2006/relationships/audio" Target="../media/audio1.wav"/><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11" Type="http://schemas.openxmlformats.org/officeDocument/2006/relationships/slideLayout" Target="../slideLayouts/slideLayout3.xml"/><Relationship Id="rId5" Type="http://schemas.openxmlformats.org/officeDocument/2006/relationships/tags" Target="../tags/tag152.xml"/><Relationship Id="rId10" Type="http://schemas.openxmlformats.org/officeDocument/2006/relationships/tags" Target="../tags/tag157.xml"/><Relationship Id="rId4" Type="http://schemas.openxmlformats.org/officeDocument/2006/relationships/tags" Target="../tags/tag151.xml"/><Relationship Id="rId9" Type="http://schemas.openxmlformats.org/officeDocument/2006/relationships/tags" Target="../tags/tag156.xml"/></Relationships>
</file>

<file path=ppt/slides/_rels/slide5.xml.rels><?xml version="1.0" encoding="UTF-8" standalone="yes"?>
<Relationships xmlns="http://schemas.openxmlformats.org/package/2006/relationships"><Relationship Id="rId8" Type="http://schemas.openxmlformats.org/officeDocument/2006/relationships/tags" Target="../tags/tag165.xml"/><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image" Target="../media/image11.jpeg"/><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audio" Target="../media/audio1.wav"/><Relationship Id="rId5" Type="http://schemas.openxmlformats.org/officeDocument/2006/relationships/tags" Target="../tags/tag162.xml"/><Relationship Id="rId10" Type="http://schemas.openxmlformats.org/officeDocument/2006/relationships/slideLayout" Target="../slideLayouts/slideLayout3.xml"/><Relationship Id="rId4" Type="http://schemas.openxmlformats.org/officeDocument/2006/relationships/tags" Target="../tags/tag161.xml"/><Relationship Id="rId9" Type="http://schemas.openxmlformats.org/officeDocument/2006/relationships/tags" Target="../tags/tag166.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69.xml"/><Relationship Id="rId7" Type="http://schemas.openxmlformats.org/officeDocument/2006/relationships/image" Target="../media/image8.png"/><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audio" Target="../media/audio1.wav"/><Relationship Id="rId5" Type="http://schemas.openxmlformats.org/officeDocument/2006/relationships/slideLayout" Target="../slideLayouts/slideLayout1.xml"/><Relationship Id="rId4" Type="http://schemas.openxmlformats.org/officeDocument/2006/relationships/tags" Target="../tags/tag17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image" Target="../media/image10.png"/><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175.xml"/><Relationship Id="rId7" Type="http://schemas.openxmlformats.org/officeDocument/2006/relationships/tags" Target="../tags/tag179.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9" Type="http://schemas.openxmlformats.org/officeDocument/2006/relationships/audio" Target="../media/audio1.wav"/></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82.xml"/><Relationship Id="rId7" Type="http://schemas.openxmlformats.org/officeDocument/2006/relationships/audio" Target="../media/audio1.wav"/><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slideLayout" Target="../slideLayouts/slideLayout1.xml"/><Relationship Id="rId5" Type="http://schemas.openxmlformats.org/officeDocument/2006/relationships/tags" Target="../tags/tag184.xml"/><Relationship Id="rId4" Type="http://schemas.openxmlformats.org/officeDocument/2006/relationships/tags" Target="../tags/tag183.xml"/><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custDataLst>
              <p:tags r:id="rId1"/>
            </p:custDataLst>
          </p:nvPr>
        </p:nvPicPr>
        <p:blipFill>
          <a:blip r:embed="rId10"/>
          <a:srcRect l="4423" t="7048" r="5333" b="4876"/>
          <a:stretch>
            <a:fillRect/>
          </a:stretch>
        </p:blipFill>
        <p:spPr>
          <a:xfrm>
            <a:off x="10355938" y="4421719"/>
            <a:ext cx="2485364" cy="2263074"/>
          </a:xfrm>
          <a:prstGeom prst="rect">
            <a:avLst/>
          </a:prstGeom>
        </p:spPr>
      </p:pic>
      <p:sp>
        <p:nvSpPr>
          <p:cNvPr id="5" name="文本框 4"/>
          <p:cNvSpPr txBox="1"/>
          <p:nvPr>
            <p:custDataLst>
              <p:tags r:id="rId2"/>
            </p:custDataLst>
          </p:nvPr>
        </p:nvSpPr>
        <p:spPr>
          <a:xfrm>
            <a:off x="2649853" y="5459210"/>
            <a:ext cx="7701280" cy="546100"/>
          </a:xfrm>
          <a:prstGeom prst="rect">
            <a:avLst/>
          </a:prstGeom>
          <a:noFill/>
        </p:spPr>
        <p:txBody>
          <a:bodyPr wrap="none" rtlCol="0">
            <a:spAutoFit/>
          </a:bodyPr>
          <a:lstStyle/>
          <a:p>
            <a:r>
              <a:rPr lang="zh-CN" altLang="zh-CN" sz="2955" b="1">
                <a:latin typeface="华文行楷" panose="02010800040101010101" pitchFamily="2" charset="-122"/>
                <a:ea typeface="华文行楷" panose="02010800040101010101" pitchFamily="2" charset="-122"/>
              </a:rPr>
              <a:t>课件制作：湖南省芙蓉教学名师杨华当工作室</a:t>
            </a:r>
          </a:p>
        </p:txBody>
      </p:sp>
      <p:sp>
        <p:nvSpPr>
          <p:cNvPr id="10" name="矩形 9"/>
          <p:cNvSpPr/>
          <p:nvPr>
            <p:custDataLst>
              <p:tags r:id="rId3"/>
            </p:custDataLst>
          </p:nvPr>
        </p:nvSpPr>
        <p:spPr>
          <a:xfrm>
            <a:off x="-9172" y="582393"/>
            <a:ext cx="12877094" cy="3689148"/>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755" strike="noStrike" noProof="1"/>
          </a:p>
        </p:txBody>
      </p:sp>
      <p:sp>
        <p:nvSpPr>
          <p:cNvPr id="11" name="文本框 10"/>
          <p:cNvSpPr txBox="1"/>
          <p:nvPr>
            <p:custDataLst>
              <p:tags r:id="rId4"/>
            </p:custDataLst>
          </p:nvPr>
        </p:nvSpPr>
        <p:spPr>
          <a:xfrm>
            <a:off x="654218" y="1680341"/>
            <a:ext cx="11673840" cy="1162050"/>
          </a:xfrm>
          <a:prstGeom prst="rect">
            <a:avLst/>
          </a:prstGeom>
          <a:noFill/>
        </p:spPr>
        <p:txBody>
          <a:bodyPr wrap="none" rtlCol="0">
            <a:spAutoFit/>
          </a:bodyPr>
          <a:lstStyle/>
          <a:p>
            <a:r>
              <a:rPr lang="zh-CN" altLang="en-US" sz="6960" b="1">
                <a:solidFill>
                  <a:srgbClr val="FF0000"/>
                </a:solidFill>
                <a:latin typeface="微软雅黑" panose="020B0503020204020204" charset="-122"/>
                <a:ea typeface="微软雅黑"/>
              </a:rPr>
              <a:t>统编新版选择性必修上册课件</a:t>
            </a:r>
          </a:p>
        </p:txBody>
      </p:sp>
      <p:pic>
        <p:nvPicPr>
          <p:cNvPr id="12" name="图片 11" descr="图片11"/>
          <p:cNvPicPr>
            <a:picLocks noChangeAspect="1"/>
          </p:cNvPicPr>
          <p:nvPr>
            <p:custDataLst>
              <p:tags r:id="rId5"/>
            </p:custDataLst>
          </p:nvPr>
        </p:nvPicPr>
        <p:blipFill>
          <a:blip r:embed="rId11"/>
          <a:stretch>
            <a:fillRect/>
          </a:stretch>
        </p:blipFill>
        <p:spPr>
          <a:xfrm>
            <a:off x="2019" y="4397265"/>
            <a:ext cx="2477604" cy="2287674"/>
          </a:xfrm>
          <a:prstGeom prst="rect">
            <a:avLst/>
          </a:prstGeom>
        </p:spPr>
      </p:pic>
      <p:pic>
        <p:nvPicPr>
          <p:cNvPr id="3" name="图片 2" descr="图片1"/>
          <p:cNvPicPr>
            <a:picLocks noChangeAspect="1"/>
          </p:cNvPicPr>
          <p:nvPr>
            <p:custDataLst>
              <p:tags r:id="rId6"/>
            </p:custDataLst>
          </p:nvPr>
        </p:nvPicPr>
        <p:blipFill>
          <a:blip r:embed="rId12"/>
          <a:stretch>
            <a:fillRect/>
          </a:stretch>
        </p:blipFill>
        <p:spPr>
          <a:xfrm>
            <a:off x="2258" y="198"/>
            <a:ext cx="12865664" cy="582898"/>
          </a:xfrm>
          <a:prstGeom prst="rect">
            <a:avLst/>
          </a:prstGeom>
        </p:spPr>
      </p:pic>
      <p:pic>
        <p:nvPicPr>
          <p:cNvPr id="4" name="图片 3" descr="图片2"/>
          <p:cNvPicPr>
            <a:picLocks noChangeAspect="1"/>
          </p:cNvPicPr>
          <p:nvPr>
            <p:custDataLst>
              <p:tags r:id="rId7"/>
            </p:custDataLst>
          </p:nvPr>
        </p:nvPicPr>
        <p:blipFill>
          <a:blip r:embed="rId13"/>
          <a:stretch>
            <a:fillRect/>
          </a:stretch>
        </p:blipFill>
        <p:spPr>
          <a:xfrm>
            <a:off x="2258" y="6747338"/>
            <a:ext cx="12856775" cy="485113"/>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custDataLst>
              <p:tags r:id="rId2"/>
            </p:custDataLst>
          </p:nvPr>
        </p:nvSpPr>
        <p:spPr>
          <a:xfrm>
            <a:off x="0" y="0"/>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41" name="任意多边形: 形状 40"/>
          <p:cNvSpPr/>
          <p:nvPr>
            <p:custDataLst>
              <p:tags r:id="rId3"/>
            </p:custDataLst>
          </p:nvPr>
        </p:nvSpPr>
        <p:spPr>
          <a:xfrm>
            <a:off x="4163786" y="0"/>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6" name="任意多边形: 形状 5"/>
          <p:cNvSpPr/>
          <p:nvPr>
            <p:custDataLst>
              <p:tags r:id="rId4"/>
            </p:custDataLst>
          </p:nvPr>
        </p:nvSpPr>
        <p:spPr>
          <a:xfrm flipH="1">
            <a:off x="8418117" y="6402235"/>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7" name="任意多边形: 形状 6"/>
          <p:cNvSpPr/>
          <p:nvPr>
            <p:custDataLst>
              <p:tags r:id="rId5"/>
            </p:custDataLst>
          </p:nvPr>
        </p:nvSpPr>
        <p:spPr>
          <a:xfrm flipH="1">
            <a:off x="0" y="6402235"/>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4" name="文本框 3"/>
          <p:cNvSpPr txBox="1"/>
          <p:nvPr>
            <p:custDataLst>
              <p:tags r:id="rId6"/>
            </p:custDataLst>
          </p:nvPr>
        </p:nvSpPr>
        <p:spPr>
          <a:xfrm>
            <a:off x="198001" y="741655"/>
            <a:ext cx="10608549" cy="107114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5400" b="1" spc="300">
                <a:solidFill>
                  <a:srgbClr val="000000"/>
                </a:solidFill>
                <a:latin typeface="微软雅黑" panose="020B0503020204020204" charset="-122"/>
                <a:ea typeface="微软雅黑"/>
              </a:rPr>
              <a:t>《孟子》简介</a:t>
            </a:r>
            <a:r>
              <a:rPr lang="zh-CN" altLang="en-US" sz="4400" b="1" spc="300">
                <a:solidFill>
                  <a:srgbClr val="000000"/>
                </a:solidFill>
                <a:latin typeface="微软雅黑" panose="020B0503020204020204" charset="-122"/>
                <a:ea typeface="微软雅黑"/>
              </a:rPr>
              <a:t> </a:t>
            </a:r>
          </a:p>
        </p:txBody>
      </p:sp>
      <p:sp>
        <p:nvSpPr>
          <p:cNvPr id="8194" name="内容占位符 8194"/>
          <p:cNvSpPr>
            <a:spLocks noGrp="1"/>
          </p:cNvSpPr>
          <p:nvPr>
            <p:ph idx="1"/>
            <p:custDataLst>
              <p:tags r:id="rId7"/>
            </p:custDataLst>
          </p:nvPr>
        </p:nvSpPr>
        <p:spPr>
          <a:xfrm>
            <a:off x="620395" y="1591310"/>
            <a:ext cx="11618595" cy="4592955"/>
          </a:xfrm>
        </p:spPr>
        <p:txBody>
          <a:bodyPr anchor="t"/>
          <a:lstStyle/>
          <a:p>
            <a:pPr fontAlgn="auto">
              <a:lnSpc>
                <a:spcPct val="150000"/>
              </a:lnSpc>
              <a:buClr>
                <a:srgbClr val="CCECFF"/>
              </a:buClr>
              <a:buBlip>
                <a:blip r:embed="rId10"/>
              </a:buBlip>
            </a:pPr>
            <a:r>
              <a:rPr lang="en-US" altLang="zh-CN" b="1">
                <a:solidFill>
                  <a:srgbClr val="262699"/>
                </a:solidFill>
                <a:latin typeface="微软雅黑" panose="020B0503020204020204" charset="-122"/>
                <a:ea typeface="微软雅黑"/>
              </a:rPr>
              <a:t>《</a:t>
            </a:r>
            <a:r>
              <a:rPr lang="zh-CN" altLang="en-US" b="1">
                <a:solidFill>
                  <a:srgbClr val="262699"/>
                </a:solidFill>
                <a:latin typeface="微软雅黑" panose="020B0503020204020204" charset="-122"/>
                <a:ea typeface="微软雅黑"/>
              </a:rPr>
              <a:t>孟子</a:t>
            </a:r>
            <a:r>
              <a:rPr lang="en-US" altLang="zh-CN" b="1">
                <a:solidFill>
                  <a:srgbClr val="262699"/>
                </a:solidFill>
                <a:latin typeface="微软雅黑" panose="020B0503020204020204" charset="-122"/>
                <a:ea typeface="微软雅黑"/>
              </a:rPr>
              <a:t>》</a:t>
            </a:r>
            <a:r>
              <a:rPr lang="zh-CN" altLang="en-US" b="1">
                <a:solidFill>
                  <a:srgbClr val="262699"/>
                </a:solidFill>
                <a:latin typeface="微软雅黑" panose="020B0503020204020204" charset="-122"/>
                <a:ea typeface="微软雅黑"/>
              </a:rPr>
              <a:t>作为一部语录体著作，它记录的是有关孟子重要思想的一些言论。 </a:t>
            </a:r>
          </a:p>
          <a:p>
            <a:pPr fontAlgn="auto">
              <a:lnSpc>
                <a:spcPct val="150000"/>
              </a:lnSpc>
              <a:buClr>
                <a:srgbClr val="CCECFF"/>
              </a:buClr>
              <a:buBlip>
                <a:blip r:embed="rId10"/>
              </a:buBlip>
            </a:pPr>
            <a:r>
              <a:rPr lang="en-US" altLang="zh-CN" b="1">
                <a:solidFill>
                  <a:srgbClr val="000000"/>
                </a:solidFill>
                <a:latin typeface="微软雅黑" panose="020B0503020204020204" charset="-122"/>
                <a:ea typeface="微软雅黑"/>
              </a:rPr>
              <a:t>《</a:t>
            </a:r>
            <a:r>
              <a:rPr lang="zh-CN" altLang="en-US" b="1">
                <a:solidFill>
                  <a:srgbClr val="000000"/>
                </a:solidFill>
                <a:latin typeface="微软雅黑" panose="020B0503020204020204" charset="-122"/>
                <a:ea typeface="微软雅黑"/>
              </a:rPr>
              <a:t>孟子</a:t>
            </a:r>
            <a:r>
              <a:rPr lang="en-US" altLang="zh-CN" b="1">
                <a:solidFill>
                  <a:srgbClr val="000000"/>
                </a:solidFill>
                <a:latin typeface="微软雅黑" panose="020B0503020204020204" charset="-122"/>
                <a:ea typeface="微软雅黑"/>
              </a:rPr>
              <a:t>》</a:t>
            </a:r>
            <a:r>
              <a:rPr lang="zh-CN" altLang="en-US" b="1">
                <a:solidFill>
                  <a:srgbClr val="000000"/>
                </a:solidFill>
                <a:latin typeface="微软雅黑" panose="020B0503020204020204" charset="-122"/>
                <a:ea typeface="微软雅黑"/>
              </a:rPr>
              <a:t>与</a:t>
            </a:r>
            <a:r>
              <a:rPr lang="en-US" altLang="zh-CN" b="1">
                <a:solidFill>
                  <a:srgbClr val="000000"/>
                </a:solidFill>
                <a:latin typeface="微软雅黑" panose="020B0503020204020204" charset="-122"/>
                <a:ea typeface="微软雅黑"/>
              </a:rPr>
              <a:t>《</a:t>
            </a:r>
            <a:r>
              <a:rPr lang="zh-CN" altLang="en-US" b="1">
                <a:solidFill>
                  <a:srgbClr val="000000"/>
                </a:solidFill>
                <a:latin typeface="微软雅黑" panose="020B0503020204020204" charset="-122"/>
                <a:ea typeface="微软雅黑"/>
              </a:rPr>
              <a:t>论语</a:t>
            </a:r>
            <a:r>
              <a:rPr lang="en-US" altLang="zh-CN" b="1">
                <a:solidFill>
                  <a:srgbClr val="000000"/>
                </a:solidFill>
                <a:latin typeface="微软雅黑" panose="020B0503020204020204" charset="-122"/>
                <a:ea typeface="微软雅黑"/>
              </a:rPr>
              <a:t>》</a:t>
            </a:r>
            <a:r>
              <a:rPr lang="zh-CN" altLang="en-US" b="1">
                <a:solidFill>
                  <a:srgbClr val="000000"/>
                </a:solidFill>
                <a:latin typeface="微软雅黑" panose="020B0503020204020204" charset="-122"/>
                <a:ea typeface="微软雅黑"/>
              </a:rPr>
              <a:t>同是语录体散文，但与</a:t>
            </a:r>
            <a:r>
              <a:rPr lang="en-US" altLang="zh-CN" b="1">
                <a:solidFill>
                  <a:srgbClr val="000000"/>
                </a:solidFill>
                <a:latin typeface="微软雅黑" panose="020B0503020204020204" charset="-122"/>
                <a:ea typeface="微软雅黑"/>
              </a:rPr>
              <a:t>《</a:t>
            </a:r>
            <a:r>
              <a:rPr lang="zh-CN" altLang="en-US" b="1">
                <a:solidFill>
                  <a:srgbClr val="000000"/>
                </a:solidFill>
                <a:latin typeface="微软雅黑" panose="020B0503020204020204" charset="-122"/>
                <a:ea typeface="微软雅黑"/>
              </a:rPr>
              <a:t>论语</a:t>
            </a:r>
            <a:r>
              <a:rPr lang="en-US" altLang="zh-CN" b="1">
                <a:solidFill>
                  <a:srgbClr val="000000"/>
                </a:solidFill>
                <a:latin typeface="微软雅黑" panose="020B0503020204020204" charset="-122"/>
                <a:ea typeface="微软雅黑"/>
              </a:rPr>
              <a:t>》</a:t>
            </a:r>
            <a:r>
              <a:rPr lang="zh-CN" altLang="en-US" b="1">
                <a:solidFill>
                  <a:srgbClr val="000000"/>
                </a:solidFill>
                <a:latin typeface="微软雅黑" panose="020B0503020204020204" charset="-122"/>
                <a:ea typeface="微软雅黑"/>
              </a:rPr>
              <a:t>相比，它的篇幅较长，内容也更具体，描绘更细致。</a:t>
            </a:r>
          </a:p>
          <a:p>
            <a:pPr fontAlgn="auto">
              <a:lnSpc>
                <a:spcPct val="150000"/>
              </a:lnSpc>
              <a:buClr>
                <a:srgbClr val="CCECFF"/>
              </a:buClr>
              <a:buBlip>
                <a:blip r:embed="rId10"/>
              </a:buBlip>
            </a:pPr>
            <a:r>
              <a:rPr b="1">
                <a:solidFill>
                  <a:srgbClr val="7030A0"/>
                </a:solidFill>
                <a:latin typeface="微软雅黑" panose="020B0503020204020204" charset="-122"/>
                <a:ea typeface="微软雅黑"/>
              </a:rPr>
              <a:t>到南宋时，朱熹把它与《礼记》中的</a:t>
            </a:r>
            <a:r>
              <a:rPr b="1">
                <a:solidFill>
                  <a:srgbClr val="FF0000"/>
                </a:solidFill>
                <a:latin typeface="微软雅黑" panose="020B0503020204020204" charset="-122"/>
                <a:ea typeface="微软雅黑"/>
              </a:rPr>
              <a:t>《大学》、《中庸》</a:t>
            </a:r>
            <a:r>
              <a:rPr b="1">
                <a:solidFill>
                  <a:srgbClr val="7030A0"/>
                </a:solidFill>
                <a:latin typeface="微软雅黑" panose="020B0503020204020204" charset="-122"/>
                <a:ea typeface="微软雅黑"/>
              </a:rPr>
              <a:t>两篇以及</a:t>
            </a:r>
            <a:r>
              <a:rPr b="1">
                <a:solidFill>
                  <a:srgbClr val="FF0000"/>
                </a:solidFill>
                <a:latin typeface="微软雅黑" panose="020B0503020204020204" charset="-122"/>
                <a:ea typeface="微软雅黑"/>
              </a:rPr>
              <a:t>《论语》合为“四书”</a:t>
            </a:r>
            <a:r>
              <a:rPr b="1">
                <a:solidFill>
                  <a:srgbClr val="7030A0"/>
                </a:solidFill>
                <a:latin typeface="微软雅黑" panose="020B0503020204020204" charset="-122"/>
                <a:ea typeface="微软雅黑"/>
              </a:rPr>
              <a:t>，把读经的传统推向更加狭窄的胡同，成为后世（如明、清两代）科举考试八股文的唯一的取材依据。</a:t>
            </a:r>
          </a:p>
        </p:txBody>
      </p:sp>
    </p:spTree>
    <p:custDataLst>
      <p:tags r:id="rId1"/>
    </p:custDataLst>
  </p:cSld>
  <p:clrMapOvr>
    <a:masterClrMapping/>
  </p:clrMapOvr>
  <p:transition spd="slow">
    <p:comb dir="vert"/>
    <p:sndAc>
      <p:stSnd>
        <p:snd r:embed="rId9"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8194">
                                            <p:txEl>
                                              <p:pRg st="0" end="0"/>
                                            </p:txEl>
                                          </p:spTgt>
                                        </p:tgtEl>
                                        <p:attrNameLst>
                                          <p:attrName>style.visibility</p:attrName>
                                        </p:attrNameLst>
                                      </p:cBhvr>
                                      <p:to>
                                        <p:strVal val="visible"/>
                                      </p:to>
                                    </p:set>
                                    <p:animEffect transition="in" filter="diamond(in)">
                                      <p:cBhvr>
                                        <p:cTn id="14" dur="2000"/>
                                        <p:tgtEl>
                                          <p:spTgt spid="8194">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8194">
                                            <p:txEl>
                                              <p:pRg st="1" end="1"/>
                                            </p:txEl>
                                          </p:spTgt>
                                        </p:tgtEl>
                                        <p:attrNameLst>
                                          <p:attrName>style.visibility</p:attrName>
                                        </p:attrNameLst>
                                      </p:cBhvr>
                                      <p:to>
                                        <p:strVal val="visible"/>
                                      </p:to>
                                    </p:set>
                                    <p:animEffect transition="in" filter="diamond(in)">
                                      <p:cBhvr>
                                        <p:cTn id="19" dur="2000"/>
                                        <p:tgtEl>
                                          <p:spTgt spid="8194">
                                            <p:txEl>
                                              <p:pRg st="1" end="1"/>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8194">
                                            <p:txEl>
                                              <p:pRg st="2" end="2"/>
                                            </p:txEl>
                                          </p:spTgt>
                                        </p:tgtEl>
                                        <p:attrNameLst>
                                          <p:attrName>style.visibility</p:attrName>
                                        </p:attrNameLst>
                                      </p:cBhvr>
                                      <p:to>
                                        <p:strVal val="visible"/>
                                      </p:to>
                                    </p:set>
                                    <p:animEffect transition="in" filter="diamond(in)">
                                      <p:cBhvr>
                                        <p:cTn id="24" dur="2000"/>
                                        <p:tgtEl>
                                          <p:spTgt spid="819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194"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custDataLst>
              <p:tags r:id="rId2"/>
            </p:custDataLst>
          </p:nvPr>
        </p:nvSpPr>
        <p:spPr>
          <a:xfrm>
            <a:off x="0" y="0"/>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41" name="任意多边形: 形状 40"/>
          <p:cNvSpPr/>
          <p:nvPr>
            <p:custDataLst>
              <p:tags r:id="rId3"/>
            </p:custDataLst>
          </p:nvPr>
        </p:nvSpPr>
        <p:spPr>
          <a:xfrm>
            <a:off x="4163786" y="0"/>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6" name="任意多边形: 形状 5"/>
          <p:cNvSpPr/>
          <p:nvPr>
            <p:custDataLst>
              <p:tags r:id="rId4"/>
            </p:custDataLst>
          </p:nvPr>
        </p:nvSpPr>
        <p:spPr>
          <a:xfrm flipH="1">
            <a:off x="8418117" y="6402235"/>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7" name="任意多边形: 形状 6"/>
          <p:cNvSpPr/>
          <p:nvPr>
            <p:custDataLst>
              <p:tags r:id="rId5"/>
            </p:custDataLst>
          </p:nvPr>
        </p:nvSpPr>
        <p:spPr>
          <a:xfrm flipH="1">
            <a:off x="0" y="6402235"/>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4" name="文本框 3"/>
          <p:cNvSpPr txBox="1"/>
          <p:nvPr>
            <p:custDataLst>
              <p:tags r:id="rId6"/>
            </p:custDataLst>
          </p:nvPr>
        </p:nvSpPr>
        <p:spPr>
          <a:xfrm>
            <a:off x="198001" y="741655"/>
            <a:ext cx="10608549" cy="107114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5400" b="1" spc="300">
                <a:solidFill>
                  <a:srgbClr val="000000"/>
                </a:solidFill>
                <a:latin typeface="微软雅黑" panose="020B0503020204020204" charset="-122"/>
                <a:ea typeface="微软雅黑"/>
              </a:rPr>
              <a:t>孟子的思想</a:t>
            </a:r>
            <a:r>
              <a:rPr lang="zh-CN" altLang="en-US" sz="4400" b="1" spc="300">
                <a:solidFill>
                  <a:srgbClr val="000000"/>
                </a:solidFill>
                <a:latin typeface="微软雅黑" panose="020B0503020204020204" charset="-122"/>
                <a:ea typeface="微软雅黑"/>
              </a:rPr>
              <a:t> </a:t>
            </a:r>
          </a:p>
        </p:txBody>
      </p:sp>
      <p:sp>
        <p:nvSpPr>
          <p:cNvPr id="9219" name="文本框 8195"/>
          <p:cNvSpPr txBox="1"/>
          <p:nvPr>
            <p:custDataLst>
              <p:tags r:id="rId7"/>
            </p:custDataLst>
          </p:nvPr>
        </p:nvSpPr>
        <p:spPr>
          <a:xfrm>
            <a:off x="647065" y="1812925"/>
            <a:ext cx="11694160" cy="650875"/>
          </a:xfrm>
          <a:prstGeom prst="rect">
            <a:avLst/>
          </a:prstGeom>
          <a:noFill/>
          <a:ln w="9525">
            <a:noFill/>
          </a:ln>
        </p:spPr>
        <p:txBody>
          <a:bodyPr wrap="square" anchor="t">
            <a:spAutoFit/>
          </a:bodyPr>
          <a:lstStyle/>
          <a:p>
            <a:pPr>
              <a:lnSpc>
                <a:spcPct val="130000"/>
              </a:lnSpc>
              <a:buClr>
                <a:schemeClr val="folHlink"/>
              </a:buClr>
              <a:buSzPct val="85000"/>
              <a:buFont typeface="Wingdings 2" panose="05020102010507070707" pitchFamily="2" charset="2"/>
              <a:buNone/>
            </a:pPr>
            <a:r>
              <a:rPr sz="2800" b="1">
                <a:latin typeface="微软雅黑" panose="020B0503020204020204" charset="-122"/>
                <a:ea typeface="微软雅黑"/>
              </a:rPr>
              <a:t>性本善（凡人都可以为尧舜）</a:t>
            </a:r>
            <a:r>
              <a:rPr lang="zh-CN" sz="2800" b="1">
                <a:latin typeface="微软雅黑" panose="020B0503020204020204" charset="-122"/>
                <a:ea typeface="微软雅黑"/>
              </a:rPr>
              <a:t>。</a:t>
            </a:r>
          </a:p>
        </p:txBody>
      </p:sp>
      <p:sp>
        <p:nvSpPr>
          <p:cNvPr id="2" name="文本框 8195"/>
          <p:cNvSpPr txBox="1"/>
          <p:nvPr>
            <p:custDataLst>
              <p:tags r:id="rId8"/>
            </p:custDataLst>
          </p:nvPr>
        </p:nvSpPr>
        <p:spPr>
          <a:xfrm>
            <a:off x="647065" y="2700655"/>
            <a:ext cx="11694160" cy="650875"/>
          </a:xfrm>
          <a:prstGeom prst="rect">
            <a:avLst/>
          </a:prstGeom>
          <a:noFill/>
          <a:ln w="9525">
            <a:noFill/>
          </a:ln>
        </p:spPr>
        <p:txBody>
          <a:bodyPr wrap="square" anchor="t">
            <a:spAutoFit/>
          </a:bodyPr>
          <a:lstStyle/>
          <a:p>
            <a:pPr>
              <a:lnSpc>
                <a:spcPct val="130000"/>
              </a:lnSpc>
              <a:buClr>
                <a:schemeClr val="folHlink"/>
              </a:buClr>
              <a:buSzPct val="85000"/>
              <a:buFont typeface="Wingdings 2" panose="05020102010507070707" pitchFamily="2" charset="2"/>
              <a:buNone/>
            </a:pPr>
            <a:r>
              <a:rPr sz="2800" b="1">
                <a:latin typeface="微软雅黑" panose="020B0503020204020204" charset="-122"/>
                <a:ea typeface="微软雅黑"/>
              </a:rPr>
              <a:t>民为贵，社稷次之，君为轻（民本）</a:t>
            </a:r>
            <a:r>
              <a:rPr lang="zh-CN" sz="2800" b="1">
                <a:latin typeface="微软雅黑" panose="020B0503020204020204" charset="-122"/>
                <a:ea typeface="微软雅黑"/>
              </a:rPr>
              <a:t>。</a:t>
            </a:r>
          </a:p>
        </p:txBody>
      </p:sp>
      <p:sp>
        <p:nvSpPr>
          <p:cNvPr id="3" name="文本框 8195"/>
          <p:cNvSpPr txBox="1"/>
          <p:nvPr>
            <p:custDataLst>
              <p:tags r:id="rId9"/>
            </p:custDataLst>
          </p:nvPr>
        </p:nvSpPr>
        <p:spPr>
          <a:xfrm>
            <a:off x="647065" y="3545840"/>
            <a:ext cx="11694160" cy="650875"/>
          </a:xfrm>
          <a:prstGeom prst="rect">
            <a:avLst/>
          </a:prstGeom>
          <a:noFill/>
          <a:ln w="9525">
            <a:noFill/>
          </a:ln>
        </p:spPr>
        <p:txBody>
          <a:bodyPr wrap="square" anchor="t">
            <a:spAutoFit/>
          </a:bodyPr>
          <a:lstStyle/>
          <a:p>
            <a:pPr>
              <a:lnSpc>
                <a:spcPct val="130000"/>
              </a:lnSpc>
              <a:buClr>
                <a:schemeClr val="folHlink"/>
              </a:buClr>
              <a:buSzPct val="85000"/>
              <a:buFont typeface="Wingdings 2" panose="05020102010507070707" pitchFamily="2" charset="2"/>
              <a:buNone/>
            </a:pPr>
            <a:r>
              <a:rPr sz="2800" b="1">
                <a:latin typeface="微软雅黑" panose="020B0503020204020204" charset="-122"/>
                <a:ea typeface="微软雅黑"/>
              </a:rPr>
              <a:t>穷则独善其身，达则兼济天下（封建时代士大夫出世进退的准则）</a:t>
            </a:r>
            <a:r>
              <a:rPr lang="zh-CN" sz="2800" b="1">
                <a:latin typeface="微软雅黑" panose="020B0503020204020204" charset="-122"/>
                <a:ea typeface="微软雅黑"/>
              </a:rPr>
              <a:t>。</a:t>
            </a:r>
          </a:p>
        </p:txBody>
      </p:sp>
      <p:sp>
        <p:nvSpPr>
          <p:cNvPr id="5" name="文本框 8195"/>
          <p:cNvSpPr txBox="1"/>
          <p:nvPr>
            <p:custDataLst>
              <p:tags r:id="rId10"/>
            </p:custDataLst>
          </p:nvPr>
        </p:nvSpPr>
        <p:spPr>
          <a:xfrm>
            <a:off x="647065" y="4411980"/>
            <a:ext cx="11694160" cy="650875"/>
          </a:xfrm>
          <a:prstGeom prst="rect">
            <a:avLst/>
          </a:prstGeom>
          <a:noFill/>
          <a:ln w="9525">
            <a:noFill/>
          </a:ln>
        </p:spPr>
        <p:txBody>
          <a:bodyPr wrap="square" anchor="t">
            <a:spAutoFit/>
          </a:bodyPr>
          <a:lstStyle/>
          <a:p>
            <a:pPr>
              <a:lnSpc>
                <a:spcPct val="130000"/>
              </a:lnSpc>
              <a:buClr>
                <a:schemeClr val="folHlink"/>
              </a:buClr>
              <a:buSzPct val="85000"/>
              <a:buFont typeface="Wingdings 2" panose="05020102010507070707" pitchFamily="2" charset="2"/>
              <a:buNone/>
            </a:pPr>
            <a:r>
              <a:rPr sz="2800" b="1">
                <a:latin typeface="微软雅黑" panose="020B0503020204020204" charset="-122"/>
                <a:ea typeface="微软雅黑"/>
              </a:rPr>
              <a:t>富贵不能淫，贫贱不能移，威武不能屈（对国君傲然视之）</a:t>
            </a:r>
            <a:r>
              <a:rPr lang="zh-CN" sz="2800" b="1">
                <a:latin typeface="微软雅黑" panose="020B0503020204020204" charset="-122"/>
                <a:ea typeface="微软雅黑"/>
              </a:rPr>
              <a:t>。</a:t>
            </a:r>
          </a:p>
        </p:txBody>
      </p:sp>
      <p:sp>
        <p:nvSpPr>
          <p:cNvPr id="8" name="文本框 8195"/>
          <p:cNvSpPr txBox="1"/>
          <p:nvPr>
            <p:custDataLst>
              <p:tags r:id="rId11"/>
            </p:custDataLst>
          </p:nvPr>
        </p:nvSpPr>
        <p:spPr>
          <a:xfrm>
            <a:off x="647065" y="5407025"/>
            <a:ext cx="12122150" cy="650875"/>
          </a:xfrm>
          <a:prstGeom prst="rect">
            <a:avLst/>
          </a:prstGeom>
          <a:noFill/>
          <a:ln w="9525">
            <a:noFill/>
          </a:ln>
        </p:spPr>
        <p:txBody>
          <a:bodyPr wrap="square" anchor="t">
            <a:spAutoFit/>
          </a:bodyPr>
          <a:lstStyle/>
          <a:p>
            <a:pPr>
              <a:lnSpc>
                <a:spcPct val="130000"/>
              </a:lnSpc>
              <a:buClr>
                <a:schemeClr val="folHlink"/>
              </a:buClr>
              <a:buSzPct val="85000"/>
              <a:buFont typeface="Wingdings 2" panose="05020102010507070707" pitchFamily="2" charset="2"/>
              <a:buNone/>
            </a:pPr>
            <a:r>
              <a:rPr sz="2800" b="1">
                <a:latin typeface="微软雅黑" panose="020B0503020204020204" charset="-122"/>
                <a:ea typeface="微软雅黑"/>
              </a:rPr>
              <a:t>劳心者治人，劳力者治于人。治于人者食于人，治人者食人，天下之通义也</a:t>
            </a:r>
            <a:r>
              <a:rPr lang="zh-CN" sz="2800" b="1">
                <a:latin typeface="微软雅黑" panose="020B0503020204020204" charset="-122"/>
                <a:ea typeface="微软雅黑"/>
              </a:rPr>
              <a:t>。</a:t>
            </a:r>
          </a:p>
        </p:txBody>
      </p:sp>
    </p:spTree>
    <p:custDataLst>
      <p:tags r:id="rId1"/>
    </p:custDataLst>
  </p:cSld>
  <p:clrMapOvr>
    <a:masterClrMapping/>
  </p:clrMapOvr>
  <p:transition spd="slow">
    <p:comb dir="vert"/>
    <p:sndAc>
      <p:stSnd>
        <p:snd r:embed="rId13"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9219"/>
                                        </p:tgtEl>
                                        <p:attrNameLst>
                                          <p:attrName>style.visibility</p:attrName>
                                        </p:attrNameLst>
                                      </p:cBhvr>
                                      <p:to>
                                        <p:strVal val="visible"/>
                                      </p:to>
                                    </p:set>
                                    <p:animEffect transition="in" filter="diamond(in)">
                                      <p:cBhvr>
                                        <p:cTn id="14" dur="2000"/>
                                        <p:tgtEl>
                                          <p:spTgt spid="921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diamond(in)">
                                      <p:cBhvr>
                                        <p:cTn id="24" dur="2000"/>
                                        <p:tgtEl>
                                          <p:spTgt spid="3"/>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amond(in)">
                                      <p:cBhvr>
                                        <p:cTn id="29" dur="2000"/>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diamond(in)">
                                      <p:cBhvr>
                                        <p:cTn id="3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219" grpId="0"/>
      <p:bldP spid="2" grpId="0"/>
      <p:bldP spid="3" grpId="0"/>
      <p:bldP spid="5"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custDataLst>
              <p:tags r:id="rId2"/>
            </p:custDataLst>
          </p:nvPr>
        </p:nvSpPr>
        <p:spPr>
          <a:xfrm>
            <a:off x="0" y="0"/>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41" name="任意多边形: 形状 40"/>
          <p:cNvSpPr/>
          <p:nvPr>
            <p:custDataLst>
              <p:tags r:id="rId3"/>
            </p:custDataLst>
          </p:nvPr>
        </p:nvSpPr>
        <p:spPr>
          <a:xfrm>
            <a:off x="4163786" y="0"/>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6" name="任意多边形: 形状 5"/>
          <p:cNvSpPr/>
          <p:nvPr>
            <p:custDataLst>
              <p:tags r:id="rId4"/>
            </p:custDataLst>
          </p:nvPr>
        </p:nvSpPr>
        <p:spPr>
          <a:xfrm flipH="1">
            <a:off x="8418117" y="6402235"/>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7" name="任意多边形: 形状 6"/>
          <p:cNvSpPr/>
          <p:nvPr>
            <p:custDataLst>
              <p:tags r:id="rId5"/>
            </p:custDataLst>
          </p:nvPr>
        </p:nvSpPr>
        <p:spPr>
          <a:xfrm flipH="1">
            <a:off x="0" y="6402235"/>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4" name="文本框 3"/>
          <p:cNvSpPr txBox="1"/>
          <p:nvPr>
            <p:custDataLst>
              <p:tags r:id="rId6"/>
            </p:custDataLst>
          </p:nvPr>
        </p:nvSpPr>
        <p:spPr>
          <a:xfrm>
            <a:off x="198001" y="741655"/>
            <a:ext cx="10608549" cy="107114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5400" b="1" spc="300">
                <a:solidFill>
                  <a:srgbClr val="000000"/>
                </a:solidFill>
                <a:latin typeface="微软雅黑" panose="020B0503020204020204" charset="-122"/>
                <a:ea typeface="微软雅黑"/>
              </a:rPr>
              <a:t>为什么孟子思想会被后世接受？</a:t>
            </a:r>
            <a:r>
              <a:rPr lang="zh-CN" altLang="en-US" sz="4400" b="1" spc="300">
                <a:solidFill>
                  <a:srgbClr val="000000"/>
                </a:solidFill>
                <a:latin typeface="微软雅黑" panose="020B0503020204020204" charset="-122"/>
                <a:ea typeface="微软雅黑"/>
              </a:rPr>
              <a:t> </a:t>
            </a:r>
          </a:p>
        </p:txBody>
      </p:sp>
      <p:sp>
        <p:nvSpPr>
          <p:cNvPr id="9220" name="文本框 9219"/>
          <p:cNvSpPr txBox="1"/>
          <p:nvPr>
            <p:custDataLst>
              <p:tags r:id="rId7"/>
            </p:custDataLst>
          </p:nvPr>
        </p:nvSpPr>
        <p:spPr>
          <a:xfrm>
            <a:off x="318770" y="1812925"/>
            <a:ext cx="11732895" cy="1456690"/>
          </a:xfrm>
          <a:prstGeom prst="rect">
            <a:avLst/>
          </a:prstGeom>
          <a:noFill/>
          <a:ln w="9525">
            <a:noFill/>
          </a:ln>
        </p:spPr>
        <p:txBody>
          <a:bodyPr wrap="square" anchor="t">
            <a:spAutoFit/>
          </a:bodyPr>
          <a:lstStyle/>
          <a:p>
            <a:pPr eaLnBrk="1" latinLnBrk="0" hangingPunct="1">
              <a:lnSpc>
                <a:spcPct val="150000"/>
              </a:lnSpc>
              <a:spcBef>
                <a:spcPct val="0"/>
              </a:spcBef>
            </a:pPr>
            <a:r>
              <a:rPr lang="zh-CN" altLang="en-US" sz="2955" b="1">
                <a:solidFill>
                  <a:srgbClr val="FF0000"/>
                </a:solidFill>
                <a:latin typeface="微软雅黑" panose="020B0503020204020204" charset="-122"/>
                <a:ea typeface="微软雅黑"/>
              </a:rPr>
              <a:t>任何一种哲学，都会创立自己的理想世界。比起道家的小国寡民、佛家的因果报应来说，儒家的集大成思想家孟子的理想世界则诱人得多。</a:t>
            </a:r>
          </a:p>
        </p:txBody>
      </p:sp>
      <p:sp>
        <p:nvSpPr>
          <p:cNvPr id="9222" name="文本框 9221"/>
          <p:cNvSpPr txBox="1"/>
          <p:nvPr>
            <p:custDataLst>
              <p:tags r:id="rId8"/>
            </p:custDataLst>
          </p:nvPr>
        </p:nvSpPr>
        <p:spPr>
          <a:xfrm>
            <a:off x="318770" y="3579495"/>
            <a:ext cx="11811635" cy="2822575"/>
          </a:xfrm>
          <a:prstGeom prst="rect">
            <a:avLst/>
          </a:prstGeom>
          <a:noFill/>
          <a:ln w="9525">
            <a:noFill/>
          </a:ln>
        </p:spPr>
        <p:txBody>
          <a:bodyPr wrap="square" anchor="t">
            <a:spAutoFit/>
          </a:bodyPr>
          <a:lstStyle/>
          <a:p>
            <a:pPr eaLnBrk="1" latinLnBrk="0" hangingPunct="1">
              <a:lnSpc>
                <a:spcPct val="150000"/>
              </a:lnSpc>
              <a:spcBef>
                <a:spcPct val="0"/>
              </a:spcBef>
              <a:buClr>
                <a:schemeClr val="bg2"/>
              </a:buClr>
              <a:buSzPct val="65000"/>
              <a:buFont typeface="Wingdings" panose="05000000000000000000" pitchFamily="2" charset="2"/>
              <a:buNone/>
            </a:pPr>
            <a:r>
              <a:rPr lang="zh-CN" altLang="en-US" sz="2955" b="1">
                <a:latin typeface="微软雅黑" panose="020B0503020204020204" charset="-122"/>
                <a:ea typeface="微软雅黑"/>
              </a:rPr>
              <a:t>孟子提出了一幅君民同乐、仁义并施的王道乐土和太平盛世的理想图景。这对于王者来说，自然是最好不过了，有什么比百姓归附，国力强盛更令他们满意的呢？对于老百姓来说，也是如此，有谁不乐意做太平盛世的人呢？ </a:t>
            </a:r>
          </a:p>
        </p:txBody>
      </p:sp>
    </p:spTree>
    <p:custDataLst>
      <p:tags r:id="rId1"/>
    </p:custDataLst>
  </p:cSld>
  <p:clrMapOvr>
    <a:masterClrMapping/>
  </p:clrMapOvr>
  <p:transition spd="slow">
    <p:comb dir="vert"/>
    <p:sndAc>
      <p:stSnd>
        <p:snd r:embed="rId10"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dissolve">
                                      <p:cBhvr>
                                        <p:cTn id="14" dur="500"/>
                                        <p:tgtEl>
                                          <p:spTgt spid="922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9222"/>
                                        </p:tgtEl>
                                        <p:attrNameLst>
                                          <p:attrName>style.visibility</p:attrName>
                                        </p:attrNameLst>
                                      </p:cBhvr>
                                      <p:to>
                                        <p:strVal val="visible"/>
                                      </p:to>
                                    </p:set>
                                    <p:animEffect transition="in" filter="dissolve">
                                      <p:cBhvr>
                                        <p:cTn id="19"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220" grpId="0"/>
      <p:bldP spid="92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custDataLst>
              <p:tags r:id="rId2"/>
            </p:custDataLst>
          </p:nvPr>
        </p:nvSpPr>
        <p:spPr>
          <a:xfrm>
            <a:off x="0" y="0"/>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41" name="任意多边形: 形状 40"/>
          <p:cNvSpPr/>
          <p:nvPr>
            <p:custDataLst>
              <p:tags r:id="rId3"/>
            </p:custDataLst>
          </p:nvPr>
        </p:nvSpPr>
        <p:spPr>
          <a:xfrm>
            <a:off x="4163786" y="0"/>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6" name="任意多边形: 形状 5"/>
          <p:cNvSpPr/>
          <p:nvPr>
            <p:custDataLst>
              <p:tags r:id="rId4"/>
            </p:custDataLst>
          </p:nvPr>
        </p:nvSpPr>
        <p:spPr>
          <a:xfrm flipH="1">
            <a:off x="8418117" y="6402235"/>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7" name="任意多边形: 形状 6"/>
          <p:cNvSpPr/>
          <p:nvPr>
            <p:custDataLst>
              <p:tags r:id="rId5"/>
            </p:custDataLst>
          </p:nvPr>
        </p:nvSpPr>
        <p:spPr>
          <a:xfrm flipH="1">
            <a:off x="0" y="6402235"/>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4" name="文本框 3"/>
          <p:cNvSpPr txBox="1"/>
          <p:nvPr>
            <p:custDataLst>
              <p:tags r:id="rId6"/>
            </p:custDataLst>
          </p:nvPr>
        </p:nvSpPr>
        <p:spPr>
          <a:xfrm>
            <a:off x="198001" y="741655"/>
            <a:ext cx="10608549" cy="107114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5400" b="1" spc="300">
                <a:solidFill>
                  <a:srgbClr val="000000"/>
                </a:solidFill>
                <a:latin typeface="微软雅黑" panose="020B0503020204020204" charset="-122"/>
                <a:ea typeface="微软雅黑"/>
              </a:rPr>
              <a:t>《孟子》的时代意义</a:t>
            </a:r>
            <a:r>
              <a:rPr lang="zh-CN" altLang="en-US" sz="4400" b="1" spc="300">
                <a:solidFill>
                  <a:srgbClr val="000000"/>
                </a:solidFill>
                <a:latin typeface="微软雅黑" panose="020B0503020204020204" charset="-122"/>
                <a:ea typeface="微软雅黑"/>
              </a:rPr>
              <a:t> </a:t>
            </a:r>
          </a:p>
        </p:txBody>
      </p:sp>
      <p:sp>
        <p:nvSpPr>
          <p:cNvPr id="8194" name="内容占位符 8194"/>
          <p:cNvSpPr>
            <a:spLocks noGrp="1"/>
          </p:cNvSpPr>
          <p:nvPr>
            <p:ph idx="1"/>
            <p:custDataLst>
              <p:tags r:id="rId7"/>
            </p:custDataLst>
          </p:nvPr>
        </p:nvSpPr>
        <p:spPr>
          <a:xfrm>
            <a:off x="620395" y="1591310"/>
            <a:ext cx="11618595" cy="4592955"/>
          </a:xfrm>
        </p:spPr>
        <p:txBody>
          <a:bodyPr anchor="t"/>
          <a:lstStyle/>
          <a:p>
            <a:pPr fontAlgn="auto">
              <a:lnSpc>
                <a:spcPct val="150000"/>
              </a:lnSpc>
              <a:buClr>
                <a:srgbClr val="CCECFF"/>
              </a:buClr>
              <a:buBlip>
                <a:blip r:embed="rId10"/>
              </a:buBlip>
            </a:pPr>
            <a:r>
              <a:rPr sz="2400" b="1">
                <a:solidFill>
                  <a:srgbClr val="262699"/>
                </a:solidFill>
                <a:latin typeface="微软雅黑" panose="020B0503020204020204" charset="-122"/>
                <a:ea typeface="微软雅黑"/>
              </a:rPr>
              <a:t>当时的社会背景：①争地以战，杀人盈野；争城以战，杀人盈城；②庖有肥肉，厩有肥马；民有饥色，野有饿莩。</a:t>
            </a:r>
            <a:r>
              <a:rPr lang="zh-CN" altLang="en-US" b="1">
                <a:solidFill>
                  <a:srgbClr val="262699"/>
                </a:solidFill>
                <a:latin typeface="微软雅黑" panose="020B0503020204020204" charset="-122"/>
                <a:ea typeface="微软雅黑"/>
              </a:rPr>
              <a:t> </a:t>
            </a:r>
          </a:p>
          <a:p>
            <a:pPr fontAlgn="auto">
              <a:lnSpc>
                <a:spcPct val="150000"/>
              </a:lnSpc>
              <a:buClr>
                <a:srgbClr val="CCECFF"/>
              </a:buClr>
              <a:buBlip>
                <a:blip r:embed="rId10"/>
              </a:buBlip>
            </a:pPr>
            <a:r>
              <a:rPr sz="2400" b="1">
                <a:solidFill>
                  <a:srgbClr val="7030A0"/>
                </a:solidFill>
                <a:latin typeface="微软雅黑" panose="020B0503020204020204" charset="-122"/>
                <a:ea typeface="微软雅黑"/>
              </a:rPr>
              <a:t>时代意义：孟子的思想具有着明显的进步性。其思想核心就是“民本思想”。民贵君轻，在今天看来，它至少包括重视国家利益，反对特权意识、保护人民等多方面的含义。这种社会变革时期的新观念，正符合人民的愿望，具有一定的人道主义精神，至今在我们的思想领域里有着重大影响。孟子的追求是一种对社会出路的探索，他的求真的追求精神也是值得今天我们学习的。</a:t>
            </a:r>
          </a:p>
        </p:txBody>
      </p:sp>
    </p:spTree>
    <p:custDataLst>
      <p:tags r:id="rId1"/>
    </p:custDataLst>
  </p:cSld>
  <p:clrMapOvr>
    <a:masterClrMapping/>
  </p:clrMapOvr>
  <p:transition spd="slow">
    <p:comb dir="vert"/>
    <p:sndAc>
      <p:stSnd>
        <p:snd r:embed="rId9"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8194">
                                            <p:txEl>
                                              <p:pRg st="0" end="0"/>
                                            </p:txEl>
                                          </p:spTgt>
                                        </p:tgtEl>
                                        <p:attrNameLst>
                                          <p:attrName>style.visibility</p:attrName>
                                        </p:attrNameLst>
                                      </p:cBhvr>
                                      <p:to>
                                        <p:strVal val="visible"/>
                                      </p:to>
                                    </p:set>
                                    <p:animEffect transition="in" filter="diamond(in)">
                                      <p:cBhvr>
                                        <p:cTn id="14" dur="2000"/>
                                        <p:tgtEl>
                                          <p:spTgt spid="8194">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8194">
                                            <p:txEl>
                                              <p:pRg st="1" end="1"/>
                                            </p:txEl>
                                          </p:spTgt>
                                        </p:tgtEl>
                                        <p:attrNameLst>
                                          <p:attrName>style.visibility</p:attrName>
                                        </p:attrNameLst>
                                      </p:cBhvr>
                                      <p:to>
                                        <p:strVal val="visible"/>
                                      </p:to>
                                    </p:set>
                                    <p:animEffect transition="in" filter="diamond(in)">
                                      <p:cBhvr>
                                        <p:cTn id="19" dur="2000"/>
                                        <p:tgtEl>
                                          <p:spTgt spid="81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194"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custDataLst>
              <p:tags r:id="rId1"/>
            </p:custDataLst>
          </p:nvPr>
        </p:nvSpPr>
        <p:spPr>
          <a:xfrm>
            <a:off x="1934210" y="878840"/>
            <a:ext cx="9088755" cy="2300605"/>
          </a:xfrm>
          <a:prstGeom prst="rect">
            <a:avLst/>
          </a:prstGeom>
        </p:spPr>
        <p:txBody>
          <a:bodyPr wrap="none" fromWordArt="1">
            <a:prstTxWarp prst="textPlain">
              <a:avLst>
                <a:gd name="adj" fmla="val 50000"/>
              </a:avLst>
            </a:prstTxWarp>
            <a:normAutofit/>
          </a:bodyPr>
          <a:lstStyle/>
          <a:p>
            <a:pPr algn="ctr"/>
            <a:r>
              <a:rPr sz="8430" b="1">
                <a:solidFill>
                  <a:srgbClr val="FF0000"/>
                </a:solidFill>
                <a:latin typeface="微软雅黑" panose="020B0503020204020204" charset="-122"/>
                <a:ea typeface="微软雅黑"/>
                <a:sym typeface="Times New Roman" panose="02020603050405020304" pitchFamily="18" charset="0"/>
              </a:rPr>
              <a:t>寻根究底</a:t>
            </a:r>
            <a:r>
              <a:rPr lang="zh-CN" sz="8430" b="1">
                <a:solidFill>
                  <a:srgbClr val="FF0000"/>
                </a:solidFill>
                <a:latin typeface="微软雅黑" panose="020B0503020204020204" charset="-122"/>
                <a:ea typeface="微软雅黑"/>
                <a:sym typeface="Times New Roman" panose="02020603050405020304" pitchFamily="18" charset="0"/>
              </a:rPr>
              <a:t>，</a:t>
            </a:r>
            <a:r>
              <a:rPr sz="8430" b="1">
                <a:solidFill>
                  <a:srgbClr val="FF0000"/>
                </a:solidFill>
                <a:latin typeface="微软雅黑" panose="020B0503020204020204" charset="-122"/>
                <a:ea typeface="微软雅黑"/>
                <a:sym typeface="Times New Roman" panose="02020603050405020304" pitchFamily="18" charset="0"/>
              </a:rPr>
              <a:t>研读经典</a:t>
            </a:r>
          </a:p>
        </p:txBody>
      </p:sp>
      <p:pic>
        <p:nvPicPr>
          <p:cNvPr id="2" name="图片 1"/>
          <p:cNvPicPr>
            <a:picLocks noChangeAspect="1"/>
          </p:cNvPicPr>
          <p:nvPr>
            <p:custDataLst>
              <p:tags r:id="rId2"/>
            </p:custDataLst>
          </p:nvPr>
        </p:nvPicPr>
        <p:blipFill>
          <a:blip r:embed="rId5"/>
          <a:srcRect t="44491" b="4565"/>
          <a:stretch>
            <a:fillRect/>
          </a:stretch>
        </p:blipFill>
        <p:spPr>
          <a:xfrm>
            <a:off x="1534160" y="3179445"/>
            <a:ext cx="9738360" cy="3701415"/>
          </a:xfrm>
          <a:prstGeom prst="rect">
            <a:avLst/>
          </a:prstGeom>
        </p:spPr>
      </p:pic>
    </p:spTree>
  </p:cSld>
  <p:clrMapOvr>
    <a:masterClrMapping/>
  </p:clrMapOvr>
  <p:transition spd="slow">
    <p:blinds/>
    <p:sndAc>
      <p:stSnd>
        <p:snd r:embed="rId4"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100"/>
                                        <p:tgtEl>
                                          <p:spTgt spid="27654"/>
                                        </p:tgtEl>
                                      </p:cBhvr>
                                    </p:animEffect>
                                    <p:anim calcmode="lin" valueType="num">
                                      <p:cBhvr>
                                        <p:cTn id="8" dur="400" fill="hold"/>
                                        <p:tgtEl>
                                          <p:spTgt spid="27654"/>
                                        </p:tgtEl>
                                        <p:attrNameLst>
                                          <p:attrName>ppt_x</p:attrName>
                                        </p:attrNameLst>
                                      </p:cBhvr>
                                      <p:tavLst>
                                        <p:tav tm="0">
                                          <p:val>
                                            <p:strVal val="#ppt_x"/>
                                          </p:val>
                                        </p:tav>
                                        <p:tav tm="100000">
                                          <p:val>
                                            <p:strVal val="#ppt_x"/>
                                          </p:val>
                                        </p:tav>
                                      </p:tavLst>
                                    </p:anim>
                                    <p:anim calcmode="lin" valueType="num">
                                      <p:cBhvr>
                                        <p:cTn id="9" dur="400" fill="hold"/>
                                        <p:tgtEl>
                                          <p:spTgt spid="2765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765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765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2"/>
            </p:custDataLst>
          </p:nvPr>
        </p:nvSpPr>
        <p:spPr>
          <a:xfrm>
            <a:off x="6064250" y="187325"/>
            <a:ext cx="6461125"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50" name="任意多边形: 形状 49"/>
          <p:cNvSpPr/>
          <p:nvPr>
            <p:custDataLst>
              <p:tags r:id="rId3"/>
            </p:custDataLst>
          </p:nvPr>
        </p:nvSpPr>
        <p:spPr>
          <a:xfrm rot="10800000">
            <a:off x="10563921" y="5084839"/>
            <a:ext cx="1961453" cy="1960485"/>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0"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18" name="任意多边形: 形状 17"/>
          <p:cNvSpPr/>
          <p:nvPr>
            <p:custDataLst>
              <p:tags r:id="rId4"/>
            </p:custDataLst>
          </p:nvPr>
        </p:nvSpPr>
        <p:spPr>
          <a:xfrm>
            <a:off x="333375" y="187325"/>
            <a:ext cx="10652760" cy="6858000"/>
          </a:xfrm>
          <a:custGeom>
            <a:avLst/>
            <a:gdLst>
              <a:gd name="connsiteX0" fmla="*/ 0 w 8631557"/>
              <a:gd name="connsiteY0" fmla="*/ 0 h 6858000"/>
              <a:gd name="connsiteX1" fmla="*/ 7525852 w 8631557"/>
              <a:gd name="connsiteY1" fmla="*/ 0 h 6858000"/>
              <a:gd name="connsiteX2" fmla="*/ 7639258 w 8631557"/>
              <a:gd name="connsiteY2" fmla="*/ 159476 h 6858000"/>
              <a:gd name="connsiteX3" fmla="*/ 8631557 w 8631557"/>
              <a:gd name="connsiteY3" fmla="*/ 3408042 h 6858000"/>
              <a:gd name="connsiteX4" fmla="*/ 7639258 w 8631557"/>
              <a:gd name="connsiteY4" fmla="*/ 6656608 h 6858000"/>
              <a:gd name="connsiteX5" fmla="*/ 7496045 w 8631557"/>
              <a:gd name="connsiteY5" fmla="*/ 6858000 h 6858000"/>
              <a:gd name="connsiteX6" fmla="*/ 0 w 86315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1557" h="6858000">
                <a:moveTo>
                  <a:pt x="0" y="0"/>
                </a:moveTo>
                <a:lnTo>
                  <a:pt x="7525852" y="0"/>
                </a:lnTo>
                <a:lnTo>
                  <a:pt x="7639258" y="159476"/>
                </a:lnTo>
                <a:cubicBezTo>
                  <a:pt x="8265744" y="1086798"/>
                  <a:pt x="8631557" y="2204700"/>
                  <a:pt x="8631557" y="3408042"/>
                </a:cubicBezTo>
                <a:cubicBezTo>
                  <a:pt x="8631557" y="4611384"/>
                  <a:pt x="8265744" y="5729286"/>
                  <a:pt x="7639258" y="6656608"/>
                </a:cubicBezTo>
                <a:lnTo>
                  <a:pt x="7496045" y="6858000"/>
                </a:lnTo>
                <a:lnTo>
                  <a:pt x="0" y="6858000"/>
                </a:lnTo>
                <a:close/>
              </a:path>
            </a:pathLst>
          </a:custGeom>
          <a:pattFill prst="dk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grpSp>
        <p:nvGrpSpPr>
          <p:cNvPr id="15" name="组合 14"/>
          <p:cNvGrpSpPr/>
          <p:nvPr>
            <p:custDataLst>
              <p:tags r:id="rId5"/>
            </p:custDataLst>
          </p:nvPr>
        </p:nvGrpSpPr>
        <p:grpSpPr>
          <a:xfrm>
            <a:off x="11229496" y="917633"/>
            <a:ext cx="730275" cy="421753"/>
            <a:chOff x="4673211" y="1505908"/>
            <a:chExt cx="756958" cy="437163"/>
          </a:xfrm>
          <a:solidFill>
            <a:schemeClr val="accent3">
              <a:lumMod val="20000"/>
              <a:lumOff val="80000"/>
              <a:alpha val="50000"/>
            </a:schemeClr>
          </a:solidFill>
        </p:grpSpPr>
        <p:sp>
          <p:nvSpPr>
            <p:cNvPr id="16" name="任意多边形: 形状 15"/>
            <p:cNvSpPr/>
            <p:nvPr>
              <p:custDataLst>
                <p:tags r:id="rId14"/>
              </p:custDataLst>
            </p:nvPr>
          </p:nvSpPr>
          <p:spPr>
            <a:xfrm>
              <a:off x="4673211" y="1505908"/>
              <a:ext cx="357702" cy="437163"/>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7" name="任意多边形: 形状 16"/>
            <p:cNvSpPr/>
            <p:nvPr>
              <p:custDataLst>
                <p:tags r:id="rId15"/>
              </p:custDataLst>
            </p:nvPr>
          </p:nvSpPr>
          <p:spPr>
            <a:xfrm>
              <a:off x="5072467" y="1505908"/>
              <a:ext cx="357702" cy="437163"/>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grpSp>
      <p:sp>
        <p:nvSpPr>
          <p:cNvPr id="2" name="文本框 1"/>
          <p:cNvSpPr txBox="1"/>
          <p:nvPr>
            <p:custDataLst>
              <p:tags r:id="rId6"/>
            </p:custDataLst>
          </p:nvPr>
        </p:nvSpPr>
        <p:spPr>
          <a:xfrm>
            <a:off x="4272280" y="6000750"/>
            <a:ext cx="2775585" cy="960755"/>
          </a:xfrm>
          <a:prstGeom prst="rect">
            <a:avLst/>
          </a:prstGeom>
          <a:noFill/>
        </p:spPr>
        <p:txBody>
          <a:bodyPr wrap="square" lIns="101600" tIns="0" rIns="82550" bIns="0" rtlCol="0">
            <a:noAutofit/>
          </a:bodyPr>
          <a:lstStyle>
            <a:defPPr>
              <a:defRPr lang="zh-CN"/>
            </a:defPPr>
            <a:lvl1pPr fontAlgn="auto">
              <a:lnSpc>
                <a:spcPct val="130000"/>
              </a:lnSpc>
              <a:defRPr sz="1600" spc="150">
                <a:uFillTx/>
              </a:defRPr>
            </a:lvl1pPr>
          </a:lstStyle>
          <a:p>
            <a:pPr marL="0" lvl="0" indent="0" algn="l">
              <a:lnSpc>
                <a:spcPct val="130000"/>
              </a:lnSpc>
              <a:spcBef>
                <a:spcPct val="0"/>
              </a:spcBef>
              <a:spcAft>
                <a:spcPct val="0"/>
              </a:spcAft>
              <a:buSzTx/>
              <a:buNone/>
            </a:pPr>
            <a:r>
              <a:rPr lang="zh-CN" altLang="en-US" sz="4000" b="1">
                <a:solidFill>
                  <a:schemeClr val="tx1">
                    <a:lumMod val="75000"/>
                    <a:lumOff val="25000"/>
                  </a:schemeClr>
                </a:solidFill>
                <a:latin typeface="Arial" panose="020B0604020202020204" pitchFamily="34" charset="0"/>
                <a:ea typeface="微软雅黑"/>
              </a:rPr>
              <a:t>朗诵欣赏</a:t>
            </a:r>
          </a:p>
        </p:txBody>
      </p:sp>
      <p:sp>
        <p:nvSpPr>
          <p:cNvPr id="28" name="圆: 空心 27"/>
          <p:cNvSpPr/>
          <p:nvPr>
            <p:custDataLst>
              <p:tags r:id="rId7"/>
            </p:custDataLst>
          </p:nvPr>
        </p:nvSpPr>
        <p:spPr>
          <a:xfrm>
            <a:off x="1107521" y="6215402"/>
            <a:ext cx="147596" cy="147596"/>
          </a:xfrm>
          <a:prstGeom prst="donu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pic>
        <p:nvPicPr>
          <p:cNvPr id="20" name="图片 19" descr="C:\Users\2GGTFQ2\Desktop\图片库\已购买-压缩\147465739.jpg147465739">
            <a:hlinkClick r:id="rId17" action="ppaction://hlinkfile"/>
          </p:cNvPr>
          <p:cNvPicPr/>
          <p:nvPr>
            <p:custDataLst>
              <p:tags r:id="rId8"/>
            </p:custDataLst>
          </p:nvPr>
        </p:nvPicPr>
        <p:blipFill>
          <a:blip r:embed="rId18"/>
          <a:srcRect t="3810" b="11007"/>
          <a:stretch>
            <a:fillRect/>
          </a:stretch>
        </p:blipFill>
        <p:spPr>
          <a:xfrm>
            <a:off x="7884160" y="1468120"/>
            <a:ext cx="4640580" cy="5576570"/>
          </a:xfrm>
          <a:prstGeom prst="rect">
            <a:avLst/>
          </a:prstGeom>
        </p:spPr>
      </p:pic>
      <p:sp>
        <p:nvSpPr>
          <p:cNvPr id="3" name="文本框 2"/>
          <p:cNvSpPr txBox="1"/>
          <p:nvPr>
            <p:custDataLst>
              <p:tags r:id="rId9"/>
            </p:custDataLst>
          </p:nvPr>
        </p:nvSpPr>
        <p:spPr>
          <a:xfrm>
            <a:off x="1107440" y="485140"/>
            <a:ext cx="70993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altLang="en-US" sz="4800" b="1" spc="300">
                <a:solidFill>
                  <a:schemeClr val="tx1">
                    <a:lumMod val="75000"/>
                    <a:lumOff val="25000"/>
                  </a:schemeClr>
                </a:solidFill>
                <a:latin typeface="Arial" panose="020B0604020202020204" pitchFamily="34" charset="0"/>
                <a:ea typeface="微软雅黑"/>
                <a:hlinkClick r:id="rId19" action="ppaction://hlinkfile"/>
              </a:rPr>
              <a:t>人皆有不忍人之心</a:t>
            </a:r>
            <a:endParaRPr lang="zh-CN" altLang="en-US" sz="4800" b="1" spc="300">
              <a:solidFill>
                <a:schemeClr val="tx1">
                  <a:lumMod val="75000"/>
                  <a:lumOff val="25000"/>
                </a:schemeClr>
              </a:solidFill>
              <a:latin typeface="Arial" panose="020B0604020202020204" pitchFamily="34" charset="0"/>
              <a:ea typeface="微软雅黑"/>
            </a:endParaRPr>
          </a:p>
        </p:txBody>
      </p:sp>
      <p:sp>
        <p:nvSpPr>
          <p:cNvPr id="6" name="文本框 5"/>
          <p:cNvSpPr txBox="1"/>
          <p:nvPr>
            <p:custDataLst>
              <p:tags r:id="rId10"/>
            </p:custDataLst>
          </p:nvPr>
        </p:nvSpPr>
        <p:spPr>
          <a:xfrm>
            <a:off x="4507230" y="5530215"/>
            <a:ext cx="309880" cy="368300"/>
          </a:xfrm>
          <a:prstGeom prst="rect">
            <a:avLst/>
          </a:prstGeom>
          <a:noFill/>
        </p:spPr>
        <p:txBody>
          <a:bodyPr wrap="none" rtlCol="0">
            <a:spAutoFit/>
          </a:bodyPr>
          <a:lstStyle/>
          <a:p>
            <a:endParaRPr lang="zh-CN" altLang="en-US"/>
          </a:p>
        </p:txBody>
      </p:sp>
      <p:pic>
        <p:nvPicPr>
          <p:cNvPr id="4" name="热冰经典朗诵-寡人之于国也 超清(720p)">
            <a:hlinkClick r:id="" action="ppaction://media"/>
          </p:cNvPr>
          <p:cNvPicPr/>
          <p:nvPr>
            <a:videoFile r:link="rId12"/>
            <p:custDataLst>
              <p:tags r:id="rId13"/>
            </p:custDataLst>
            <p:extLst>
              <p:ext uri="{DAA4B4D4-6D71-4841-9C94-3DE7FCFB9230}">
                <p14:media xmlns:p14="http://schemas.microsoft.com/office/powerpoint/2010/main" r:embed="rId11"/>
              </p:ext>
            </p:extLst>
          </p:nvPr>
        </p:nvPicPr>
        <p:blipFill>
          <a:blip r:embed="rId20"/>
          <a:stretch>
            <a:fillRect/>
          </a:stretch>
        </p:blipFill>
        <p:spPr>
          <a:xfrm>
            <a:off x="234315" y="1468120"/>
            <a:ext cx="7649845" cy="55772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circle(in)">
                                      <p:cBhvr>
                                        <p:cTn id="14" dur="2000"/>
                                        <p:tgtEl>
                                          <p:spTgt spid="2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4"/>
                    </p:tgtEl>
                  </p:cond>
                </p:stCondLst>
                <p:endSync evt="end" delay="0">
                  <p:rtn val="all"/>
                </p:endSync>
                <p:childTnLst>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4"/>
                  </p:tgtEl>
                </p:cond>
              </p:nextCondLst>
            </p:seq>
            <p:video>
              <p:cMediaNode>
                <p:cTn id="27" fill="hold" display="0">
                  <p:stCondLst>
                    <p:cond delay="indefinite"/>
                  </p:stCondLst>
                  <p:endCondLst>
                    <p:cond evt="onNext" delay="0">
                      <p:tgtEl>
                        <p:sldTgt/>
                      </p:tgtEl>
                    </p:cond>
                    <p:cond evt="onPrev" delay="0">
                      <p:tgtEl>
                        <p:sldTgt/>
                      </p:tgtEl>
                    </p:cond>
                  </p:endCondLst>
                </p:cTn>
                <p:tgtEl>
                  <p:spTgt spid="4"/>
                </p:tgtEl>
              </p:cMediaNode>
            </p:vide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0" y="1296035"/>
            <a:ext cx="12858750" cy="5936615"/>
          </a:xfrm>
          <a:prstGeom prst="rect">
            <a:avLst/>
          </a:prstGeom>
          <a:pattFill prst="ltDnDiag">
            <a:fgClr>
              <a:srgbClr val="D9D9D9"/>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a:endParaRPr>
          </a:p>
        </p:txBody>
      </p:sp>
      <p:sp>
        <p:nvSpPr>
          <p:cNvPr id="13" name="矩形 12"/>
          <p:cNvSpPr/>
          <p:nvPr>
            <p:custDataLst>
              <p:tags r:id="rId3"/>
            </p:custDataLst>
          </p:nvPr>
        </p:nvSpPr>
        <p:spPr>
          <a:xfrm>
            <a:off x="427990" y="1565275"/>
            <a:ext cx="11466830" cy="5182870"/>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a:endParaRPr>
          </a:p>
        </p:txBody>
      </p:sp>
      <p:sp>
        <p:nvSpPr>
          <p:cNvPr id="3" name="文本框 2"/>
          <p:cNvSpPr txBox="1"/>
          <p:nvPr>
            <p:custDataLst>
              <p:tags r:id="rId4"/>
            </p:custDataLst>
          </p:nvPr>
        </p:nvSpPr>
        <p:spPr>
          <a:xfrm>
            <a:off x="1006475" y="492125"/>
            <a:ext cx="5347970" cy="80391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FF0000"/>
                </a:solidFill>
                <a:latin typeface="微软雅黑" panose="020B0503020204020204" charset="-122"/>
                <a:ea typeface="微软雅黑"/>
              </a:rPr>
              <a:t>人皆有不忍人之心</a:t>
            </a:r>
          </a:p>
        </p:txBody>
      </p:sp>
      <p:sp>
        <p:nvSpPr>
          <p:cNvPr id="11" name="Title 6"/>
          <p:cNvSpPr txBox="1"/>
          <p:nvPr>
            <p:custDataLst>
              <p:tags r:id="rId5"/>
            </p:custDataLst>
          </p:nvPr>
        </p:nvSpPr>
        <p:spPr>
          <a:xfrm>
            <a:off x="504825" y="1565275"/>
            <a:ext cx="11156950" cy="511429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a:cs typeface="微软雅黑" panose="020B0503020204020204" charset="-122"/>
              </a:rPr>
              <a:t>孟子曰：“人皆有不忍人之心。先王有不忍人之心，斯有不忍人之政矣；以不忍人之心，行不忍人之政，治天下可运之掌上。所以谓人皆有不忍人之心者：今人乍见孺子将入于井，皆有怵惕恻隐之心；非所以内交于孺子之父母也，非所以要誉于乡党朋友也，非恶其声而然也。由是观之，无恻隐之心，非人也；无羞恶之心，非人也；无辞让之心，非人也；无是非之心，非人也。恻隐之心，仁之端也；羞恶之心，义之端也；辞让之心，礼之端也；是非之心，智之端也。人之有是四端也，犹其有四体也。有是四端而自谓不能者，自贼者也；谓其君不能者，贼其君者也。凡有四端於我者，知皆扩而充之矣，若火之始然，泉之始达。苟能充之，足以保四海；苟不充之，不足以事父母。”</a:t>
            </a:r>
          </a:p>
        </p:txBody>
      </p:sp>
      <p:sp>
        <p:nvSpPr>
          <p:cNvPr id="5128" name="文本框 5127"/>
          <p:cNvSpPr txBox="1"/>
          <p:nvPr>
            <p:custDataLst>
              <p:tags r:id="rId6"/>
            </p:custDataLst>
          </p:nvPr>
        </p:nvSpPr>
        <p:spPr>
          <a:xfrm>
            <a:off x="5405120" y="2384743"/>
            <a:ext cx="721995" cy="521970"/>
          </a:xfrm>
          <a:prstGeom prst="rect">
            <a:avLst/>
          </a:prstGeom>
          <a:noFill/>
          <a:ln w="9525">
            <a:noFill/>
          </a:ln>
        </p:spPr>
        <p:txBody>
          <a:bodyPr wrap="none" anchor="t">
            <a:spAutoFit/>
          </a:bodyPr>
          <a:lstStyle/>
          <a:p>
            <a:pPr algn="l"/>
            <a:r>
              <a:rPr sz="2800" b="1">
                <a:solidFill>
                  <a:srgbClr val="FF0000"/>
                </a:solidFill>
                <a:latin typeface="黑体" panose="02010609060101010101" pitchFamily="2" charset="-122"/>
                <a:ea typeface="黑体" panose="02010609060101010101" pitchFamily="2" charset="-122"/>
              </a:rPr>
              <a:t>chù</a:t>
            </a:r>
            <a:r>
              <a:rPr lang="zh-CN" altLang="en-US" b="1">
                <a:solidFill>
                  <a:srgbClr val="660033"/>
                </a:solidFill>
                <a:latin typeface="黑体" panose="02010609060101010101" pitchFamily="2" charset="-122"/>
                <a:ea typeface="黑体" panose="02010609060101010101" pitchFamily="2" charset="-122"/>
              </a:rPr>
              <a:t> </a:t>
            </a:r>
          </a:p>
        </p:txBody>
      </p:sp>
      <p:sp>
        <p:nvSpPr>
          <p:cNvPr id="4" name="文本框 3"/>
          <p:cNvSpPr txBox="1"/>
          <p:nvPr>
            <p:custDataLst>
              <p:tags r:id="rId7"/>
            </p:custDataLst>
          </p:nvPr>
        </p:nvSpPr>
        <p:spPr>
          <a:xfrm>
            <a:off x="8721090" y="2446973"/>
            <a:ext cx="542290" cy="521970"/>
          </a:xfrm>
          <a:prstGeom prst="rect">
            <a:avLst/>
          </a:prstGeom>
          <a:noFill/>
          <a:ln w="9525">
            <a:noFill/>
          </a:ln>
        </p:spPr>
        <p:txBody>
          <a:bodyPr wrap="none" anchor="t">
            <a:spAutoFit/>
          </a:bodyPr>
          <a:lstStyle/>
          <a:p>
            <a:pPr algn="l"/>
            <a:r>
              <a:rPr sz="2800" b="1">
                <a:solidFill>
                  <a:srgbClr val="FF0000"/>
                </a:solidFill>
                <a:latin typeface="黑体" panose="02010609060101010101" pitchFamily="2" charset="-122"/>
                <a:ea typeface="黑体" panose="02010609060101010101" pitchFamily="2" charset="-122"/>
              </a:rPr>
              <a:t>nà</a:t>
            </a:r>
            <a:r>
              <a:rPr lang="zh-CN" altLang="en-US" b="1">
                <a:solidFill>
                  <a:srgbClr val="660033"/>
                </a:solidFill>
                <a:latin typeface="黑体" panose="02010609060101010101" pitchFamily="2" charset="-122"/>
                <a:ea typeface="黑体" panose="02010609060101010101" pitchFamily="2" charset="-122"/>
              </a:rPr>
              <a:t> </a:t>
            </a:r>
          </a:p>
        </p:txBody>
      </p:sp>
      <p:sp>
        <p:nvSpPr>
          <p:cNvPr id="5" name="文本框 4"/>
          <p:cNvSpPr txBox="1"/>
          <p:nvPr>
            <p:custDataLst>
              <p:tags r:id="rId8"/>
            </p:custDataLst>
          </p:nvPr>
        </p:nvSpPr>
        <p:spPr>
          <a:xfrm>
            <a:off x="2056765" y="2968943"/>
            <a:ext cx="721995" cy="521970"/>
          </a:xfrm>
          <a:prstGeom prst="rect">
            <a:avLst/>
          </a:prstGeom>
          <a:noFill/>
          <a:ln w="9525">
            <a:noFill/>
          </a:ln>
        </p:spPr>
        <p:txBody>
          <a:bodyPr wrap="none" anchor="t">
            <a:spAutoFit/>
          </a:bodyPr>
          <a:lstStyle/>
          <a:p>
            <a:pPr algn="l"/>
            <a:r>
              <a:rPr sz="2800" b="1">
                <a:solidFill>
                  <a:srgbClr val="FF0000"/>
                </a:solidFill>
                <a:latin typeface="黑体" panose="02010609060101010101" pitchFamily="2" charset="-122"/>
                <a:ea typeface="黑体" panose="02010609060101010101" pitchFamily="2" charset="-122"/>
              </a:rPr>
              <a:t>yāo</a:t>
            </a:r>
            <a:r>
              <a:rPr lang="zh-CN" altLang="en-US" b="1">
                <a:solidFill>
                  <a:srgbClr val="660033"/>
                </a:solidFill>
                <a:latin typeface="黑体" panose="02010609060101010101" pitchFamily="2" charset="-122"/>
                <a:ea typeface="黑体" panose="02010609060101010101" pitchFamily="2" charset="-122"/>
              </a:rPr>
              <a:t> </a:t>
            </a:r>
          </a:p>
        </p:txBody>
      </p:sp>
      <p:sp>
        <p:nvSpPr>
          <p:cNvPr id="6" name="文本框 5"/>
          <p:cNvSpPr txBox="1"/>
          <p:nvPr>
            <p:custDataLst>
              <p:tags r:id="rId9"/>
            </p:custDataLst>
          </p:nvPr>
        </p:nvSpPr>
        <p:spPr>
          <a:xfrm>
            <a:off x="2484120" y="3355023"/>
            <a:ext cx="542290" cy="521970"/>
          </a:xfrm>
          <a:prstGeom prst="rect">
            <a:avLst/>
          </a:prstGeom>
          <a:noFill/>
          <a:ln w="9525">
            <a:noFill/>
          </a:ln>
        </p:spPr>
        <p:txBody>
          <a:bodyPr wrap="none" anchor="t">
            <a:spAutoFit/>
          </a:bodyPr>
          <a:lstStyle/>
          <a:p>
            <a:pPr algn="l"/>
            <a:r>
              <a:rPr sz="2800" b="1">
                <a:solidFill>
                  <a:srgbClr val="FF0000"/>
                </a:solidFill>
                <a:latin typeface="黑体" panose="02010609060101010101" pitchFamily="2" charset="-122"/>
                <a:ea typeface="黑体" panose="02010609060101010101" pitchFamily="2" charset="-122"/>
              </a:rPr>
              <a:t>wù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amond(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128"/>
                                        </p:tgtEl>
                                        <p:attrNameLst>
                                          <p:attrName>style.visibility</p:attrName>
                                        </p:attrNameLst>
                                      </p:cBhvr>
                                      <p:to>
                                        <p:strVal val="visible"/>
                                      </p:to>
                                    </p:set>
                                    <p:anim calcmode="lin" valueType="num">
                                      <p:cBhvr>
                                        <p:cTn id="22" dur="500" fill="hold"/>
                                        <p:tgtEl>
                                          <p:spTgt spid="5128"/>
                                        </p:tgtEl>
                                        <p:attrNameLst>
                                          <p:attrName>ppt_x</p:attrName>
                                        </p:attrNameLst>
                                      </p:cBhvr>
                                      <p:tavLst>
                                        <p:tav tm="0">
                                          <p:val>
                                            <p:strVal val="#ppt_x"/>
                                          </p:val>
                                        </p:tav>
                                        <p:tav tm="100000">
                                          <p:val>
                                            <p:strVal val="#ppt_x"/>
                                          </p:val>
                                        </p:tav>
                                      </p:tavLst>
                                    </p:anim>
                                    <p:anim calcmode="lin" valueType="num">
                                      <p:cBhvr>
                                        <p:cTn id="23" dur="500" fill="hold"/>
                                        <p:tgtEl>
                                          <p:spTgt spid="5128"/>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ppt_x</p:attrName>
                                        </p:attrNameLst>
                                      </p:cBhvr>
                                      <p:tavLst>
                                        <p:tav tm="0">
                                          <p:val>
                                            <p:strVal val="#ppt_x"/>
                                          </p:val>
                                        </p:tav>
                                        <p:tav tm="100000">
                                          <p:val>
                                            <p:strVal val="#ppt_x"/>
                                          </p:val>
                                        </p:tav>
                                      </p:tavLst>
                                    </p:anim>
                                    <p:anim calcmode="lin" valueType="num">
                                      <p:cBhvr>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ppt_x</p:attrName>
                                        </p:attrNameLst>
                                      </p:cBhvr>
                                      <p:tavLst>
                                        <p:tav tm="0">
                                          <p:val>
                                            <p:strVal val="#ppt_x"/>
                                          </p:val>
                                        </p:tav>
                                        <p:tav tm="100000">
                                          <p:val>
                                            <p:strVal val="#ppt_x"/>
                                          </p:val>
                                        </p:tav>
                                      </p:tavLst>
                                    </p:anim>
                                    <p:anim calcmode="lin" valueType="num">
                                      <p:cBhvr>
                                        <p:cTn id="4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1" grpId="0"/>
      <p:bldP spid="5128" grpId="0"/>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0" y="1296035"/>
            <a:ext cx="12858750" cy="5936615"/>
          </a:xfrm>
          <a:prstGeom prst="rect">
            <a:avLst/>
          </a:prstGeom>
          <a:pattFill prst="ltDnDiag">
            <a:fgClr>
              <a:srgbClr val="D9D9D9"/>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a:endParaRPr>
          </a:p>
        </p:txBody>
      </p:sp>
      <p:sp>
        <p:nvSpPr>
          <p:cNvPr id="13" name="矩形 12"/>
          <p:cNvSpPr/>
          <p:nvPr>
            <p:custDataLst>
              <p:tags r:id="rId3"/>
            </p:custDataLst>
          </p:nvPr>
        </p:nvSpPr>
        <p:spPr>
          <a:xfrm>
            <a:off x="427990" y="1565275"/>
            <a:ext cx="11466830" cy="5182870"/>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a:endParaRPr>
          </a:p>
        </p:txBody>
      </p:sp>
      <p:sp>
        <p:nvSpPr>
          <p:cNvPr id="3" name="文本框 2"/>
          <p:cNvSpPr txBox="1"/>
          <p:nvPr>
            <p:custDataLst>
              <p:tags r:id="rId4"/>
            </p:custDataLst>
          </p:nvPr>
        </p:nvSpPr>
        <p:spPr>
          <a:xfrm>
            <a:off x="1006475" y="492125"/>
            <a:ext cx="5347970" cy="80391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FF0000"/>
                </a:solidFill>
                <a:latin typeface="微软雅黑" panose="020B0503020204020204" charset="-122"/>
                <a:ea typeface="微软雅黑"/>
              </a:rPr>
              <a:t>人皆有不忍人之心</a:t>
            </a:r>
          </a:p>
        </p:txBody>
      </p:sp>
      <p:sp>
        <p:nvSpPr>
          <p:cNvPr id="11" name="Title 6"/>
          <p:cNvSpPr txBox="1"/>
          <p:nvPr>
            <p:custDataLst>
              <p:tags r:id="rId5"/>
            </p:custDataLst>
          </p:nvPr>
        </p:nvSpPr>
        <p:spPr>
          <a:xfrm>
            <a:off x="504825" y="1565275"/>
            <a:ext cx="11156950" cy="511429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000" b="1" spc="200">
                <a:ln w="3175">
                  <a:noFill/>
                  <a:prstDash val="dash"/>
                </a:ln>
                <a:solidFill>
                  <a:srgbClr val="00B050"/>
                </a:solidFill>
                <a:latin typeface="微软雅黑" panose="020B0503020204020204" charset="-122"/>
                <a:ea typeface="微软雅黑"/>
                <a:cs typeface="微软雅黑" panose="020B0503020204020204" charset="-122"/>
              </a:rPr>
              <a:t>孟子说：“人都有不忍伤害别人的心。先王有不忍伤害别人的心，则有不忍伤害别人的政治。用不忍伤害别人的心，施行不忍伤害别人的政治，那么治理天下就会像在手掌中转动它那么容易。所以说人都有不忍伤害别人的心，（假如）现在有人忽然看到一个孩子要掉到井里去了，都会有害怕同情的心——不是想借此同孩子的父母攀交情，不是想要在乡邻朋友中博取名声，也不是讨厌那孩子惊恐的哭叫声才这么做的，而是发自内心的同情。由此看来，没有同情心的，不能称为人；没有羞耻心的，不能称为人；没有谦让心的，不能称为人；没有是非心的，不能称为人。同情心是仁的开端，羞耻心是义的开端，谦让心是礼的开端，是非心是智的开端。人有这四种开端，就像他有四肢一样（重要）。有了这四种品质却不能推演到日常生活行为的人，那是自己损害自己的品性。说他的君主不能推演的善行且不帮助改正的人，是陷害他的君主。凡是具有这四种品质的人，都懂得扩大充实它们，它们就像刚刚燃烧的火，刚刚开始涌出的泉水，扩大充实则无所不至。如果能将这四种品质扩充，就足可以安定天下；如果不扩充，则连侍奉父母都做不到。”</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amond(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custDataLst>
              <p:tags r:id="rId2"/>
            </p:custDataLst>
          </p:nvPr>
        </p:nvSpPr>
        <p:spPr>
          <a:xfrm>
            <a:off x="959168" y="1721485"/>
            <a:ext cx="10940415" cy="4761230"/>
          </a:xfrm>
          <a:prstGeom prst="roundRect">
            <a:avLst>
              <a:gd name="adj" fmla="val 6601"/>
            </a:avLst>
          </a:prstGeom>
          <a:solidFill>
            <a:schemeClr val="bg1"/>
          </a:solidFill>
          <a:ln>
            <a:noFill/>
          </a:ln>
          <a:effectLst>
            <a:outerShdw blurRad="2159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pPr>
            <a:endParaRPr lang="zh-CN" altLang="en-US" sz="1800">
              <a:latin typeface="Arial" panose="020B0604020202020204" pitchFamily="34" charset="0"/>
              <a:ea typeface="微软雅黑"/>
              <a:sym typeface="+mn-ea"/>
            </a:endParaRPr>
          </a:p>
        </p:txBody>
      </p:sp>
      <p:sp>
        <p:nvSpPr>
          <p:cNvPr id="7" name="矩形 6"/>
          <p:cNvSpPr/>
          <p:nvPr>
            <p:custDataLst>
              <p:tags r:id="rId3"/>
            </p:custDataLst>
          </p:nvPr>
        </p:nvSpPr>
        <p:spPr>
          <a:xfrm>
            <a:off x="333375" y="174496"/>
            <a:ext cx="12192000" cy="1016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sz="1800">
              <a:solidFill>
                <a:schemeClr val="tx1">
                  <a:lumMod val="50000"/>
                  <a:lumOff val="50000"/>
                </a:schemeClr>
              </a:solidFill>
              <a:latin typeface="Arial" panose="020B0604020202020204" pitchFamily="34" charset="0"/>
              <a:ea typeface="微软雅黑"/>
              <a:sym typeface="+mn-ea"/>
            </a:endParaRPr>
          </a:p>
        </p:txBody>
      </p:sp>
      <p:sp>
        <p:nvSpPr>
          <p:cNvPr id="12291" name="文本框 7170"/>
          <p:cNvSpPr txBox="1"/>
          <p:nvPr>
            <p:custDataLst>
              <p:tags r:id="rId4"/>
            </p:custDataLst>
          </p:nvPr>
        </p:nvSpPr>
        <p:spPr>
          <a:xfrm>
            <a:off x="1376045" y="2000885"/>
            <a:ext cx="9727565" cy="1383665"/>
          </a:xfrm>
          <a:prstGeom prst="rect">
            <a:avLst/>
          </a:prstGeom>
          <a:noFill/>
          <a:ln w="9525">
            <a:noFill/>
          </a:ln>
        </p:spPr>
        <p:txBody>
          <a:bodyPr wrap="square" anchor="t">
            <a:spAutoFit/>
          </a:bodyPr>
          <a:lstStyle/>
          <a:p>
            <a:pPr eaLnBrk="1" latinLnBrk="0" hangingPunct="1">
              <a:lnSpc>
                <a:spcPct val="150000"/>
              </a:lnSpc>
              <a:spcBef>
                <a:spcPct val="0"/>
              </a:spcBef>
            </a:pPr>
            <a:r>
              <a:rPr lang="zh-CN" altLang="zh-CN" sz="2800" b="1">
                <a:solidFill>
                  <a:srgbClr val="7030A0"/>
                </a:solidFill>
                <a:latin typeface="微软雅黑" panose="020B0503020204020204" charset="-122"/>
                <a:ea typeface="微软雅黑"/>
              </a:rPr>
              <a:t>“不忍人之心”包含四个方面，“侧隐、羞恶、辞让、是非”之心，简称为“心”。</a:t>
            </a:r>
          </a:p>
        </p:txBody>
      </p:sp>
      <p:sp>
        <p:nvSpPr>
          <p:cNvPr id="12292" name="文本框 7170"/>
          <p:cNvSpPr txBox="1"/>
          <p:nvPr>
            <p:custDataLst>
              <p:tags r:id="rId5"/>
            </p:custDataLst>
          </p:nvPr>
        </p:nvSpPr>
        <p:spPr>
          <a:xfrm>
            <a:off x="1376045" y="4015740"/>
            <a:ext cx="9727565" cy="1614805"/>
          </a:xfrm>
          <a:prstGeom prst="rect">
            <a:avLst/>
          </a:prstGeom>
          <a:noFill/>
          <a:ln w="9525">
            <a:noFill/>
          </a:ln>
        </p:spPr>
        <p:txBody>
          <a:bodyPr wrap="square" anchor="t">
            <a:spAutoFit/>
          </a:bodyPr>
          <a:lstStyle/>
          <a:p>
            <a:pPr eaLnBrk="1" latinLnBrk="0" hangingPunct="1">
              <a:lnSpc>
                <a:spcPct val="150000"/>
              </a:lnSpc>
              <a:spcBef>
                <a:spcPct val="0"/>
              </a:spcBef>
            </a:pPr>
            <a:r>
              <a:rPr lang="zh-CN" altLang="zh-CN" sz="2800" b="1">
                <a:solidFill>
                  <a:srgbClr val="7030A0"/>
                </a:solidFill>
                <a:latin typeface="微软雅黑" panose="020B0503020204020204" charset="-122"/>
                <a:ea typeface="微软雅黑"/>
                <a:sym typeface="+mn-ea"/>
              </a:rPr>
              <a:t>这“四心”是“仁、义、礼、智”这四种德范畴的发端，或者说是“四端”。</a:t>
            </a:r>
            <a:r>
              <a:rPr lang="zh-CN" altLang="en-US" sz="3795" b="1">
                <a:solidFill>
                  <a:srgbClr val="000000"/>
                </a:solidFill>
                <a:latin typeface="微软雅黑" panose="020B0503020204020204" charset="-122"/>
                <a:ea typeface="微软雅黑"/>
              </a:rPr>
              <a:t> </a:t>
            </a:r>
          </a:p>
        </p:txBody>
      </p:sp>
      <p:sp>
        <p:nvSpPr>
          <p:cNvPr id="2" name="文本框 7170"/>
          <p:cNvSpPr txBox="1"/>
          <p:nvPr>
            <p:custDataLst>
              <p:tags r:id="rId6"/>
            </p:custDataLst>
          </p:nvPr>
        </p:nvSpPr>
        <p:spPr>
          <a:xfrm>
            <a:off x="521335" y="174625"/>
            <a:ext cx="11108690" cy="1014730"/>
          </a:xfrm>
          <a:prstGeom prst="rect">
            <a:avLst/>
          </a:prstGeom>
          <a:noFill/>
          <a:ln w="9525">
            <a:noFill/>
          </a:ln>
        </p:spPr>
        <p:txBody>
          <a:bodyPr wrap="square" anchor="t">
            <a:spAutoFit/>
          </a:bodyPr>
          <a:lstStyle/>
          <a:p>
            <a:pPr>
              <a:spcBef>
                <a:spcPct val="50000"/>
              </a:spcBef>
            </a:pPr>
            <a:r>
              <a:rPr altLang="zh-CN" sz="3600" b="1">
                <a:solidFill>
                  <a:schemeClr val="accent3"/>
                </a:solidFill>
                <a:latin typeface="微软雅黑" panose="020B0503020204020204" charset="-122"/>
                <a:ea typeface="微软雅黑"/>
                <a:cs typeface="微软雅黑" panose="020B0503020204020204" charset="-122"/>
              </a:rPr>
              <a:t>孟子认为“不忍人之心”有哪些内容？</a:t>
            </a:r>
            <a:r>
              <a:rPr lang="zh-CN" altLang="en-US" sz="6000" b="1">
                <a:solidFill>
                  <a:schemeClr val="accent3"/>
                </a:solidFill>
                <a:latin typeface="微软雅黑" panose="020B0503020204020204" charset="-122"/>
                <a:ea typeface="微软雅黑"/>
                <a:cs typeface="微软雅黑" panose="020B0503020204020204" charset="-122"/>
              </a:rPr>
              <a:t> </a:t>
            </a:r>
          </a:p>
        </p:txBody>
      </p:sp>
    </p:spTree>
    <p:custDataLst>
      <p:tags r:id="rId1"/>
    </p:custData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2291"/>
                                        </p:tgtEl>
                                        <p:attrNameLst>
                                          <p:attrName>style.visibility</p:attrName>
                                        </p:attrNameLst>
                                      </p:cBhvr>
                                      <p:to>
                                        <p:strVal val="visible"/>
                                      </p:to>
                                    </p:set>
                                    <p:animEffect transition="in" filter="diamond(in)">
                                      <p:cBhvr>
                                        <p:cTn id="19" dur="2000"/>
                                        <p:tgtEl>
                                          <p:spTgt spid="1229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12292"/>
                                        </p:tgtEl>
                                        <p:attrNameLst>
                                          <p:attrName>style.visibility</p:attrName>
                                        </p:attrNameLst>
                                      </p:cBhvr>
                                      <p:to>
                                        <p:strVal val="visible"/>
                                      </p:to>
                                    </p:set>
                                    <p:animEffect transition="in" filter="wedge">
                                      <p:cBhvr>
                                        <p:cTn id="24" dur="2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2"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custDataLst>
              <p:tags r:id="rId2"/>
            </p:custDataLst>
          </p:nvPr>
        </p:nvSpPr>
        <p:spPr>
          <a:xfrm>
            <a:off x="959168" y="1721485"/>
            <a:ext cx="10940415" cy="4761230"/>
          </a:xfrm>
          <a:prstGeom prst="roundRect">
            <a:avLst>
              <a:gd name="adj" fmla="val 6601"/>
            </a:avLst>
          </a:prstGeom>
          <a:solidFill>
            <a:schemeClr val="bg1"/>
          </a:solidFill>
          <a:ln>
            <a:noFill/>
          </a:ln>
          <a:effectLst>
            <a:outerShdw blurRad="2159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pPr>
            <a:endParaRPr lang="zh-CN" altLang="en-US" sz="1800">
              <a:latin typeface="Arial" panose="020B0604020202020204" pitchFamily="34" charset="0"/>
              <a:ea typeface="微软雅黑"/>
              <a:sym typeface="+mn-ea"/>
            </a:endParaRPr>
          </a:p>
        </p:txBody>
      </p:sp>
      <p:sp>
        <p:nvSpPr>
          <p:cNvPr id="7" name="矩形 6"/>
          <p:cNvSpPr/>
          <p:nvPr>
            <p:custDataLst>
              <p:tags r:id="rId3"/>
            </p:custDataLst>
          </p:nvPr>
        </p:nvSpPr>
        <p:spPr>
          <a:xfrm>
            <a:off x="333375" y="174496"/>
            <a:ext cx="12192000" cy="1016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sz="1800">
              <a:solidFill>
                <a:schemeClr val="tx1">
                  <a:lumMod val="50000"/>
                  <a:lumOff val="50000"/>
                </a:schemeClr>
              </a:solidFill>
              <a:latin typeface="Arial" panose="020B0604020202020204" pitchFamily="34" charset="0"/>
              <a:ea typeface="微软雅黑"/>
              <a:sym typeface="+mn-ea"/>
            </a:endParaRPr>
          </a:p>
        </p:txBody>
      </p:sp>
      <p:sp>
        <p:nvSpPr>
          <p:cNvPr id="12291" name="文本框 7170"/>
          <p:cNvSpPr txBox="1"/>
          <p:nvPr>
            <p:custDataLst>
              <p:tags r:id="rId4"/>
            </p:custDataLst>
          </p:nvPr>
        </p:nvSpPr>
        <p:spPr>
          <a:xfrm>
            <a:off x="1188085" y="1867535"/>
            <a:ext cx="9727565" cy="521970"/>
          </a:xfrm>
          <a:prstGeom prst="rect">
            <a:avLst/>
          </a:prstGeom>
          <a:noFill/>
          <a:ln w="9525">
            <a:noFill/>
          </a:ln>
        </p:spPr>
        <p:txBody>
          <a:bodyPr wrap="square" anchor="t">
            <a:spAutoFit/>
          </a:bodyPr>
          <a:lstStyle/>
          <a:p>
            <a:pPr>
              <a:spcBef>
                <a:spcPct val="50000"/>
              </a:spcBef>
            </a:pPr>
            <a:r>
              <a:rPr lang="zh-CN" altLang="zh-CN" sz="2800" b="1">
                <a:solidFill>
                  <a:srgbClr val="C00000"/>
                </a:solidFill>
                <a:latin typeface="微软雅黑" panose="020B0503020204020204" charset="-122"/>
                <a:ea typeface="微软雅黑"/>
                <a:sym typeface="+mn-ea"/>
              </a:rPr>
              <a:t>是先天就有的。</a:t>
            </a:r>
          </a:p>
        </p:txBody>
      </p:sp>
      <p:sp>
        <p:nvSpPr>
          <p:cNvPr id="3" name="文本框 7170"/>
          <p:cNvSpPr txBox="1"/>
          <p:nvPr>
            <p:custDataLst>
              <p:tags r:id="rId5"/>
            </p:custDataLst>
          </p:nvPr>
        </p:nvSpPr>
        <p:spPr>
          <a:xfrm>
            <a:off x="1188085" y="2836545"/>
            <a:ext cx="9727565" cy="2861310"/>
          </a:xfrm>
          <a:prstGeom prst="rect">
            <a:avLst/>
          </a:prstGeom>
          <a:noFill/>
          <a:ln w="9525">
            <a:noFill/>
          </a:ln>
        </p:spPr>
        <p:txBody>
          <a:bodyPr wrap="square" anchor="t">
            <a:spAutoFit/>
          </a:bodyPr>
          <a:lstStyle/>
          <a:p>
            <a:pPr eaLnBrk="1" latinLnBrk="0" hangingPunct="1">
              <a:lnSpc>
                <a:spcPct val="150000"/>
              </a:lnSpc>
              <a:spcBef>
                <a:spcPct val="0"/>
              </a:spcBef>
            </a:pPr>
            <a:r>
              <a:rPr lang="zh-CN" altLang="en-US" sz="2400" b="1">
                <a:latin typeface="微软雅黑" panose="020B0503020204020204" charset="-122"/>
                <a:ea typeface="微软雅黑"/>
                <a:sym typeface="+mn-ea"/>
              </a:rPr>
              <a:t>孟子认为人性本善，指出人性就是作为“仁、义、礼、看”的发端的“不忍人之心”，而且举出了生动的例子来论证这种“不忍人之心”是人所固有的。没有它，就不是人。从这个角度来说，人性的确是人先天就有的，与后天环境无关。因此，他把“仁、义、礼、智”这些社会性质的道德观念说成是人的天性里所固有的、与生俱来的。</a:t>
            </a:r>
          </a:p>
        </p:txBody>
      </p:sp>
      <p:sp>
        <p:nvSpPr>
          <p:cNvPr id="2" name="文本框 7170"/>
          <p:cNvSpPr txBox="1"/>
          <p:nvPr>
            <p:custDataLst>
              <p:tags r:id="rId6"/>
            </p:custDataLst>
          </p:nvPr>
        </p:nvSpPr>
        <p:spPr>
          <a:xfrm>
            <a:off x="500380" y="360680"/>
            <a:ext cx="11900535" cy="583565"/>
          </a:xfrm>
          <a:prstGeom prst="rect">
            <a:avLst/>
          </a:prstGeom>
          <a:noFill/>
          <a:ln w="9525">
            <a:noFill/>
          </a:ln>
        </p:spPr>
        <p:txBody>
          <a:bodyPr wrap="square" anchor="t">
            <a:spAutoFit/>
          </a:bodyPr>
          <a:lstStyle/>
          <a:p>
            <a:pPr>
              <a:spcBef>
                <a:spcPct val="50000"/>
              </a:spcBef>
            </a:pPr>
            <a:r>
              <a:rPr lang="en-US" altLang="zh-CN" sz="100" b="1">
                <a:solidFill>
                  <a:srgbClr val="000000"/>
                </a:solidFill>
                <a:latin typeface="黑体" panose="02010609060101010101" pitchFamily="2" charset="-122"/>
                <a:ea typeface="黑体" panose="02010609060101010101" pitchFamily="2" charset="-122"/>
              </a:rPr>
              <a:t>    </a:t>
            </a:r>
            <a:r>
              <a:rPr lang="zh-CN" altLang="en-US" sz="3200" b="1" noProof="0" smtClean="0">
                <a:ln>
                  <a:noFill/>
                </a:ln>
                <a:solidFill>
                  <a:schemeClr val="accent3"/>
                </a:solidFill>
                <a:effectLst/>
                <a:uLnTx/>
                <a:uFillTx/>
                <a:latin typeface="微软雅黑" panose="020B0503020204020204" charset="-122"/>
                <a:ea typeface="微软雅黑"/>
                <a:cs typeface="+mj-cs"/>
                <a:sym typeface="+mn-ea"/>
              </a:rPr>
              <a:t>人皆有不忍人之心，人性是先天就有的还是后天培养的？</a:t>
            </a:r>
            <a:r>
              <a:rPr lang="zh-CN" altLang="en-US" sz="2400" b="1">
                <a:solidFill>
                  <a:srgbClr val="000000"/>
                </a:solidFill>
                <a:latin typeface="微软雅黑" panose="020B0503020204020204" charset="-122"/>
                <a:ea typeface="微软雅黑"/>
              </a:rPr>
              <a:t> </a:t>
            </a:r>
          </a:p>
        </p:txBody>
      </p:sp>
    </p:spTree>
    <p:custDataLst>
      <p:tags r:id="rId1"/>
    </p:custData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2291"/>
                                        </p:tgtEl>
                                        <p:attrNameLst>
                                          <p:attrName>style.visibility</p:attrName>
                                        </p:attrNameLst>
                                      </p:cBhvr>
                                      <p:to>
                                        <p:strVal val="visible"/>
                                      </p:to>
                                    </p:set>
                                    <p:animEffect transition="in" filter="diamond(in)">
                                      <p:cBhvr>
                                        <p:cTn id="19" dur="2000"/>
                                        <p:tgtEl>
                                          <p:spTgt spid="1229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edge">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3"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635" y="4277995"/>
            <a:ext cx="12877800" cy="295148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755" strike="noStrike" noProof="1"/>
          </a:p>
        </p:txBody>
      </p:sp>
      <p:pic>
        <p:nvPicPr>
          <p:cNvPr id="3" name="图片 2"/>
          <p:cNvPicPr>
            <a:picLocks noChangeAspect="1"/>
          </p:cNvPicPr>
          <p:nvPr>
            <p:custDataLst>
              <p:tags r:id="rId2"/>
            </p:custDataLst>
          </p:nvPr>
        </p:nvPicPr>
        <p:blipFill>
          <a:blip r:embed="rId10"/>
          <a:srcRect l="1268" t="3333" r="1242"/>
          <a:stretch>
            <a:fillRect/>
          </a:stretch>
        </p:blipFill>
        <p:spPr>
          <a:xfrm>
            <a:off x="635" y="1270"/>
            <a:ext cx="4846955" cy="1923415"/>
          </a:xfrm>
          <a:prstGeom prst="rect">
            <a:avLst/>
          </a:prstGeom>
        </p:spPr>
      </p:pic>
      <p:pic>
        <p:nvPicPr>
          <p:cNvPr id="4" name="图片 3"/>
          <p:cNvPicPr>
            <a:picLocks noChangeAspect="1"/>
          </p:cNvPicPr>
          <p:nvPr>
            <p:custDataLst>
              <p:tags r:id="rId3"/>
            </p:custDataLst>
          </p:nvPr>
        </p:nvPicPr>
        <p:blipFill>
          <a:blip r:embed="rId11"/>
          <a:srcRect t="8617" b="11568"/>
          <a:stretch>
            <a:fillRect/>
          </a:stretch>
        </p:blipFill>
        <p:spPr>
          <a:xfrm>
            <a:off x="8244840" y="1270"/>
            <a:ext cx="4613910" cy="1923415"/>
          </a:xfrm>
          <a:prstGeom prst="rect">
            <a:avLst/>
          </a:prstGeom>
        </p:spPr>
      </p:pic>
      <p:pic>
        <p:nvPicPr>
          <p:cNvPr id="5" name="图片 4"/>
          <p:cNvPicPr>
            <a:picLocks noChangeAspect="1"/>
          </p:cNvPicPr>
          <p:nvPr>
            <p:custDataLst>
              <p:tags r:id="rId4"/>
            </p:custDataLst>
          </p:nvPr>
        </p:nvPicPr>
        <p:blipFill>
          <a:blip r:embed="rId12"/>
          <a:stretch>
            <a:fillRect/>
          </a:stretch>
        </p:blipFill>
        <p:spPr>
          <a:xfrm>
            <a:off x="-9525" y="1925320"/>
            <a:ext cx="4857115" cy="2352675"/>
          </a:xfrm>
          <a:prstGeom prst="rect">
            <a:avLst/>
          </a:prstGeom>
        </p:spPr>
      </p:pic>
      <p:pic>
        <p:nvPicPr>
          <p:cNvPr id="7" name="图片 6"/>
          <p:cNvPicPr>
            <a:picLocks noChangeAspect="1"/>
          </p:cNvPicPr>
          <p:nvPr>
            <p:custDataLst>
              <p:tags r:id="rId5"/>
            </p:custDataLst>
          </p:nvPr>
        </p:nvPicPr>
        <p:blipFill>
          <a:blip r:embed="rId13"/>
          <a:stretch>
            <a:fillRect/>
          </a:stretch>
        </p:blipFill>
        <p:spPr>
          <a:xfrm>
            <a:off x="4847590" y="0"/>
            <a:ext cx="3387725" cy="4272280"/>
          </a:xfrm>
          <a:prstGeom prst="rect">
            <a:avLst/>
          </a:prstGeom>
        </p:spPr>
      </p:pic>
      <p:sp>
        <p:nvSpPr>
          <p:cNvPr id="4098" name="标题 4097"/>
          <p:cNvSpPr>
            <a:spLocks noGrp="1"/>
          </p:cNvSpPr>
          <p:nvPr>
            <p:ph type="ctrTitle"/>
            <p:custDataLst>
              <p:tags r:id="rId6"/>
            </p:custDataLst>
          </p:nvPr>
        </p:nvSpPr>
        <p:spPr>
          <a:xfrm>
            <a:off x="605155" y="4610735"/>
            <a:ext cx="11316335" cy="2133600"/>
          </a:xfrm>
        </p:spPr>
        <p:txBody>
          <a:bodyPr anchor="ctr"/>
          <a:lstStyle/>
          <a:p>
            <a:pPr defTabSz="914400">
              <a:buClrTx/>
              <a:buSzTx/>
              <a:buFontTx/>
            </a:pPr>
            <a:r>
              <a:rPr lang="zh-CN" altLang="en-US" sz="11500" b="1" kern="1200" baseline="0">
                <a:latin typeface="微软雅黑" panose="020B0503020204020204" charset="-122"/>
                <a:ea typeface="微软雅黑"/>
              </a:rPr>
              <a:t>人皆有不忍之心</a:t>
            </a:r>
          </a:p>
        </p:txBody>
      </p:sp>
      <p:pic>
        <p:nvPicPr>
          <p:cNvPr id="2" name="图片 1"/>
          <p:cNvPicPr>
            <a:picLocks noChangeAspect="1"/>
          </p:cNvPicPr>
          <p:nvPr>
            <p:custDataLst>
              <p:tags r:id="rId7"/>
            </p:custDataLst>
          </p:nvPr>
        </p:nvPicPr>
        <p:blipFill>
          <a:blip r:embed="rId14"/>
          <a:stretch>
            <a:fillRect/>
          </a:stretch>
        </p:blipFill>
        <p:spPr>
          <a:xfrm>
            <a:off x="8244205" y="1925320"/>
            <a:ext cx="4614545" cy="23520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edg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custDataLst>
              <p:tags r:id="rId2"/>
            </p:custDataLst>
          </p:nvPr>
        </p:nvSpPr>
        <p:spPr>
          <a:xfrm>
            <a:off x="959168" y="1721485"/>
            <a:ext cx="10940415" cy="4761230"/>
          </a:xfrm>
          <a:prstGeom prst="roundRect">
            <a:avLst>
              <a:gd name="adj" fmla="val 6601"/>
            </a:avLst>
          </a:prstGeom>
          <a:solidFill>
            <a:schemeClr val="bg1"/>
          </a:solidFill>
          <a:ln>
            <a:noFill/>
          </a:ln>
          <a:effectLst>
            <a:outerShdw blurRad="2159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pPr>
            <a:endParaRPr lang="zh-CN" altLang="en-US" sz="1800">
              <a:latin typeface="Arial" panose="020B0604020202020204" pitchFamily="34" charset="0"/>
              <a:ea typeface="微软雅黑"/>
              <a:sym typeface="+mn-ea"/>
            </a:endParaRPr>
          </a:p>
        </p:txBody>
      </p:sp>
      <p:sp>
        <p:nvSpPr>
          <p:cNvPr id="7" name="矩形 6"/>
          <p:cNvSpPr/>
          <p:nvPr>
            <p:custDataLst>
              <p:tags r:id="rId3"/>
            </p:custDataLst>
          </p:nvPr>
        </p:nvSpPr>
        <p:spPr>
          <a:xfrm>
            <a:off x="333375" y="174496"/>
            <a:ext cx="12192000" cy="1016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sz="1800">
              <a:solidFill>
                <a:schemeClr val="tx1">
                  <a:lumMod val="50000"/>
                  <a:lumOff val="50000"/>
                </a:schemeClr>
              </a:solidFill>
              <a:latin typeface="Arial" panose="020B0604020202020204" pitchFamily="34" charset="0"/>
              <a:ea typeface="微软雅黑"/>
              <a:sym typeface="+mn-ea"/>
            </a:endParaRPr>
          </a:p>
        </p:txBody>
      </p:sp>
      <p:sp>
        <p:nvSpPr>
          <p:cNvPr id="12291" name="文本框 7170"/>
          <p:cNvSpPr txBox="1"/>
          <p:nvPr>
            <p:custDataLst>
              <p:tags r:id="rId4"/>
            </p:custDataLst>
          </p:nvPr>
        </p:nvSpPr>
        <p:spPr>
          <a:xfrm>
            <a:off x="1188085" y="1867535"/>
            <a:ext cx="9727565" cy="521970"/>
          </a:xfrm>
          <a:prstGeom prst="rect">
            <a:avLst/>
          </a:prstGeom>
          <a:noFill/>
          <a:ln w="9525">
            <a:noFill/>
          </a:ln>
        </p:spPr>
        <p:txBody>
          <a:bodyPr wrap="square" anchor="t">
            <a:spAutoFit/>
          </a:bodyPr>
          <a:lstStyle/>
          <a:p>
            <a:pPr>
              <a:spcBef>
                <a:spcPct val="50000"/>
              </a:spcBef>
            </a:pPr>
            <a:r>
              <a:rPr lang="zh-CN" altLang="zh-CN" sz="2800" b="1">
                <a:solidFill>
                  <a:srgbClr val="C00000"/>
                </a:solidFill>
                <a:latin typeface="微软雅黑" panose="020B0503020204020204" charset="-122"/>
                <a:ea typeface="微软雅黑"/>
                <a:sym typeface="+mn-ea"/>
              </a:rPr>
              <a:t>是后天培养的。</a:t>
            </a:r>
          </a:p>
        </p:txBody>
      </p:sp>
      <p:sp>
        <p:nvSpPr>
          <p:cNvPr id="3" name="文本框 7170"/>
          <p:cNvSpPr txBox="1"/>
          <p:nvPr>
            <p:custDataLst>
              <p:tags r:id="rId5"/>
            </p:custDataLst>
          </p:nvPr>
        </p:nvSpPr>
        <p:spPr>
          <a:xfrm>
            <a:off x="1188085" y="2836545"/>
            <a:ext cx="9727565" cy="3415030"/>
          </a:xfrm>
          <a:prstGeom prst="rect">
            <a:avLst/>
          </a:prstGeom>
          <a:noFill/>
          <a:ln w="9525">
            <a:noFill/>
          </a:ln>
        </p:spPr>
        <p:txBody>
          <a:bodyPr wrap="square" anchor="t">
            <a:spAutoFit/>
          </a:bodyPr>
          <a:lstStyle/>
          <a:p>
            <a:pPr eaLnBrk="1" latinLnBrk="0" hangingPunct="1">
              <a:lnSpc>
                <a:spcPct val="150000"/>
              </a:lnSpc>
              <a:spcBef>
                <a:spcPct val="0"/>
              </a:spcBef>
            </a:pPr>
            <a:r>
              <a:rPr lang="zh-CN" altLang="en-US" sz="2400" b="1">
                <a:latin typeface="微软雅黑" panose="020B0503020204020204" charset="-122"/>
                <a:ea typeface="微软雅黑"/>
                <a:sym typeface="+mn-ea"/>
              </a:rPr>
              <a:t>孟子也不完全否认后天培养的作用。他认为“不忍人之心”包含四个方面，即“侧隐、羞恶、辞让、是非”之心，简称为“四心”。而这“四心”只是“仁、义、礼、智”这四种道德范明的发端，或者说是“四端”。这“四端”就像刚刚燃烧的火刚刚流淌的泉水一样，还需要“扩而充之”才能够发扬光大不然的话，就会熄灭或枯竭。“扩而充之”也就是后天的培养也就是“习相远”。</a:t>
            </a:r>
          </a:p>
        </p:txBody>
      </p:sp>
      <p:sp>
        <p:nvSpPr>
          <p:cNvPr id="2" name="文本框 7170"/>
          <p:cNvSpPr txBox="1"/>
          <p:nvPr>
            <p:custDataLst>
              <p:tags r:id="rId6"/>
            </p:custDataLst>
          </p:nvPr>
        </p:nvSpPr>
        <p:spPr>
          <a:xfrm>
            <a:off x="500380" y="360680"/>
            <a:ext cx="11900535" cy="583565"/>
          </a:xfrm>
          <a:prstGeom prst="rect">
            <a:avLst/>
          </a:prstGeom>
          <a:noFill/>
          <a:ln w="9525">
            <a:noFill/>
          </a:ln>
        </p:spPr>
        <p:txBody>
          <a:bodyPr wrap="square" anchor="t">
            <a:spAutoFit/>
          </a:bodyPr>
          <a:lstStyle/>
          <a:p>
            <a:pPr>
              <a:spcBef>
                <a:spcPct val="50000"/>
              </a:spcBef>
            </a:pPr>
            <a:r>
              <a:rPr lang="en-US" altLang="zh-CN" sz="100" b="1">
                <a:solidFill>
                  <a:srgbClr val="000000"/>
                </a:solidFill>
                <a:latin typeface="黑体" panose="02010609060101010101" pitchFamily="2" charset="-122"/>
                <a:ea typeface="黑体" panose="02010609060101010101" pitchFamily="2" charset="-122"/>
              </a:rPr>
              <a:t>    </a:t>
            </a:r>
            <a:r>
              <a:rPr lang="zh-CN" altLang="en-US" sz="3200" b="1" noProof="0" smtClean="0">
                <a:ln>
                  <a:noFill/>
                </a:ln>
                <a:solidFill>
                  <a:schemeClr val="accent3"/>
                </a:solidFill>
                <a:effectLst/>
                <a:uLnTx/>
                <a:uFillTx/>
                <a:latin typeface="微软雅黑" panose="020B0503020204020204" charset="-122"/>
                <a:ea typeface="微软雅黑"/>
                <a:cs typeface="+mj-cs"/>
                <a:sym typeface="+mn-ea"/>
              </a:rPr>
              <a:t>人皆有不忍人之心，人性是先天就有的还是后天培养的？</a:t>
            </a:r>
            <a:r>
              <a:rPr lang="zh-CN" altLang="en-US" sz="2400" b="1">
                <a:solidFill>
                  <a:srgbClr val="000000"/>
                </a:solidFill>
                <a:latin typeface="微软雅黑" panose="020B0503020204020204" charset="-122"/>
                <a:ea typeface="微软雅黑"/>
              </a:rPr>
              <a:t> </a:t>
            </a:r>
          </a:p>
        </p:txBody>
      </p:sp>
    </p:spTree>
    <p:custDataLst>
      <p:tags r:id="rId1"/>
    </p:custData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2291"/>
                                        </p:tgtEl>
                                        <p:attrNameLst>
                                          <p:attrName>style.visibility</p:attrName>
                                        </p:attrNameLst>
                                      </p:cBhvr>
                                      <p:to>
                                        <p:strVal val="visible"/>
                                      </p:to>
                                    </p:set>
                                    <p:animEffect transition="in" filter="diamond(in)">
                                      <p:cBhvr>
                                        <p:cTn id="19" dur="2000"/>
                                        <p:tgtEl>
                                          <p:spTgt spid="1229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edge">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3"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custDataLst>
              <p:tags r:id="rId2"/>
            </p:custDataLst>
          </p:nvPr>
        </p:nvSpPr>
        <p:spPr>
          <a:xfrm>
            <a:off x="959168" y="1721485"/>
            <a:ext cx="10940415" cy="4761230"/>
          </a:xfrm>
          <a:prstGeom prst="roundRect">
            <a:avLst>
              <a:gd name="adj" fmla="val 6601"/>
            </a:avLst>
          </a:prstGeom>
          <a:solidFill>
            <a:schemeClr val="bg1"/>
          </a:solidFill>
          <a:ln>
            <a:noFill/>
          </a:ln>
          <a:effectLst>
            <a:outerShdw blurRad="2159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pPr>
            <a:endParaRPr lang="zh-CN" altLang="en-US" sz="1800">
              <a:latin typeface="Arial" panose="020B0604020202020204" pitchFamily="34" charset="0"/>
              <a:ea typeface="微软雅黑"/>
              <a:sym typeface="+mn-ea"/>
            </a:endParaRPr>
          </a:p>
        </p:txBody>
      </p:sp>
      <p:sp>
        <p:nvSpPr>
          <p:cNvPr id="7" name="矩形 6"/>
          <p:cNvSpPr/>
          <p:nvPr>
            <p:custDataLst>
              <p:tags r:id="rId3"/>
            </p:custDataLst>
          </p:nvPr>
        </p:nvSpPr>
        <p:spPr>
          <a:xfrm>
            <a:off x="333375" y="174496"/>
            <a:ext cx="12192000" cy="1016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sz="1800">
              <a:solidFill>
                <a:schemeClr val="tx1">
                  <a:lumMod val="50000"/>
                  <a:lumOff val="50000"/>
                </a:schemeClr>
              </a:solidFill>
              <a:latin typeface="Arial" panose="020B0604020202020204" pitchFamily="34" charset="0"/>
              <a:ea typeface="微软雅黑"/>
              <a:sym typeface="+mn-ea"/>
            </a:endParaRPr>
          </a:p>
        </p:txBody>
      </p:sp>
      <p:sp>
        <p:nvSpPr>
          <p:cNvPr id="12291" name="文本框 7170"/>
          <p:cNvSpPr txBox="1"/>
          <p:nvPr>
            <p:custDataLst>
              <p:tags r:id="rId4"/>
            </p:custDataLst>
          </p:nvPr>
        </p:nvSpPr>
        <p:spPr>
          <a:xfrm>
            <a:off x="1303020" y="2459990"/>
            <a:ext cx="4723130" cy="3322955"/>
          </a:xfrm>
          <a:prstGeom prst="rect">
            <a:avLst/>
          </a:prstGeom>
          <a:noFill/>
          <a:ln w="9525">
            <a:noFill/>
          </a:ln>
        </p:spPr>
        <p:txBody>
          <a:bodyPr wrap="square" anchor="t">
            <a:spAutoFit/>
          </a:bodyPr>
          <a:lstStyle/>
          <a:p>
            <a:pPr eaLnBrk="1" latinLnBrk="0" hangingPunct="1">
              <a:lnSpc>
                <a:spcPct val="150000"/>
              </a:lnSpc>
              <a:spcBef>
                <a:spcPct val="0"/>
              </a:spcBef>
            </a:pPr>
            <a:r>
              <a:rPr lang="zh-CN" altLang="zh-CN" sz="2800" b="1">
                <a:solidFill>
                  <a:srgbClr val="7030A0"/>
                </a:solidFill>
                <a:latin typeface="微软雅黑" panose="020B0503020204020204" charset="-122"/>
                <a:ea typeface="微软雅黑"/>
              </a:rPr>
              <a:t>道德培养的关键就在于开发人们内心本来就具有的仁义礼智等美好品质，并且在生活中保持、保护这种品质不被污染。</a:t>
            </a:r>
          </a:p>
        </p:txBody>
      </p:sp>
      <p:sp>
        <p:nvSpPr>
          <p:cNvPr id="2" name="文本框 7170"/>
          <p:cNvSpPr txBox="1"/>
          <p:nvPr>
            <p:custDataLst>
              <p:tags r:id="rId5"/>
            </p:custDataLst>
          </p:nvPr>
        </p:nvSpPr>
        <p:spPr>
          <a:xfrm>
            <a:off x="521335" y="174625"/>
            <a:ext cx="11108690" cy="1014730"/>
          </a:xfrm>
          <a:prstGeom prst="rect">
            <a:avLst/>
          </a:prstGeom>
          <a:noFill/>
          <a:ln w="9525">
            <a:noFill/>
          </a:ln>
        </p:spPr>
        <p:txBody>
          <a:bodyPr wrap="square" anchor="t">
            <a:spAutoFit/>
          </a:bodyPr>
          <a:lstStyle/>
          <a:p>
            <a:pPr>
              <a:spcBef>
                <a:spcPct val="50000"/>
              </a:spcBef>
            </a:pPr>
            <a:r>
              <a:rPr altLang="zh-CN" sz="3600" b="1">
                <a:solidFill>
                  <a:schemeClr val="accent3"/>
                </a:solidFill>
                <a:latin typeface="微软雅黑" panose="020B0503020204020204" charset="-122"/>
                <a:ea typeface="微软雅黑"/>
                <a:cs typeface="微软雅黑" panose="020B0503020204020204" charset="-122"/>
              </a:rPr>
              <a:t>道德培养的关键是什么？</a:t>
            </a:r>
            <a:r>
              <a:rPr lang="zh-CN" altLang="en-US" sz="6000" b="1">
                <a:solidFill>
                  <a:schemeClr val="accent3"/>
                </a:solidFill>
                <a:latin typeface="微软雅黑" panose="020B0503020204020204" charset="-122"/>
                <a:ea typeface="微软雅黑"/>
                <a:cs typeface="微软雅黑" panose="020B0503020204020204" charset="-122"/>
              </a:rPr>
              <a:t> </a:t>
            </a:r>
          </a:p>
        </p:txBody>
      </p:sp>
      <p:pic>
        <p:nvPicPr>
          <p:cNvPr id="3" name="图片 2"/>
          <p:cNvPicPr>
            <a:picLocks noChangeAspect="1"/>
          </p:cNvPicPr>
          <p:nvPr>
            <p:custDataLst>
              <p:tags r:id="rId6"/>
            </p:custDataLst>
          </p:nvPr>
        </p:nvPicPr>
        <p:blipFill>
          <a:blip r:embed="rId8"/>
          <a:stretch>
            <a:fillRect/>
          </a:stretch>
        </p:blipFill>
        <p:spPr>
          <a:xfrm>
            <a:off x="6026150" y="2699385"/>
            <a:ext cx="5408295" cy="3160395"/>
          </a:xfrm>
          <a:prstGeom prst="rect">
            <a:avLst/>
          </a:prstGeom>
        </p:spPr>
      </p:pic>
    </p:spTree>
    <p:custDataLst>
      <p:tags r:id="rId1"/>
    </p:custData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2291"/>
                                        </p:tgtEl>
                                        <p:attrNameLst>
                                          <p:attrName>style.visibility</p:attrName>
                                        </p:attrNameLst>
                                      </p:cBhvr>
                                      <p:to>
                                        <p:strVal val="visible"/>
                                      </p:to>
                                    </p:set>
                                    <p:animEffect transition="in" filter="diamond(in)">
                                      <p:cBhvr>
                                        <p:cTn id="19" dur="2000"/>
                                        <p:tgtEl>
                                          <p:spTgt spid="1229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edge">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custDataLst>
              <p:tags r:id="rId1"/>
            </p:custDataLst>
          </p:nvPr>
        </p:nvSpPr>
        <p:spPr>
          <a:xfrm>
            <a:off x="1934210" y="878840"/>
            <a:ext cx="9088755" cy="2300605"/>
          </a:xfrm>
          <a:prstGeom prst="rect">
            <a:avLst/>
          </a:prstGeom>
        </p:spPr>
        <p:txBody>
          <a:bodyPr wrap="none" fromWordArt="1">
            <a:prstTxWarp prst="textPlain">
              <a:avLst>
                <a:gd name="adj" fmla="val 50000"/>
              </a:avLst>
            </a:prstTxWarp>
            <a:normAutofit/>
          </a:bodyPr>
          <a:lstStyle/>
          <a:p>
            <a:pPr algn="ctr"/>
            <a:r>
              <a:rPr sz="8430" b="1">
                <a:solidFill>
                  <a:srgbClr val="FF0000"/>
                </a:solidFill>
                <a:latin typeface="微软雅黑" panose="020B0503020204020204" charset="-122"/>
                <a:ea typeface="微软雅黑"/>
                <a:sym typeface="Times New Roman" panose="02020603050405020304" pitchFamily="18" charset="0"/>
              </a:rPr>
              <a:t>创设情境</a:t>
            </a:r>
            <a:r>
              <a:rPr lang="zh-CN" sz="8430" b="1">
                <a:solidFill>
                  <a:srgbClr val="FF0000"/>
                </a:solidFill>
                <a:latin typeface="微软雅黑" panose="020B0503020204020204" charset="-122"/>
                <a:ea typeface="微软雅黑"/>
                <a:sym typeface="Times New Roman" panose="02020603050405020304" pitchFamily="18" charset="0"/>
              </a:rPr>
              <a:t>，</a:t>
            </a:r>
            <a:r>
              <a:rPr sz="8430" b="1">
                <a:solidFill>
                  <a:srgbClr val="FF0000"/>
                </a:solidFill>
                <a:latin typeface="微软雅黑" panose="020B0503020204020204" charset="-122"/>
                <a:ea typeface="微软雅黑"/>
                <a:sym typeface="Times New Roman" panose="02020603050405020304" pitchFamily="18" charset="0"/>
              </a:rPr>
              <a:t>朗诵经典</a:t>
            </a:r>
          </a:p>
        </p:txBody>
      </p:sp>
      <p:pic>
        <p:nvPicPr>
          <p:cNvPr id="2" name="图片 1"/>
          <p:cNvPicPr>
            <a:picLocks noChangeAspect="1"/>
          </p:cNvPicPr>
          <p:nvPr>
            <p:custDataLst>
              <p:tags r:id="rId2"/>
            </p:custDataLst>
          </p:nvPr>
        </p:nvPicPr>
        <p:blipFill>
          <a:blip r:embed="rId5"/>
          <a:srcRect t="44491" b="4565"/>
          <a:stretch>
            <a:fillRect/>
          </a:stretch>
        </p:blipFill>
        <p:spPr>
          <a:xfrm>
            <a:off x="1534160" y="3179445"/>
            <a:ext cx="9738360" cy="3701415"/>
          </a:xfrm>
          <a:prstGeom prst="rect">
            <a:avLst/>
          </a:prstGeom>
        </p:spPr>
      </p:pic>
    </p:spTree>
  </p:cSld>
  <p:clrMapOvr>
    <a:masterClrMapping/>
  </p:clrMapOvr>
  <p:transition spd="slow">
    <p:blinds/>
    <p:sndAc>
      <p:stSnd>
        <p:snd r:embed="rId4"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100"/>
                                        <p:tgtEl>
                                          <p:spTgt spid="27654"/>
                                        </p:tgtEl>
                                      </p:cBhvr>
                                    </p:animEffect>
                                    <p:anim calcmode="lin" valueType="num">
                                      <p:cBhvr>
                                        <p:cTn id="8" dur="400" fill="hold"/>
                                        <p:tgtEl>
                                          <p:spTgt spid="27654"/>
                                        </p:tgtEl>
                                        <p:attrNameLst>
                                          <p:attrName>ppt_x</p:attrName>
                                        </p:attrNameLst>
                                      </p:cBhvr>
                                      <p:tavLst>
                                        <p:tav tm="0">
                                          <p:val>
                                            <p:strVal val="#ppt_x"/>
                                          </p:val>
                                        </p:tav>
                                        <p:tav tm="100000">
                                          <p:val>
                                            <p:strVal val="#ppt_x"/>
                                          </p:val>
                                        </p:tav>
                                      </p:tavLst>
                                    </p:anim>
                                    <p:anim calcmode="lin" valueType="num">
                                      <p:cBhvr>
                                        <p:cTn id="9" dur="400" fill="hold"/>
                                        <p:tgtEl>
                                          <p:spTgt spid="2765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765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765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2"/>
            </p:custDataLst>
          </p:nvPr>
        </p:nvCxnSpPr>
        <p:spPr>
          <a:xfrm flipH="1">
            <a:off x="10593077" y="4606925"/>
            <a:ext cx="1618097" cy="2361293"/>
          </a:xfrm>
          <a:prstGeom prst="line">
            <a:avLst/>
          </a:prstGeom>
          <a:ln w="12700">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3"/>
            </p:custDataLst>
          </p:nvPr>
        </p:nvCxnSpPr>
        <p:spPr>
          <a:xfrm flipH="1">
            <a:off x="11838251" y="5799016"/>
            <a:ext cx="926737" cy="1352315"/>
          </a:xfrm>
          <a:prstGeom prst="line">
            <a:avLst/>
          </a:prstGeom>
          <a:ln w="12700">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4"/>
            </p:custDataLst>
          </p:nvPr>
        </p:nvCxnSpPr>
        <p:spPr>
          <a:xfrm flipH="1">
            <a:off x="180938" y="1137"/>
            <a:ext cx="1587140" cy="2315990"/>
          </a:xfrm>
          <a:prstGeom prst="line">
            <a:avLst/>
          </a:prstGeom>
          <a:ln w="12700">
            <a:solidFill>
              <a:srgbClr val="266CBA">
                <a:alpha val="50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5"/>
            </p:custDataLst>
          </p:nvPr>
        </p:nvCxnSpPr>
        <p:spPr>
          <a:xfrm flipH="1">
            <a:off x="308074" y="254482"/>
            <a:ext cx="2303859" cy="3361843"/>
          </a:xfrm>
          <a:prstGeom prst="line">
            <a:avLst/>
          </a:prstGeom>
          <a:ln w="12700">
            <a:solidFill>
              <a:srgbClr val="266CBA">
                <a:alpha val="50000"/>
              </a:srgbClr>
            </a:solidFill>
          </a:ln>
        </p:spPr>
        <p:style>
          <a:lnRef idx="1">
            <a:schemeClr val="accent1"/>
          </a:lnRef>
          <a:fillRef idx="0">
            <a:schemeClr val="accent1"/>
          </a:fillRef>
          <a:effectRef idx="0">
            <a:schemeClr val="accent1"/>
          </a:effectRef>
          <a:fontRef idx="minor">
            <a:schemeClr val="tx1"/>
          </a:fontRef>
        </p:style>
      </p:cxnSp>
      <p:sp>
        <p:nvSpPr>
          <p:cNvPr id="9" name="任意多边形: 形状 28"/>
          <p:cNvSpPr/>
          <p:nvPr>
            <p:custDataLst>
              <p:tags r:id="rId6"/>
            </p:custDataLst>
          </p:nvPr>
        </p:nvSpPr>
        <p:spPr>
          <a:xfrm rot="18257800">
            <a:off x="218029" y="225807"/>
            <a:ext cx="12535528" cy="6858000"/>
          </a:xfrm>
          <a:custGeom>
            <a:avLst/>
            <a:gdLst>
              <a:gd name="connsiteX0" fmla="*/ 8126205 w 12535528"/>
              <a:gd name="connsiteY0" fmla="*/ 0 h 6858000"/>
              <a:gd name="connsiteX1" fmla="*/ 12535528 w 12535528"/>
              <a:gd name="connsiteY1" fmla="*/ 6464639 h 6858000"/>
              <a:gd name="connsiteX2" fmla="*/ 11958810 w 12535528"/>
              <a:gd name="connsiteY2" fmla="*/ 6858000 h 6858000"/>
              <a:gd name="connsiteX3" fmla="*/ 4502485 w 12535528"/>
              <a:gd name="connsiteY3" fmla="*/ 6858000 h 6858000"/>
              <a:gd name="connsiteX4" fmla="*/ 0 w 12535528"/>
              <a:gd name="connsiteY4" fmla="*/ 256777 h 6858000"/>
              <a:gd name="connsiteX5" fmla="*/ 376469 w 12535528"/>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35528" h="6858000">
                <a:moveTo>
                  <a:pt x="8126205" y="0"/>
                </a:moveTo>
                <a:lnTo>
                  <a:pt x="12535528" y="6464639"/>
                </a:lnTo>
                <a:lnTo>
                  <a:pt x="11958810" y="6858000"/>
                </a:lnTo>
                <a:lnTo>
                  <a:pt x="4502485" y="6858000"/>
                </a:lnTo>
                <a:lnTo>
                  <a:pt x="0" y="256777"/>
                </a:lnTo>
                <a:lnTo>
                  <a:pt x="376469" y="0"/>
                </a:lnTo>
                <a:close/>
              </a:path>
            </a:pathLst>
          </a:custGeom>
          <a:solidFill>
            <a:srgbClr val="266C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10" name="矩形 9"/>
          <p:cNvSpPr/>
          <p:nvPr>
            <p:custDataLst>
              <p:tags r:id="rId7"/>
            </p:custDataLst>
          </p:nvPr>
        </p:nvSpPr>
        <p:spPr>
          <a:xfrm>
            <a:off x="790579" y="644529"/>
            <a:ext cx="11277690" cy="5943600"/>
          </a:xfrm>
          <a:prstGeom prst="rect">
            <a:avLst/>
          </a:prstGeom>
          <a:solidFill>
            <a:srgbClr val="FFFFFF"/>
          </a:solidFill>
          <a:ln w="38100">
            <a:solidFill>
              <a:srgbClr val="266C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11" name="Title 6"/>
          <p:cNvSpPr txBox="1"/>
          <p:nvPr>
            <p:custDataLst>
              <p:tags r:id="rId8"/>
            </p:custDataLst>
          </p:nvPr>
        </p:nvSpPr>
        <p:spPr>
          <a:xfrm>
            <a:off x="925195" y="836295"/>
            <a:ext cx="10287000" cy="55772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zh-CN" sz="2400" b="1" spc="200">
                <a:ln w="3175">
                  <a:noFill/>
                  <a:prstDash val="dash"/>
                </a:ln>
                <a:latin typeface="微软雅黑" panose="020B0503020204020204" charset="-122"/>
                <a:ea typeface="微软雅黑"/>
                <a:cs typeface="微软雅黑" panose="020B0503020204020204" charset="-122"/>
              </a:rPr>
              <a:t>人皆有不忍人之心。</a:t>
            </a:r>
            <a:r>
              <a:rPr lang="zh-CN" altLang="zh-CN" sz="2400" b="1" spc="200">
                <a:ln w="3175">
                  <a:noFill/>
                  <a:prstDash val="dash"/>
                </a:ln>
                <a:solidFill>
                  <a:srgbClr val="C00000"/>
                </a:solidFill>
                <a:latin typeface="微软雅黑" panose="020B0503020204020204" charset="-122"/>
                <a:ea typeface="微软雅黑"/>
                <a:cs typeface="微软雅黑" panose="020B0503020204020204" charset="-122"/>
              </a:rPr>
              <a:t>（齐读）</a:t>
            </a:r>
            <a:r>
              <a:rPr lang="zh-CN" altLang="zh-CN" sz="2400" b="1" spc="200">
                <a:ln w="3175">
                  <a:noFill/>
                  <a:prstDash val="dash"/>
                </a:ln>
                <a:latin typeface="微软雅黑" panose="020B0503020204020204" charset="-122"/>
                <a:ea typeface="微软雅黑"/>
                <a:cs typeface="微软雅黑" panose="020B0503020204020204" charset="-122"/>
              </a:rPr>
              <a:t>先王有不忍人之心，斯有不忍人之政矣；以不忍人之心，行不忍人之政，治天下可运之掌上。</a:t>
            </a:r>
            <a:r>
              <a:rPr lang="zh-CN" altLang="zh-CN" sz="2400" b="1" spc="200">
                <a:ln w="3175">
                  <a:noFill/>
                  <a:prstDash val="dash"/>
                </a:ln>
                <a:solidFill>
                  <a:srgbClr val="C00000"/>
                </a:solidFill>
                <a:latin typeface="微软雅黑" panose="020B0503020204020204" charset="-122"/>
                <a:ea typeface="微软雅黑"/>
                <a:cs typeface="微软雅黑" panose="020B0503020204020204" charset="-122"/>
              </a:rPr>
              <a:t>（生一）</a:t>
            </a:r>
            <a:r>
              <a:rPr lang="zh-CN" altLang="zh-CN" sz="2400" b="1" spc="200">
                <a:ln w="3175">
                  <a:noFill/>
                  <a:prstDash val="dash"/>
                </a:ln>
                <a:latin typeface="微软雅黑" panose="020B0503020204020204" charset="-122"/>
                <a:ea typeface="微软雅黑"/>
                <a:cs typeface="微软雅黑" panose="020B0503020204020204" charset="-122"/>
              </a:rPr>
              <a:t>所以谓人皆有不忍人之心者：今人乍见孺子将入于井，皆有怵惕恻隐之心；非所以内交于孺子之父母也，非所以要誉于乡党朋友也，非恶其声而然也。</a:t>
            </a:r>
            <a:r>
              <a:rPr lang="zh-CN" altLang="zh-CN" sz="2400" b="1" spc="200">
                <a:ln w="3175">
                  <a:noFill/>
                  <a:prstDash val="dash"/>
                </a:ln>
                <a:solidFill>
                  <a:srgbClr val="C00000"/>
                </a:solidFill>
                <a:latin typeface="微软雅黑" panose="020B0503020204020204" charset="-122"/>
                <a:ea typeface="微软雅黑"/>
                <a:cs typeface="微软雅黑" panose="020B0503020204020204" charset="-122"/>
              </a:rPr>
              <a:t>（生一）</a:t>
            </a:r>
            <a:r>
              <a:rPr lang="zh-CN" altLang="zh-CN" sz="2400" b="1" spc="200">
                <a:ln w="3175">
                  <a:noFill/>
                  <a:prstDash val="dash"/>
                </a:ln>
                <a:latin typeface="微软雅黑" panose="020B0503020204020204" charset="-122"/>
                <a:ea typeface="微软雅黑"/>
                <a:cs typeface="微软雅黑" panose="020B0503020204020204" charset="-122"/>
              </a:rPr>
              <a:t>由是观之，无恻隐之心，非人也；无羞恶之心，非人也；无辞让之心，非人也；无是非之心，非人也。恻隐之心，仁之端也；羞恶之心，义之端也；辞让之心，礼之端也；是非之心，智之端也。</a:t>
            </a:r>
            <a:r>
              <a:rPr lang="zh-CN" altLang="zh-CN" sz="2400" b="1" spc="200">
                <a:ln w="3175">
                  <a:noFill/>
                  <a:prstDash val="dash"/>
                </a:ln>
                <a:solidFill>
                  <a:srgbClr val="C00000"/>
                </a:solidFill>
                <a:latin typeface="微软雅黑" panose="020B0503020204020204" charset="-122"/>
                <a:ea typeface="微软雅黑"/>
                <a:cs typeface="微软雅黑" panose="020B0503020204020204" charset="-122"/>
              </a:rPr>
              <a:t>（生一）</a:t>
            </a:r>
            <a:r>
              <a:rPr lang="zh-CN" altLang="zh-CN" sz="2400" b="1" spc="200">
                <a:ln w="3175">
                  <a:noFill/>
                  <a:prstDash val="dash"/>
                </a:ln>
                <a:latin typeface="微软雅黑" panose="020B0503020204020204" charset="-122"/>
                <a:ea typeface="微软雅黑"/>
                <a:cs typeface="微软雅黑" panose="020B0503020204020204" charset="-122"/>
              </a:rPr>
              <a:t>人之有是四端也，犹其有四体也。有是四端而自谓不能者，自贼者也；谓其君不能者，贼其君者也。凡有四端於我者，知皆扩而充之矣，若火之始然，泉之始达。</a:t>
            </a:r>
            <a:r>
              <a:rPr lang="zh-CN" altLang="zh-CN" sz="2400" b="1" spc="200">
                <a:ln w="3175">
                  <a:noFill/>
                  <a:prstDash val="dash"/>
                </a:ln>
                <a:solidFill>
                  <a:srgbClr val="C00000"/>
                </a:solidFill>
                <a:latin typeface="微软雅黑" panose="020B0503020204020204" charset="-122"/>
                <a:ea typeface="微软雅黑"/>
                <a:cs typeface="微软雅黑" panose="020B0503020204020204" charset="-122"/>
              </a:rPr>
              <a:t>（三生交错，每人一句）</a:t>
            </a:r>
            <a:r>
              <a:rPr lang="zh-CN" altLang="zh-CN" sz="2400" b="1" spc="200">
                <a:ln w="3175">
                  <a:noFill/>
                  <a:prstDash val="dash"/>
                </a:ln>
                <a:latin typeface="微软雅黑" panose="020B0503020204020204" charset="-122"/>
                <a:ea typeface="微软雅黑"/>
                <a:cs typeface="微软雅黑" panose="020B0503020204020204" charset="-122"/>
              </a:rPr>
              <a:t>苟能充之，足以保四海；苟不充之，不足以事父母。</a:t>
            </a:r>
            <a:r>
              <a:rPr lang="zh-CN" altLang="zh-CN" sz="2400" b="1" spc="200">
                <a:ln w="3175">
                  <a:noFill/>
                  <a:prstDash val="dash"/>
                </a:ln>
                <a:solidFill>
                  <a:srgbClr val="C00000"/>
                </a:solidFill>
                <a:latin typeface="微软雅黑" panose="020B0503020204020204" charset="-122"/>
                <a:ea typeface="微软雅黑"/>
                <a:cs typeface="微软雅黑" panose="020B0503020204020204" charset="-122"/>
              </a:rPr>
              <a:t>（齐读）</a:t>
            </a:r>
          </a:p>
        </p:txBody>
      </p:sp>
    </p:spTree>
    <p:custDataLst>
      <p:tags r:id="rId1"/>
    </p:custDataLst>
  </p:cSld>
  <p:clrMapOvr>
    <a:masterClrMapping/>
  </p:clrMapOvr>
  <p:transition spd="slow">
    <p:cover dir="u"/>
    <p:sndAc>
      <p:stSnd>
        <p:snd r:embed="rId10" name="click.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custDataLst>
              <p:tags r:id="rId1"/>
            </p:custDataLst>
          </p:nvPr>
        </p:nvSpPr>
        <p:spPr>
          <a:xfrm>
            <a:off x="1934210" y="878840"/>
            <a:ext cx="9088755" cy="2300605"/>
          </a:xfrm>
          <a:prstGeom prst="rect">
            <a:avLst/>
          </a:prstGeom>
        </p:spPr>
        <p:txBody>
          <a:bodyPr wrap="none" fromWordArt="1">
            <a:prstTxWarp prst="textPlain">
              <a:avLst>
                <a:gd name="adj" fmla="val 50000"/>
              </a:avLst>
            </a:prstTxWarp>
            <a:normAutofit/>
          </a:bodyPr>
          <a:lstStyle/>
          <a:p>
            <a:pPr algn="ctr"/>
            <a:r>
              <a:rPr sz="8430" b="1">
                <a:solidFill>
                  <a:srgbClr val="FF0000"/>
                </a:solidFill>
                <a:latin typeface="微软雅黑" panose="020B0503020204020204" charset="-122"/>
                <a:ea typeface="微软雅黑"/>
                <a:sym typeface="Times New Roman" panose="02020603050405020304" pitchFamily="18" charset="0"/>
              </a:rPr>
              <a:t>文思迁移</a:t>
            </a:r>
            <a:r>
              <a:rPr lang="zh-CN" sz="8430" b="1">
                <a:solidFill>
                  <a:srgbClr val="FF0000"/>
                </a:solidFill>
                <a:latin typeface="微软雅黑" panose="020B0503020204020204" charset="-122"/>
                <a:ea typeface="微软雅黑"/>
                <a:sym typeface="Times New Roman" panose="02020603050405020304" pitchFamily="18" charset="0"/>
              </a:rPr>
              <a:t>，</a:t>
            </a:r>
            <a:r>
              <a:rPr sz="8430" b="1">
                <a:solidFill>
                  <a:srgbClr val="FF0000"/>
                </a:solidFill>
                <a:latin typeface="微软雅黑" panose="020B0503020204020204" charset="-122"/>
                <a:ea typeface="微软雅黑"/>
                <a:sym typeface="Times New Roman" panose="02020603050405020304" pitchFamily="18" charset="0"/>
              </a:rPr>
              <a:t>探究经典</a:t>
            </a:r>
          </a:p>
        </p:txBody>
      </p:sp>
      <p:pic>
        <p:nvPicPr>
          <p:cNvPr id="2" name="图片 1"/>
          <p:cNvPicPr>
            <a:picLocks noChangeAspect="1"/>
          </p:cNvPicPr>
          <p:nvPr>
            <p:custDataLst>
              <p:tags r:id="rId2"/>
            </p:custDataLst>
          </p:nvPr>
        </p:nvPicPr>
        <p:blipFill>
          <a:blip r:embed="rId5"/>
          <a:srcRect t="44491" b="4565"/>
          <a:stretch>
            <a:fillRect/>
          </a:stretch>
        </p:blipFill>
        <p:spPr>
          <a:xfrm>
            <a:off x="1534160" y="3179445"/>
            <a:ext cx="9738360" cy="3701415"/>
          </a:xfrm>
          <a:prstGeom prst="rect">
            <a:avLst/>
          </a:prstGeom>
        </p:spPr>
      </p:pic>
    </p:spTree>
  </p:cSld>
  <p:clrMapOvr>
    <a:masterClrMapping/>
  </p:clrMapOvr>
  <p:transition spd="slow">
    <p:blinds/>
    <p:sndAc>
      <p:stSnd>
        <p:snd r:embed="rId4"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100"/>
                                        <p:tgtEl>
                                          <p:spTgt spid="27654"/>
                                        </p:tgtEl>
                                      </p:cBhvr>
                                    </p:animEffect>
                                    <p:anim calcmode="lin" valueType="num">
                                      <p:cBhvr>
                                        <p:cTn id="8" dur="400" fill="hold"/>
                                        <p:tgtEl>
                                          <p:spTgt spid="27654"/>
                                        </p:tgtEl>
                                        <p:attrNameLst>
                                          <p:attrName>ppt_x</p:attrName>
                                        </p:attrNameLst>
                                      </p:cBhvr>
                                      <p:tavLst>
                                        <p:tav tm="0">
                                          <p:val>
                                            <p:strVal val="#ppt_x"/>
                                          </p:val>
                                        </p:tav>
                                        <p:tav tm="100000">
                                          <p:val>
                                            <p:strVal val="#ppt_x"/>
                                          </p:val>
                                        </p:tav>
                                      </p:tavLst>
                                    </p:anim>
                                    <p:anim calcmode="lin" valueType="num">
                                      <p:cBhvr>
                                        <p:cTn id="9" dur="400" fill="hold"/>
                                        <p:tgtEl>
                                          <p:spTgt spid="2765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765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765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2"/>
            </p:custDataLst>
          </p:nvPr>
        </p:nvSpPr>
        <p:spPr>
          <a:xfrm>
            <a:off x="353" y="0"/>
            <a:ext cx="12858044" cy="7232650"/>
          </a:xfrm>
          <a:prstGeom prst="rect">
            <a:avLst/>
          </a:prstGeom>
          <a:pattFill prst="dk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7" name="矩形 6"/>
          <p:cNvSpPr/>
          <p:nvPr>
            <p:custDataLst>
              <p:tags r:id="rId3"/>
            </p:custDataLst>
          </p:nvPr>
        </p:nvSpPr>
        <p:spPr>
          <a:xfrm>
            <a:off x="353" y="1719293"/>
            <a:ext cx="12858044" cy="4781183"/>
          </a:xfrm>
          <a:prstGeom prst="rect">
            <a:avLst/>
          </a:prstGeom>
          <a:solidFill>
            <a:schemeClr val="bg1"/>
          </a:solidFill>
          <a:ln>
            <a:noFill/>
          </a:ln>
          <a:effectLst>
            <a:outerShdw blurRad="63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9" name="直角三角形 8"/>
          <p:cNvSpPr/>
          <p:nvPr>
            <p:custDataLst>
              <p:tags r:id="rId4"/>
            </p:custDataLst>
          </p:nvPr>
        </p:nvSpPr>
        <p:spPr>
          <a:xfrm rot="10800000">
            <a:off x="10754232" y="0"/>
            <a:ext cx="2112871" cy="2112871"/>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3" name="文本框 2"/>
          <p:cNvSpPr txBox="1"/>
          <p:nvPr>
            <p:custDataLst>
              <p:tags r:id="rId5"/>
            </p:custDataLst>
          </p:nvPr>
        </p:nvSpPr>
        <p:spPr>
          <a:xfrm>
            <a:off x="343904" y="2112871"/>
            <a:ext cx="11605724" cy="379982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355600" indent="-355600" algn="l" fontAlgn="ctr">
              <a:lnSpc>
                <a:spcPct val="130000"/>
              </a:lnSpc>
              <a:spcBef>
                <a:spcPts val="1000"/>
              </a:spcBef>
              <a:spcAft>
                <a:spcPct val="0"/>
              </a:spcAft>
              <a:buClr>
                <a:schemeClr val="accent2"/>
              </a:buClr>
              <a:buSzTx/>
              <a:buFont typeface="WPS-Bullets" pitchFamily="2" charset="0"/>
              <a:buChar char=""/>
            </a:pPr>
            <a:r>
              <a:rPr lang="en-US" altLang="zh-CN" sz="2800" b="1">
                <a:sym typeface="+mn-ea"/>
              </a:rPr>
              <a:t>1.</a:t>
            </a:r>
            <a:r>
              <a:rPr lang="zh-CN" altLang="en-US" sz="2800" b="1">
                <a:sym typeface="+mn-ea"/>
              </a:rPr>
              <a:t>从文中看，孟子认为不忍人之心应包括四个方面，它们是</a:t>
            </a:r>
            <a:r>
              <a:rPr lang="zh-CN" altLang="en-US" sz="2800" b="1" u="sng">
                <a:sym typeface="+mn-ea"/>
              </a:rPr>
              <a:t>                   </a:t>
            </a:r>
            <a:r>
              <a:rPr lang="zh-CN" altLang="en-US" sz="2800" b="1">
                <a:sym typeface="+mn-ea"/>
              </a:rPr>
              <a:t>、</a:t>
            </a:r>
            <a:r>
              <a:rPr lang="zh-CN" altLang="en-US" sz="2800" b="1" u="sng">
                <a:sym typeface="+mn-ea"/>
              </a:rPr>
              <a:t>                   </a:t>
            </a:r>
            <a:r>
              <a:rPr lang="zh-CN" altLang="en-US" sz="2800" b="1">
                <a:sym typeface="+mn-ea"/>
              </a:rPr>
              <a:t>、</a:t>
            </a:r>
            <a:r>
              <a:rPr lang="zh-CN" altLang="en-US" sz="2800" b="1" u="sng">
                <a:sym typeface="+mn-ea"/>
              </a:rPr>
              <a:t>                   </a:t>
            </a:r>
            <a:r>
              <a:rPr lang="zh-CN" altLang="en-US" sz="2800" b="1">
                <a:sym typeface="+mn-ea"/>
              </a:rPr>
              <a:t> 、</a:t>
            </a:r>
            <a:r>
              <a:rPr lang="zh-CN" altLang="en-US" sz="2800" b="1" u="sng">
                <a:sym typeface="+mn-ea"/>
              </a:rPr>
              <a:t>                   </a:t>
            </a:r>
            <a:r>
              <a:rPr lang="zh-CN" altLang="en-US" sz="2800" b="1">
                <a:sym typeface="+mn-ea"/>
              </a:rPr>
              <a:t>。</a:t>
            </a:r>
            <a:endParaRPr lang="zh-CN" altLang="en-US" sz="2110" b="1">
              <a:sym typeface="+mn-ea"/>
            </a:endParaRPr>
          </a:p>
          <a:p>
            <a:pPr marL="355600" indent="-355600" algn="l" fontAlgn="ctr">
              <a:lnSpc>
                <a:spcPct val="130000"/>
              </a:lnSpc>
              <a:spcBef>
                <a:spcPts val="1000"/>
              </a:spcBef>
              <a:spcAft>
                <a:spcPct val="0"/>
              </a:spcAft>
              <a:buClr>
                <a:schemeClr val="accent2"/>
              </a:buClr>
              <a:buSzTx/>
              <a:buFont typeface="WPS-Bullets" pitchFamily="2" charset="0"/>
              <a:buChar char=""/>
            </a:pPr>
            <a:r>
              <a:rPr lang="en-US" altLang="zh-CN" sz="2800" b="1">
                <a:solidFill>
                  <a:schemeClr val="tx1">
                    <a:lumMod val="75000"/>
                    <a:lumOff val="25000"/>
                  </a:schemeClr>
                </a:solidFill>
                <a:latin typeface="Arial" panose="020B0604020202020204" pitchFamily="34" charset="0"/>
                <a:ea typeface="微软雅黑"/>
              </a:rPr>
              <a:t>2.</a:t>
            </a:r>
            <a:r>
              <a:rPr lang="zh-CN" altLang="en-US" sz="2800" b="1">
                <a:sym typeface="+mn-ea"/>
              </a:rPr>
              <a:t>孟子认为，不忍人之心是人所固有的，其论证的依据是</a:t>
            </a:r>
            <a:r>
              <a:rPr lang="zh-CN" altLang="en-US" sz="2800" b="1" u="sng">
                <a:sym typeface="+mn-ea"/>
              </a:rPr>
              <a:t>：                                              </a:t>
            </a:r>
            <a:r>
              <a:rPr lang="zh-CN" altLang="en-US" sz="2800" b="1">
                <a:sym typeface="+mn-ea"/>
              </a:rPr>
              <a:t>。这在论证方式上属于</a:t>
            </a:r>
            <a:r>
              <a:rPr lang="zh-CN" altLang="en-US" sz="2800" b="1" u="sng">
                <a:sym typeface="+mn-ea"/>
              </a:rPr>
              <a:t>            </a:t>
            </a:r>
            <a:r>
              <a:rPr lang="zh-CN" altLang="en-US" sz="2800" b="1">
                <a:sym typeface="+mn-ea"/>
              </a:rPr>
              <a:t>法。</a:t>
            </a:r>
          </a:p>
          <a:p>
            <a:pPr marL="355600" indent="-355600" algn="l" fontAlgn="ctr">
              <a:lnSpc>
                <a:spcPct val="130000"/>
              </a:lnSpc>
              <a:spcBef>
                <a:spcPts val="1000"/>
              </a:spcBef>
              <a:spcAft>
                <a:spcPct val="0"/>
              </a:spcAft>
              <a:buClr>
                <a:schemeClr val="accent2"/>
              </a:buClr>
              <a:buSzTx/>
              <a:buFont typeface="WPS-Bullets" pitchFamily="2" charset="0"/>
              <a:buChar char=""/>
            </a:pPr>
            <a:r>
              <a:rPr lang="en-US" altLang="zh-CN" sz="2800" b="1">
                <a:sym typeface="+mn-ea"/>
              </a:rPr>
              <a:t>3.</a:t>
            </a:r>
            <a:r>
              <a:rPr altLang="zh-CN" sz="2800" b="1">
                <a:latin typeface="Times New Roman" panose="02020603050405020304" pitchFamily="18" charset="0"/>
                <a:cs typeface="Times New Roman" panose="02020603050405020304" pitchFamily="18" charset="0"/>
                <a:sym typeface="+mn-ea"/>
              </a:rPr>
              <a:t>在孟子看来，不忍人之心是人所固有的，那么治国施行仁政也是天经地义的。文中最能体现这一主张的句子是</a:t>
            </a:r>
            <a:r>
              <a:rPr altLang="zh-CN" sz="2800" b="1" u="sng">
                <a:latin typeface="Times New Roman" panose="02020603050405020304" pitchFamily="18" charset="0"/>
                <a:cs typeface="Times New Roman" panose="02020603050405020304" pitchFamily="18" charset="0"/>
                <a:sym typeface="+mn-ea"/>
              </a:rPr>
              <a:t>                                                                </a:t>
            </a:r>
            <a:r>
              <a:rPr altLang="zh-CN" sz="2800" b="1">
                <a:latin typeface="Times New Roman" panose="02020603050405020304" pitchFamily="18" charset="0"/>
                <a:cs typeface="Times New Roman" panose="02020603050405020304" pitchFamily="18" charset="0"/>
                <a:sym typeface="+mn-ea"/>
              </a:rPr>
              <a:t>。 </a:t>
            </a:r>
          </a:p>
        </p:txBody>
      </p:sp>
      <p:sp>
        <p:nvSpPr>
          <p:cNvPr id="8" name="直角三角形 7"/>
          <p:cNvSpPr/>
          <p:nvPr>
            <p:custDataLst>
              <p:tags r:id="rId6"/>
            </p:custDataLst>
          </p:nvPr>
        </p:nvSpPr>
        <p:spPr>
          <a:xfrm>
            <a:off x="353" y="5119779"/>
            <a:ext cx="2112871" cy="211287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1" name="文本框 10"/>
          <p:cNvSpPr txBox="1"/>
          <p:nvPr>
            <p:custDataLst>
              <p:tags r:id="rId7"/>
            </p:custDataLst>
          </p:nvPr>
        </p:nvSpPr>
        <p:spPr>
          <a:xfrm>
            <a:off x="706876" y="723265"/>
            <a:ext cx="7591604" cy="664332"/>
          </a:xfrm>
          <a:prstGeom prst="rect">
            <a:avLst/>
          </a:prstGeom>
          <a:noFill/>
        </p:spPr>
        <p:txBody>
          <a:bodyPr wrap="square" lIns="94916" tIns="49356" rIns="94916" bIns="49356" rtlCol="0">
            <a:noAutofit/>
          </a:bodyPr>
          <a:lstStyle/>
          <a:p>
            <a:pPr marL="0" indent="0" algn="l">
              <a:lnSpc>
                <a:spcPct val="100000"/>
              </a:lnSpc>
              <a:spcBef>
                <a:spcPct val="0"/>
              </a:spcBef>
              <a:spcAft>
                <a:spcPct val="0"/>
              </a:spcAft>
              <a:buSzTx/>
            </a:pPr>
            <a:r>
              <a:rPr lang="zh-CN" altLang="zh-CN" sz="3795" b="1" spc="300">
                <a:solidFill>
                  <a:schemeClr val="tx1">
                    <a:lumMod val="75000"/>
                    <a:lumOff val="25000"/>
                  </a:schemeClr>
                </a:solidFill>
                <a:latin typeface="Arial" panose="020B0604020202020204" pitchFamily="34" charset="0"/>
                <a:ea typeface="微软雅黑"/>
                <a:sym typeface="+mn-ea"/>
              </a:rPr>
              <a:t>阅读检测</a:t>
            </a:r>
          </a:p>
        </p:txBody>
      </p:sp>
      <p:grpSp>
        <p:nvGrpSpPr>
          <p:cNvPr id="22" name="组合 21"/>
          <p:cNvGrpSpPr/>
          <p:nvPr>
            <p:custDataLst>
              <p:tags r:id="rId8"/>
            </p:custDataLst>
          </p:nvPr>
        </p:nvGrpSpPr>
        <p:grpSpPr>
          <a:xfrm>
            <a:off x="11804158" y="766566"/>
            <a:ext cx="798195" cy="710061"/>
            <a:chOff x="11201260" y="726858"/>
            <a:chExt cx="756849" cy="673280"/>
          </a:xfrm>
        </p:grpSpPr>
        <p:grpSp>
          <p:nvGrpSpPr>
            <p:cNvPr id="16" name="组合 15"/>
            <p:cNvGrpSpPr>
              <a:grpSpLocks noChangeAspect="1"/>
            </p:cNvGrpSpPr>
            <p:nvPr>
              <p:custDataLst>
                <p:tags r:id="rId17"/>
              </p:custDataLst>
            </p:nvPr>
          </p:nvGrpSpPr>
          <p:grpSpPr>
            <a:xfrm rot="10800000">
              <a:off x="11302144" y="827742"/>
              <a:ext cx="655965" cy="572396"/>
              <a:chOff x="1168400" y="1347856"/>
              <a:chExt cx="723913" cy="631688"/>
            </a:xfrm>
            <a:solidFill>
              <a:schemeClr val="bg1">
                <a:lumMod val="85000"/>
              </a:schemeClr>
            </a:solidFill>
          </p:grpSpPr>
          <p:sp>
            <p:nvSpPr>
              <p:cNvPr id="20" name="任意多边形: 形状 19"/>
              <p:cNvSpPr>
                <a:spLocks noChangeAspect="1"/>
              </p:cNvSpPr>
              <p:nvPr>
                <p:custDataLst>
                  <p:tags r:id="rId21"/>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bg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21" name="任意多边形: 形状 20"/>
              <p:cNvSpPr>
                <a:spLocks noChangeAspect="1"/>
              </p:cNvSpPr>
              <p:nvPr>
                <p:custDataLst>
                  <p:tags r:id="rId22"/>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bg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grpSp>
        <p:grpSp>
          <p:nvGrpSpPr>
            <p:cNvPr id="17" name="组合 16"/>
            <p:cNvGrpSpPr>
              <a:grpSpLocks noChangeAspect="1"/>
            </p:cNvGrpSpPr>
            <p:nvPr>
              <p:custDataLst>
                <p:tags r:id="rId18"/>
              </p:custDataLst>
            </p:nvPr>
          </p:nvGrpSpPr>
          <p:grpSpPr>
            <a:xfrm rot="10800000">
              <a:off x="11201260" y="726858"/>
              <a:ext cx="655965" cy="572396"/>
              <a:chOff x="1168400" y="1347856"/>
              <a:chExt cx="723913" cy="631688"/>
            </a:xfrm>
            <a:noFill/>
          </p:grpSpPr>
          <p:sp>
            <p:nvSpPr>
              <p:cNvPr id="18" name="任意多边形: 形状 17"/>
              <p:cNvSpPr>
                <a:spLocks noChangeAspect="1"/>
              </p:cNvSpPr>
              <p:nvPr>
                <p:custDataLst>
                  <p:tags r:id="rId1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19" name="任意多边形: 形状 18"/>
              <p:cNvSpPr>
                <a:spLocks noChangeAspect="1"/>
              </p:cNvSpPr>
              <p:nvPr>
                <p:custDataLst>
                  <p:tags r:id="rId2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grpSp>
      </p:grpSp>
      <p:sp>
        <p:nvSpPr>
          <p:cNvPr id="5" name="矩形 4"/>
          <p:cNvSpPr/>
          <p:nvPr>
            <p:custDataLst>
              <p:tags r:id="rId9"/>
            </p:custDataLst>
          </p:nvPr>
        </p:nvSpPr>
        <p:spPr>
          <a:xfrm>
            <a:off x="344170" y="2060575"/>
            <a:ext cx="12170410" cy="4337685"/>
          </a:xfrm>
          <a:prstGeom prst="rect">
            <a:avLst/>
          </a:prstGeom>
          <a:no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0" name="文本框 9"/>
          <p:cNvSpPr txBox="1"/>
          <p:nvPr>
            <p:custDataLst>
              <p:tags r:id="rId10"/>
            </p:custDataLst>
          </p:nvPr>
        </p:nvSpPr>
        <p:spPr>
          <a:xfrm>
            <a:off x="1036673" y="3930377"/>
            <a:ext cx="6287770" cy="480060"/>
          </a:xfrm>
          <a:prstGeom prst="rect">
            <a:avLst/>
          </a:prstGeom>
          <a:noFill/>
        </p:spPr>
        <p:txBody>
          <a:bodyPr wrap="none" rtlCol="0">
            <a:spAutoFit/>
          </a:bodyPr>
          <a:lstStyle/>
          <a:p>
            <a:pPr algn="l"/>
            <a:r>
              <a:rPr lang="zh-CN" altLang="zh-CN" sz="2530" b="1">
                <a:solidFill>
                  <a:schemeClr val="accent6">
                    <a:lumMod val="75000"/>
                  </a:schemeClr>
                </a:solidFill>
                <a:latin typeface="Arial" panose="020B0604020202020204" pitchFamily="34" charset="0"/>
                <a:ea typeface="微软雅黑"/>
                <a:sym typeface="+mn-ea"/>
              </a:rPr>
              <a:t>今人乍见孺子将入于井，皆有怵惕恻隐之心</a:t>
            </a:r>
          </a:p>
        </p:txBody>
      </p:sp>
      <p:sp>
        <p:nvSpPr>
          <p:cNvPr id="12" name="文本框 11"/>
          <p:cNvSpPr txBox="1"/>
          <p:nvPr>
            <p:custDataLst>
              <p:tags r:id="rId11"/>
            </p:custDataLst>
          </p:nvPr>
        </p:nvSpPr>
        <p:spPr>
          <a:xfrm>
            <a:off x="9977553" y="4001497"/>
            <a:ext cx="825500" cy="480060"/>
          </a:xfrm>
          <a:prstGeom prst="rect">
            <a:avLst/>
          </a:prstGeom>
          <a:noFill/>
        </p:spPr>
        <p:txBody>
          <a:bodyPr wrap="none" rtlCol="0">
            <a:spAutoFit/>
          </a:bodyPr>
          <a:lstStyle/>
          <a:p>
            <a:pPr algn="l"/>
            <a:r>
              <a:rPr lang="zh-CN" altLang="zh-CN" sz="2530" b="1">
                <a:solidFill>
                  <a:schemeClr val="accent6">
                    <a:lumMod val="75000"/>
                  </a:schemeClr>
                </a:solidFill>
                <a:latin typeface="Arial" panose="020B0604020202020204" pitchFamily="34" charset="0"/>
                <a:ea typeface="微软雅黑"/>
                <a:sym typeface="+mn-ea"/>
              </a:rPr>
              <a:t>例证</a:t>
            </a:r>
          </a:p>
        </p:txBody>
      </p:sp>
      <p:sp>
        <p:nvSpPr>
          <p:cNvPr id="14" name="文本框 13"/>
          <p:cNvSpPr txBox="1"/>
          <p:nvPr>
            <p:custDataLst>
              <p:tags r:id="rId12"/>
            </p:custDataLst>
          </p:nvPr>
        </p:nvSpPr>
        <p:spPr>
          <a:xfrm>
            <a:off x="3458845" y="2741295"/>
            <a:ext cx="1927225" cy="480060"/>
          </a:xfrm>
          <a:prstGeom prst="rect">
            <a:avLst/>
          </a:prstGeom>
          <a:noFill/>
        </p:spPr>
        <p:txBody>
          <a:bodyPr wrap="square" rtlCol="0">
            <a:spAutoFit/>
          </a:bodyPr>
          <a:lstStyle/>
          <a:p>
            <a:pPr algn="l"/>
            <a:r>
              <a:rPr lang="zh-CN" altLang="zh-CN" sz="2530" b="1">
                <a:solidFill>
                  <a:schemeClr val="accent6">
                    <a:lumMod val="75000"/>
                  </a:schemeClr>
                </a:solidFill>
                <a:latin typeface="Arial" panose="020B0604020202020204" pitchFamily="34" charset="0"/>
                <a:ea typeface="微软雅黑"/>
                <a:sym typeface="+mn-ea"/>
              </a:rPr>
              <a:t>羞恶之心</a:t>
            </a:r>
          </a:p>
        </p:txBody>
      </p:sp>
      <p:sp>
        <p:nvSpPr>
          <p:cNvPr id="15" name="文本框 14"/>
          <p:cNvSpPr txBox="1"/>
          <p:nvPr>
            <p:custDataLst>
              <p:tags r:id="rId13"/>
            </p:custDataLst>
          </p:nvPr>
        </p:nvSpPr>
        <p:spPr>
          <a:xfrm>
            <a:off x="5902325" y="2741295"/>
            <a:ext cx="1763395" cy="480060"/>
          </a:xfrm>
          <a:prstGeom prst="rect">
            <a:avLst/>
          </a:prstGeom>
          <a:noFill/>
        </p:spPr>
        <p:txBody>
          <a:bodyPr wrap="square" rtlCol="0">
            <a:spAutoFit/>
          </a:bodyPr>
          <a:lstStyle/>
          <a:p>
            <a:pPr algn="l"/>
            <a:r>
              <a:rPr lang="zh-CN" altLang="zh-CN" sz="2530" b="1">
                <a:solidFill>
                  <a:schemeClr val="accent6">
                    <a:lumMod val="75000"/>
                  </a:schemeClr>
                </a:solidFill>
                <a:latin typeface="Arial" panose="020B0604020202020204" pitchFamily="34" charset="0"/>
                <a:ea typeface="微软雅黑"/>
                <a:sym typeface="+mn-ea"/>
              </a:rPr>
              <a:t>辞让之心</a:t>
            </a:r>
          </a:p>
        </p:txBody>
      </p:sp>
      <p:sp>
        <p:nvSpPr>
          <p:cNvPr id="23" name="文本框 22"/>
          <p:cNvSpPr txBox="1"/>
          <p:nvPr>
            <p:custDataLst>
              <p:tags r:id="rId14"/>
            </p:custDataLst>
          </p:nvPr>
        </p:nvSpPr>
        <p:spPr>
          <a:xfrm>
            <a:off x="8185785" y="2741295"/>
            <a:ext cx="1673860" cy="480060"/>
          </a:xfrm>
          <a:prstGeom prst="rect">
            <a:avLst/>
          </a:prstGeom>
          <a:noFill/>
        </p:spPr>
        <p:txBody>
          <a:bodyPr wrap="square" rtlCol="0">
            <a:spAutoFit/>
          </a:bodyPr>
          <a:lstStyle/>
          <a:p>
            <a:pPr algn="l"/>
            <a:r>
              <a:rPr lang="zh-CN" altLang="zh-CN" sz="2530" b="1">
                <a:solidFill>
                  <a:schemeClr val="accent6">
                    <a:lumMod val="75000"/>
                  </a:schemeClr>
                </a:solidFill>
                <a:latin typeface="Arial" panose="020B0604020202020204" pitchFamily="34" charset="0"/>
                <a:ea typeface="微软雅黑"/>
                <a:sym typeface="+mn-ea"/>
              </a:rPr>
              <a:t>是非之心</a:t>
            </a:r>
          </a:p>
        </p:txBody>
      </p:sp>
      <p:sp>
        <p:nvSpPr>
          <p:cNvPr id="4" name="文本框 3"/>
          <p:cNvSpPr txBox="1"/>
          <p:nvPr>
            <p:custDataLst>
              <p:tags r:id="rId15"/>
            </p:custDataLst>
          </p:nvPr>
        </p:nvSpPr>
        <p:spPr>
          <a:xfrm>
            <a:off x="1386205" y="2741295"/>
            <a:ext cx="1470025" cy="480060"/>
          </a:xfrm>
          <a:prstGeom prst="rect">
            <a:avLst/>
          </a:prstGeom>
          <a:noFill/>
        </p:spPr>
        <p:txBody>
          <a:bodyPr wrap="square" rtlCol="0">
            <a:spAutoFit/>
          </a:bodyPr>
          <a:lstStyle/>
          <a:p>
            <a:pPr algn="l"/>
            <a:r>
              <a:rPr lang="zh-CN" altLang="zh-CN" sz="2530" b="1">
                <a:solidFill>
                  <a:schemeClr val="accent6">
                    <a:lumMod val="75000"/>
                  </a:schemeClr>
                </a:solidFill>
                <a:latin typeface="Arial" panose="020B0604020202020204" pitchFamily="34" charset="0"/>
                <a:ea typeface="微软雅黑"/>
                <a:sym typeface="+mn-ea"/>
              </a:rPr>
              <a:t>恻隐之心</a:t>
            </a:r>
          </a:p>
        </p:txBody>
      </p:sp>
      <p:sp>
        <p:nvSpPr>
          <p:cNvPr id="25" name="文本框 24"/>
          <p:cNvSpPr txBox="1"/>
          <p:nvPr>
            <p:custDataLst>
              <p:tags r:id="rId16"/>
            </p:custDataLst>
          </p:nvPr>
        </p:nvSpPr>
        <p:spPr>
          <a:xfrm>
            <a:off x="1143000" y="5765800"/>
            <a:ext cx="7813675" cy="480060"/>
          </a:xfrm>
          <a:prstGeom prst="rect">
            <a:avLst/>
          </a:prstGeom>
          <a:noFill/>
        </p:spPr>
        <p:txBody>
          <a:bodyPr wrap="square" rtlCol="0">
            <a:spAutoFit/>
          </a:bodyPr>
          <a:lstStyle/>
          <a:p>
            <a:pPr algn="l"/>
            <a:r>
              <a:rPr lang="zh-CN" altLang="en-US" sz="2530" b="1">
                <a:solidFill>
                  <a:schemeClr val="accent6">
                    <a:lumMod val="75000"/>
                  </a:schemeClr>
                </a:solidFill>
                <a:latin typeface="微软雅黑" panose="020B0503020204020204" charset="-122"/>
                <a:ea typeface="微软雅黑"/>
              </a:rPr>
              <a:t>以不忍人之心，行不忍人之政，治天下可运之掌上</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amond(in)">
                                      <p:cBhvr>
                                        <p:cTn id="22" dur="20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amond(in)">
                                      <p:cBhvr>
                                        <p:cTn id="27" dur="20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diamond(in)">
                                      <p:cBhvr>
                                        <p:cTn id="32" dur="2000"/>
                                        <p:tgtEl>
                                          <p:spTgt spid="2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0" grpId="0"/>
      <p:bldP spid="12" grpId="0"/>
      <p:bldP spid="14" grpId="0"/>
      <p:bldP spid="15" grpId="0"/>
      <p:bldP spid="23" grpId="0"/>
      <p:bldP spid="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2"/>
            </p:custDataLst>
          </p:nvPr>
        </p:nvSpPr>
        <p:spPr>
          <a:xfrm>
            <a:off x="353" y="0"/>
            <a:ext cx="12858044" cy="7232650"/>
          </a:xfrm>
          <a:prstGeom prst="rect">
            <a:avLst/>
          </a:prstGeom>
          <a:pattFill prst="dk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7" name="矩形 6"/>
          <p:cNvSpPr/>
          <p:nvPr>
            <p:custDataLst>
              <p:tags r:id="rId3"/>
            </p:custDataLst>
          </p:nvPr>
        </p:nvSpPr>
        <p:spPr>
          <a:xfrm>
            <a:off x="-282" y="1729453"/>
            <a:ext cx="12858044" cy="4781183"/>
          </a:xfrm>
          <a:prstGeom prst="rect">
            <a:avLst/>
          </a:prstGeom>
          <a:solidFill>
            <a:schemeClr val="bg1"/>
          </a:solidFill>
          <a:ln>
            <a:noFill/>
          </a:ln>
          <a:effectLst>
            <a:outerShdw blurRad="63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9" name="直角三角形 8"/>
          <p:cNvSpPr/>
          <p:nvPr>
            <p:custDataLst>
              <p:tags r:id="rId4"/>
            </p:custDataLst>
          </p:nvPr>
        </p:nvSpPr>
        <p:spPr>
          <a:xfrm rot="10800000">
            <a:off x="10754232" y="0"/>
            <a:ext cx="2112871" cy="2112871"/>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3" name="文本框 2"/>
          <p:cNvSpPr txBox="1"/>
          <p:nvPr>
            <p:custDataLst>
              <p:tags r:id="rId5"/>
            </p:custDataLst>
          </p:nvPr>
        </p:nvSpPr>
        <p:spPr>
          <a:xfrm>
            <a:off x="343904" y="2112871"/>
            <a:ext cx="11605724" cy="3799820"/>
          </a:xfrm>
          <a:prstGeom prst="rect">
            <a:avLst/>
          </a:prstGeom>
          <a:noFill/>
        </p:spPr>
        <p:txBody>
          <a:bodyPr wrap="square" lIns="94916" tIns="49356" rIns="94916" bIns="49356" rtlCol="0">
            <a:noAutofit/>
          </a:bodyPr>
          <a:lstStyle>
            <a:defPPr>
              <a:defRPr lang="zh-CN"/>
            </a:defPPr>
            <a:lvl1pPr fontAlgn="auto">
              <a:lnSpc>
                <a:spcPct val="130000"/>
              </a:lnSpc>
              <a:spcAft>
                <a:spcPts val="1000"/>
              </a:spcAft>
              <a:defRPr sz="1600" spc="150"/>
            </a:lvl1pPr>
          </a:lstStyle>
          <a:p>
            <a:pPr marL="355600" indent="-355600" algn="l" fontAlgn="ctr">
              <a:lnSpc>
                <a:spcPct val="130000"/>
              </a:lnSpc>
              <a:spcBef>
                <a:spcPts val="1000"/>
              </a:spcBef>
              <a:spcAft>
                <a:spcPct val="0"/>
              </a:spcAft>
              <a:buClr>
                <a:schemeClr val="accent2"/>
              </a:buClr>
              <a:buSzTx/>
              <a:buFont typeface="WPS-Bullets" pitchFamily="2" charset="0"/>
              <a:buChar char=""/>
            </a:pPr>
            <a:r>
              <a:rPr lang="en-US" sz="2800" b="1">
                <a:sym typeface="+mn-ea"/>
              </a:rPr>
              <a:t>4.</a:t>
            </a:r>
            <a:r>
              <a:rPr sz="2800" b="1">
                <a:sym typeface="+mn-ea"/>
              </a:rPr>
              <a:t>孟子认为不忍人之心是人所固有的，即性本善，但又要求知皆扩而充之，你认为是否矛盾？为什么？</a:t>
            </a:r>
          </a:p>
        </p:txBody>
      </p:sp>
      <p:sp>
        <p:nvSpPr>
          <p:cNvPr id="8" name="直角三角形 7"/>
          <p:cNvSpPr/>
          <p:nvPr>
            <p:custDataLst>
              <p:tags r:id="rId6"/>
            </p:custDataLst>
          </p:nvPr>
        </p:nvSpPr>
        <p:spPr>
          <a:xfrm>
            <a:off x="353" y="5119779"/>
            <a:ext cx="2112871" cy="211287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1" name="文本框 10"/>
          <p:cNvSpPr txBox="1"/>
          <p:nvPr>
            <p:custDataLst>
              <p:tags r:id="rId7"/>
            </p:custDataLst>
          </p:nvPr>
        </p:nvSpPr>
        <p:spPr>
          <a:xfrm>
            <a:off x="706876" y="723265"/>
            <a:ext cx="7591604" cy="664332"/>
          </a:xfrm>
          <a:prstGeom prst="rect">
            <a:avLst/>
          </a:prstGeom>
          <a:noFill/>
        </p:spPr>
        <p:txBody>
          <a:bodyPr wrap="square" lIns="94916" tIns="49356" rIns="94916" bIns="49356" rtlCol="0">
            <a:noAutofit/>
          </a:bodyPr>
          <a:lstStyle/>
          <a:p>
            <a:pPr marL="0" indent="0" algn="l">
              <a:lnSpc>
                <a:spcPct val="100000"/>
              </a:lnSpc>
              <a:spcBef>
                <a:spcPct val="0"/>
              </a:spcBef>
              <a:spcAft>
                <a:spcPct val="0"/>
              </a:spcAft>
              <a:buSzTx/>
            </a:pPr>
            <a:r>
              <a:rPr lang="zh-CN" altLang="zh-CN" sz="3795" b="1" spc="300">
                <a:solidFill>
                  <a:schemeClr val="tx1">
                    <a:lumMod val="75000"/>
                    <a:lumOff val="25000"/>
                  </a:schemeClr>
                </a:solidFill>
                <a:latin typeface="Arial" panose="020B0604020202020204" pitchFamily="34" charset="0"/>
                <a:ea typeface="微软雅黑"/>
                <a:sym typeface="+mn-ea"/>
              </a:rPr>
              <a:t>阅读检测</a:t>
            </a:r>
          </a:p>
        </p:txBody>
      </p:sp>
      <p:grpSp>
        <p:nvGrpSpPr>
          <p:cNvPr id="22" name="组合 21"/>
          <p:cNvGrpSpPr/>
          <p:nvPr>
            <p:custDataLst>
              <p:tags r:id="rId8"/>
            </p:custDataLst>
          </p:nvPr>
        </p:nvGrpSpPr>
        <p:grpSpPr>
          <a:xfrm>
            <a:off x="11804158" y="766566"/>
            <a:ext cx="798195" cy="710061"/>
            <a:chOff x="11201260" y="726858"/>
            <a:chExt cx="756849" cy="673280"/>
          </a:xfrm>
        </p:grpSpPr>
        <p:grpSp>
          <p:nvGrpSpPr>
            <p:cNvPr id="16" name="组合 15"/>
            <p:cNvGrpSpPr>
              <a:grpSpLocks noChangeAspect="1"/>
            </p:cNvGrpSpPr>
            <p:nvPr>
              <p:custDataLst>
                <p:tags r:id="rId11"/>
              </p:custDataLst>
            </p:nvPr>
          </p:nvGrpSpPr>
          <p:grpSpPr>
            <a:xfrm rot="10800000">
              <a:off x="11302144" y="827742"/>
              <a:ext cx="655965" cy="572396"/>
              <a:chOff x="1168400" y="1347856"/>
              <a:chExt cx="723913" cy="631688"/>
            </a:xfrm>
            <a:solidFill>
              <a:schemeClr val="bg1">
                <a:lumMod val="85000"/>
              </a:schemeClr>
            </a:solidFill>
          </p:grpSpPr>
          <p:sp>
            <p:nvSpPr>
              <p:cNvPr id="20" name="任意多边形: 形状 19"/>
              <p:cNvSpPr>
                <a:spLocks noChangeAspect="1"/>
              </p:cNvSpPr>
              <p:nvPr>
                <p:custDataLst>
                  <p:tags r:id="rId15"/>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bg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21" name="任意多边形: 形状 20"/>
              <p:cNvSpPr>
                <a:spLocks noChangeAspect="1"/>
              </p:cNvSpPr>
              <p:nvPr>
                <p:custDataLst>
                  <p:tags r:id="rId16"/>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bg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grpSp>
        <p:grpSp>
          <p:nvGrpSpPr>
            <p:cNvPr id="17" name="组合 16"/>
            <p:cNvGrpSpPr>
              <a:grpSpLocks noChangeAspect="1"/>
            </p:cNvGrpSpPr>
            <p:nvPr>
              <p:custDataLst>
                <p:tags r:id="rId12"/>
              </p:custDataLst>
            </p:nvPr>
          </p:nvGrpSpPr>
          <p:grpSpPr>
            <a:xfrm rot="10800000">
              <a:off x="11201260" y="726858"/>
              <a:ext cx="655965" cy="572396"/>
              <a:chOff x="1168400" y="1347856"/>
              <a:chExt cx="723913" cy="631688"/>
            </a:xfrm>
            <a:noFill/>
          </p:grpSpPr>
          <p:sp>
            <p:nvSpPr>
              <p:cNvPr id="18" name="任意多边形: 形状 17"/>
              <p:cNvSpPr>
                <a:spLocks noChangeAspect="1"/>
              </p:cNvSpPr>
              <p:nvPr>
                <p:custDataLst>
                  <p:tags r:id="rId13"/>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19" name="任意多边形: 形状 18"/>
              <p:cNvSpPr>
                <a:spLocks noChangeAspect="1"/>
              </p:cNvSpPr>
              <p:nvPr>
                <p:custDataLst>
                  <p:tags r:id="rId14"/>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grpSp>
      </p:grpSp>
      <p:sp>
        <p:nvSpPr>
          <p:cNvPr id="5" name="矩形 4"/>
          <p:cNvSpPr/>
          <p:nvPr>
            <p:custDataLst>
              <p:tags r:id="rId9"/>
            </p:custDataLst>
          </p:nvPr>
        </p:nvSpPr>
        <p:spPr>
          <a:xfrm>
            <a:off x="344170" y="2060575"/>
            <a:ext cx="12170410" cy="4337685"/>
          </a:xfrm>
          <a:prstGeom prst="rect">
            <a:avLst/>
          </a:prstGeom>
          <a:no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bg1"/>
              </a:solidFill>
              <a:latin typeface="+mn-ea"/>
            </a:endParaRPr>
          </a:p>
        </p:txBody>
      </p:sp>
      <p:sp>
        <p:nvSpPr>
          <p:cNvPr id="10" name="文本框 9"/>
          <p:cNvSpPr txBox="1"/>
          <p:nvPr>
            <p:custDataLst>
              <p:tags r:id="rId10"/>
            </p:custDataLst>
          </p:nvPr>
        </p:nvSpPr>
        <p:spPr>
          <a:xfrm>
            <a:off x="796643" y="3513182"/>
            <a:ext cx="11518265" cy="1841500"/>
          </a:xfrm>
          <a:prstGeom prst="rect">
            <a:avLst/>
          </a:prstGeom>
          <a:noFill/>
        </p:spPr>
        <p:txBody>
          <a:bodyPr wrap="none" rtlCol="0">
            <a:spAutoFit/>
          </a:bodyPr>
          <a:lstStyle/>
          <a:p>
            <a:pPr algn="l" eaLnBrk="1" latinLnBrk="0" hangingPunct="1">
              <a:lnSpc>
                <a:spcPct val="150000"/>
              </a:lnSpc>
            </a:pPr>
            <a:r>
              <a:rPr lang="zh-CN" altLang="zh-CN" sz="2530" b="1">
                <a:solidFill>
                  <a:schemeClr val="accent6">
                    <a:lumMod val="75000"/>
                  </a:schemeClr>
                </a:solidFill>
                <a:latin typeface="Arial" panose="020B0604020202020204" pitchFamily="34" charset="0"/>
                <a:ea typeface="微软雅黑"/>
                <a:sym typeface="+mn-ea"/>
              </a:rPr>
              <a:t>不矛盾。因为在孟子看来，即使人的本性是善的，由于人们的社会活动存在私欲</a:t>
            </a:r>
          </a:p>
          <a:p>
            <a:pPr algn="l" eaLnBrk="1" latinLnBrk="0" hangingPunct="1">
              <a:lnSpc>
                <a:spcPct val="150000"/>
              </a:lnSpc>
            </a:pPr>
            <a:r>
              <a:rPr lang="zh-CN" altLang="zh-CN" sz="2530" b="1">
                <a:solidFill>
                  <a:schemeClr val="accent6">
                    <a:lumMod val="75000"/>
                  </a:schemeClr>
                </a:solidFill>
                <a:latin typeface="Arial" panose="020B0604020202020204" pitchFamily="34" charset="0"/>
                <a:ea typeface="微软雅黑"/>
                <a:sym typeface="+mn-ea"/>
              </a:rPr>
              <a:t>膨胀会导致善的本性逐渐泯灭,所以必须在后天的教育中指导人们自觉地扩大充实</a:t>
            </a:r>
          </a:p>
          <a:p>
            <a:pPr algn="l" eaLnBrk="1" latinLnBrk="0" hangingPunct="1">
              <a:lnSpc>
                <a:spcPct val="150000"/>
              </a:lnSpc>
            </a:pPr>
            <a:r>
              <a:rPr lang="zh-CN" altLang="zh-CN" sz="2530" b="1">
                <a:solidFill>
                  <a:schemeClr val="accent6">
                    <a:lumMod val="75000"/>
                  </a:schemeClr>
                </a:solidFill>
                <a:latin typeface="Arial" panose="020B0604020202020204" pitchFamily="34" charset="0"/>
                <a:ea typeface="微软雅黑"/>
                <a:sym typeface="+mn-ea"/>
              </a:rPr>
              <a:t>自己的善心。因此，仁政主张具有实践意义。</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文本框 90"/>
          <p:cNvSpPr txBox="1"/>
          <p:nvPr>
            <p:custDataLst>
              <p:tags r:id="rId2"/>
            </p:custDataLst>
          </p:nvPr>
        </p:nvSpPr>
        <p:spPr>
          <a:xfrm>
            <a:off x="7125760" y="1411229"/>
            <a:ext cx="1303562" cy="523220"/>
          </a:xfrm>
          <a:prstGeom prst="rect">
            <a:avLst/>
          </a:prstGeom>
          <a:noFill/>
        </p:spPr>
        <p:txBody>
          <a:bodyPr wrap="square" bIns="0" rtlCol="0" anchor="b" anchorCtr="0">
            <a:normAutofit/>
          </a:bodyPr>
          <a:lstStyle/>
          <a:p>
            <a:pPr marL="0" marR="0" lvl="0" indent="0" algn="l" defTabSz="914400" rtl="0" eaLnBrk="1" fontAlgn="auto" latinLnBrk="0" hangingPunct="1">
              <a:lnSpc>
                <a:spcPct val="100000"/>
              </a:lnSpc>
              <a:spcBef>
                <a:spcPct val="0"/>
              </a:spcBef>
              <a:spcAft>
                <a:spcPct val="0"/>
              </a:spcAft>
              <a:buSzTx/>
              <a:buFontTx/>
              <a:buNone/>
            </a:pPr>
            <a:r>
              <a:rPr kumimoji="0" lang="zh-CN" altLang="en-US" sz="2800" b="1" i="0" strike="noStrike" kern="1200" cap="none" spc="300" normalizeH="0" noProof="0">
                <a:ln>
                  <a:noFill/>
                </a:ln>
                <a:solidFill>
                  <a:schemeClr val="accent1"/>
                </a:solidFill>
                <a:effectLst/>
                <a:latin typeface="微软雅黑" panose="020B0503020204020204" charset="-122"/>
                <a:ea typeface="微软雅黑"/>
                <a:cs typeface="Arial" panose="020B0604020202020204" pitchFamily="34" charset="0"/>
              </a:rPr>
              <a:t>认可</a:t>
            </a:r>
          </a:p>
        </p:txBody>
      </p:sp>
      <p:sp>
        <p:nvSpPr>
          <p:cNvPr id="74" name="文本框 5"/>
          <p:cNvSpPr txBox="1"/>
          <p:nvPr>
            <p:custDataLst>
              <p:tags r:id="rId3"/>
            </p:custDataLst>
          </p:nvPr>
        </p:nvSpPr>
        <p:spPr>
          <a:xfrm>
            <a:off x="6871335" y="1943735"/>
            <a:ext cx="4792980" cy="3836670"/>
          </a:xfrm>
          <a:prstGeom prst="rect">
            <a:avLst/>
          </a:prstGeom>
          <a:noFill/>
        </p:spPr>
        <p:txBody>
          <a:bodyPr wrap="square" tIns="0" rtlCol="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marL="0" marR="0" lvl="0" indent="0" algn="l" defTabSz="914400" rtl="0" eaLnBrk="1" fontAlgn="auto" latinLnBrk="0" hangingPunct="1">
              <a:lnSpc>
                <a:spcPct val="150000"/>
              </a:lnSpc>
              <a:spcBef>
                <a:spcPct val="0"/>
              </a:spcBef>
              <a:spcAft>
                <a:spcPct val="0"/>
              </a:spcAft>
              <a:buSzTx/>
              <a:buFontTx/>
              <a:buNone/>
            </a:pPr>
            <a:r>
              <a:rPr kumimoji="0" lang="zh-CN" altLang="zh-CN" sz="2700" b="1" i="0" kern="1200" cap="none" spc="150" normalizeH="0" noProof="0">
                <a:ln>
                  <a:noFill/>
                </a:ln>
                <a:solidFill>
                  <a:srgbClr val="C00000"/>
                </a:solidFill>
                <a:effectLst/>
                <a:latin typeface="微软雅黑" panose="020B0503020204020204" charset="-122"/>
                <a:ea typeface="微软雅黑"/>
              </a:rPr>
              <a:t>孟子首先强调人都具有“不忍人之心”，从“四心”推导出“四端”，再推导出“不忍人之政”（仁政）。“人皆有不忍人之心”是一切的基础和出发点。</a:t>
            </a:r>
          </a:p>
        </p:txBody>
      </p:sp>
      <p:sp>
        <p:nvSpPr>
          <p:cNvPr id="116" name="椭圆 115"/>
          <p:cNvSpPr/>
          <p:nvPr>
            <p:custDataLst>
              <p:tags r:id="rId4"/>
            </p:custDataLst>
          </p:nvPr>
        </p:nvSpPr>
        <p:spPr>
          <a:xfrm rot="5400000">
            <a:off x="6655357" y="1564657"/>
            <a:ext cx="216000" cy="216000"/>
          </a:xfrm>
          <a:prstGeom prst="ellipse">
            <a:avLst/>
          </a:prstGeom>
          <a:solidFill>
            <a:schemeClr val="bg1"/>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a:endParaRPr>
          </a:p>
        </p:txBody>
      </p:sp>
      <p:sp>
        <p:nvSpPr>
          <p:cNvPr id="3" name="矩形 2"/>
          <p:cNvSpPr/>
          <p:nvPr>
            <p:custDataLst>
              <p:tags r:id="rId5"/>
            </p:custDataLst>
          </p:nvPr>
        </p:nvSpPr>
        <p:spPr>
          <a:xfrm>
            <a:off x="333375" y="187325"/>
            <a:ext cx="6074472" cy="6858000"/>
          </a:xfrm>
          <a:prstGeom prst="rect">
            <a:avLst/>
          </a:prstGeom>
          <a:solidFill>
            <a:schemeClr val="tx1">
              <a:lumMod val="75000"/>
              <a:lumOff val="2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a:endParaRPr>
          </a:p>
        </p:txBody>
      </p:sp>
      <p:sp>
        <p:nvSpPr>
          <p:cNvPr id="15" name="ïśḷiḍè"/>
          <p:cNvSpPr txBox="1"/>
          <p:nvPr>
            <p:custDataLst>
              <p:tags r:id="rId6"/>
            </p:custDataLst>
          </p:nvPr>
        </p:nvSpPr>
        <p:spPr>
          <a:xfrm>
            <a:off x="865505" y="775335"/>
            <a:ext cx="4638675" cy="4347210"/>
          </a:xfrm>
          <a:prstGeom prst="rect">
            <a:avLst/>
          </a:prstGeom>
          <a:noFill/>
          <a:ln>
            <a:noFill/>
          </a:ln>
        </p:spPr>
        <p:txBody>
          <a:bodyPr wrap="square" lIns="91440" tIns="45720" rIns="91440" bIns="4572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3765" rtl="0" eaLnBrk="1" fontAlgn="auto" latinLnBrk="0" hangingPunct="1">
              <a:lnSpc>
                <a:spcPct val="100000"/>
              </a:lnSpc>
              <a:spcBef>
                <a:spcPct val="0"/>
              </a:spcBef>
              <a:spcAft>
                <a:spcPct val="0"/>
              </a:spcAft>
              <a:buSzTx/>
              <a:buFontTx/>
              <a:buNone/>
            </a:pPr>
            <a:r>
              <a:rPr kumimoji="0" lang="zh-CN" altLang="en-US" sz="4400" b="1" i="0" u="none" strike="noStrike" kern="1200" cap="none" spc="300" normalizeH="0" baseline="0" noProof="0">
                <a:ln>
                  <a:noFill/>
                </a:ln>
                <a:solidFill>
                  <a:schemeClr val="bg1"/>
                </a:solidFill>
                <a:effectLst/>
                <a:uLnTx/>
                <a:uFillTx/>
                <a:latin typeface="微软雅黑" panose="020B0503020204020204" charset="-122"/>
                <a:ea typeface="微软雅黑"/>
              </a:rPr>
              <a:t>孟子认为“人皆有不忍人之心”在人生修养中居于核心地位，你是否认可孟子的观点？</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edge">
                                      <p:cBhvr>
                                        <p:cTn id="12" dur="2000"/>
                                        <p:tgtEl>
                                          <p:spTgt spid="9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circle(in)">
                                      <p:cBhvr>
                                        <p:cTn id="17" dur="2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7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文本框 90"/>
          <p:cNvSpPr txBox="1"/>
          <p:nvPr>
            <p:custDataLst>
              <p:tags r:id="rId2"/>
            </p:custDataLst>
          </p:nvPr>
        </p:nvSpPr>
        <p:spPr>
          <a:xfrm>
            <a:off x="7135920" y="472699"/>
            <a:ext cx="1303562" cy="523220"/>
          </a:xfrm>
          <a:prstGeom prst="rect">
            <a:avLst/>
          </a:prstGeom>
          <a:noFill/>
        </p:spPr>
        <p:txBody>
          <a:bodyPr wrap="square" bIns="0" rtlCol="0" anchor="b" anchorCtr="0">
            <a:normAutofit fontScale="90000"/>
          </a:bodyPr>
          <a:lstStyle/>
          <a:p>
            <a:pPr marL="0" marR="0" lvl="0" indent="0" algn="l" defTabSz="914400" rtl="0" eaLnBrk="1" fontAlgn="auto" latinLnBrk="0" hangingPunct="1">
              <a:lnSpc>
                <a:spcPct val="100000"/>
              </a:lnSpc>
              <a:spcBef>
                <a:spcPct val="0"/>
              </a:spcBef>
              <a:spcAft>
                <a:spcPct val="0"/>
              </a:spcAft>
              <a:buSzTx/>
              <a:buFontTx/>
              <a:buNone/>
            </a:pPr>
            <a:r>
              <a:rPr kumimoji="0" lang="zh-CN" altLang="en-US" sz="2800" b="1" i="0" strike="noStrike" kern="1200" cap="none" spc="300" normalizeH="0" noProof="0">
                <a:ln>
                  <a:noFill/>
                </a:ln>
                <a:solidFill>
                  <a:schemeClr val="accent1"/>
                </a:solidFill>
                <a:effectLst/>
                <a:latin typeface="微软雅黑" panose="020B0503020204020204" charset="-122"/>
                <a:ea typeface="微软雅黑"/>
                <a:cs typeface="Arial" panose="020B0604020202020204" pitchFamily="34" charset="0"/>
              </a:rPr>
              <a:t>不认可</a:t>
            </a:r>
          </a:p>
        </p:txBody>
      </p:sp>
      <p:sp>
        <p:nvSpPr>
          <p:cNvPr id="74" name="文本框 5"/>
          <p:cNvSpPr txBox="1"/>
          <p:nvPr>
            <p:custDataLst>
              <p:tags r:id="rId3"/>
            </p:custDataLst>
          </p:nvPr>
        </p:nvSpPr>
        <p:spPr>
          <a:xfrm>
            <a:off x="6881495" y="1005205"/>
            <a:ext cx="4792980" cy="5598160"/>
          </a:xfrm>
          <a:prstGeom prst="rect">
            <a:avLst/>
          </a:prstGeom>
          <a:noFill/>
        </p:spPr>
        <p:txBody>
          <a:bodyPr wrap="square" tIns="0" rtlCol="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marL="0" marR="0" lvl="0" indent="0" algn="l" defTabSz="914400" rtl="0" eaLnBrk="1" fontAlgn="auto" latinLnBrk="0" hangingPunct="1">
              <a:lnSpc>
                <a:spcPct val="150000"/>
              </a:lnSpc>
              <a:spcBef>
                <a:spcPct val="0"/>
              </a:spcBef>
              <a:spcAft>
                <a:spcPct val="0"/>
              </a:spcAft>
              <a:buSzTx/>
              <a:buFontTx/>
              <a:buNone/>
            </a:pPr>
            <a:r>
              <a:rPr kumimoji="0" lang="zh-CN" altLang="zh-CN" sz="2400" b="1" i="0" kern="1200" cap="none" spc="150" normalizeH="0" noProof="0">
                <a:ln>
                  <a:noFill/>
                </a:ln>
                <a:solidFill>
                  <a:srgbClr val="C00000"/>
                </a:solidFill>
                <a:effectLst/>
                <a:latin typeface="微软雅黑" panose="020B0503020204020204" charset="-122"/>
                <a:ea typeface="微软雅黑"/>
              </a:rPr>
              <a:t>孟子虽然从“人皆有不忍人之心”展开自己的论证，但是在本文最后还是强调“知皆扩而充之矣”“苟能充之”“苟不充之”的正反对比，更是说明一个人即使有善白本性，离开后天的努力也不行。所以，“人皆有不忍人之心”只是提供了一个基础，真正起到决定作用的还是后天的努力。</a:t>
            </a:r>
          </a:p>
        </p:txBody>
      </p:sp>
      <p:sp>
        <p:nvSpPr>
          <p:cNvPr id="116" name="椭圆 115"/>
          <p:cNvSpPr/>
          <p:nvPr>
            <p:custDataLst>
              <p:tags r:id="rId4"/>
            </p:custDataLst>
          </p:nvPr>
        </p:nvSpPr>
        <p:spPr>
          <a:xfrm rot="5400000">
            <a:off x="6665517" y="626127"/>
            <a:ext cx="216000" cy="216000"/>
          </a:xfrm>
          <a:prstGeom prst="ellipse">
            <a:avLst/>
          </a:prstGeom>
          <a:solidFill>
            <a:schemeClr val="bg1"/>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a:endParaRPr>
          </a:p>
        </p:txBody>
      </p:sp>
      <p:sp>
        <p:nvSpPr>
          <p:cNvPr id="3" name="矩形 2"/>
          <p:cNvSpPr/>
          <p:nvPr>
            <p:custDataLst>
              <p:tags r:id="rId5"/>
            </p:custDataLst>
          </p:nvPr>
        </p:nvSpPr>
        <p:spPr>
          <a:xfrm>
            <a:off x="333375" y="187325"/>
            <a:ext cx="6074472" cy="6858000"/>
          </a:xfrm>
          <a:prstGeom prst="rect">
            <a:avLst/>
          </a:prstGeom>
          <a:solidFill>
            <a:schemeClr val="tx1">
              <a:lumMod val="75000"/>
              <a:lumOff val="2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a:endParaRPr>
          </a:p>
        </p:txBody>
      </p:sp>
      <p:sp>
        <p:nvSpPr>
          <p:cNvPr id="15" name="ïśḷiḍè"/>
          <p:cNvSpPr txBox="1"/>
          <p:nvPr>
            <p:custDataLst>
              <p:tags r:id="rId6"/>
            </p:custDataLst>
          </p:nvPr>
        </p:nvSpPr>
        <p:spPr>
          <a:xfrm>
            <a:off x="865505" y="775335"/>
            <a:ext cx="4638675" cy="4347210"/>
          </a:xfrm>
          <a:prstGeom prst="rect">
            <a:avLst/>
          </a:prstGeom>
          <a:noFill/>
          <a:ln>
            <a:noFill/>
          </a:ln>
        </p:spPr>
        <p:txBody>
          <a:bodyPr wrap="square" lIns="91440" tIns="45720" rIns="91440" bIns="4572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3765" rtl="0" eaLnBrk="1" fontAlgn="auto" latinLnBrk="0" hangingPunct="1">
              <a:lnSpc>
                <a:spcPct val="100000"/>
              </a:lnSpc>
              <a:spcBef>
                <a:spcPct val="0"/>
              </a:spcBef>
              <a:spcAft>
                <a:spcPct val="0"/>
              </a:spcAft>
              <a:buSzTx/>
              <a:buFontTx/>
              <a:buNone/>
            </a:pPr>
            <a:r>
              <a:rPr kumimoji="0" lang="zh-CN" altLang="en-US" sz="4400" b="1" i="0" u="none" strike="noStrike" kern="1200" cap="none" spc="300" normalizeH="0" baseline="0" noProof="0">
                <a:ln>
                  <a:noFill/>
                </a:ln>
                <a:solidFill>
                  <a:schemeClr val="bg1"/>
                </a:solidFill>
                <a:effectLst/>
                <a:uLnTx/>
                <a:uFillTx/>
                <a:latin typeface="微软雅黑" panose="020B0503020204020204" charset="-122"/>
                <a:ea typeface="微软雅黑"/>
              </a:rPr>
              <a:t>孟子认为“人皆有不忍人之心”在人生修养中居于核心地位，你是否认可孟子的观点？</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edge">
                                      <p:cBhvr>
                                        <p:cTn id="12" dur="2000"/>
                                        <p:tgtEl>
                                          <p:spTgt spid="9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circle(in)">
                                      <p:cBhvr>
                                        <p:cTn id="17" dur="2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7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custDataLst>
              <p:tags r:id="rId2"/>
            </p:custDataLst>
          </p:nvPr>
        </p:nvSpPr>
        <p:spPr>
          <a:xfrm>
            <a:off x="484212" y="486864"/>
            <a:ext cx="11909747" cy="6258251"/>
          </a:xfrm>
          <a:prstGeom prst="frame">
            <a:avLst>
              <a:gd name="adj1" fmla="val 1004"/>
            </a:avLst>
          </a:prstGeom>
          <a:solidFill>
            <a:srgbClr val="9BC4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rgbClr val="FFFFFF"/>
              </a:solidFill>
              <a:latin typeface="微软雅黑" panose="020B0503020204020204" charset="-122"/>
              <a:ea typeface="微软雅黑"/>
            </a:endParaRPr>
          </a:p>
        </p:txBody>
      </p:sp>
      <p:sp>
        <p:nvSpPr>
          <p:cNvPr id="2" name="任意多边形: 形状 20"/>
          <p:cNvSpPr>
            <a:spLocks noChangeAspect="1"/>
          </p:cNvSpPr>
          <p:nvPr>
            <p:custDataLst>
              <p:tags r:id="rId3"/>
            </p:custDataLst>
          </p:nvPr>
        </p:nvSpPr>
        <p:spPr>
          <a:xfrm rot="10800000" flipH="1" flipV="1">
            <a:off x="1054819" y="319442"/>
            <a:ext cx="1062856" cy="8384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rgbClr val="CDE2F8"/>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rgbClr val="FFFFFF"/>
              </a:solidFill>
              <a:latin typeface="微软雅黑" panose="020B0503020204020204" charset="-122"/>
              <a:ea typeface="微软雅黑"/>
            </a:endParaRPr>
          </a:p>
        </p:txBody>
      </p:sp>
      <p:sp>
        <p:nvSpPr>
          <p:cNvPr id="30" name="任意多边形: 形状 19"/>
          <p:cNvSpPr>
            <a:spLocks noChangeAspect="1"/>
          </p:cNvSpPr>
          <p:nvPr>
            <p:custDataLst>
              <p:tags r:id="rId4"/>
            </p:custDataLst>
          </p:nvPr>
        </p:nvSpPr>
        <p:spPr>
          <a:xfrm rot="10800000" flipH="1" flipV="1">
            <a:off x="864617" y="319442"/>
            <a:ext cx="1062856" cy="8384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rgbClr val="1D6DC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rgbClr val="FFFFFF"/>
              </a:solidFill>
              <a:latin typeface="微软雅黑" panose="020B0503020204020204" charset="-122"/>
              <a:ea typeface="微软雅黑"/>
            </a:endParaRPr>
          </a:p>
        </p:txBody>
      </p:sp>
      <p:sp>
        <p:nvSpPr>
          <p:cNvPr id="4" name="文本框 3"/>
          <p:cNvSpPr txBox="1"/>
          <p:nvPr>
            <p:custDataLst>
              <p:tags r:id="rId5"/>
            </p:custDataLst>
          </p:nvPr>
        </p:nvSpPr>
        <p:spPr>
          <a:xfrm>
            <a:off x="572461" y="1446531"/>
            <a:ext cx="4056538" cy="3606799"/>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3600" b="1" u="none" strike="noStrike" spc="300" baseline="0">
                <a:solidFill>
                  <a:srgbClr val="5FA250"/>
                </a:solidFill>
                <a:uLnTx/>
                <a:uFillTx/>
                <a:latin typeface="微软雅黑" panose="020B0503020204020204" charset="-122"/>
                <a:ea typeface="微软雅黑"/>
              </a:rPr>
              <a:t>孟子认为“人皆有不忍人之心”在人生修养中居于核心地位，你是否认可孟子的观点？</a:t>
            </a:r>
          </a:p>
        </p:txBody>
      </p:sp>
      <p:sp>
        <p:nvSpPr>
          <p:cNvPr id="6" name="Title 6"/>
          <p:cNvSpPr txBox="1"/>
          <p:nvPr>
            <p:custDataLst>
              <p:tags r:id="rId6"/>
            </p:custDataLst>
          </p:nvPr>
        </p:nvSpPr>
        <p:spPr>
          <a:xfrm>
            <a:off x="4629150" y="1446530"/>
            <a:ext cx="7360920" cy="4986020"/>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a:cs typeface="微软雅黑" panose="020B0503020204020204" charset="-122"/>
              </a:rPr>
              <a:t>从理论基础来说，孟子的确是从天赋性善论（“四心”）推导出天赋道德论（“四端”），再推导出“不忍人之政”（仁政）。但从实践来说，他还是重视后天努力（“扩而充之”）的作用的。而且，撇开关于先验还是后天、唯心还是唯物的抽象讨论，联系到孟子所处的战国时代社会状况来历史地看问题，主张人性本善，强调天赋道德，推行仁爱政治，这些都是具有积极意义的。其实，也不仅仅限于孟子的时代，就是到任何时代，强调这些，总比鼓吹人性本恶，放弃道德，施行暴政要好得多罢！</a:t>
            </a:r>
          </a:p>
        </p:txBody>
      </p:sp>
    </p:spTree>
    <p:custDataLst>
      <p:tags r:id="rId1"/>
    </p:custData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custDataLst>
              <p:tags r:id="rId1"/>
            </p:custDataLst>
          </p:nvPr>
        </p:nvSpPr>
        <p:spPr>
          <a:xfrm>
            <a:off x="1934210" y="878840"/>
            <a:ext cx="9088755" cy="2300605"/>
          </a:xfrm>
          <a:prstGeom prst="rect">
            <a:avLst/>
          </a:prstGeom>
        </p:spPr>
        <p:txBody>
          <a:bodyPr wrap="none" fromWordArt="1">
            <a:prstTxWarp prst="textPlain">
              <a:avLst>
                <a:gd name="adj" fmla="val 50000"/>
              </a:avLst>
            </a:prstTxWarp>
            <a:normAutofit/>
          </a:bodyPr>
          <a:lstStyle/>
          <a:p>
            <a:pPr algn="ctr"/>
            <a:r>
              <a:rPr lang="zh-CN" altLang="en-US" sz="8430" b="1">
                <a:solidFill>
                  <a:srgbClr val="FF0000"/>
                </a:solidFill>
                <a:latin typeface="微软雅黑" panose="020B0503020204020204" charset="-122"/>
                <a:ea typeface="微软雅黑"/>
                <a:sym typeface="Times New Roman" panose="02020603050405020304" pitchFamily="18" charset="0"/>
              </a:rPr>
              <a:t>身临其境，步入经典</a:t>
            </a:r>
            <a:endParaRPr lang="zh-CN" altLang="en-US" sz="8435" b="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隶书" panose="02010509060101010101" charset="-122"/>
              <a:ea typeface="隶书" panose="02010509060101010101" charset="-122"/>
            </a:endParaRPr>
          </a:p>
        </p:txBody>
      </p:sp>
      <p:pic>
        <p:nvPicPr>
          <p:cNvPr id="2" name="图片 1"/>
          <p:cNvPicPr>
            <a:picLocks noChangeAspect="1"/>
          </p:cNvPicPr>
          <p:nvPr>
            <p:custDataLst>
              <p:tags r:id="rId2"/>
            </p:custDataLst>
          </p:nvPr>
        </p:nvPicPr>
        <p:blipFill>
          <a:blip r:embed="rId5"/>
          <a:srcRect t="44491" b="4565"/>
          <a:stretch>
            <a:fillRect/>
          </a:stretch>
        </p:blipFill>
        <p:spPr>
          <a:xfrm>
            <a:off x="1534160" y="3179445"/>
            <a:ext cx="9738360" cy="3701415"/>
          </a:xfrm>
          <a:prstGeom prst="rect">
            <a:avLst/>
          </a:prstGeom>
        </p:spPr>
      </p:pic>
    </p:spTree>
  </p:cSld>
  <p:clrMapOvr>
    <a:masterClrMapping/>
  </p:clrMapOvr>
  <p:transition spd="slow">
    <p:blinds/>
    <p:sndAc>
      <p:stSnd>
        <p:snd r:embed="rId4"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100"/>
                                        <p:tgtEl>
                                          <p:spTgt spid="27654"/>
                                        </p:tgtEl>
                                      </p:cBhvr>
                                    </p:animEffect>
                                    <p:anim calcmode="lin" valueType="num">
                                      <p:cBhvr>
                                        <p:cTn id="8" dur="400" fill="hold"/>
                                        <p:tgtEl>
                                          <p:spTgt spid="27654"/>
                                        </p:tgtEl>
                                        <p:attrNameLst>
                                          <p:attrName>ppt_x</p:attrName>
                                        </p:attrNameLst>
                                      </p:cBhvr>
                                      <p:tavLst>
                                        <p:tav tm="0">
                                          <p:val>
                                            <p:strVal val="#ppt_x"/>
                                          </p:val>
                                        </p:tav>
                                        <p:tav tm="100000">
                                          <p:val>
                                            <p:strVal val="#ppt_x"/>
                                          </p:val>
                                        </p:tav>
                                      </p:tavLst>
                                    </p:anim>
                                    <p:anim calcmode="lin" valueType="num">
                                      <p:cBhvr>
                                        <p:cTn id="9" dur="400" fill="hold"/>
                                        <p:tgtEl>
                                          <p:spTgt spid="2765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765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765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custDataLst>
              <p:tags r:id="rId1"/>
            </p:custDataLst>
          </p:nvPr>
        </p:nvSpPr>
        <p:spPr>
          <a:xfrm>
            <a:off x="1934210" y="878840"/>
            <a:ext cx="9088755" cy="2300605"/>
          </a:xfrm>
          <a:prstGeom prst="rect">
            <a:avLst/>
          </a:prstGeom>
        </p:spPr>
        <p:txBody>
          <a:bodyPr wrap="none" fromWordArt="1">
            <a:prstTxWarp prst="textPlain">
              <a:avLst>
                <a:gd name="adj" fmla="val 50000"/>
              </a:avLst>
            </a:prstTxWarp>
            <a:normAutofit/>
          </a:bodyPr>
          <a:lstStyle/>
          <a:p>
            <a:pPr algn="ctr"/>
            <a:r>
              <a:rPr sz="8430" b="1">
                <a:solidFill>
                  <a:srgbClr val="FF0000"/>
                </a:solidFill>
                <a:latin typeface="微软雅黑" panose="020B0503020204020204" charset="-122"/>
                <a:ea typeface="微软雅黑"/>
                <a:sym typeface="Times New Roman" panose="02020603050405020304" pitchFamily="18" charset="0"/>
              </a:rPr>
              <a:t>与生共勉</a:t>
            </a:r>
            <a:r>
              <a:rPr lang="zh-CN" sz="8430" b="1">
                <a:solidFill>
                  <a:srgbClr val="FF0000"/>
                </a:solidFill>
                <a:latin typeface="微软雅黑" panose="020B0503020204020204" charset="-122"/>
                <a:ea typeface="微软雅黑"/>
                <a:sym typeface="Times New Roman" panose="02020603050405020304" pitchFamily="18" charset="0"/>
              </a:rPr>
              <a:t>，</a:t>
            </a:r>
            <a:r>
              <a:rPr sz="8430" b="1">
                <a:solidFill>
                  <a:srgbClr val="FF0000"/>
                </a:solidFill>
                <a:latin typeface="微软雅黑" panose="020B0503020204020204" charset="-122"/>
                <a:ea typeface="微软雅黑"/>
                <a:sym typeface="Times New Roman" panose="02020603050405020304" pitchFamily="18" charset="0"/>
              </a:rPr>
              <a:t>感悟经典</a:t>
            </a:r>
          </a:p>
        </p:txBody>
      </p:sp>
      <p:pic>
        <p:nvPicPr>
          <p:cNvPr id="2" name="图片 1"/>
          <p:cNvPicPr>
            <a:picLocks noChangeAspect="1"/>
          </p:cNvPicPr>
          <p:nvPr>
            <p:custDataLst>
              <p:tags r:id="rId2"/>
            </p:custDataLst>
          </p:nvPr>
        </p:nvPicPr>
        <p:blipFill>
          <a:blip r:embed="rId5"/>
          <a:srcRect t="44491" b="4565"/>
          <a:stretch>
            <a:fillRect/>
          </a:stretch>
        </p:blipFill>
        <p:spPr>
          <a:xfrm>
            <a:off x="1534160" y="3179445"/>
            <a:ext cx="9738360" cy="3701415"/>
          </a:xfrm>
          <a:prstGeom prst="rect">
            <a:avLst/>
          </a:prstGeom>
        </p:spPr>
      </p:pic>
    </p:spTree>
  </p:cSld>
  <p:clrMapOvr>
    <a:masterClrMapping/>
  </p:clrMapOvr>
  <p:transition spd="slow">
    <p:blinds/>
    <p:sndAc>
      <p:stSnd>
        <p:snd r:embed="rId4"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100"/>
                                        <p:tgtEl>
                                          <p:spTgt spid="27654"/>
                                        </p:tgtEl>
                                      </p:cBhvr>
                                    </p:animEffect>
                                    <p:anim calcmode="lin" valueType="num">
                                      <p:cBhvr>
                                        <p:cTn id="8" dur="400" fill="hold"/>
                                        <p:tgtEl>
                                          <p:spTgt spid="27654"/>
                                        </p:tgtEl>
                                        <p:attrNameLst>
                                          <p:attrName>ppt_x</p:attrName>
                                        </p:attrNameLst>
                                      </p:cBhvr>
                                      <p:tavLst>
                                        <p:tav tm="0">
                                          <p:val>
                                            <p:strVal val="#ppt_x"/>
                                          </p:val>
                                        </p:tav>
                                        <p:tav tm="100000">
                                          <p:val>
                                            <p:strVal val="#ppt_x"/>
                                          </p:val>
                                        </p:tav>
                                      </p:tavLst>
                                    </p:anim>
                                    <p:anim calcmode="lin" valueType="num">
                                      <p:cBhvr>
                                        <p:cTn id="9" dur="400" fill="hold"/>
                                        <p:tgtEl>
                                          <p:spTgt spid="2765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765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765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图形 1"/>
          <p:cNvSpPr/>
          <p:nvPr>
            <p:custDataLst>
              <p:tags r:id="rId2"/>
            </p:custDataLst>
          </p:nvPr>
        </p:nvSpPr>
        <p:spPr>
          <a:xfrm>
            <a:off x="335916" y="189865"/>
            <a:ext cx="12186841" cy="6852894"/>
          </a:xfrm>
          <a:custGeom>
            <a:avLst/>
            <a:gdLst>
              <a:gd name="connsiteX0" fmla="*/ 0 w 12186841"/>
              <a:gd name="connsiteY0" fmla="*/ 5831853 h 6852894"/>
              <a:gd name="connsiteX1" fmla="*/ 10088923 w 12186841"/>
              <a:gd name="connsiteY1" fmla="*/ 0 h 6852894"/>
              <a:gd name="connsiteX2" fmla="*/ 12186841 w 12186841"/>
              <a:gd name="connsiteY2" fmla="*/ 0 h 6852894"/>
              <a:gd name="connsiteX3" fmla="*/ 12186841 w 12186841"/>
              <a:gd name="connsiteY3" fmla="*/ 6852895 h 6852894"/>
              <a:gd name="connsiteX4" fmla="*/ 0 w 12186841"/>
              <a:gd name="connsiteY4" fmla="*/ 6852895 h 6852894"/>
              <a:gd name="connsiteX5" fmla="*/ 0 w 12186841"/>
              <a:gd name="connsiteY5" fmla="*/ 5831853 h 68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6841" h="6852894">
                <a:moveTo>
                  <a:pt x="0" y="5831853"/>
                </a:moveTo>
                <a:cubicBezTo>
                  <a:pt x="0" y="5831853"/>
                  <a:pt x="8426065" y="9043031"/>
                  <a:pt x="10088923" y="0"/>
                </a:cubicBezTo>
                <a:cubicBezTo>
                  <a:pt x="11705352" y="0"/>
                  <a:pt x="12186841" y="0"/>
                  <a:pt x="12186841" y="0"/>
                </a:cubicBezTo>
                <a:lnTo>
                  <a:pt x="12186841" y="6852895"/>
                </a:lnTo>
                <a:lnTo>
                  <a:pt x="0" y="6852895"/>
                </a:lnTo>
                <a:lnTo>
                  <a:pt x="0" y="5831853"/>
                </a:lnTo>
                <a:close/>
              </a:path>
            </a:pathLst>
          </a:custGeom>
          <a:gradFill>
            <a:gsLst>
              <a:gs pos="64000">
                <a:schemeClr val="accent2"/>
              </a:gs>
              <a:gs pos="100000">
                <a:schemeClr val="tx2"/>
              </a:gs>
            </a:gsLst>
            <a:lin ang="0" scaled="0"/>
          </a:gradFill>
          <a:ln w="17196" cap="flat">
            <a:noFill/>
            <a:prstDash val="solid"/>
            <a:miter/>
          </a:ln>
        </p:spPr>
        <p:txBody>
          <a:bodyPr rtlCol="0" anchor="ctr"/>
          <a:lstStyle/>
          <a:p>
            <a:endParaRPr lang="zh-CN" altLang="en-US" sz="1800"/>
          </a:p>
        </p:txBody>
      </p:sp>
      <p:sp>
        <p:nvSpPr>
          <p:cNvPr id="10" name="文本框 9"/>
          <p:cNvSpPr txBox="1"/>
          <p:nvPr>
            <p:custDataLst>
              <p:tags r:id="rId3"/>
            </p:custDataLst>
          </p:nvPr>
        </p:nvSpPr>
        <p:spPr>
          <a:xfrm>
            <a:off x="511175" y="875665"/>
            <a:ext cx="7935595" cy="3935095"/>
          </a:xfrm>
          <a:prstGeom prst="rect">
            <a:avLst/>
          </a:prstGeom>
          <a:noFill/>
        </p:spPr>
        <p:txBody>
          <a:bodyPr wrap="square" rtlCol="0">
            <a:noAutofit/>
          </a:bodyPr>
          <a:lstStyle/>
          <a:p>
            <a:pPr marL="0" marR="0" lvl="0" indent="0" algn="l" defTabSz="914400" rtl="0" fontAlgn="auto">
              <a:lnSpc>
                <a:spcPct val="130000"/>
              </a:lnSpc>
              <a:spcBef>
                <a:spcPct val="0"/>
              </a:spcBef>
              <a:spcAft>
                <a:spcPts val="800"/>
              </a:spcAft>
              <a:buSzTx/>
              <a:buFontTx/>
              <a:buNone/>
            </a:pPr>
            <a:r>
              <a:rPr kumimoji="0" lang="zh-CN" altLang="zh-CN" sz="3600" b="1" i="0" spc="150" noProof="0">
                <a:ln>
                  <a:noFill/>
                </a:ln>
                <a:solidFill>
                  <a:srgbClr val="C00000"/>
                </a:solidFill>
                <a:effectLst/>
                <a:latin typeface="Arial" panose="020B0604020202020204" pitchFamily="34" charset="0"/>
                <a:ea typeface="微软雅黑"/>
                <a:cs typeface="+mn-cs"/>
              </a:rPr>
              <a:t>孟子说人性善，他的意思并不是说，每个人生下来就是孔子，就是圣人，也就是说，人性内有种种善的成分，也还有些其他成分，本身无所谓善恶，若不适当控制，就会通向恶。</a:t>
            </a:r>
          </a:p>
        </p:txBody>
      </p:sp>
    </p:spTree>
    <p:custDataLst>
      <p:tags r:id="rId1"/>
    </p:custData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图形 1"/>
          <p:cNvSpPr/>
          <p:nvPr>
            <p:custDataLst>
              <p:tags r:id="rId2"/>
            </p:custDataLst>
          </p:nvPr>
        </p:nvSpPr>
        <p:spPr>
          <a:xfrm>
            <a:off x="335916" y="189865"/>
            <a:ext cx="12186841" cy="6852894"/>
          </a:xfrm>
          <a:custGeom>
            <a:avLst/>
            <a:gdLst>
              <a:gd name="connsiteX0" fmla="*/ 0 w 12186841"/>
              <a:gd name="connsiteY0" fmla="*/ 5831853 h 6852894"/>
              <a:gd name="connsiteX1" fmla="*/ 10088923 w 12186841"/>
              <a:gd name="connsiteY1" fmla="*/ 0 h 6852894"/>
              <a:gd name="connsiteX2" fmla="*/ 12186841 w 12186841"/>
              <a:gd name="connsiteY2" fmla="*/ 0 h 6852894"/>
              <a:gd name="connsiteX3" fmla="*/ 12186841 w 12186841"/>
              <a:gd name="connsiteY3" fmla="*/ 6852895 h 6852894"/>
              <a:gd name="connsiteX4" fmla="*/ 0 w 12186841"/>
              <a:gd name="connsiteY4" fmla="*/ 6852895 h 6852894"/>
              <a:gd name="connsiteX5" fmla="*/ 0 w 12186841"/>
              <a:gd name="connsiteY5" fmla="*/ 5831853 h 68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6841" h="6852894">
                <a:moveTo>
                  <a:pt x="0" y="5831853"/>
                </a:moveTo>
                <a:cubicBezTo>
                  <a:pt x="0" y="5831853"/>
                  <a:pt x="8426065" y="9043031"/>
                  <a:pt x="10088923" y="0"/>
                </a:cubicBezTo>
                <a:cubicBezTo>
                  <a:pt x="11705352" y="0"/>
                  <a:pt x="12186841" y="0"/>
                  <a:pt x="12186841" y="0"/>
                </a:cubicBezTo>
                <a:lnTo>
                  <a:pt x="12186841" y="6852895"/>
                </a:lnTo>
                <a:lnTo>
                  <a:pt x="0" y="6852895"/>
                </a:lnTo>
                <a:lnTo>
                  <a:pt x="0" y="5831853"/>
                </a:lnTo>
                <a:close/>
              </a:path>
            </a:pathLst>
          </a:custGeom>
          <a:gradFill>
            <a:gsLst>
              <a:gs pos="64000">
                <a:schemeClr val="accent2"/>
              </a:gs>
              <a:gs pos="100000">
                <a:schemeClr val="tx2"/>
              </a:gs>
            </a:gsLst>
            <a:lin ang="0" scaled="0"/>
          </a:gradFill>
          <a:ln w="17196" cap="flat">
            <a:noFill/>
            <a:prstDash val="solid"/>
            <a:miter/>
          </a:ln>
        </p:spPr>
        <p:txBody>
          <a:bodyPr rtlCol="0" anchor="ctr"/>
          <a:lstStyle/>
          <a:p>
            <a:endParaRPr lang="zh-CN" altLang="en-US" sz="1800"/>
          </a:p>
        </p:txBody>
      </p:sp>
      <p:sp>
        <p:nvSpPr>
          <p:cNvPr id="10" name="文本框 9"/>
          <p:cNvSpPr txBox="1"/>
          <p:nvPr>
            <p:custDataLst>
              <p:tags r:id="rId3"/>
            </p:custDataLst>
          </p:nvPr>
        </p:nvSpPr>
        <p:spPr>
          <a:xfrm>
            <a:off x="479425" y="583565"/>
            <a:ext cx="7935595" cy="4852670"/>
          </a:xfrm>
          <a:prstGeom prst="rect">
            <a:avLst/>
          </a:prstGeom>
          <a:noFill/>
        </p:spPr>
        <p:txBody>
          <a:bodyPr wrap="square" rtlCol="0">
            <a:noAutofit/>
          </a:bodyPr>
          <a:lstStyle/>
          <a:p>
            <a:pPr marL="0" marR="0" lvl="0" indent="0" algn="l" defTabSz="914400" rtl="0" fontAlgn="auto">
              <a:lnSpc>
                <a:spcPct val="130000"/>
              </a:lnSpc>
              <a:spcBef>
                <a:spcPct val="0"/>
              </a:spcBef>
              <a:spcAft>
                <a:spcPts val="800"/>
              </a:spcAft>
              <a:buSzTx/>
              <a:buFontTx/>
              <a:buNone/>
            </a:pPr>
            <a:r>
              <a:rPr kumimoji="0" lang="zh-CN" altLang="zh-CN" sz="3600" b="1" i="0" spc="150" noProof="0">
                <a:ln>
                  <a:noFill/>
                </a:ln>
                <a:solidFill>
                  <a:srgbClr val="00B050"/>
                </a:solidFill>
                <a:effectLst/>
                <a:latin typeface="Arial" panose="020B0604020202020204" pitchFamily="34" charset="0"/>
                <a:ea typeface="微软雅黑"/>
                <a:cs typeface="+mn-cs"/>
              </a:rPr>
              <a:t>生活中，善良无处不在，用心感受，会体会到不同的善良。心存善意，我们就一定能收获到活着的意义；摒弃善意，我们的生命将会暗淡无光，注定是匆匆人世走一遭，留不下一丝美好。所以，生活需要善良，做人更需要善良！</a:t>
            </a:r>
          </a:p>
        </p:txBody>
      </p:sp>
    </p:spTree>
    <p:custDataLst>
      <p:tags r:id="rId1"/>
    </p:custData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333375" y="1441376"/>
            <a:ext cx="12192000" cy="3847335"/>
          </a:xfrm>
          <a:prstGeom prst="rect">
            <a:avLst/>
          </a:prstGeom>
          <a:pattFill prst="ltDnDiag">
            <a:fgClr>
              <a:schemeClr val="tx2">
                <a:lumMod val="60000"/>
                <a:lumOff val="40000"/>
              </a:schemeClr>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22" name="矩形 21"/>
          <p:cNvSpPr/>
          <p:nvPr>
            <p:custDataLst>
              <p:tags r:id="rId3"/>
            </p:custDataLst>
          </p:nvPr>
        </p:nvSpPr>
        <p:spPr>
          <a:xfrm>
            <a:off x="321343" y="1441375"/>
            <a:ext cx="12204032" cy="3847335"/>
          </a:xfrm>
          <a:prstGeom prst="rect">
            <a:avLst/>
          </a:prstGeom>
          <a:solidFill>
            <a:schemeClr val="tx2">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pic>
        <p:nvPicPr>
          <p:cNvPr id="14" name="图片 13"/>
          <p:cNvPicPr>
            <a:picLocks noChangeAspect="1"/>
          </p:cNvPicPr>
          <p:nvPr>
            <p:custDataLst>
              <p:tags r:id="rId4"/>
            </p:custDataLst>
          </p:nvPr>
        </p:nvPicPr>
        <p:blipFill>
          <a:blip r:embed="rId13"/>
          <a:stretch>
            <a:fillRect/>
          </a:stretch>
        </p:blipFill>
        <p:spPr>
          <a:xfrm>
            <a:off x="9039225" y="2221230"/>
            <a:ext cx="2813685" cy="3067685"/>
          </a:xfrm>
          <a:prstGeom prst="rect">
            <a:avLst/>
          </a:prstGeom>
        </p:spPr>
      </p:pic>
      <p:sp>
        <p:nvSpPr>
          <p:cNvPr id="15" name="文本框 14"/>
          <p:cNvSpPr txBox="1"/>
          <p:nvPr>
            <p:custDataLst>
              <p:tags r:id="rId5"/>
            </p:custDataLst>
          </p:nvPr>
        </p:nvSpPr>
        <p:spPr>
          <a:xfrm>
            <a:off x="333375" y="632460"/>
            <a:ext cx="1133983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altLang="zh-CN" sz="3600" b="1" spc="300">
                <a:solidFill>
                  <a:schemeClr val="tx1">
                    <a:lumMod val="75000"/>
                    <a:lumOff val="25000"/>
                  </a:schemeClr>
                </a:solidFill>
                <a:latin typeface="Arial" panose="020B0604020202020204" pitchFamily="34" charset="0"/>
                <a:ea typeface="微软雅黑"/>
                <a:sym typeface="+mn-ea"/>
              </a:rPr>
              <a:t>孟子名言选读</a:t>
            </a:r>
            <a:endParaRPr lang="zh-CN" altLang="zh-CN" sz="3600" b="1" spc="300">
              <a:solidFill>
                <a:schemeClr val="tx1">
                  <a:lumMod val="75000"/>
                  <a:lumOff val="25000"/>
                </a:schemeClr>
              </a:solidFill>
              <a:latin typeface="Arial" panose="020B0604020202020204" pitchFamily="34" charset="0"/>
              <a:ea typeface="微软雅黑"/>
            </a:endParaRPr>
          </a:p>
          <a:p>
            <a:pPr marL="0" indent="0" algn="l">
              <a:lnSpc>
                <a:spcPct val="100000"/>
              </a:lnSpc>
              <a:spcBef>
                <a:spcPct val="0"/>
              </a:spcBef>
              <a:spcAft>
                <a:spcPct val="0"/>
              </a:spcAft>
              <a:buSzTx/>
              <a:buNone/>
            </a:pPr>
            <a:r>
              <a:rPr lang="zh-CN" altLang="zh-CN" sz="3600" b="1" spc="300">
                <a:solidFill>
                  <a:schemeClr val="tx1">
                    <a:lumMod val="75000"/>
                    <a:lumOff val="25000"/>
                  </a:schemeClr>
                </a:solidFill>
                <a:latin typeface="Arial" panose="020B0604020202020204" pitchFamily="34" charset="0"/>
                <a:ea typeface="微软雅黑"/>
              </a:rPr>
              <a:t>。</a:t>
            </a:r>
          </a:p>
        </p:txBody>
      </p:sp>
      <p:sp>
        <p:nvSpPr>
          <p:cNvPr id="9" name="文本框 8"/>
          <p:cNvSpPr txBox="1"/>
          <p:nvPr>
            <p:custDataLst>
              <p:tags r:id="rId6"/>
            </p:custDataLst>
          </p:nvPr>
        </p:nvSpPr>
        <p:spPr>
          <a:xfrm>
            <a:off x="616585" y="1550670"/>
            <a:ext cx="11236325" cy="546100"/>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spcBef>
                <a:spcPct val="50000"/>
              </a:spcBef>
            </a:pPr>
            <a:r>
              <a:rPr lang="zh-CN" altLang="zh-CN" sz="2955" b="1">
                <a:solidFill>
                  <a:srgbClr val="FFFF00"/>
                </a:solidFill>
                <a:latin typeface="微软雅黑" panose="020B0503020204020204" charset="-122"/>
                <a:ea typeface="微软雅黑"/>
              </a:rPr>
              <a:t>生,我所欲也;义亦我所欲也。二者不可得兼,舍生而取义者也。</a:t>
            </a:r>
          </a:p>
        </p:txBody>
      </p:sp>
      <p:sp>
        <p:nvSpPr>
          <p:cNvPr id="8" name="文本框 7"/>
          <p:cNvSpPr txBox="1"/>
          <p:nvPr>
            <p:custDataLst>
              <p:tags r:id="rId7"/>
            </p:custDataLst>
          </p:nvPr>
        </p:nvSpPr>
        <p:spPr>
          <a:xfrm>
            <a:off x="616585" y="2371090"/>
            <a:ext cx="7754620" cy="546100"/>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spcBef>
                <a:spcPct val="50000"/>
              </a:spcBef>
            </a:pPr>
            <a:r>
              <a:rPr lang="zh-CN" altLang="zh-CN" sz="2955" b="1">
                <a:solidFill>
                  <a:schemeClr val="bg1"/>
                </a:solidFill>
                <a:latin typeface="微软雅黑" panose="020B0503020204020204" charset="-122"/>
                <a:ea typeface="微软雅黑"/>
              </a:rPr>
              <a:t>穷则独善其身,达则兼济天下。</a:t>
            </a:r>
          </a:p>
        </p:txBody>
      </p:sp>
      <p:sp>
        <p:nvSpPr>
          <p:cNvPr id="5" name="文本框 4"/>
          <p:cNvSpPr txBox="1"/>
          <p:nvPr>
            <p:custDataLst>
              <p:tags r:id="rId8"/>
            </p:custDataLst>
          </p:nvPr>
        </p:nvSpPr>
        <p:spPr>
          <a:xfrm>
            <a:off x="615315" y="3201035"/>
            <a:ext cx="7755255" cy="546100"/>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spcBef>
                <a:spcPct val="50000"/>
              </a:spcBef>
            </a:pPr>
            <a:r>
              <a:rPr lang="zh-CN" altLang="zh-CN" sz="2955" b="1">
                <a:solidFill>
                  <a:schemeClr val="accent2"/>
                </a:solidFill>
                <a:latin typeface="微软雅黑" panose="020B0503020204020204" charset="-122"/>
                <a:ea typeface="微软雅黑"/>
              </a:rPr>
              <a:t>我善养吾浩然之气。</a:t>
            </a:r>
          </a:p>
        </p:txBody>
      </p:sp>
      <p:sp>
        <p:nvSpPr>
          <p:cNvPr id="6" name="文本框 5"/>
          <p:cNvSpPr txBox="1"/>
          <p:nvPr>
            <p:custDataLst>
              <p:tags r:id="rId9"/>
            </p:custDataLst>
          </p:nvPr>
        </p:nvSpPr>
        <p:spPr>
          <a:xfrm>
            <a:off x="616585" y="3943985"/>
            <a:ext cx="7753985" cy="546100"/>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spcBef>
                <a:spcPct val="50000"/>
              </a:spcBef>
            </a:pPr>
            <a:r>
              <a:rPr lang="zh-CN" altLang="zh-CN" sz="2955" b="1">
                <a:solidFill>
                  <a:srgbClr val="FFFF00"/>
                </a:solidFill>
                <a:latin typeface="微软雅黑" panose="020B0503020204020204" charset="-122"/>
                <a:ea typeface="微软雅黑"/>
              </a:rPr>
              <a:t>民为贵,社稷次之,君为轻。</a:t>
            </a:r>
          </a:p>
        </p:txBody>
      </p:sp>
      <p:sp>
        <p:nvSpPr>
          <p:cNvPr id="7" name="文本框 6"/>
          <p:cNvSpPr txBox="1"/>
          <p:nvPr>
            <p:custDataLst>
              <p:tags r:id="rId10"/>
            </p:custDataLst>
          </p:nvPr>
        </p:nvSpPr>
        <p:spPr>
          <a:xfrm>
            <a:off x="616585" y="4643120"/>
            <a:ext cx="7753985" cy="546100"/>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spcBef>
                <a:spcPct val="50000"/>
              </a:spcBef>
            </a:pPr>
            <a:r>
              <a:rPr lang="zh-CN" altLang="zh-CN" sz="2955" b="1">
                <a:solidFill>
                  <a:schemeClr val="bg1"/>
                </a:solidFill>
                <a:latin typeface="微软雅黑" panose="020B0503020204020204" charset="-122"/>
                <a:ea typeface="微软雅黑"/>
              </a:rPr>
              <a:t>老吾老以及人之老,幼吾幼以及人之幼。</a:t>
            </a:r>
          </a:p>
        </p:txBody>
      </p:sp>
    </p:spTree>
    <p:custDataLst>
      <p:tags r:id="rId1"/>
    </p:custDataLst>
  </p:cSld>
  <p:clrMapOvr>
    <a:masterClrMapping/>
  </p:clrMapOvr>
  <p:transition spd="slow">
    <p:dissolve/>
    <p:sndAc>
      <p:stSnd>
        <p:snd r:embed="rId12"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amond(in)">
                                      <p:cBhvr>
                                        <p:cTn id="7" dur="2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2000"/>
                                        <p:tgtEl>
                                          <p:spTgt spid="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diamond(in)">
                                      <p:cBhvr>
                                        <p:cTn id="4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9" grpId="0" animBg="1"/>
      <p:bldP spid="8"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2"/>
            </p:custDataLst>
          </p:nvPr>
        </p:nvSpPr>
        <p:spPr>
          <a:xfrm>
            <a:off x="333375" y="1441450"/>
            <a:ext cx="12192000" cy="5251450"/>
          </a:xfrm>
          <a:prstGeom prst="rect">
            <a:avLst/>
          </a:prstGeom>
          <a:pattFill prst="ltDnDiag">
            <a:fgClr>
              <a:schemeClr val="tx2">
                <a:lumMod val="60000"/>
                <a:lumOff val="40000"/>
              </a:schemeClr>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pic>
        <p:nvPicPr>
          <p:cNvPr id="14" name="图片 13"/>
          <p:cNvPicPr>
            <a:picLocks noChangeAspect="1"/>
          </p:cNvPicPr>
          <p:nvPr>
            <p:custDataLst>
              <p:tags r:id="rId3"/>
            </p:custDataLst>
          </p:nvPr>
        </p:nvPicPr>
        <p:blipFill>
          <a:blip r:embed="rId12"/>
          <a:stretch>
            <a:fillRect/>
          </a:stretch>
        </p:blipFill>
        <p:spPr>
          <a:xfrm>
            <a:off x="9039225" y="2690495"/>
            <a:ext cx="2813685" cy="3505200"/>
          </a:xfrm>
          <a:prstGeom prst="rect">
            <a:avLst/>
          </a:prstGeom>
        </p:spPr>
      </p:pic>
      <p:sp>
        <p:nvSpPr>
          <p:cNvPr id="15" name="文本框 14"/>
          <p:cNvSpPr txBox="1"/>
          <p:nvPr>
            <p:custDataLst>
              <p:tags r:id="rId4"/>
            </p:custDataLst>
          </p:nvPr>
        </p:nvSpPr>
        <p:spPr>
          <a:xfrm>
            <a:off x="333375" y="632460"/>
            <a:ext cx="1133983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altLang="zh-CN" sz="3600" b="1" spc="300">
                <a:solidFill>
                  <a:schemeClr val="tx1">
                    <a:lumMod val="75000"/>
                    <a:lumOff val="25000"/>
                  </a:schemeClr>
                </a:solidFill>
                <a:latin typeface="Arial" panose="020B0604020202020204" pitchFamily="34" charset="0"/>
                <a:ea typeface="微软雅黑"/>
                <a:sym typeface="+mn-ea"/>
              </a:rPr>
              <a:t>孟子名言选读</a:t>
            </a:r>
            <a:endParaRPr lang="zh-CN" altLang="zh-CN" sz="3600" b="1" spc="300">
              <a:solidFill>
                <a:schemeClr val="tx1">
                  <a:lumMod val="75000"/>
                  <a:lumOff val="25000"/>
                </a:schemeClr>
              </a:solidFill>
              <a:latin typeface="Arial" panose="020B0604020202020204" pitchFamily="34" charset="0"/>
              <a:ea typeface="微软雅黑"/>
            </a:endParaRPr>
          </a:p>
        </p:txBody>
      </p:sp>
      <p:sp>
        <p:nvSpPr>
          <p:cNvPr id="9" name="文本框 8"/>
          <p:cNvSpPr txBox="1"/>
          <p:nvPr>
            <p:custDataLst>
              <p:tags r:id="rId5"/>
            </p:custDataLst>
          </p:nvPr>
        </p:nvSpPr>
        <p:spPr>
          <a:xfrm>
            <a:off x="616585" y="1550670"/>
            <a:ext cx="11236325" cy="544830"/>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spcBef>
                <a:spcPct val="50000"/>
              </a:spcBef>
            </a:pPr>
            <a:r>
              <a:rPr lang="zh-CN" altLang="en-US" sz="2950" b="1">
                <a:solidFill>
                  <a:srgbClr val="FFFF00"/>
                </a:solidFill>
                <a:latin typeface="微软雅黑" panose="020B0503020204020204" charset="-122"/>
                <a:ea typeface="微软雅黑"/>
                <a:sym typeface="+mn-ea"/>
              </a:rPr>
              <a:t>富贵不能淫,贫贱不能移,威武不能屈,此之谓大丈夫。</a:t>
            </a:r>
          </a:p>
        </p:txBody>
      </p:sp>
      <p:sp>
        <p:nvSpPr>
          <p:cNvPr id="8" name="文本框 7"/>
          <p:cNvSpPr txBox="1"/>
          <p:nvPr>
            <p:custDataLst>
              <p:tags r:id="rId6"/>
            </p:custDataLst>
          </p:nvPr>
        </p:nvSpPr>
        <p:spPr>
          <a:xfrm>
            <a:off x="616585" y="2371090"/>
            <a:ext cx="8161020" cy="544830"/>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spcBef>
                <a:spcPct val="50000"/>
              </a:spcBef>
            </a:pPr>
            <a:r>
              <a:rPr lang="zh-CN" altLang="en-US" sz="2950" b="1">
                <a:solidFill>
                  <a:schemeClr val="bg1"/>
                </a:solidFill>
                <a:latin typeface="微软雅黑" panose="020B0503020204020204" charset="-122"/>
                <a:ea typeface="微软雅黑"/>
                <a:sym typeface="+mn-ea"/>
              </a:rPr>
              <a:t>爱人者,人恒爱之;敬人者,人恒敬之。</a:t>
            </a:r>
          </a:p>
        </p:txBody>
      </p:sp>
      <p:sp>
        <p:nvSpPr>
          <p:cNvPr id="5" name="文本框 4"/>
          <p:cNvSpPr txBox="1"/>
          <p:nvPr>
            <p:custDataLst>
              <p:tags r:id="rId7"/>
            </p:custDataLst>
          </p:nvPr>
        </p:nvSpPr>
        <p:spPr>
          <a:xfrm>
            <a:off x="615315" y="3201035"/>
            <a:ext cx="8161655" cy="544830"/>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spcBef>
                <a:spcPct val="50000"/>
              </a:spcBef>
            </a:pPr>
            <a:r>
              <a:rPr lang="zh-CN" altLang="en-US" sz="2950" b="1">
                <a:solidFill>
                  <a:srgbClr val="FFFF00"/>
                </a:solidFill>
                <a:latin typeface="微软雅黑" panose="020B0503020204020204" charset="-122"/>
                <a:ea typeface="微软雅黑"/>
                <a:sym typeface="+mn-ea"/>
              </a:rPr>
              <a:t>乐民之乐者,民亦乐其乐;忧民之忧者,民亦忧其忧。</a:t>
            </a:r>
          </a:p>
        </p:txBody>
      </p:sp>
      <p:sp>
        <p:nvSpPr>
          <p:cNvPr id="6" name="文本框 5"/>
          <p:cNvSpPr txBox="1"/>
          <p:nvPr>
            <p:custDataLst>
              <p:tags r:id="rId8"/>
            </p:custDataLst>
          </p:nvPr>
        </p:nvSpPr>
        <p:spPr>
          <a:xfrm>
            <a:off x="616585" y="3943985"/>
            <a:ext cx="8161020" cy="998855"/>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spcBef>
                <a:spcPct val="50000"/>
              </a:spcBef>
            </a:pPr>
            <a:r>
              <a:rPr lang="zh-CN" altLang="en-US" sz="2950" b="1">
                <a:solidFill>
                  <a:schemeClr val="bg1"/>
                </a:solidFill>
                <a:latin typeface="微软雅黑" panose="020B0503020204020204" charset="-122"/>
                <a:ea typeface="微软雅黑"/>
                <a:sym typeface="+mn-ea"/>
              </a:rPr>
              <a:t>得道者多助,失道者寡助。寡助之至,亲戚畔之;多助之至,天下顺之。</a:t>
            </a:r>
          </a:p>
        </p:txBody>
      </p:sp>
      <p:sp>
        <p:nvSpPr>
          <p:cNvPr id="7" name="文本框 6"/>
          <p:cNvSpPr txBox="1"/>
          <p:nvPr>
            <p:custDataLst>
              <p:tags r:id="rId9"/>
            </p:custDataLst>
          </p:nvPr>
        </p:nvSpPr>
        <p:spPr>
          <a:xfrm>
            <a:off x="615315" y="5153660"/>
            <a:ext cx="8161655" cy="1456690"/>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spcBef>
                <a:spcPct val="50000"/>
              </a:spcBef>
            </a:pPr>
            <a:r>
              <a:rPr lang="zh-CN" altLang="zh-CN" sz="2955" b="1">
                <a:solidFill>
                  <a:srgbClr val="FFFF00"/>
                </a:solidFill>
                <a:latin typeface="微软雅黑" panose="020B0503020204020204" charset="-122"/>
                <a:ea typeface="微软雅黑"/>
              </a:rPr>
              <a:t>故天将降大任于是人也，必先苦其心志，劳其筋骨，饿其体肤，空乏其身，行拂乱其所为，所以动心忍性，曾益其所不能。</a:t>
            </a:r>
          </a:p>
        </p:txBody>
      </p:sp>
    </p:spTree>
    <p:custDataLst>
      <p:tags r:id="rId1"/>
    </p:custDataLst>
  </p:cSld>
  <p:clrMapOvr>
    <a:masterClrMapping/>
  </p:clrMapOvr>
  <p:transition spd="slow">
    <p:dissolve/>
    <p:sndAc>
      <p:stSnd>
        <p:snd r:embed="rId11"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amond(in)">
                                      <p:cBhvr>
                                        <p:cTn id="3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animBg="1"/>
      <p:bldP spid="8" grpId="0" animBg="1"/>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2"/>
            </p:custDataLst>
          </p:nvPr>
        </p:nvSpPr>
        <p:spPr>
          <a:xfrm>
            <a:off x="333375" y="786130"/>
            <a:ext cx="8686800" cy="5638845"/>
          </a:xfrm>
          <a:custGeom>
            <a:avLst/>
            <a:gdLst>
              <a:gd name="connsiteX0" fmla="*/ 0 w 13680"/>
              <a:gd name="connsiteY0" fmla="*/ 0 h 8852"/>
              <a:gd name="connsiteX1" fmla="*/ 13680 w 13680"/>
              <a:gd name="connsiteY1" fmla="*/ 0 h 8852"/>
              <a:gd name="connsiteX2" fmla="*/ 8716 w 13680"/>
              <a:gd name="connsiteY2" fmla="*/ 8852 h 8852"/>
              <a:gd name="connsiteX3" fmla="*/ 0 w 13680"/>
              <a:gd name="connsiteY3" fmla="*/ 8846 h 8852"/>
              <a:gd name="connsiteX4" fmla="*/ 0 w 13680"/>
              <a:gd name="connsiteY4" fmla="*/ 0 h 8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0" h="8852">
                <a:moveTo>
                  <a:pt x="0" y="0"/>
                </a:moveTo>
                <a:lnTo>
                  <a:pt x="13680" y="0"/>
                </a:lnTo>
                <a:lnTo>
                  <a:pt x="8716" y="8852"/>
                </a:lnTo>
                <a:lnTo>
                  <a:pt x="0" y="8846"/>
                </a:lnTo>
                <a:lnTo>
                  <a:pt x="0" y="0"/>
                </a:lnTo>
                <a:close/>
              </a:path>
            </a:pathLst>
          </a:cu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anose="020B0503020204020204" charset="-122"/>
              <a:ea typeface="微软雅黑"/>
            </a:endParaRPr>
          </a:p>
        </p:txBody>
      </p:sp>
      <p:pic>
        <p:nvPicPr>
          <p:cNvPr id="3" name="图片 2"/>
          <p:cNvPicPr preferRelativeResize="0">
            <a:picLocks noChangeAspect="1"/>
          </p:cNvPicPr>
          <p:nvPr>
            <p:custDataLst>
              <p:tags r:id="rId3"/>
            </p:custDataLst>
          </p:nvPr>
        </p:nvPicPr>
        <p:blipFill>
          <a:blip r:embed="rId7"/>
          <a:srcRect l="-30311" r="-30311"/>
          <a:stretch>
            <a:fillRect/>
          </a:stretch>
        </p:blipFill>
        <p:spPr>
          <a:xfrm>
            <a:off x="6102934" y="796925"/>
            <a:ext cx="6400851" cy="5638845"/>
          </a:xfrm>
          <a:custGeom>
            <a:avLst/>
            <a:gdLst/>
            <a:ahLst/>
            <a:cxnLst>
              <a:cxn ang="3">
                <a:pos x="hc" y="t"/>
              </a:cxn>
              <a:cxn ang="cd2">
                <a:pos x="l" y="vc"/>
              </a:cxn>
              <a:cxn ang="cd4">
                <a:pos x="hc" y="b"/>
              </a:cxn>
              <a:cxn ang="0">
                <a:pos x="r" y="vc"/>
              </a:cxn>
            </a:cxnLst>
            <a:rect l="l" t="t" r="r" b="b"/>
            <a:pathLst>
              <a:path w="10080" h="8880">
                <a:moveTo>
                  <a:pt x="4964" y="0"/>
                </a:moveTo>
                <a:lnTo>
                  <a:pt x="4964" y="0"/>
                </a:lnTo>
                <a:lnTo>
                  <a:pt x="10080" y="4"/>
                </a:lnTo>
                <a:lnTo>
                  <a:pt x="10080" y="8880"/>
                </a:lnTo>
                <a:lnTo>
                  <a:pt x="0" y="8880"/>
                </a:lnTo>
                <a:lnTo>
                  <a:pt x="4964" y="0"/>
                </a:lnTo>
                <a:close/>
              </a:path>
            </a:pathLst>
          </a:custGeom>
          <a:blipFill rotWithShape="1">
            <a:blip r:embed="rId8"/>
            <a:stretch>
              <a:fillRect/>
            </a:stretch>
          </a:blipFill>
        </p:spPr>
      </p:pic>
      <p:sp>
        <p:nvSpPr>
          <p:cNvPr id="6" name="文本框 5"/>
          <p:cNvSpPr txBox="1"/>
          <p:nvPr>
            <p:custDataLst>
              <p:tags r:id="rId4"/>
            </p:custDataLst>
          </p:nvPr>
        </p:nvSpPr>
        <p:spPr>
          <a:xfrm>
            <a:off x="606425" y="2250440"/>
            <a:ext cx="6330315" cy="2571750"/>
          </a:xfrm>
          <a:prstGeom prst="rect">
            <a:avLst/>
          </a:prstGeom>
          <a:noFill/>
        </p:spPr>
        <p:txBody>
          <a:bodyPr wrap="square" rtlCol="0" anchor="ctr">
            <a:noAutofit/>
          </a:bodyPr>
          <a:lstStyle/>
          <a:p>
            <a:pPr marL="0" indent="0" algn="l" eaLnBrk="1" latinLnBrk="0" hangingPunct="1">
              <a:lnSpc>
                <a:spcPct val="150000"/>
              </a:lnSpc>
              <a:spcBef>
                <a:spcPct val="0"/>
              </a:spcBef>
              <a:spcAft>
                <a:spcPct val="0"/>
              </a:spcAft>
              <a:buSzTx/>
              <a:buNone/>
            </a:pPr>
            <a:r>
              <a:rPr lang="zh-CN" altLang="en-US" sz="4800" b="1" spc="300">
                <a:solidFill>
                  <a:srgbClr val="000000"/>
                </a:solidFill>
                <a:latin typeface="微软雅黑" panose="020B0503020204020204" charset="-122"/>
                <a:ea typeface="微软雅黑"/>
              </a:rPr>
              <a:t>民贵君轻不愧亚圣</a:t>
            </a:r>
          </a:p>
          <a:p>
            <a:pPr marL="0" indent="0" algn="l" eaLnBrk="1" latinLnBrk="0" hangingPunct="1">
              <a:lnSpc>
                <a:spcPct val="150000"/>
              </a:lnSpc>
              <a:spcBef>
                <a:spcPct val="0"/>
              </a:spcBef>
              <a:spcAft>
                <a:spcPct val="0"/>
              </a:spcAft>
              <a:buSzTx/>
              <a:buNone/>
            </a:pPr>
            <a:r>
              <a:rPr lang="zh-CN" altLang="en-US" sz="4800" b="1" spc="300">
                <a:solidFill>
                  <a:srgbClr val="000000"/>
                </a:solidFill>
                <a:latin typeface="微软雅黑" panose="020B0503020204020204" charset="-122"/>
                <a:ea typeface="微软雅黑"/>
              </a:rPr>
              <a:t>性善气正真乃完人</a:t>
            </a:r>
          </a:p>
        </p:txBody>
      </p:sp>
    </p:spTree>
    <p:custDataLst>
      <p:tags r:id="rId1"/>
    </p:custDataLst>
  </p:cSld>
  <p:clrMapOvr>
    <a:masterClrMapping/>
  </p:clrMapOvr>
  <p:transition spd="slow">
    <p:dissolve/>
    <p:sndAc>
      <p:stSnd>
        <p:snd r:embed="rId6"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custDataLst>
              <p:tags r:id="rId1"/>
            </p:custDataLst>
          </p:nvPr>
        </p:nvSpPr>
        <p:spPr>
          <a:xfrm>
            <a:off x="1934210" y="878840"/>
            <a:ext cx="9088755" cy="2300605"/>
          </a:xfrm>
          <a:prstGeom prst="rect">
            <a:avLst/>
          </a:prstGeom>
        </p:spPr>
        <p:txBody>
          <a:bodyPr wrap="none" fromWordArt="1">
            <a:prstTxWarp prst="textPlain">
              <a:avLst>
                <a:gd name="adj" fmla="val 50000"/>
              </a:avLst>
            </a:prstTxWarp>
            <a:normAutofit/>
          </a:bodyPr>
          <a:lstStyle/>
          <a:p>
            <a:pPr algn="ctr"/>
            <a:r>
              <a:rPr lang="zh-CN" altLang="en-US" sz="8430" b="1">
                <a:solidFill>
                  <a:srgbClr val="FF0000"/>
                </a:solidFill>
                <a:latin typeface="微软雅黑" panose="020B0503020204020204" charset="-122"/>
                <a:ea typeface="微软雅黑"/>
                <a:sym typeface="Times New Roman" panose="02020603050405020304" pitchFamily="18" charset="0"/>
              </a:rPr>
              <a:t>积铢累寸</a:t>
            </a:r>
            <a:r>
              <a:rPr lang="en-US" altLang="zh-CN" sz="8430" b="1">
                <a:solidFill>
                  <a:srgbClr val="FF0000"/>
                </a:solidFill>
                <a:latin typeface="微软雅黑" panose="020B0503020204020204" charset="-122"/>
                <a:ea typeface="微软雅黑"/>
                <a:sym typeface="Times New Roman" panose="02020603050405020304" pitchFamily="18" charset="0"/>
              </a:rPr>
              <a:t>,</a:t>
            </a:r>
            <a:r>
              <a:rPr lang="zh-CN" altLang="en-US" sz="8430" b="1">
                <a:solidFill>
                  <a:srgbClr val="FF0000"/>
                </a:solidFill>
                <a:latin typeface="微软雅黑" panose="020B0503020204020204" charset="-122"/>
                <a:ea typeface="微软雅黑"/>
                <a:sym typeface="Times New Roman" panose="02020603050405020304" pitchFamily="18" charset="0"/>
              </a:rPr>
              <a:t>触摸经典</a:t>
            </a:r>
          </a:p>
        </p:txBody>
      </p:sp>
      <p:pic>
        <p:nvPicPr>
          <p:cNvPr id="2" name="图片 1"/>
          <p:cNvPicPr>
            <a:picLocks noChangeAspect="1"/>
          </p:cNvPicPr>
          <p:nvPr>
            <p:custDataLst>
              <p:tags r:id="rId2"/>
            </p:custDataLst>
          </p:nvPr>
        </p:nvPicPr>
        <p:blipFill>
          <a:blip r:embed="rId5"/>
          <a:srcRect t="44491" b="4565"/>
          <a:stretch>
            <a:fillRect/>
          </a:stretch>
        </p:blipFill>
        <p:spPr>
          <a:xfrm>
            <a:off x="1534160" y="3179445"/>
            <a:ext cx="9738360" cy="3701415"/>
          </a:xfrm>
          <a:prstGeom prst="rect">
            <a:avLst/>
          </a:prstGeom>
        </p:spPr>
      </p:pic>
    </p:spTree>
  </p:cSld>
  <p:clrMapOvr>
    <a:masterClrMapping/>
  </p:clrMapOvr>
  <p:transition spd="slow">
    <p:blinds/>
    <p:sndAc>
      <p:stSnd>
        <p:snd r:embed="rId4"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100"/>
                                        <p:tgtEl>
                                          <p:spTgt spid="27654"/>
                                        </p:tgtEl>
                                      </p:cBhvr>
                                    </p:animEffect>
                                    <p:anim calcmode="lin" valueType="num">
                                      <p:cBhvr>
                                        <p:cTn id="8" dur="400" fill="hold"/>
                                        <p:tgtEl>
                                          <p:spTgt spid="27654"/>
                                        </p:tgtEl>
                                        <p:attrNameLst>
                                          <p:attrName>ppt_x</p:attrName>
                                        </p:attrNameLst>
                                      </p:cBhvr>
                                      <p:tavLst>
                                        <p:tav tm="0">
                                          <p:val>
                                            <p:strVal val="#ppt_x"/>
                                          </p:val>
                                        </p:tav>
                                        <p:tav tm="100000">
                                          <p:val>
                                            <p:strVal val="#ppt_x"/>
                                          </p:val>
                                        </p:tav>
                                      </p:tavLst>
                                    </p:anim>
                                    <p:anim calcmode="lin" valueType="num">
                                      <p:cBhvr>
                                        <p:cTn id="9" dur="400" fill="hold"/>
                                        <p:tgtEl>
                                          <p:spTgt spid="2765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765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765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custDataLst>
              <p:tags r:id="rId2"/>
            </p:custDataLst>
          </p:nvPr>
        </p:nvSpPr>
        <p:spPr>
          <a:xfrm>
            <a:off x="0" y="0"/>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41" name="任意多边形: 形状 40"/>
          <p:cNvSpPr/>
          <p:nvPr>
            <p:custDataLst>
              <p:tags r:id="rId3"/>
            </p:custDataLst>
          </p:nvPr>
        </p:nvSpPr>
        <p:spPr>
          <a:xfrm>
            <a:off x="4163786" y="0"/>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6" name="任意多边形: 形状 5"/>
          <p:cNvSpPr/>
          <p:nvPr>
            <p:custDataLst>
              <p:tags r:id="rId4"/>
            </p:custDataLst>
          </p:nvPr>
        </p:nvSpPr>
        <p:spPr>
          <a:xfrm flipH="1">
            <a:off x="8418117" y="6402235"/>
            <a:ext cx="4440634" cy="830415"/>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7" name="任意多边形: 形状 6"/>
          <p:cNvSpPr/>
          <p:nvPr>
            <p:custDataLst>
              <p:tags r:id="rId5"/>
            </p:custDataLst>
          </p:nvPr>
        </p:nvSpPr>
        <p:spPr>
          <a:xfrm flipH="1">
            <a:off x="0" y="6402235"/>
            <a:ext cx="8694965" cy="830415"/>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latin typeface="微软雅黑" panose="020B0503020204020204" charset="-122"/>
              <a:ea typeface="微软雅黑"/>
              <a:sym typeface="Arial" panose="020B0604020202020204" pitchFamily="34" charset="0"/>
            </a:endParaRPr>
          </a:p>
        </p:txBody>
      </p:sp>
      <p:sp>
        <p:nvSpPr>
          <p:cNvPr id="4" name="文本框 3"/>
          <p:cNvSpPr txBox="1"/>
          <p:nvPr>
            <p:custDataLst>
              <p:tags r:id="rId6"/>
            </p:custDataLst>
          </p:nvPr>
        </p:nvSpPr>
        <p:spPr>
          <a:xfrm>
            <a:off x="166886" y="951840"/>
            <a:ext cx="10608549" cy="107114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5400" b="1" spc="300">
                <a:solidFill>
                  <a:srgbClr val="000000"/>
                </a:solidFill>
                <a:latin typeface="微软雅黑" panose="020B0503020204020204" charset="-122"/>
                <a:ea typeface="微软雅黑"/>
              </a:rPr>
              <a:t>孟子简介</a:t>
            </a:r>
            <a:r>
              <a:rPr lang="zh-CN" altLang="en-US" sz="4400" b="1" spc="300">
                <a:solidFill>
                  <a:srgbClr val="000000"/>
                </a:solidFill>
                <a:latin typeface="微软雅黑" panose="020B0503020204020204" charset="-122"/>
                <a:ea typeface="微软雅黑"/>
              </a:rPr>
              <a:t> </a:t>
            </a:r>
          </a:p>
        </p:txBody>
      </p:sp>
      <p:sp>
        <p:nvSpPr>
          <p:cNvPr id="11" name="Title 6"/>
          <p:cNvSpPr txBox="1"/>
          <p:nvPr>
            <p:custDataLst>
              <p:tags r:id="rId7"/>
            </p:custDataLst>
          </p:nvPr>
        </p:nvSpPr>
        <p:spPr>
          <a:xfrm>
            <a:off x="398780" y="1929765"/>
            <a:ext cx="11881485" cy="43929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微软雅黑" panose="020B0503020204020204" charset="-122"/>
                <a:ea typeface="微软雅黑"/>
                <a:cs typeface="微软雅黑" panose="020B0503020204020204" charset="-122"/>
              </a:rPr>
              <a:t>孟子，名轲，字子舆，战国时邹人。他受业于孔子的孙子子思的弟子，是儒家继孔子之后又一位重要的代表人物，后人称之为</a:t>
            </a:r>
            <a:r>
              <a:rPr lang="zh-CN" altLang="en-US" sz="2800" b="1" spc="200">
                <a:ln w="3175">
                  <a:noFill/>
                  <a:prstDash val="dash"/>
                </a:ln>
                <a:solidFill>
                  <a:srgbClr val="FF0000"/>
                </a:solidFill>
                <a:latin typeface="微软雅黑" panose="020B0503020204020204" charset="-122"/>
                <a:ea typeface="微软雅黑"/>
                <a:cs typeface="微软雅黑" panose="020B0503020204020204" charset="-122"/>
              </a:rPr>
              <a:t>“亚圣”</a:t>
            </a:r>
            <a:r>
              <a:rPr lang="zh-CN" altLang="en-US" sz="2800" b="1" spc="200">
                <a:ln w="3175">
                  <a:noFill/>
                  <a:prstDash val="dash"/>
                </a:ln>
                <a:solidFill>
                  <a:srgbClr val="404040"/>
                </a:solidFill>
                <a:latin typeface="微软雅黑" panose="020B0503020204020204" charset="-122"/>
                <a:ea typeface="微软雅黑"/>
                <a:cs typeface="微软雅黑" panose="020B0503020204020204" charset="-122"/>
              </a:rPr>
              <a:t>。孟子生于战国诸侯混战最激烈的时期，他提出“民贵君轻”，对人民作一定的让步，反对掠夺性战争等主张。为此，他到各国去游说诸侯，反对“霸道”，提倡“仁”“义”为中心的“仁政”、“王道”。他继承和发扬了孔子的思想，希望能够在诸侯中选出一位王天下的君主。由于他的这些主张与当时激烈混战的社会状况不符，所以均未被统治者所采纳。孟子退而与弟子著书，遂成《孟子》。</a:t>
            </a:r>
          </a:p>
        </p:txBody>
      </p:sp>
    </p:spTree>
    <p:custDataLst>
      <p:tags r:id="rId1"/>
    </p:custDataLst>
  </p:cSld>
  <p:clrMapOvr>
    <a:masterClrMapping/>
  </p:clrMapOvr>
  <p:transition spd="slow">
    <p:comb dir="vert"/>
    <p:sndAc>
      <p:stSnd>
        <p:snd r:embed="rId9"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circle(in)">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64353"/>
            <a:ext cx="12858750" cy="5303943"/>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rgbClr val="FFFFFF"/>
              </a:solidFill>
              <a:latin typeface="微软雅黑" panose="020B0503020204020204" charset="-122"/>
              <a:ea typeface="微软雅黑"/>
              <a:sym typeface="+mn-ea"/>
            </a:endParaRPr>
          </a:p>
        </p:txBody>
      </p:sp>
      <p:sp>
        <p:nvSpPr>
          <p:cNvPr id="7170" name="文本框 7170"/>
          <p:cNvSpPr txBox="1"/>
          <p:nvPr>
            <p:custDataLst>
              <p:tags r:id="rId3"/>
            </p:custDataLst>
          </p:nvPr>
        </p:nvSpPr>
        <p:spPr>
          <a:xfrm>
            <a:off x="847090" y="4824730"/>
            <a:ext cx="10810875" cy="1383665"/>
          </a:xfrm>
          <a:prstGeom prst="rect">
            <a:avLst/>
          </a:prstGeom>
          <a:noFill/>
          <a:ln w="9525">
            <a:noFill/>
          </a:ln>
        </p:spPr>
        <p:txBody>
          <a:bodyPr wrap="square" anchor="t">
            <a:spAutoFit/>
          </a:bodyPr>
          <a:lstStyle/>
          <a:p>
            <a:pPr eaLnBrk="1" latinLnBrk="0" hangingPunct="1">
              <a:lnSpc>
                <a:spcPct val="150000"/>
              </a:lnSpc>
              <a:spcBef>
                <a:spcPct val="0"/>
              </a:spcBef>
            </a:pPr>
            <a:r>
              <a:rPr lang="zh-CN" altLang="en-US" sz="2800" b="1">
                <a:solidFill>
                  <a:srgbClr val="000000"/>
                </a:solidFill>
                <a:latin typeface="微软雅黑" panose="020B0503020204020204" charset="-122"/>
                <a:ea typeface="微软雅黑"/>
              </a:rPr>
              <a:t>孟子故里邹城市，位于山东省南部，与孔子的故乡曲阜毗邻，很早就被人们合称为“邹鲁”。</a:t>
            </a:r>
            <a:r>
              <a:rPr lang="zh-CN" altLang="en-US" sz="100" b="1">
                <a:solidFill>
                  <a:srgbClr val="000000"/>
                </a:solidFill>
                <a:latin typeface="黑体" panose="02010609060101010101" pitchFamily="2" charset="-122"/>
                <a:ea typeface="黑体" panose="02010609060101010101" pitchFamily="2" charset="-122"/>
              </a:rPr>
              <a:t> </a:t>
            </a:r>
          </a:p>
        </p:txBody>
      </p:sp>
      <p:pic>
        <p:nvPicPr>
          <p:cNvPr id="2" name="图片 1"/>
          <p:cNvPicPr>
            <a:picLocks noChangeAspect="1"/>
          </p:cNvPicPr>
          <p:nvPr>
            <p:custDataLst>
              <p:tags r:id="rId4"/>
            </p:custDataLst>
          </p:nvPr>
        </p:nvPicPr>
        <p:blipFill>
          <a:blip r:embed="rId8"/>
          <a:srcRect b="10678"/>
          <a:stretch>
            <a:fillRect/>
          </a:stretch>
        </p:blipFill>
        <p:spPr>
          <a:xfrm>
            <a:off x="6545580" y="1349375"/>
            <a:ext cx="4810125" cy="3475355"/>
          </a:xfrm>
          <a:prstGeom prst="rect">
            <a:avLst/>
          </a:prstGeom>
        </p:spPr>
      </p:pic>
      <p:pic>
        <p:nvPicPr>
          <p:cNvPr id="5" name="图片 4"/>
          <p:cNvPicPr>
            <a:picLocks noChangeAspect="1"/>
          </p:cNvPicPr>
          <p:nvPr>
            <p:custDataLst>
              <p:tags r:id="rId5"/>
            </p:custDataLst>
          </p:nvPr>
        </p:nvPicPr>
        <p:blipFill>
          <a:blip r:embed="rId9"/>
          <a:stretch>
            <a:fillRect/>
          </a:stretch>
        </p:blipFill>
        <p:spPr>
          <a:xfrm>
            <a:off x="931545" y="1349375"/>
            <a:ext cx="5203190" cy="3475355"/>
          </a:xfrm>
          <a:prstGeom prst="rect">
            <a:avLst/>
          </a:prstGeom>
        </p:spPr>
      </p:pic>
    </p:spTree>
    <p:custDataLst>
      <p:tags r:id="rId1"/>
    </p:custDataLst>
  </p:cSld>
  <p:clrMapOvr>
    <a:masterClrMapping/>
  </p:clrMapOvr>
  <p:transition spd="slow">
    <p:cover dir="u"/>
    <p:sndAc>
      <p:stSnd>
        <p:snd r:embed="rId7"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7170"/>
                                        </p:tgtEl>
                                        <p:attrNameLst>
                                          <p:attrName>style.visibility</p:attrName>
                                        </p:attrNameLst>
                                      </p:cBhvr>
                                      <p:to>
                                        <p:strVal val="visible"/>
                                      </p:to>
                                    </p:set>
                                    <p:animEffect transition="in" filter="wedge">
                                      <p:cBhvr>
                                        <p:cTn id="22"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170"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AS_UNIQUEID" val="149"/>
</p:tagLst>
</file>

<file path=ppt/tags/tag100.xml><?xml version="1.0" encoding="utf-8"?>
<p:tagLst xmlns:a="http://schemas.openxmlformats.org/drawingml/2006/main" xmlns:r="http://schemas.openxmlformats.org/officeDocument/2006/relationships" xmlns:p="http://schemas.openxmlformats.org/presentationml/2006/main">
  <p:tag name="AS_UNIQUEID" val="24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AS_UNIQUEID" val="24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AS_UNIQUEID" val="24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AS_UNIQUEID" val="24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AS_UNIQUEID" val="25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AS_UNIQUEID" val="25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AS_UNIQUEID" val="25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AS_UNIQUEID" val="25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AS_UNIQUEID" val="25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AS_UNIQUEID" val="25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AS_UNIQUEID" val="150"/>
</p:tagLst>
</file>

<file path=ppt/tags/tag110.xml><?xml version="1.0" encoding="utf-8"?>
<p:tagLst xmlns:a="http://schemas.openxmlformats.org/drawingml/2006/main" xmlns:r="http://schemas.openxmlformats.org/officeDocument/2006/relationships" xmlns:p="http://schemas.openxmlformats.org/presentationml/2006/main">
  <p:tag name="AS_UNIQUEID" val="25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AS_UNIQUEID" val="25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AS_UNIQUEID" val="25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AS_UNIQUEID" val="26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AS_UNIQUEID" val="26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AS_UNIQUEID" val="26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AS_UNIQUEID" val="26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AS_UNIQUEID" val="26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AS_UNIQUEID" val="26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AS_UNIQUEID" val="26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AS_UNIQUEID" val="151"/>
</p:tagLst>
</file>

<file path=ppt/tags/tag120.xml><?xml version="1.0" encoding="utf-8"?>
<p:tagLst xmlns:a="http://schemas.openxmlformats.org/drawingml/2006/main" xmlns:r="http://schemas.openxmlformats.org/officeDocument/2006/relationships" xmlns:p="http://schemas.openxmlformats.org/presentationml/2006/main">
  <p:tag name="AS_UNIQUEID" val="26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AS_UNIQUEID" val="27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AS_UNIQUEID" val="279"/>
</p:tagLst>
</file>

<file path=ppt/tags/tag123.xml><?xml version="1.0" encoding="utf-8"?>
<p:tagLst xmlns:a="http://schemas.openxmlformats.org/drawingml/2006/main" xmlns:r="http://schemas.openxmlformats.org/officeDocument/2006/relationships" xmlns:p="http://schemas.openxmlformats.org/presentationml/2006/main">
  <p:tag name="AS_UNIQUEID" val="280"/>
</p:tagLst>
</file>

<file path=ppt/tags/tag124.xml><?xml version="1.0" encoding="utf-8"?>
<p:tagLst xmlns:a="http://schemas.openxmlformats.org/drawingml/2006/main" xmlns:r="http://schemas.openxmlformats.org/officeDocument/2006/relationships" xmlns:p="http://schemas.openxmlformats.org/presentationml/2006/main">
  <p:tag name="AS_UNIQUEID" val="281"/>
</p:tagLst>
</file>

<file path=ppt/tags/tag125.xml><?xml version="1.0" encoding="utf-8"?>
<p:tagLst xmlns:a="http://schemas.openxmlformats.org/drawingml/2006/main" xmlns:r="http://schemas.openxmlformats.org/officeDocument/2006/relationships" xmlns:p="http://schemas.openxmlformats.org/presentationml/2006/main">
  <p:tag name="AS_UNIQUEID" val="282"/>
</p:tagLst>
</file>

<file path=ppt/tags/tag126.xml><?xml version="1.0" encoding="utf-8"?>
<p:tagLst xmlns:a="http://schemas.openxmlformats.org/drawingml/2006/main" xmlns:r="http://schemas.openxmlformats.org/officeDocument/2006/relationships" xmlns:p="http://schemas.openxmlformats.org/presentationml/2006/main">
  <p:tag name="AS_UNIQUEID" val="283"/>
</p:tagLst>
</file>

<file path=ppt/tags/tag127.xml><?xml version="1.0" encoding="utf-8"?>
<p:tagLst xmlns:a="http://schemas.openxmlformats.org/drawingml/2006/main" xmlns:r="http://schemas.openxmlformats.org/officeDocument/2006/relationships" xmlns:p="http://schemas.openxmlformats.org/presentationml/2006/main">
  <p:tag name="AS_UNIQUEID" val="284"/>
</p:tagLst>
</file>

<file path=ppt/tags/tag128.xml><?xml version="1.0" encoding="utf-8"?>
<p:tagLst xmlns:a="http://schemas.openxmlformats.org/drawingml/2006/main" xmlns:r="http://schemas.openxmlformats.org/officeDocument/2006/relationships" xmlns:p="http://schemas.openxmlformats.org/presentationml/2006/main">
  <p:tag name="AS_UNIQUEID" val="289"/>
</p:tagLst>
</file>

<file path=ppt/tags/tag129.xml><?xml version="1.0" encoding="utf-8"?>
<p:tagLst xmlns:a="http://schemas.openxmlformats.org/drawingml/2006/main" xmlns:r="http://schemas.openxmlformats.org/officeDocument/2006/relationships" xmlns:p="http://schemas.openxmlformats.org/presentationml/2006/main">
  <p:tag name="AS_UNIQUEID" val="290"/>
</p:tagLst>
</file>

<file path=ppt/tags/tag13.xml><?xml version="1.0" encoding="utf-8"?>
<p:tagLst xmlns:a="http://schemas.openxmlformats.org/drawingml/2006/main" xmlns:r="http://schemas.openxmlformats.org/officeDocument/2006/relationships" xmlns:p="http://schemas.openxmlformats.org/presentationml/2006/main">
  <p:tag name="AS_UNIQUEID" val="152"/>
</p:tagLst>
</file>

<file path=ppt/tags/tag130.xml><?xml version="1.0" encoding="utf-8"?>
<p:tagLst xmlns:a="http://schemas.openxmlformats.org/drawingml/2006/main" xmlns:r="http://schemas.openxmlformats.org/officeDocument/2006/relationships" xmlns:p="http://schemas.openxmlformats.org/presentationml/2006/main">
  <p:tag name="AS_UNIQUEID" val="291"/>
</p:tagLst>
</file>

<file path=ppt/tags/tag131.xml><?xml version="1.0" encoding="utf-8"?>
<p:tagLst xmlns:a="http://schemas.openxmlformats.org/drawingml/2006/main" xmlns:r="http://schemas.openxmlformats.org/officeDocument/2006/relationships" xmlns:p="http://schemas.openxmlformats.org/presentationml/2006/main">
  <p:tag name="AS_UNIQUEID" val="292"/>
</p:tagLst>
</file>

<file path=ppt/tags/tag132.xml><?xml version="1.0" encoding="utf-8"?>
<p:tagLst xmlns:a="http://schemas.openxmlformats.org/drawingml/2006/main" xmlns:r="http://schemas.openxmlformats.org/officeDocument/2006/relationships" xmlns:p="http://schemas.openxmlformats.org/presentationml/2006/main">
  <p:tag name="AS_UNIQUEID" val="293"/>
</p:tagLst>
</file>

<file path=ppt/tags/tag133.xml><?xml version="1.0" encoding="utf-8"?>
<p:tagLst xmlns:a="http://schemas.openxmlformats.org/drawingml/2006/main" xmlns:r="http://schemas.openxmlformats.org/officeDocument/2006/relationships" xmlns:p="http://schemas.openxmlformats.org/presentationml/2006/main">
  <p:tag name="AS_UNIQUEID" val="294"/>
</p:tagLst>
</file>

<file path=ppt/tags/tag134.xml><?xml version="1.0" encoding="utf-8"?>
<p:tagLst xmlns:a="http://schemas.openxmlformats.org/drawingml/2006/main" xmlns:r="http://schemas.openxmlformats.org/officeDocument/2006/relationships" xmlns:p="http://schemas.openxmlformats.org/presentationml/2006/main">
  <p:tag name="AS_UNIQUEID" val="295"/>
</p:tagLst>
</file>

<file path=ppt/tags/tag135.xml><?xml version="1.0" encoding="utf-8"?>
<p:tagLst xmlns:a="http://schemas.openxmlformats.org/drawingml/2006/main" xmlns:r="http://schemas.openxmlformats.org/officeDocument/2006/relationships" xmlns:p="http://schemas.openxmlformats.org/presentationml/2006/main">
  <p:tag name="AS_UNIQUEID" val="286"/>
</p:tagLst>
</file>

<file path=ppt/tags/tag136.xml><?xml version="1.0" encoding="utf-8"?>
<p:tagLst xmlns:a="http://schemas.openxmlformats.org/drawingml/2006/main" xmlns:r="http://schemas.openxmlformats.org/officeDocument/2006/relationships" xmlns:p="http://schemas.openxmlformats.org/presentationml/2006/main">
  <p:tag name="AS_UNIQUEID" val="287"/>
</p:tagLst>
</file>

<file path=ppt/tags/tag137.xml><?xml version="1.0" encoding="utf-8"?>
<p:tagLst xmlns:a="http://schemas.openxmlformats.org/drawingml/2006/main" xmlns:r="http://schemas.openxmlformats.org/officeDocument/2006/relationships" xmlns:p="http://schemas.openxmlformats.org/presentationml/2006/main">
  <p:tag name="AS_UNIQUEID" val="300"/>
</p:tagLst>
</file>

<file path=ppt/tags/tag138.xml><?xml version="1.0" encoding="utf-8"?>
<p:tagLst xmlns:a="http://schemas.openxmlformats.org/drawingml/2006/main" xmlns:r="http://schemas.openxmlformats.org/officeDocument/2006/relationships" xmlns:p="http://schemas.openxmlformats.org/presentationml/2006/main">
  <p:tag name="AS_UNIQUEID" val="301"/>
</p:tagLst>
</file>

<file path=ppt/tags/tag139.xml><?xml version="1.0" encoding="utf-8"?>
<p:tagLst xmlns:a="http://schemas.openxmlformats.org/drawingml/2006/main" xmlns:r="http://schemas.openxmlformats.org/officeDocument/2006/relationships" xmlns:p="http://schemas.openxmlformats.org/presentationml/2006/main">
  <p:tag name="AS_UNIQUEID" val="302"/>
</p:tagLst>
</file>

<file path=ppt/tags/tag14.xml><?xml version="1.0" encoding="utf-8"?>
<p:tagLst xmlns:a="http://schemas.openxmlformats.org/drawingml/2006/main" xmlns:r="http://schemas.openxmlformats.org/officeDocument/2006/relationships" xmlns:p="http://schemas.openxmlformats.org/presentationml/2006/main">
  <p:tag name="AS_UNIQUEID" val="153"/>
</p:tagLst>
</file>

<file path=ppt/tags/tag140.xml><?xml version="1.0" encoding="utf-8"?>
<p:tagLst xmlns:a="http://schemas.openxmlformats.org/drawingml/2006/main" xmlns:r="http://schemas.openxmlformats.org/officeDocument/2006/relationships" xmlns:p="http://schemas.openxmlformats.org/presentationml/2006/main">
  <p:tag name="AS_UNIQUEID" val="303"/>
</p:tagLst>
</file>

<file path=ppt/tags/tag141.xml><?xml version="1.0" encoding="utf-8"?>
<p:tagLst xmlns:a="http://schemas.openxmlformats.org/drawingml/2006/main" xmlns:r="http://schemas.openxmlformats.org/officeDocument/2006/relationships" xmlns:p="http://schemas.openxmlformats.org/presentationml/2006/main">
  <p:tag name="AS_UNIQUEID" val="304"/>
</p:tagLst>
</file>

<file path=ppt/tags/tag142.xml><?xml version="1.0" encoding="utf-8"?>
<p:tagLst xmlns:a="http://schemas.openxmlformats.org/drawingml/2006/main" xmlns:r="http://schemas.openxmlformats.org/officeDocument/2006/relationships" xmlns:p="http://schemas.openxmlformats.org/presentationml/2006/main">
  <p:tag name="AS_UNIQUEID" val="305"/>
</p:tagLst>
</file>

<file path=ppt/tags/tag143.xml><?xml version="1.0" encoding="utf-8"?>
<p:tagLst xmlns:a="http://schemas.openxmlformats.org/drawingml/2006/main" xmlns:r="http://schemas.openxmlformats.org/officeDocument/2006/relationships" xmlns:p="http://schemas.openxmlformats.org/presentationml/2006/main">
  <p:tag name="AS_UNIQUEID" val="306"/>
</p:tagLst>
</file>

<file path=ppt/tags/tag144.xml><?xml version="1.0" encoding="utf-8"?>
<p:tagLst xmlns:a="http://schemas.openxmlformats.org/drawingml/2006/main" xmlns:r="http://schemas.openxmlformats.org/officeDocument/2006/relationships" xmlns:p="http://schemas.openxmlformats.org/presentationml/2006/main">
  <p:tag name="AS_UNIQUEID" val="297"/>
</p:tagLst>
</file>

<file path=ppt/tags/tag145.xml><?xml version="1.0" encoding="utf-8"?>
<p:tagLst xmlns:a="http://schemas.openxmlformats.org/drawingml/2006/main" xmlns:r="http://schemas.openxmlformats.org/officeDocument/2006/relationships" xmlns:p="http://schemas.openxmlformats.org/presentationml/2006/main">
  <p:tag name="AS_UNIQUEID" val="298"/>
</p:tagLst>
</file>

<file path=ppt/tags/tag146.xml><?xml version="1.0" encoding="utf-8"?>
<p:tagLst xmlns:a="http://schemas.openxmlformats.org/drawingml/2006/main" xmlns:r="http://schemas.openxmlformats.org/officeDocument/2006/relationships" xmlns:p="http://schemas.openxmlformats.org/presentationml/2006/main">
  <p:tag name="AS_UNIQUEID" val="308"/>
</p:tagLst>
</file>

<file path=ppt/tags/tag147.xml><?xml version="1.0" encoding="utf-8"?>
<p:tagLst xmlns:a="http://schemas.openxmlformats.org/drawingml/2006/main" xmlns:r="http://schemas.openxmlformats.org/officeDocument/2006/relationships" xmlns:p="http://schemas.openxmlformats.org/presentationml/2006/main">
  <p:tag name="AS_UNIQUEID" val="309"/>
  <p:tag name="KSO_WM_UNIT_PLACING_PICTURE_USER_VIEWPORT" val="{&quot;height&quot;:10800,&quot;width&quot;:14400}"/>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CONSTRAINT" val="%7b%22slideConstraint%22%3a%7b%22seriesAreas%22%3a%5b%5d%2c%22singleAreas%22%3a%5b%7b%22shapes%22%3a%5b4%5d%2c%22serialConstraintIndex%22%3a-1%2c%22areatextmark%22%3a0%2c%22pictureprocessmark%22%3a0%7d%5d%7d%7d"/>
  <p:tag name="KSO_WM_SLIDE_ID" val="diagram20193870_1"/>
  <p:tag name="KSO_WM_SLIDE_INDEX" val="1"/>
  <p:tag name="KSO_WM_SLIDE_ITEM_CNT" val="0"/>
  <p:tag name="KSO_WM_SLIDE_LAYOUT" val="a_d_f"/>
  <p:tag name="KSO_WM_SLIDE_LAYOUT_CNT" val="1_1_2"/>
  <p:tag name="KSO_WM_SLIDE_POSITION" val="0*35"/>
  <p:tag name="KSO_WM_SLIDE_SIZE" val="960*477"/>
  <p:tag name="KSO_WM_SLIDE_SUBTYPE" val="picTxt"/>
  <p:tag name="KSO_WM_SLIDE_TYPE" val="text"/>
  <p:tag name="KSO_WM_TAG_VERSION" val="1.0"/>
  <p:tag name="KSO_WM_TEMPLATE_CATEGORY" val="diagram"/>
  <p:tag name="KSO_WM_TEMPLATE_INDEX" val="20193870"/>
</p:tagLst>
</file>

<file path=ppt/tags/tag149.xml><?xml version="1.0" encoding="utf-8"?>
<p:tagLst xmlns:a="http://schemas.openxmlformats.org/drawingml/2006/main" xmlns:r="http://schemas.openxmlformats.org/officeDocument/2006/relationships" xmlns:p="http://schemas.openxmlformats.org/presentationml/2006/main">
  <p:tag name="AS_UNIQUEID" val="311"/>
  <p:tag name="KSO_WM_BEAUTIFY_FLAG" val="#wm#"/>
  <p:tag name="KSO_WM_TAG_VERSION" val="1.0"/>
  <p:tag name="KSO_WM_TEMPLATE_CATEGORY" val="diagram"/>
  <p:tag name="KSO_WM_TEMPLATE_INDEX" val="20193870"/>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3870_1*i*1"/>
  <p:tag name="KSO_WM_UNIT_INDEX" val="1"/>
  <p:tag name="KSO_WM_UNIT_LAYERLEVEL" val="1"/>
  <p:tag name="KSO_WM_UNIT_TYPE" val="i"/>
</p:tagLst>
</file>

<file path=ppt/tags/tag15.xml><?xml version="1.0" encoding="utf-8"?>
<p:tagLst xmlns:a="http://schemas.openxmlformats.org/drawingml/2006/main" xmlns:r="http://schemas.openxmlformats.org/officeDocument/2006/relationships" xmlns:p="http://schemas.openxmlformats.org/presentationml/2006/main">
  <p:tag name="AS_UNIQUEID" val="155"/>
</p:tagLst>
</file>

<file path=ppt/tags/tag150.xml><?xml version="1.0" encoding="utf-8"?>
<p:tagLst xmlns:a="http://schemas.openxmlformats.org/drawingml/2006/main" xmlns:r="http://schemas.openxmlformats.org/officeDocument/2006/relationships" xmlns:p="http://schemas.openxmlformats.org/presentationml/2006/main">
  <p:tag name="AS_UNIQUEID" val="312"/>
  <p:tag name="KSO_WM_BEAUTIFY_FLAG" val="#wm#"/>
  <p:tag name="KSO_WM_TAG_VERSION" val="1.0"/>
  <p:tag name="KSO_WM_TEMPLATE_CATEGORY" val="diagram"/>
  <p:tag name="KSO_WM_TEMPLATE_INDEX" val="20193870"/>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HIGHLIGHT" val="0"/>
  <p:tag name="KSO_WM_UNIT_ID" val="diagram20193870_1*i*2"/>
  <p:tag name="KSO_WM_UNIT_INDEX" val="2"/>
  <p:tag name="KSO_WM_UNIT_LAYERLEVEL" val="1"/>
  <p:tag name="KSO_WM_UNIT_TYPE" val="i"/>
</p:tagLst>
</file>

<file path=ppt/tags/tag151.xml><?xml version="1.0" encoding="utf-8"?>
<p:tagLst xmlns:a="http://schemas.openxmlformats.org/drawingml/2006/main" xmlns:r="http://schemas.openxmlformats.org/officeDocument/2006/relationships" xmlns:p="http://schemas.openxmlformats.org/presentationml/2006/main">
  <p:tag name="AS_UNIQUEID" val="313"/>
  <p:tag name="KSO_WM_BEAUTIFY_FLAG" val="#wm#"/>
  <p:tag name="KSO_WM_TAG_VERSION" val="1.0"/>
  <p:tag name="KSO_WM_TEMPLATE_CATEGORY" val="diagram"/>
  <p:tag name="KSO_WM_TEMPLATE_INDEX" val="20193870"/>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3870_1*d*1"/>
  <p:tag name="KSO_WM_UNIT_INDEX" val="1"/>
  <p:tag name="KSO_WM_UNIT_LAYERLEVEL" val="1"/>
  <p:tag name="KSO_WM_UNIT_PICTURE_CLIP_FLAG" val="0"/>
  <p:tag name="KSO_WM_UNIT_TYPE" val="d"/>
  <p:tag name="KSO_WM_UNIT_VALUE" val="1068*1068"/>
</p:tagLst>
</file>

<file path=ppt/tags/tag152.xml><?xml version="1.0" encoding="utf-8"?>
<p:tagLst xmlns:a="http://schemas.openxmlformats.org/drawingml/2006/main" xmlns:r="http://schemas.openxmlformats.org/officeDocument/2006/relationships" xmlns:p="http://schemas.openxmlformats.org/presentationml/2006/main">
  <p:tag name="AS_UNIQUEID" val="314"/>
  <p:tag name="KSO_WM_BEAUTIFY_FLAG" val="#wm#"/>
  <p:tag name="KSO_WM_TAG_VERSION" val="1.0"/>
  <p:tag name="KSO_WM_TEMPLATE_CATEGORY" val="diagram"/>
  <p:tag name="KSO_WM_TEMPLATE_INDEX" val="20193870"/>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870_1*a*1"/>
  <p:tag name="KSO_WM_UNIT_INDEX" val="1"/>
  <p:tag name="KSO_WM_UNIT_ISCONTENTSTITLE" val="0"/>
  <p:tag name="KSO_WM_UNIT_LAYERLEVEL" val="1"/>
  <p:tag name="KSO_WM_UNIT_PRESET_TEXT" val="单击添加大标题"/>
  <p:tag name="KSO_WM_UNIT_TEXT_PART_ID" val="3-X"/>
  <p:tag name="KSO_WM_UNIT_TEXT_PART_SIZE" val="49.2*832"/>
  <p:tag name="KSO_WM_UNIT_TYPE" val="a"/>
  <p:tag name="KSO_WM_UNIT_VALUE" val="26"/>
</p:tagLst>
</file>

<file path=ppt/tags/tag153.xml><?xml version="1.0" encoding="utf-8"?>
<p:tagLst xmlns:a="http://schemas.openxmlformats.org/drawingml/2006/main" xmlns:r="http://schemas.openxmlformats.org/officeDocument/2006/relationships" xmlns:p="http://schemas.openxmlformats.org/presentationml/2006/main">
  <p:tag name="AS_UNIQUEID" val="315"/>
</p:tagLst>
</file>

<file path=ppt/tags/tag154.xml><?xml version="1.0" encoding="utf-8"?>
<p:tagLst xmlns:a="http://schemas.openxmlformats.org/drawingml/2006/main" xmlns:r="http://schemas.openxmlformats.org/officeDocument/2006/relationships" xmlns:p="http://schemas.openxmlformats.org/presentationml/2006/main">
  <p:tag name="AS_UNIQUEID" val="316"/>
</p:tagLst>
</file>

<file path=ppt/tags/tag155.xml><?xml version="1.0" encoding="utf-8"?>
<p:tagLst xmlns:a="http://schemas.openxmlformats.org/drawingml/2006/main" xmlns:r="http://schemas.openxmlformats.org/officeDocument/2006/relationships" xmlns:p="http://schemas.openxmlformats.org/presentationml/2006/main">
  <p:tag name="AS_UNIQUEID" val="317"/>
</p:tagLst>
</file>

<file path=ppt/tags/tag156.xml><?xml version="1.0" encoding="utf-8"?>
<p:tagLst xmlns:a="http://schemas.openxmlformats.org/drawingml/2006/main" xmlns:r="http://schemas.openxmlformats.org/officeDocument/2006/relationships" xmlns:p="http://schemas.openxmlformats.org/presentationml/2006/main">
  <p:tag name="AS_UNIQUEID" val="318"/>
</p:tagLst>
</file>

<file path=ppt/tags/tag157.xml><?xml version="1.0" encoding="utf-8"?>
<p:tagLst xmlns:a="http://schemas.openxmlformats.org/drawingml/2006/main" xmlns:r="http://schemas.openxmlformats.org/officeDocument/2006/relationships" xmlns:p="http://schemas.openxmlformats.org/presentationml/2006/main">
  <p:tag name="AS_UNIQUEID" val="319"/>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CONSTRAINT" val="%7b%22slideConstraint%22%3a%7b%22seriesAreas%22%3a%5b%5d%2c%22singleAreas%22%3a%5b%7b%22shapes%22%3a%5b4%5d%2c%22serialConstraintIndex%22%3a-1%2c%22areatextmark%22%3a0%2c%22pictureprocessmark%22%3a0%7d%5d%7d%7d"/>
  <p:tag name="KSO_WM_SLIDE_ID" val="diagram20193870_1"/>
  <p:tag name="KSO_WM_SLIDE_INDEX" val="1"/>
  <p:tag name="KSO_WM_SLIDE_ITEM_CNT" val="0"/>
  <p:tag name="KSO_WM_SLIDE_LAYOUT" val="a_d_f"/>
  <p:tag name="KSO_WM_SLIDE_LAYOUT_CNT" val="1_1_2"/>
  <p:tag name="KSO_WM_SLIDE_POSITION" val="0*35"/>
  <p:tag name="KSO_WM_SLIDE_SIZE" val="960*477"/>
  <p:tag name="KSO_WM_SLIDE_SUBTYPE" val="picTxt"/>
  <p:tag name="KSO_WM_SLIDE_TYPE" val="text"/>
  <p:tag name="KSO_WM_TAG_VERSION" val="1.0"/>
  <p:tag name="KSO_WM_TEMPLATE_CATEGORY" val="diagram"/>
  <p:tag name="KSO_WM_TEMPLATE_INDEX" val="20193870"/>
</p:tagLst>
</file>

<file path=ppt/tags/tag159.xml><?xml version="1.0" encoding="utf-8"?>
<p:tagLst xmlns:a="http://schemas.openxmlformats.org/drawingml/2006/main" xmlns:r="http://schemas.openxmlformats.org/officeDocument/2006/relationships" xmlns:p="http://schemas.openxmlformats.org/presentationml/2006/main">
  <p:tag name="AS_UNIQUEID" val="321"/>
  <p:tag name="KSO_WM_BEAUTIFY_FLAG" val="#wm#"/>
  <p:tag name="KSO_WM_TAG_VERSION" val="1.0"/>
  <p:tag name="KSO_WM_TEMPLATE_CATEGORY" val="diagram"/>
  <p:tag name="KSO_WM_TEMPLATE_INDEX" val="20193870"/>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3870_1*i*1"/>
  <p:tag name="KSO_WM_UNIT_INDEX" val="1"/>
  <p:tag name="KSO_WM_UNIT_LAYERLEVEL" val="1"/>
  <p:tag name="KSO_WM_UNIT_TYPE" val="i"/>
</p:tagLst>
</file>

<file path=ppt/tags/tag16.xml><?xml version="1.0" encoding="utf-8"?>
<p:tagLst xmlns:a="http://schemas.openxmlformats.org/drawingml/2006/main" xmlns:r="http://schemas.openxmlformats.org/officeDocument/2006/relationships" xmlns:p="http://schemas.openxmlformats.org/presentationml/2006/main">
  <p:tag name="AS_UNIQUEID" val="156"/>
</p:tagLst>
</file>

<file path=ppt/tags/tag160.xml><?xml version="1.0" encoding="utf-8"?>
<p:tagLst xmlns:a="http://schemas.openxmlformats.org/drawingml/2006/main" xmlns:r="http://schemas.openxmlformats.org/officeDocument/2006/relationships" xmlns:p="http://schemas.openxmlformats.org/presentationml/2006/main">
  <p:tag name="AS_UNIQUEID" val="322"/>
  <p:tag name="KSO_WM_BEAUTIFY_FLAG" val="#wm#"/>
  <p:tag name="KSO_WM_TAG_VERSION" val="1.0"/>
  <p:tag name="KSO_WM_TEMPLATE_CATEGORY" val="diagram"/>
  <p:tag name="KSO_WM_TEMPLATE_INDEX" val="20193870"/>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3870_1*d*1"/>
  <p:tag name="KSO_WM_UNIT_INDEX" val="1"/>
  <p:tag name="KSO_WM_UNIT_LAYERLEVEL" val="1"/>
  <p:tag name="KSO_WM_UNIT_PICTURE_CLIP_FLAG" val="0"/>
  <p:tag name="KSO_WM_UNIT_TYPE" val="d"/>
  <p:tag name="KSO_WM_UNIT_VALUE" val="1068*1068"/>
</p:tagLst>
</file>

<file path=ppt/tags/tag161.xml><?xml version="1.0" encoding="utf-8"?>
<p:tagLst xmlns:a="http://schemas.openxmlformats.org/drawingml/2006/main" xmlns:r="http://schemas.openxmlformats.org/officeDocument/2006/relationships" xmlns:p="http://schemas.openxmlformats.org/presentationml/2006/main">
  <p:tag name="AS_UNIQUEID" val="323"/>
  <p:tag name="KSO_WM_BEAUTIFY_FLAG" val="#wm#"/>
  <p:tag name="KSO_WM_TAG_VERSION" val="1.0"/>
  <p:tag name="KSO_WM_TEMPLATE_CATEGORY" val="diagram"/>
  <p:tag name="KSO_WM_TEMPLATE_INDEX" val="20193870"/>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870_1*a*1"/>
  <p:tag name="KSO_WM_UNIT_INDEX" val="1"/>
  <p:tag name="KSO_WM_UNIT_ISCONTENTSTITLE" val="0"/>
  <p:tag name="KSO_WM_UNIT_LAYERLEVEL" val="1"/>
  <p:tag name="KSO_WM_UNIT_PRESET_TEXT" val="单击添加大标题"/>
  <p:tag name="KSO_WM_UNIT_TEXT_PART_ID" val="3-X"/>
  <p:tag name="KSO_WM_UNIT_TEXT_PART_SIZE" val="49.2*832"/>
  <p:tag name="KSO_WM_UNIT_TYPE" val="a"/>
  <p:tag name="KSO_WM_UNIT_VALUE" val="26"/>
</p:tagLst>
</file>

<file path=ppt/tags/tag162.xml><?xml version="1.0" encoding="utf-8"?>
<p:tagLst xmlns:a="http://schemas.openxmlformats.org/drawingml/2006/main" xmlns:r="http://schemas.openxmlformats.org/officeDocument/2006/relationships" xmlns:p="http://schemas.openxmlformats.org/presentationml/2006/main">
  <p:tag name="AS_UNIQUEID" val="324"/>
</p:tagLst>
</file>

<file path=ppt/tags/tag163.xml><?xml version="1.0" encoding="utf-8"?>
<p:tagLst xmlns:a="http://schemas.openxmlformats.org/drawingml/2006/main" xmlns:r="http://schemas.openxmlformats.org/officeDocument/2006/relationships" xmlns:p="http://schemas.openxmlformats.org/presentationml/2006/main">
  <p:tag name="AS_UNIQUEID" val="325"/>
</p:tagLst>
</file>

<file path=ppt/tags/tag164.xml><?xml version="1.0" encoding="utf-8"?>
<p:tagLst xmlns:a="http://schemas.openxmlformats.org/drawingml/2006/main" xmlns:r="http://schemas.openxmlformats.org/officeDocument/2006/relationships" xmlns:p="http://schemas.openxmlformats.org/presentationml/2006/main">
  <p:tag name="AS_UNIQUEID" val="326"/>
</p:tagLst>
</file>

<file path=ppt/tags/tag165.xml><?xml version="1.0" encoding="utf-8"?>
<p:tagLst xmlns:a="http://schemas.openxmlformats.org/drawingml/2006/main" xmlns:r="http://schemas.openxmlformats.org/officeDocument/2006/relationships" xmlns:p="http://schemas.openxmlformats.org/presentationml/2006/main">
  <p:tag name="AS_UNIQUEID" val="327"/>
</p:tagLst>
</file>

<file path=ppt/tags/tag166.xml><?xml version="1.0" encoding="utf-8"?>
<p:tagLst xmlns:a="http://schemas.openxmlformats.org/drawingml/2006/main" xmlns:r="http://schemas.openxmlformats.org/officeDocument/2006/relationships" xmlns:p="http://schemas.openxmlformats.org/presentationml/2006/main">
  <p:tag name="AS_UNIQUEID" val="328"/>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3c6f90f2a65445e88db22bc87285fe3&quot;,&quot;fill_align&quot;:&quot;cm&quot;,&quot;text_align&quot;:&quot;cm&quot;,&quot;text_direction&quot;:&quot;horizontal&quot;,&quot;chip_types&quot;:[&quot;picture&quot;]},{&quot;fill_id&quot;:&quot;2aad5fb2c66240c89b929412c4a6b652&quot;,&quot;fill_align&quot;:&quot;lm&quot;,&quot;text_align&quot;:&quot;lm&quot;,&quot;text_direction&quot;:&quot;horizontal&quot;,&quot;chip_types&quot;:[&quot;text&quot;,&quot;header&quot;]}]]"/>
  <p:tag name="KSO_WM_CHIP_GROUPID" val="5e9e67a873d2384101fd9d19"/>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9e67a873d2384101fd9d1a"/>
  <p:tag name="KSO_WM_SLIDE_BACKGROUND" val="[&quot;general&quot;]"/>
  <p:tag name="KSO_WM_SLIDE_BACKGROUND_TYPE" val="general"/>
  <p:tag name="KSO_WM_SLIDE_BK_DARK_LIGHT" val="2"/>
  <p:tag name="KSO_WM_SLIDE_CAN_ADD_NAVIGATION" val="1"/>
  <p:tag name="KSO_WM_SLIDE_ID" val="diagram20206682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19T21:17:47&quot;,&quot;maxSize&quot;:{&quot;size1&quot;:88.900000000000006},&quot;minSize&quot;:{&quot;size1&quot;:88.900000000000006},&quot;normalSize&quot;:{&quot;size1&quot;:88.900000000000006},&quot;subLayout&quot;:[{&quot;id&quot;:&quot;2020-06-19T21:17:47&quot;,&quot;margin&quot;:{&quot;bottom&quot;:2.9630000591278076,&quot;left&quot;:2.5399999618530273,&quot;right&quot;:18.202999114990234,&quot;top&quot;:5.0799999237060547},&quot;type&quot;:0},{&quot;id&quot;:&quot;2020-06-19T21:17:47&quot;,&quot;type&quot;:0}],&quot;type&quot;:0}"/>
  <p:tag name="KSO_WM_SLIDE_POSITION" val="0*47"/>
  <p:tag name="KSO_WM_SLIDE_RATIO" val="1.777778"/>
  <p:tag name="KSO_WM_SLIDE_SIZE" val="959*444"/>
  <p:tag name="KSO_WM_SLIDE_SUBTYPE" val="picTxt"/>
  <p:tag name="KSO_WM_SLIDE_SUPPORT_FEATURE_TYPE" val="0"/>
  <p:tag name="KSO_WM_SLIDE_TYPE" val="text"/>
  <p:tag name="KSO_WM_TAG_VERSION" val="1.0"/>
  <p:tag name="KSO_WM_TEMPLATE_ASSEMBLE_GROUPID" val="5eecbaf6a758c1ec0b708ab3"/>
  <p:tag name="KSO_WM_TEMPLATE_ASSEMBLE_XID" val="5eecbaf6a758c1ec0b708ab3"/>
  <p:tag name="KSO_WM_TEMPLATE_CATEGORY" val="diagram"/>
  <p:tag name="KSO_WM_TEMPLATE_COLOR_TYPE" val="1"/>
  <p:tag name="KSO_WM_TEMPLATE_INDEX" val="20206682"/>
  <p:tag name="KSO_WM_TEMPLATE_MASTER_TYPE" val="0"/>
  <p:tag name="KSO_WM_TEMPLATE_SUBCATEGORY" val="21"/>
</p:tagLst>
</file>

<file path=ppt/tags/tag168.xml><?xml version="1.0" encoding="utf-8"?>
<p:tagLst xmlns:a="http://schemas.openxmlformats.org/drawingml/2006/main" xmlns:r="http://schemas.openxmlformats.org/officeDocument/2006/relationships" xmlns:p="http://schemas.openxmlformats.org/presentationml/2006/main">
  <p:tag name="AS_UNIQUEID" val="330"/>
  <p:tag name="KSO_WM_BEAUTIFY_FLAG" val="#wm#"/>
  <p:tag name="KSO_WM_CHIP_GROUPID" val="5e9e67a873d2384101fd9d19"/>
  <p:tag name="KSO_WM_CHIP_XID" val="5e9e67a873d2384101fd9d1a"/>
  <p:tag name="KSO_WM_TAG_VERSION" val="1.0"/>
  <p:tag name="KSO_WM_TEMPLATE_ASSEMBLE_GROUPID" val="5eecbaf6a758c1ec0b708ab3"/>
  <p:tag name="KSO_WM_TEMPLATE_ASSEMBLE_XID" val="5eecbaf6a758c1ec0b708ab3"/>
  <p:tag name="KSO_WM_TEMPLATE_CATEGORY" val="diagram"/>
  <p:tag name="KSO_WM_TEMPLATE_INDEX" val="20206682"/>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6682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60"/>
</p:tagLst>
</file>

<file path=ppt/tags/tag169.xml><?xml version="1.0" encoding="utf-8"?>
<p:tagLst xmlns:a="http://schemas.openxmlformats.org/drawingml/2006/main" xmlns:r="http://schemas.openxmlformats.org/officeDocument/2006/relationships" xmlns:p="http://schemas.openxmlformats.org/presentationml/2006/main">
  <p:tag name="AS_UNIQUEID" val="331"/>
  <p:tag name="KSO_WM_ASSEMBLE_CHIP_INDEX" val="d5c06523a9974c71b079d6b40ec9cf29"/>
  <p:tag name="KSO_WM_BEAUTIFY_FLAG" val="#wm#"/>
  <p:tag name="KSO_WM_CHIP_GROUPID" val="5ebcf0900ac41c4a0a5253ba"/>
  <p:tag name="KSO_WM_CHIP_XID" val="5ebcf0900ac41c4a0a5253bb"/>
  <p:tag name="KSO_WM_TAG_VERSION" val="1.0"/>
  <p:tag name="KSO_WM_TEMPLATE_ASSEMBLE_GROUPID" val="5eecbaf6a758c1ec0b708ab3"/>
  <p:tag name="KSO_WM_TEMPLATE_ASSEMBLE_XID" val="5eecbaf6a758c1ec0b708ab3"/>
  <p:tag name="KSO_WM_TEMPLATE_CATEGORY" val="diagram"/>
  <p:tag name="KSO_WM_TEMPLATE_INDEX" val="20206682"/>
  <p:tag name="KSO_WM_UNIT_COMPATIBLE" val="1"/>
  <p:tag name="KSO_WM_UNIT_DEC_AREA_ID" val="eadaea0bd78d47faa499496e3ee45870"/>
  <p:tag name="KSO_WM_UNIT_DIAGRAM_ISNUMVISUAL" val="0"/>
  <p:tag name="KSO_WM_UNIT_DIAGRAM_ISREFERUNIT" val="0"/>
  <p:tag name="KSO_WM_UNIT_HIGHLIGHT" val="0"/>
  <p:tag name="KSO_WM_UNIT_ID" val="diagram20206682_1*d*1"/>
  <p:tag name="KSO_WM_UNIT_INDEX" val="1"/>
  <p:tag name="KSO_WM_UNIT_LAYERLEVEL" val="1"/>
  <p:tag name="KSO_WM_UNIT_PICTURE_CLIP_FLAG" val="0"/>
  <p:tag name="KSO_WM_UNIT_PLACING_PICTURE" val="d5c06523a9974c71b079d6b40ec9cf29"/>
  <p:tag name="KSO_WM_UNIT_TYPE" val="d"/>
  <p:tag name="KSO_WM_UNIT_VALUE" val="1565*1777"/>
</p:tagLst>
</file>

<file path=ppt/tags/tag17.xml><?xml version="1.0" encoding="utf-8"?>
<p:tagLst xmlns:a="http://schemas.openxmlformats.org/drawingml/2006/main" xmlns:r="http://schemas.openxmlformats.org/officeDocument/2006/relationships" xmlns:p="http://schemas.openxmlformats.org/presentationml/2006/main">
  <p:tag name="AS_UNIQUEID" val="157"/>
</p:tagLst>
</file>

<file path=ppt/tags/tag170.xml><?xml version="1.0" encoding="utf-8"?>
<p:tagLst xmlns:a="http://schemas.openxmlformats.org/drawingml/2006/main" xmlns:r="http://schemas.openxmlformats.org/officeDocument/2006/relationships" xmlns:p="http://schemas.openxmlformats.org/presentationml/2006/main">
  <p:tag name="AS_UNIQUEID" val="332"/>
  <p:tag name="KSO_WM_ASSEMBLE_CHIP_INDEX" val="9fd799d84f8540b292ef538188580f47"/>
  <p:tag name="KSO_WM_BEAUTIFY_FLAG" val="#wm#"/>
  <p:tag name="KSO_WM_CHIP_GROUPID" val="5e7881253197e252a37019b5"/>
  <p:tag name="KSO_WM_CHIP_XID" val="5e7881253197e252a37019b6"/>
  <p:tag name="KSO_WM_TAG_VERSION" val="1.0"/>
  <p:tag name="KSO_WM_TEMPLATE_ASSEMBLE_GROUPID" val="5eecbaf6a758c1ec0b708ab3"/>
  <p:tag name="KSO_WM_TEMPLATE_ASSEMBLE_XID" val="5eecbaf6a758c1ec0b708ab3"/>
  <p:tag name="KSO_WM_TEMPLATE_CATEGORY" val="diagram"/>
  <p:tag name="KSO_WM_TEMPLATE_INDEX" val="20206682"/>
  <p:tag name="KSO_WM_UNIT_BLOCK" val="0"/>
  <p:tag name="KSO_WM_UNIT_COMPATIBLE" val="0"/>
  <p:tag name="KSO_WM_UNIT_DEC_AREA_ID" val="25bcc685cff44e82ab63ae625c63ce8e"/>
  <p:tag name="KSO_WM_UNIT_DEFAULT_FONT" val="24;44;4"/>
  <p:tag name="KSO_WM_UNIT_DIAGRAM_ISNUMVISUAL" val="0"/>
  <p:tag name="KSO_WM_UNIT_DIAGRAM_ISREFERUNIT" val="0"/>
  <p:tag name="KSO_WM_UNIT_HIGHLIGHT" val="0"/>
  <p:tag name="KSO_WM_UNIT_ID" val="diagram2020668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7"/>
</p:tagLst>
</file>

<file path=ppt/tags/tag171.xml><?xml version="1.0" encoding="utf-8"?>
<p:tagLst xmlns:a="http://schemas.openxmlformats.org/drawingml/2006/main" xmlns:r="http://schemas.openxmlformats.org/officeDocument/2006/relationships" xmlns:p="http://schemas.openxmlformats.org/presentationml/2006/main">
  <p:tag name="AS_UNIQUEID" val="334"/>
</p:tagLst>
</file>

<file path=ppt/tags/tag172.xml><?xml version="1.0" encoding="utf-8"?>
<p:tagLst xmlns:a="http://schemas.openxmlformats.org/drawingml/2006/main" xmlns:r="http://schemas.openxmlformats.org/officeDocument/2006/relationships" xmlns:p="http://schemas.openxmlformats.org/presentationml/2006/main">
  <p:tag name="AS_UNIQUEID" val="335"/>
  <p:tag name="KSO_WM_UNIT_PLACING_PICTURE_USER_VIEWPORT" val="{&quot;height&quot;:10800,&quot;width&quot;:14400}"/>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befcf4fdc35420cac61d2bee83d2954&quot;,&quot;fill_align&quot;:&quot;cm&quot;,&quot;text_align&quot;:&quot;c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8befcf4fdc35420cac61d2bee83d2954&quot;,&quot;fill_align&quot;:&quot;lm&quot;,&quot;text_align&quot;:&quot;l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c8d5a491bb0086638fc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c8d5a491bb0086638fc8"/>
  <p:tag name="KSO_WM_SLIDE_BACKGROUND" val="[&quot;general&quot;]"/>
  <p:tag name="KSO_WM_SLIDE_BACKGROUND_TYPE" val="general"/>
  <p:tag name="KSO_WM_SLIDE_BK_DARK_LIGHT" val="2"/>
  <p:tag name="KSO_WM_SLIDE_ID" val="diagram2020856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2&quot;,&quot;maxSize&quot;:{&quot;size1&quot;:42.099649612991897},&quot;minSize&quot;:{&quot;size1&quot;:35.599649612991897},&quot;normalSize&quot;:{&quot;size1&quot;:36.905205168547461},&quot;subLayout&quot;:[{&quot;id&quot;:&quot;2020-06-26T08:22:52&quot;,&quot;margin&quot;:{&quot;bottom&quot;:0.3970000147819519,&quot;left&quot;:2.9630000591278076,&quot;right&quot;:2.9630000591278076,&quot;top&quot;:3.809999942779541},&quot;type&quot;:0},{&quot;id&quot;:&quot;2020-06-26T08:22:52&quot;,&quot;margin&quot;:{&quot;bottom&quot;:3.809999942779541,&quot;left&quot;:2.9630000591278076,&quot;right&quot;:2.9630000591278076,&quot;top&quot;:0.026000002399086952},&quot;type&quot;:0}],&quot;type&quot;:0}"/>
  <p:tag name="KSO_WM_SLIDE_POSITION" val="0*0"/>
  <p:tag name="KSO_WM_SLIDE_RATIO" val="1.777778"/>
  <p:tag name="KSO_WM_SLIDE_SIZE" val="959*540"/>
  <p:tag name="KSO_WM_SLIDE_SUBTYPE" val="pureTxt"/>
  <p:tag name="KSO_WM_SLIDE_SUPPORT_FEATURE_TYPE" val="0"/>
  <p:tag name="KSO_WM_SLIDE_TYPE" val="text"/>
  <p:tag name="KSO_WM_TAG_VERSION" val="1.0"/>
  <p:tag name="KSO_WM_TEMPLATE_ASSEMBLE_GROUPID" val="5ef53fdaea5a3ac527a18959"/>
  <p:tag name="KSO_WM_TEMPLATE_ASSEMBLE_XID" val="5ef53fdaea5a3ac527a18959"/>
  <p:tag name="KSO_WM_TEMPLATE_CATEGORY" val="diagram"/>
  <p:tag name="KSO_WM_TEMPLATE_COLOR_TYPE" val="1"/>
  <p:tag name="KSO_WM_TEMPLATE_INDEX" val="20208560"/>
  <p:tag name="KSO_WM_TEMPLATE_MASTER_TYPE" val="0"/>
  <p:tag name="KSO_WM_TEMPLATE_SUBCATEGORY" val="21"/>
</p:tagLst>
</file>

<file path=ppt/tags/tag174.xml><?xml version="1.0" encoding="utf-8"?>
<p:tagLst xmlns:a="http://schemas.openxmlformats.org/drawingml/2006/main" xmlns:r="http://schemas.openxmlformats.org/officeDocument/2006/relationships" xmlns:p="http://schemas.openxmlformats.org/presentationml/2006/main">
  <p:tag name="AS_UNIQUEID" val="337"/>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175.xml><?xml version="1.0" encoding="utf-8"?>
<p:tagLst xmlns:a="http://schemas.openxmlformats.org/drawingml/2006/main" xmlns:r="http://schemas.openxmlformats.org/officeDocument/2006/relationships" xmlns:p="http://schemas.openxmlformats.org/presentationml/2006/main">
  <p:tag name="AS_UNIQUEID" val="338"/>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62faf3c8475e4fe8996c14d337f67bc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176.xml><?xml version="1.0" encoding="utf-8"?>
<p:tagLst xmlns:a="http://schemas.openxmlformats.org/drawingml/2006/main" xmlns:r="http://schemas.openxmlformats.org/officeDocument/2006/relationships" xmlns:p="http://schemas.openxmlformats.org/presentationml/2006/main">
  <p:tag name="AS_UNIQUEID" val="339"/>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a9769b6df2724e28bbd7658674dab36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177.xml><?xml version="1.0" encoding="utf-8"?>
<p:tagLst xmlns:a="http://schemas.openxmlformats.org/drawingml/2006/main" xmlns:r="http://schemas.openxmlformats.org/officeDocument/2006/relationships" xmlns:p="http://schemas.openxmlformats.org/presentationml/2006/main">
  <p:tag name="AS_UNIQUEID" val="340"/>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00dabcf58f954073b2381526e27b8be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178.xml><?xml version="1.0" encoding="utf-8"?>
<p:tagLst xmlns:a="http://schemas.openxmlformats.org/drawingml/2006/main" xmlns:r="http://schemas.openxmlformats.org/officeDocument/2006/relationships" xmlns:p="http://schemas.openxmlformats.org/presentationml/2006/main">
  <p:tag name="AS_UNIQUEID" val="341"/>
  <p:tag name="KSO_WM_ASSEMBLE_CHIP_INDEX" val="17551f3c749f4b8888939badf7cd512e"/>
  <p:tag name="KSO_WM_BEAUTIFY_FLAG" val="#wm#"/>
  <p:tag name="KSO_WM_CHIP_GROUPID" val="5e7881253197e252a37019b5"/>
  <p:tag name="KSO_WM_CHIP_XID" val="5e7881253197e252a37019b6"/>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188b59d49c4d4a0989e32c4d84fc3c93"/>
  <p:tag name="KSO_WM_UNIT_DEFAULT_FONT" val="24;44;4"/>
  <p:tag name="KSO_WM_UNIT_DIAGRAM_ISNUMVISUAL" val="0"/>
  <p:tag name="KSO_WM_UNIT_DIAGRAM_ISREFERUNIT" val="0"/>
  <p:tag name="KSO_WM_UNIT_HIGHLIGHT" val="0"/>
  <p:tag name="KSO_WM_UNIT_ID" val="diagram202085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8"/>
</p:tagLst>
</file>

<file path=ppt/tags/tag179.xml><?xml version="1.0" encoding="utf-8"?>
<p:tagLst xmlns:a="http://schemas.openxmlformats.org/drawingml/2006/main" xmlns:r="http://schemas.openxmlformats.org/officeDocument/2006/relationships" xmlns:p="http://schemas.openxmlformats.org/presentationml/2006/main">
  <p:tag name="AS_UNIQUEID" val="342"/>
  <p:tag name="KSO_WM_ASSEMBLE_CHIP_INDEX" val="f7099555cfbc4a8eb821320e4391e297"/>
  <p:tag name="KSO_WM_BEAUTIFY_FLAG" val="#wm#"/>
  <p:tag name="KSO_WM_CHIP_GROUPID" val="5e6b05596848fb12bee65ac8"/>
  <p:tag name="KSO_WM_CHIP_XID" val="5e6b05596848fb12bee65aca"/>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5cdf796655aa42df8ee065a9a827b642"/>
  <p:tag name="KSO_WM_UNIT_DEFAULT_FONT" val="14;20;2"/>
  <p:tag name="KSO_WM_UNIT_DIAGRAM_ISNUMVISUAL" val="0"/>
  <p:tag name="KSO_WM_UNIT_DIAGRAM_ISREFERUNIT" val="0"/>
  <p:tag name="KSO_WM_UNIT_HIGHLIGHT" val="0"/>
  <p:tag name="KSO_WM_UNIT_ID" val="diagram2020856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08"/>
</p:tagLst>
</file>

<file path=ppt/tags/tag18.xml><?xml version="1.0" encoding="utf-8"?>
<p:tagLst xmlns:a="http://schemas.openxmlformats.org/drawingml/2006/main" xmlns:r="http://schemas.openxmlformats.org/officeDocument/2006/relationships" xmlns:p="http://schemas.openxmlformats.org/presentationml/2006/main">
  <p:tag name="AS_UNIQUEID" val="158"/>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rt&quot;,&quot;text_align&quot;:&quot;lt&quot;,&quot;text_direction&quot;:&quot;horizontal&quot;,&quot;chip_types&quot;:[&quot;pictext&quot;,&quot;text&quot;,&quot;picture&quot;,&quot;video&quot;],&quot;support_features&quot;:[&quot;collage&quot;,&quot;carousel&quot;]},{&quot;fill_id&quot;:&quot;164c300f690d423ab1b6e3b65edb0bf9&quot;,&quot;fill_align&quot;:&quot;lt&quot;,&quot;text_align&quot;:&quot;lt&quot;,&quot;text_direction&quot;:&quot;horizontal&quot;,&quot;chip_types&quot;:[&quot;picture&quot;]}]]"/>
  <p:tag name="KSO_WM_CHIP_GROUPID" val="5ed8c35dafe44fab1839c22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d0d944ddc3daf3fef3fc3c"/>
  <p:tag name="KSO_WM_SLIDE_BACKGROUND" val="[&quot;belt&quot;]"/>
  <p:tag name="KSO_WM_SLIDE_BACKGROUND_TYPE" val="belt"/>
  <p:tag name="KSO_WM_SLIDE_BK_DARK_LIGHT" val="2"/>
  <p:tag name="KSO_WM_SLIDE_ID" val="diagram20207422_1"/>
  <p:tag name="KSO_WM_SLIDE_INDEX" val="1"/>
  <p:tag name="KSO_WM_SLIDE_ITEM_CNT" val="0"/>
  <p:tag name="KSO_WM_SLIDE_LAYOUT" val="d"/>
  <p:tag name="KSO_WM_SLIDE_LAYOUT_CNT" val="2"/>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0-06-28T07:25:56&quot;,&quot;maxSize&quot;:{&quot;size1&quot;:71.400533616542816},&quot;minSize&quot;:{&quot;size1&quot;:62.600533616542819},&quot;normalSize&quot;:{&quot;size1&quot;:62.963033616542816},&quot;subLayout&quot;:[{&quot;id&quot;:&quot;2020-06-28T07:25:56&quot;,&quot;margin&quot;:{&quot;bottom&quot;:4.2329998016357422,&quot;left&quot;:1.6929999589920044,&quot;right&quot;:0,&quot;top&quot;:4.2329998016357422},&quot;type&quot;:0},{&quot;id&quot;:&quot;2020-06-28T07:25:56&quot;,&quot;margin&quot;:{&quot;bottom&quot;:8.0430002212524414,&quot;left&quot;:1.2699999809265137,&quot;right&quot;:2.5399999618530273,&quot;top&quot;:4.2329998016357422},&quot;type&quot;:0}],&quot;type&quot;:0}"/>
  <p:tag name="KSO_WM_SLIDE_POSITION" val="0*72"/>
  <p:tag name="KSO_WM_SLIDE_RATIO" val="1.777778"/>
  <p:tag name="KSO_WM_SLIDE_SIZE" val="960*396"/>
  <p:tag name="KSO_WM_SLIDE_SUBTYPE" val="picTxt"/>
  <p:tag name="KSO_WM_SLIDE_SUPPORT_FEATURE_TYPE" val="0"/>
  <p:tag name="KSO_WM_SLIDE_TYPE" val="text"/>
  <p:tag name="KSO_WM_TAG_VERSION" val="1.0"/>
  <p:tag name="KSO_WM_TEMPLATE_ASSEMBLE_GROUPID" val="5eecbaf6a758c1ec0b708b63"/>
  <p:tag name="KSO_WM_TEMPLATE_ASSEMBLE_XID" val="5eecbaf6a758c1ec0b708b63"/>
  <p:tag name="KSO_WM_TEMPLATE_CATEGORY" val="diagram"/>
  <p:tag name="KSO_WM_TEMPLATE_COLOR_TYPE" val="1"/>
  <p:tag name="KSO_WM_TEMPLATE_INDEX" val="20207422"/>
  <p:tag name="KSO_WM_TEMPLATE_MASTER_TYPE" val="0"/>
  <p:tag name="KSO_WM_TEMPLATE_SUBCATEGORY" val="21"/>
</p:tagLst>
</file>

<file path=ppt/tags/tag181.xml><?xml version="1.0" encoding="utf-8"?>
<p:tagLst xmlns:a="http://schemas.openxmlformats.org/drawingml/2006/main" xmlns:r="http://schemas.openxmlformats.org/officeDocument/2006/relationships" xmlns:p="http://schemas.openxmlformats.org/presentationml/2006/main">
  <p:tag name="AS_UNIQUEID" val="344"/>
  <p:tag name="KSO_WM_BEAUTIFY_FLAG" val="#wm#"/>
  <p:tag name="KSO_WM_SLIDE_BACKGROUND_TYPE" val="belt"/>
  <p:tag name="KSO_WM_SLIDE_BK_DARK_LIGHT" val="2"/>
  <p:tag name="KSO_WM_TAG_VERSION" val="1.0"/>
  <p:tag name="KSO_WM_TEMPLATE_ASSEMBLE_GROUPID" val="5eecbaf6a758c1ec0b708b63"/>
  <p:tag name="KSO_WM_TEMPLATE_ASSEMBLE_XID" val="5eecbaf6a758c1ec0b708b63"/>
  <p:tag name="KSO_WM_TEMPLATE_CATEGORY" val="diagram"/>
  <p:tag name="KSO_WM_TEMPLATE_INDEX" val="2020742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42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182.xml><?xml version="1.0" encoding="utf-8"?>
<p:tagLst xmlns:a="http://schemas.openxmlformats.org/drawingml/2006/main" xmlns:r="http://schemas.openxmlformats.org/officeDocument/2006/relationships" xmlns:p="http://schemas.openxmlformats.org/presentationml/2006/main">
  <p:tag name="AS_UNIQUEID" val="345"/>
</p:tagLst>
</file>

<file path=ppt/tags/tag183.xml><?xml version="1.0" encoding="utf-8"?>
<p:tagLst xmlns:a="http://schemas.openxmlformats.org/drawingml/2006/main" xmlns:r="http://schemas.openxmlformats.org/officeDocument/2006/relationships" xmlns:p="http://schemas.openxmlformats.org/presentationml/2006/main">
  <p:tag name="AS_UNIQUEID" val="346"/>
</p:tagLst>
</file>

<file path=ppt/tags/tag184.xml><?xml version="1.0" encoding="utf-8"?>
<p:tagLst xmlns:a="http://schemas.openxmlformats.org/drawingml/2006/main" xmlns:r="http://schemas.openxmlformats.org/officeDocument/2006/relationships" xmlns:p="http://schemas.openxmlformats.org/presentationml/2006/main">
  <p:tag name="AS_UNIQUEID" val="347"/>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befcf4fdc35420cac61d2bee83d2954&quot;,&quot;fill_align&quot;:&quot;cm&quot;,&quot;text_align&quot;:&quot;c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8befcf4fdc35420cac61d2bee83d2954&quot;,&quot;fill_align&quot;:&quot;lm&quot;,&quot;text_align&quot;:&quot;l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c8d5a491bb0086638fc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c8d5a491bb0086638fc8"/>
  <p:tag name="KSO_WM_SLIDE_BACKGROUND" val="[&quot;general&quot;]"/>
  <p:tag name="KSO_WM_SLIDE_BACKGROUND_TYPE" val="general"/>
  <p:tag name="KSO_WM_SLIDE_BK_DARK_LIGHT" val="2"/>
  <p:tag name="KSO_WM_SLIDE_ID" val="diagram2020856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2&quot;,&quot;maxSize&quot;:{&quot;size1&quot;:42.099649612991897},&quot;minSize&quot;:{&quot;size1&quot;:35.599649612991897},&quot;normalSize&quot;:{&quot;size1&quot;:36.905205168547461},&quot;subLayout&quot;:[{&quot;id&quot;:&quot;2020-06-26T08:22:52&quot;,&quot;margin&quot;:{&quot;bottom&quot;:0.3970000147819519,&quot;left&quot;:2.9630000591278076,&quot;right&quot;:2.9630000591278076,&quot;top&quot;:3.809999942779541},&quot;type&quot;:0},{&quot;id&quot;:&quot;2020-06-26T08:22:52&quot;,&quot;margin&quot;:{&quot;bottom&quot;:3.809999942779541,&quot;left&quot;:2.9630000591278076,&quot;right&quot;:2.9630000591278076,&quot;top&quot;:0.026000002399086952},&quot;type&quot;:0}],&quot;type&quot;:0}"/>
  <p:tag name="KSO_WM_SLIDE_POSITION" val="0*0"/>
  <p:tag name="KSO_WM_SLIDE_RATIO" val="1.777778"/>
  <p:tag name="KSO_WM_SLIDE_SIZE" val="959*540"/>
  <p:tag name="KSO_WM_SLIDE_SUBTYPE" val="pureTxt"/>
  <p:tag name="KSO_WM_SLIDE_SUPPORT_FEATURE_TYPE" val="0"/>
  <p:tag name="KSO_WM_SLIDE_TYPE" val="text"/>
  <p:tag name="KSO_WM_TAG_VERSION" val="1.0"/>
  <p:tag name="KSO_WM_TEMPLATE_ASSEMBLE_GROUPID" val="5ef53fdaea5a3ac527a18959"/>
  <p:tag name="KSO_WM_TEMPLATE_ASSEMBLE_XID" val="5ef53fdaea5a3ac527a18959"/>
  <p:tag name="KSO_WM_TEMPLATE_CATEGORY" val="diagram"/>
  <p:tag name="KSO_WM_TEMPLATE_COLOR_TYPE" val="1"/>
  <p:tag name="KSO_WM_TEMPLATE_INDEX" val="20208560"/>
  <p:tag name="KSO_WM_TEMPLATE_MASTER_TYPE" val="0"/>
  <p:tag name="KSO_WM_TEMPLATE_SUBCATEGORY" val="21"/>
</p:tagLst>
</file>

<file path=ppt/tags/tag186.xml><?xml version="1.0" encoding="utf-8"?>
<p:tagLst xmlns:a="http://schemas.openxmlformats.org/drawingml/2006/main" xmlns:r="http://schemas.openxmlformats.org/officeDocument/2006/relationships" xmlns:p="http://schemas.openxmlformats.org/presentationml/2006/main">
  <p:tag name="AS_UNIQUEID" val="349"/>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187.xml><?xml version="1.0" encoding="utf-8"?>
<p:tagLst xmlns:a="http://schemas.openxmlformats.org/drawingml/2006/main" xmlns:r="http://schemas.openxmlformats.org/officeDocument/2006/relationships" xmlns:p="http://schemas.openxmlformats.org/presentationml/2006/main">
  <p:tag name="AS_UNIQUEID" val="350"/>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62faf3c8475e4fe8996c14d337f67bc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188.xml><?xml version="1.0" encoding="utf-8"?>
<p:tagLst xmlns:a="http://schemas.openxmlformats.org/drawingml/2006/main" xmlns:r="http://schemas.openxmlformats.org/officeDocument/2006/relationships" xmlns:p="http://schemas.openxmlformats.org/presentationml/2006/main">
  <p:tag name="AS_UNIQUEID" val="351"/>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a9769b6df2724e28bbd7658674dab36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189.xml><?xml version="1.0" encoding="utf-8"?>
<p:tagLst xmlns:a="http://schemas.openxmlformats.org/drawingml/2006/main" xmlns:r="http://schemas.openxmlformats.org/officeDocument/2006/relationships" xmlns:p="http://schemas.openxmlformats.org/presentationml/2006/main">
  <p:tag name="AS_UNIQUEID" val="352"/>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00dabcf58f954073b2381526e27b8be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19.xml><?xml version="1.0" encoding="utf-8"?>
<p:tagLst xmlns:a="http://schemas.openxmlformats.org/drawingml/2006/main" xmlns:r="http://schemas.openxmlformats.org/officeDocument/2006/relationships" xmlns:p="http://schemas.openxmlformats.org/presentationml/2006/main">
  <p:tag name="AS_UNIQUEID" val="160"/>
</p:tagLst>
</file>

<file path=ppt/tags/tag190.xml><?xml version="1.0" encoding="utf-8"?>
<p:tagLst xmlns:a="http://schemas.openxmlformats.org/drawingml/2006/main" xmlns:r="http://schemas.openxmlformats.org/officeDocument/2006/relationships" xmlns:p="http://schemas.openxmlformats.org/presentationml/2006/main">
  <p:tag name="AS_UNIQUEID" val="353"/>
  <p:tag name="KSO_WM_ASSEMBLE_CHIP_INDEX" val="17551f3c749f4b8888939badf7cd512e"/>
  <p:tag name="KSO_WM_BEAUTIFY_FLAG" val="#wm#"/>
  <p:tag name="KSO_WM_CHIP_GROUPID" val="5e7881253197e252a37019b5"/>
  <p:tag name="KSO_WM_CHIP_XID" val="5e7881253197e252a37019b6"/>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188b59d49c4d4a0989e32c4d84fc3c93"/>
  <p:tag name="KSO_WM_UNIT_DEFAULT_FONT" val="24;44;4"/>
  <p:tag name="KSO_WM_UNIT_DIAGRAM_ISNUMVISUAL" val="0"/>
  <p:tag name="KSO_WM_UNIT_DIAGRAM_ISREFERUNIT" val="0"/>
  <p:tag name="KSO_WM_UNIT_HIGHLIGHT" val="0"/>
  <p:tag name="KSO_WM_UNIT_ID" val="diagram202085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8"/>
</p:tagLst>
</file>

<file path=ppt/tags/tag191.xml><?xml version="1.0" encoding="utf-8"?>
<p:tagLst xmlns:a="http://schemas.openxmlformats.org/drawingml/2006/main" xmlns:r="http://schemas.openxmlformats.org/officeDocument/2006/relationships" xmlns:p="http://schemas.openxmlformats.org/presentationml/2006/main">
  <p:tag name="AS_UNIQUEID" val="354"/>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befcf4fdc35420cac61d2bee83d2954&quot;,&quot;fill_align&quot;:&quot;cm&quot;,&quot;text_align&quot;:&quot;c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8befcf4fdc35420cac61d2bee83d2954&quot;,&quot;fill_align&quot;:&quot;lm&quot;,&quot;text_align&quot;:&quot;l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c8d5a491bb0086638fc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c8d5a491bb0086638fc8"/>
  <p:tag name="KSO_WM_SLIDE_BACKGROUND" val="[&quot;general&quot;]"/>
  <p:tag name="KSO_WM_SLIDE_BACKGROUND_TYPE" val="general"/>
  <p:tag name="KSO_WM_SLIDE_BK_DARK_LIGHT" val="2"/>
  <p:tag name="KSO_WM_SLIDE_ID" val="diagram2020856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2&quot;,&quot;maxSize&quot;:{&quot;size1&quot;:42.099649612991897},&quot;minSize&quot;:{&quot;size1&quot;:35.599649612991897},&quot;normalSize&quot;:{&quot;size1&quot;:36.905205168547461},&quot;subLayout&quot;:[{&quot;id&quot;:&quot;2020-06-26T08:22:52&quot;,&quot;margin&quot;:{&quot;bottom&quot;:0.3970000147819519,&quot;left&quot;:2.9630000591278076,&quot;right&quot;:2.9630000591278076,&quot;top&quot;:3.809999942779541},&quot;type&quot;:0},{&quot;id&quot;:&quot;2020-06-26T08:22:52&quot;,&quot;margin&quot;:{&quot;bottom&quot;:3.809999942779541,&quot;left&quot;:2.9630000591278076,&quot;right&quot;:2.9630000591278076,&quot;top&quot;:0.026000002399086952},&quot;type&quot;:0}],&quot;type&quot;:0}"/>
  <p:tag name="KSO_WM_SLIDE_POSITION" val="0*0"/>
  <p:tag name="KSO_WM_SLIDE_RATIO" val="1.777778"/>
  <p:tag name="KSO_WM_SLIDE_SIZE" val="959*540"/>
  <p:tag name="KSO_WM_SLIDE_SUBTYPE" val="pureTxt"/>
  <p:tag name="KSO_WM_SLIDE_SUPPORT_FEATURE_TYPE" val="0"/>
  <p:tag name="KSO_WM_SLIDE_TYPE" val="text"/>
  <p:tag name="KSO_WM_TAG_VERSION" val="1.0"/>
  <p:tag name="KSO_WM_TEMPLATE_ASSEMBLE_GROUPID" val="5ef53fdaea5a3ac527a18959"/>
  <p:tag name="KSO_WM_TEMPLATE_ASSEMBLE_XID" val="5ef53fdaea5a3ac527a18959"/>
  <p:tag name="KSO_WM_TEMPLATE_CATEGORY" val="diagram"/>
  <p:tag name="KSO_WM_TEMPLATE_COLOR_TYPE" val="1"/>
  <p:tag name="KSO_WM_TEMPLATE_INDEX" val="20208560"/>
  <p:tag name="KSO_WM_TEMPLATE_MASTER_TYPE" val="0"/>
  <p:tag name="KSO_WM_TEMPLATE_SUBCATEGORY" val="21"/>
</p:tagLst>
</file>

<file path=ppt/tags/tag193.xml><?xml version="1.0" encoding="utf-8"?>
<p:tagLst xmlns:a="http://schemas.openxmlformats.org/drawingml/2006/main" xmlns:r="http://schemas.openxmlformats.org/officeDocument/2006/relationships" xmlns:p="http://schemas.openxmlformats.org/presentationml/2006/main">
  <p:tag name="AS_UNIQUEID" val="356"/>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194.xml><?xml version="1.0" encoding="utf-8"?>
<p:tagLst xmlns:a="http://schemas.openxmlformats.org/drawingml/2006/main" xmlns:r="http://schemas.openxmlformats.org/officeDocument/2006/relationships" xmlns:p="http://schemas.openxmlformats.org/presentationml/2006/main">
  <p:tag name="AS_UNIQUEID" val="357"/>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62faf3c8475e4fe8996c14d337f67bc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195.xml><?xml version="1.0" encoding="utf-8"?>
<p:tagLst xmlns:a="http://schemas.openxmlformats.org/drawingml/2006/main" xmlns:r="http://schemas.openxmlformats.org/officeDocument/2006/relationships" xmlns:p="http://schemas.openxmlformats.org/presentationml/2006/main">
  <p:tag name="AS_UNIQUEID" val="358"/>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a9769b6df2724e28bbd7658674dab36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196.xml><?xml version="1.0" encoding="utf-8"?>
<p:tagLst xmlns:a="http://schemas.openxmlformats.org/drawingml/2006/main" xmlns:r="http://schemas.openxmlformats.org/officeDocument/2006/relationships" xmlns:p="http://schemas.openxmlformats.org/presentationml/2006/main">
  <p:tag name="AS_UNIQUEID" val="359"/>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00dabcf58f954073b2381526e27b8be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197.xml><?xml version="1.0" encoding="utf-8"?>
<p:tagLst xmlns:a="http://schemas.openxmlformats.org/drawingml/2006/main" xmlns:r="http://schemas.openxmlformats.org/officeDocument/2006/relationships" xmlns:p="http://schemas.openxmlformats.org/presentationml/2006/main">
  <p:tag name="AS_UNIQUEID" val="360"/>
  <p:tag name="KSO_WM_ASSEMBLE_CHIP_INDEX" val="17551f3c749f4b8888939badf7cd512e"/>
  <p:tag name="KSO_WM_BEAUTIFY_FLAG" val="#wm#"/>
  <p:tag name="KSO_WM_CHIP_GROUPID" val="5e7881253197e252a37019b5"/>
  <p:tag name="KSO_WM_CHIP_XID" val="5e7881253197e252a37019b6"/>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188b59d49c4d4a0989e32c4d84fc3c93"/>
  <p:tag name="KSO_WM_UNIT_DEFAULT_FONT" val="24;44;4"/>
  <p:tag name="KSO_WM_UNIT_DIAGRAM_ISNUMVISUAL" val="0"/>
  <p:tag name="KSO_WM_UNIT_DIAGRAM_ISREFERUNIT" val="0"/>
  <p:tag name="KSO_WM_UNIT_HIGHLIGHT" val="0"/>
  <p:tag name="KSO_WM_UNIT_ID" val="diagram202085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8"/>
</p:tagLst>
</file>

<file path=ppt/tags/tag198.xml><?xml version="1.0" encoding="utf-8"?>
<p:tagLst xmlns:a="http://schemas.openxmlformats.org/drawingml/2006/main" xmlns:r="http://schemas.openxmlformats.org/officeDocument/2006/relationships" xmlns:p="http://schemas.openxmlformats.org/presentationml/2006/main">
  <p:tag name="AS_UNIQUEID" val="361"/>
</p:tagLst>
</file>

<file path=ppt/tags/tag199.xml><?xml version="1.0" encoding="utf-8"?>
<p:tagLst xmlns:a="http://schemas.openxmlformats.org/drawingml/2006/main" xmlns:r="http://schemas.openxmlformats.org/officeDocument/2006/relationships" xmlns:p="http://schemas.openxmlformats.org/presentationml/2006/main">
  <p:tag name="AS_UNIQUEID" val="362"/>
</p:tagLst>
</file>

<file path=ppt/tags/tag2.xml><?xml version="1.0" encoding="utf-8"?>
<p:tagLst xmlns:a="http://schemas.openxmlformats.org/drawingml/2006/main" xmlns:r="http://schemas.openxmlformats.org/officeDocument/2006/relationships" xmlns:p="http://schemas.openxmlformats.org/presentationml/2006/main">
  <p:tag name="AS_UNIQUEID" val="139"/>
</p:tagLst>
</file>

<file path=ppt/tags/tag20.xml><?xml version="1.0" encoding="utf-8"?>
<p:tagLst xmlns:a="http://schemas.openxmlformats.org/drawingml/2006/main" xmlns:r="http://schemas.openxmlformats.org/officeDocument/2006/relationships" xmlns:p="http://schemas.openxmlformats.org/presentationml/2006/main">
  <p:tag name="AS_UNIQUEID" val="161"/>
</p:tagLst>
</file>

<file path=ppt/tags/tag200.xml><?xml version="1.0" encoding="utf-8"?>
<p:tagLst xmlns:a="http://schemas.openxmlformats.org/drawingml/2006/main" xmlns:r="http://schemas.openxmlformats.org/officeDocument/2006/relationships" xmlns:p="http://schemas.openxmlformats.org/presentationml/2006/main">
  <p:tag name="AS_UNIQUEID" val="363"/>
</p:tagLst>
</file>

<file path=ppt/tags/tag201.xml><?xml version="1.0" encoding="utf-8"?>
<p:tagLst xmlns:a="http://schemas.openxmlformats.org/drawingml/2006/main" xmlns:r="http://schemas.openxmlformats.org/officeDocument/2006/relationships" xmlns:p="http://schemas.openxmlformats.org/presentationml/2006/main">
  <p:tag name="AS_UNIQUEID" val="364"/>
</p:tagLst>
</file>

<file path=ppt/tags/tag202.xml><?xml version="1.0" encoding="utf-8"?>
<p:tagLst xmlns:a="http://schemas.openxmlformats.org/drawingml/2006/main" xmlns:r="http://schemas.openxmlformats.org/officeDocument/2006/relationships" xmlns:p="http://schemas.openxmlformats.org/presentationml/2006/main">
  <p:tag name="AS_UNIQUEID" val="365"/>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befcf4fdc35420cac61d2bee83d2954&quot;,&quot;fill_align&quot;:&quot;cm&quot;,&quot;text_align&quot;:&quot;c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8befcf4fdc35420cac61d2bee83d2954&quot;,&quot;fill_align&quot;:&quot;lm&quot;,&quot;text_align&quot;:&quot;l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c8d5a491bb0086638fc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c8d5a491bb0086638fc8"/>
  <p:tag name="KSO_WM_SLIDE_BACKGROUND" val="[&quot;general&quot;]"/>
  <p:tag name="KSO_WM_SLIDE_BACKGROUND_TYPE" val="general"/>
  <p:tag name="KSO_WM_SLIDE_BK_DARK_LIGHT" val="2"/>
  <p:tag name="KSO_WM_SLIDE_ID" val="diagram2020856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2&quot;,&quot;maxSize&quot;:{&quot;size1&quot;:42.099649612991897},&quot;minSize&quot;:{&quot;size1&quot;:35.599649612991897},&quot;normalSize&quot;:{&quot;size1&quot;:36.905205168547461},&quot;subLayout&quot;:[{&quot;id&quot;:&quot;2020-06-26T08:22:52&quot;,&quot;margin&quot;:{&quot;bottom&quot;:0.3970000147819519,&quot;left&quot;:2.9630000591278076,&quot;right&quot;:2.9630000591278076,&quot;top&quot;:3.809999942779541},&quot;type&quot;:0},{&quot;id&quot;:&quot;2020-06-26T08:22:52&quot;,&quot;margin&quot;:{&quot;bottom&quot;:3.809999942779541,&quot;left&quot;:2.9630000591278076,&quot;right&quot;:2.9630000591278076,&quot;top&quot;:0.026000002399086952},&quot;type&quot;:0}],&quot;type&quot;:0}"/>
  <p:tag name="KSO_WM_SLIDE_POSITION" val="0*0"/>
  <p:tag name="KSO_WM_SLIDE_RATIO" val="1.777778"/>
  <p:tag name="KSO_WM_SLIDE_SIZE" val="959*540"/>
  <p:tag name="KSO_WM_SLIDE_SUBTYPE" val="pureTxt"/>
  <p:tag name="KSO_WM_SLIDE_SUPPORT_FEATURE_TYPE" val="0"/>
  <p:tag name="KSO_WM_SLIDE_TYPE" val="text"/>
  <p:tag name="KSO_WM_TAG_VERSION" val="1.0"/>
  <p:tag name="KSO_WM_TEMPLATE_ASSEMBLE_GROUPID" val="5ef53fdaea5a3ac527a18959"/>
  <p:tag name="KSO_WM_TEMPLATE_ASSEMBLE_XID" val="5ef53fdaea5a3ac527a18959"/>
  <p:tag name="KSO_WM_TEMPLATE_CATEGORY" val="diagram"/>
  <p:tag name="KSO_WM_TEMPLATE_COLOR_TYPE" val="1"/>
  <p:tag name="KSO_WM_TEMPLATE_INDEX" val="20208560"/>
  <p:tag name="KSO_WM_TEMPLATE_MASTER_TYPE" val="0"/>
  <p:tag name="KSO_WM_TEMPLATE_SUBCATEGORY" val="21"/>
</p:tagLst>
</file>

<file path=ppt/tags/tag204.xml><?xml version="1.0" encoding="utf-8"?>
<p:tagLst xmlns:a="http://schemas.openxmlformats.org/drawingml/2006/main" xmlns:r="http://schemas.openxmlformats.org/officeDocument/2006/relationships" xmlns:p="http://schemas.openxmlformats.org/presentationml/2006/main">
  <p:tag name="AS_UNIQUEID" val="367"/>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205.xml><?xml version="1.0" encoding="utf-8"?>
<p:tagLst xmlns:a="http://schemas.openxmlformats.org/drawingml/2006/main" xmlns:r="http://schemas.openxmlformats.org/officeDocument/2006/relationships" xmlns:p="http://schemas.openxmlformats.org/presentationml/2006/main">
  <p:tag name="AS_UNIQUEID" val="368"/>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62faf3c8475e4fe8996c14d337f67bc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206.xml><?xml version="1.0" encoding="utf-8"?>
<p:tagLst xmlns:a="http://schemas.openxmlformats.org/drawingml/2006/main" xmlns:r="http://schemas.openxmlformats.org/officeDocument/2006/relationships" xmlns:p="http://schemas.openxmlformats.org/presentationml/2006/main">
  <p:tag name="AS_UNIQUEID" val="369"/>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a9769b6df2724e28bbd7658674dab36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207.xml><?xml version="1.0" encoding="utf-8"?>
<p:tagLst xmlns:a="http://schemas.openxmlformats.org/drawingml/2006/main" xmlns:r="http://schemas.openxmlformats.org/officeDocument/2006/relationships" xmlns:p="http://schemas.openxmlformats.org/presentationml/2006/main">
  <p:tag name="AS_UNIQUEID" val="370"/>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00dabcf58f954073b2381526e27b8be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208.xml><?xml version="1.0" encoding="utf-8"?>
<p:tagLst xmlns:a="http://schemas.openxmlformats.org/drawingml/2006/main" xmlns:r="http://schemas.openxmlformats.org/officeDocument/2006/relationships" xmlns:p="http://schemas.openxmlformats.org/presentationml/2006/main">
  <p:tag name="AS_UNIQUEID" val="371"/>
  <p:tag name="KSO_WM_ASSEMBLE_CHIP_INDEX" val="17551f3c749f4b8888939badf7cd512e"/>
  <p:tag name="KSO_WM_BEAUTIFY_FLAG" val="#wm#"/>
  <p:tag name="KSO_WM_CHIP_GROUPID" val="5e7881253197e252a37019b5"/>
  <p:tag name="KSO_WM_CHIP_XID" val="5e7881253197e252a37019b6"/>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188b59d49c4d4a0989e32c4d84fc3c93"/>
  <p:tag name="KSO_WM_UNIT_DEFAULT_FONT" val="24;44;4"/>
  <p:tag name="KSO_WM_UNIT_DIAGRAM_ISNUMVISUAL" val="0"/>
  <p:tag name="KSO_WM_UNIT_DIAGRAM_ISREFERUNIT" val="0"/>
  <p:tag name="KSO_WM_UNIT_HIGHLIGHT" val="0"/>
  <p:tag name="KSO_WM_UNIT_ID" val="diagram202085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8"/>
</p:tagLst>
</file>

<file path=ppt/tags/tag209.xml><?xml version="1.0" encoding="utf-8"?>
<p:tagLst xmlns:a="http://schemas.openxmlformats.org/drawingml/2006/main" xmlns:r="http://schemas.openxmlformats.org/officeDocument/2006/relationships" xmlns:p="http://schemas.openxmlformats.org/presentationml/2006/main">
  <p:tag name="AS_UNIQUEID" val="372"/>
</p:tagLst>
</file>

<file path=ppt/tags/tag21.xml><?xml version="1.0" encoding="utf-8"?>
<p:tagLst xmlns:a="http://schemas.openxmlformats.org/drawingml/2006/main" xmlns:r="http://schemas.openxmlformats.org/officeDocument/2006/relationships" xmlns:p="http://schemas.openxmlformats.org/presentationml/2006/main">
  <p:tag name="AS_UNIQUEID" val="162"/>
</p:tagLst>
</file>

<file path=ppt/tags/tag210.xml><?xml version="1.0" encoding="utf-8"?>
<p:tagLst xmlns:a="http://schemas.openxmlformats.org/drawingml/2006/main" xmlns:r="http://schemas.openxmlformats.org/officeDocument/2006/relationships" xmlns:p="http://schemas.openxmlformats.org/presentationml/2006/main">
  <p:tag name="AS_UNIQUEID" val="373"/>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befcf4fdc35420cac61d2bee83d2954&quot;,&quot;fill_align&quot;:&quot;cm&quot;,&quot;text_align&quot;:&quot;c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8befcf4fdc35420cac61d2bee83d2954&quot;,&quot;fill_align&quot;:&quot;lm&quot;,&quot;text_align&quot;:&quot;l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c8d5a491bb0086638fc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c8d5a491bb0086638fc8"/>
  <p:tag name="KSO_WM_SLIDE_BACKGROUND" val="[&quot;general&quot;]"/>
  <p:tag name="KSO_WM_SLIDE_BACKGROUND_TYPE" val="general"/>
  <p:tag name="KSO_WM_SLIDE_BK_DARK_LIGHT" val="2"/>
  <p:tag name="KSO_WM_SLIDE_ID" val="diagram2020856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2&quot;,&quot;maxSize&quot;:{&quot;size1&quot;:42.099649612991897},&quot;minSize&quot;:{&quot;size1&quot;:35.599649612991897},&quot;normalSize&quot;:{&quot;size1&quot;:36.905205168547461},&quot;subLayout&quot;:[{&quot;id&quot;:&quot;2020-06-26T08:22:52&quot;,&quot;margin&quot;:{&quot;bottom&quot;:0.3970000147819519,&quot;left&quot;:2.9630000591278076,&quot;right&quot;:2.9630000591278076,&quot;top&quot;:3.809999942779541},&quot;type&quot;:0},{&quot;id&quot;:&quot;2020-06-26T08:22:52&quot;,&quot;margin&quot;:{&quot;bottom&quot;:3.809999942779541,&quot;left&quot;:2.9630000591278076,&quot;right&quot;:2.9630000591278076,&quot;top&quot;:0.026000002399086952},&quot;type&quot;:0}],&quot;type&quot;:0}"/>
  <p:tag name="KSO_WM_SLIDE_POSITION" val="0*0"/>
  <p:tag name="KSO_WM_SLIDE_RATIO" val="1.777778"/>
  <p:tag name="KSO_WM_SLIDE_SIZE" val="959*540"/>
  <p:tag name="KSO_WM_SLIDE_SUBTYPE" val="pureTxt"/>
  <p:tag name="KSO_WM_SLIDE_SUPPORT_FEATURE_TYPE" val="0"/>
  <p:tag name="KSO_WM_SLIDE_TYPE" val="text"/>
  <p:tag name="KSO_WM_TAG_VERSION" val="1.0"/>
  <p:tag name="KSO_WM_TEMPLATE_ASSEMBLE_GROUPID" val="5ef53fdaea5a3ac527a18959"/>
  <p:tag name="KSO_WM_TEMPLATE_ASSEMBLE_XID" val="5ef53fdaea5a3ac527a18959"/>
  <p:tag name="KSO_WM_TEMPLATE_CATEGORY" val="diagram"/>
  <p:tag name="KSO_WM_TEMPLATE_COLOR_TYPE" val="1"/>
  <p:tag name="KSO_WM_TEMPLATE_INDEX" val="20208560"/>
  <p:tag name="KSO_WM_TEMPLATE_MASTER_TYPE" val="0"/>
  <p:tag name="KSO_WM_TEMPLATE_SUBCATEGORY" val="21"/>
</p:tagLst>
</file>

<file path=ppt/tags/tag212.xml><?xml version="1.0" encoding="utf-8"?>
<p:tagLst xmlns:a="http://schemas.openxmlformats.org/drawingml/2006/main" xmlns:r="http://schemas.openxmlformats.org/officeDocument/2006/relationships" xmlns:p="http://schemas.openxmlformats.org/presentationml/2006/main">
  <p:tag name="AS_UNIQUEID" val="375"/>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213.xml><?xml version="1.0" encoding="utf-8"?>
<p:tagLst xmlns:a="http://schemas.openxmlformats.org/drawingml/2006/main" xmlns:r="http://schemas.openxmlformats.org/officeDocument/2006/relationships" xmlns:p="http://schemas.openxmlformats.org/presentationml/2006/main">
  <p:tag name="AS_UNIQUEID" val="376"/>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62faf3c8475e4fe8996c14d337f67bc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214.xml><?xml version="1.0" encoding="utf-8"?>
<p:tagLst xmlns:a="http://schemas.openxmlformats.org/drawingml/2006/main" xmlns:r="http://schemas.openxmlformats.org/officeDocument/2006/relationships" xmlns:p="http://schemas.openxmlformats.org/presentationml/2006/main">
  <p:tag name="AS_UNIQUEID" val="377"/>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a9769b6df2724e28bbd7658674dab36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215.xml><?xml version="1.0" encoding="utf-8"?>
<p:tagLst xmlns:a="http://schemas.openxmlformats.org/drawingml/2006/main" xmlns:r="http://schemas.openxmlformats.org/officeDocument/2006/relationships" xmlns:p="http://schemas.openxmlformats.org/presentationml/2006/main">
  <p:tag name="AS_UNIQUEID" val="378"/>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00dabcf58f954073b2381526e27b8be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216.xml><?xml version="1.0" encoding="utf-8"?>
<p:tagLst xmlns:a="http://schemas.openxmlformats.org/drawingml/2006/main" xmlns:r="http://schemas.openxmlformats.org/officeDocument/2006/relationships" xmlns:p="http://schemas.openxmlformats.org/presentationml/2006/main">
  <p:tag name="AS_UNIQUEID" val="379"/>
  <p:tag name="KSO_WM_ASSEMBLE_CHIP_INDEX" val="17551f3c749f4b8888939badf7cd512e"/>
  <p:tag name="KSO_WM_BEAUTIFY_FLAG" val="#wm#"/>
  <p:tag name="KSO_WM_CHIP_GROUPID" val="5e7881253197e252a37019b5"/>
  <p:tag name="KSO_WM_CHIP_XID" val="5e7881253197e252a37019b6"/>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188b59d49c4d4a0989e32c4d84fc3c93"/>
  <p:tag name="KSO_WM_UNIT_DEFAULT_FONT" val="24;44;4"/>
  <p:tag name="KSO_WM_UNIT_DIAGRAM_ISNUMVISUAL" val="0"/>
  <p:tag name="KSO_WM_UNIT_DIAGRAM_ISREFERUNIT" val="0"/>
  <p:tag name="KSO_WM_UNIT_HIGHLIGHT" val="0"/>
  <p:tag name="KSO_WM_UNIT_ID" val="diagram202085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8"/>
</p:tagLst>
</file>

<file path=ppt/tags/tag217.xml><?xml version="1.0" encoding="utf-8"?>
<p:tagLst xmlns:a="http://schemas.openxmlformats.org/drawingml/2006/main" xmlns:r="http://schemas.openxmlformats.org/officeDocument/2006/relationships" xmlns:p="http://schemas.openxmlformats.org/presentationml/2006/main">
  <p:tag name="AS_UNIQUEID" val="380"/>
</p:tagLst>
</file>

<file path=ppt/tags/tag218.xml><?xml version="1.0" encoding="utf-8"?>
<p:tagLst xmlns:a="http://schemas.openxmlformats.org/drawingml/2006/main" xmlns:r="http://schemas.openxmlformats.org/officeDocument/2006/relationships" xmlns:p="http://schemas.openxmlformats.org/presentationml/2006/main">
  <p:tag name="AS_UNIQUEID" val="382"/>
</p:tagLst>
</file>

<file path=ppt/tags/tag219.xml><?xml version="1.0" encoding="utf-8"?>
<p:tagLst xmlns:a="http://schemas.openxmlformats.org/drawingml/2006/main" xmlns:r="http://schemas.openxmlformats.org/officeDocument/2006/relationships" xmlns:p="http://schemas.openxmlformats.org/presentationml/2006/main">
  <p:tag name="AS_UNIQUEID" val="383"/>
  <p:tag name="KSO_WM_UNIT_PLACING_PICTURE_USER_VIEWPORT" val="{&quot;height&quot;:10800,&quot;width&quot;:14400}"/>
</p:tagLst>
</file>

<file path=ppt/tags/tag22.xml><?xml version="1.0" encoding="utf-8"?>
<p:tagLst xmlns:a="http://schemas.openxmlformats.org/drawingml/2006/main" xmlns:r="http://schemas.openxmlformats.org/officeDocument/2006/relationships" xmlns:p="http://schemas.openxmlformats.org/presentationml/2006/main">
  <p:tag name="AS_UNIQUEID" val="163"/>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CONSTRAINT" val="%7b%22slideConstraint%22%3a%7b%22seriesAreas%22%3a%5b%5d%2c%22singleAreas%22%3a%5b%7b%22shapes%22%3a%5b20%5d%2c%22serialConstraintIndex%22%3a-1%2c%22areatextmark%22%3a0%2c%22pictureprocessmark%22%3a0%7d%5d%7d%7d"/>
  <p:tag name="KSO_WM_SLIDE_ID" val="diagram20191385_1"/>
  <p:tag name="KSO_WM_SLIDE_INDEX" val="1"/>
  <p:tag name="KSO_WM_SLIDE_ITEM_CNT" val="0"/>
  <p:tag name="KSO_WM_SLIDE_LAYOUT" val="a_d_f"/>
  <p:tag name="KSO_WM_SLIDE_LAYOUT_CNT" val="1_1_1"/>
  <p:tag name="KSO_WM_SLIDE_POSITION" val="0*0"/>
  <p:tag name="KSO_WM_SLIDE_SIZE" val="959*540"/>
  <p:tag name="KSO_WM_SLIDE_SUBTYPE" val="picTxt"/>
  <p:tag name="KSO_WM_SLIDE_TYPE" val="text"/>
  <p:tag name="KSO_WM_TAG_VERSION" val="1.0"/>
  <p:tag name="KSO_WM_TEMPLATE_CATEGORY" val="diagram"/>
  <p:tag name="KSO_WM_TEMPLATE_COLOR_TYPE" val="0"/>
  <p:tag name="KSO_WM_TEMPLATE_INDEX" val="20191385"/>
  <p:tag name="KSO_WM_TEMPLATE_MASTER_TYPE" val="0"/>
  <p:tag name="KSO_WM_TEMPLATE_SUBCATEGORY" val="0"/>
</p:tagLst>
</file>

<file path=ppt/tags/tag221.xml><?xml version="1.0" encoding="utf-8"?>
<p:tagLst xmlns:a="http://schemas.openxmlformats.org/drawingml/2006/main" xmlns:r="http://schemas.openxmlformats.org/officeDocument/2006/relationships" xmlns:p="http://schemas.openxmlformats.org/presentationml/2006/main">
  <p:tag name="AS_UNIQUEID" val="385"/>
  <p:tag name="KSO_WM_BEAUTIFY_FLAG" val="#wm#"/>
  <p:tag name="KSO_WM_TAG_VERSION" val="1.0"/>
  <p:tag name="KSO_WM_TEMPLATE_CATEGORY" val="diagram"/>
  <p:tag name="KSO_WM_TEMPLATE_INDEX" val="20191385"/>
  <p:tag name="KSO_WM_UNIT_ADJUSTLAYOUT_ID" val="12"/>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1385_1*i*1"/>
  <p:tag name="KSO_WM_UNIT_INDEX" val="1"/>
  <p:tag name="KSO_WM_UNIT_LAYERLEVEL" val="1"/>
  <p:tag name="KSO_WM_UNIT_TYPE" val="i"/>
</p:tagLst>
</file>

<file path=ppt/tags/tag222.xml><?xml version="1.0" encoding="utf-8"?>
<p:tagLst xmlns:a="http://schemas.openxmlformats.org/drawingml/2006/main" xmlns:r="http://schemas.openxmlformats.org/officeDocument/2006/relationships" xmlns:p="http://schemas.openxmlformats.org/presentationml/2006/main">
  <p:tag name="AS_UNIQUEID" val="386"/>
  <p:tag name="KSO_WM_BEAUTIFY_FLAG" val="#wm#"/>
  <p:tag name="KSO_WM_TAG_VERSION" val="1.0"/>
  <p:tag name="KSO_WM_TEMPLATE_CATEGORY" val="diagram"/>
  <p:tag name="KSO_WM_TEMPLATE_INDEX" val="20191385"/>
  <p:tag name="KSO_WM_UNIT_ADJUSTLAYOUT_ID" val="50"/>
  <p:tag name="KSO_WM_UNIT_COLOR_SCHEME_PARENT_PAGE" val="0_1"/>
  <p:tag name="KSO_WM_UNIT_COLOR_SCHEME_SHAPE_ID" val="50"/>
  <p:tag name="KSO_WM_UNIT_COMPATIBLE" val="0"/>
  <p:tag name="KSO_WM_UNIT_DIAGRAM_ISNUMVISUAL" val="0"/>
  <p:tag name="KSO_WM_UNIT_DIAGRAM_ISREFERUNIT" val="0"/>
  <p:tag name="KSO_WM_UNIT_HIGHLIGHT" val="0"/>
  <p:tag name="KSO_WM_UNIT_ID" val="diagram20191385_1*i*2"/>
  <p:tag name="KSO_WM_UNIT_INDEX" val="2"/>
  <p:tag name="KSO_WM_UNIT_LAYERLEVEL" val="1"/>
  <p:tag name="KSO_WM_UNIT_TYPE" val="i"/>
</p:tagLst>
</file>

<file path=ppt/tags/tag223.xml><?xml version="1.0" encoding="utf-8"?>
<p:tagLst xmlns:a="http://schemas.openxmlformats.org/drawingml/2006/main" xmlns:r="http://schemas.openxmlformats.org/officeDocument/2006/relationships" xmlns:p="http://schemas.openxmlformats.org/presentationml/2006/main">
  <p:tag name="AS_UNIQUEID" val="387"/>
  <p:tag name="KSO_WM_BEAUTIFY_FLAG" val="#wm#"/>
  <p:tag name="KSO_WM_TAG_VERSION" val="1.0"/>
  <p:tag name="KSO_WM_TEMPLATE_CATEGORY" val="diagram"/>
  <p:tag name="KSO_WM_TEMPLATE_INDEX" val="20191385"/>
  <p:tag name="KSO_WM_UNIT_ADJUSTLAYOUT_ID" val="18"/>
  <p:tag name="KSO_WM_UNIT_COLOR_SCHEME_PARENT_PAGE" val="0_1"/>
  <p:tag name="KSO_WM_UNIT_COLOR_SCHEME_SHAPE_ID" val="18"/>
  <p:tag name="KSO_WM_UNIT_COMPATIBLE" val="0"/>
  <p:tag name="KSO_WM_UNIT_DIAGRAM_ISNUMVISUAL" val="0"/>
  <p:tag name="KSO_WM_UNIT_DIAGRAM_ISREFERUNIT" val="0"/>
  <p:tag name="KSO_WM_UNIT_HIGHLIGHT" val="0"/>
  <p:tag name="KSO_WM_UNIT_ID" val="diagram20191385_1*i*4"/>
  <p:tag name="KSO_WM_UNIT_INDEX" val="4"/>
  <p:tag name="KSO_WM_UNIT_LAYERLEVEL" val="1"/>
  <p:tag name="KSO_WM_UNIT_TYPE" val="i"/>
</p:tagLst>
</file>

<file path=ppt/tags/tag224.xml><?xml version="1.0" encoding="utf-8"?>
<p:tagLst xmlns:a="http://schemas.openxmlformats.org/drawingml/2006/main" xmlns:r="http://schemas.openxmlformats.org/officeDocument/2006/relationships" xmlns:p="http://schemas.openxmlformats.org/presentationml/2006/main">
  <p:tag name="AS_UNIQUEID" val="388"/>
  <p:tag name="KSO_WM_BEAUTIFY_FLAG" val="#wm#"/>
  <p:tag name="KSO_WM_TAG_VERSION" val="1.0"/>
  <p:tag name="KSO_WM_TEMPLATE_CATEGORY" val="diagram"/>
  <p:tag name="KSO_WM_TEMPLATE_INDEX" val="20191385"/>
  <p:tag name="KSO_WM_UNIT_ADJUSTLAYOUT_ID" val="15"/>
  <p:tag name="KSO_WM_UNIT_COLOR_SCHEME_PARENT_PAGE" val="0_1"/>
  <p:tag name="KSO_WM_UNIT_COLOR_SCHEME_SHAPE_ID" val="15"/>
  <p:tag name="KSO_WM_UNIT_COMPATIBLE" val="0"/>
  <p:tag name="KSO_WM_UNIT_DIAGRAM_ISNUMVISUAL" val="0"/>
  <p:tag name="KSO_WM_UNIT_DIAGRAM_ISREFERUNIT" val="0"/>
  <p:tag name="KSO_WM_UNIT_HIGHLIGHT" val="0"/>
  <p:tag name="KSO_WM_UNIT_ID" val="diagram20191385_1*i*5"/>
  <p:tag name="KSO_WM_UNIT_INDEX" val="5"/>
  <p:tag name="KSO_WM_UNIT_LAYERLEVEL" val="1"/>
  <p:tag name="KSO_WM_UNIT_TYPE" val="i"/>
</p:tagLst>
</file>

<file path=ppt/tags/tag225.xml><?xml version="1.0" encoding="utf-8"?>
<p:tagLst xmlns:a="http://schemas.openxmlformats.org/drawingml/2006/main" xmlns:r="http://schemas.openxmlformats.org/officeDocument/2006/relationships" xmlns:p="http://schemas.openxmlformats.org/presentationml/2006/main">
  <p:tag name="AS_UNIQUEID" val="391"/>
  <p:tag name="KSO_WM_BEAUTIFY_FLAG" val="#wm#"/>
  <p:tag name="KSO_WM_TAG_VERSION" val="1.0"/>
  <p:tag name="KSO_WM_TEMPLATE_CATEGORY" val="diagram"/>
  <p:tag name="KSO_WM_TEMPLATE_INDEX" val="20191385"/>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1385_1*f*1"/>
  <p:tag name="KSO_WM_UNIT_INDEX" val="1"/>
  <p:tag name="KSO_WM_UNIT_LAYERLEVEL" val="1"/>
  <p:tag name="KSO_WM_UNIT_NOCLEAR" val="0"/>
  <p:tag name="KSO_WM_UNIT_PRESET_TEXT" val="点击此处添加正文，文字是您思想的提炼，为了最终演示发布的良好效果，请尽量言简意赅的阐述观点。"/>
  <p:tag name="KSO_WM_UNIT_TEXT_PART_ID" val="4-a"/>
  <p:tag name="KSO_WM_UNIT_TEXT_PART_ID_V2" val="d-4-1"/>
  <p:tag name="KSO_WM_UNIT_TEXT_PART_SIZE" val="24.96*854.5"/>
  <p:tag name="KSO_WM_UNIT_TYPE" val="f"/>
  <p:tag name="KSO_WM_UNIT_VALUE" val="52"/>
</p:tagLst>
</file>

<file path=ppt/tags/tag226.xml><?xml version="1.0" encoding="utf-8"?>
<p:tagLst xmlns:a="http://schemas.openxmlformats.org/drawingml/2006/main" xmlns:r="http://schemas.openxmlformats.org/officeDocument/2006/relationships" xmlns:p="http://schemas.openxmlformats.org/presentationml/2006/main">
  <p:tag name="AS_UNIQUEID" val="392"/>
  <p:tag name="KSO_WM_BEAUTIFY_FLAG" val="#wm#"/>
  <p:tag name="KSO_WM_TAG_VERSION" val="1.0"/>
  <p:tag name="KSO_WM_TEMPLATE_CATEGORY" val="diagram"/>
  <p:tag name="KSO_WM_TEMPLATE_INDEX" val="20191385"/>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HIGHLIGHT" val="0"/>
  <p:tag name="KSO_WM_UNIT_ID" val="diagram20191385_1*i*8"/>
  <p:tag name="KSO_WM_UNIT_INDEX" val="8"/>
  <p:tag name="KSO_WM_UNIT_LAYERLEVEL" val="1"/>
  <p:tag name="KSO_WM_UNIT_TYPE" val="i"/>
</p:tagLst>
</file>

<file path=ppt/tags/tag227.xml><?xml version="1.0" encoding="utf-8"?>
<p:tagLst xmlns:a="http://schemas.openxmlformats.org/drawingml/2006/main" xmlns:r="http://schemas.openxmlformats.org/officeDocument/2006/relationships" xmlns:p="http://schemas.openxmlformats.org/presentationml/2006/main">
  <p:tag name="AS_UNIQUEID" val="393"/>
  <p:tag name="KSO_WM_BEAUTIFY_FLAG" val="#wm#"/>
  <p:tag name="KSO_WM_TAG_VERSION" val="1.0"/>
  <p:tag name="KSO_WM_TEMPLATE_CATEGORY" val="diagram"/>
  <p:tag name="KSO_WM_TEMPLATE_INDEX" val="20191385"/>
  <p:tag name="KSO_WM_UNIT_ADJUSTLAYOUT_ID" val="20"/>
  <p:tag name="KSO_WM_UNIT_COLOR_SCHEME_PARENT_PAGE" val="0_1"/>
  <p:tag name="KSO_WM_UNIT_COLOR_SCHEME_SHAPE_ID" val="20"/>
  <p:tag name="KSO_WM_UNIT_COMPATIBLE" val="0"/>
  <p:tag name="KSO_WM_UNIT_DIAGRAM_ISNUMVISUAL" val="0"/>
  <p:tag name="KSO_WM_UNIT_DIAGRAM_ISREFERUNIT" val="0"/>
  <p:tag name="KSO_WM_UNIT_HIGHLIGHT" val="0"/>
  <p:tag name="KSO_WM_UNIT_ID" val="diagram20191385_1*d*1"/>
  <p:tag name="KSO_WM_UNIT_INDEX" val="1"/>
  <p:tag name="KSO_WM_UNIT_LAYERLEVEL" val="1"/>
  <p:tag name="KSO_WM_UNIT_PICTURE_CLIP_FLAG" val="1"/>
  <p:tag name="KSO_WM_UNIT_SUPPORT_UNIT_TYPE" val="[&quot;all&quot;]"/>
  <p:tag name="KSO_WM_UNIT_TYPE" val="d"/>
  <p:tag name="KSO_WM_UNIT_VALUE" val="1188*2437"/>
</p:tagLst>
</file>

<file path=ppt/tags/tag228.xml><?xml version="1.0" encoding="utf-8"?>
<p:tagLst xmlns:a="http://schemas.openxmlformats.org/drawingml/2006/main" xmlns:r="http://schemas.openxmlformats.org/officeDocument/2006/relationships" xmlns:p="http://schemas.openxmlformats.org/presentationml/2006/main">
  <p:tag name="AS_UNIQUEID" val="394"/>
  <p:tag name="KSO_WM_BEAUTIFY_FLAG" val="#wm#"/>
  <p:tag name="KSO_WM_TAG_VERSION" val="1.0"/>
  <p:tag name="KSO_WM_TEMPLATE_CATEGORY" val="diagram"/>
  <p:tag name="KSO_WM_TEMPLATE_INDEX" val="2019138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1385_1*a*1"/>
  <p:tag name="KSO_WM_UNIT_INDEX" val="1"/>
  <p:tag name="KSO_WM_UNIT_ISCONTENTSTITLE" val="0"/>
  <p:tag name="KSO_WM_UNIT_LAYERLEVEL" val="1"/>
  <p:tag name="KSO_WM_UNIT_NOCLEAR" val="0"/>
  <p:tag name="KSO_WM_UNIT_PRESET_TEXT" val="单击添加大标题"/>
  <p:tag name="KSO_WM_UNIT_TEXT_PART_ID" val="2-X"/>
  <p:tag name="KSO_WM_UNIT_TEXT_PART_ID_V2" val="a-3-1"/>
  <p:tag name="KSO_WM_UNIT_TEXT_PART_SIZE" val="49.2*559"/>
  <p:tag name="KSO_WM_UNIT_TYPE" val="a"/>
  <p:tag name="KSO_WM_UNIT_VALUE" val="26"/>
</p:tagLst>
</file>

<file path=ppt/tags/tag229.xml><?xml version="1.0" encoding="utf-8"?>
<p:tagLst xmlns:a="http://schemas.openxmlformats.org/drawingml/2006/main" xmlns:r="http://schemas.openxmlformats.org/officeDocument/2006/relationships" xmlns:p="http://schemas.openxmlformats.org/presentationml/2006/main">
  <p:tag name="AS_UNIQUEID" val="395"/>
</p:tagLst>
</file>

<file path=ppt/tags/tag23.xml><?xml version="1.0" encoding="utf-8"?>
<p:tagLst xmlns:a="http://schemas.openxmlformats.org/drawingml/2006/main" xmlns:r="http://schemas.openxmlformats.org/officeDocument/2006/relationships" xmlns:p="http://schemas.openxmlformats.org/presentationml/2006/main">
  <p:tag name="AS_UNIQUEID" val="164"/>
</p:tagLst>
</file>

<file path=ppt/tags/tag230.xml><?xml version="1.0" encoding="utf-8"?>
<p:tagLst xmlns:a="http://schemas.openxmlformats.org/drawingml/2006/main" xmlns:r="http://schemas.openxmlformats.org/officeDocument/2006/relationships" xmlns:p="http://schemas.openxmlformats.org/presentationml/2006/main">
  <p:tag name="AS_UNIQUEID" val="0"/>
  <p:tag name="KSO_WM_MEDIACOVER_FLAG" val="1"/>
  <p:tag name="KSO_WM_UNIT_MEDIACOVER_BTN_POS" val="c"/>
  <p:tag name="KSO_WM_UNIT_MEDIACOVER_BTN_STATE" val="1"/>
  <p:tag name="KSO_WM_UNIT_MEDIACOVER_BTN_STYLE" val="ee0bc779c1f3d7f3e90c96344320e69a"/>
  <p:tag name="KSO_WM_UNIT_MEDIACOVER_BTNRECT" val="5535*3903*976*976"/>
  <p:tag name="KSO_WM_UNIT_MEDIACOVER_RGB" val="000000"/>
  <p:tag name="KSO_WM_UNIT_MEDIACOVER_STYLEID" val="1"/>
  <p:tag name="KSO_WM_UNIT_MEDIACOVER_TEXTSTATE" val="0"/>
  <p:tag name="KSO_WM_UNIT_MEDIACOVER_TRANSPARENCY" val="0.5"/>
</p:tagLst>
</file>

<file path=ppt/tags/tag231.xml><?xml version="1.0" encoding="utf-8"?>
<p:tagLst xmlns:a="http://schemas.openxmlformats.org/drawingml/2006/main" xmlns:r="http://schemas.openxmlformats.org/officeDocument/2006/relationships" xmlns:p="http://schemas.openxmlformats.org/presentationml/2006/main">
  <p:tag name="AS_UNIQUEID" val="389"/>
  <p:tag name="KSO_WM_BEAUTIFY_FLAG" val="#wm#"/>
  <p:tag name="KSO_WM_TAG_VERSION" val="1.0"/>
  <p:tag name="KSO_WM_TEMPLATE_CATEGORY" val="diagram"/>
  <p:tag name="KSO_WM_TEMPLATE_INDEX" val="20191385"/>
  <p:tag name="KSO_WM_UNIT_ADJUSTLAYOUT_ID" val="16"/>
  <p:tag name="KSO_WM_UNIT_COLOR_SCHEME_PARENT_PAGE" val="0_1"/>
  <p:tag name="KSO_WM_UNIT_COLOR_SCHEME_SHAPE_ID" val="16"/>
  <p:tag name="KSO_WM_UNIT_COMPATIBLE" val="0"/>
  <p:tag name="KSO_WM_UNIT_DIAGRAM_ISNUMVISUAL" val="0"/>
  <p:tag name="KSO_WM_UNIT_DIAGRAM_ISREFERUNIT" val="0"/>
  <p:tag name="KSO_WM_UNIT_HIGHLIGHT" val="0"/>
  <p:tag name="KSO_WM_UNIT_ID" val="diagram20191385_1*i*6"/>
  <p:tag name="KSO_WM_UNIT_INDEX" val="6"/>
  <p:tag name="KSO_WM_UNIT_LAYERLEVEL" val="1"/>
  <p:tag name="KSO_WM_UNIT_TYPE" val="i"/>
</p:tagLst>
</file>

<file path=ppt/tags/tag232.xml><?xml version="1.0" encoding="utf-8"?>
<p:tagLst xmlns:a="http://schemas.openxmlformats.org/drawingml/2006/main" xmlns:r="http://schemas.openxmlformats.org/officeDocument/2006/relationships" xmlns:p="http://schemas.openxmlformats.org/presentationml/2006/main">
  <p:tag name="AS_UNIQUEID" val="390"/>
  <p:tag name="KSO_WM_BEAUTIFY_FLAG" val="#wm#"/>
  <p:tag name="KSO_WM_TAG_VERSION" val="1.0"/>
  <p:tag name="KSO_WM_TEMPLATE_CATEGORY" val="diagram"/>
  <p:tag name="KSO_WM_TEMPLATE_INDEX" val="20191385"/>
  <p:tag name="KSO_WM_UNIT_ADJUSTLAYOUT_ID" val="17"/>
  <p:tag name="KSO_WM_UNIT_COLOR_SCHEME_PARENT_PAGE" val="0_1"/>
  <p:tag name="KSO_WM_UNIT_COLOR_SCHEME_SHAPE_ID" val="17"/>
  <p:tag name="KSO_WM_UNIT_COMPATIBLE" val="0"/>
  <p:tag name="KSO_WM_UNIT_DIAGRAM_ISNUMVISUAL" val="0"/>
  <p:tag name="KSO_WM_UNIT_DIAGRAM_ISREFERUNIT" val="0"/>
  <p:tag name="KSO_WM_UNIT_HIGHLIGHT" val="0"/>
  <p:tag name="KSO_WM_UNIT_ID" val="diagram20191385_1*i*7"/>
  <p:tag name="KSO_WM_UNIT_INDEX" val="7"/>
  <p:tag name="KSO_WM_UNIT_LAYERLEVEL" val="1"/>
  <p:tag name="KSO_WM_UNIT_TYPE" val="i"/>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GROUPID" val="5ef20ba6a491bb0086638ae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0ba6a491bb0086638aed"/>
  <p:tag name="KSO_WM_SLIDE_BACKGROUND" val="[&quot;general&quot;]"/>
  <p:tag name="KSO_WM_SLIDE_BACKGROUND_TYPE" val="general"/>
  <p:tag name="KSO_WM_SLIDE_BK_DARK_LIGHT" val="2"/>
  <p:tag name="KSO_WM_SLIDE_CAN_ADD_NAVIGATION" val="1"/>
  <p:tag name="KSO_WM_SLIDE_ID" val="diagram202086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0&quot;,&quot;maxSize&quot;:{&quot;size1&quot;:22.199999999999999},&quot;minSize&quot;:{&quot;size1&quot;:20},&quot;normalSize&quot;:{&quot;size1&quot;:22.199999999999999},&quot;subLayout&quot;:[{&quot;id&quot;:&quot;2020-06-26T08:22:50&quot;,&quot;margin&quot;:{&quot;bottom&quot;:0.026000002399086952,&quot;left&quot;:5.9270000457763672,&quot;right&quot;:5.9270000457763672,&quot;top&quot;:1.6929999589920044},&quot;type&quot;:0},{&quot;id&quot;:&quot;2020-06-26T08:22:50&quot;,&quot;margin&quot;:{&quot;bottom&quot;:2.5399999618530273,&quot;left&quot;:3.3870000839233398,&quot;right&quot;:3.3859999179840088,&quot;top&quot;:1.6929999589920044},&quot;type&quot;:0}],&quot;type&quot;:0}"/>
  <p:tag name="KSO_WM_SLIDE_POSITION" val="0*24"/>
  <p:tag name="KSO_WM_SLIDE_RATIO" val="1.777778"/>
  <p:tag name="KSO_WM_SLIDE_SIZE" val="960*516"/>
  <p:tag name="KSO_WM_SLIDE_SUBTYPE" val="pureTxt"/>
  <p:tag name="KSO_WM_SLIDE_SUPPORT_FEATURE_TYPE" val="0"/>
  <p:tag name="KSO_WM_SLIDE_TYPE" val="text"/>
  <p:tag name="KSO_WM_TAG_VERSION" val="1.0"/>
  <p:tag name="KSO_WM_TEMPLATE_ASSEMBLE_GROUPID" val="5ef53fdaea5a3ac527a18955"/>
  <p:tag name="KSO_WM_TEMPLATE_ASSEMBLE_XID" val="5ef53fdaea5a3ac527a18955"/>
  <p:tag name="KSO_WM_TEMPLATE_CATEGORY" val="diagram"/>
  <p:tag name="KSO_WM_TEMPLATE_COLOR_TYPE" val="1"/>
  <p:tag name="KSO_WM_TEMPLATE_INDEX" val="20208617"/>
  <p:tag name="KSO_WM_TEMPLATE_MASTER_TYPE" val="0"/>
  <p:tag name="KSO_WM_TEMPLATE_SUBCATEGORY" val="21"/>
</p:tagLst>
</file>

<file path=ppt/tags/tag234.xml><?xml version="1.0" encoding="utf-8"?>
<p:tagLst xmlns:a="http://schemas.openxmlformats.org/drawingml/2006/main" xmlns:r="http://schemas.openxmlformats.org/officeDocument/2006/relationships" xmlns:p="http://schemas.openxmlformats.org/presentationml/2006/main">
  <p:tag name="AS_UNIQUEID" val="2"/>
  <p:tag name="KSO_WM_BEAUTIFY_FLAG" val="#wm#"/>
  <p:tag name="KSO_WM_CHIP_GROUPID" val="5ef20ba6a491bb0086638aec"/>
  <p:tag name="KSO_WM_CHIP_XID" val="5ef20ba6a491bb0086638aed"/>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98ee2c1d605b45fcb6b60aa5291ef4a0"/>
  <p:tag name="KSO_WM_UNIT_DECORATE_INFO" val="{&quot;ReferentInfo&quot;:{&quot;X&quot;:{&quot;Pos&quot;:0},&quot;Y&quot;:{&quot;Pos&quot;:0}},&quot;DecorateInfoX&quot;:{&quot;Pos&quot;:0,&quot;IsAbs&quot;:false},&quot;DecorateInfoY&quot;:{&quot;Pos&quot;:0,&quot;IsAbs&quot;:false},&quot;DecorateInfoW&quot;:{&quot;IsAbs&quot;:false},&quot;DecorateInfoH&quot;:{&quot;IsAbs&quot;:false}}"/>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8617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40"/>
</p:tagLst>
</file>

<file path=ppt/tags/tag235.xml><?xml version="1.0" encoding="utf-8"?>
<p:tagLst xmlns:a="http://schemas.openxmlformats.org/drawingml/2006/main" xmlns:r="http://schemas.openxmlformats.org/officeDocument/2006/relationships" xmlns:p="http://schemas.openxmlformats.org/presentationml/2006/main">
  <p:tag name="AS_UNIQUEID" val="3"/>
  <p:tag name="KSO_WM_BEAUTIFY_FLAG" val="#wm#"/>
  <p:tag name="KSO_WM_CHIP_GROUPID" val="5ef20ba6a491bb0086638aec"/>
  <p:tag name="KSO_WM_CHIP_XID" val="5ef20ba6a491bb0086638aed"/>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400bf50444174e748eaa92dc8ea17832"/>
  <p:tag name="KSO_WM_UNIT_DECORATE_INFO" val="{&quot;DecorateInfoH&quot;:{&quot;IsAbs&quot;:true},&quot;DecorateInfoW&quot;:{&quot;IsAbs&quot;:true},&quot;DecorateInfoX&quot;:{&quot;IsAbs&quot;:true,&quot;Pos&quot;:1},&quot;DecorateInfoY&quot;:{&quot;IsAbs&quot;:true,&quot;Pos&quot;:1},&quot;ReferentInfo&quot;:{&quot;Id&quot;:&quot;b24a3fdc625b4e81b9299f6c6025e205&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617_1*i*2"/>
  <p:tag name="KSO_WM_UNIT_INDEX" val="2"/>
  <p:tag name="KSO_WM_UNIT_LAYERLEVEL" val="1"/>
  <p:tag name="KSO_WM_UNIT_PLACING_PICTURE_MD4" val="0"/>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67"/>
</p:tagLst>
</file>

<file path=ppt/tags/tag236.xml><?xml version="1.0" encoding="utf-8"?>
<p:tagLst xmlns:a="http://schemas.openxmlformats.org/drawingml/2006/main" xmlns:r="http://schemas.openxmlformats.org/officeDocument/2006/relationships" xmlns:p="http://schemas.openxmlformats.org/presentationml/2006/main">
  <p:tag name="AS_UNIQUEID" val="4"/>
  <p:tag name="KSO_WM_ASSEMBLE_CHIP_INDEX" val="4448a82b24654182868b37c953919358"/>
  <p:tag name="KSO_WM_BEAUTIFY_FLAG" val="#wm#"/>
  <p:tag name="KSO_WM_CHIP_GROUPID" val="5e7881253197e252a37019b5"/>
  <p:tag name="KSO_WM_CHIP_XID" val="5e7881253197e252a37019b6"/>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40124ee694d7474fb6c22545fda496ba"/>
  <p:tag name="KSO_WM_UNIT_DEFAULT_FONT" val="24;44;4"/>
  <p:tag name="KSO_WM_UNIT_DIAGRAM_ISNUMVISUAL" val="0"/>
  <p:tag name="KSO_WM_UNIT_DIAGRAM_ISREFERUNIT" val="0"/>
  <p:tag name="KSO_WM_UNIT_HIGHLIGHT" val="0"/>
  <p:tag name="KSO_WM_UNIT_ID" val="diagram202086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7"/>
</p:tagLst>
</file>

<file path=ppt/tags/tag237.xml><?xml version="1.0" encoding="utf-8"?>
<p:tagLst xmlns:a="http://schemas.openxmlformats.org/drawingml/2006/main" xmlns:r="http://schemas.openxmlformats.org/officeDocument/2006/relationships" xmlns:p="http://schemas.openxmlformats.org/presentationml/2006/main">
  <p:tag name="AS_UNIQUEID" val="5"/>
  <p:tag name="KSO_WM_ASSEMBLE_CHIP_INDEX" val="5864011cff664376b42d75db0ed3b051"/>
  <p:tag name="KSO_WM_BEAUTIFY_FLAG" val="#wm#"/>
  <p:tag name="KSO_WM_CHIP_GROUPID" val="5e6b05596848fb12bee65ac8"/>
  <p:tag name="KSO_WM_CHIP_XID" val="5e6b05596848fb12bee65aca"/>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b24a3fdc625b4e81b9299f6c6025e205"/>
  <p:tag name="KSO_WM_UNIT_DEFAULT_FONT" val="14;20;2"/>
  <p:tag name="KSO_WM_UNIT_DIAGRAM_ISNUMVISUAL" val="0"/>
  <p:tag name="KSO_WM_UNIT_DIAGRAM_ISREFERUNIT" val="0"/>
  <p:tag name="KSO_WM_UNIT_HIGHLIGHT" val="0"/>
  <p:tag name="KSO_WM_UNIT_ID" val="diagram202086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20"/>
</p:tagLst>
</file>

<file path=ppt/tags/tag238.xml><?xml version="1.0" encoding="utf-8"?>
<p:tagLst xmlns:a="http://schemas.openxmlformats.org/drawingml/2006/main" xmlns:r="http://schemas.openxmlformats.org/officeDocument/2006/relationships" xmlns:p="http://schemas.openxmlformats.org/presentationml/2006/main">
  <p:tag name="AS_UNIQUEID" val="6"/>
</p:tagLst>
</file>

<file path=ppt/tags/tag239.xml><?xml version="1.0" encoding="utf-8"?>
<p:tagLst xmlns:a="http://schemas.openxmlformats.org/drawingml/2006/main" xmlns:r="http://schemas.openxmlformats.org/officeDocument/2006/relationships" xmlns:p="http://schemas.openxmlformats.org/presentationml/2006/main">
  <p:tag name="AS_UNIQUEID" val="7"/>
</p:tagLst>
</file>

<file path=ppt/tags/tag24.xml><?xml version="1.0" encoding="utf-8"?>
<p:tagLst xmlns:a="http://schemas.openxmlformats.org/drawingml/2006/main" xmlns:r="http://schemas.openxmlformats.org/officeDocument/2006/relationships" xmlns:p="http://schemas.openxmlformats.org/presentationml/2006/main">
  <p:tag name="AS_UNIQUEID" val="165"/>
</p:tagLst>
</file>

<file path=ppt/tags/tag240.xml><?xml version="1.0" encoding="utf-8"?>
<p:tagLst xmlns:a="http://schemas.openxmlformats.org/drawingml/2006/main" xmlns:r="http://schemas.openxmlformats.org/officeDocument/2006/relationships" xmlns:p="http://schemas.openxmlformats.org/presentationml/2006/main">
  <p:tag name="AS_UNIQUEID" val="8"/>
</p:tagLst>
</file>

<file path=ppt/tags/tag241.xml><?xml version="1.0" encoding="utf-8"?>
<p:tagLst xmlns:a="http://schemas.openxmlformats.org/drawingml/2006/main" xmlns:r="http://schemas.openxmlformats.org/officeDocument/2006/relationships" xmlns:p="http://schemas.openxmlformats.org/presentationml/2006/main">
  <p:tag name="AS_UNIQUEID" val="9"/>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GROUPID" val="5ef20ba6a491bb0086638ae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0ba6a491bb0086638aed"/>
  <p:tag name="KSO_WM_SLIDE_BACKGROUND" val="[&quot;general&quot;]"/>
  <p:tag name="KSO_WM_SLIDE_BACKGROUND_TYPE" val="general"/>
  <p:tag name="KSO_WM_SLIDE_BK_DARK_LIGHT" val="2"/>
  <p:tag name="KSO_WM_SLIDE_CAN_ADD_NAVIGATION" val="1"/>
  <p:tag name="KSO_WM_SLIDE_ID" val="diagram202086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0&quot;,&quot;maxSize&quot;:{&quot;size1&quot;:22.199999999999999},&quot;minSize&quot;:{&quot;size1&quot;:20},&quot;normalSize&quot;:{&quot;size1&quot;:22.199999999999999},&quot;subLayout&quot;:[{&quot;id&quot;:&quot;2020-06-26T08:22:50&quot;,&quot;margin&quot;:{&quot;bottom&quot;:0.026000002399086952,&quot;left&quot;:5.9270000457763672,&quot;right&quot;:5.9270000457763672,&quot;top&quot;:1.6929999589920044},&quot;type&quot;:0},{&quot;id&quot;:&quot;2020-06-26T08:22:50&quot;,&quot;margin&quot;:{&quot;bottom&quot;:2.5399999618530273,&quot;left&quot;:3.3870000839233398,&quot;right&quot;:3.3859999179840088,&quot;top&quot;:1.6929999589920044},&quot;type&quot;:0}],&quot;type&quot;:0}"/>
  <p:tag name="KSO_WM_SLIDE_POSITION" val="0*24"/>
  <p:tag name="KSO_WM_SLIDE_RATIO" val="1.777778"/>
  <p:tag name="KSO_WM_SLIDE_SIZE" val="960*516"/>
  <p:tag name="KSO_WM_SLIDE_SUBTYPE" val="pureTxt"/>
  <p:tag name="KSO_WM_SLIDE_SUPPORT_FEATURE_TYPE" val="0"/>
  <p:tag name="KSO_WM_SLIDE_TYPE" val="text"/>
  <p:tag name="KSO_WM_TAG_VERSION" val="1.0"/>
  <p:tag name="KSO_WM_TEMPLATE_ASSEMBLE_GROUPID" val="5ef53fdaea5a3ac527a18955"/>
  <p:tag name="KSO_WM_TEMPLATE_ASSEMBLE_XID" val="5ef53fdaea5a3ac527a18955"/>
  <p:tag name="KSO_WM_TEMPLATE_CATEGORY" val="diagram"/>
  <p:tag name="KSO_WM_TEMPLATE_COLOR_TYPE" val="1"/>
  <p:tag name="KSO_WM_TEMPLATE_INDEX" val="20208617"/>
  <p:tag name="KSO_WM_TEMPLATE_MASTER_TYPE" val="0"/>
  <p:tag name="KSO_WM_TEMPLATE_SUBCATEGORY" val="21"/>
</p:tagLst>
</file>

<file path=ppt/tags/tag243.xml><?xml version="1.0" encoding="utf-8"?>
<p:tagLst xmlns:a="http://schemas.openxmlformats.org/drawingml/2006/main" xmlns:r="http://schemas.openxmlformats.org/officeDocument/2006/relationships" xmlns:p="http://schemas.openxmlformats.org/presentationml/2006/main">
  <p:tag name="AS_UNIQUEID" val="11"/>
  <p:tag name="KSO_WM_BEAUTIFY_FLAG" val="#wm#"/>
  <p:tag name="KSO_WM_CHIP_GROUPID" val="5ef20ba6a491bb0086638aec"/>
  <p:tag name="KSO_WM_CHIP_XID" val="5ef20ba6a491bb0086638aed"/>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98ee2c1d605b45fcb6b60aa5291ef4a0"/>
  <p:tag name="KSO_WM_UNIT_DECORATE_INFO" val="{&quot;ReferentInfo&quot;:{&quot;X&quot;:{&quot;Pos&quot;:0},&quot;Y&quot;:{&quot;Pos&quot;:0}},&quot;DecorateInfoX&quot;:{&quot;Pos&quot;:0,&quot;IsAbs&quot;:false},&quot;DecorateInfoY&quot;:{&quot;Pos&quot;:0,&quot;IsAbs&quot;:false},&quot;DecorateInfoW&quot;:{&quot;IsAbs&quot;:false},&quot;DecorateInfoH&quot;:{&quot;IsAbs&quot;:false}}"/>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8617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40"/>
</p:tagLst>
</file>

<file path=ppt/tags/tag244.xml><?xml version="1.0" encoding="utf-8"?>
<p:tagLst xmlns:a="http://schemas.openxmlformats.org/drawingml/2006/main" xmlns:r="http://schemas.openxmlformats.org/officeDocument/2006/relationships" xmlns:p="http://schemas.openxmlformats.org/presentationml/2006/main">
  <p:tag name="AS_UNIQUEID" val="12"/>
  <p:tag name="KSO_WM_BEAUTIFY_FLAG" val="#wm#"/>
  <p:tag name="KSO_WM_CHIP_GROUPID" val="5ef20ba6a491bb0086638aec"/>
  <p:tag name="KSO_WM_CHIP_XID" val="5ef20ba6a491bb0086638aed"/>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400bf50444174e748eaa92dc8ea17832"/>
  <p:tag name="KSO_WM_UNIT_DECORATE_INFO" val="{&quot;DecorateInfoH&quot;:{&quot;IsAbs&quot;:true},&quot;DecorateInfoW&quot;:{&quot;IsAbs&quot;:true},&quot;DecorateInfoX&quot;:{&quot;IsAbs&quot;:true,&quot;Pos&quot;:1},&quot;DecorateInfoY&quot;:{&quot;IsAbs&quot;:true,&quot;Pos&quot;:1},&quot;ReferentInfo&quot;:{&quot;Id&quot;:&quot;b24a3fdc625b4e81b9299f6c6025e205&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617_1*i*2"/>
  <p:tag name="KSO_WM_UNIT_INDEX" val="2"/>
  <p:tag name="KSO_WM_UNIT_LAYERLEVEL" val="1"/>
  <p:tag name="KSO_WM_UNIT_PLACING_PICTURE_MD4" val="0"/>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67"/>
</p:tagLst>
</file>

<file path=ppt/tags/tag245.xml><?xml version="1.0" encoding="utf-8"?>
<p:tagLst xmlns:a="http://schemas.openxmlformats.org/drawingml/2006/main" xmlns:r="http://schemas.openxmlformats.org/officeDocument/2006/relationships" xmlns:p="http://schemas.openxmlformats.org/presentationml/2006/main">
  <p:tag name="AS_UNIQUEID" val="13"/>
  <p:tag name="KSO_WM_ASSEMBLE_CHIP_INDEX" val="4448a82b24654182868b37c953919358"/>
  <p:tag name="KSO_WM_BEAUTIFY_FLAG" val="#wm#"/>
  <p:tag name="KSO_WM_CHIP_GROUPID" val="5e7881253197e252a37019b5"/>
  <p:tag name="KSO_WM_CHIP_XID" val="5e7881253197e252a37019b6"/>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40124ee694d7474fb6c22545fda496ba"/>
  <p:tag name="KSO_WM_UNIT_DEFAULT_FONT" val="24;44;4"/>
  <p:tag name="KSO_WM_UNIT_DIAGRAM_ISNUMVISUAL" val="0"/>
  <p:tag name="KSO_WM_UNIT_DIAGRAM_ISREFERUNIT" val="0"/>
  <p:tag name="KSO_WM_UNIT_HIGHLIGHT" val="0"/>
  <p:tag name="KSO_WM_UNIT_ID" val="diagram202086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7"/>
</p:tagLst>
</file>

<file path=ppt/tags/tag246.xml><?xml version="1.0" encoding="utf-8"?>
<p:tagLst xmlns:a="http://schemas.openxmlformats.org/drawingml/2006/main" xmlns:r="http://schemas.openxmlformats.org/officeDocument/2006/relationships" xmlns:p="http://schemas.openxmlformats.org/presentationml/2006/main">
  <p:tag name="AS_UNIQUEID" val="14"/>
  <p:tag name="KSO_WM_ASSEMBLE_CHIP_INDEX" val="5864011cff664376b42d75db0ed3b051"/>
  <p:tag name="KSO_WM_BEAUTIFY_FLAG" val="#wm#"/>
  <p:tag name="KSO_WM_CHIP_GROUPID" val="5e6b05596848fb12bee65ac8"/>
  <p:tag name="KSO_WM_CHIP_XID" val="5e6b05596848fb12bee65aca"/>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b24a3fdc625b4e81b9299f6c6025e205"/>
  <p:tag name="KSO_WM_UNIT_DEFAULT_FONT" val="14;20;2"/>
  <p:tag name="KSO_WM_UNIT_DIAGRAM_ISNUMVISUAL" val="0"/>
  <p:tag name="KSO_WM_UNIT_DIAGRAM_ISREFERUNIT" val="0"/>
  <p:tag name="KSO_WM_UNIT_HIGHLIGHT" val="0"/>
  <p:tag name="KSO_WM_UNIT_ID" val="diagram202086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20"/>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248.xml><?xml version="1.0" encoding="utf-8"?>
<p:tagLst xmlns:a="http://schemas.openxmlformats.org/drawingml/2006/main" xmlns:r="http://schemas.openxmlformats.org/officeDocument/2006/relationships" xmlns:p="http://schemas.openxmlformats.org/presentationml/2006/main">
  <p:tag name="AS_UNIQUEID" val="16"/>
  <p:tag name="KSO_WM_BEAUTIFY_FLAG" val="#wm#"/>
  <p:tag name="KSO_WM_TAG_VERSION" val="1.0"/>
  <p:tag name="KSO_WM_TEMPLATE_CATEGORY" val="diagram"/>
  <p:tag name="KSO_WM_TEMPLATE_INDEX" val="20198654"/>
  <p:tag name="KSO_WM_UNIT_COMPATIBLE" val="0"/>
  <p:tag name="KSO_WM_UNIT_DIAGRAM_ISNUMVISUAL" val="0"/>
  <p:tag name="KSO_WM_UNIT_DIAGRAM_ISREFERUNIT" val="0"/>
  <p:tag name="KSO_WM_UNIT_HIGHLIGHT" val="0"/>
  <p:tag name="KSO_WM_UNIT_ID" val="diagram20198654_1*y*1"/>
  <p:tag name="KSO_WM_UNIT_INDEX" val="1"/>
  <p:tag name="KSO_WM_UNIT_LAYERLEVEL" val="1"/>
  <p:tag name="KSO_WM_UNIT_TYPE" val="y"/>
</p:tagLst>
</file>

<file path=ppt/tags/tag249.xml><?xml version="1.0" encoding="utf-8"?>
<p:tagLst xmlns:a="http://schemas.openxmlformats.org/drawingml/2006/main" xmlns:r="http://schemas.openxmlformats.org/officeDocument/2006/relationships" xmlns:p="http://schemas.openxmlformats.org/presentationml/2006/main">
  <p:tag name="AS_UNIQUEID" val="17"/>
  <p:tag name="KSO_WM_BEAUTIFY_FLAG" val="#wm#"/>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HIGHLIGHT" val="0"/>
  <p:tag name="KSO_WM_UNIT_ID" val="diagram20198654_1*i*1"/>
  <p:tag name="KSO_WM_UNIT_INDEX" val="1"/>
  <p:tag name="KSO_WM_UNIT_LAYERLEVEL" val="1"/>
  <p:tag name="KSO_WM_UNIT_TYPE" val="i"/>
</p:tagLst>
</file>

<file path=ppt/tags/tag25.xml><?xml version="1.0" encoding="utf-8"?>
<p:tagLst xmlns:a="http://schemas.openxmlformats.org/drawingml/2006/main" xmlns:r="http://schemas.openxmlformats.org/officeDocument/2006/relationships" xmlns:p="http://schemas.openxmlformats.org/presentationml/2006/main">
  <p:tag name="AS_UNIQUEID" val="166"/>
</p:tagLst>
</file>

<file path=ppt/tags/tag250.xml><?xml version="1.0" encoding="utf-8"?>
<p:tagLst xmlns:a="http://schemas.openxmlformats.org/drawingml/2006/main" xmlns:r="http://schemas.openxmlformats.org/officeDocument/2006/relationships" xmlns:p="http://schemas.openxmlformats.org/presentationml/2006/main">
  <p:tag name="AS_UNIQUEID" val="18"/>
</p:tagLst>
</file>

<file path=ppt/tags/tag251.xml><?xml version="1.0" encoding="utf-8"?>
<p:tagLst xmlns:a="http://schemas.openxmlformats.org/drawingml/2006/main" xmlns:r="http://schemas.openxmlformats.org/officeDocument/2006/relationships" xmlns:p="http://schemas.openxmlformats.org/presentationml/2006/main">
  <p:tag name="AS_UNIQUEID" val="19"/>
</p:tagLst>
</file>

<file path=ppt/tags/tag252.xml><?xml version="1.0" encoding="utf-8"?>
<p:tagLst xmlns:a="http://schemas.openxmlformats.org/drawingml/2006/main" xmlns:r="http://schemas.openxmlformats.org/officeDocument/2006/relationships" xmlns:p="http://schemas.openxmlformats.org/presentationml/2006/main">
  <p:tag name="AS_UNIQUEID" val="20"/>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254.xml><?xml version="1.0" encoding="utf-8"?>
<p:tagLst xmlns:a="http://schemas.openxmlformats.org/drawingml/2006/main" xmlns:r="http://schemas.openxmlformats.org/officeDocument/2006/relationships" xmlns:p="http://schemas.openxmlformats.org/presentationml/2006/main">
  <p:tag name="AS_UNIQUEID" val="22"/>
  <p:tag name="KSO_WM_BEAUTIFY_FLAG" val="#wm#"/>
  <p:tag name="KSO_WM_TAG_VERSION" val="1.0"/>
  <p:tag name="KSO_WM_TEMPLATE_CATEGORY" val="diagram"/>
  <p:tag name="KSO_WM_TEMPLATE_INDEX" val="20198654"/>
  <p:tag name="KSO_WM_UNIT_COMPATIBLE" val="0"/>
  <p:tag name="KSO_WM_UNIT_DIAGRAM_ISNUMVISUAL" val="0"/>
  <p:tag name="KSO_WM_UNIT_DIAGRAM_ISREFERUNIT" val="0"/>
  <p:tag name="KSO_WM_UNIT_HIGHLIGHT" val="0"/>
  <p:tag name="KSO_WM_UNIT_ID" val="diagram20198654_1*y*1"/>
  <p:tag name="KSO_WM_UNIT_INDEX" val="1"/>
  <p:tag name="KSO_WM_UNIT_LAYERLEVEL" val="1"/>
  <p:tag name="KSO_WM_UNIT_TYPE" val="y"/>
</p:tagLst>
</file>

<file path=ppt/tags/tag255.xml><?xml version="1.0" encoding="utf-8"?>
<p:tagLst xmlns:a="http://schemas.openxmlformats.org/drawingml/2006/main" xmlns:r="http://schemas.openxmlformats.org/officeDocument/2006/relationships" xmlns:p="http://schemas.openxmlformats.org/presentationml/2006/main">
  <p:tag name="AS_UNIQUEID" val="23"/>
  <p:tag name="KSO_WM_BEAUTIFY_FLAG" val="#wm#"/>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HIGHLIGHT" val="0"/>
  <p:tag name="KSO_WM_UNIT_ID" val="diagram20198654_1*i*1"/>
  <p:tag name="KSO_WM_UNIT_INDEX" val="1"/>
  <p:tag name="KSO_WM_UNIT_LAYERLEVEL" val="1"/>
  <p:tag name="KSO_WM_UNIT_TYPE" val="i"/>
</p:tagLst>
</file>

<file path=ppt/tags/tag256.xml><?xml version="1.0" encoding="utf-8"?>
<p:tagLst xmlns:a="http://schemas.openxmlformats.org/drawingml/2006/main" xmlns:r="http://schemas.openxmlformats.org/officeDocument/2006/relationships" xmlns:p="http://schemas.openxmlformats.org/presentationml/2006/main">
  <p:tag name="AS_UNIQUEID" val="24"/>
</p:tagLst>
</file>

<file path=ppt/tags/tag257.xml><?xml version="1.0" encoding="utf-8"?>
<p:tagLst xmlns:a="http://schemas.openxmlformats.org/drawingml/2006/main" xmlns:r="http://schemas.openxmlformats.org/officeDocument/2006/relationships" xmlns:p="http://schemas.openxmlformats.org/presentationml/2006/main">
  <p:tag name="AS_UNIQUEID" val="25"/>
</p:tagLst>
</file>

<file path=ppt/tags/tag258.xml><?xml version="1.0" encoding="utf-8"?>
<p:tagLst xmlns:a="http://schemas.openxmlformats.org/drawingml/2006/main" xmlns:r="http://schemas.openxmlformats.org/officeDocument/2006/relationships" xmlns:p="http://schemas.openxmlformats.org/presentationml/2006/main">
  <p:tag name="AS_UNIQUEID" val="26"/>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26.xml><?xml version="1.0" encoding="utf-8"?>
<p:tagLst xmlns:a="http://schemas.openxmlformats.org/drawingml/2006/main" xmlns:r="http://schemas.openxmlformats.org/officeDocument/2006/relationships" xmlns:p="http://schemas.openxmlformats.org/presentationml/2006/main">
  <p:tag name="AS_UNIQUEID" val="167"/>
</p:tagLst>
</file>

<file path=ppt/tags/tag260.xml><?xml version="1.0" encoding="utf-8"?>
<p:tagLst xmlns:a="http://schemas.openxmlformats.org/drawingml/2006/main" xmlns:r="http://schemas.openxmlformats.org/officeDocument/2006/relationships" xmlns:p="http://schemas.openxmlformats.org/presentationml/2006/main">
  <p:tag name="AS_UNIQUEID" val="28"/>
  <p:tag name="KSO_WM_BEAUTIFY_FLAG" val="#wm#"/>
  <p:tag name="KSO_WM_TAG_VERSION" val="1.0"/>
  <p:tag name="KSO_WM_TEMPLATE_CATEGORY" val="diagram"/>
  <p:tag name="KSO_WM_TEMPLATE_INDEX" val="20198654"/>
  <p:tag name="KSO_WM_UNIT_COMPATIBLE" val="0"/>
  <p:tag name="KSO_WM_UNIT_DIAGRAM_ISNUMVISUAL" val="0"/>
  <p:tag name="KSO_WM_UNIT_DIAGRAM_ISREFERUNIT" val="0"/>
  <p:tag name="KSO_WM_UNIT_HIGHLIGHT" val="0"/>
  <p:tag name="KSO_WM_UNIT_ID" val="diagram20198654_1*y*1"/>
  <p:tag name="KSO_WM_UNIT_INDEX" val="1"/>
  <p:tag name="KSO_WM_UNIT_LAYERLEVEL" val="1"/>
  <p:tag name="KSO_WM_UNIT_TYPE" val="y"/>
</p:tagLst>
</file>

<file path=ppt/tags/tag261.xml><?xml version="1.0" encoding="utf-8"?>
<p:tagLst xmlns:a="http://schemas.openxmlformats.org/drawingml/2006/main" xmlns:r="http://schemas.openxmlformats.org/officeDocument/2006/relationships" xmlns:p="http://schemas.openxmlformats.org/presentationml/2006/main">
  <p:tag name="AS_UNIQUEID" val="29"/>
  <p:tag name="KSO_WM_BEAUTIFY_FLAG" val="#wm#"/>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HIGHLIGHT" val="0"/>
  <p:tag name="KSO_WM_UNIT_ID" val="diagram20198654_1*i*1"/>
  <p:tag name="KSO_WM_UNIT_INDEX" val="1"/>
  <p:tag name="KSO_WM_UNIT_LAYERLEVEL" val="1"/>
  <p:tag name="KSO_WM_UNIT_TYPE" val="i"/>
</p:tagLst>
</file>

<file path=ppt/tags/tag262.xml><?xml version="1.0" encoding="utf-8"?>
<p:tagLst xmlns:a="http://schemas.openxmlformats.org/drawingml/2006/main" xmlns:r="http://schemas.openxmlformats.org/officeDocument/2006/relationships" xmlns:p="http://schemas.openxmlformats.org/presentationml/2006/main">
  <p:tag name="AS_UNIQUEID" val="30"/>
</p:tagLst>
</file>

<file path=ppt/tags/tag263.xml><?xml version="1.0" encoding="utf-8"?>
<p:tagLst xmlns:a="http://schemas.openxmlformats.org/drawingml/2006/main" xmlns:r="http://schemas.openxmlformats.org/officeDocument/2006/relationships" xmlns:p="http://schemas.openxmlformats.org/presentationml/2006/main">
  <p:tag name="AS_UNIQUEID" val="31"/>
</p:tagLst>
</file>

<file path=ppt/tags/tag264.xml><?xml version="1.0" encoding="utf-8"?>
<p:tagLst xmlns:a="http://schemas.openxmlformats.org/drawingml/2006/main" xmlns:r="http://schemas.openxmlformats.org/officeDocument/2006/relationships" xmlns:p="http://schemas.openxmlformats.org/presentationml/2006/main">
  <p:tag name="AS_UNIQUEID" val="32"/>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266.xml><?xml version="1.0" encoding="utf-8"?>
<p:tagLst xmlns:a="http://schemas.openxmlformats.org/drawingml/2006/main" xmlns:r="http://schemas.openxmlformats.org/officeDocument/2006/relationships" xmlns:p="http://schemas.openxmlformats.org/presentationml/2006/main">
  <p:tag name="AS_UNIQUEID" val="34"/>
  <p:tag name="KSO_WM_BEAUTIFY_FLAG" val="#wm#"/>
  <p:tag name="KSO_WM_TAG_VERSION" val="1.0"/>
  <p:tag name="KSO_WM_TEMPLATE_CATEGORY" val="diagram"/>
  <p:tag name="KSO_WM_TEMPLATE_INDEX" val="20198654"/>
  <p:tag name="KSO_WM_UNIT_COMPATIBLE" val="0"/>
  <p:tag name="KSO_WM_UNIT_DIAGRAM_ISNUMVISUAL" val="0"/>
  <p:tag name="KSO_WM_UNIT_DIAGRAM_ISREFERUNIT" val="0"/>
  <p:tag name="KSO_WM_UNIT_HIGHLIGHT" val="0"/>
  <p:tag name="KSO_WM_UNIT_ID" val="diagram20198654_1*y*1"/>
  <p:tag name="KSO_WM_UNIT_INDEX" val="1"/>
  <p:tag name="KSO_WM_UNIT_LAYERLEVEL" val="1"/>
  <p:tag name="KSO_WM_UNIT_TYPE" val="y"/>
</p:tagLst>
</file>

<file path=ppt/tags/tag267.xml><?xml version="1.0" encoding="utf-8"?>
<p:tagLst xmlns:a="http://schemas.openxmlformats.org/drawingml/2006/main" xmlns:r="http://schemas.openxmlformats.org/officeDocument/2006/relationships" xmlns:p="http://schemas.openxmlformats.org/presentationml/2006/main">
  <p:tag name="AS_UNIQUEID" val="35"/>
  <p:tag name="KSO_WM_BEAUTIFY_FLAG" val="#wm#"/>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HIGHLIGHT" val="0"/>
  <p:tag name="KSO_WM_UNIT_ID" val="diagram20198654_1*i*1"/>
  <p:tag name="KSO_WM_UNIT_INDEX" val="1"/>
  <p:tag name="KSO_WM_UNIT_LAYERLEVEL" val="1"/>
  <p:tag name="KSO_WM_UNIT_TYPE" val="i"/>
</p:tagLst>
</file>

<file path=ppt/tags/tag268.xml><?xml version="1.0" encoding="utf-8"?>
<p:tagLst xmlns:a="http://schemas.openxmlformats.org/drawingml/2006/main" xmlns:r="http://schemas.openxmlformats.org/officeDocument/2006/relationships" xmlns:p="http://schemas.openxmlformats.org/presentationml/2006/main">
  <p:tag name="AS_UNIQUEID" val="36"/>
</p:tagLst>
</file>

<file path=ppt/tags/tag269.xml><?xml version="1.0" encoding="utf-8"?>
<p:tagLst xmlns:a="http://schemas.openxmlformats.org/drawingml/2006/main" xmlns:r="http://schemas.openxmlformats.org/officeDocument/2006/relationships" xmlns:p="http://schemas.openxmlformats.org/presentationml/2006/main">
  <p:tag name="AS_UNIQUEID" val="37"/>
</p:tagLst>
</file>

<file path=ppt/tags/tag27.xml><?xml version="1.0" encoding="utf-8"?>
<p:tagLst xmlns:a="http://schemas.openxmlformats.org/drawingml/2006/main" xmlns:r="http://schemas.openxmlformats.org/officeDocument/2006/relationships" xmlns:p="http://schemas.openxmlformats.org/presentationml/2006/main">
  <p:tag name="AS_UNIQUEID" val="168"/>
</p:tagLst>
</file>

<file path=ppt/tags/tag270.xml><?xml version="1.0" encoding="utf-8"?>
<p:tagLst xmlns:a="http://schemas.openxmlformats.org/drawingml/2006/main" xmlns:r="http://schemas.openxmlformats.org/officeDocument/2006/relationships" xmlns:p="http://schemas.openxmlformats.org/presentationml/2006/main">
  <p:tag name="AS_UNIQUEID" val="38"/>
  <p:tag name="KSO_WM_UNIT_PLACING_PICTURE_USER_VIEWPORT" val="{&quot;height&quot;:4845,&quot;width&quot;:9600}"/>
</p:tagLst>
</file>

<file path=ppt/tags/tag271.xml><?xml version="1.0" encoding="utf-8"?>
<p:tagLst xmlns:a="http://schemas.openxmlformats.org/drawingml/2006/main" xmlns:r="http://schemas.openxmlformats.org/officeDocument/2006/relationships" xmlns:p="http://schemas.openxmlformats.org/presentationml/2006/main">
  <p:tag name="AS_UNIQUEID" val="40"/>
</p:tagLst>
</file>

<file path=ppt/tags/tag272.xml><?xml version="1.0" encoding="utf-8"?>
<p:tagLst xmlns:a="http://schemas.openxmlformats.org/drawingml/2006/main" xmlns:r="http://schemas.openxmlformats.org/officeDocument/2006/relationships" xmlns:p="http://schemas.openxmlformats.org/presentationml/2006/main">
  <p:tag name="AS_UNIQUEID" val="41"/>
  <p:tag name="KSO_WM_UNIT_PLACING_PICTURE_USER_VIEWPORT" val="{&quot;height&quot;:10800,&quot;width&quot;:14400}"/>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95a2eb6c93a34839b14f2ea2fbd94cf5&quot;,&quot;fill_align&quot;:&quot;cm&quot;,&quot;text_align&quot;:&quot;cm&quot;,&quot;text_direction&quot;:&quot;horizontal&quot;,&quot;chip_types&quot;:[&quot;diagram&quot;,&quot;pictext&quot;,&quot;picture&quot;,&quot;chart&quot;,&quot;table&quot;,&quot;video&quot;],&quot;support_features&quot;:[&quot;collage&quot;,&quot;carousel&quot;]},{&quot;fill_id&quot;:&quot;6be52551d4be4e4fae6e1b07a1ca0bce&quot;,&quot;fill_align&quot;:&quot;cm&quot;,&quot;text_align&quot;:&quot;lm&quot;,&quot;text_direction&quot;:&quot;horizontal&quot;,&quot;chip_types&quot;:[&quot;text&quot;]}]]"/>
  <p:tag name="KSO_WM_CHIP_GROUPID" val="5ef1bfdba491bb00866386c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149ea491bb0086638bff"/>
  <p:tag name="KSO_WM_SLIDE_BACKGROUND" val="[&quot;general&quot;]"/>
  <p:tag name="KSO_WM_SLIDE_BACKGROUND_TYPE" val="general"/>
  <p:tag name="KSO_WM_SLIDE_BK_DARK_LIGHT" val="2"/>
  <p:tag name="KSO_WM_SLIDE_ID" val="diagram20208569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17&quot;,&quot;maxSize&quot;:{&quot;size1&quot;:68.799999999999997},&quot;minSize&quot;:{&quot;size1&quot;:60},&quot;normalSize&quot;:{&quot;size1&quot;:68.799999999999997},&quot;subLayout&quot;:[{&quot;id&quot;:&quot;2020-06-26T08:22:17&quot;,&quot;margin&quot;:{&quot;bottom&quot;:0.3970000147819519,&quot;left&quot;:3.3870000839233398,&quot;right&quot;:3.3859999179840088,&quot;top&quot;:2.5399999618530273},&quot;type&quot;:0},{&quot;id&quot;:&quot;2020-06-26T08:22:17&quot;,&quot;margin&quot;:{&quot;bottom&quot;:2.5399999618530273,&quot;left&quot;:3.3870000839233398,&quot;right&quot;:3.3859999179840088,&quot;top&quot;:0.026000002399086952},&quot;type&quot;:0}],&quot;type&quot;:0}"/>
  <p:tag name="KSO_WM_SLIDE_POSITION" val="-9*0"/>
  <p:tag name="KSO_WM_SLIDE_RATIO" val="1.777778"/>
  <p:tag name="KSO_WM_SLIDE_SIZE" val="987*543"/>
  <p:tag name="KSO_WM_SLIDE_SUBTYPE" val="picTxt"/>
  <p:tag name="KSO_WM_SLIDE_SUPPORT_FEATURE_TYPE" val="3"/>
  <p:tag name="KSO_WM_SLIDE_TYPE" val="text"/>
  <p:tag name="KSO_WM_TAG_VERSION" val="1.0"/>
  <p:tag name="KSO_WM_TEMPLATE_ASSEMBLE_GROUPID" val="5ef53fb9ea5a3ac527a18937"/>
  <p:tag name="KSO_WM_TEMPLATE_ASSEMBLE_XID" val="5ef53fb9ea5a3ac527a18937"/>
  <p:tag name="KSO_WM_TEMPLATE_CATEGORY" val="diagram"/>
  <p:tag name="KSO_WM_TEMPLATE_COLOR_TYPE" val="1"/>
  <p:tag name="KSO_WM_TEMPLATE_INDEX" val="20208569"/>
  <p:tag name="KSO_WM_TEMPLATE_MASTER_TYPE" val="0"/>
  <p:tag name="KSO_WM_TEMPLATE_SUBCATEGORY" val="21"/>
</p:tagLst>
</file>

<file path=ppt/tags/tag274.xml><?xml version="1.0" encoding="utf-8"?>
<p:tagLst xmlns:a="http://schemas.openxmlformats.org/drawingml/2006/main" xmlns:r="http://schemas.openxmlformats.org/officeDocument/2006/relationships" xmlns:p="http://schemas.openxmlformats.org/presentationml/2006/main">
  <p:tag name="AS_UNIQUEID" val="43"/>
  <p:tag name="KSO_WM_BEAUTIFY_FLAG" val="#wm#"/>
  <p:tag name="KSO_WM_CHIP_GROUPID" val="5ef1bfdba491bb00866386cf"/>
  <p:tag name="KSO_WM_CHIP_XID" val="5ef2149ea491bb0086638bff"/>
  <p:tag name="KSO_WM_TAG_VERSION" val="1.0"/>
  <p:tag name="KSO_WM_TEMPLATE_ASSEMBLE_GROUPID" val="5ef53fb9ea5a3ac527a18937"/>
  <p:tag name="KSO_WM_TEMPLATE_ASSEMBLE_XID" val="5ef53fb9ea5a3ac527a18937"/>
  <p:tag name="KSO_WM_TEMPLATE_CATEGORY" val="diagram"/>
  <p:tag name="KSO_WM_TEMPLATE_INDEX" val="20208569"/>
  <p:tag name="KSO_WM_UNIT_BLOCK" val="0"/>
  <p:tag name="KSO_WM_UNIT_COMPATIBLE" val="0"/>
  <p:tag name="KSO_WM_UNIT_DEC_AREA_ID" val="05552b78301a460bb2ed1ff77ee9d57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569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275.xml><?xml version="1.0" encoding="utf-8"?>
<p:tagLst xmlns:a="http://schemas.openxmlformats.org/drawingml/2006/main" xmlns:r="http://schemas.openxmlformats.org/officeDocument/2006/relationships" xmlns:p="http://schemas.openxmlformats.org/presentationml/2006/main">
  <p:tag name="AS_UNIQUEID" val="44"/>
  <p:tag name="KSO_WM_BEAUTIFY_FLAG" val="#wm#"/>
  <p:tag name="KSO_WM_CHIP_GROUPID" val="5ef1bfdba491bb00866386cf"/>
  <p:tag name="KSO_WM_CHIP_XID" val="5ef2149ea491bb0086638bff"/>
  <p:tag name="KSO_WM_TAG_VERSION" val="1.0"/>
  <p:tag name="KSO_WM_TEMPLATE_ASSEMBLE_GROUPID" val="5ef53fb9ea5a3ac527a18937"/>
  <p:tag name="KSO_WM_TEMPLATE_ASSEMBLE_XID" val="5ef53fb9ea5a3ac527a18937"/>
  <p:tag name="KSO_WM_TEMPLATE_CATEGORY" val="diagram"/>
  <p:tag name="KSO_WM_TEMPLATE_INDEX" val="20208569"/>
  <p:tag name="KSO_WM_UNIT_BLOCK" val="0"/>
  <p:tag name="KSO_WM_UNIT_COMPATIBLE" val="0"/>
  <p:tag name="KSO_WM_UNIT_DEC_AREA_ID" val="311c53fba2bc43a180bc29ae757c0b9c"/>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569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276.xml><?xml version="1.0" encoding="utf-8"?>
<p:tagLst xmlns:a="http://schemas.openxmlformats.org/drawingml/2006/main" xmlns:r="http://schemas.openxmlformats.org/officeDocument/2006/relationships" xmlns:p="http://schemas.openxmlformats.org/presentationml/2006/main">
  <p:tag name="AS_UNIQUEID" val="45"/>
  <p:tag name="KSO_WM_BEAUTIFY_FLAG" val="#wm#"/>
  <p:tag name="KSO_WM_CHIP_GROUPID" val="5ef1bfdba491bb00866386cf"/>
  <p:tag name="KSO_WM_CHIP_XID" val="5ef2149ea491bb0086638bff"/>
  <p:tag name="KSO_WM_TAG_VERSION" val="1.0"/>
  <p:tag name="KSO_WM_TEMPLATE_ASSEMBLE_GROUPID" val="5ef53fb9ea5a3ac527a18937"/>
  <p:tag name="KSO_WM_TEMPLATE_ASSEMBLE_XID" val="5ef53fb9ea5a3ac527a18937"/>
  <p:tag name="KSO_WM_TEMPLATE_CATEGORY" val="diagram"/>
  <p:tag name="KSO_WM_TEMPLATE_INDEX" val="20208569"/>
  <p:tag name="KSO_WM_UNIT_BLOCK" val="0"/>
  <p:tag name="KSO_WM_UNIT_COMPATIBLE" val="0"/>
  <p:tag name="KSO_WM_UNIT_DEC_AREA_ID" val="9e6e2234450c4fcc91939b1746996abf"/>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569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277.xml><?xml version="1.0" encoding="utf-8"?>
<p:tagLst xmlns:a="http://schemas.openxmlformats.org/drawingml/2006/main" xmlns:r="http://schemas.openxmlformats.org/officeDocument/2006/relationships" xmlns:p="http://schemas.openxmlformats.org/presentationml/2006/main">
  <p:tag name="AS_UNIQUEID" val="46"/>
  <p:tag name="KSO_WM_BEAUTIFY_FLAG" val="#wm#"/>
  <p:tag name="KSO_WM_CHIP_GROUPID" val="5ef1bfdba491bb00866386cf"/>
  <p:tag name="KSO_WM_CHIP_XID" val="5ef2149ea491bb0086638bff"/>
  <p:tag name="KSO_WM_TAG_VERSION" val="1.0"/>
  <p:tag name="KSO_WM_TEMPLATE_ASSEMBLE_GROUPID" val="5ef53fb9ea5a3ac527a18937"/>
  <p:tag name="KSO_WM_TEMPLATE_ASSEMBLE_XID" val="5ef53fb9ea5a3ac527a18937"/>
  <p:tag name="KSO_WM_TEMPLATE_CATEGORY" val="diagram"/>
  <p:tag name="KSO_WM_TEMPLATE_INDEX" val="20208569"/>
  <p:tag name="KSO_WM_UNIT_BLOCK" val="0"/>
  <p:tag name="KSO_WM_UNIT_COMPATIBLE" val="0"/>
  <p:tag name="KSO_WM_UNIT_DEC_AREA_ID" val="4a6085ca391f4a598d3c0263f1dbff4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569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278.xml><?xml version="1.0" encoding="utf-8"?>
<p:tagLst xmlns:a="http://schemas.openxmlformats.org/drawingml/2006/main" xmlns:r="http://schemas.openxmlformats.org/officeDocument/2006/relationships" xmlns:p="http://schemas.openxmlformats.org/presentationml/2006/main">
  <p:tag name="AS_UNIQUEID" val="47"/>
  <p:tag name="KSO_WM_BEAUTIFY_FLAG" val="#wm#"/>
  <p:tag name="KSO_WM_CHIP_GROUPID" val="5ef1bfdba491bb00866386cf"/>
  <p:tag name="KSO_WM_CHIP_XID" val="5ef2149ea491bb0086638bff"/>
  <p:tag name="KSO_WM_TAG_VERSION" val="1.0"/>
  <p:tag name="KSO_WM_TEMPLATE_ASSEMBLE_GROUPID" val="5ef53fb9ea5a3ac527a18937"/>
  <p:tag name="KSO_WM_TEMPLATE_ASSEMBLE_XID" val="5ef53fb9ea5a3ac527a18937"/>
  <p:tag name="KSO_WM_TEMPLATE_CATEGORY" val="diagram"/>
  <p:tag name="KSO_WM_TEMPLATE_INDEX" val="20208569"/>
  <p:tag name="KSO_WM_UNIT_BLOCK" val="0"/>
  <p:tag name="KSO_WM_UNIT_COMPATIBLE" val="0"/>
  <p:tag name="KSO_WM_UNIT_DEC_AREA_ID" val="10df8ef84bcb4595b635521f04ff98a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9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134"/>
</p:tagLst>
</file>

<file path=ppt/tags/tag279.xml><?xml version="1.0" encoding="utf-8"?>
<p:tagLst xmlns:a="http://schemas.openxmlformats.org/drawingml/2006/main" xmlns:r="http://schemas.openxmlformats.org/officeDocument/2006/relationships" xmlns:p="http://schemas.openxmlformats.org/presentationml/2006/main">
  <p:tag name="AS_UNIQUEID" val="48"/>
  <p:tag name="KSO_WM_BEAUTIFY_FLAG" val="#wm#"/>
  <p:tag name="KSO_WM_CHIP_GROUPID" val="5ef1bfdba491bb00866386cf"/>
  <p:tag name="KSO_WM_CHIP_XID" val="5ef2149ea491bb0086638bff"/>
  <p:tag name="KSO_WM_TAG_VERSION" val="1.0"/>
  <p:tag name="KSO_WM_TEMPLATE_ASSEMBLE_GROUPID" val="5ef53fb9ea5a3ac527a18937"/>
  <p:tag name="KSO_WM_TEMPLATE_ASSEMBLE_XID" val="5ef53fb9ea5a3ac527a18937"/>
  <p:tag name="KSO_WM_TEMPLATE_CATEGORY" val="diagram"/>
  <p:tag name="KSO_WM_TEMPLATE_INDEX" val="20208569"/>
  <p:tag name="KSO_WM_UNIT_BLOCK" val="0"/>
  <p:tag name="KSO_WM_UNIT_COMPATIBLE" val="0"/>
  <p:tag name="KSO_WM_UNIT_DEC_AREA_ID" val="ee5548d8dca441c3902906f7024b961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69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82"/>
</p:tagLst>
</file>

<file path=ppt/tags/tag28.xml><?xml version="1.0" encoding="utf-8"?>
<p:tagLst xmlns:a="http://schemas.openxmlformats.org/drawingml/2006/main" xmlns:r="http://schemas.openxmlformats.org/officeDocument/2006/relationships" xmlns:p="http://schemas.openxmlformats.org/presentationml/2006/main">
  <p:tag name="AS_UNIQUEID" val="169"/>
</p:tagLst>
</file>

<file path=ppt/tags/tag280.xml><?xml version="1.0" encoding="utf-8"?>
<p:tagLst xmlns:a="http://schemas.openxmlformats.org/drawingml/2006/main" xmlns:r="http://schemas.openxmlformats.org/officeDocument/2006/relationships" xmlns:p="http://schemas.openxmlformats.org/presentationml/2006/main">
  <p:tag name="AS_UNIQUEID" val="49"/>
  <p:tag name="KSO_WM_ASSEMBLE_CHIP_INDEX" val="255d4b5781ab44ddaf0b981a1ae25b88"/>
  <p:tag name="KSO_WM_BEAUTIFY_FLAG" val="#wm#"/>
  <p:tag name="KSO_WM_CHIP_GROUPID" val="5e6b05596848fb12bee65ac8"/>
  <p:tag name="KSO_WM_CHIP_XID" val="5e6b05596848fb12bee65aca"/>
  <p:tag name="KSO_WM_TAG_VERSION" val="1.0"/>
  <p:tag name="KSO_WM_TEMPLATE_ASSEMBLE_GROUPID" val="5ef53fb9ea5a3ac527a18937"/>
  <p:tag name="KSO_WM_TEMPLATE_ASSEMBLE_XID" val="5ef53fb9ea5a3ac527a18937"/>
  <p:tag name="KSO_WM_TEMPLATE_CATEGORY" val="diagram"/>
  <p:tag name="KSO_WM_TEMPLATE_INDEX" val="20208569"/>
  <p:tag name="KSO_WM_UNIT_BLOCK" val="0"/>
  <p:tag name="KSO_WM_UNIT_COMPATIBLE" val="0"/>
  <p:tag name="KSO_WM_UNIT_DEC_AREA_ID" val="c468884f102544a5984510a443959f52"/>
  <p:tag name="KSO_WM_UNIT_DEFAULT_FONT" val="14;20;2"/>
  <p:tag name="KSO_WM_UNIT_DIAGRAM_ISNUMVISUAL" val="0"/>
  <p:tag name="KSO_WM_UNIT_DIAGRAM_ISREFERUNIT" val="0"/>
  <p:tag name="KSO_WM_UNIT_HIGHLIGHT" val="0"/>
  <p:tag name="KSO_WM_UNIT_ID" val="diagram2020856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6"/>
</p:tagLst>
</file>

<file path=ppt/tags/tag281.xml><?xml version="1.0" encoding="utf-8"?>
<p:tagLst xmlns:a="http://schemas.openxmlformats.org/drawingml/2006/main" xmlns:r="http://schemas.openxmlformats.org/officeDocument/2006/relationships" xmlns:p="http://schemas.openxmlformats.org/presentationml/2006/main">
  <p:tag name="AS_UNIQUEID" val="51"/>
</p:tagLst>
</file>

<file path=ppt/tags/tag282.xml><?xml version="1.0" encoding="utf-8"?>
<p:tagLst xmlns:a="http://schemas.openxmlformats.org/drawingml/2006/main" xmlns:r="http://schemas.openxmlformats.org/officeDocument/2006/relationships" xmlns:p="http://schemas.openxmlformats.org/presentationml/2006/main">
  <p:tag name="AS_UNIQUEID" val="52"/>
  <p:tag name="KSO_WM_UNIT_PLACING_PICTURE_USER_VIEWPORT" val="{&quot;height&quot;:10800,&quot;width&quot;:14400}"/>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754_1"/>
  <p:tag name="KSO_WM_SLIDE_INDEX" val="1"/>
  <p:tag name="KSO_WM_SLIDE_ITEM_CNT" val="0"/>
  <p:tag name="KSO_WM_SLIDE_LAYOUT" val="a_f"/>
  <p:tag name="KSO_WM_SLIDE_LAYOUT_CNT" val="1_1"/>
  <p:tag name="KSO_WM_SLIDE_POSITION" val="0*0"/>
  <p:tag name="KSO_WM_SLIDE_SIZE" val="960*540"/>
  <p:tag name="KSO_WM_SLIDE_SUBTYPE" val="pureTxt"/>
  <p:tag name="KSO_WM_SLIDE_TYPE" val="text"/>
  <p:tag name="KSO_WM_TAG_VERSION" val="1.0"/>
  <p:tag name="KSO_WM_TEMPLATE_CATEGORY" val="diagram"/>
  <p:tag name="KSO_WM_TEMPLATE_COLOR_TYPE" val="1"/>
  <p:tag name="KSO_WM_TEMPLATE_INDEX" val="20194754"/>
  <p:tag name="KSO_WM_TEMPLATE_MASTER_TYPE" val="0"/>
  <p:tag name="KSO_WM_TEMPLATE_SUBCATEGORY" val="0"/>
</p:tagLst>
</file>

<file path=ppt/tags/tag284.xml><?xml version="1.0" encoding="utf-8"?>
<p:tagLst xmlns:a="http://schemas.openxmlformats.org/drawingml/2006/main" xmlns:r="http://schemas.openxmlformats.org/officeDocument/2006/relationships" xmlns:p="http://schemas.openxmlformats.org/presentationml/2006/main">
  <p:tag name="AS_UNIQUEID" val="54"/>
  <p:tag name="KSO_WM_BEAUTIFY_FLAG" val="#wm#"/>
  <p:tag name="KSO_WM_TAG_VERSION" val="1.0"/>
  <p:tag name="KSO_WM_TEMPLATE_CATEGORY" val="diagram"/>
  <p:tag name="KSO_WM_TEMPLATE_INDEX" val="20194754"/>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4754_1*i*1"/>
  <p:tag name="KSO_WM_UNIT_INDEX" val="1"/>
  <p:tag name="KSO_WM_UNIT_LARGE_SHAPE" val="1"/>
  <p:tag name="KSO_WM_UNIT_LAYERLEVEL" val="1"/>
  <p:tag name="KSO_WM_UNIT_TYPE" val="i"/>
</p:tagLst>
</file>

<file path=ppt/tags/tag285.xml><?xml version="1.0" encoding="utf-8"?>
<p:tagLst xmlns:a="http://schemas.openxmlformats.org/drawingml/2006/main" xmlns:r="http://schemas.openxmlformats.org/officeDocument/2006/relationships" xmlns:p="http://schemas.openxmlformats.org/presentationml/2006/main">
  <p:tag name="AS_UNIQUEID" val="55"/>
  <p:tag name="KSO_WM_BEAUTIFY_FLAG" val="#wm#"/>
  <p:tag name="KSO_WM_TAG_VERSION" val="1.0"/>
  <p:tag name="KSO_WM_TEMPLATE_CATEGORY" val="diagram"/>
  <p:tag name="KSO_WM_TEMPLATE_INDEX" val="20194754"/>
  <p:tag name="KSO_WM_UNIT_COLOR_SCHEME_PARENT_PAGE" val="0_1"/>
  <p:tag name="KSO_WM_UNIT_COLOR_SCHEME_SHAPE_ID" val="7"/>
  <p:tag name="KSO_WM_UNIT_COMPATIBLE" val="0"/>
  <p:tag name="KSO_WM_UNIT_DIAGRAM_ISNUMVISUAL" val="0"/>
  <p:tag name="KSO_WM_UNIT_DIAGRAM_ISREFERUNIT" val="0"/>
  <p:tag name="KSO_WM_UNIT_HIGHLIGHT" val="0"/>
  <p:tag name="KSO_WM_UNIT_ID" val="diagram20194754_1*i*2"/>
  <p:tag name="KSO_WM_UNIT_INDEX" val="2"/>
  <p:tag name="KSO_WM_UNIT_LAYERLEVEL" val="1"/>
  <p:tag name="KSO_WM_UNIT_TYPE" val="i"/>
</p:tagLst>
</file>

<file path=ppt/tags/tag286.xml><?xml version="1.0" encoding="utf-8"?>
<p:tagLst xmlns:a="http://schemas.openxmlformats.org/drawingml/2006/main" xmlns:r="http://schemas.openxmlformats.org/officeDocument/2006/relationships" xmlns:p="http://schemas.openxmlformats.org/presentationml/2006/main">
  <p:tag name="AS_UNIQUEID" val="56"/>
  <p:tag name="KSO_WM_BEAUTIFY_FLAG" val="#wm#"/>
  <p:tag name="KSO_WM_TAG_VERSION" val="1.0"/>
  <p:tag name="KSO_WM_TEMPLATE_CATEGORY" val="diagram"/>
  <p:tag name="KSO_WM_TEMPLATE_INDEX" val="20194754"/>
  <p:tag name="KSO_WM_UNIT_COLOR_SCHEME_PARENT_PAGE" val="0_1"/>
  <p:tag name="KSO_WM_UNIT_COLOR_SCHEME_SHAPE_ID" val="9"/>
  <p:tag name="KSO_WM_UNIT_COMPATIBLE" val="0"/>
  <p:tag name="KSO_WM_UNIT_DIAGRAM_ISNUMVISUAL" val="0"/>
  <p:tag name="KSO_WM_UNIT_DIAGRAM_ISREFERUNIT" val="0"/>
  <p:tag name="KSO_WM_UNIT_HIGHLIGHT" val="0"/>
  <p:tag name="KSO_WM_UNIT_ID" val="diagram20194754_1*i*3"/>
  <p:tag name="KSO_WM_UNIT_INDEX" val="3"/>
  <p:tag name="KSO_WM_UNIT_LAYERLEVEL" val="1"/>
  <p:tag name="KSO_WM_UNIT_TYPE" val="i"/>
</p:tagLst>
</file>

<file path=ppt/tags/tag287.xml><?xml version="1.0" encoding="utf-8"?>
<p:tagLst xmlns:a="http://schemas.openxmlformats.org/drawingml/2006/main" xmlns:r="http://schemas.openxmlformats.org/officeDocument/2006/relationships" xmlns:p="http://schemas.openxmlformats.org/presentationml/2006/main">
  <p:tag name="AS_UNIQUEID" val="57"/>
  <p:tag name="KSO_WM_BEAUTIFY_FLAG" val="#wm#"/>
  <p:tag name="KSO_WM_TAG_VERSION" val="1.0"/>
  <p:tag name="KSO_WM_TEMPLATE_CATEGORY" val="diagram"/>
  <p:tag name="KSO_WM_TEMPLATE_INDEX" val="20194754"/>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4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0;我们为您标注了最适合的位置。您输入的文字到这里时，就是最佳视觉效果。"/>
  <p:tag name="KSO_WM_UNIT_TEXT_PART_ID_V2" val="d-4-2"/>
  <p:tag name="KSO_WM_UNIT_TYPE" val="f"/>
  <p:tag name="KSO_WM_UNIT_VALUE" val="364"/>
</p:tagLst>
</file>

<file path=ppt/tags/tag288.xml><?xml version="1.0" encoding="utf-8"?>
<p:tagLst xmlns:a="http://schemas.openxmlformats.org/drawingml/2006/main" xmlns:r="http://schemas.openxmlformats.org/officeDocument/2006/relationships" xmlns:p="http://schemas.openxmlformats.org/presentationml/2006/main">
  <p:tag name="AS_UNIQUEID" val="58"/>
  <p:tag name="KSO_WM_BEAUTIFY_FLAG" val="#wm#"/>
  <p:tag name="KSO_WM_TAG_VERSION" val="1.0"/>
  <p:tag name="KSO_WM_TEMPLATE_CATEGORY" val="diagram"/>
  <p:tag name="KSO_WM_TEMPLATE_INDEX" val="20194754"/>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4754_1*i*5"/>
  <p:tag name="KSO_WM_UNIT_INDEX" val="5"/>
  <p:tag name="KSO_WM_UNIT_LAYERLEVEL" val="1"/>
  <p:tag name="KSO_WM_UNIT_TYPE" val="i"/>
</p:tagLst>
</file>

<file path=ppt/tags/tag289.xml><?xml version="1.0" encoding="utf-8"?>
<p:tagLst xmlns:a="http://schemas.openxmlformats.org/drawingml/2006/main" xmlns:r="http://schemas.openxmlformats.org/officeDocument/2006/relationships" xmlns:p="http://schemas.openxmlformats.org/presentationml/2006/main">
  <p:tag name="AS_UNIQUEID" val="59"/>
  <p:tag name="KSO_WM_BEAUTIFY_FLAG" val="#wm#"/>
  <p:tag name="KSO_WM_TAG_VERSION" val="1.0"/>
  <p:tag name="KSO_WM_TEMPLATE_CATEGORY" val="diagram"/>
  <p:tag name="KSO_WM_TEMPLATE_INDEX" val="20194754"/>
  <p:tag name="KSO_WM_UNIT_COLOR_SCHEME_PARENT_PAGE" val="0_1"/>
  <p:tag name="KSO_WM_UNIT_COLOR_SCHEME_SHAPE_ID" val="11"/>
  <p:tag name="KSO_WM_UNIT_COMPATIBLE" val="0"/>
  <p:tag name="KSO_WM_UNIT_DIAGRAM_ISNUMVISUAL" val="0"/>
  <p:tag name="KSO_WM_UNIT_DIAGRAM_ISREFERUNIT" val="0"/>
  <p:tag name="KSO_WM_UNIT_HIGHLIGHT" val="0"/>
  <p:tag name="KSO_WM_UNIT_ID" val="diagram20194754_1*a*1"/>
  <p:tag name="KSO_WM_UNIT_INDEX" val="1"/>
  <p:tag name="KSO_WM_UNIT_ISCONTENTSTITLE" val="0"/>
  <p:tag name="KSO_WM_UNIT_LAYERLEVEL" val="1"/>
  <p:tag name="KSO_WM_UNIT_NOCLEAR" val="0"/>
  <p:tag name="KSO_WM_UNIT_PRESET_TEXT" val="单击此处可添加您的大标题内容"/>
  <p:tag name="KSO_WM_UNIT_TEXT_PART_ID_V2" val="a-3-2"/>
  <p:tag name="KSO_WM_UNIT_TYPE" val="a"/>
  <p:tag name="KSO_WM_UNIT_VALUE" val="17"/>
</p:tagLst>
</file>

<file path=ppt/tags/tag29.xml><?xml version="1.0" encoding="utf-8"?>
<p:tagLst xmlns:a="http://schemas.openxmlformats.org/drawingml/2006/main" xmlns:r="http://schemas.openxmlformats.org/officeDocument/2006/relationships" xmlns:p="http://schemas.openxmlformats.org/presentationml/2006/main">
  <p:tag name="AS_UNIQUEID" val="170"/>
</p:tagLst>
</file>

<file path=ppt/tags/tag290.xml><?xml version="1.0" encoding="utf-8"?>
<p:tagLst xmlns:a="http://schemas.openxmlformats.org/drawingml/2006/main" xmlns:r="http://schemas.openxmlformats.org/officeDocument/2006/relationships" xmlns:p="http://schemas.openxmlformats.org/presentationml/2006/main">
  <p:tag name="AS_UNIQUEID" val="60"/>
  <p:tag name="KSO_WM_BEAUTIFY_FLAG" val="#wm#"/>
  <p:tag name="KSO_WM_TAG_VERSION" val="1.0"/>
  <p:tag name="KSO_WM_TEMPLATE_CATEGORY" val="diagram"/>
  <p:tag name="KSO_WM_TEMPLATE_INDEX" val="20194754"/>
  <p:tag name="KSO_WM_UNIT_COLOR_SCHEME_PARENT_PAGE" val="0_1"/>
  <p:tag name="KSO_WM_UNIT_COLOR_SCHEME_SHAPE_ID" val="22"/>
  <p:tag name="KSO_WM_UNIT_COMPATIBLE" val="0"/>
  <p:tag name="KSO_WM_UNIT_DIAGRAM_ISNUMVISUAL" val="0"/>
  <p:tag name="KSO_WM_UNIT_DIAGRAM_ISREFERUNIT" val="0"/>
  <p:tag name="KSO_WM_UNIT_HIGHLIGHT" val="0"/>
  <p:tag name="KSO_WM_UNIT_ID" val="diagram20194754_1*i*6"/>
  <p:tag name="KSO_WM_UNIT_INDEX" val="6"/>
  <p:tag name="KSO_WM_UNIT_LAYERLEVEL" val="1"/>
  <p:tag name="KSO_WM_UNIT_TYPE" val="i"/>
</p:tagLst>
</file>

<file path=ppt/tags/tag291.xml><?xml version="1.0" encoding="utf-8"?>
<p:tagLst xmlns:a="http://schemas.openxmlformats.org/drawingml/2006/main" xmlns:r="http://schemas.openxmlformats.org/officeDocument/2006/relationships" xmlns:p="http://schemas.openxmlformats.org/presentationml/2006/main">
  <p:tag name="AS_UNIQUEID" val="67"/>
  <p:tag name="KSO_WM_BEAUTIFY_FLAG" val="#wm#"/>
  <p:tag name="KSO_WM_TAG_VERSION" val="1.0"/>
  <p:tag name="KSO_WM_TEMPLATE_CATEGORY" val="diagram"/>
  <p:tag name="KSO_WM_TEMPLATE_INDEX" val="20194754"/>
  <p:tag name="KSO_WM_UNIT_COLOR_SCHEME_PARENT_PAGE" val="0_1"/>
  <p:tag name="KSO_WM_UNIT_COLOR_SCHEME_SHAPE_ID" val="5"/>
  <p:tag name="KSO_WM_UNIT_COMPATIBLE" val="0"/>
  <p:tag name="KSO_WM_UNIT_DIAGRAM_ISNUMVISUAL" val="0"/>
  <p:tag name="KSO_WM_UNIT_DIAGRAM_ISREFERUNIT" val="0"/>
  <p:tag name="KSO_WM_UNIT_HIGHLIGHT" val="0"/>
  <p:tag name="KSO_WM_UNIT_ID" val="diagram20194754_1*i*4"/>
  <p:tag name="KSO_WM_UNIT_INDEX" val="4"/>
  <p:tag name="KSO_WM_UNIT_LAYERLEVEL" val="1"/>
  <p:tag name="KSO_WM_UNIT_TYPE" val="i"/>
</p:tagLst>
</file>

<file path=ppt/tags/tag292.xml><?xml version="1.0" encoding="utf-8"?>
<p:tagLst xmlns:a="http://schemas.openxmlformats.org/drawingml/2006/main" xmlns:r="http://schemas.openxmlformats.org/officeDocument/2006/relationships" xmlns:p="http://schemas.openxmlformats.org/presentationml/2006/main">
  <p:tag name="AS_UNIQUEID" val="68"/>
</p:tagLst>
</file>

<file path=ppt/tags/tag293.xml><?xml version="1.0" encoding="utf-8"?>
<p:tagLst xmlns:a="http://schemas.openxmlformats.org/drawingml/2006/main" xmlns:r="http://schemas.openxmlformats.org/officeDocument/2006/relationships" xmlns:p="http://schemas.openxmlformats.org/presentationml/2006/main">
  <p:tag name="AS_UNIQUEID" val="69"/>
</p:tagLst>
</file>

<file path=ppt/tags/tag294.xml><?xml version="1.0" encoding="utf-8"?>
<p:tagLst xmlns:a="http://schemas.openxmlformats.org/drawingml/2006/main" xmlns:r="http://schemas.openxmlformats.org/officeDocument/2006/relationships" xmlns:p="http://schemas.openxmlformats.org/presentationml/2006/main">
  <p:tag name="AS_UNIQUEID" val="70"/>
</p:tagLst>
</file>

<file path=ppt/tags/tag295.xml><?xml version="1.0" encoding="utf-8"?>
<p:tagLst xmlns:a="http://schemas.openxmlformats.org/drawingml/2006/main" xmlns:r="http://schemas.openxmlformats.org/officeDocument/2006/relationships" xmlns:p="http://schemas.openxmlformats.org/presentationml/2006/main">
  <p:tag name="AS_UNIQUEID" val="71"/>
</p:tagLst>
</file>

<file path=ppt/tags/tag296.xml><?xml version="1.0" encoding="utf-8"?>
<p:tagLst xmlns:a="http://schemas.openxmlformats.org/drawingml/2006/main" xmlns:r="http://schemas.openxmlformats.org/officeDocument/2006/relationships" xmlns:p="http://schemas.openxmlformats.org/presentationml/2006/main">
  <p:tag name="AS_UNIQUEID" val="72"/>
</p:tagLst>
</file>

<file path=ppt/tags/tag297.xml><?xml version="1.0" encoding="utf-8"?>
<p:tagLst xmlns:a="http://schemas.openxmlformats.org/drawingml/2006/main" xmlns:r="http://schemas.openxmlformats.org/officeDocument/2006/relationships" xmlns:p="http://schemas.openxmlformats.org/presentationml/2006/main">
  <p:tag name="AS_UNIQUEID" val="73"/>
</p:tagLst>
</file>

<file path=ppt/tags/tag298.xml><?xml version="1.0" encoding="utf-8"?>
<p:tagLst xmlns:a="http://schemas.openxmlformats.org/drawingml/2006/main" xmlns:r="http://schemas.openxmlformats.org/officeDocument/2006/relationships" xmlns:p="http://schemas.openxmlformats.org/presentationml/2006/main">
  <p:tag name="AS_UNIQUEID" val="74"/>
</p:tagLst>
</file>

<file path=ppt/tags/tag299.xml><?xml version="1.0" encoding="utf-8"?>
<p:tagLst xmlns:a="http://schemas.openxmlformats.org/drawingml/2006/main" xmlns:r="http://schemas.openxmlformats.org/officeDocument/2006/relationships" xmlns:p="http://schemas.openxmlformats.org/presentationml/2006/main">
  <p:tag name="AS_UNIQUEID" val="61"/>
</p:tagLst>
</file>

<file path=ppt/tags/tag3.xml><?xml version="1.0" encoding="utf-8"?>
<p:tagLst xmlns:a="http://schemas.openxmlformats.org/drawingml/2006/main" xmlns:r="http://schemas.openxmlformats.org/officeDocument/2006/relationships" xmlns:p="http://schemas.openxmlformats.org/presentationml/2006/main">
  <p:tag name="AS_UNIQUEID" val="140"/>
</p:tagLst>
</file>

<file path=ppt/tags/tag30.xml><?xml version="1.0" encoding="utf-8"?>
<p:tagLst xmlns:a="http://schemas.openxmlformats.org/drawingml/2006/main" xmlns:r="http://schemas.openxmlformats.org/officeDocument/2006/relationships" xmlns:p="http://schemas.openxmlformats.org/presentationml/2006/main">
  <p:tag name="AS_UNIQUEID" val="171"/>
</p:tagLst>
</file>

<file path=ppt/tags/tag300.xml><?xml version="1.0" encoding="utf-8"?>
<p:tagLst xmlns:a="http://schemas.openxmlformats.org/drawingml/2006/main" xmlns:r="http://schemas.openxmlformats.org/officeDocument/2006/relationships" xmlns:p="http://schemas.openxmlformats.org/presentationml/2006/main">
  <p:tag name="AS_UNIQUEID" val="64"/>
</p:tagLst>
</file>

<file path=ppt/tags/tag301.xml><?xml version="1.0" encoding="utf-8"?>
<p:tagLst xmlns:a="http://schemas.openxmlformats.org/drawingml/2006/main" xmlns:r="http://schemas.openxmlformats.org/officeDocument/2006/relationships" xmlns:p="http://schemas.openxmlformats.org/presentationml/2006/main">
  <p:tag name="AS_UNIQUEID" val="65"/>
  <p:tag name="KSO_WM_BEAUTIFY_FLAG" val="#wm#"/>
  <p:tag name="KSO_WM_TAG_VERSION" val="1.0"/>
  <p:tag name="KSO_WM_TEMPLATE_CATEGORY" val="diagram"/>
  <p:tag name="KSO_WM_TEMPLATE_INDEX" val="20194754"/>
  <p:tag name="KSO_WM_UNIT_COLOR_SCHEME_PARENT_PAGE" val="0_1"/>
  <p:tag name="KSO_WM_UNIT_COLOR_SCHEME_SHAPE_ID" val="18"/>
  <p:tag name="KSO_WM_UNIT_COMPATIBLE" val="0"/>
  <p:tag name="KSO_WM_UNIT_DIAGRAM_ISNUMVISUAL" val="0"/>
  <p:tag name="KSO_WM_UNIT_DIAGRAM_ISREFERUNIT" val="0"/>
  <p:tag name="KSO_WM_UNIT_HIGHLIGHT" val="0"/>
  <p:tag name="KSO_WM_UNIT_ID" val="diagram20194754_1*i*9"/>
  <p:tag name="KSO_WM_UNIT_INDEX" val="9"/>
  <p:tag name="KSO_WM_UNIT_LAYERLEVEL" val="1"/>
  <p:tag name="KSO_WM_UNIT_TYPE" val="i"/>
</p:tagLst>
</file>

<file path=ppt/tags/tag302.xml><?xml version="1.0" encoding="utf-8"?>
<p:tagLst xmlns:a="http://schemas.openxmlformats.org/drawingml/2006/main" xmlns:r="http://schemas.openxmlformats.org/officeDocument/2006/relationships" xmlns:p="http://schemas.openxmlformats.org/presentationml/2006/main">
  <p:tag name="AS_UNIQUEID" val="66"/>
  <p:tag name="KSO_WM_BEAUTIFY_FLAG" val="#wm#"/>
  <p:tag name="KSO_WM_TAG_VERSION" val="1.0"/>
  <p:tag name="KSO_WM_TEMPLATE_CATEGORY" val="diagram"/>
  <p:tag name="KSO_WM_TEMPLATE_INDEX" val="20194754"/>
  <p:tag name="KSO_WM_UNIT_COLOR_SCHEME_PARENT_PAGE" val="0_1"/>
  <p:tag name="KSO_WM_UNIT_COLOR_SCHEME_SHAPE_ID" val="19"/>
  <p:tag name="KSO_WM_UNIT_COMPATIBLE" val="0"/>
  <p:tag name="KSO_WM_UNIT_DIAGRAM_ISNUMVISUAL" val="0"/>
  <p:tag name="KSO_WM_UNIT_DIAGRAM_ISREFERUNIT" val="0"/>
  <p:tag name="KSO_WM_UNIT_HIGHLIGHT" val="0"/>
  <p:tag name="KSO_WM_UNIT_ID" val="diagram20194754_1*i*10"/>
  <p:tag name="KSO_WM_UNIT_INDEX" val="10"/>
  <p:tag name="KSO_WM_UNIT_LAYERLEVEL" val="1"/>
  <p:tag name="KSO_WM_UNIT_TYPE" val="i"/>
</p:tagLst>
</file>

<file path=ppt/tags/tag303.xml><?xml version="1.0" encoding="utf-8"?>
<p:tagLst xmlns:a="http://schemas.openxmlformats.org/drawingml/2006/main" xmlns:r="http://schemas.openxmlformats.org/officeDocument/2006/relationships" xmlns:p="http://schemas.openxmlformats.org/presentationml/2006/main">
  <p:tag name="AS_UNIQUEID" val="62"/>
  <p:tag name="KSO_WM_BEAUTIFY_FLAG" val="#wm#"/>
  <p:tag name="KSO_WM_TAG_VERSION" val="1.0"/>
  <p:tag name="KSO_WM_TEMPLATE_CATEGORY" val="diagram"/>
  <p:tag name="KSO_WM_TEMPLATE_INDEX" val="20194754"/>
  <p:tag name="KSO_WM_UNIT_COLOR_SCHEME_PARENT_PAGE" val="0_1"/>
  <p:tag name="KSO_WM_UNIT_COLOR_SCHEME_SHAPE_ID" val="20"/>
  <p:tag name="KSO_WM_UNIT_COMPATIBLE" val="0"/>
  <p:tag name="KSO_WM_UNIT_DIAGRAM_ISNUMVISUAL" val="0"/>
  <p:tag name="KSO_WM_UNIT_DIAGRAM_ISREFERUNIT" val="0"/>
  <p:tag name="KSO_WM_UNIT_HIGHLIGHT" val="0"/>
  <p:tag name="KSO_WM_UNIT_ID" val="diagram20194754_1*i*7"/>
  <p:tag name="KSO_WM_UNIT_INDEX" val="7"/>
  <p:tag name="KSO_WM_UNIT_LAYERLEVEL" val="1"/>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AS_UNIQUEID" val="63"/>
  <p:tag name="KSO_WM_BEAUTIFY_FLAG" val="#wm#"/>
  <p:tag name="KSO_WM_TAG_VERSION" val="1.0"/>
  <p:tag name="KSO_WM_TEMPLATE_CATEGORY" val="diagram"/>
  <p:tag name="KSO_WM_TEMPLATE_INDEX" val="20194754"/>
  <p:tag name="KSO_WM_UNIT_COLOR_SCHEME_PARENT_PAGE" val="0_1"/>
  <p:tag name="KSO_WM_UNIT_COLOR_SCHEME_SHAPE_ID" val="21"/>
  <p:tag name="KSO_WM_UNIT_COMPATIBLE" val="0"/>
  <p:tag name="KSO_WM_UNIT_DIAGRAM_ISNUMVISUAL" val="0"/>
  <p:tag name="KSO_WM_UNIT_DIAGRAM_ISREFERUNIT" val="0"/>
  <p:tag name="KSO_WM_UNIT_HIGHLIGHT" val="0"/>
  <p:tag name="KSO_WM_UNIT_ID" val="diagram20194754_1*i*8"/>
  <p:tag name="KSO_WM_UNIT_INDEX" val="8"/>
  <p:tag name="KSO_WM_UNIT_LAYERLEVEL" val="1"/>
  <p:tag name="KSO_WM_UNIT_TYPE" val="i"/>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754_1"/>
  <p:tag name="KSO_WM_SLIDE_INDEX" val="1"/>
  <p:tag name="KSO_WM_SLIDE_ITEM_CNT" val="0"/>
  <p:tag name="KSO_WM_SLIDE_LAYOUT" val="a_f"/>
  <p:tag name="KSO_WM_SLIDE_LAYOUT_CNT" val="1_1"/>
  <p:tag name="KSO_WM_SLIDE_POSITION" val="0*0"/>
  <p:tag name="KSO_WM_SLIDE_SIZE" val="960*540"/>
  <p:tag name="KSO_WM_SLIDE_SUBTYPE" val="pureTxt"/>
  <p:tag name="KSO_WM_SLIDE_TYPE" val="text"/>
  <p:tag name="KSO_WM_TAG_VERSION" val="1.0"/>
  <p:tag name="KSO_WM_TEMPLATE_CATEGORY" val="diagram"/>
  <p:tag name="KSO_WM_TEMPLATE_COLOR_TYPE" val="1"/>
  <p:tag name="KSO_WM_TEMPLATE_INDEX" val="20194754"/>
  <p:tag name="KSO_WM_TEMPLATE_MASTER_TYPE" val="0"/>
  <p:tag name="KSO_WM_TEMPLATE_SUBCATEGORY" val="0"/>
</p:tagLst>
</file>

<file path=ppt/tags/tag306.xml><?xml version="1.0" encoding="utf-8"?>
<p:tagLst xmlns:a="http://schemas.openxmlformats.org/drawingml/2006/main" xmlns:r="http://schemas.openxmlformats.org/officeDocument/2006/relationships" xmlns:p="http://schemas.openxmlformats.org/presentationml/2006/main">
  <p:tag name="AS_UNIQUEID" val="76"/>
  <p:tag name="KSO_WM_BEAUTIFY_FLAG" val="#wm#"/>
  <p:tag name="KSO_WM_TAG_VERSION" val="1.0"/>
  <p:tag name="KSO_WM_TEMPLATE_CATEGORY" val="diagram"/>
  <p:tag name="KSO_WM_TEMPLATE_INDEX" val="20194754"/>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4754_1*i*1"/>
  <p:tag name="KSO_WM_UNIT_INDEX" val="1"/>
  <p:tag name="KSO_WM_UNIT_LARGE_SHAPE" val="1"/>
  <p:tag name="KSO_WM_UNIT_LAYERLEVEL" val="1"/>
  <p:tag name="KSO_WM_UNIT_TYPE" val="i"/>
</p:tagLst>
</file>

<file path=ppt/tags/tag307.xml><?xml version="1.0" encoding="utf-8"?>
<p:tagLst xmlns:a="http://schemas.openxmlformats.org/drawingml/2006/main" xmlns:r="http://schemas.openxmlformats.org/officeDocument/2006/relationships" xmlns:p="http://schemas.openxmlformats.org/presentationml/2006/main">
  <p:tag name="AS_UNIQUEID" val="77"/>
  <p:tag name="KSO_WM_BEAUTIFY_FLAG" val="#wm#"/>
  <p:tag name="KSO_WM_TAG_VERSION" val="1.0"/>
  <p:tag name="KSO_WM_TEMPLATE_CATEGORY" val="diagram"/>
  <p:tag name="KSO_WM_TEMPLATE_INDEX" val="20194754"/>
  <p:tag name="KSO_WM_UNIT_COLOR_SCHEME_PARENT_PAGE" val="0_1"/>
  <p:tag name="KSO_WM_UNIT_COLOR_SCHEME_SHAPE_ID" val="7"/>
  <p:tag name="KSO_WM_UNIT_COMPATIBLE" val="0"/>
  <p:tag name="KSO_WM_UNIT_DIAGRAM_ISNUMVISUAL" val="0"/>
  <p:tag name="KSO_WM_UNIT_DIAGRAM_ISREFERUNIT" val="0"/>
  <p:tag name="KSO_WM_UNIT_HIGHLIGHT" val="0"/>
  <p:tag name="KSO_WM_UNIT_ID" val="diagram20194754_1*i*2"/>
  <p:tag name="KSO_WM_UNIT_INDEX" val="2"/>
  <p:tag name="KSO_WM_UNIT_LAYERLEVEL" val="1"/>
  <p:tag name="KSO_WM_UNIT_TYPE" val="i"/>
</p:tagLst>
</file>

<file path=ppt/tags/tag308.xml><?xml version="1.0" encoding="utf-8"?>
<p:tagLst xmlns:a="http://schemas.openxmlformats.org/drawingml/2006/main" xmlns:r="http://schemas.openxmlformats.org/officeDocument/2006/relationships" xmlns:p="http://schemas.openxmlformats.org/presentationml/2006/main">
  <p:tag name="AS_UNIQUEID" val="78"/>
  <p:tag name="KSO_WM_BEAUTIFY_FLAG" val="#wm#"/>
  <p:tag name="KSO_WM_TAG_VERSION" val="1.0"/>
  <p:tag name="KSO_WM_TEMPLATE_CATEGORY" val="diagram"/>
  <p:tag name="KSO_WM_TEMPLATE_INDEX" val="20194754"/>
  <p:tag name="KSO_WM_UNIT_COLOR_SCHEME_PARENT_PAGE" val="0_1"/>
  <p:tag name="KSO_WM_UNIT_COLOR_SCHEME_SHAPE_ID" val="9"/>
  <p:tag name="KSO_WM_UNIT_COMPATIBLE" val="0"/>
  <p:tag name="KSO_WM_UNIT_DIAGRAM_ISNUMVISUAL" val="0"/>
  <p:tag name="KSO_WM_UNIT_DIAGRAM_ISREFERUNIT" val="0"/>
  <p:tag name="KSO_WM_UNIT_HIGHLIGHT" val="0"/>
  <p:tag name="KSO_WM_UNIT_ID" val="diagram20194754_1*i*3"/>
  <p:tag name="KSO_WM_UNIT_INDEX" val="3"/>
  <p:tag name="KSO_WM_UNIT_LAYERLEVEL" val="1"/>
  <p:tag name="KSO_WM_UNIT_TYPE" val="i"/>
</p:tagLst>
</file>

<file path=ppt/tags/tag309.xml><?xml version="1.0" encoding="utf-8"?>
<p:tagLst xmlns:a="http://schemas.openxmlformats.org/drawingml/2006/main" xmlns:r="http://schemas.openxmlformats.org/officeDocument/2006/relationships" xmlns:p="http://schemas.openxmlformats.org/presentationml/2006/main">
  <p:tag name="AS_UNIQUEID" val="79"/>
  <p:tag name="KSO_WM_BEAUTIFY_FLAG" val="#wm#"/>
  <p:tag name="KSO_WM_TAG_VERSION" val="1.0"/>
  <p:tag name="KSO_WM_TEMPLATE_CATEGORY" val="diagram"/>
  <p:tag name="KSO_WM_TEMPLATE_INDEX" val="20194754"/>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4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0;我们为您标注了最适合的位置。您输入的文字到这里时，就是最佳视觉效果。"/>
  <p:tag name="KSO_WM_UNIT_TEXT_PART_ID_V2" val="d-4-2"/>
  <p:tag name="KSO_WM_UNIT_TYPE" val="f"/>
  <p:tag name="KSO_WM_UNIT_VALUE" val="364"/>
</p:tagLst>
</file>

<file path=ppt/tags/tag31.xml><?xml version="1.0" encoding="utf-8"?>
<p:tagLst xmlns:a="http://schemas.openxmlformats.org/drawingml/2006/main" xmlns:r="http://schemas.openxmlformats.org/officeDocument/2006/relationships" xmlns:p="http://schemas.openxmlformats.org/presentationml/2006/main">
  <p:tag name="AS_UNIQUEID" val="172"/>
</p:tagLst>
</file>

<file path=ppt/tags/tag310.xml><?xml version="1.0" encoding="utf-8"?>
<p:tagLst xmlns:a="http://schemas.openxmlformats.org/drawingml/2006/main" xmlns:r="http://schemas.openxmlformats.org/officeDocument/2006/relationships" xmlns:p="http://schemas.openxmlformats.org/presentationml/2006/main">
  <p:tag name="AS_UNIQUEID" val="80"/>
  <p:tag name="KSO_WM_BEAUTIFY_FLAG" val="#wm#"/>
  <p:tag name="KSO_WM_TAG_VERSION" val="1.0"/>
  <p:tag name="KSO_WM_TEMPLATE_CATEGORY" val="diagram"/>
  <p:tag name="KSO_WM_TEMPLATE_INDEX" val="20194754"/>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4754_1*i*5"/>
  <p:tag name="KSO_WM_UNIT_INDEX" val="5"/>
  <p:tag name="KSO_WM_UNIT_LAYERLEVEL" val="1"/>
  <p:tag name="KSO_WM_UNIT_TYPE" val="i"/>
</p:tagLst>
</file>

<file path=ppt/tags/tag311.xml><?xml version="1.0" encoding="utf-8"?>
<p:tagLst xmlns:a="http://schemas.openxmlformats.org/drawingml/2006/main" xmlns:r="http://schemas.openxmlformats.org/officeDocument/2006/relationships" xmlns:p="http://schemas.openxmlformats.org/presentationml/2006/main">
  <p:tag name="AS_UNIQUEID" val="81"/>
  <p:tag name="KSO_WM_BEAUTIFY_FLAG" val="#wm#"/>
  <p:tag name="KSO_WM_TAG_VERSION" val="1.0"/>
  <p:tag name="KSO_WM_TEMPLATE_CATEGORY" val="diagram"/>
  <p:tag name="KSO_WM_TEMPLATE_INDEX" val="20194754"/>
  <p:tag name="KSO_WM_UNIT_COLOR_SCHEME_PARENT_PAGE" val="0_1"/>
  <p:tag name="KSO_WM_UNIT_COLOR_SCHEME_SHAPE_ID" val="11"/>
  <p:tag name="KSO_WM_UNIT_COMPATIBLE" val="0"/>
  <p:tag name="KSO_WM_UNIT_DIAGRAM_ISNUMVISUAL" val="0"/>
  <p:tag name="KSO_WM_UNIT_DIAGRAM_ISREFERUNIT" val="0"/>
  <p:tag name="KSO_WM_UNIT_HIGHLIGHT" val="0"/>
  <p:tag name="KSO_WM_UNIT_ID" val="diagram20194754_1*a*1"/>
  <p:tag name="KSO_WM_UNIT_INDEX" val="1"/>
  <p:tag name="KSO_WM_UNIT_ISCONTENTSTITLE" val="0"/>
  <p:tag name="KSO_WM_UNIT_LAYERLEVEL" val="1"/>
  <p:tag name="KSO_WM_UNIT_NOCLEAR" val="0"/>
  <p:tag name="KSO_WM_UNIT_PRESET_TEXT" val="单击此处可添加您的大标题内容"/>
  <p:tag name="KSO_WM_UNIT_TEXT_PART_ID_V2" val="a-3-2"/>
  <p:tag name="KSO_WM_UNIT_TYPE" val="a"/>
  <p:tag name="KSO_WM_UNIT_VALUE" val="17"/>
</p:tagLst>
</file>

<file path=ppt/tags/tag312.xml><?xml version="1.0" encoding="utf-8"?>
<p:tagLst xmlns:a="http://schemas.openxmlformats.org/drawingml/2006/main" xmlns:r="http://schemas.openxmlformats.org/officeDocument/2006/relationships" xmlns:p="http://schemas.openxmlformats.org/presentationml/2006/main">
  <p:tag name="AS_UNIQUEID" val="82"/>
  <p:tag name="KSO_WM_BEAUTIFY_FLAG" val="#wm#"/>
  <p:tag name="KSO_WM_TAG_VERSION" val="1.0"/>
  <p:tag name="KSO_WM_TEMPLATE_CATEGORY" val="diagram"/>
  <p:tag name="KSO_WM_TEMPLATE_INDEX" val="20194754"/>
  <p:tag name="KSO_WM_UNIT_COLOR_SCHEME_PARENT_PAGE" val="0_1"/>
  <p:tag name="KSO_WM_UNIT_COLOR_SCHEME_SHAPE_ID" val="22"/>
  <p:tag name="KSO_WM_UNIT_COMPATIBLE" val="0"/>
  <p:tag name="KSO_WM_UNIT_DIAGRAM_ISNUMVISUAL" val="0"/>
  <p:tag name="KSO_WM_UNIT_DIAGRAM_ISREFERUNIT" val="0"/>
  <p:tag name="KSO_WM_UNIT_HIGHLIGHT" val="0"/>
  <p:tag name="KSO_WM_UNIT_ID" val="diagram20194754_1*i*6"/>
  <p:tag name="KSO_WM_UNIT_INDEX" val="6"/>
  <p:tag name="KSO_WM_UNIT_LAYERLEVEL" val="1"/>
  <p:tag name="KSO_WM_UNIT_TYPE" val="i"/>
</p:tagLst>
</file>

<file path=ppt/tags/tag313.xml><?xml version="1.0" encoding="utf-8"?>
<p:tagLst xmlns:a="http://schemas.openxmlformats.org/drawingml/2006/main" xmlns:r="http://schemas.openxmlformats.org/officeDocument/2006/relationships" xmlns:p="http://schemas.openxmlformats.org/presentationml/2006/main">
  <p:tag name="AS_UNIQUEID" val="89"/>
  <p:tag name="KSO_WM_BEAUTIFY_FLAG" val="#wm#"/>
  <p:tag name="KSO_WM_TAG_VERSION" val="1.0"/>
  <p:tag name="KSO_WM_TEMPLATE_CATEGORY" val="diagram"/>
  <p:tag name="KSO_WM_TEMPLATE_INDEX" val="20194754"/>
  <p:tag name="KSO_WM_UNIT_COLOR_SCHEME_PARENT_PAGE" val="0_1"/>
  <p:tag name="KSO_WM_UNIT_COLOR_SCHEME_SHAPE_ID" val="5"/>
  <p:tag name="KSO_WM_UNIT_COMPATIBLE" val="0"/>
  <p:tag name="KSO_WM_UNIT_DIAGRAM_ISNUMVISUAL" val="0"/>
  <p:tag name="KSO_WM_UNIT_DIAGRAM_ISREFERUNIT" val="0"/>
  <p:tag name="KSO_WM_UNIT_HIGHLIGHT" val="0"/>
  <p:tag name="KSO_WM_UNIT_ID" val="diagram20194754_1*i*4"/>
  <p:tag name="KSO_WM_UNIT_INDEX" val="4"/>
  <p:tag name="KSO_WM_UNIT_LAYERLEVEL" val="1"/>
  <p:tag name="KSO_WM_UNIT_TYPE" val="i"/>
</p:tagLst>
</file>

<file path=ppt/tags/tag314.xml><?xml version="1.0" encoding="utf-8"?>
<p:tagLst xmlns:a="http://schemas.openxmlformats.org/drawingml/2006/main" xmlns:r="http://schemas.openxmlformats.org/officeDocument/2006/relationships" xmlns:p="http://schemas.openxmlformats.org/presentationml/2006/main">
  <p:tag name="AS_UNIQUEID" val="90"/>
</p:tagLst>
</file>

<file path=ppt/tags/tag315.xml><?xml version="1.0" encoding="utf-8"?>
<p:tagLst xmlns:a="http://schemas.openxmlformats.org/drawingml/2006/main" xmlns:r="http://schemas.openxmlformats.org/officeDocument/2006/relationships" xmlns:p="http://schemas.openxmlformats.org/presentationml/2006/main">
  <p:tag name="AS_UNIQUEID" val="83"/>
</p:tagLst>
</file>

<file path=ppt/tags/tag316.xml><?xml version="1.0" encoding="utf-8"?>
<p:tagLst xmlns:a="http://schemas.openxmlformats.org/drawingml/2006/main" xmlns:r="http://schemas.openxmlformats.org/officeDocument/2006/relationships" xmlns:p="http://schemas.openxmlformats.org/presentationml/2006/main">
  <p:tag name="AS_UNIQUEID" val="86"/>
</p:tagLst>
</file>

<file path=ppt/tags/tag317.xml><?xml version="1.0" encoding="utf-8"?>
<p:tagLst xmlns:a="http://schemas.openxmlformats.org/drawingml/2006/main" xmlns:r="http://schemas.openxmlformats.org/officeDocument/2006/relationships" xmlns:p="http://schemas.openxmlformats.org/presentationml/2006/main">
  <p:tag name="AS_UNIQUEID" val="87"/>
  <p:tag name="KSO_WM_BEAUTIFY_FLAG" val="#wm#"/>
  <p:tag name="KSO_WM_TAG_VERSION" val="1.0"/>
  <p:tag name="KSO_WM_TEMPLATE_CATEGORY" val="diagram"/>
  <p:tag name="KSO_WM_TEMPLATE_INDEX" val="20194754"/>
  <p:tag name="KSO_WM_UNIT_COLOR_SCHEME_PARENT_PAGE" val="0_1"/>
  <p:tag name="KSO_WM_UNIT_COLOR_SCHEME_SHAPE_ID" val="18"/>
  <p:tag name="KSO_WM_UNIT_COMPATIBLE" val="0"/>
  <p:tag name="KSO_WM_UNIT_DIAGRAM_ISNUMVISUAL" val="0"/>
  <p:tag name="KSO_WM_UNIT_DIAGRAM_ISREFERUNIT" val="0"/>
  <p:tag name="KSO_WM_UNIT_HIGHLIGHT" val="0"/>
  <p:tag name="KSO_WM_UNIT_ID" val="diagram20194754_1*i*9"/>
  <p:tag name="KSO_WM_UNIT_INDEX" val="9"/>
  <p:tag name="KSO_WM_UNIT_LAYERLEVEL" val="1"/>
  <p:tag name="KSO_WM_UNIT_TYPE" val="i"/>
</p:tagLst>
</file>

<file path=ppt/tags/tag318.xml><?xml version="1.0" encoding="utf-8"?>
<p:tagLst xmlns:a="http://schemas.openxmlformats.org/drawingml/2006/main" xmlns:r="http://schemas.openxmlformats.org/officeDocument/2006/relationships" xmlns:p="http://schemas.openxmlformats.org/presentationml/2006/main">
  <p:tag name="AS_UNIQUEID" val="88"/>
  <p:tag name="KSO_WM_BEAUTIFY_FLAG" val="#wm#"/>
  <p:tag name="KSO_WM_TAG_VERSION" val="1.0"/>
  <p:tag name="KSO_WM_TEMPLATE_CATEGORY" val="diagram"/>
  <p:tag name="KSO_WM_TEMPLATE_INDEX" val="20194754"/>
  <p:tag name="KSO_WM_UNIT_COLOR_SCHEME_PARENT_PAGE" val="0_1"/>
  <p:tag name="KSO_WM_UNIT_COLOR_SCHEME_SHAPE_ID" val="19"/>
  <p:tag name="KSO_WM_UNIT_COMPATIBLE" val="0"/>
  <p:tag name="KSO_WM_UNIT_DIAGRAM_ISNUMVISUAL" val="0"/>
  <p:tag name="KSO_WM_UNIT_DIAGRAM_ISREFERUNIT" val="0"/>
  <p:tag name="KSO_WM_UNIT_HIGHLIGHT" val="0"/>
  <p:tag name="KSO_WM_UNIT_ID" val="diagram20194754_1*i*10"/>
  <p:tag name="KSO_WM_UNIT_INDEX" val="10"/>
  <p:tag name="KSO_WM_UNIT_LAYERLEVEL" val="1"/>
  <p:tag name="KSO_WM_UNIT_TYPE" val="i"/>
</p:tagLst>
</file>

<file path=ppt/tags/tag319.xml><?xml version="1.0" encoding="utf-8"?>
<p:tagLst xmlns:a="http://schemas.openxmlformats.org/drawingml/2006/main" xmlns:r="http://schemas.openxmlformats.org/officeDocument/2006/relationships" xmlns:p="http://schemas.openxmlformats.org/presentationml/2006/main">
  <p:tag name="AS_UNIQUEID" val="84"/>
  <p:tag name="KSO_WM_BEAUTIFY_FLAG" val="#wm#"/>
  <p:tag name="KSO_WM_TAG_VERSION" val="1.0"/>
  <p:tag name="KSO_WM_TEMPLATE_CATEGORY" val="diagram"/>
  <p:tag name="KSO_WM_TEMPLATE_INDEX" val="20194754"/>
  <p:tag name="KSO_WM_UNIT_COLOR_SCHEME_PARENT_PAGE" val="0_1"/>
  <p:tag name="KSO_WM_UNIT_COLOR_SCHEME_SHAPE_ID" val="20"/>
  <p:tag name="KSO_WM_UNIT_COMPATIBLE" val="0"/>
  <p:tag name="KSO_WM_UNIT_DIAGRAM_ISNUMVISUAL" val="0"/>
  <p:tag name="KSO_WM_UNIT_DIAGRAM_ISREFERUNIT" val="0"/>
  <p:tag name="KSO_WM_UNIT_HIGHLIGHT" val="0"/>
  <p:tag name="KSO_WM_UNIT_ID" val="diagram20194754_1*i*7"/>
  <p:tag name="KSO_WM_UNIT_INDEX" val="7"/>
  <p:tag name="KSO_WM_UNIT_LAYERLEVEL" val="1"/>
  <p:tag name="KSO_WM_UNIT_TYPE" val="i"/>
</p:tagLst>
</file>

<file path=ppt/tags/tag32.xml><?xml version="1.0" encoding="utf-8"?>
<p:tagLst xmlns:a="http://schemas.openxmlformats.org/drawingml/2006/main" xmlns:r="http://schemas.openxmlformats.org/officeDocument/2006/relationships" xmlns:p="http://schemas.openxmlformats.org/presentationml/2006/main">
  <p:tag name="AS_UNIQUEID" val="173"/>
</p:tagLst>
</file>

<file path=ppt/tags/tag320.xml><?xml version="1.0" encoding="utf-8"?>
<p:tagLst xmlns:a="http://schemas.openxmlformats.org/drawingml/2006/main" xmlns:r="http://schemas.openxmlformats.org/officeDocument/2006/relationships" xmlns:p="http://schemas.openxmlformats.org/presentationml/2006/main">
  <p:tag name="AS_UNIQUEID" val="85"/>
  <p:tag name="KSO_WM_BEAUTIFY_FLAG" val="#wm#"/>
  <p:tag name="KSO_WM_TAG_VERSION" val="1.0"/>
  <p:tag name="KSO_WM_TEMPLATE_CATEGORY" val="diagram"/>
  <p:tag name="KSO_WM_TEMPLATE_INDEX" val="20194754"/>
  <p:tag name="KSO_WM_UNIT_COLOR_SCHEME_PARENT_PAGE" val="0_1"/>
  <p:tag name="KSO_WM_UNIT_COLOR_SCHEME_SHAPE_ID" val="21"/>
  <p:tag name="KSO_WM_UNIT_COMPATIBLE" val="0"/>
  <p:tag name="KSO_WM_UNIT_DIAGRAM_ISNUMVISUAL" val="0"/>
  <p:tag name="KSO_WM_UNIT_DIAGRAM_ISREFERUNIT" val="0"/>
  <p:tag name="KSO_WM_UNIT_HIGHLIGHT" val="0"/>
  <p:tag name="KSO_WM_UNIT_ID" val="diagram20194754_1*i*8"/>
  <p:tag name="KSO_WM_UNIT_INDEX" val="8"/>
  <p:tag name="KSO_WM_UNIT_LAYERLEVEL" val="1"/>
  <p:tag name="KSO_WM_UNIT_TYPE" val="i"/>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SLIDE_DIAGTYPE" val="m"/>
  <p:tag name="KSO_WM_SLIDE_ID" val="diagram20201827_1"/>
  <p:tag name="KSO_WM_SLIDE_INDEX" val="1"/>
  <p:tag name="KSO_WM_SLIDE_ITEM_CNT" val="2"/>
  <p:tag name="KSO_WM_SLIDE_LAYOUT" val="a_d_m"/>
  <p:tag name="KSO_WM_SLIDE_LAYOUT_CNT" val="1_1_1"/>
  <p:tag name="KSO_WM_SLIDE_MODEL_TYPE" val="timeline"/>
  <p:tag name="KSO_WM_SLIDE_POSITION" val="545.444*93.6013"/>
  <p:tag name="KSO_WM_SLIDE_SIZE" val="331.416*446.398"/>
  <p:tag name="KSO_WM_SLIDE_SUBTYPE" val="diag"/>
  <p:tag name="KSO_WM_SLIDE_TIMELINE_MAXITEMS" val="3"/>
  <p:tag name="KSO_WM_SLIDE_TIMELINE_MINITEMS" val="2"/>
  <p:tag name="KSO_WM_SLIDE_TIMELINE_TYPE" val="start"/>
  <p:tag name="KSO_WM_SLIDE_TYPE" val="text"/>
  <p:tag name="KSO_WM_TAG_VERSION" val="1.0"/>
  <p:tag name="KSO_WM_TEMPLATE_CATEGORY" val="diagram"/>
  <p:tag name="KSO_WM_TEMPLATE_INDEX" val="20201827"/>
  <p:tag name="KSO_WM_TEMPLATE_SUBCATEGORY" val="15"/>
</p:tagLst>
</file>

<file path=ppt/tags/tag322.xml><?xml version="1.0" encoding="utf-8"?>
<p:tagLst xmlns:a="http://schemas.openxmlformats.org/drawingml/2006/main" xmlns:r="http://schemas.openxmlformats.org/officeDocument/2006/relationships" xmlns:p="http://schemas.openxmlformats.org/presentationml/2006/main">
  <p:tag name="AS_UNIQUEID" val="96"/>
  <p:tag name="KSO_WM_BEAUTIFY_FLAG" val="#wm#"/>
  <p:tag name="KSO_WM_DIAGRAM_GROUP_CODE" val="m1-1"/>
  <p:tag name="KSO_WM_TAG_VERSION" val="1.0"/>
  <p:tag name="KSO_WM_TEMPLATE_CATEGORY" val="diagram"/>
  <p:tag name="KSO_WM_TEMPLATE_INDEX" val="20201827"/>
  <p:tag name="KSO_WM_UNIT_ADJUSTLAYOUT_ID" val="91"/>
  <p:tag name="KSO_WM_UNIT_COMPATIBLE" val="0"/>
  <p:tag name="KSO_WM_UNIT_DIAGRAM_ISNUMVISUAL" val="0"/>
  <p:tag name="KSO_WM_UNIT_DIAGRAM_ISREFERUNIT" val="0"/>
  <p:tag name="KSO_WM_UNIT_HIGHLIGHT" val="0"/>
  <p:tag name="KSO_WM_UNIT_ID" val="diagram20201827_1*m_h_a*1_1_1"/>
  <p:tag name="KSO_WM_UNIT_INDEX" val="1_1_1"/>
  <p:tag name="KSO_WM_UNIT_ISCONTENTSTITLE" val="0"/>
  <p:tag name="KSO_WM_UNIT_LAYERLEVEL" val="1_1_1"/>
  <p:tag name="KSO_WM_UNIT_NOCLEAR" val="0"/>
  <p:tag name="KSO_WM_UNIT_PRESET_TEXT" val="分析"/>
  <p:tag name="KSO_WM_UNIT_TEXT_FILL_FORE_SCHEMECOLOR_INDEX" val="5"/>
  <p:tag name="KSO_WM_UNIT_TEXT_FILL_TYPE" val="1"/>
  <p:tag name="KSO_WM_UNIT_TIMELINE_EMPHASIS_ID" val="1"/>
  <p:tag name="KSO_WM_UNIT_TIMELINE_IDINGROUP" val="2"/>
  <p:tag name="KSO_WM_UNIT_TYPE" val="m_h_a"/>
  <p:tag name="KSO_WM_UNIT_USESOURCEFORMAT_APPLY" val="1"/>
  <p:tag name="KSO_WM_UNIT_VALUE" val="3"/>
</p:tagLst>
</file>

<file path=ppt/tags/tag323.xml><?xml version="1.0" encoding="utf-8"?>
<p:tagLst xmlns:a="http://schemas.openxmlformats.org/drawingml/2006/main" xmlns:r="http://schemas.openxmlformats.org/officeDocument/2006/relationships" xmlns:p="http://schemas.openxmlformats.org/presentationml/2006/main">
  <p:tag name="AS_UNIQUEID" val="97"/>
  <p:tag name="KSO_WM_BEAUTIFY_FLAG" val="#wm#"/>
  <p:tag name="KSO_WM_DIAGRAM_GROUP_CODE" val="m1-1"/>
  <p:tag name="KSO_WM_TAG_VERSION" val="1.0"/>
  <p:tag name="KSO_WM_TEMPLATE_CATEGORY" val="diagram"/>
  <p:tag name="KSO_WM_TEMPLATE_INDEX" val="20201827"/>
  <p:tag name="KSO_WM_UNIT_ADJUSTLAYOUT_ID" val="74"/>
  <p:tag name="KSO_WM_UNIT_COMPATIBLE" val="0"/>
  <p:tag name="KSO_WM_UNIT_DIAGRAM_ISNUMVISUAL" val="0"/>
  <p:tag name="KSO_WM_UNIT_DIAGRAM_ISREFERUNIT" val="0"/>
  <p:tag name="KSO_WM_UNIT_HIGHLIGHT" val="0"/>
  <p:tag name="KSO_WM_UNIT_ID" val="diagram20201827_1*m_h_f*1_1_1"/>
  <p:tag name="KSO_WM_UNIT_INDEX" val="1_1_1"/>
  <p:tag name="KSO_WM_UNIT_LAYERLEVEL" val="1_1_1"/>
  <p:tag name="KSO_WM_UNIT_NOCLEAR" val="0"/>
  <p:tag name="KSO_WM_UNIT_PRESET_TEXT" val="简单地描述培训项目的发展历程"/>
  <p:tag name="KSO_WM_UNIT_TEXT_FILL_FORE_SCHEMECOLOR_INDEX" val="14"/>
  <p:tag name="KSO_WM_UNIT_TEXT_FILL_TYPE" val="1"/>
  <p:tag name="KSO_WM_UNIT_TIMELINE_EMPHASIS_ID" val="2"/>
  <p:tag name="KSO_WM_UNIT_TIMELINE_IDINGROUP" val="3"/>
  <p:tag name="KSO_WM_UNIT_TYPE" val="m_h_f"/>
  <p:tag name="KSO_WM_UNIT_USESOURCEFORMAT_APPLY" val="1"/>
  <p:tag name="KSO_WM_UNIT_VALUE" val="17"/>
</p:tagLst>
</file>

<file path=ppt/tags/tag324.xml><?xml version="1.0" encoding="utf-8"?>
<p:tagLst xmlns:a="http://schemas.openxmlformats.org/drawingml/2006/main" xmlns:r="http://schemas.openxmlformats.org/officeDocument/2006/relationships" xmlns:p="http://schemas.openxmlformats.org/presentationml/2006/main">
  <p:tag name="AS_UNIQUEID" val="98"/>
  <p:tag name="KSO_WM_BEAUTIFY_FLAG" val="#wm#"/>
  <p:tag name="KSO_WM_DIAGRAM_GROUP_CODE" val="m1-1"/>
  <p:tag name="KSO_WM_TAG_VERSION" val="1.0"/>
  <p:tag name="KSO_WM_TEMPLATE_CATEGORY" val="diagram"/>
  <p:tag name="KSO_WM_TEMPLATE_INDEX" val="20201827"/>
  <p:tag name="KSO_WM_UNIT_ADJUSTLAYOUT_ID" val="116"/>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1827_1*m_h_i*1_1_1"/>
  <p:tag name="KSO_WM_UNIT_INDEX" val="1_1_1"/>
  <p:tag name="KSO_WM_UNIT_LAYERLEVEL" val="1_1_1"/>
  <p:tag name="KSO_WM_UNIT_LINE_FILL_TYPE" val="2"/>
  <p:tag name="KSO_WM_UNIT_LINE_FORE_SCHEMECOLOR_INDEX" val="5"/>
  <p:tag name="KSO_WM_UNIT_TEXT_FILL_FORE_SCHEMECOLOR_INDEX" val="2"/>
  <p:tag name="KSO_WM_UNIT_TEXT_FILL_TYPE" val="1"/>
  <p:tag name="KSO_WM_UNIT_TIMELINE_EMPHASIS_ID" val="3"/>
  <p:tag name="KSO_WM_UNIT_TIMELINE_IDINGROUP" val="4"/>
  <p:tag name="KSO_WM_UNIT_TYPE" val="m_h_i"/>
  <p:tag name="KSO_WM_UNIT_USESOURCEFORMAT_APPLY" val="1"/>
</p:tagLst>
</file>

<file path=ppt/tags/tag325.xml><?xml version="1.0" encoding="utf-8"?>
<p:tagLst xmlns:a="http://schemas.openxmlformats.org/drawingml/2006/main" xmlns:r="http://schemas.openxmlformats.org/officeDocument/2006/relationships" xmlns:p="http://schemas.openxmlformats.org/presentationml/2006/main">
  <p:tag name="AS_UNIQUEID" val="99"/>
  <p:tag name="KSO_WM_BEAUTIFY_FLAG" val="#wm#"/>
  <p:tag name="KSO_WM_DIAGRAM_GROUP_CODE" val="m1-1"/>
  <p:tag name="KSO_WM_TAG_VERSION" val="1.0"/>
  <p:tag name="KSO_WM_TEMPLATE_CATEGORY" val="diagram"/>
  <p:tag name="KSO_WM_TEMPLATE_INDEX" val="20201827"/>
  <p:tag name="KSO_WM_UNIT_ADJUSTLAYOUT_ID" val="3"/>
  <p:tag name="KSO_WM_UNIT_COMPATIBLE" val="0"/>
  <p:tag name="KSO_WM_UNIT_DIAGRAM_ISNUMVISUAL" val="0"/>
  <p:tag name="KSO_WM_UNIT_DIAGRAM_ISREFERUNIT" val="0"/>
  <p:tag name="KSO_WM_UNIT_FILL_FORE_SCHEMECOLOR_INDEX" val="15"/>
  <p:tag name="KSO_WM_UNIT_FILL_TYPE" val="1"/>
  <p:tag name="KSO_WM_UNIT_HIGHLIGHT" val="0"/>
  <p:tag name="KSO_WM_UNIT_ID" val="diagram20201827_1*i*2"/>
  <p:tag name="KSO_WM_UNIT_INDEX" val="2"/>
  <p:tag name="KSO_WM_UNIT_LAYERLEVEL" val="1"/>
  <p:tag name="KSO_WM_UNIT_TEXT_FILL_FORE_SCHEMECOLOR_INDEX" val="2"/>
  <p:tag name="KSO_WM_UNIT_TEXT_FILL_TYPE" val="1"/>
  <p:tag name="KSO_WM_UNIT_TYPE" val="i"/>
  <p:tag name="KSO_WM_UNIT_USESOURCEFORMAT_APPLY" val="1"/>
</p:tagLst>
</file>

<file path=ppt/tags/tag326.xml><?xml version="1.0" encoding="utf-8"?>
<p:tagLst xmlns:a="http://schemas.openxmlformats.org/drawingml/2006/main" xmlns:r="http://schemas.openxmlformats.org/officeDocument/2006/relationships" xmlns:p="http://schemas.openxmlformats.org/presentationml/2006/main">
  <p:tag name="AS_UNIQUEID" val="100"/>
  <p:tag name="KSO_WM_BEAUTIFY_FLAG" val="#wm#"/>
  <p:tag name="KSO_WM_DIAGRAM_GROUP_CODE" val="m1-1"/>
  <p:tag name="KSO_WM_TAG_VERSION" val="1.0"/>
  <p:tag name="KSO_WM_TEMPLATE_CATEGORY" val="diagram"/>
  <p:tag name="KSO_WM_TEMPLATE_INDEX" val="20201827"/>
  <p:tag name="KSO_WM_UNIT_ADJUSTLAYOUT_ID" val="15"/>
  <p:tag name="KSO_WM_UNIT_COMPATIBLE" val="0"/>
  <p:tag name="KSO_WM_UNIT_DIAGRAM_ISNUMVISUAL" val="0"/>
  <p:tag name="KSO_WM_UNIT_DIAGRAM_ISREFERUNIT" val="0"/>
  <p:tag name="KSO_WM_UNIT_HIGHLIGHT" val="0"/>
  <p:tag name="KSO_WM_UNIT_ID" val="diagram20201827_1*a*1"/>
  <p:tag name="KSO_WM_UNIT_INDEX" val="1"/>
  <p:tag name="KSO_WM_UNIT_ISCONTENTSTITLE" val="0"/>
  <p:tag name="KSO_WM_UNIT_LAYERLEVEL" val="1"/>
  <p:tag name="KSO_WM_UNIT_NOCLEAR" val="0"/>
  <p:tag name="KSO_WM_UNIT_PRESET_TEXT" val="培训项目发展历程"/>
  <p:tag name="KSO_WM_UNIT_TEXT_FILL_FORE_SCHEMECOLOR_INDEX" val="14"/>
  <p:tag name="KSO_WM_UNIT_TEXT_FILL_TYPE" val="1"/>
  <p:tag name="KSO_WM_UNIT_TYPE" val="a"/>
  <p:tag name="KSO_WM_UNIT_USESOURCEFORMAT_APPLY" val="1"/>
  <p:tag name="KSO_WM_UNIT_VALUE" val="11"/>
</p:tagLst>
</file>

<file path=ppt/tags/tag327.xml><?xml version="1.0" encoding="utf-8"?>
<p:tagLst xmlns:a="http://schemas.openxmlformats.org/drawingml/2006/main" xmlns:r="http://schemas.openxmlformats.org/officeDocument/2006/relationships" xmlns:p="http://schemas.openxmlformats.org/presentationml/2006/main">
  <p:tag name="AS_UNIQUEID" val="92"/>
</p:tagLst>
</file>

<file path=ppt/tags/tag328.xml><?xml version="1.0" encoding="utf-8"?>
<p:tagLst xmlns:a="http://schemas.openxmlformats.org/drawingml/2006/main" xmlns:r="http://schemas.openxmlformats.org/officeDocument/2006/relationships" xmlns:p="http://schemas.openxmlformats.org/presentationml/2006/main">
  <p:tag name="AS_UNIQUEID" val="93"/>
</p:tagLst>
</file>

<file path=ppt/tags/tag329.xml><?xml version="1.0" encoding="utf-8"?>
<p:tagLst xmlns:a="http://schemas.openxmlformats.org/drawingml/2006/main" xmlns:r="http://schemas.openxmlformats.org/officeDocument/2006/relationships" xmlns:p="http://schemas.openxmlformats.org/presentationml/2006/main">
  <p:tag name="AS_UNIQUEID" val="94"/>
</p:tagLst>
</file>

<file path=ppt/tags/tag33.xml><?xml version="1.0" encoding="utf-8"?>
<p:tagLst xmlns:a="http://schemas.openxmlformats.org/drawingml/2006/main" xmlns:r="http://schemas.openxmlformats.org/officeDocument/2006/relationships" xmlns:p="http://schemas.openxmlformats.org/presentationml/2006/main">
  <p:tag name="AS_UNIQUEID" val="174"/>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SLIDE_DIAGTYPE" val="m"/>
  <p:tag name="KSO_WM_SLIDE_ID" val="diagram20201827_1"/>
  <p:tag name="KSO_WM_SLIDE_INDEX" val="1"/>
  <p:tag name="KSO_WM_SLIDE_ITEM_CNT" val="2"/>
  <p:tag name="KSO_WM_SLIDE_LAYOUT" val="a_d_m"/>
  <p:tag name="KSO_WM_SLIDE_LAYOUT_CNT" val="1_1_1"/>
  <p:tag name="KSO_WM_SLIDE_MODEL_TYPE" val="timeline"/>
  <p:tag name="KSO_WM_SLIDE_POSITION" val="545.444*93.6013"/>
  <p:tag name="KSO_WM_SLIDE_SIZE" val="331.416*446.398"/>
  <p:tag name="KSO_WM_SLIDE_SUBTYPE" val="diag"/>
  <p:tag name="KSO_WM_SLIDE_TIMELINE_MAXITEMS" val="3"/>
  <p:tag name="KSO_WM_SLIDE_TIMELINE_MINITEMS" val="2"/>
  <p:tag name="KSO_WM_SLIDE_TIMELINE_TYPE" val="start"/>
  <p:tag name="KSO_WM_SLIDE_TYPE" val="text"/>
  <p:tag name="KSO_WM_TAG_VERSION" val="1.0"/>
  <p:tag name="KSO_WM_TEMPLATE_CATEGORY" val="diagram"/>
  <p:tag name="KSO_WM_TEMPLATE_INDEX" val="20201827"/>
  <p:tag name="KSO_WM_TEMPLATE_SUBCATEGORY" val="15"/>
</p:tagLst>
</file>

<file path=ppt/tags/tag331.xml><?xml version="1.0" encoding="utf-8"?>
<p:tagLst xmlns:a="http://schemas.openxmlformats.org/drawingml/2006/main" xmlns:r="http://schemas.openxmlformats.org/officeDocument/2006/relationships" xmlns:p="http://schemas.openxmlformats.org/presentationml/2006/main">
  <p:tag name="AS_UNIQUEID" val="106"/>
  <p:tag name="KSO_WM_BEAUTIFY_FLAG" val="#wm#"/>
  <p:tag name="KSO_WM_DIAGRAM_GROUP_CODE" val="m1-1"/>
  <p:tag name="KSO_WM_TAG_VERSION" val="1.0"/>
  <p:tag name="KSO_WM_TEMPLATE_CATEGORY" val="diagram"/>
  <p:tag name="KSO_WM_TEMPLATE_INDEX" val="20201827"/>
  <p:tag name="KSO_WM_UNIT_ADJUSTLAYOUT_ID" val="91"/>
  <p:tag name="KSO_WM_UNIT_COMPATIBLE" val="0"/>
  <p:tag name="KSO_WM_UNIT_DIAGRAM_ISNUMVISUAL" val="0"/>
  <p:tag name="KSO_WM_UNIT_DIAGRAM_ISREFERUNIT" val="0"/>
  <p:tag name="KSO_WM_UNIT_HIGHLIGHT" val="0"/>
  <p:tag name="KSO_WM_UNIT_ID" val="diagram20201827_1*m_h_a*1_1_1"/>
  <p:tag name="KSO_WM_UNIT_INDEX" val="1_1_1"/>
  <p:tag name="KSO_WM_UNIT_ISCONTENTSTITLE" val="0"/>
  <p:tag name="KSO_WM_UNIT_LAYERLEVEL" val="1_1_1"/>
  <p:tag name="KSO_WM_UNIT_NOCLEAR" val="0"/>
  <p:tag name="KSO_WM_UNIT_PRESET_TEXT" val="分析"/>
  <p:tag name="KSO_WM_UNIT_TEXT_FILL_FORE_SCHEMECOLOR_INDEX" val="5"/>
  <p:tag name="KSO_WM_UNIT_TEXT_FILL_TYPE" val="1"/>
  <p:tag name="KSO_WM_UNIT_TIMELINE_EMPHASIS_ID" val="1"/>
  <p:tag name="KSO_WM_UNIT_TIMELINE_IDINGROUP" val="2"/>
  <p:tag name="KSO_WM_UNIT_TYPE" val="m_h_a"/>
  <p:tag name="KSO_WM_UNIT_USESOURCEFORMAT_APPLY" val="1"/>
  <p:tag name="KSO_WM_UNIT_VALUE" val="3"/>
</p:tagLst>
</file>

<file path=ppt/tags/tag332.xml><?xml version="1.0" encoding="utf-8"?>
<p:tagLst xmlns:a="http://schemas.openxmlformats.org/drawingml/2006/main" xmlns:r="http://schemas.openxmlformats.org/officeDocument/2006/relationships" xmlns:p="http://schemas.openxmlformats.org/presentationml/2006/main">
  <p:tag name="AS_UNIQUEID" val="107"/>
  <p:tag name="KSO_WM_BEAUTIFY_FLAG" val="#wm#"/>
  <p:tag name="KSO_WM_DIAGRAM_GROUP_CODE" val="m1-1"/>
  <p:tag name="KSO_WM_TAG_VERSION" val="1.0"/>
  <p:tag name="KSO_WM_TEMPLATE_CATEGORY" val="diagram"/>
  <p:tag name="KSO_WM_TEMPLATE_INDEX" val="20201827"/>
  <p:tag name="KSO_WM_UNIT_ADJUSTLAYOUT_ID" val="74"/>
  <p:tag name="KSO_WM_UNIT_COMPATIBLE" val="0"/>
  <p:tag name="KSO_WM_UNIT_DIAGRAM_ISNUMVISUAL" val="0"/>
  <p:tag name="KSO_WM_UNIT_DIAGRAM_ISREFERUNIT" val="0"/>
  <p:tag name="KSO_WM_UNIT_HIGHLIGHT" val="0"/>
  <p:tag name="KSO_WM_UNIT_ID" val="diagram20201827_1*m_h_f*1_1_1"/>
  <p:tag name="KSO_WM_UNIT_INDEX" val="1_1_1"/>
  <p:tag name="KSO_WM_UNIT_LAYERLEVEL" val="1_1_1"/>
  <p:tag name="KSO_WM_UNIT_NOCLEAR" val="0"/>
  <p:tag name="KSO_WM_UNIT_PRESET_TEXT" val="简单地描述培训项目的发展历程"/>
  <p:tag name="KSO_WM_UNIT_TEXT_FILL_FORE_SCHEMECOLOR_INDEX" val="14"/>
  <p:tag name="KSO_WM_UNIT_TEXT_FILL_TYPE" val="1"/>
  <p:tag name="KSO_WM_UNIT_TIMELINE_EMPHASIS_ID" val="2"/>
  <p:tag name="KSO_WM_UNIT_TIMELINE_IDINGROUP" val="3"/>
  <p:tag name="KSO_WM_UNIT_TYPE" val="m_h_f"/>
  <p:tag name="KSO_WM_UNIT_USESOURCEFORMAT_APPLY" val="1"/>
  <p:tag name="KSO_WM_UNIT_VALUE" val="17"/>
</p:tagLst>
</file>

<file path=ppt/tags/tag333.xml><?xml version="1.0" encoding="utf-8"?>
<p:tagLst xmlns:a="http://schemas.openxmlformats.org/drawingml/2006/main" xmlns:r="http://schemas.openxmlformats.org/officeDocument/2006/relationships" xmlns:p="http://schemas.openxmlformats.org/presentationml/2006/main">
  <p:tag name="AS_UNIQUEID" val="108"/>
  <p:tag name="KSO_WM_BEAUTIFY_FLAG" val="#wm#"/>
  <p:tag name="KSO_WM_DIAGRAM_GROUP_CODE" val="m1-1"/>
  <p:tag name="KSO_WM_TAG_VERSION" val="1.0"/>
  <p:tag name="KSO_WM_TEMPLATE_CATEGORY" val="diagram"/>
  <p:tag name="KSO_WM_TEMPLATE_INDEX" val="20201827"/>
  <p:tag name="KSO_WM_UNIT_ADJUSTLAYOUT_ID" val="116"/>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1827_1*m_h_i*1_1_1"/>
  <p:tag name="KSO_WM_UNIT_INDEX" val="1_1_1"/>
  <p:tag name="KSO_WM_UNIT_LAYERLEVEL" val="1_1_1"/>
  <p:tag name="KSO_WM_UNIT_LINE_FILL_TYPE" val="2"/>
  <p:tag name="KSO_WM_UNIT_LINE_FORE_SCHEMECOLOR_INDEX" val="5"/>
  <p:tag name="KSO_WM_UNIT_TEXT_FILL_FORE_SCHEMECOLOR_INDEX" val="2"/>
  <p:tag name="KSO_WM_UNIT_TEXT_FILL_TYPE" val="1"/>
  <p:tag name="KSO_WM_UNIT_TIMELINE_EMPHASIS_ID" val="3"/>
  <p:tag name="KSO_WM_UNIT_TIMELINE_IDINGROUP" val="4"/>
  <p:tag name="KSO_WM_UNIT_TYPE" val="m_h_i"/>
  <p:tag name="KSO_WM_UNIT_USESOURCEFORMAT_APPLY" val="1"/>
</p:tagLst>
</file>

<file path=ppt/tags/tag334.xml><?xml version="1.0" encoding="utf-8"?>
<p:tagLst xmlns:a="http://schemas.openxmlformats.org/drawingml/2006/main" xmlns:r="http://schemas.openxmlformats.org/officeDocument/2006/relationships" xmlns:p="http://schemas.openxmlformats.org/presentationml/2006/main">
  <p:tag name="AS_UNIQUEID" val="109"/>
  <p:tag name="KSO_WM_BEAUTIFY_FLAG" val="#wm#"/>
  <p:tag name="KSO_WM_DIAGRAM_GROUP_CODE" val="m1-1"/>
  <p:tag name="KSO_WM_TAG_VERSION" val="1.0"/>
  <p:tag name="KSO_WM_TEMPLATE_CATEGORY" val="diagram"/>
  <p:tag name="KSO_WM_TEMPLATE_INDEX" val="20201827"/>
  <p:tag name="KSO_WM_UNIT_ADJUSTLAYOUT_ID" val="3"/>
  <p:tag name="KSO_WM_UNIT_COMPATIBLE" val="0"/>
  <p:tag name="KSO_WM_UNIT_DIAGRAM_ISNUMVISUAL" val="0"/>
  <p:tag name="KSO_WM_UNIT_DIAGRAM_ISREFERUNIT" val="0"/>
  <p:tag name="KSO_WM_UNIT_FILL_FORE_SCHEMECOLOR_INDEX" val="15"/>
  <p:tag name="KSO_WM_UNIT_FILL_TYPE" val="1"/>
  <p:tag name="KSO_WM_UNIT_HIGHLIGHT" val="0"/>
  <p:tag name="KSO_WM_UNIT_ID" val="diagram20201827_1*i*2"/>
  <p:tag name="KSO_WM_UNIT_INDEX" val="2"/>
  <p:tag name="KSO_WM_UNIT_LAYERLEVEL" val="1"/>
  <p:tag name="KSO_WM_UNIT_TEXT_FILL_FORE_SCHEMECOLOR_INDEX" val="2"/>
  <p:tag name="KSO_WM_UNIT_TEXT_FILL_TYPE" val="1"/>
  <p:tag name="KSO_WM_UNIT_TYPE" val="i"/>
  <p:tag name="KSO_WM_UNIT_USESOURCEFORMAT_APPLY" val="1"/>
</p:tagLst>
</file>

<file path=ppt/tags/tag335.xml><?xml version="1.0" encoding="utf-8"?>
<p:tagLst xmlns:a="http://schemas.openxmlformats.org/drawingml/2006/main" xmlns:r="http://schemas.openxmlformats.org/officeDocument/2006/relationships" xmlns:p="http://schemas.openxmlformats.org/presentationml/2006/main">
  <p:tag name="AS_UNIQUEID" val="110"/>
  <p:tag name="KSO_WM_BEAUTIFY_FLAG" val="#wm#"/>
  <p:tag name="KSO_WM_DIAGRAM_GROUP_CODE" val="m1-1"/>
  <p:tag name="KSO_WM_TAG_VERSION" val="1.0"/>
  <p:tag name="KSO_WM_TEMPLATE_CATEGORY" val="diagram"/>
  <p:tag name="KSO_WM_TEMPLATE_INDEX" val="20201827"/>
  <p:tag name="KSO_WM_UNIT_ADJUSTLAYOUT_ID" val="15"/>
  <p:tag name="KSO_WM_UNIT_COMPATIBLE" val="0"/>
  <p:tag name="KSO_WM_UNIT_DIAGRAM_ISNUMVISUAL" val="0"/>
  <p:tag name="KSO_WM_UNIT_DIAGRAM_ISREFERUNIT" val="0"/>
  <p:tag name="KSO_WM_UNIT_HIGHLIGHT" val="0"/>
  <p:tag name="KSO_WM_UNIT_ID" val="diagram20201827_1*a*1"/>
  <p:tag name="KSO_WM_UNIT_INDEX" val="1"/>
  <p:tag name="KSO_WM_UNIT_ISCONTENTSTITLE" val="0"/>
  <p:tag name="KSO_WM_UNIT_LAYERLEVEL" val="1"/>
  <p:tag name="KSO_WM_UNIT_NOCLEAR" val="0"/>
  <p:tag name="KSO_WM_UNIT_PRESET_TEXT" val="培训项目发展历程"/>
  <p:tag name="KSO_WM_UNIT_TEXT_FILL_FORE_SCHEMECOLOR_INDEX" val="14"/>
  <p:tag name="KSO_WM_UNIT_TEXT_FILL_TYPE" val="1"/>
  <p:tag name="KSO_WM_UNIT_TYPE" val="a"/>
  <p:tag name="KSO_WM_UNIT_USESOURCEFORMAT_APPLY" val="1"/>
  <p:tag name="KSO_WM_UNIT_VALUE" val="11"/>
</p:tagLst>
</file>

<file path=ppt/tags/tag336.xml><?xml version="1.0" encoding="utf-8"?>
<p:tagLst xmlns:a="http://schemas.openxmlformats.org/drawingml/2006/main" xmlns:r="http://schemas.openxmlformats.org/officeDocument/2006/relationships" xmlns:p="http://schemas.openxmlformats.org/presentationml/2006/main">
  <p:tag name="AS_UNIQUEID" val="102"/>
</p:tagLst>
</file>

<file path=ppt/tags/tag337.xml><?xml version="1.0" encoding="utf-8"?>
<p:tagLst xmlns:a="http://schemas.openxmlformats.org/drawingml/2006/main" xmlns:r="http://schemas.openxmlformats.org/officeDocument/2006/relationships" xmlns:p="http://schemas.openxmlformats.org/presentationml/2006/main">
  <p:tag name="AS_UNIQUEID" val="103"/>
</p:tagLst>
</file>

<file path=ppt/tags/tag338.xml><?xml version="1.0" encoding="utf-8"?>
<p:tagLst xmlns:a="http://schemas.openxmlformats.org/drawingml/2006/main" xmlns:r="http://schemas.openxmlformats.org/officeDocument/2006/relationships" xmlns:p="http://schemas.openxmlformats.org/presentationml/2006/main">
  <p:tag name="AS_UNIQUEID" val="104"/>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4b3d06a1f10d40ff8e06d4f6d0ab0ea3&quot;,&quot;fill_align&quot;:&quot;rm&quot;,&quot;text_align&quot;:&quot;l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cm&quot;,&quot;text_align&quot;:&quot;cm&quot;,&quot;text_direction&quot;:&quot;horizontal&quot;,&quot;chip_types&quot;:[&quot;picture&quot;,&quot;diagram&quot;,&quot;pictext&quot;,&quot;table&quot;,&quot;chart&quot;,&quot;video&quot;],&quot;support_features&quot;:[&quot;collage&quot;,&quot;carousel&quot;,&quot;creativecrop&quot;]}]]"/>
  <p:tag name="KSO_WM_CHIP_GROUPID" val="5e757e9369be4861f5f86151"/>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7600a5c2fe05cf1f263aea"/>
  <p:tag name="KSO_WM_SLIDE_BACKGROUND" val="[&quot;general&quot;]"/>
  <p:tag name="KSO_WM_SLIDE_BACKGROUND_TYPE" val="general"/>
  <p:tag name="KSO_WM_SLIDE_BK_DARK_LIGHT" val="2"/>
  <p:tag name="KSO_WM_SLIDE_ID" val="diagram2020760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7T10:55:32&quot;,&quot;maxSize&quot;:{&quot;size1&quot;:43.799999999999997},&quot;minSize&quot;:{&quot;size1&quot;:38.799999999999997},&quot;normalSize&quot;:{&quot;size1&quot;:41.716666666666661},&quot;subLayout&quot;:[{&quot;id&quot;:&quot;2020-06-17T10:55:32&quot;,&quot;margin&quot;:{&quot;bottom&quot;:3.809999942779541,&quot;left&quot;:2.1170001029968262,&quot;right&quot;:0.42300000786781311,&quot;top&quot;:3.809999942779541},&quot;type&quot;:0},{&quot;id&quot;:&quot;2020-06-17T10:55:32&quot;,&quot;margin&quot;:{&quot;bottom&quot;:2.1170001029968262,&quot;left&quot;:0,&quot;right&quot;:2.1170001029968262,&quot;top&quot;:2.1170001029968262},&quot;type&quot;:0}],&quot;type&quot;:0}"/>
  <p:tag name="KSO_WM_SLIDE_POSITION" val="36*23"/>
  <p:tag name="KSO_WM_SLIDE_RATIO" val="1.777778"/>
  <p:tag name="KSO_WM_SLIDE_SIZE" val="889*480"/>
  <p:tag name="KSO_WM_SLIDE_SUBTYPE" val="pureTxt"/>
  <p:tag name="KSO_WM_SLIDE_SUPPORT_FEATURE_TYPE" val="0"/>
  <p:tag name="KSO_WM_SLIDE_TYPE" val="text"/>
  <p:tag name="KSO_WM_TAG_VERSION" val="1.0"/>
  <p:tag name="KSO_WM_TEMPLATE_ASSEMBLE_GROUPID" val="5ee986149390e3092d7977e2"/>
  <p:tag name="KSO_WM_TEMPLATE_ASSEMBLE_XID" val="5ee986149390e3092d7977e2"/>
  <p:tag name="KSO_WM_TEMPLATE_CATEGORY" val="diagram"/>
  <p:tag name="KSO_WM_TEMPLATE_COLOR_TYPE" val="1"/>
  <p:tag name="KSO_WM_TEMPLATE_INDEX" val="20207609"/>
  <p:tag name="KSO_WM_TEMPLATE_MASTER_TYPE" val="0"/>
  <p:tag name="KSO_WM_TEMPLATE_SUBCATEGORY" val="21"/>
</p:tagLst>
</file>

<file path=ppt/tags/tag34.xml><?xml version="1.0" encoding="utf-8"?>
<p:tagLst xmlns:a="http://schemas.openxmlformats.org/drawingml/2006/main" xmlns:r="http://schemas.openxmlformats.org/officeDocument/2006/relationships" xmlns:p="http://schemas.openxmlformats.org/presentationml/2006/main">
  <p:tag name="AS_UNIQUEID" val="175"/>
</p:tagLst>
</file>

<file path=ppt/tags/tag340.xml><?xml version="1.0" encoding="utf-8"?>
<p:tagLst xmlns:a="http://schemas.openxmlformats.org/drawingml/2006/main" xmlns:r="http://schemas.openxmlformats.org/officeDocument/2006/relationships" xmlns:p="http://schemas.openxmlformats.org/presentationml/2006/main">
  <p:tag name="AS_UNIQUEID" val="112"/>
  <p:tag name="KSO_WM_BEAUTIFY_FLAG" val="#wm#"/>
  <p:tag name="KSO_WM_CHIP_GROUPID" val="5e757e9369be4861f5f86151"/>
  <p:tag name="KSO_WM_CHIP_XID" val="5e7600a5c2fe05cf1f263ae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609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320"/>
</p:tagLst>
</file>

<file path=ppt/tags/tag341.xml><?xml version="1.0" encoding="utf-8"?>
<p:tagLst xmlns:a="http://schemas.openxmlformats.org/drawingml/2006/main" xmlns:r="http://schemas.openxmlformats.org/officeDocument/2006/relationships" xmlns:p="http://schemas.openxmlformats.org/presentationml/2006/main">
  <p:tag name="AS_UNIQUEID" val="113"/>
  <p:tag name="KSO_WM_BEAUTIFY_FLAG" val="#wm#"/>
  <p:tag name="KSO_WM_CHIP_GROUPID" val="5e757e9369be4861f5f86151"/>
  <p:tag name="KSO_WM_CHIP_XID" val="5e7600a5c2fe05cf1f263ae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7609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342.xml><?xml version="1.0" encoding="utf-8"?>
<p:tagLst xmlns:a="http://schemas.openxmlformats.org/drawingml/2006/main" xmlns:r="http://schemas.openxmlformats.org/officeDocument/2006/relationships" xmlns:p="http://schemas.openxmlformats.org/presentationml/2006/main">
  <p:tag name="AS_UNIQUEID" val="114"/>
  <p:tag name="KSO_WM_BEAUTIFY_FLAG" val="#wm#"/>
  <p:tag name="KSO_WM_CHIP_GROUPID" val="5e757e9369be4861f5f86151"/>
  <p:tag name="KSO_WM_CHIP_XID" val="5e7600a5c2fe05cf1f263ae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HIGHLIGHT" val="0"/>
  <p:tag name="KSO_WM_UNIT_ID" val="diagram20207609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343.xml><?xml version="1.0" encoding="utf-8"?>
<p:tagLst xmlns:a="http://schemas.openxmlformats.org/drawingml/2006/main" xmlns:r="http://schemas.openxmlformats.org/officeDocument/2006/relationships" xmlns:p="http://schemas.openxmlformats.org/presentationml/2006/main">
  <p:tag name="AS_UNIQUEID" val="115"/>
  <p:tag name="KSO_WM_ASSEMBLE_CHIP_INDEX" val="80490516aae6499ab4ad10f0bf9dd74b"/>
  <p:tag name="KSO_WM_BEAUTIFY_FLAG" val="#wm#"/>
  <p:tag name="KSO_WM_CHIP_GROUPID" val="5e7881253197e252a37019b5"/>
  <p:tag name="KSO_WM_CHIP_XID" val="5e7881253197e252a37019b6"/>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_AREA_ID" val="9c595d6afe5341e2b83ad3553e9162f8"/>
  <p:tag name="KSO_WM_UNIT_DEFAULT_FONT" val="24;44;4"/>
  <p:tag name="KSO_WM_UNIT_DIAGRAM_ISNUMVISUAL" val="0"/>
  <p:tag name="KSO_WM_UNIT_DIAGRAM_ISREFERUNIT" val="0"/>
  <p:tag name="KSO_WM_UNIT_HIGHLIGHT" val="0"/>
  <p:tag name="KSO_WM_UNIT_ID" val="diagram2020760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17T10:55:32&quot;,&#10;    &quot;max&quot;: 18.232204724409428,&#10;    &quot;topChanged&quot;: 9.1161023622047104&#10;}&#10;"/>
  <p:tag name="KSO_WM_UNIT_TEXT_FILL_FORE_SCHEMECOLOR_INDEX" val="13"/>
  <p:tag name="KSO_WM_UNIT_TEXT_FILL_FORE_SCHEMECOLOR_INDEX_BRIGHTNESS" val="0"/>
  <p:tag name="KSO_WM_UNIT_TEXT_FILL_TYPE" val="1"/>
  <p:tag name="KSO_WM_UNIT_TYPE" val="a"/>
  <p:tag name="KSO_WM_UNIT_VALUE" val="16"/>
</p:tagLst>
</file>

<file path=ppt/tags/tag344.xml><?xml version="1.0" encoding="utf-8"?>
<p:tagLst xmlns:a="http://schemas.openxmlformats.org/drawingml/2006/main" xmlns:r="http://schemas.openxmlformats.org/officeDocument/2006/relationships" xmlns:p="http://schemas.openxmlformats.org/presentationml/2006/main">
  <p:tag name="AS_UNIQUEID" val="116"/>
  <p:tag name="KSO_WM_ASSEMBLE_CHIP_INDEX" val="63f94afde5c34b97873e77cb20ec95bd"/>
  <p:tag name="KSO_WM_BEAUTIFY_FLAG" val="#wm#"/>
  <p:tag name="KSO_WM_CHIP_GROUPID" val="5e6b05596848fb12bee65ac8"/>
  <p:tag name="KSO_WM_CHIP_XID" val="5e6b05596848fb12bee65aca"/>
  <p:tag name="KSO_WM_TAG_VERSION" val="1.0"/>
  <p:tag name="KSO_WM_TEMPLATE_ASSEMBLE_GROUPID" val="5ee986149390e3092d7977e2"/>
  <p:tag name="KSO_WM_TEMPLATE_ASSEMBLE_XID" val="5ee986149390e3092d7977e2"/>
  <p:tag name="KSO_WM_TEMPLATE_CATEGORY" val="diagram"/>
  <p:tag name="KSO_WM_TEMPLATE_INDEX" val="20207609"/>
  <p:tag name="KSO_WM_UNIT_BLOCK" val="0"/>
  <p:tag name="KSO_WM_UNIT_COMPATIBLE" val="0"/>
  <p:tag name="KSO_WM_UNIT_DEC_AREA_ID" val="491484f1f6ba46618794839e847e3bbd"/>
  <p:tag name="KSO_WM_UNIT_DEFAULT_FONT" val="14;20;2"/>
  <p:tag name="KSO_WM_UNIT_DIAGRAM_ISNUMVISUAL" val="0"/>
  <p:tag name="KSO_WM_UNIT_DIAGRAM_ISREFERUNIT" val="0"/>
  <p:tag name="KSO_WM_UNIT_HIGHLIGHT" val="0"/>
  <p:tag name="KSO_WM_UNIT_ID" val="diagram2020760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UBTYPE" val="a"/>
  <p:tag name="KSO_WM_UNIT_SUPPORT_UNIT_TYPE" val="[&quot;l&quot;,&quot;m&quot;,&quot;n&quot;,&quot;o&quot;,&quot;p&quot;,&quot;q&quot;,&quot;r&quot;,&quot;δ&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345.xml><?xml version="1.0" encoding="utf-8"?>
<p:tagLst xmlns:a="http://schemas.openxmlformats.org/drawingml/2006/main" xmlns:r="http://schemas.openxmlformats.org/officeDocument/2006/relationships" xmlns:p="http://schemas.openxmlformats.org/presentationml/2006/main">
  <p:tag name="AS_UNIQUEID" val="118"/>
</p:tagLst>
</file>

<file path=ppt/tags/tag346.xml><?xml version="1.0" encoding="utf-8"?>
<p:tagLst xmlns:a="http://schemas.openxmlformats.org/drawingml/2006/main" xmlns:r="http://schemas.openxmlformats.org/officeDocument/2006/relationships" xmlns:p="http://schemas.openxmlformats.org/presentationml/2006/main">
  <p:tag name="AS_UNIQUEID" val="119"/>
  <p:tag name="KSO_WM_UNIT_PLACING_PICTURE_USER_VIEWPORT" val="{&quot;height&quot;:10800,&quot;width&quot;:14400}"/>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2943_1"/>
  <p:tag name="KSO_WM_SLIDE_INDEX" val="1"/>
  <p:tag name="KSO_WM_SLIDE_ITEM_CNT" val="0"/>
  <p:tag name="KSO_WM_SLIDE_LAYOUT" val="a_b_f"/>
  <p:tag name="KSO_WM_SLIDE_LAYOUT_CNT" val="1_1_1"/>
  <p:tag name="KSO_WM_SLIDE_POSITION" val="0*0"/>
  <p:tag name="KSO_WM_SLIDE_SIZE" val="959*539"/>
  <p:tag name="KSO_WM_SLIDE_SUBTYPE" val="pureTxt"/>
  <p:tag name="KSO_WM_SLIDE_TYPE" val="text"/>
  <p:tag name="KSO_WM_TAG_VERSION" val="1.0"/>
  <p:tag name="KSO_WM_TEMPLATE_CATEGORY" val="diagram"/>
  <p:tag name="KSO_WM_TEMPLATE_COLOR_TYPE" val="1"/>
  <p:tag name="KSO_WM_TEMPLATE_INDEX" val="20202943"/>
  <p:tag name="KSO_WM_TEMPLATE_MASTER_TYPE" val="0"/>
  <p:tag name="KSO_WM_TEMPLATE_SUBCATEGORY" val="0"/>
</p:tagLst>
</file>

<file path=ppt/tags/tag348.xml><?xml version="1.0" encoding="utf-8"?>
<p:tagLst xmlns:a="http://schemas.openxmlformats.org/drawingml/2006/main" xmlns:r="http://schemas.openxmlformats.org/officeDocument/2006/relationships" xmlns:p="http://schemas.openxmlformats.org/presentationml/2006/main">
  <p:tag name="AS_UNIQUEID" val="121"/>
  <p:tag name="KSO_WM_BEAUTIFY_FLAG" val="#wm#"/>
  <p:tag name="KSO_WM_TAG_VERSION" val="1.0"/>
  <p:tag name="KSO_WM_TEMPLATE_CATEGORY" val="diagram"/>
  <p:tag name="KSO_WM_TEMPLATE_INDEX" val="20202943"/>
  <p:tag name="KSO_WM_UNIT_COMPATIBLE" val="0"/>
  <p:tag name="KSO_WM_UNIT_DIAGRAM_ISNUMVISUAL" val="0"/>
  <p:tag name="KSO_WM_UNIT_DIAGRAM_ISREFERUNIT" val="0"/>
  <p:tag name="KSO_WM_UNIT_HIGHLIGHT" val="0"/>
  <p:tag name="KSO_WM_UNIT_ID" val="diagram20202943_1*i*1"/>
  <p:tag name="KSO_WM_UNIT_INDEX" val="1"/>
  <p:tag name="KSO_WM_UNIT_LAYERLEVEL" val="1"/>
  <p:tag name="KSO_WM_UNIT_TYPE" val="i"/>
</p:tagLst>
</file>

<file path=ppt/tags/tag349.xml><?xml version="1.0" encoding="utf-8"?>
<p:tagLst xmlns:a="http://schemas.openxmlformats.org/drawingml/2006/main" xmlns:r="http://schemas.openxmlformats.org/officeDocument/2006/relationships" xmlns:p="http://schemas.openxmlformats.org/presentationml/2006/main">
  <p:tag name="AS_UNIQUEID" val="122"/>
  <p:tag name="KSO_WM_BEAUTIFY_FLAG" val="#wm#"/>
  <p:tag name="KSO_WM_TAG_VERSION" val="1.0"/>
  <p:tag name="KSO_WM_TEMPLATE_CATEGORY" val="diagram"/>
  <p:tag name="KSO_WM_TEMPLATE_INDEX" val="20202943"/>
  <p:tag name="KSO_WM_UNIT_COMPATIBLE" val="0"/>
  <p:tag name="KSO_WM_UNIT_DIAGRAM_ISNUMVISUAL" val="0"/>
  <p:tag name="KSO_WM_UNIT_DIAGRAM_ISREFERUNIT" val="0"/>
  <p:tag name="KSO_WM_UNIT_HIGHLIGHT" val="0"/>
  <p:tag name="KSO_WM_UNIT_ID" val="diagram20202943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 name="KSO_WM_UNIT_TYPE" val="f"/>
  <p:tag name="KSO_WM_UNIT_VALUE" val="170"/>
</p:tagLst>
</file>

<file path=ppt/tags/tag35.xml><?xml version="1.0" encoding="utf-8"?>
<p:tagLst xmlns:a="http://schemas.openxmlformats.org/drawingml/2006/main" xmlns:r="http://schemas.openxmlformats.org/officeDocument/2006/relationships" xmlns:p="http://schemas.openxmlformats.org/presentationml/2006/main">
  <p:tag name="AS_UNIQUEID" val="176"/>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2943_1"/>
  <p:tag name="KSO_WM_SLIDE_INDEX" val="1"/>
  <p:tag name="KSO_WM_SLIDE_ITEM_CNT" val="0"/>
  <p:tag name="KSO_WM_SLIDE_LAYOUT" val="a_b_f"/>
  <p:tag name="KSO_WM_SLIDE_LAYOUT_CNT" val="1_1_1"/>
  <p:tag name="KSO_WM_SLIDE_POSITION" val="0*0"/>
  <p:tag name="KSO_WM_SLIDE_SIZE" val="959*539"/>
  <p:tag name="KSO_WM_SLIDE_SUBTYPE" val="pureTxt"/>
  <p:tag name="KSO_WM_SLIDE_TYPE" val="text"/>
  <p:tag name="KSO_WM_TAG_VERSION" val="1.0"/>
  <p:tag name="KSO_WM_TEMPLATE_CATEGORY" val="diagram"/>
  <p:tag name="KSO_WM_TEMPLATE_COLOR_TYPE" val="1"/>
  <p:tag name="KSO_WM_TEMPLATE_INDEX" val="20202943"/>
  <p:tag name="KSO_WM_TEMPLATE_MASTER_TYPE" val="0"/>
  <p:tag name="KSO_WM_TEMPLATE_SUBCATEGORY" val="0"/>
</p:tagLst>
</file>

<file path=ppt/tags/tag351.xml><?xml version="1.0" encoding="utf-8"?>
<p:tagLst xmlns:a="http://schemas.openxmlformats.org/drawingml/2006/main" xmlns:r="http://schemas.openxmlformats.org/officeDocument/2006/relationships" xmlns:p="http://schemas.openxmlformats.org/presentationml/2006/main">
  <p:tag name="AS_UNIQUEID" val="124"/>
  <p:tag name="KSO_WM_BEAUTIFY_FLAG" val="#wm#"/>
  <p:tag name="KSO_WM_TAG_VERSION" val="1.0"/>
  <p:tag name="KSO_WM_TEMPLATE_CATEGORY" val="diagram"/>
  <p:tag name="KSO_WM_TEMPLATE_INDEX" val="20202943"/>
  <p:tag name="KSO_WM_UNIT_COMPATIBLE" val="0"/>
  <p:tag name="KSO_WM_UNIT_DIAGRAM_ISNUMVISUAL" val="0"/>
  <p:tag name="KSO_WM_UNIT_DIAGRAM_ISREFERUNIT" val="0"/>
  <p:tag name="KSO_WM_UNIT_HIGHLIGHT" val="0"/>
  <p:tag name="KSO_WM_UNIT_ID" val="diagram20202943_1*i*1"/>
  <p:tag name="KSO_WM_UNIT_INDEX" val="1"/>
  <p:tag name="KSO_WM_UNIT_LAYERLEVEL" val="1"/>
  <p:tag name="KSO_WM_UNIT_TYPE" val="i"/>
</p:tagLst>
</file>

<file path=ppt/tags/tag352.xml><?xml version="1.0" encoding="utf-8"?>
<p:tagLst xmlns:a="http://schemas.openxmlformats.org/drawingml/2006/main" xmlns:r="http://schemas.openxmlformats.org/officeDocument/2006/relationships" xmlns:p="http://schemas.openxmlformats.org/presentationml/2006/main">
  <p:tag name="AS_UNIQUEID" val="125"/>
  <p:tag name="KSO_WM_BEAUTIFY_FLAG" val="#wm#"/>
  <p:tag name="KSO_WM_TAG_VERSION" val="1.0"/>
  <p:tag name="KSO_WM_TEMPLATE_CATEGORY" val="diagram"/>
  <p:tag name="KSO_WM_TEMPLATE_INDEX" val="20202943"/>
  <p:tag name="KSO_WM_UNIT_COMPATIBLE" val="0"/>
  <p:tag name="KSO_WM_UNIT_DIAGRAM_ISNUMVISUAL" val="0"/>
  <p:tag name="KSO_WM_UNIT_DIAGRAM_ISREFERUNIT" val="0"/>
  <p:tag name="KSO_WM_UNIT_HIGHLIGHT" val="0"/>
  <p:tag name="KSO_WM_UNIT_ID" val="diagram20202943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 name="KSO_WM_UNIT_TYPE" val="f"/>
  <p:tag name="KSO_WM_UNIT_VALUE" val="170"/>
</p:tagLst>
</file>

<file path=ppt/tags/tag36.xml><?xml version="1.0" encoding="utf-8"?>
<p:tagLst xmlns:a="http://schemas.openxmlformats.org/drawingml/2006/main" xmlns:r="http://schemas.openxmlformats.org/officeDocument/2006/relationships" xmlns:p="http://schemas.openxmlformats.org/presentationml/2006/main">
  <p:tag name="AS_UNIQUEID" val="177"/>
</p:tagLst>
</file>

<file path=ppt/tags/tag37.xml><?xml version="1.0" encoding="utf-8"?>
<p:tagLst xmlns:a="http://schemas.openxmlformats.org/drawingml/2006/main" xmlns:r="http://schemas.openxmlformats.org/officeDocument/2006/relationships" xmlns:p="http://schemas.openxmlformats.org/presentationml/2006/main">
  <p:tag name="AS_UNIQUEID" val="178"/>
</p:tagLst>
</file>

<file path=ppt/tags/tag38.xml><?xml version="1.0" encoding="utf-8"?>
<p:tagLst xmlns:a="http://schemas.openxmlformats.org/drawingml/2006/main" xmlns:r="http://schemas.openxmlformats.org/officeDocument/2006/relationships" xmlns:p="http://schemas.openxmlformats.org/presentationml/2006/main">
  <p:tag name="AS_UNIQUEID" val="179"/>
</p:tagLst>
</file>

<file path=ppt/tags/tag39.xml><?xml version="1.0" encoding="utf-8"?>
<p:tagLst xmlns:a="http://schemas.openxmlformats.org/drawingml/2006/main" xmlns:r="http://schemas.openxmlformats.org/officeDocument/2006/relationships" xmlns:p="http://schemas.openxmlformats.org/presentationml/2006/main">
  <p:tag name="AS_UNIQUEID" val="180"/>
</p:tagLst>
</file>

<file path=ppt/tags/tag4.xml><?xml version="1.0" encoding="utf-8"?>
<p:tagLst xmlns:a="http://schemas.openxmlformats.org/drawingml/2006/main" xmlns:r="http://schemas.openxmlformats.org/officeDocument/2006/relationships" xmlns:p="http://schemas.openxmlformats.org/presentationml/2006/main">
  <p:tag name="AS_UNIQUEID" val="141"/>
</p:tagLst>
</file>

<file path=ppt/tags/tag40.xml><?xml version="1.0" encoding="utf-8"?>
<p:tagLst xmlns:a="http://schemas.openxmlformats.org/drawingml/2006/main" xmlns:r="http://schemas.openxmlformats.org/officeDocument/2006/relationships" xmlns:p="http://schemas.openxmlformats.org/presentationml/2006/main">
  <p:tag name="AS_UNIQUEID" val="181"/>
</p:tagLst>
</file>

<file path=ppt/tags/tag41.xml><?xml version="1.0" encoding="utf-8"?>
<p:tagLst xmlns:a="http://schemas.openxmlformats.org/drawingml/2006/main" xmlns:r="http://schemas.openxmlformats.org/officeDocument/2006/relationships" xmlns:p="http://schemas.openxmlformats.org/presentationml/2006/main">
  <p:tag name="AS_UNIQUEID" val="182"/>
</p:tagLst>
</file>

<file path=ppt/tags/tag42.xml><?xml version="1.0" encoding="utf-8"?>
<p:tagLst xmlns:a="http://schemas.openxmlformats.org/drawingml/2006/main" xmlns:r="http://schemas.openxmlformats.org/officeDocument/2006/relationships" xmlns:p="http://schemas.openxmlformats.org/presentationml/2006/main">
  <p:tag name="AS_UNIQUEID" val="183"/>
</p:tagLst>
</file>

<file path=ppt/tags/tag43.xml><?xml version="1.0" encoding="utf-8"?>
<p:tagLst xmlns:a="http://schemas.openxmlformats.org/drawingml/2006/main" xmlns:r="http://schemas.openxmlformats.org/officeDocument/2006/relationships" xmlns:p="http://schemas.openxmlformats.org/presentationml/2006/main">
  <p:tag name="AS_UNIQUEID" val="184"/>
</p:tagLst>
</file>

<file path=ppt/tags/tag44.xml><?xml version="1.0" encoding="utf-8"?>
<p:tagLst xmlns:a="http://schemas.openxmlformats.org/drawingml/2006/main" xmlns:r="http://schemas.openxmlformats.org/officeDocument/2006/relationships" xmlns:p="http://schemas.openxmlformats.org/presentationml/2006/main">
  <p:tag name="AS_UNIQUEID" val="185"/>
</p:tagLst>
</file>

<file path=ppt/tags/tag45.xml><?xml version="1.0" encoding="utf-8"?>
<p:tagLst xmlns:a="http://schemas.openxmlformats.org/drawingml/2006/main" xmlns:r="http://schemas.openxmlformats.org/officeDocument/2006/relationships" xmlns:p="http://schemas.openxmlformats.org/presentationml/2006/main">
  <p:tag name="AS_UNIQUEID" val="186"/>
</p:tagLst>
</file>

<file path=ppt/tags/tag46.xml><?xml version="1.0" encoding="utf-8"?>
<p:tagLst xmlns:a="http://schemas.openxmlformats.org/drawingml/2006/main" xmlns:r="http://schemas.openxmlformats.org/officeDocument/2006/relationships" xmlns:p="http://schemas.openxmlformats.org/presentationml/2006/main">
  <p:tag name="AS_UNIQUEID" val="187"/>
</p:tagLst>
</file>

<file path=ppt/tags/tag47.xml><?xml version="1.0" encoding="utf-8"?>
<p:tagLst xmlns:a="http://schemas.openxmlformats.org/drawingml/2006/main" xmlns:r="http://schemas.openxmlformats.org/officeDocument/2006/relationships" xmlns:p="http://schemas.openxmlformats.org/presentationml/2006/main">
  <p:tag name="AS_UNIQUEID" val="188"/>
</p:tagLst>
</file>

<file path=ppt/tags/tag48.xml><?xml version="1.0" encoding="utf-8"?>
<p:tagLst xmlns:a="http://schemas.openxmlformats.org/drawingml/2006/main" xmlns:r="http://schemas.openxmlformats.org/officeDocument/2006/relationships" xmlns:p="http://schemas.openxmlformats.org/presentationml/2006/main">
  <p:tag name="AS_UNIQUEID" val="189"/>
</p:tagLst>
</file>

<file path=ppt/tags/tag49.xml><?xml version="1.0" encoding="utf-8"?>
<p:tagLst xmlns:a="http://schemas.openxmlformats.org/drawingml/2006/main" xmlns:r="http://schemas.openxmlformats.org/officeDocument/2006/relationships" xmlns:p="http://schemas.openxmlformats.org/presentationml/2006/main">
  <p:tag name="AS_UNIQUEID" val="190"/>
</p:tagLst>
</file>

<file path=ppt/tags/tag5.xml><?xml version="1.0" encoding="utf-8"?>
<p:tagLst xmlns:a="http://schemas.openxmlformats.org/drawingml/2006/main" xmlns:r="http://schemas.openxmlformats.org/officeDocument/2006/relationships" xmlns:p="http://schemas.openxmlformats.org/presentationml/2006/main">
  <p:tag name="AS_UNIQUEID" val="143"/>
</p:tagLst>
</file>

<file path=ppt/tags/tag50.xml><?xml version="1.0" encoding="utf-8"?>
<p:tagLst xmlns:a="http://schemas.openxmlformats.org/drawingml/2006/main" xmlns:r="http://schemas.openxmlformats.org/officeDocument/2006/relationships" xmlns:p="http://schemas.openxmlformats.org/presentationml/2006/main">
  <p:tag name="AS_UNIQUEID" val="192"/>
</p:tagLst>
</file>

<file path=ppt/tags/tag51.xml><?xml version="1.0" encoding="utf-8"?>
<p:tagLst xmlns:a="http://schemas.openxmlformats.org/drawingml/2006/main" xmlns:r="http://schemas.openxmlformats.org/officeDocument/2006/relationships" xmlns:p="http://schemas.openxmlformats.org/presentationml/2006/main">
  <p:tag name="AS_UNIQUEID" val="193"/>
</p:tagLst>
</file>

<file path=ppt/tags/tag52.xml><?xml version="1.0" encoding="utf-8"?>
<p:tagLst xmlns:a="http://schemas.openxmlformats.org/drawingml/2006/main" xmlns:r="http://schemas.openxmlformats.org/officeDocument/2006/relationships" xmlns:p="http://schemas.openxmlformats.org/presentationml/2006/main">
  <p:tag name="AS_UNIQUEID" val="194"/>
</p:tagLst>
</file>

<file path=ppt/tags/tag53.xml><?xml version="1.0" encoding="utf-8"?>
<p:tagLst xmlns:a="http://schemas.openxmlformats.org/drawingml/2006/main" xmlns:r="http://schemas.openxmlformats.org/officeDocument/2006/relationships" xmlns:p="http://schemas.openxmlformats.org/presentationml/2006/main">
  <p:tag name="AS_UNIQUEID" val="195"/>
</p:tagLst>
</file>

<file path=ppt/tags/tag54.xml><?xml version="1.0" encoding="utf-8"?>
<p:tagLst xmlns:a="http://schemas.openxmlformats.org/drawingml/2006/main" xmlns:r="http://schemas.openxmlformats.org/officeDocument/2006/relationships" xmlns:p="http://schemas.openxmlformats.org/presentationml/2006/main">
  <p:tag name="AS_UNIQUEID" val="196"/>
</p:tagLst>
</file>

<file path=ppt/tags/tag55.xml><?xml version="1.0" encoding="utf-8"?>
<p:tagLst xmlns:a="http://schemas.openxmlformats.org/drawingml/2006/main" xmlns:r="http://schemas.openxmlformats.org/officeDocument/2006/relationships" xmlns:p="http://schemas.openxmlformats.org/presentationml/2006/main">
  <p:tag name="AS_UNIQUEID" val="198"/>
</p:tagLst>
</file>

<file path=ppt/tags/tag56.xml><?xml version="1.0" encoding="utf-8"?>
<p:tagLst xmlns:a="http://schemas.openxmlformats.org/drawingml/2006/main" xmlns:r="http://schemas.openxmlformats.org/officeDocument/2006/relationships" xmlns:p="http://schemas.openxmlformats.org/presentationml/2006/main">
  <p:tag name="AS_UNIQUEID" val="199"/>
</p:tagLst>
</file>

<file path=ppt/tags/tag57.xml><?xml version="1.0" encoding="utf-8"?>
<p:tagLst xmlns:a="http://schemas.openxmlformats.org/drawingml/2006/main" xmlns:r="http://schemas.openxmlformats.org/officeDocument/2006/relationships" xmlns:p="http://schemas.openxmlformats.org/presentationml/2006/main">
  <p:tag name="AS_UNIQUEID" val="200"/>
</p:tagLst>
</file>

<file path=ppt/tags/tag58.xml><?xml version="1.0" encoding="utf-8"?>
<p:tagLst xmlns:a="http://schemas.openxmlformats.org/drawingml/2006/main" xmlns:r="http://schemas.openxmlformats.org/officeDocument/2006/relationships" xmlns:p="http://schemas.openxmlformats.org/presentationml/2006/main">
  <p:tag name="AS_UNIQUEID" val="201"/>
</p:tagLst>
</file>

<file path=ppt/tags/tag59.xml><?xml version="1.0" encoding="utf-8"?>
<p:tagLst xmlns:a="http://schemas.openxmlformats.org/drawingml/2006/main" xmlns:r="http://schemas.openxmlformats.org/officeDocument/2006/relationships" xmlns:p="http://schemas.openxmlformats.org/presentationml/2006/main">
  <p:tag name="AS_UNIQUEID" val="202"/>
</p:tagLst>
</file>

<file path=ppt/tags/tag6.xml><?xml version="1.0" encoding="utf-8"?>
<p:tagLst xmlns:a="http://schemas.openxmlformats.org/drawingml/2006/main" xmlns:r="http://schemas.openxmlformats.org/officeDocument/2006/relationships" xmlns:p="http://schemas.openxmlformats.org/presentationml/2006/main">
  <p:tag name="AS_UNIQUEID" val="144"/>
</p:tagLst>
</file>

<file path=ppt/tags/tag60.xml><?xml version="1.0" encoding="utf-8"?>
<p:tagLst xmlns:a="http://schemas.openxmlformats.org/drawingml/2006/main" xmlns:r="http://schemas.openxmlformats.org/officeDocument/2006/relationships" xmlns:p="http://schemas.openxmlformats.org/presentationml/2006/main">
  <p:tag name="AS_UNIQUEID" val="203"/>
</p:tagLst>
</file>

<file path=ppt/tags/tag61.xml><?xml version="1.0" encoding="utf-8"?>
<p:tagLst xmlns:a="http://schemas.openxmlformats.org/drawingml/2006/main" xmlns:r="http://schemas.openxmlformats.org/officeDocument/2006/relationships" xmlns:p="http://schemas.openxmlformats.org/presentationml/2006/main">
  <p:tag name="AS_UNIQUEID" val="272"/>
  <p:tag name="KSO_WM_BEAUTIFY_FLAG" val="#wm#"/>
  <p:tag name="KSO_WM_TAG_VERSION" val="1.0"/>
  <p:tag name="KSO_WM_TEMPLATE_CATEGORY" val="diagram"/>
  <p:tag name="KSO_WM_TEMPLATE_INDEX" val="20201827"/>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AS_UNIQUEID" val="273"/>
  <p:tag name="KSO_WM_BEAUTIFY_FLAG" val="#wm#"/>
  <p:tag name="KSO_WM_TAG_VERSION" val="1.0"/>
  <p:tag name="KSO_WM_TEMPLATE_CATEGORY" val="diagram"/>
  <p:tag name="KSO_WM_TEMPLATE_INDEX" val="20201827"/>
  <p:tag name="KSO_WM_UNIT_COMPATIBLE" val="0"/>
  <p:tag name="KSO_WM_UNIT_DIAGRAM_ISNUMVISUAL" val="0"/>
  <p:tag name="KSO_WM_UNIT_DIAGRAM_ISREFERUNIT" val="0"/>
  <p:tag name="KSO_WM_UNIT_HIGHLIGHT" val="0"/>
  <p:tag name="KSO_WM_UNIT_ID" val="_0**"/>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AS_UNIQUEID" val="27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AS_UNIQUEID" val="27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AS_UNIQUEID" val="27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AS_UNIQUEID" val="277"/>
  <p:tag name="KSO_WM_BEAUTIFY_FLAG" val="#wm#"/>
  <p:tag name="KSO_WM_TAG_VERSION" val="1.0"/>
  <p:tag name="KSO_WM_TEMPLATE_CATEGORY" val="diagram"/>
  <p:tag name="KSO_WM_TEMPLATE_INDEX" val="20201827"/>
  <p:tag name="KSO_WM_TEMPLATE_SUBCATEGORY" val="0"/>
</p:tagLst>
</file>

<file path=ppt/tags/tag67.xml><?xml version="1.0" encoding="utf-8"?>
<p:tagLst xmlns:a="http://schemas.openxmlformats.org/drawingml/2006/main" xmlns:r="http://schemas.openxmlformats.org/officeDocument/2006/relationships" xmlns:p="http://schemas.openxmlformats.org/presentationml/2006/main">
  <p:tag name="AS_UNIQUEID" val="20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AS_UNIQUEID" val="20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AS_UNIQUEID" val="20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AS_UNIQUEID" val="145"/>
</p:tagLst>
</file>

<file path=ppt/tags/tag70.xml><?xml version="1.0" encoding="utf-8"?>
<p:tagLst xmlns:a="http://schemas.openxmlformats.org/drawingml/2006/main" xmlns:r="http://schemas.openxmlformats.org/officeDocument/2006/relationships" xmlns:p="http://schemas.openxmlformats.org/presentationml/2006/main">
  <p:tag name="AS_UNIQUEID" val="20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AS_UNIQUEID" val="21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AS_UNIQUEID" val="21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AS_UNIQUEID" val="21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AS_UNIQUEID" val="21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AS_UNIQUEID" val="21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AS_UNIQUEID" val="21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AS_UNIQUEID" val="21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AS_UNIQUEID" val="21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AS_UNIQUEID" val="22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AS_UNIQUEID" val="146"/>
</p:tagLst>
</file>

<file path=ppt/tags/tag80.xml><?xml version="1.0" encoding="utf-8"?>
<p:tagLst xmlns:a="http://schemas.openxmlformats.org/drawingml/2006/main" xmlns:r="http://schemas.openxmlformats.org/officeDocument/2006/relationships" xmlns:p="http://schemas.openxmlformats.org/presentationml/2006/main">
  <p:tag name="AS_UNIQUEID" val="22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AS_UNIQUEID" val="22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AS_UNIQUEID" val="22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AS_UNIQUEID" val="22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AS_UNIQUEID" val="22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AS_UNIQUEID" val="22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AS_UNIQUEID" val="22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AS_UNIQUEID" val="22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AS_UNIQUEID" val="23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AS_UNIQUEID" val="23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AS_UNIQUEID" val="147"/>
</p:tagLst>
</file>

<file path=ppt/tags/tag90.xml><?xml version="1.0" encoding="utf-8"?>
<p:tagLst xmlns:a="http://schemas.openxmlformats.org/drawingml/2006/main" xmlns:r="http://schemas.openxmlformats.org/officeDocument/2006/relationships" xmlns:p="http://schemas.openxmlformats.org/presentationml/2006/main">
  <p:tag name="AS_UNIQUEID" val="23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AS_UNIQUEID" val="23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AS_UNIQUEID" val="23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AS_UNIQUEID" val="23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AS_UNIQUEID" val="23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AS_UNIQUEID" val="23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AS_UNIQUEID" val="24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AS_UNIQUEID" val="24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AS_UNIQUEID" val="24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AS_UNIQUEID" val="24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fcjexsjq">
      <a:dk1>
        <a:srgbClr val="000000"/>
      </a:dk1>
      <a:lt1>
        <a:srgbClr val="FFFFFF"/>
      </a:lt1>
      <a:dk2>
        <a:srgbClr val="44546A"/>
      </a:dk2>
      <a:lt2>
        <a:srgbClr val="E6E4E4"/>
      </a:lt2>
      <a:accent1>
        <a:srgbClr val="55C3DC"/>
      </a:accent1>
      <a:accent2>
        <a:srgbClr val="00A6CC"/>
      </a:accent2>
      <a:accent3>
        <a:srgbClr val="0DBBAF"/>
      </a:accent3>
      <a:accent4>
        <a:srgbClr val="61CC8F"/>
      </a:accent4>
      <a:accent5>
        <a:srgbClr val="CCDF51"/>
      </a:accent5>
      <a:accent6>
        <a:srgbClr val="0C93B5"/>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2516</Words>
  <Application>Microsoft Office PowerPoint</Application>
  <PresentationFormat>自定义</PresentationFormat>
  <Paragraphs>93</Paragraphs>
  <Slides>32</Slides>
  <Notes>4</Notes>
  <HiddenSlides>0</HiddenSlides>
  <MMClips>1</MMClips>
  <ScaleCrop>false</ScaleCrop>
  <HeadingPairs>
    <vt:vector size="4" baseType="variant">
      <vt:variant>
        <vt:lpstr>主题</vt:lpstr>
      </vt:variant>
      <vt:variant>
        <vt:i4>2</vt:i4>
      </vt:variant>
      <vt:variant>
        <vt:lpstr>幻灯片标题</vt:lpstr>
      </vt:variant>
      <vt:variant>
        <vt:i4>32</vt:i4>
      </vt:variant>
    </vt:vector>
  </HeadingPairs>
  <TitlesOfParts>
    <vt:vector size="34" baseType="lpstr">
      <vt:lpstr>自定义设计方案</vt:lpstr>
      <vt:lpstr>1_Office 主题​​</vt:lpstr>
      <vt:lpstr>PowerPoint 演示文稿</vt:lpstr>
      <vt:lpstr>人皆有不忍之心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31</dc:title>
  <dc:creator/>
  <cp:lastModifiedBy/>
  <cp:revision>36</cp:revision>
  <dcterms:created xsi:type="dcterms:W3CDTF">2016-09-19T15:34:00Z</dcterms:created>
  <dcterms:modified xsi:type="dcterms:W3CDTF">2020-09-09T07:01:05Z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