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7" r:id="rId2"/>
    <p:sldId id="318" r:id="rId3"/>
    <p:sldId id="320" r:id="rId4"/>
    <p:sldId id="321" r:id="rId5"/>
    <p:sldId id="322" r:id="rId6"/>
    <p:sldId id="325" r:id="rId7"/>
    <p:sldId id="326" r:id="rId8"/>
    <p:sldId id="328" r:id="rId9"/>
    <p:sldId id="329" r:id="rId10"/>
    <p:sldId id="330" r:id="rId11"/>
    <p:sldId id="333" r:id="rId12"/>
    <p:sldId id="334" r:id="rId13"/>
    <p:sldId id="340" r:id="rId14"/>
    <p:sldId id="342" r:id="rId15"/>
    <p:sldId id="343" r:id="rId16"/>
    <p:sldId id="345" r:id="rId17"/>
    <p:sldId id="347" r:id="rId18"/>
    <p:sldId id="349" r:id="rId19"/>
    <p:sldId id="350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90" r:id="rId32"/>
    <p:sldId id="291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14" y="-3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jpe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  <a:t>2020-12-8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  <a:t>2020-12-8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  <a:t>2020-12-8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顶角 6">
            <a:hlinkClick r:id="" action="ppaction://noaction"/>
          </p:cNvPr>
          <p:cNvSpPr/>
          <p:nvPr userDrawn="1"/>
        </p:nvSpPr>
        <p:spPr>
          <a:xfrm>
            <a:off x="3864607" y="71120"/>
            <a:ext cx="1939416" cy="395392"/>
          </a:xfrm>
          <a:prstGeom prst="round2SameRect">
            <a:avLst/>
          </a:prstGeom>
          <a:solidFill>
            <a:srgbClr val="028C85"/>
          </a:solidFill>
          <a:ln>
            <a:solidFill>
              <a:srgbClr val="7BD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知识构建</a:t>
            </a:r>
            <a:endParaRPr lang="zh-CN" altLang="en-US" sz="1600" b="1">
              <a:solidFill>
                <a:schemeClr val="bg1"/>
              </a:solidFill>
              <a:latin typeface="宋体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12/8/2020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顶角 6">
            <a:hlinkClick r:id="rId2" action="ppaction://hlinksldjump"/>
          </p:cNvPr>
          <p:cNvSpPr/>
          <p:nvPr userDrawn="1"/>
        </p:nvSpPr>
        <p:spPr>
          <a:xfrm>
            <a:off x="5945803" y="71120"/>
            <a:ext cx="1939416" cy="395392"/>
          </a:xfrm>
          <a:prstGeom prst="round2SameRect">
            <a:avLst/>
          </a:prstGeom>
          <a:solidFill>
            <a:srgbClr val="028C85"/>
          </a:solidFill>
          <a:ln>
            <a:solidFill>
              <a:srgbClr val="7BD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b="1" smtClean="0">
                <a:solidFill>
                  <a:schemeClr val="bg1"/>
                </a:solidFill>
                <a:latin typeface="宋体" panose="02010600030101010101" pitchFamily="2" charset="-122"/>
                <a:ea typeface="+mn-ea"/>
              </a:rPr>
              <a:t>试题类编</a:t>
            </a:r>
          </a:p>
        </p:txBody>
      </p:sp>
    </p:spTree>
  </p:cSld>
  <p:clrMapOvr>
    <a:masterClrMapping/>
  </p:clrMapOvr>
  <p:transition spd="slow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9765792" y="348995"/>
            <a:ext cx="2103120" cy="33527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12/8/2020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540500"/>
            <a:ext cx="12192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4" name="日期占位符 2" hidden="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 smtClean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pPr>
              <a:defRPr/>
            </a:pPr>
            <a:fld id="{760FBDFE-C587-4B4C-A407-44438C67B59E}" type="datetimeFigureOut">
              <a:rPr lang="zh-CN" altLang="en-US"/>
              <a:t>2020-12-8</a:t>
            </a:fld>
            <a:endParaRPr lang="zh-CN" altLang="en-US"/>
          </a:p>
        </p:txBody>
      </p:sp>
      <p:sp>
        <p:nvSpPr>
          <p:cNvPr id="5" name="页脚占位符 3" hidden="1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 hidden="1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6197EB2-8B46-47A6-BC78-1D181836A72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  <a:t>2020-12-8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  <a:t>2020-12-8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  <a:t>2020-12-8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  <a:t>2020-12-8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  <a:t>2020-12-8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  <a:t>2020-12-8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  <a:t>2020-12-8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  <a:t>2020-12-8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4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AF8EE-0015-4A76-8DBC-93637EC1F9D5}" type="datetimeFigureOut">
              <a:rPr lang="zh-CN" altLang="en-US" smtClean="0"/>
              <a:t>2020-12-8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ED8F1-7E65-4513-B769-FE4E1B9EA6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tags" Target="../tags/tag137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tags" Target="../tags/tag136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tags" Target="../tags/tag135.xml"/><Relationship Id="rId5" Type="http://schemas.openxmlformats.org/officeDocument/2006/relationships/tags" Target="../tags/tag129.xml"/><Relationship Id="rId10" Type="http://schemas.openxmlformats.org/officeDocument/2006/relationships/tags" Target="../tags/tag134.xml"/><Relationship Id="rId4" Type="http://schemas.openxmlformats.org/officeDocument/2006/relationships/tags" Target="../tags/tag128.xml"/><Relationship Id="rId9" Type="http://schemas.openxmlformats.org/officeDocument/2006/relationships/tags" Target="../tags/tag133.xml"/><Relationship Id="rId1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7" Type="http://schemas.openxmlformats.org/officeDocument/2006/relationships/slideLayout" Target="../slideLayouts/slideLayout14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4" Type="http://schemas.openxmlformats.org/officeDocument/2006/relationships/tags" Target="../tags/tag14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51.xml"/><Relationship Id="rId13" Type="http://schemas.openxmlformats.org/officeDocument/2006/relationships/tags" Target="../tags/tag156.xml"/><Relationship Id="rId3" Type="http://schemas.openxmlformats.org/officeDocument/2006/relationships/tags" Target="../tags/tag146.xml"/><Relationship Id="rId7" Type="http://schemas.openxmlformats.org/officeDocument/2006/relationships/tags" Target="../tags/tag150.xml"/><Relationship Id="rId12" Type="http://schemas.openxmlformats.org/officeDocument/2006/relationships/tags" Target="../tags/tag155.xml"/><Relationship Id="rId2" Type="http://schemas.openxmlformats.org/officeDocument/2006/relationships/tags" Target="../tags/tag145.xml"/><Relationship Id="rId16" Type="http://schemas.openxmlformats.org/officeDocument/2006/relationships/slideLayout" Target="../slideLayouts/slideLayout14.xml"/><Relationship Id="rId1" Type="http://schemas.openxmlformats.org/officeDocument/2006/relationships/tags" Target="../tags/tag144.xml"/><Relationship Id="rId6" Type="http://schemas.openxmlformats.org/officeDocument/2006/relationships/tags" Target="../tags/tag149.xml"/><Relationship Id="rId11" Type="http://schemas.openxmlformats.org/officeDocument/2006/relationships/tags" Target="../tags/tag154.xml"/><Relationship Id="rId5" Type="http://schemas.openxmlformats.org/officeDocument/2006/relationships/tags" Target="../tags/tag148.xml"/><Relationship Id="rId15" Type="http://schemas.openxmlformats.org/officeDocument/2006/relationships/tags" Target="../tags/tag158.xml"/><Relationship Id="rId10" Type="http://schemas.openxmlformats.org/officeDocument/2006/relationships/tags" Target="../tags/tag153.xml"/><Relationship Id="rId4" Type="http://schemas.openxmlformats.org/officeDocument/2006/relationships/tags" Target="../tags/tag147.xml"/><Relationship Id="rId9" Type="http://schemas.openxmlformats.org/officeDocument/2006/relationships/tags" Target="../tags/tag152.xml"/><Relationship Id="rId14" Type="http://schemas.openxmlformats.org/officeDocument/2006/relationships/tags" Target="../tags/tag15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3" Type="http://schemas.openxmlformats.org/officeDocument/2006/relationships/tags" Target="../tags/tag161.xml"/><Relationship Id="rId7" Type="http://schemas.openxmlformats.org/officeDocument/2006/relationships/tags" Target="../tags/tag165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11" Type="http://schemas.openxmlformats.org/officeDocument/2006/relationships/slideLayout" Target="../slideLayouts/slideLayout14.xml"/><Relationship Id="rId5" Type="http://schemas.openxmlformats.org/officeDocument/2006/relationships/tags" Target="../tags/tag163.xml"/><Relationship Id="rId10" Type="http://schemas.openxmlformats.org/officeDocument/2006/relationships/tags" Target="../tags/tag168.xml"/><Relationship Id="rId4" Type="http://schemas.openxmlformats.org/officeDocument/2006/relationships/tags" Target="../tags/tag162.xml"/><Relationship Id="rId9" Type="http://schemas.openxmlformats.org/officeDocument/2006/relationships/tags" Target="../tags/tag16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71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79.xml"/><Relationship Id="rId4" Type="http://schemas.openxmlformats.org/officeDocument/2006/relationships/tags" Target="../tags/tag17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87.xml"/><Relationship Id="rId3" Type="http://schemas.openxmlformats.org/officeDocument/2006/relationships/tags" Target="../tags/tag182.xml"/><Relationship Id="rId7" Type="http://schemas.openxmlformats.org/officeDocument/2006/relationships/tags" Target="../tags/tag186.xm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6" Type="http://schemas.openxmlformats.org/officeDocument/2006/relationships/tags" Target="../tags/tag185.xml"/><Relationship Id="rId5" Type="http://schemas.openxmlformats.org/officeDocument/2006/relationships/tags" Target="../tags/tag184.xml"/><Relationship Id="rId4" Type="http://schemas.openxmlformats.org/officeDocument/2006/relationships/tags" Target="../tags/tag183.xml"/><Relationship Id="rId9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90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6" Type="http://schemas.openxmlformats.org/officeDocument/2006/relationships/tags" Target="../tags/tag193.xml"/><Relationship Id="rId5" Type="http://schemas.openxmlformats.org/officeDocument/2006/relationships/tags" Target="../tags/tag192.xml"/><Relationship Id="rId4" Type="http://schemas.openxmlformats.org/officeDocument/2006/relationships/tags" Target="../tags/tag19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96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6" Type="http://schemas.openxmlformats.org/officeDocument/2006/relationships/tags" Target="../tags/tag199.xml"/><Relationship Id="rId5" Type="http://schemas.openxmlformats.org/officeDocument/2006/relationships/tags" Target="../tags/tag198.xml"/><Relationship Id="rId4" Type="http://schemas.openxmlformats.org/officeDocument/2006/relationships/tags" Target="../tags/tag19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04.xml"/><Relationship Id="rId4" Type="http://schemas.openxmlformats.org/officeDocument/2006/relationships/tags" Target="../tags/tag20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6.xml"/><Relationship Id="rId1" Type="http://schemas.openxmlformats.org/officeDocument/2006/relationships/tags" Target="../tags/tag20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0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tags" Target="../tags/tag30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17" Type="http://schemas.openxmlformats.org/officeDocument/2006/relationships/tags" Target="../tags/tag34.xml"/><Relationship Id="rId2" Type="http://schemas.openxmlformats.org/officeDocument/2006/relationships/tags" Target="../tags/tag19.xml"/><Relationship Id="rId16" Type="http://schemas.openxmlformats.org/officeDocument/2006/relationships/tags" Target="../tags/tag33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5" Type="http://schemas.openxmlformats.org/officeDocument/2006/relationships/tags" Target="../tags/tag32.xml"/><Relationship Id="rId10" Type="http://schemas.openxmlformats.org/officeDocument/2006/relationships/tags" Target="../tags/tag27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tags" Target="../tags/tag3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tags" Target="../tags/tag47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tags" Target="../tags/tag46.xml"/><Relationship Id="rId17" Type="http://schemas.openxmlformats.org/officeDocument/2006/relationships/tags" Target="../tags/tag51.xml"/><Relationship Id="rId2" Type="http://schemas.openxmlformats.org/officeDocument/2006/relationships/tags" Target="../tags/tag36.xml"/><Relationship Id="rId16" Type="http://schemas.openxmlformats.org/officeDocument/2006/relationships/tags" Target="../tags/tag50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5" Type="http://schemas.openxmlformats.org/officeDocument/2006/relationships/tags" Target="../tags/tag39.xml"/><Relationship Id="rId15" Type="http://schemas.openxmlformats.org/officeDocument/2006/relationships/tags" Target="../tags/tag49.xml"/><Relationship Id="rId10" Type="http://schemas.openxmlformats.org/officeDocument/2006/relationships/tags" Target="../tags/tag44.xml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tags" Target="../tags/tag4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tags" Target="../tags/tag64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tags" Target="../tags/tag63.xml"/><Relationship Id="rId17" Type="http://schemas.openxmlformats.org/officeDocument/2006/relationships/tags" Target="../tags/tag68.xml"/><Relationship Id="rId2" Type="http://schemas.openxmlformats.org/officeDocument/2006/relationships/tags" Target="../tags/tag53.xml"/><Relationship Id="rId16" Type="http://schemas.openxmlformats.org/officeDocument/2006/relationships/tags" Target="../tags/tag67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5" Type="http://schemas.openxmlformats.org/officeDocument/2006/relationships/tags" Target="../tags/tag56.xml"/><Relationship Id="rId15" Type="http://schemas.openxmlformats.org/officeDocument/2006/relationships/tags" Target="../tags/tag66.xml"/><Relationship Id="rId10" Type="http://schemas.openxmlformats.org/officeDocument/2006/relationships/tags" Target="../tags/tag61.xml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tags" Target="../tags/tag6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13" Type="http://schemas.openxmlformats.org/officeDocument/2006/relationships/tags" Target="../tags/tag81.xml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12" Type="http://schemas.openxmlformats.org/officeDocument/2006/relationships/tags" Target="../tags/tag80.xml"/><Relationship Id="rId2" Type="http://schemas.openxmlformats.org/officeDocument/2006/relationships/tags" Target="../tags/tag70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tags" Target="../tags/tag79.xml"/><Relationship Id="rId5" Type="http://schemas.openxmlformats.org/officeDocument/2006/relationships/tags" Target="../tags/tag73.xml"/><Relationship Id="rId15" Type="http://schemas.openxmlformats.org/officeDocument/2006/relationships/tags" Target="../tags/tag83.xml"/><Relationship Id="rId10" Type="http://schemas.openxmlformats.org/officeDocument/2006/relationships/tags" Target="../tags/tag78.xml"/><Relationship Id="rId4" Type="http://schemas.openxmlformats.org/officeDocument/2006/relationships/tags" Target="../tags/tag72.xml"/><Relationship Id="rId9" Type="http://schemas.openxmlformats.org/officeDocument/2006/relationships/tags" Target="../tags/tag77.xml"/><Relationship Id="rId14" Type="http://schemas.openxmlformats.org/officeDocument/2006/relationships/tags" Target="../tags/tag8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13" Type="http://schemas.openxmlformats.org/officeDocument/2006/relationships/tags" Target="../tags/tag96.xml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12" Type="http://schemas.openxmlformats.org/officeDocument/2006/relationships/tags" Target="../tags/tag95.xml"/><Relationship Id="rId2" Type="http://schemas.openxmlformats.org/officeDocument/2006/relationships/tags" Target="../tags/tag85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11" Type="http://schemas.openxmlformats.org/officeDocument/2006/relationships/tags" Target="../tags/tag94.xml"/><Relationship Id="rId5" Type="http://schemas.openxmlformats.org/officeDocument/2006/relationships/tags" Target="../tags/tag88.xml"/><Relationship Id="rId15" Type="http://schemas.openxmlformats.org/officeDocument/2006/relationships/tags" Target="../tags/tag98.xml"/><Relationship Id="rId10" Type="http://schemas.openxmlformats.org/officeDocument/2006/relationships/tags" Target="../tags/tag93.xml"/><Relationship Id="rId4" Type="http://schemas.openxmlformats.org/officeDocument/2006/relationships/tags" Target="../tags/tag87.xml"/><Relationship Id="rId9" Type="http://schemas.openxmlformats.org/officeDocument/2006/relationships/tags" Target="../tags/tag92.xml"/><Relationship Id="rId14" Type="http://schemas.openxmlformats.org/officeDocument/2006/relationships/tags" Target="../tags/tag9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tags" Target="../tags/tag117.xml"/><Relationship Id="rId18" Type="http://schemas.openxmlformats.org/officeDocument/2006/relationships/tags" Target="../tags/tag122.xml"/><Relationship Id="rId3" Type="http://schemas.openxmlformats.org/officeDocument/2006/relationships/tags" Target="../tags/tag107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111.xml"/><Relationship Id="rId12" Type="http://schemas.openxmlformats.org/officeDocument/2006/relationships/tags" Target="../tags/tag116.xml"/><Relationship Id="rId17" Type="http://schemas.openxmlformats.org/officeDocument/2006/relationships/tags" Target="../tags/tag121.xml"/><Relationship Id="rId2" Type="http://schemas.openxmlformats.org/officeDocument/2006/relationships/tags" Target="../tags/tag106.xml"/><Relationship Id="rId16" Type="http://schemas.openxmlformats.org/officeDocument/2006/relationships/tags" Target="../tags/tag120.xml"/><Relationship Id="rId20" Type="http://schemas.openxmlformats.org/officeDocument/2006/relationships/tags" Target="../tags/tag124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5" Type="http://schemas.openxmlformats.org/officeDocument/2006/relationships/tags" Target="../tags/tag109.xml"/><Relationship Id="rId15" Type="http://schemas.openxmlformats.org/officeDocument/2006/relationships/tags" Target="../tags/tag119.xml"/><Relationship Id="rId10" Type="http://schemas.openxmlformats.org/officeDocument/2006/relationships/tags" Target="../tags/tag114.xml"/><Relationship Id="rId19" Type="http://schemas.openxmlformats.org/officeDocument/2006/relationships/tags" Target="../tags/tag123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tags" Target="../tags/tag1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>
            <p:custDataLst>
              <p:tags r:id="rId2"/>
            </p:custDataLst>
          </p:nvPr>
        </p:nvSpPr>
        <p:spPr>
          <a:xfrm>
            <a:off x="172720" y="635"/>
            <a:ext cx="12019915" cy="6759575"/>
          </a:xfrm>
          <a:prstGeom prst="roundRect">
            <a:avLst>
              <a:gd name="adj" fmla="val 6305"/>
            </a:avLst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172720" y="365760"/>
            <a:ext cx="7445375" cy="56597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en-US" sz="6600" spc="2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2021届一轮复习</a:t>
            </a:r>
          </a:p>
          <a:p>
            <a:pPr marL="0" lvl="0" indent="-285750" algn="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6600" spc="200" dirty="0">
                <a:ln w="3175">
                  <a:noFill/>
                  <a:prstDash val="dash"/>
                </a:ln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古诗词鉴赏</a:t>
            </a:r>
          </a:p>
          <a:p>
            <a:pPr marL="0" lvl="0" indent="-285750" algn="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endParaRPr lang="zh-CN" altLang="en-US" sz="6600" spc="200" dirty="0">
              <a:ln w="3175">
                <a:noFill/>
                <a:prstDash val="dash"/>
              </a:ln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19120" y="4800600"/>
            <a:ext cx="2339102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spc="200" smtClean="0">
                <a:ln w="3175">
                  <a:noFill/>
                  <a:prstDash val="dash"/>
                </a:ln>
                <a:solidFill>
                  <a:schemeClr val="tx2"/>
                </a:solidFill>
                <a:latin typeface="Aa语文老师的字" panose="02010600010101010101" charset="-122"/>
                <a:ea typeface="Aa语文老师的字" panose="02010600010101010101" charset="-122"/>
                <a:cs typeface="方正粗黑宋简体" panose="02000000000000000000" charset="-122"/>
                <a:sym typeface="+mn-ea"/>
              </a:rPr>
              <a:t>第一课时</a:t>
            </a:r>
            <a:endParaRPr lang="zh-CN" altLang="en-US" sz="4000" spc="200" dirty="0">
              <a:ln w="3175">
                <a:noFill/>
                <a:prstDash val="dash"/>
              </a:ln>
              <a:solidFill>
                <a:schemeClr val="tx2"/>
              </a:solidFill>
              <a:latin typeface="Aa语文老师的字" panose="02010600010101010101" charset="-122"/>
              <a:ea typeface="Aa语文老师的字" panose="02010600010101010101" charset="-122"/>
              <a:cs typeface="方正粗黑宋简体" panose="020000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rcRect l="6672" r="6672"/>
          <a:stretch>
            <a:fillRect/>
          </a:stretch>
        </p:blipFill>
        <p:spPr>
          <a:xfrm>
            <a:off x="7801610" y="365760"/>
            <a:ext cx="4075430" cy="48526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920">
                <a:moveTo>
                  <a:pt x="0" y="0"/>
                </a:moveTo>
                <a:lnTo>
                  <a:pt x="11520" y="0"/>
                </a:lnTo>
                <a:lnTo>
                  <a:pt x="115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7991475" y="5919470"/>
            <a:ext cx="369570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spc="3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如何读懂诗歌第一课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"/>
          <p:cNvSpPr/>
          <p:nvPr>
            <p:custDataLst>
              <p:tags r:id="rId2"/>
            </p:custDataLst>
          </p:nvPr>
        </p:nvSpPr>
        <p:spPr>
          <a:xfrm>
            <a:off x="457204" y="4724438"/>
            <a:ext cx="11277690" cy="1676413"/>
          </a:xfrm>
          <a:prstGeom prst="rect">
            <a:avLst/>
          </a:prstGeom>
          <a:solidFill>
            <a:srgbClr val="C3C3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14" name="任意多边形: 形状 13"/>
          <p:cNvSpPr/>
          <p:nvPr>
            <p:custDataLst>
              <p:tags r:id="rId3"/>
            </p:custDataLst>
          </p:nvPr>
        </p:nvSpPr>
        <p:spPr>
          <a:xfrm>
            <a:off x="2233930" y="843280"/>
            <a:ext cx="1927860" cy="1661795"/>
          </a:xfrm>
          <a:custGeom>
            <a:avLst/>
            <a:gdLst>
              <a:gd name="connsiteX0" fmla="*/ 963842 w 1927684"/>
              <a:gd name="connsiteY0" fmla="*/ 0 h 1661797"/>
              <a:gd name="connsiteX1" fmla="*/ 1927684 w 1927684"/>
              <a:gd name="connsiteY1" fmla="*/ 1661797 h 1661797"/>
              <a:gd name="connsiteX2" fmla="*/ 0 w 1927684"/>
              <a:gd name="connsiteY2" fmla="*/ 1661797 h 1661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7683" h="1661796">
                <a:moveTo>
                  <a:pt x="963842" y="0"/>
                </a:moveTo>
                <a:lnTo>
                  <a:pt x="1927684" y="1661797"/>
                </a:lnTo>
                <a:lnTo>
                  <a:pt x="0" y="16617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任意多边形: 形状 16"/>
          <p:cNvSpPr/>
          <p:nvPr>
            <p:custDataLst>
              <p:tags r:id="rId4"/>
            </p:custDataLst>
          </p:nvPr>
        </p:nvSpPr>
        <p:spPr>
          <a:xfrm>
            <a:off x="1250950" y="2538095"/>
            <a:ext cx="3893820" cy="1661795"/>
          </a:xfrm>
          <a:custGeom>
            <a:avLst/>
            <a:gdLst>
              <a:gd name="connsiteX0" fmla="*/ 963843 w 3893923"/>
              <a:gd name="connsiteY0" fmla="*/ 0 h 1661798"/>
              <a:gd name="connsiteX1" fmla="*/ 2930081 w 3893923"/>
              <a:gd name="connsiteY1" fmla="*/ 0 h 1661798"/>
              <a:gd name="connsiteX2" fmla="*/ 3893923 w 3893923"/>
              <a:gd name="connsiteY2" fmla="*/ 1661798 h 1661798"/>
              <a:gd name="connsiteX3" fmla="*/ 0 w 3893923"/>
              <a:gd name="connsiteY3" fmla="*/ 1661798 h 166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3923" h="1661798">
                <a:moveTo>
                  <a:pt x="963843" y="0"/>
                </a:moveTo>
                <a:lnTo>
                  <a:pt x="2930081" y="0"/>
                </a:lnTo>
                <a:lnTo>
                  <a:pt x="3893923" y="1661798"/>
                </a:lnTo>
                <a:lnTo>
                  <a:pt x="0" y="166179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31" name="直接连接符 30"/>
          <p:cNvCxnSpPr/>
          <p:nvPr>
            <p:custDataLst>
              <p:tags r:id="rId5"/>
            </p:custDataLst>
          </p:nvPr>
        </p:nvCxnSpPr>
        <p:spPr>
          <a:xfrm>
            <a:off x="4377690" y="2505075"/>
            <a:ext cx="570103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H_Text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377690" y="1827530"/>
            <a:ext cx="5701030" cy="62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lv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3200" spc="15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意义、色彩、情感</a:t>
            </a:r>
          </a:p>
        </p:txBody>
      </p:sp>
      <p:cxnSp>
        <p:nvCxnSpPr>
          <p:cNvPr id="34" name="直接连接符 33"/>
          <p:cNvCxnSpPr/>
          <p:nvPr>
            <p:custDataLst>
              <p:tags r:id="rId7"/>
            </p:custDataLst>
          </p:nvPr>
        </p:nvCxnSpPr>
        <p:spPr>
          <a:xfrm>
            <a:off x="5233035" y="4199890"/>
            <a:ext cx="570103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H_Text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233035" y="3520440"/>
            <a:ext cx="6278245" cy="62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spc="15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前提：读懂实词、抓住能黏合情与景的实词、虚词。</a:t>
            </a:r>
          </a:p>
        </p:txBody>
      </p:sp>
      <p:sp>
        <p:nvSpPr>
          <p:cNvPr id="58" name="AutoShape 5"/>
          <p:cNvSpPr/>
          <p:nvPr>
            <p:custDataLst>
              <p:tags r:id="rId9"/>
            </p:custDataLst>
          </p:nvPr>
        </p:nvSpPr>
        <p:spPr bwMode="auto">
          <a:xfrm>
            <a:off x="2532380" y="1880870"/>
            <a:ext cx="1330325" cy="624205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8007 w 21600"/>
              <a:gd name="T5" fmla="*/ 0 h 21600"/>
              <a:gd name="T6" fmla="*/ 3593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007" y="0"/>
                </a:lnTo>
                <a:lnTo>
                  <a:pt x="3593" y="0"/>
                </a:lnTo>
                <a:cubicBezTo>
                  <a:pt x="3593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微软雅黑"/>
                <a:ea typeface="微软雅黑"/>
                <a:cs typeface="+mj-cs"/>
              </a:rPr>
              <a:t>B</a:t>
            </a:r>
            <a:endParaRPr 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59" name="AutoShape 6"/>
          <p:cNvSpPr/>
          <p:nvPr>
            <p:custDataLst>
              <p:tags r:id="rId10"/>
            </p:custDataLst>
          </p:nvPr>
        </p:nvSpPr>
        <p:spPr bwMode="auto">
          <a:xfrm>
            <a:off x="2306320" y="3054985"/>
            <a:ext cx="1782445" cy="628650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8901 w 21600"/>
              <a:gd name="T5" fmla="*/ 0 h 21600"/>
              <a:gd name="T6" fmla="*/ 2699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901" y="0"/>
                </a:lnTo>
                <a:lnTo>
                  <a:pt x="2699" y="0"/>
                </a:lnTo>
                <a:cubicBezTo>
                  <a:pt x="2699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微软雅黑"/>
                <a:ea typeface="微软雅黑"/>
                <a:cs typeface="+mj-cs"/>
              </a:rPr>
              <a:t>A</a:t>
            </a:r>
          </a:p>
        </p:txBody>
      </p:sp>
      <p:cxnSp>
        <p:nvCxnSpPr>
          <p:cNvPr id="7" name="直接连接符 6"/>
          <p:cNvCxnSpPr/>
          <p:nvPr>
            <p:custDataLst>
              <p:tags r:id="rId11"/>
            </p:custDataLst>
          </p:nvPr>
        </p:nvCxnSpPr>
        <p:spPr>
          <a:xfrm flipH="1">
            <a:off x="5144770" y="5105441"/>
            <a:ext cx="0" cy="914407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>
            <p:custDataLst>
              <p:tags r:id="rId12"/>
            </p:custDataLst>
          </p:nvPr>
        </p:nvSpPr>
        <p:spPr>
          <a:xfrm>
            <a:off x="1981216" y="5181642"/>
            <a:ext cx="3505225" cy="7620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1F4E79"/>
                </a:solidFill>
                <a:latin typeface="微软雅黑"/>
                <a:ea typeface="微软雅黑"/>
              </a:rPr>
              <a:t>读懂第一步</a:t>
            </a:r>
            <a:endParaRPr lang="zh-CN" altLang="en-US" sz="4000" b="1" spc="300">
              <a:solidFill>
                <a:srgbClr val="1F4E7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3"/>
            </p:custDataLst>
          </p:nvPr>
        </p:nvSpPr>
        <p:spPr>
          <a:xfrm>
            <a:off x="5232400" y="5257800"/>
            <a:ext cx="7038975" cy="762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54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把</a:t>
            </a:r>
            <a:r>
              <a:rPr lang="zh-CN" altLang="en-US" sz="5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古诗</a:t>
            </a:r>
            <a:r>
              <a:rPr lang="zh-CN" altLang="en-US" sz="54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当</a:t>
            </a:r>
            <a:r>
              <a:rPr lang="zh-CN" altLang="en-US" sz="5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文言文</a:t>
            </a:r>
            <a:r>
              <a:rPr lang="zh-CN" altLang="en-US" sz="54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读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6858635"/>
          </a:xfrm>
          <a:prstGeom prst="rect">
            <a:avLst/>
          </a:prstGeom>
          <a:pattFill prst="pct5">
            <a:fgClr>
              <a:srgbClr val="266CBA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654694" y="1066781"/>
            <a:ext cx="10134681" cy="4724438"/>
          </a:xfrm>
          <a:prstGeom prst="rect">
            <a:avLst/>
          </a:prstGeom>
          <a:solidFill>
            <a:srgbClr val="FFFFFF"/>
          </a:solidFill>
          <a:ln w="25400">
            <a:solidFill>
              <a:srgbClr val="71A6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227330" y="2133497"/>
            <a:ext cx="4419635" cy="1981198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800" y="2438280"/>
            <a:ext cx="3048013" cy="1371587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FFFFFF"/>
                </a:solidFill>
                <a:latin typeface="微软雅黑"/>
                <a:ea typeface="微软雅黑"/>
              </a:rPr>
              <a:t>示例：虚词与实词</a:t>
            </a:r>
          </a:p>
        </p:txBody>
      </p:sp>
      <p:sp>
        <p:nvSpPr>
          <p:cNvPr id="5" name="Title 6"/>
          <p:cNvSpPr txBox="1"/>
          <p:nvPr>
            <p:custDataLst>
              <p:tags r:id="rId6"/>
            </p:custDataLst>
          </p:nvPr>
        </p:nvSpPr>
        <p:spPr>
          <a:xfrm>
            <a:off x="4742180" y="1792605"/>
            <a:ext cx="6117590" cy="23221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zh-CN" sz="32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向来</a:t>
            </a:r>
            <a:r>
              <a:rPr lang="zh-CN" altLang="zh-CN" sz="32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万里意,今在</a:t>
            </a:r>
            <a:r>
              <a:rPr lang="zh-CN" altLang="zh-CN" sz="32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一窗间</a:t>
            </a:r>
            <a:r>
              <a:rPr lang="zh-CN" altLang="zh-CN" sz="32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zh-CN" sz="3200" b="1" u="sng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田塍望如线,白水光参差。</a:t>
            </a: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32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男儿屈</a:t>
            </a:r>
            <a:r>
              <a:rPr lang="zh-CN" altLang="en-US" sz="32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穷</a:t>
            </a:r>
            <a:r>
              <a:rPr lang="zh-CN" altLang="en-US" sz="32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心不穷,枯荣不等嗔天公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9914726" y="1066800"/>
            <a:ext cx="592133" cy="4724400"/>
          </a:xfrm>
          <a:prstGeom prst="rect">
            <a:avLst/>
          </a:prstGeom>
          <a:noFill/>
        </p:spPr>
        <p:txBody>
          <a:bodyPr vert="eaVert"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400" b="1" spc="300">
                <a:solidFill>
                  <a:srgbClr val="5B9BD5"/>
                </a:solidFill>
                <a:latin typeface="微软雅黑"/>
                <a:ea typeface="微软雅黑"/>
              </a:rPr>
              <a:t>示例：实词</a:t>
            </a:r>
            <a:endParaRPr lang="zh-CN" altLang="en-US" sz="2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4" name="矩形: 剪去单角 93"/>
          <p:cNvSpPr/>
          <p:nvPr>
            <p:custDataLst>
              <p:tags r:id="rId4"/>
            </p:custDataLst>
          </p:nvPr>
        </p:nvSpPr>
        <p:spPr>
          <a:xfrm>
            <a:off x="1767840" y="537210"/>
            <a:ext cx="3470008" cy="1900896"/>
          </a:xfrm>
          <a:prstGeom prst="snip1Rect">
            <a:avLst>
              <a:gd name="adj" fmla="val 30337"/>
            </a:avLst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6" name="直角三角形 95"/>
          <p:cNvSpPr/>
          <p:nvPr>
            <p:custDataLst>
              <p:tags r:id="rId5"/>
            </p:custDataLst>
          </p:nvPr>
        </p:nvSpPr>
        <p:spPr>
          <a:xfrm rot="10800000">
            <a:off x="4744538" y="537210"/>
            <a:ext cx="493310" cy="49331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8" name="文本框 11"/>
          <p:cNvSpPr txBox="1"/>
          <p:nvPr>
            <p:custDataLst>
              <p:tags r:id="rId6"/>
            </p:custDataLst>
          </p:nvPr>
        </p:nvSpPr>
        <p:spPr>
          <a:xfrm>
            <a:off x="1884463" y="912026"/>
            <a:ext cx="3238009" cy="1168103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900" spc="150">
                <a:solidFill>
                  <a:srgbClr val="FF0000"/>
                </a:solidFill>
                <a:latin typeface="微软雅黑"/>
                <a:ea typeface="微软雅黑"/>
              </a:rPr>
              <a:t>白日</a:t>
            </a:r>
            <a:r>
              <a:rPr lang="zh-CN" altLang="zh-CN" sz="2900" spc="15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依山尽，黄河入海流。</a:t>
            </a:r>
            <a:endParaRPr lang="zh-CN" altLang="zh-CN" sz="2900" spc="1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矩形: 剪去单角 99"/>
          <p:cNvSpPr/>
          <p:nvPr>
            <p:custDataLst>
              <p:tags r:id="rId7"/>
            </p:custDataLst>
          </p:nvPr>
        </p:nvSpPr>
        <p:spPr>
          <a:xfrm>
            <a:off x="6081027" y="537210"/>
            <a:ext cx="3470008" cy="1900896"/>
          </a:xfrm>
          <a:prstGeom prst="snip1Rect">
            <a:avLst>
              <a:gd name="adj" fmla="val 30337"/>
            </a:avLst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2" name="直角三角形 101"/>
          <p:cNvSpPr/>
          <p:nvPr>
            <p:custDataLst>
              <p:tags r:id="rId8"/>
            </p:custDataLst>
          </p:nvPr>
        </p:nvSpPr>
        <p:spPr>
          <a:xfrm rot="10800000">
            <a:off x="9057725" y="537210"/>
            <a:ext cx="493310" cy="49331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4" name="文本框 11"/>
          <p:cNvSpPr txBox="1"/>
          <p:nvPr>
            <p:custDataLst>
              <p:tags r:id="rId9"/>
            </p:custDataLst>
          </p:nvPr>
        </p:nvSpPr>
        <p:spPr>
          <a:xfrm>
            <a:off x="6197650" y="912026"/>
            <a:ext cx="3238009" cy="1168103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900" spc="15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惊风飘</a:t>
            </a:r>
            <a:r>
              <a:rPr lang="zh-CN" altLang="zh-CN" sz="2900" spc="150">
                <a:solidFill>
                  <a:srgbClr val="FF0000"/>
                </a:solidFill>
                <a:latin typeface="微软雅黑"/>
                <a:ea typeface="微软雅黑"/>
              </a:rPr>
              <a:t>白日</a:t>
            </a:r>
            <a:r>
              <a:rPr lang="zh-CN" altLang="zh-CN" sz="2900" spc="15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（曹植《箜篌引》 </a:t>
            </a:r>
          </a:p>
        </p:txBody>
      </p:sp>
      <p:sp>
        <p:nvSpPr>
          <p:cNvPr id="112" name="矩形: 剪去单角 111"/>
          <p:cNvSpPr/>
          <p:nvPr>
            <p:custDataLst>
              <p:tags r:id="rId10"/>
            </p:custDataLst>
          </p:nvPr>
        </p:nvSpPr>
        <p:spPr>
          <a:xfrm>
            <a:off x="1767840" y="3252597"/>
            <a:ext cx="3470008" cy="1900896"/>
          </a:xfrm>
          <a:prstGeom prst="snip1Rect">
            <a:avLst>
              <a:gd name="adj" fmla="val 30337"/>
            </a:avLst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4" name="直角三角形 113"/>
          <p:cNvSpPr/>
          <p:nvPr>
            <p:custDataLst>
              <p:tags r:id="rId11"/>
            </p:custDataLst>
          </p:nvPr>
        </p:nvSpPr>
        <p:spPr>
          <a:xfrm rot="10800000">
            <a:off x="4744538" y="3252597"/>
            <a:ext cx="493310" cy="49331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6" name="文本框 11"/>
          <p:cNvSpPr txBox="1"/>
          <p:nvPr>
            <p:custDataLst>
              <p:tags r:id="rId12"/>
            </p:custDataLst>
          </p:nvPr>
        </p:nvSpPr>
        <p:spPr>
          <a:xfrm>
            <a:off x="1884463" y="3627413"/>
            <a:ext cx="3238009" cy="1168103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900" spc="15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皓天舒</a:t>
            </a:r>
            <a:r>
              <a:rPr lang="zh-CN" altLang="zh-CN" sz="2900" spc="150">
                <a:solidFill>
                  <a:srgbClr val="FF0000"/>
                </a:solidFill>
                <a:latin typeface="微软雅黑"/>
                <a:ea typeface="微软雅黑"/>
              </a:rPr>
              <a:t>白日</a:t>
            </a:r>
            <a:r>
              <a:rPr lang="zh-CN" altLang="zh-CN" sz="2900" spc="15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（左思《咏史》）</a:t>
            </a:r>
          </a:p>
        </p:txBody>
      </p:sp>
      <p:sp>
        <p:nvSpPr>
          <p:cNvPr id="118" name="矩形: 剪去单角 117"/>
          <p:cNvSpPr/>
          <p:nvPr>
            <p:custDataLst>
              <p:tags r:id="rId13"/>
            </p:custDataLst>
          </p:nvPr>
        </p:nvSpPr>
        <p:spPr>
          <a:xfrm>
            <a:off x="6081027" y="3252597"/>
            <a:ext cx="3470008" cy="1900896"/>
          </a:xfrm>
          <a:prstGeom prst="snip1Rect">
            <a:avLst>
              <a:gd name="adj" fmla="val 30337"/>
            </a:avLst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0" name="直角三角形 119"/>
          <p:cNvSpPr/>
          <p:nvPr>
            <p:custDataLst>
              <p:tags r:id="rId14"/>
            </p:custDataLst>
          </p:nvPr>
        </p:nvSpPr>
        <p:spPr>
          <a:xfrm rot="10800000">
            <a:off x="9057725" y="3252597"/>
            <a:ext cx="493310" cy="49331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2" name="文本框 11"/>
          <p:cNvSpPr txBox="1"/>
          <p:nvPr>
            <p:custDataLst>
              <p:tags r:id="rId15"/>
            </p:custDataLst>
          </p:nvPr>
        </p:nvSpPr>
        <p:spPr>
          <a:xfrm>
            <a:off x="6197650" y="3627413"/>
            <a:ext cx="3238009" cy="1168103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fontScale="90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3200" spc="15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春江潮水连海平，海上明月共潮</a:t>
            </a:r>
            <a:r>
              <a:rPr lang="zh-CN" altLang="zh-CN" sz="3200" spc="150">
                <a:solidFill>
                  <a:srgbClr val="FF0000"/>
                </a:solidFill>
                <a:latin typeface="微软雅黑"/>
                <a:ea typeface="微软雅黑"/>
              </a:rPr>
              <a:t>生</a:t>
            </a:r>
            <a:endParaRPr lang="zh-CN" altLang="zh-CN" sz="3200" spc="15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6910" y="5448935"/>
            <a:ext cx="9448800" cy="963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3400"/>
              </a:lnSpc>
              <a:spcAft>
                <a:spcPts val="375"/>
              </a:spcAft>
            </a:pPr>
            <a:r>
              <a:rPr lang="zh-CN" altLang="zh-CN" sz="2800" kern="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宋体" panose="02010600030101010101" pitchFamily="2" charset="-122"/>
                <a:sym typeface="+mn-ea"/>
              </a:rPr>
              <a:t>对诗词中的词语，不但要理解它们的意义，还要能分辨它们的色彩，体会它们的感情韵味</a:t>
            </a:r>
            <a:r>
              <a:rPr lang="zh-CN" altLang="zh-CN" sz="2800" kern="0" smtClean="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宋体" panose="02010600030101010101" pitchFamily="2" charset="-122"/>
                <a:sym typeface="+mn-ea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081510" cy="367538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  <a:spcAft>
                <a:spcPts val="375"/>
              </a:spcAft>
            </a:pPr>
            <a:r>
              <a:rPr lang="zh-CN" altLang="zh-CN" sz="3200" kern="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“白日”，除了指太阳以外，还带着一种特殊的情韵。“白日”这个词有一种光芒万丈的气象，用“白”来形容太阳的光亮，给人以灿烂辉煌的联想。盛唐诗人王之涣的《登鹳雀楼》：“白日依山尽，黄河入海流。”一开头的“白日”二字和诗里那种乐观向上的精神正相吻合。我们只有理解和体会了“白日”这个词的这种感情和韵味，才能更好地欣赏王之涣的这首诗。</a:t>
            </a:r>
          </a:p>
          <a:p>
            <a:pPr>
              <a:lnSpc>
                <a:spcPts val="3400"/>
              </a:lnSpc>
              <a:spcAft>
                <a:spcPts val="375"/>
              </a:spcAft>
            </a:pPr>
            <a:endParaRPr lang="zh-CN" altLang="zh-CN" sz="3200" kern="0"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>
              <a:lnSpc>
                <a:spcPts val="3400"/>
              </a:lnSpc>
              <a:spcAft>
                <a:spcPts val="375"/>
              </a:spcAft>
            </a:pPr>
            <a:endParaRPr lang="zh-CN" altLang="zh-CN" sz="3200" kern="0"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354705"/>
            <a:ext cx="12081510" cy="37719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l">
              <a:lnSpc>
                <a:spcPts val="3400"/>
              </a:lnSpc>
              <a:spcAft>
                <a:spcPts val="375"/>
              </a:spcAft>
              <a:buClrTx/>
              <a:buSzTx/>
              <a:buFontTx/>
            </a:pPr>
            <a:r>
              <a:rPr lang="zh-CN" altLang="zh-CN" sz="3200" kern="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用“升起”的“升”比较平淡，“明月共潮升”不过是很平常的景色，很平常的说法。用“生长”的“生”就加进了诗人主观的想象。仿佛明月和潮水都具有生命，她们像一对孪生的姊妹，一同生长，一同嬉戏。这个“生”字使整个诗句变活了。</a:t>
            </a:r>
          </a:p>
          <a:p>
            <a:pPr lvl="0" algn="l">
              <a:lnSpc>
                <a:spcPts val="3400"/>
              </a:lnSpc>
              <a:spcAft>
                <a:spcPts val="375"/>
              </a:spcAft>
              <a:buClrTx/>
              <a:buSzTx/>
              <a:buFontTx/>
            </a:pPr>
            <a:endParaRPr lang="zh-CN" altLang="zh-CN" sz="3200" kern="0"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  <a:p>
            <a:pPr lvl="0" algn="l">
              <a:lnSpc>
                <a:spcPts val="3400"/>
              </a:lnSpc>
              <a:spcAft>
                <a:spcPts val="375"/>
              </a:spcAft>
              <a:buClrTx/>
              <a:buSzTx/>
              <a:buFontTx/>
            </a:pPr>
            <a:endParaRPr lang="zh-CN" altLang="zh-CN" sz="3200" kern="0"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  <a:p>
            <a:pPr lvl="0" algn="l">
              <a:lnSpc>
                <a:spcPts val="3400"/>
              </a:lnSpc>
              <a:spcAft>
                <a:spcPts val="375"/>
              </a:spcAft>
              <a:buClrTx/>
              <a:buSzTx/>
              <a:buFontTx/>
            </a:pPr>
            <a:endParaRPr lang="zh-CN" altLang="zh-CN" sz="3200" kern="0"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  <a:p>
            <a:pPr lvl="0" algn="l">
              <a:lnSpc>
                <a:spcPts val="3400"/>
              </a:lnSpc>
              <a:spcAft>
                <a:spcPts val="375"/>
              </a:spcAft>
              <a:buClrTx/>
              <a:buSzTx/>
              <a:buFontTx/>
            </a:pPr>
            <a:endParaRPr lang="zh-CN" altLang="zh-CN" sz="3200" kern="0"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" y="713740"/>
            <a:ext cx="665335" cy="6361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665336" y="2993425"/>
            <a:ext cx="10798194" cy="3435254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822090" y="2820403"/>
            <a:ext cx="10798194" cy="3435254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 rot="10800000">
            <a:off x="10891224" y="718820"/>
            <a:ext cx="729060" cy="636179"/>
            <a:chOff x="1168400" y="1347856"/>
            <a:chExt cx="723913" cy="631688"/>
          </a:xfrm>
          <a:solidFill>
            <a:schemeClr val="accent1"/>
          </a:solidFill>
        </p:grpSpPr>
        <p:sp>
          <p:nvSpPr>
            <p:cNvPr id="14" name="任意多边形: 形状 13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15" name="任意多边形: 形状 14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</p:grp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977168" y="1349940"/>
            <a:ext cx="10174224" cy="927999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SzTx/>
              <a:buNone/>
            </a:pPr>
            <a:r>
              <a:rPr lang="zh-CN" alt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不为</a:t>
            </a:r>
            <a:r>
              <a:rPr lang="zh-CN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困穷</a:t>
            </a:r>
            <a:r>
              <a:rPr lang="zh-CN" alt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宁</a:t>
            </a:r>
            <a:r>
              <a:rPr lang="zh-CN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有此？</a:t>
            </a:r>
            <a:r>
              <a:rPr lang="zh-CN" alt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只缘</a:t>
            </a:r>
            <a:r>
              <a:rPr lang="zh-CN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恐惧</a:t>
            </a:r>
            <a:r>
              <a:rPr lang="zh-CN" alt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转须</a:t>
            </a:r>
            <a:r>
              <a:rPr lang="zh-CN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亲。杜甫《又呈吴郎》</a:t>
            </a:r>
          </a:p>
        </p:txBody>
      </p:sp>
      <p:sp>
        <p:nvSpPr>
          <p:cNvPr id="19" name="矩形 18"/>
          <p:cNvSpPr/>
          <p:nvPr>
            <p:custDataLst>
              <p:tags r:id="rId7"/>
            </p:custDataLst>
          </p:nvPr>
        </p:nvSpPr>
        <p:spPr>
          <a:xfrm>
            <a:off x="1009015" y="2993390"/>
            <a:ext cx="10610850" cy="3262630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zh-CN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诗词里的虚词在</a:t>
            </a:r>
            <a:r>
              <a:rPr lang="zh-CN" altLang="zh-CN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表达感情和语气</a:t>
            </a:r>
            <a:r>
              <a:rPr lang="zh-CN" altLang="zh-CN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上常常起着重要的作用， “不为……宁”“只缘……转须”使语气委婉、含蓄，便于接受。“不为困穷宁有此？”是问句，其中包含着这样的意思：西邻的妇人到你那儿打枣确实是不对的，发生这样的事，当然是不好的。进而又为妇人辩护：“她不是因为困穷怎么会干出这样的事来呢？” 杜甫这句诗的意思是说，那个妇人实在是毫无办法了，走投无路了，不得已才来打枣的。“只缘恐惧转须亲”这一句，只因她心怀恐惧，反而要对她格外亲切，使她可以放心地来打枣。“转”是转而、反而的意思。这个妇人自己知道打人家的枣不对，心里怀着恐惧，倒是应该亲切地对待她才是。这个“转”字，表现了</a:t>
            </a:r>
            <a:r>
              <a:rPr lang="zh-CN" altLang="zh-CN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杜甫对劳苦人民的体贴。</a:t>
            </a:r>
            <a:endParaRPr lang="zh-CN" altLang="zh-CN" b="1" spc="150">
              <a:solidFill>
                <a:srgbClr val="FF0000"/>
              </a:solidFill>
              <a:latin typeface="Arial" pitchFamily="34" charset="0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5899785" y="0"/>
            <a:ext cx="2976880" cy="90805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5B9BD5"/>
                </a:solidFill>
                <a:latin typeface="Arial" panose="020B0604020202020204" pitchFamily="34" charset="0"/>
                <a:ea typeface="微软雅黑"/>
              </a:rPr>
              <a:t>示例：虚词</a:t>
            </a:r>
            <a:endParaRPr lang="zh-CN" altLang="en-US" sz="3600" b="1" spc="300">
              <a:solidFill>
                <a:srgbClr val="5B9BD5"/>
              </a:solidFill>
              <a:latin typeface="Arial" pitchFamily="34" charset="0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82550" y="0"/>
            <a:ext cx="4064400" cy="68580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82550" y="4099560"/>
            <a:ext cx="3951605" cy="2274570"/>
          </a:xfrm>
          <a:prstGeom prst="rect">
            <a:avLst/>
          </a:prstGeom>
          <a:noFill/>
        </p:spPr>
        <p:txBody>
          <a:bodyPr wrap="square" lIns="46800" rIns="468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sz="7200" b="1" i="0" kern="1200" cap="none" spc="100" normalizeH="0" noProof="0">
                <a:ln>
                  <a:noFill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ea typeface="微软雅黑"/>
                <a:cs typeface="+mn-cs"/>
              </a:rPr>
              <a:t>词类活用</a:t>
            </a:r>
            <a:endParaRPr kumimoji="0" sz="7200" b="1" i="0" kern="1200" cap="none" spc="100" normalizeH="0" noProof="0">
              <a:ln>
                <a:noFill/>
              </a:ln>
              <a:solidFill>
                <a:srgbClr val="FFFFFF"/>
              </a:solidFill>
              <a:effectLst/>
              <a:latin typeface="Arial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340995" y="506095"/>
            <a:ext cx="3434715" cy="2165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能识别语言变形之一</a:t>
            </a: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4284980" y="142240"/>
            <a:ext cx="7486015" cy="609409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lv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charset="0"/>
              <a:buChar char="Ø"/>
            </a:pPr>
            <a:r>
              <a:rPr lang="zh-CN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风</a:t>
            </a:r>
            <a:r>
              <a:rPr lang="zh-CN" altLang="zh-CN"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老</a:t>
            </a:r>
            <a:r>
              <a:rPr lang="zh-CN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莺雏，雨</a:t>
            </a:r>
            <a:r>
              <a:rPr lang="zh-CN" altLang="zh-CN"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肥</a:t>
            </a:r>
            <a:r>
              <a:rPr lang="zh-CN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梅子</a:t>
            </a:r>
          </a:p>
          <a:p>
            <a:pPr lv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charset="0"/>
              <a:buChar char="Ø"/>
            </a:pPr>
            <a:r>
              <a:rPr lang="zh-CN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山光</a:t>
            </a:r>
            <a:r>
              <a:rPr lang="zh-CN" altLang="zh-CN"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悦</a:t>
            </a:r>
            <a:r>
              <a:rPr lang="zh-CN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鸟性，潭影</a:t>
            </a:r>
            <a:r>
              <a:rPr lang="zh-CN" altLang="zh-CN"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空</a:t>
            </a:r>
            <a:r>
              <a:rPr lang="zh-CN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人心</a:t>
            </a:r>
          </a:p>
          <a:p>
            <a:pPr lv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charset="0"/>
              <a:buChar char="Ø"/>
            </a:pPr>
            <a:r>
              <a:rPr lang="zh-CN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 夜雨</a:t>
            </a:r>
            <a:r>
              <a:rPr lang="zh-CN" altLang="zh-CN"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滴</a:t>
            </a:r>
            <a:r>
              <a:rPr lang="zh-CN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空阶，晓灯</a:t>
            </a:r>
            <a:r>
              <a:rPr lang="zh-CN" altLang="zh-CN"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暗</a:t>
            </a:r>
            <a:r>
              <a:rPr lang="zh-CN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离室</a:t>
            </a:r>
          </a:p>
          <a:p>
            <a:pPr lv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charset="0"/>
              <a:buChar char="Ø"/>
            </a:pP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1.</a:t>
            </a:r>
            <a:r>
              <a:rPr sz="3200" b="1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名作动</a:t>
            </a: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：</a:t>
            </a: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锦帽貂裘</a:t>
            </a: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，千骑卷平冈。</a:t>
            </a:r>
          </a:p>
          <a:p>
            <a:pPr lv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charset="0"/>
              <a:buNone/>
            </a:pP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              —</a:t>
            </a:r>
            <a:r>
              <a:rPr sz="3200" b="1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—苏轼《江城子·密州出猎》</a:t>
            </a:r>
            <a:endParaRPr sz="3200" b="1">
              <a:solidFill>
                <a:schemeClr val="tx1">
                  <a:lumMod val="75000"/>
                  <a:lumOff val="25000"/>
                </a:schemeClr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lv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charset="0"/>
              <a:buChar char="Ø"/>
            </a:pP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2.</a:t>
            </a:r>
            <a:r>
              <a:rPr sz="3200" b="1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名作形</a:t>
            </a: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：沉舟侧畔千帆过，病树前头万木</a:t>
            </a: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春</a:t>
            </a: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。（茂盛的）</a:t>
            </a:r>
          </a:p>
          <a:p>
            <a:pPr lv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charset="0"/>
              <a:buNone/>
            </a:pP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    </a:t>
            </a:r>
            <a:r>
              <a:rPr sz="3200" b="1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——刘禹锡《酬乐天扬州席上初逢见赠》</a:t>
            </a:r>
            <a:endParaRPr sz="3200" b="1">
              <a:solidFill>
                <a:schemeClr val="tx1">
                  <a:lumMod val="75000"/>
                  <a:lumOff val="25000"/>
                </a:schemeClr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lv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charset="0"/>
              <a:buChar char="Ø"/>
            </a:pP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3.</a:t>
            </a:r>
            <a:r>
              <a:rPr sz="3200" b="1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名作状</a:t>
            </a: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：谈笑间，樯橹</a:t>
            </a: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灰</a:t>
            </a: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飞</a:t>
            </a: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烟</a:t>
            </a: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灭。</a:t>
            </a:r>
          </a:p>
          <a:p>
            <a:pPr lv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charset="0"/>
              <a:buNone/>
            </a:pP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                     </a:t>
            </a:r>
            <a:r>
              <a:rPr sz="3200" b="1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苏轼《念奴娇·赤壁怀古》</a:t>
            </a:r>
            <a:endParaRPr sz="3200" b="1">
              <a:solidFill>
                <a:schemeClr val="tx1">
                  <a:lumMod val="75000"/>
                  <a:lumOff val="25000"/>
                </a:schemeClr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lv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charset="0"/>
              <a:buChar char="Ø"/>
            </a:pP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4.</a:t>
            </a:r>
            <a:r>
              <a:rPr sz="3200" b="1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动词的使动用法</a:t>
            </a: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：明月别枝</a:t>
            </a: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惊</a:t>
            </a: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鹊，清风半夜</a:t>
            </a: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鸣</a:t>
            </a: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蝉。</a:t>
            </a:r>
            <a:r>
              <a:rPr sz="3200" b="1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辛弃疾《西江月》</a:t>
            </a:r>
          </a:p>
        </p:txBody>
      </p:sp>
      <p:pic>
        <p:nvPicPr>
          <p:cNvPr id="17" name="图形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8"/>
          <a:stretch>
            <a:fillRect/>
          </a:stretch>
        </p:blipFill>
        <p:spPr>
          <a:xfrm rot="10800000">
            <a:off x="10558851" y="762587"/>
            <a:ext cx="869950" cy="7469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82550" y="0"/>
            <a:ext cx="4064400" cy="68580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82550" y="4099560"/>
            <a:ext cx="3951605" cy="2274570"/>
          </a:xfrm>
          <a:prstGeom prst="rect">
            <a:avLst/>
          </a:prstGeom>
          <a:noFill/>
        </p:spPr>
        <p:txBody>
          <a:bodyPr wrap="square" lIns="46800" rIns="468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sz="7200" b="1" i="0" kern="1200" cap="none" spc="100" normalizeH="0" noProof="0">
                <a:ln>
                  <a:noFill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ea typeface="微软雅黑"/>
                <a:cs typeface="+mn-cs"/>
              </a:rPr>
              <a:t>词类活用</a:t>
            </a: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340995" y="506095"/>
            <a:ext cx="3434715" cy="2165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能识别语言变形之一</a:t>
            </a: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4284980" y="106680"/>
            <a:ext cx="7673975" cy="65176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76200">
              <a:lnSpc>
                <a:spcPct val="100000"/>
              </a:lnSpc>
              <a:spcBef>
                <a:spcPts val="95"/>
              </a:spcBef>
            </a:pP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5.形作动：</a:t>
            </a:r>
            <a:r>
              <a:rPr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人有悲欢离合，月有阴晴圆缺，此事古难</a:t>
            </a:r>
            <a:r>
              <a:rPr sz="32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全</a:t>
            </a:r>
            <a:r>
              <a:rPr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。——苏轼《水调歌头·月夜怀子由》（完整——保全）</a:t>
            </a:r>
            <a:endParaRPr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明康欧楷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marL="12700">
              <a:lnSpc>
                <a:spcPct val="100000"/>
              </a:lnSpc>
            </a:pP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6.形作名：</a:t>
            </a:r>
            <a:r>
              <a:rPr sz="32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落红</a:t>
            </a:r>
            <a:r>
              <a:rPr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不是无情物，化作春泥更护花。——龚自珍《己亥杂诗》（红色——红花）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7.形容词的使动用法：</a:t>
            </a:r>
            <a:r>
              <a:rPr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春风又</a:t>
            </a:r>
            <a:r>
              <a:rPr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绿</a:t>
            </a:r>
            <a:r>
              <a:rPr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江南岸，明月何时照我还。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8.形容词的意动用法：</a:t>
            </a:r>
            <a:r>
              <a:rPr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商人</a:t>
            </a:r>
            <a:r>
              <a:rPr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重</a:t>
            </a:r>
            <a:r>
              <a:rPr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利</a:t>
            </a:r>
            <a:r>
              <a:rPr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轻</a:t>
            </a:r>
            <a:r>
              <a:rPr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别离，前月浮梁买茶去。（以……为重，以……为轻）	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0" y="5080000"/>
            <a:ext cx="12192000" cy="177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3" name="矩形 5"/>
          <p:cNvSpPr/>
          <p:nvPr>
            <p:custDataLst>
              <p:tags r:id="rId3"/>
            </p:custDataLst>
          </p:nvPr>
        </p:nvSpPr>
        <p:spPr>
          <a:xfrm>
            <a:off x="-64770" y="5210810"/>
            <a:ext cx="12192000" cy="1784350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2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000" b="1">
                <a:solidFill>
                  <a:srgbClr val="02058E"/>
                </a:solidFill>
                <a:latin typeface="微软雅黑"/>
                <a:cs typeface="微软雅黑" panose="020B0503020204020204" charset="-122"/>
                <a:sym typeface="+mn-ea"/>
              </a:rPr>
              <a:t>农妇白纻裙，农父绿蓑衣</a:t>
            </a:r>
            <a:r>
              <a:rPr sz="4000" b="1" smtClean="0">
                <a:solidFill>
                  <a:srgbClr val="02058E"/>
                </a:solidFill>
                <a:latin typeface="微软雅黑"/>
                <a:cs typeface="微软雅黑" panose="020B0503020204020204" charset="-122"/>
                <a:sym typeface="+mn-ea"/>
              </a:rPr>
              <a:t>。</a:t>
            </a:r>
            <a:endParaRPr lang="en-US" sz="4000" b="1" smtClean="0">
              <a:solidFill>
                <a:srgbClr val="02058E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0" lvl="2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0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（名作动）  农妇穿着白麻布裙，农夫披着绿草蓑衣。</a:t>
            </a:r>
            <a:endParaRPr lang="zh-CN" altLang="en-US" sz="4000" spc="200">
              <a:ln w="3175">
                <a:noFill/>
                <a:prstDash val="dash"/>
              </a:ln>
              <a:solidFill>
                <a:srgbClr val="FF0000"/>
              </a:solidFill>
              <a:latin typeface="明康欧楷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882015" y="1529080"/>
            <a:ext cx="10932795" cy="368173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54000" sx="102000" sy="102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1676400" y="1529080"/>
            <a:ext cx="9344025" cy="111125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9" name="Object 901"/>
          <p:cNvSpPr txBox="1"/>
          <p:nvPr>
            <p:custDataLst>
              <p:tags r:id="rId6"/>
            </p:custDataLst>
          </p:nvPr>
        </p:nvSpPr>
        <p:spPr>
          <a:xfrm>
            <a:off x="109855" y="80010"/>
            <a:ext cx="2479040" cy="668655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marL="0" indent="0" algn="l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i="0">
                <a:solidFill>
                  <a:srgbClr val="5B9BD5"/>
                </a:solidFill>
                <a:latin typeface="微软雅黑"/>
                <a:ea typeface="微软雅黑"/>
              </a:rPr>
              <a:t>高考对接</a:t>
            </a:r>
            <a:endParaRPr lang="zh-CN" altLang="en-US" sz="4000" b="1" i="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Object 902"/>
          <p:cNvSpPr txBox="1"/>
          <p:nvPr>
            <p:custDataLst>
              <p:tags r:id="rId7"/>
            </p:custDataLst>
          </p:nvPr>
        </p:nvSpPr>
        <p:spPr>
          <a:xfrm>
            <a:off x="1546860" y="980440"/>
            <a:ext cx="8968740" cy="77660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marL="0" indent="0" algn="ctr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400">
                <a:solidFill>
                  <a:srgbClr val="606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找出下面这首诗中的词类活用</a:t>
            </a:r>
          </a:p>
        </p:txBody>
      </p:sp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2438400" y="1757045"/>
            <a:ext cx="7315200" cy="31559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sz="16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</a:rPr>
              <a:t>(2019全国卷III)      </a:t>
            </a:r>
            <a:r>
              <a:rPr sz="2800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插田歌(节选)</a:t>
            </a:r>
          </a:p>
          <a:p>
            <a:pPr marL="0" lvl="2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2800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刘禹锡</a:t>
            </a:r>
          </a:p>
          <a:p>
            <a:pPr marL="0" lvl="1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2800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冈头花草齐，燕子东西飞。 </a:t>
            </a:r>
          </a:p>
          <a:p>
            <a:pPr marL="0" lvl="1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2800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田塍望如线，白水光参差。 </a:t>
            </a:r>
          </a:p>
          <a:p>
            <a:pPr marL="0" lvl="1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2800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农妇白纻裙，农父绿蓑衣。</a:t>
            </a:r>
          </a:p>
          <a:p>
            <a:pPr marL="0" lvl="1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2800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齐唱郢中歌，嘤咛如《竹枝》。</a:t>
            </a:r>
          </a:p>
          <a:p>
            <a:pPr marL="0" lvl="2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2800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农妇白纻裙，农父绿蓑衣。</a:t>
            </a:r>
          </a:p>
          <a:p>
            <a:pPr marL="0" lvl="2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endParaRPr sz="14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文框 4"/>
          <p:cNvSpPr/>
          <p:nvPr>
            <p:custDataLst>
              <p:tags r:id="rId2"/>
            </p:custDataLst>
          </p:nvPr>
        </p:nvSpPr>
        <p:spPr>
          <a:xfrm>
            <a:off x="459105" y="461645"/>
            <a:ext cx="11292205" cy="5934075"/>
          </a:xfrm>
          <a:prstGeom prst="frame">
            <a:avLst>
              <a:gd name="adj1" fmla="val 1004"/>
            </a:avLst>
          </a:prstGeom>
          <a:solidFill>
            <a:srgbClr val="9BC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" name="任意多边形: 形状 20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 flipH="1" flipV="1">
            <a:off x="1000125" y="302895"/>
            <a:ext cx="1007745" cy="79502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rgbClr val="CDE2F8"/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0" name="任意多边形: 形状 19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10800000" flipH="1" flipV="1">
            <a:off x="819785" y="302895"/>
            <a:ext cx="1007745" cy="79502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rgbClr val="1D6DC2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902849" y="2743193"/>
            <a:ext cx="2891003" cy="13716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5B9BD5"/>
                </a:solidFill>
                <a:latin typeface="微软雅黑"/>
                <a:ea typeface="微软雅黑"/>
              </a:rPr>
              <a:t>词、句倒装</a:t>
            </a:r>
          </a:p>
        </p:txBody>
      </p:sp>
      <p:sp>
        <p:nvSpPr>
          <p:cNvPr id="6" name="Title 6"/>
          <p:cNvSpPr txBox="1"/>
          <p:nvPr>
            <p:custDataLst>
              <p:tags r:id="rId6"/>
            </p:custDataLst>
          </p:nvPr>
        </p:nvSpPr>
        <p:spPr>
          <a:xfrm>
            <a:off x="3463925" y="1506855"/>
            <a:ext cx="8287385" cy="46685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1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还原颠倒的词序，把握诗人的真实意图与情感侧重点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</a:p>
          <a:p>
            <a:pPr marL="508000" lvl="2" indent="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适应声律的要求，修辞上的特殊需要，增加诗味，使句子成为诗的语言</a:t>
            </a:r>
          </a:p>
          <a:p>
            <a:pPr marL="787400" lvl="3" indent="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例如：“花重锦官城” （杜甫《春夜喜雨》），定语“锦官城”移后，除了为符合五律的平仄格式外，目的还在于突出和强调春雨过后诗人想象中繁花坠落的景象。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15870" y="836295"/>
            <a:ext cx="5387975" cy="8915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40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微软雅黑" panose="020B0503020204020204" charset="-122"/>
                <a:sym typeface="+mn-ea"/>
              </a:rPr>
              <a:t>能识别语言变形之二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102873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/>
              <a:ea typeface="微软雅黑"/>
              <a:sym typeface="+mn-ea"/>
            </a:endParaRPr>
          </a:p>
        </p:txBody>
      </p:sp>
      <p:pic>
        <p:nvPicPr>
          <p:cNvPr id="13" name="图形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 rot="10800000">
            <a:off x="10558851" y="762587"/>
            <a:ext cx="869950" cy="74693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04167" y="454146"/>
            <a:ext cx="3200425" cy="1363643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FF0000"/>
                </a:solidFill>
                <a:latin typeface="微软雅黑"/>
                <a:ea typeface="微软雅黑"/>
              </a:rPr>
              <a:t>能识别语言变形之二</a:t>
            </a:r>
            <a:endParaRPr lang="zh-CN" altLang="en-US" sz="4000" b="1" spc="3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304800" y="4358005"/>
            <a:ext cx="3797935" cy="20402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48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微软雅黑"/>
                <a:ea typeface="微软雅黑"/>
                <a:cs typeface="微软雅黑" panose="020B0503020204020204" charset="-122"/>
              </a:rPr>
              <a:t>词、句倒装</a:t>
            </a:r>
            <a:endParaRPr lang="zh-CN" altLang="en-US" sz="4800" spc="200">
              <a:ln w="3175">
                <a:noFill/>
                <a:prstDash val="dash"/>
              </a:ln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6"/>
            </p:custDataLst>
          </p:nvPr>
        </p:nvSpPr>
        <p:spPr>
          <a:xfrm>
            <a:off x="4102735" y="77470"/>
            <a:ext cx="8089900" cy="65982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6195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主语后置</a:t>
            </a:r>
            <a:r>
              <a:rPr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：竹喧归浣女，莲动下渔舟。——王维《山居秋暝》</a:t>
            </a:r>
          </a:p>
          <a:p>
            <a:pPr marL="36195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宾语前置</a:t>
            </a:r>
            <a:r>
              <a:rPr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：天街小雨润如酥，草色遥看近却无。——韩愈《早春》 </a:t>
            </a:r>
          </a:p>
          <a:p>
            <a:pPr marL="36195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主谓倒装</a:t>
            </a:r>
            <a:r>
              <a:rPr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：多情应笑我，早生华发。——苏轼《念奴娇·赤壁怀古》 </a:t>
            </a:r>
          </a:p>
          <a:p>
            <a:pPr marL="36195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定语后置</a:t>
            </a:r>
            <a:r>
              <a:rPr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：安得广厦千万间，大庇天下寒士俱欢颜。</a:t>
            </a:r>
            <a:r>
              <a:rPr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——杜甫《茅屋为秋风所破歌》</a:t>
            </a:r>
          </a:p>
          <a:p>
            <a:pPr marL="36195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状语后置</a:t>
            </a:r>
            <a:r>
              <a:rPr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：鸟宿池边树，僧敲月下门。——贾岛《题李凝幽居》</a:t>
            </a:r>
          </a:p>
          <a:p>
            <a:pPr marL="36195" lvl="3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  <a:buNone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    正常语序：僧月下敲门</a:t>
            </a:r>
          </a:p>
          <a:p>
            <a:pPr marL="36195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因果倒装</a:t>
            </a:r>
            <a:r>
              <a:rPr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：星垂平野阔，月涌大江流。——杜甫《旅夜抒怀》 </a:t>
            </a:r>
          </a:p>
          <a:p>
            <a:pPr marL="36195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 正常语序：平野阔星垂，大江流月涌。</a:t>
            </a:r>
          </a:p>
          <a:p>
            <a:pPr marL="36195" lvl="5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  <a:buNone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因为平野辽阔，所以才感受到星星显得格外低垂； 是因为大江奔流，才觉得月亮也随江流在涌动。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19666" y="183515"/>
            <a:ext cx="10363289" cy="123099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5B9BD5"/>
                </a:solidFill>
                <a:latin typeface="微软雅黑"/>
                <a:ea typeface="微软雅黑"/>
              </a:rPr>
              <a:t>高考对接	</a:t>
            </a:r>
            <a:r>
              <a:rPr lang="zh-CN" altLang="en-US" sz="3600" b="1" spc="3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/>
                <a:ea typeface="微软雅黑"/>
              </a:rPr>
              <a:t>找出诗中的特殊句式</a:t>
            </a:r>
            <a:endParaRPr lang="zh-CN" altLang="en-US" sz="3600" b="1" spc="3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89535" y="2239645"/>
            <a:ext cx="6015990" cy="40068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</a:pPr>
            <a:r>
              <a:rPr sz="20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/>
                <a:ea typeface="微软雅黑"/>
                <a:cs typeface="微软雅黑" panose="020B0503020204020204" charset="-122"/>
              </a:rPr>
              <a:t>018全国卷I）</a:t>
            </a:r>
            <a:endParaRPr sz="20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sz="28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野	歌</a:t>
            </a:r>
            <a:endParaRPr sz="2800" spc="200">
              <a:ln w="3175">
                <a:noFill/>
                <a:prstDash val="dash"/>
              </a:ln>
              <a:solidFill>
                <a:srgbClr val="40404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sz="2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李贺</a:t>
            </a:r>
          </a:p>
          <a:p>
            <a:pPr lvl="0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sz="2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鸦翎羽箭山桑弓，仰天射落衔芦鸿。</a:t>
            </a:r>
          </a:p>
          <a:p>
            <a:pPr lvl="0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sz="2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麻衣黑肥冲北风，带酒日晚歌田中。 </a:t>
            </a:r>
          </a:p>
          <a:p>
            <a:pPr lvl="0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sz="2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男儿屈穷心不穷，枯荣不等嗔天公。 </a:t>
            </a:r>
          </a:p>
          <a:p>
            <a:pPr lvl="0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sz="2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寒风又变为春柳，条条看即烟濛濛。</a:t>
            </a:r>
          </a:p>
        </p:txBody>
      </p:sp>
      <p:sp>
        <p:nvSpPr>
          <p:cNvPr id="6" name="Title 6"/>
          <p:cNvSpPr txBox="1"/>
          <p:nvPr>
            <p:custDataLst>
              <p:tags r:id="rId5"/>
            </p:custDataLst>
          </p:nvPr>
        </p:nvSpPr>
        <p:spPr>
          <a:xfrm>
            <a:off x="6351270" y="2451735"/>
            <a:ext cx="5547995" cy="38703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sz="3600" b="1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  <a:sym typeface="+mn-ea"/>
              </a:rPr>
              <a:t>带酒日晚歌田中。</a:t>
            </a:r>
            <a:r>
              <a:rPr sz="36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  <a:sym typeface="+mn-ea"/>
              </a:rPr>
              <a:t>（状语后置）</a:t>
            </a:r>
            <a:r>
              <a:rPr sz="3600" b="1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  <a:sym typeface="+mn-ea"/>
              </a:rPr>
              <a:t>田中带酒日晚歌。</a:t>
            </a:r>
          </a:p>
          <a:p>
            <a:pPr marL="0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sz="3600" b="1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  <a:sym typeface="+mn-ea"/>
              </a:rPr>
              <a:t>在田野里烧烤着猎获物，饮酒高歌，直到暮色四起，黄昏来临。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0" y="8"/>
            <a:ext cx="4238368" cy="68579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Arial" pitchFamily="34" charset="0"/>
            </a:endParaRPr>
          </a:p>
        </p:txBody>
      </p:sp>
      <p:sp>
        <p:nvSpPr>
          <p:cNvPr id="22" name="任意多边形: 形状 21"/>
          <p:cNvSpPr/>
          <p:nvPr>
            <p:custDataLst>
              <p:tags r:id="rId3"/>
            </p:custDataLst>
          </p:nvPr>
        </p:nvSpPr>
        <p:spPr>
          <a:xfrm>
            <a:off x="4238364" y="-6"/>
            <a:ext cx="5058037" cy="5759747"/>
          </a:xfrm>
          <a:custGeom>
            <a:avLst/>
            <a:gdLst>
              <a:gd name="connsiteX0" fmla="*/ 3126891 w 5058037"/>
              <a:gd name="connsiteY0" fmla="*/ 0 h 5759747"/>
              <a:gd name="connsiteX1" fmla="*/ 5058037 w 5058037"/>
              <a:gd name="connsiteY1" fmla="*/ 0 h 5759747"/>
              <a:gd name="connsiteX2" fmla="*/ 0 w 5058037"/>
              <a:gd name="connsiteY2" fmla="*/ 5759747 h 5759747"/>
              <a:gd name="connsiteX3" fmla="*/ 0 w 5058037"/>
              <a:gd name="connsiteY3" fmla="*/ 3560690 h 5759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8037" h="5759747">
                <a:moveTo>
                  <a:pt x="3126891" y="0"/>
                </a:moveTo>
                <a:lnTo>
                  <a:pt x="5058037" y="0"/>
                </a:lnTo>
                <a:lnTo>
                  <a:pt x="0" y="5759747"/>
                </a:lnTo>
                <a:lnTo>
                  <a:pt x="0" y="356069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19" name="任意多边形: 形状 18"/>
          <p:cNvSpPr/>
          <p:nvPr>
            <p:custDataLst>
              <p:tags r:id="rId4"/>
            </p:custDataLst>
          </p:nvPr>
        </p:nvSpPr>
        <p:spPr>
          <a:xfrm>
            <a:off x="7229214" y="1206713"/>
            <a:ext cx="4962786" cy="5651281"/>
          </a:xfrm>
          <a:custGeom>
            <a:avLst/>
            <a:gdLst>
              <a:gd name="connsiteX0" fmla="*/ 4962786 w 4962786"/>
              <a:gd name="connsiteY0" fmla="*/ 0 h 5651281"/>
              <a:gd name="connsiteX1" fmla="*/ 4962786 w 4962786"/>
              <a:gd name="connsiteY1" fmla="*/ 2199057 h 5651281"/>
              <a:gd name="connsiteX2" fmla="*/ 1931146 w 4962786"/>
              <a:gd name="connsiteY2" fmla="*/ 5651281 h 5651281"/>
              <a:gd name="connsiteX3" fmla="*/ 0 w 4962786"/>
              <a:gd name="connsiteY3" fmla="*/ 5651281 h 5651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2786" h="5651281">
                <a:moveTo>
                  <a:pt x="4962786" y="0"/>
                </a:moveTo>
                <a:lnTo>
                  <a:pt x="4962786" y="2199057"/>
                </a:lnTo>
                <a:lnTo>
                  <a:pt x="1931146" y="5651281"/>
                </a:lnTo>
                <a:lnTo>
                  <a:pt x="0" y="565128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16" name="平行四边形 15"/>
          <p:cNvSpPr/>
          <p:nvPr>
            <p:custDataLst>
              <p:tags r:id="rId5"/>
            </p:custDataLst>
          </p:nvPr>
        </p:nvSpPr>
        <p:spPr>
          <a:xfrm>
            <a:off x="4238364" y="-7"/>
            <a:ext cx="7953636" cy="6858000"/>
          </a:xfrm>
          <a:prstGeom prst="parallelogram">
            <a:avLst>
              <a:gd name="adj" fmla="val 87817"/>
            </a:avLst>
          </a:prstGeom>
          <a:solidFill>
            <a:schemeClr val="accent1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4238625" y="0"/>
            <a:ext cx="7952740" cy="6858000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4779432" y="1127650"/>
            <a:ext cx="6911097" cy="4602695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 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能识别语言变形</a:t>
            </a:r>
            <a:endParaRPr lang="zh-CN" altLang="en-US" sz="32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会划分诗句节奏</a:t>
            </a: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略懂近体诗音韵</a:t>
            </a: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析表达方式转换</a:t>
            </a: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识诗歌题材内容</a:t>
            </a: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借助题干与注释</a:t>
            </a: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记诗歌意象典故</a:t>
            </a: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知大时代小经历</a:t>
            </a: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0" y="1633855"/>
            <a:ext cx="3797935" cy="2103120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第一部分：如何读懂诗歌</a:t>
            </a:r>
          </a:p>
        </p:txBody>
      </p:sp>
    </p:spTree>
    <p:custDataLst>
      <p:tags r:id="rId1"/>
    </p:custDataLst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title"/>
          </p:nvPr>
        </p:nvSpPr>
        <p:spPr>
          <a:xfrm>
            <a:off x="346710" y="748665"/>
            <a:ext cx="7962900" cy="442913"/>
          </a:xfrm>
        </p:spPr>
        <p:txBody>
          <a:bodyPr lIns="90000" tIns="46800" rIns="90000" bIns="46800" rtlCol="0" anchor="t">
            <a:normAutofit fontScale="90000"/>
          </a:bodyPr>
          <a:lstStyle/>
          <a:p>
            <a:pPr algn="l" defTabSz="685800" fontAlgn="auto">
              <a:defRPr/>
            </a:pPr>
            <a:r>
              <a:rPr lang="zh-CN" altLang="en-US" sz="2400" b="1" kern="1200" spc="200" noProof="1" smtClean="0">
                <a:solidFill>
                  <a:schemeClr val="tx1">
                    <a:lumMod val="85000"/>
                    <a:lumOff val="15000"/>
                  </a:schemeClr>
                </a:solidFill>
                <a:ea typeface="微软雅黑"/>
                <a:sym typeface="黑体" panose="02010609060101010101" pitchFamily="49" charset="-122"/>
              </a:rPr>
              <a:t>根</a:t>
            </a:r>
            <a:r>
              <a:rPr lang="zh-CN" altLang="en-US" sz="2400" b="1" kern="1200" spc="200" noProof="1">
                <a:solidFill>
                  <a:schemeClr val="tx1">
                    <a:lumMod val="85000"/>
                    <a:lumOff val="15000"/>
                  </a:schemeClr>
                </a:solidFill>
                <a:ea typeface="微软雅黑"/>
                <a:sym typeface="黑体" panose="02010609060101010101" pitchFamily="49" charset="-122"/>
              </a:rPr>
              <a:t>据句子成分划分的标志，请尝试翻译全诗。</a:t>
            </a:r>
            <a:endParaRPr lang="zh-CN" altLang="en-US" sz="2400" b="1" kern="1200" spc="200" noProof="1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  <a:sym typeface="黑体" pitchFamily="49" charset="-122"/>
            </a:endParaRPr>
          </a:p>
        </p:txBody>
      </p:sp>
      <p:sp>
        <p:nvSpPr>
          <p:cNvPr id="231426" name="内容占位符 2"/>
          <p:cNvSpPr>
            <a:spLocks noGrp="1" noChangeArrowheads="1"/>
          </p:cNvSpPr>
          <p:nvPr>
            <p:ph idx="1"/>
          </p:nvPr>
        </p:nvSpPr>
        <p:spPr>
          <a:xfrm>
            <a:off x="669925" y="952500"/>
            <a:ext cx="10852150" cy="5389563"/>
          </a:xfrm>
        </p:spPr>
        <p:txBody>
          <a:bodyPr lIns="90000" tIns="46800" rIns="90000" bIns="46800"/>
          <a:lstStyle/>
          <a:p>
            <a:pPr marL="0" indent="0" algn="ctr" defTabSz="68580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en-US" altLang="zh-CN" b="1" smtClean="0">
                <a:solidFill>
                  <a:srgbClr val="000000"/>
                </a:solidFill>
                <a:latin typeface="微软雅黑"/>
                <a:ea typeface="微软雅黑"/>
                <a:sym typeface="黑体" panose="02010609060101010101" pitchFamily="49" charset="-122"/>
              </a:rPr>
              <a:t>[</a:t>
            </a:r>
            <a:r>
              <a:rPr lang="zh-CN" altLang="en-US" b="1" smtClean="0">
                <a:solidFill>
                  <a:srgbClr val="000000"/>
                </a:solidFill>
                <a:latin typeface="微软雅黑"/>
                <a:ea typeface="微软雅黑"/>
                <a:sym typeface="黑体" panose="02010609060101010101" pitchFamily="49" charset="-122"/>
              </a:rPr>
              <a:t>野</a:t>
            </a:r>
            <a:r>
              <a:rPr lang="en-US" altLang="zh-CN" b="1" smtClean="0">
                <a:solidFill>
                  <a:srgbClr val="000000"/>
                </a:solidFill>
                <a:latin typeface="微软雅黑"/>
                <a:ea typeface="微软雅黑"/>
                <a:sym typeface="黑体" panose="02010609060101010101" pitchFamily="49" charset="-122"/>
              </a:rPr>
              <a:t>]</a:t>
            </a:r>
            <a:r>
              <a:rPr lang="zh-CN" altLang="en-US" b="1" smtClean="0">
                <a:solidFill>
                  <a:srgbClr val="000000"/>
                </a:solidFill>
                <a:latin typeface="微软雅黑"/>
                <a:ea typeface="微软雅黑"/>
                <a:sym typeface="黑体" panose="02010609060101010101" pitchFamily="49" charset="-122"/>
              </a:rPr>
              <a:t>歌</a:t>
            </a:r>
            <a:endParaRPr lang="zh-CN" altLang="en-US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itchFamily="49" charset="-122"/>
            </a:endParaRPr>
          </a:p>
          <a:p>
            <a:pPr marL="0" indent="0" algn="ctr" defTabSz="68580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zh-CN" altLang="en-US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itchFamily="49" charset="-122"/>
              </a:rPr>
              <a:t>李贺</a:t>
            </a:r>
          </a:p>
          <a:p>
            <a:pPr marL="0" indent="0" algn="ctr" defTabSz="68580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(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鸦翎羽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)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箭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(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山桑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)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弓，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[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仰天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]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射落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(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衔芦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)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鸿。</a:t>
            </a:r>
          </a:p>
          <a:p>
            <a:pPr marL="0" indent="0" algn="ctr" defTabSz="68580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麻衣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(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黑肥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)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冲北风，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[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带酒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][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日晚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]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歌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&lt;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田中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&gt;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。</a:t>
            </a:r>
          </a:p>
          <a:p>
            <a:pPr marL="0" indent="0" algn="ctr" defTabSz="68580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男儿屈穷心不穷，枯荣不等嗔天公。</a:t>
            </a:r>
          </a:p>
          <a:p>
            <a:pPr marL="0" indent="0" algn="ctr" defTabSz="68580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寒风又变为春柳，（条条）看即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&lt;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烟濛濛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&gt;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。</a:t>
            </a:r>
          </a:p>
        </p:txBody>
      </p:sp>
      <p:sp>
        <p:nvSpPr>
          <p:cNvPr id="231427" name="文本框 2"/>
          <p:cNvSpPr txBox="1">
            <a:spLocks noChangeArrowheads="1"/>
          </p:cNvSpPr>
          <p:nvPr/>
        </p:nvSpPr>
        <p:spPr bwMode="auto">
          <a:xfrm>
            <a:off x="6107113" y="1387475"/>
            <a:ext cx="7302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微软雅黑"/>
                <a:ea typeface="微软雅黑"/>
              </a:rPr>
              <a:t>——</a:t>
            </a:r>
            <a:endParaRPr lang="en-US" altLang="zh-CN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1428" name="文本框 3"/>
          <p:cNvSpPr txBox="1">
            <a:spLocks noChangeArrowheads="1"/>
          </p:cNvSpPr>
          <p:nvPr/>
        </p:nvSpPr>
        <p:spPr bwMode="auto">
          <a:xfrm>
            <a:off x="3852863" y="2437534"/>
            <a:ext cx="64770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/>
                <a:ea typeface="微软雅黑"/>
              </a:rPr>
              <a:t>﹏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1429" name="文本框 5"/>
          <p:cNvSpPr txBox="1">
            <a:spLocks noChangeArrowheads="1"/>
          </p:cNvSpPr>
          <p:nvPr/>
        </p:nvSpPr>
        <p:spPr bwMode="auto">
          <a:xfrm>
            <a:off x="5272161" y="2450668"/>
            <a:ext cx="6461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/>
                <a:ea typeface="微软雅黑"/>
              </a:rPr>
              <a:t>﹏</a:t>
            </a:r>
          </a:p>
        </p:txBody>
      </p:sp>
      <p:sp>
        <p:nvSpPr>
          <p:cNvPr id="231430" name="文本框 6"/>
          <p:cNvSpPr txBox="1">
            <a:spLocks noChangeArrowheads="1"/>
          </p:cNvSpPr>
          <p:nvPr/>
        </p:nvSpPr>
        <p:spPr bwMode="auto">
          <a:xfrm>
            <a:off x="7189499" y="2636406"/>
            <a:ext cx="731837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微软雅黑"/>
                <a:ea typeface="微软雅黑"/>
                <a:sym typeface="宋体" panose="02010600030101010101" pitchFamily="2" charset="-122"/>
              </a:rPr>
              <a:t>——</a:t>
            </a:r>
            <a:endParaRPr lang="en-US" altLang="zh-CN" sz="2000" b="1">
              <a:latin typeface="微软雅黑" panose="020B0503020204020204" charset="-122"/>
              <a:ea typeface="微软雅黑" panose="020B0503020204020204" charset="-122"/>
              <a:sym typeface="宋体" pitchFamily="2" charset="-122"/>
            </a:endParaRPr>
          </a:p>
        </p:txBody>
      </p:sp>
      <p:sp>
        <p:nvSpPr>
          <p:cNvPr id="231431" name="文本框 7"/>
          <p:cNvSpPr txBox="1">
            <a:spLocks noChangeArrowheads="1"/>
          </p:cNvSpPr>
          <p:nvPr/>
        </p:nvSpPr>
        <p:spPr bwMode="auto">
          <a:xfrm>
            <a:off x="8869505" y="2452256"/>
            <a:ext cx="646113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/>
                <a:ea typeface="微软雅黑"/>
              </a:rPr>
              <a:t>﹏</a:t>
            </a:r>
          </a:p>
        </p:txBody>
      </p:sp>
      <p:sp>
        <p:nvSpPr>
          <p:cNvPr id="231432" name="文本框 8"/>
          <p:cNvSpPr txBox="1">
            <a:spLocks noChangeArrowheads="1"/>
          </p:cNvSpPr>
          <p:nvPr/>
        </p:nvSpPr>
        <p:spPr bwMode="auto">
          <a:xfrm>
            <a:off x="2339687" y="3191668"/>
            <a:ext cx="706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/>
                <a:ea typeface="微软雅黑"/>
              </a:rPr>
              <a:t>﹏    </a:t>
            </a:r>
          </a:p>
        </p:txBody>
      </p:sp>
      <p:sp>
        <p:nvSpPr>
          <p:cNvPr id="231433" name="文本框 10"/>
          <p:cNvSpPr txBox="1">
            <a:spLocks noChangeArrowheads="1"/>
          </p:cNvSpPr>
          <p:nvPr/>
        </p:nvSpPr>
        <p:spPr bwMode="auto">
          <a:xfrm>
            <a:off x="4271963" y="3357634"/>
            <a:ext cx="45720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微软雅黑"/>
                <a:ea typeface="微软雅黑"/>
                <a:sym typeface="宋体" panose="02010600030101010101" pitchFamily="2" charset="-122"/>
              </a:rPr>
              <a:t>—</a:t>
            </a:r>
          </a:p>
        </p:txBody>
      </p:sp>
      <p:sp>
        <p:nvSpPr>
          <p:cNvPr id="231434" name="文本框 11"/>
          <p:cNvSpPr txBox="1">
            <a:spLocks noChangeArrowheads="1"/>
          </p:cNvSpPr>
          <p:nvPr/>
        </p:nvSpPr>
        <p:spPr bwMode="auto">
          <a:xfrm>
            <a:off x="4565723" y="3091007"/>
            <a:ext cx="706438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/>
                <a:ea typeface="微软雅黑"/>
              </a:rPr>
              <a:t>﹏    </a:t>
            </a:r>
          </a:p>
        </p:txBody>
      </p:sp>
      <p:sp>
        <p:nvSpPr>
          <p:cNvPr id="231435" name="文本框 12"/>
          <p:cNvSpPr txBox="1">
            <a:spLocks noChangeArrowheads="1"/>
          </p:cNvSpPr>
          <p:nvPr/>
        </p:nvSpPr>
        <p:spPr bwMode="auto">
          <a:xfrm>
            <a:off x="7807325" y="3316288"/>
            <a:ext cx="4572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微软雅黑"/>
                <a:ea typeface="微软雅黑"/>
                <a:sym typeface="宋体" panose="02010600030101010101" pitchFamily="2" charset="-122"/>
              </a:rPr>
              <a:t>—</a:t>
            </a:r>
          </a:p>
        </p:txBody>
      </p:sp>
      <p:sp>
        <p:nvSpPr>
          <p:cNvPr id="231436" name="文本框 13"/>
          <p:cNvSpPr txBox="1">
            <a:spLocks noChangeArrowheads="1"/>
          </p:cNvSpPr>
          <p:nvPr/>
        </p:nvSpPr>
        <p:spPr bwMode="auto">
          <a:xfrm>
            <a:off x="3186112" y="4147343"/>
            <a:ext cx="885825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30000"/>
              </a:lnSpc>
            </a:pPr>
            <a:r>
              <a:rPr lang="en-US" altLang="zh-CN" sz="2400" b="1">
                <a:latin typeface="微软雅黑"/>
                <a:ea typeface="微软雅黑"/>
              </a:rPr>
              <a:t>——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30000"/>
              </a:lnSpc>
            </a:pPr>
            <a:r>
              <a:rPr lang="en-US" altLang="zh-CN" sz="2400" b="1">
                <a:latin typeface="微软雅黑"/>
                <a:ea typeface="微软雅黑"/>
              </a:rPr>
              <a:t>——</a:t>
            </a:r>
          </a:p>
        </p:txBody>
      </p:sp>
      <p:sp>
        <p:nvSpPr>
          <p:cNvPr id="231437" name="文本框 15"/>
          <p:cNvSpPr txBox="1">
            <a:spLocks noChangeArrowheads="1"/>
          </p:cNvSpPr>
          <p:nvPr/>
        </p:nvSpPr>
        <p:spPr bwMode="auto">
          <a:xfrm>
            <a:off x="3963194" y="4044156"/>
            <a:ext cx="7302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微软雅黑"/>
                <a:ea typeface="微软雅黑"/>
                <a:sym typeface="宋体" panose="02010600030101010101" pitchFamily="2" charset="-122"/>
              </a:rPr>
              <a:t>——</a:t>
            </a:r>
          </a:p>
        </p:txBody>
      </p:sp>
      <p:sp>
        <p:nvSpPr>
          <p:cNvPr id="231438" name="文本框 16"/>
          <p:cNvSpPr txBox="1">
            <a:spLocks noChangeArrowheads="1"/>
          </p:cNvSpPr>
          <p:nvPr/>
        </p:nvSpPr>
        <p:spPr bwMode="auto">
          <a:xfrm>
            <a:off x="4598193" y="4039323"/>
            <a:ext cx="1281113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微软雅黑"/>
                <a:ea typeface="微软雅黑"/>
                <a:sym typeface="宋体" panose="02010600030101010101" pitchFamily="2" charset="-122"/>
              </a:rPr>
              <a:t>————</a:t>
            </a:r>
          </a:p>
        </p:txBody>
      </p:sp>
      <p:sp>
        <p:nvSpPr>
          <p:cNvPr id="231439" name="文本框 17"/>
          <p:cNvSpPr txBox="1">
            <a:spLocks noChangeArrowheads="1"/>
          </p:cNvSpPr>
          <p:nvPr/>
        </p:nvSpPr>
        <p:spPr bwMode="auto">
          <a:xfrm>
            <a:off x="7460817" y="4029869"/>
            <a:ext cx="4572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微软雅黑"/>
                <a:ea typeface="微软雅黑"/>
                <a:sym typeface="宋体" panose="02010600030101010101" pitchFamily="2" charset="-122"/>
              </a:rPr>
              <a:t>—</a:t>
            </a:r>
          </a:p>
        </p:txBody>
      </p:sp>
      <p:sp>
        <p:nvSpPr>
          <p:cNvPr id="231440" name="文本框 18"/>
          <p:cNvSpPr txBox="1">
            <a:spLocks noChangeArrowheads="1"/>
          </p:cNvSpPr>
          <p:nvPr/>
        </p:nvSpPr>
        <p:spPr bwMode="auto">
          <a:xfrm>
            <a:off x="6028893" y="4584700"/>
            <a:ext cx="704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/>
                <a:ea typeface="微软雅黑"/>
              </a:rPr>
              <a:t>﹏    </a:t>
            </a:r>
          </a:p>
        </p:txBody>
      </p:sp>
      <p:sp>
        <p:nvSpPr>
          <p:cNvPr id="231441" name="文本框 19"/>
          <p:cNvSpPr txBox="1">
            <a:spLocks noChangeArrowheads="1"/>
          </p:cNvSpPr>
          <p:nvPr/>
        </p:nvSpPr>
        <p:spPr bwMode="auto">
          <a:xfrm>
            <a:off x="6038851" y="3793763"/>
            <a:ext cx="704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/>
                <a:ea typeface="微软雅黑"/>
              </a:rPr>
              <a:t>﹏    </a:t>
            </a:r>
          </a:p>
        </p:txBody>
      </p:sp>
      <p:sp>
        <p:nvSpPr>
          <p:cNvPr id="231442" name="文本框 20"/>
          <p:cNvSpPr txBox="1">
            <a:spLocks noChangeArrowheads="1"/>
          </p:cNvSpPr>
          <p:nvPr/>
        </p:nvSpPr>
        <p:spPr bwMode="auto">
          <a:xfrm>
            <a:off x="6453187" y="3793763"/>
            <a:ext cx="704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/>
                <a:ea typeface="微软雅黑"/>
              </a:rPr>
              <a:t>﹏    </a:t>
            </a:r>
          </a:p>
        </p:txBody>
      </p:sp>
      <p:sp>
        <p:nvSpPr>
          <p:cNvPr id="231443" name="文本框 21"/>
          <p:cNvSpPr txBox="1">
            <a:spLocks noChangeArrowheads="1"/>
          </p:cNvSpPr>
          <p:nvPr/>
        </p:nvSpPr>
        <p:spPr bwMode="auto">
          <a:xfrm>
            <a:off x="6831807" y="3793186"/>
            <a:ext cx="704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/>
                <a:ea typeface="微软雅黑"/>
              </a:rPr>
              <a:t>﹏    </a:t>
            </a:r>
          </a:p>
        </p:txBody>
      </p:sp>
      <p:sp>
        <p:nvSpPr>
          <p:cNvPr id="231444" name="文本框 22"/>
          <p:cNvSpPr txBox="1">
            <a:spLocks noChangeArrowheads="1"/>
          </p:cNvSpPr>
          <p:nvPr/>
        </p:nvSpPr>
        <p:spPr bwMode="auto">
          <a:xfrm>
            <a:off x="2783682" y="3191668"/>
            <a:ext cx="70643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/>
                <a:ea typeface="微软雅黑"/>
              </a:rPr>
              <a:t>﹏    </a:t>
            </a:r>
          </a:p>
        </p:txBody>
      </p:sp>
      <p:sp>
        <p:nvSpPr>
          <p:cNvPr id="231445" name="文本框 23"/>
          <p:cNvSpPr txBox="1">
            <a:spLocks noChangeArrowheads="1"/>
          </p:cNvSpPr>
          <p:nvPr/>
        </p:nvSpPr>
        <p:spPr bwMode="auto">
          <a:xfrm>
            <a:off x="4985831" y="3091007"/>
            <a:ext cx="704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/>
                <a:ea typeface="微软雅黑"/>
              </a:rPr>
              <a:t>﹏    </a:t>
            </a:r>
          </a:p>
        </p:txBody>
      </p:sp>
      <p:sp>
        <p:nvSpPr>
          <p:cNvPr id="231446" name="文本框 24"/>
          <p:cNvSpPr txBox="1">
            <a:spLocks noChangeArrowheads="1"/>
          </p:cNvSpPr>
          <p:nvPr/>
        </p:nvSpPr>
        <p:spPr bwMode="auto">
          <a:xfrm>
            <a:off x="7837632" y="3794773"/>
            <a:ext cx="70485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/>
                <a:ea typeface="微软雅黑"/>
              </a:rPr>
              <a:t>﹏    </a:t>
            </a:r>
          </a:p>
        </p:txBody>
      </p:sp>
      <p:sp>
        <p:nvSpPr>
          <p:cNvPr id="231447" name="文本框 25"/>
          <p:cNvSpPr txBox="1">
            <a:spLocks noChangeArrowheads="1"/>
          </p:cNvSpPr>
          <p:nvPr/>
        </p:nvSpPr>
        <p:spPr bwMode="auto">
          <a:xfrm>
            <a:off x="8225632" y="3793186"/>
            <a:ext cx="704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/>
                <a:ea typeface="微软雅黑"/>
              </a:rPr>
              <a:t>﹏    </a:t>
            </a:r>
          </a:p>
        </p:txBody>
      </p:sp>
      <p:sp>
        <p:nvSpPr>
          <p:cNvPr id="231448" name="文本框 26"/>
          <p:cNvSpPr txBox="1">
            <a:spLocks noChangeArrowheads="1"/>
          </p:cNvSpPr>
          <p:nvPr/>
        </p:nvSpPr>
        <p:spPr bwMode="auto">
          <a:xfrm>
            <a:off x="2685979" y="4876800"/>
            <a:ext cx="885825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30000"/>
              </a:lnSpc>
            </a:pPr>
            <a:r>
              <a:rPr lang="en-US" altLang="zh-CN" sz="2400" b="1">
                <a:latin typeface="微软雅黑"/>
                <a:ea typeface="微软雅黑"/>
                <a:sym typeface="宋体" panose="02010600030101010101" pitchFamily="2" charset="-122"/>
              </a:rPr>
              <a:t>——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sym typeface="宋体" pitchFamily="2" charset="-122"/>
            </a:endParaRPr>
          </a:p>
          <a:p>
            <a:pPr>
              <a:lnSpc>
                <a:spcPct val="30000"/>
              </a:lnSpc>
            </a:pPr>
            <a:r>
              <a:rPr lang="en-US" altLang="zh-CN" sz="2400" b="1">
                <a:latin typeface="微软雅黑"/>
                <a:ea typeface="微软雅黑"/>
                <a:sym typeface="宋体" panose="02010600030101010101" pitchFamily="2" charset="-122"/>
              </a:rPr>
              <a:t>——</a:t>
            </a:r>
          </a:p>
        </p:txBody>
      </p:sp>
      <p:sp>
        <p:nvSpPr>
          <p:cNvPr id="231449" name="文本框 27"/>
          <p:cNvSpPr txBox="1">
            <a:spLocks noChangeArrowheads="1"/>
          </p:cNvSpPr>
          <p:nvPr/>
        </p:nvSpPr>
        <p:spPr bwMode="auto">
          <a:xfrm>
            <a:off x="3749243" y="4688753"/>
            <a:ext cx="730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微软雅黑"/>
                <a:ea typeface="微软雅黑"/>
                <a:sym typeface="宋体" panose="02010600030101010101" pitchFamily="2" charset="-122"/>
              </a:rPr>
              <a:t>——</a:t>
            </a:r>
          </a:p>
        </p:txBody>
      </p:sp>
      <p:sp>
        <p:nvSpPr>
          <p:cNvPr id="231450" name="文本框 28"/>
          <p:cNvSpPr txBox="1">
            <a:spLocks noChangeArrowheads="1"/>
          </p:cNvSpPr>
          <p:nvPr/>
        </p:nvSpPr>
        <p:spPr bwMode="auto">
          <a:xfrm>
            <a:off x="4763222" y="4458493"/>
            <a:ext cx="738261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微软雅黑"/>
                <a:ea typeface="微软雅黑"/>
              </a:rPr>
              <a:t>﹏    </a:t>
            </a:r>
          </a:p>
        </p:txBody>
      </p:sp>
      <p:sp>
        <p:nvSpPr>
          <p:cNvPr id="231451" name="文本框 29"/>
          <p:cNvSpPr txBox="1">
            <a:spLocks noChangeArrowheads="1"/>
          </p:cNvSpPr>
          <p:nvPr/>
        </p:nvSpPr>
        <p:spPr bwMode="auto">
          <a:xfrm>
            <a:off x="4384675" y="4438578"/>
            <a:ext cx="704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微软雅黑"/>
                <a:ea typeface="微软雅黑"/>
              </a:rPr>
              <a:t>﹏    </a:t>
            </a:r>
          </a:p>
        </p:txBody>
      </p:sp>
      <p:sp>
        <p:nvSpPr>
          <p:cNvPr id="231452" name="文本框 30"/>
          <p:cNvSpPr txBox="1">
            <a:spLocks noChangeArrowheads="1"/>
          </p:cNvSpPr>
          <p:nvPr/>
        </p:nvSpPr>
        <p:spPr bwMode="auto">
          <a:xfrm>
            <a:off x="7006755" y="4745395"/>
            <a:ext cx="731837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微软雅黑"/>
                <a:ea typeface="微软雅黑"/>
                <a:sym typeface="宋体" panose="02010600030101010101" pitchFamily="2" charset="-122"/>
              </a:rPr>
              <a:t>——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737793" y="1356678"/>
            <a:ext cx="4265612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spc="200" noProof="1">
                <a:solidFill>
                  <a:srgbClr val="FF0000"/>
                </a:solidFill>
                <a:ea typeface="微软雅黑"/>
                <a:cs typeface="+mj-cs"/>
                <a:sym typeface="黑体" panose="02010609060101010101" pitchFamily="49" charset="-122"/>
              </a:rPr>
              <a:t>【2018年高考新课标Ⅰ卷】</a:t>
            </a:r>
            <a:endParaRPr lang="zh-CN" altLang="en-US" noProof="1"/>
          </a:p>
        </p:txBody>
      </p:sp>
      <p:sp>
        <p:nvSpPr>
          <p:cNvPr id="231455" name="文本框 33"/>
          <p:cNvSpPr txBox="1">
            <a:spLocks noChangeArrowheads="1"/>
          </p:cNvSpPr>
          <p:nvPr/>
        </p:nvSpPr>
        <p:spPr bwMode="auto">
          <a:xfrm>
            <a:off x="138113" y="1241425"/>
            <a:ext cx="4264025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1F2DA8"/>
                </a:solidFill>
                <a:latin typeface="微软雅黑"/>
                <a:ea typeface="微软雅黑"/>
              </a:rPr>
              <a:t>主语 </a:t>
            </a:r>
            <a:r>
              <a:rPr lang="en-US" altLang="zh-CN" sz="2400" b="1">
                <a:solidFill>
                  <a:srgbClr val="1F2DA8"/>
                </a:solidFill>
                <a:latin typeface="微软雅黑"/>
                <a:ea typeface="微软雅黑"/>
              </a:rPr>
              <a:t>=     </a:t>
            </a:r>
            <a:r>
              <a:rPr lang="zh-CN" altLang="en-US" sz="2400" b="1">
                <a:solidFill>
                  <a:srgbClr val="1F2DA8"/>
                </a:solidFill>
                <a:latin typeface="微软雅黑"/>
                <a:ea typeface="微软雅黑"/>
              </a:rPr>
              <a:t>谓语 </a:t>
            </a:r>
            <a:r>
              <a:rPr lang="en-US" altLang="zh-CN" sz="2400" b="1">
                <a:solidFill>
                  <a:srgbClr val="1F2DA8"/>
                </a:solidFill>
                <a:latin typeface="微软雅黑"/>
                <a:ea typeface="微软雅黑"/>
              </a:rPr>
              <a:t>—   </a:t>
            </a:r>
            <a:r>
              <a:rPr lang="zh-CN" altLang="en-US" sz="2400" b="1">
                <a:solidFill>
                  <a:srgbClr val="1F2DA8"/>
                </a:solidFill>
                <a:latin typeface="微软雅黑"/>
                <a:ea typeface="微软雅黑"/>
              </a:rPr>
              <a:t>宾语</a:t>
            </a:r>
            <a:r>
              <a:rPr lang="en-US" altLang="zh-CN" sz="2400" b="1">
                <a:solidFill>
                  <a:srgbClr val="1F2DA8"/>
                </a:solidFill>
                <a:latin typeface="微软雅黑"/>
                <a:ea typeface="微软雅黑"/>
              </a:rPr>
              <a:t>~~</a:t>
            </a:r>
            <a:endParaRPr lang="en-US" altLang="zh-CN" sz="2400" b="1">
              <a:solidFill>
                <a:srgbClr val="1F2DA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1F2DA8"/>
                </a:solidFill>
                <a:latin typeface="微软雅黑"/>
                <a:ea typeface="微软雅黑"/>
              </a:rPr>
              <a:t>定语（  ）状语</a:t>
            </a:r>
            <a:r>
              <a:rPr lang="en-US" altLang="zh-CN" sz="2400" b="1">
                <a:solidFill>
                  <a:srgbClr val="1F2DA8"/>
                </a:solidFill>
                <a:latin typeface="微软雅黑"/>
                <a:ea typeface="微软雅黑"/>
              </a:rPr>
              <a:t>[   ]  </a:t>
            </a:r>
            <a:r>
              <a:rPr lang="zh-CN" altLang="en-US" sz="2400" b="1">
                <a:solidFill>
                  <a:srgbClr val="1F2DA8"/>
                </a:solidFill>
                <a:latin typeface="微软雅黑"/>
                <a:ea typeface="微软雅黑"/>
              </a:rPr>
              <a:t>补语</a:t>
            </a:r>
            <a:r>
              <a:rPr lang="en-US" altLang="zh-CN" sz="2400" b="1">
                <a:solidFill>
                  <a:srgbClr val="1F2DA8"/>
                </a:solidFill>
                <a:latin typeface="微软雅黑"/>
                <a:ea typeface="微软雅黑"/>
              </a:rPr>
              <a:t>&lt;  &gt;</a:t>
            </a:r>
            <a:r>
              <a:rPr lang="zh-CN" altLang="en-US" sz="2400" b="1">
                <a:solidFill>
                  <a:srgbClr val="1F2DA8"/>
                </a:solidFill>
                <a:latin typeface="微软雅黑"/>
                <a:ea typeface="微软雅黑"/>
              </a:rPr>
              <a:t>  </a:t>
            </a:r>
            <a:endParaRPr lang="zh-CN" altLang="en-US" sz="2400" b="1">
              <a:solidFill>
                <a:srgbClr val="1F2DA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Object 901"/>
          <p:cNvSpPr txBox="1"/>
          <p:nvPr>
            <p:custDataLst>
              <p:tags r:id="rId2"/>
            </p:custDataLst>
          </p:nvPr>
        </p:nvSpPr>
        <p:spPr>
          <a:xfrm>
            <a:off x="109855" y="80010"/>
            <a:ext cx="2479040" cy="668655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marL="0" indent="0" algn="l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i="0">
                <a:solidFill>
                  <a:srgbClr val="5B9BD5"/>
                </a:solidFill>
                <a:latin typeface="微软雅黑"/>
                <a:ea typeface="微软雅黑"/>
              </a:rPr>
              <a:t>高考对接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422525" y="346075"/>
            <a:ext cx="9769475" cy="384175"/>
          </a:xfrm>
        </p:spPr>
        <p:txBody>
          <a:bodyPr>
            <a:noAutofit/>
          </a:bodyPr>
          <a:lstStyle/>
          <a:p>
            <a:pPr fontAlgn="auto">
              <a:defRPr/>
            </a:pPr>
            <a:r>
              <a:rPr lang="zh-CN" altLang="en-US" sz="3200" noProof="1" smtClean="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sym typeface="黑体" panose="02010609060101010101" pitchFamily="49" charset="-122"/>
              </a:rPr>
              <a:t>依</a:t>
            </a:r>
            <a:r>
              <a:rPr lang="zh-CN" altLang="en-US" sz="3200" noProof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sym typeface="黑体" panose="02010609060101010101" pitchFamily="49" charset="-122"/>
              </a:rPr>
              <a:t>照现代汉语</a:t>
            </a:r>
            <a:r>
              <a:rPr lang="zh-CN" sz="3200" noProof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sym typeface="黑体" panose="02010609060101010101" pitchFamily="49" charset="-122"/>
              </a:rPr>
              <a:t>语序，调整本诗语序，并翻译全诗。</a:t>
            </a:r>
            <a:endParaRPr lang="zh-CN" altLang="en-US" sz="3200" noProof="1">
              <a:solidFill>
                <a:srgbClr val="FF0000"/>
              </a:solidFill>
              <a:latin typeface="明康欧楷" charset="-122"/>
              <a:ea typeface="明康欧楷" panose="02010609000101010101" charset="-122"/>
              <a:sym typeface="黑体" pitchFamily="49" charset="-122"/>
            </a:endParaRPr>
          </a:p>
        </p:txBody>
      </p:sp>
      <p:sp>
        <p:nvSpPr>
          <p:cNvPr id="230402" name="Text Box 2"/>
          <p:cNvSpPr txBox="1">
            <a:spLocks noChangeArrowheads="1"/>
          </p:cNvSpPr>
          <p:nvPr/>
        </p:nvSpPr>
        <p:spPr bwMode="auto">
          <a:xfrm>
            <a:off x="1648691" y="730250"/>
            <a:ext cx="7980218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礼部贡院阅进士试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欧阳修</a:t>
            </a:r>
            <a:endParaRPr lang="en-US" altLang="zh-CN" sz="2800" b="1"/>
          </a:p>
          <a:p>
            <a:pPr algn="ctr"/>
            <a:r>
              <a:rPr lang="zh-CN" altLang="en-US" sz="2800" b="1" u="sng">
                <a:solidFill>
                  <a:srgbClr val="FF00FF"/>
                </a:solidFill>
                <a:latin typeface="微软雅黑"/>
                <a:ea typeface="微软雅黑"/>
              </a:rPr>
              <a:t>紫殿</a:t>
            </a:r>
            <a:r>
              <a:rPr lang="zh-CN" altLang="en-US" sz="2800" b="1" u="sng">
                <a:latin typeface="微软雅黑"/>
                <a:ea typeface="微软雅黑"/>
              </a:rPr>
              <a:t>焚香</a:t>
            </a:r>
            <a:r>
              <a:rPr lang="zh-CN" altLang="en-US" sz="2800" b="1">
                <a:latin typeface="微软雅黑"/>
                <a:ea typeface="微软雅黑"/>
              </a:rPr>
              <a:t>暖吹轻，</a:t>
            </a:r>
            <a:r>
              <a:rPr lang="zh-CN" altLang="en-US" sz="2800" b="1" u="sng">
                <a:latin typeface="微软雅黑"/>
                <a:ea typeface="微软雅黑"/>
              </a:rPr>
              <a:t>广庭清晓</a:t>
            </a:r>
            <a:r>
              <a:rPr lang="zh-CN" altLang="en-US" sz="2800" b="1">
                <a:latin typeface="微软雅黑"/>
                <a:ea typeface="微软雅黑"/>
              </a:rPr>
              <a:t>席群英。</a:t>
            </a:r>
            <a:br>
              <a:rPr lang="zh-CN" altLang="en-US" sz="2800" b="1">
                <a:latin typeface="微软雅黑"/>
                <a:ea typeface="微软雅黑"/>
              </a:rPr>
            </a:br>
            <a:r>
              <a:rPr lang="zh-CN" altLang="en-US" sz="2800" b="1">
                <a:latin typeface="微软雅黑"/>
                <a:ea typeface="微软雅黑"/>
              </a:rPr>
              <a:t>无哗战士</a:t>
            </a:r>
            <a:r>
              <a:rPr lang="zh-CN" altLang="en-US" sz="2800" b="1">
                <a:solidFill>
                  <a:srgbClr val="FF0000"/>
                </a:solidFill>
                <a:latin typeface="微软雅黑"/>
                <a:ea typeface="微软雅黑"/>
              </a:rPr>
              <a:t>衔枚</a:t>
            </a:r>
            <a:r>
              <a:rPr lang="zh-CN" altLang="en-US" sz="2800" b="1">
                <a:latin typeface="微软雅黑"/>
                <a:ea typeface="微软雅黑"/>
              </a:rPr>
              <a:t>勇，下笔春蚕食叶声。</a:t>
            </a:r>
            <a:br>
              <a:rPr lang="zh-CN" altLang="en-US" sz="2800" b="1">
                <a:latin typeface="微软雅黑"/>
                <a:ea typeface="微软雅黑"/>
              </a:rPr>
            </a:br>
            <a:r>
              <a:rPr lang="zh-CN" altLang="en-US" sz="2800" b="1">
                <a:latin typeface="微软雅黑"/>
                <a:ea typeface="微软雅黑"/>
              </a:rPr>
              <a:t>乡里献贤</a:t>
            </a:r>
            <a:r>
              <a:rPr lang="zh-CN" altLang="en-US" sz="2800" b="1">
                <a:solidFill>
                  <a:schemeClr val="accent5"/>
                </a:solidFill>
                <a:latin typeface="微软雅黑"/>
                <a:ea typeface="微软雅黑"/>
              </a:rPr>
              <a:t>先</a:t>
            </a:r>
            <a:r>
              <a:rPr lang="zh-CN" altLang="en-US" sz="2800" b="1">
                <a:latin typeface="微软雅黑"/>
                <a:ea typeface="微软雅黑"/>
              </a:rPr>
              <a:t>德行，朝廷列爵待公卿。</a:t>
            </a:r>
            <a:br>
              <a:rPr lang="zh-CN" altLang="en-US" sz="2800" b="1">
                <a:latin typeface="微软雅黑"/>
                <a:ea typeface="微软雅黑"/>
              </a:rPr>
            </a:br>
            <a:r>
              <a:rPr lang="zh-CN" altLang="en-US" sz="2800" b="1" u="sng">
                <a:latin typeface="微软雅黑"/>
                <a:ea typeface="微软雅黑"/>
              </a:rPr>
              <a:t>自惭衰病心神耗，赖有群公识鉴精</a:t>
            </a:r>
            <a:r>
              <a:rPr lang="zh-CN" altLang="en-US" sz="2800" b="1">
                <a:latin typeface="微软雅黑"/>
                <a:ea typeface="微软雅黑"/>
              </a:rPr>
              <a:t>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8243" name="Text Box 3"/>
          <p:cNvSpPr txBox="1">
            <a:spLocks noChangeArrowheads="1"/>
          </p:cNvSpPr>
          <p:nvPr/>
        </p:nvSpPr>
        <p:spPr bwMode="auto">
          <a:xfrm>
            <a:off x="2022764" y="4035714"/>
            <a:ext cx="9615488" cy="1866900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square" lIns="72000" tIns="72000" rIns="72000" bIns="72000">
            <a:spAutoFit/>
          </a:bodyPr>
          <a:lstStyle/>
          <a:p>
            <a:r>
              <a:rPr lang="en-US" altLang="en-US" sz="2800" b="1" noProof="1">
                <a:latin typeface="宋体" panose="02010600030101010101" pitchFamily="2" charset="-122"/>
                <a:ea typeface="微软雅黑"/>
                <a:sym typeface="+mn-ea"/>
              </a:rPr>
              <a:t>焚香紫殿暖（风）轻吹</a:t>
            </a:r>
            <a:r>
              <a:rPr lang="en-US" altLang="en-US" sz="2800" b="1" noProof="1">
                <a:latin typeface="宋体" panose="02010600030101010101" pitchFamily="2" charset="-122"/>
                <a:ea typeface="微软雅黑"/>
              </a:rPr>
              <a:t>，清晓广庭席群英。</a:t>
            </a:r>
            <a:endParaRPr lang="en-US" altLang="en-US" sz="2800" b="1" noProof="1">
              <a:latin typeface="宋体" pitchFamily="2" charset="-122"/>
              <a:ea typeface="微软雅黑" panose="020B0503020204020204" charset="-122"/>
            </a:endParaRPr>
          </a:p>
          <a:p>
            <a:r>
              <a:rPr lang="en-US" altLang="en-US" sz="2800" b="1" noProof="1">
                <a:latin typeface="宋体" panose="02010600030101010101" pitchFamily="2" charset="-122"/>
                <a:ea typeface="微软雅黑"/>
                <a:sym typeface="+mn-ea"/>
              </a:rPr>
              <a:t>无哗（如）战士衔枚勇，下笔（似）春蚕食叶声。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宋体" pitchFamily="2" charset="-122"/>
            </a:endParaRPr>
          </a:p>
          <a:p>
            <a:r>
              <a:rPr lang="en-US" altLang="en-US" sz="2800" b="1" noProof="1">
                <a:latin typeface="宋体" panose="02010600030101010101" pitchFamily="2" charset="-122"/>
                <a:ea typeface="微软雅黑"/>
                <a:sym typeface="+mn-ea"/>
              </a:rPr>
              <a:t>乡里献贤以德行为先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，</a:t>
            </a:r>
            <a:r>
              <a:rPr lang="en-US" altLang="en-US" sz="2800" b="1" noProof="1">
                <a:latin typeface="宋体" panose="02010600030101010101" pitchFamily="2" charset="-122"/>
                <a:ea typeface="微软雅黑"/>
                <a:sym typeface="+mn-ea"/>
              </a:rPr>
              <a:t>朝廷列爵待公卿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。</a:t>
            </a:r>
          </a:p>
          <a:p>
            <a:r>
              <a:rPr lang="en-US" altLang="en-US" sz="2800" b="1" noProof="1">
                <a:latin typeface="宋体" panose="02010600030101010101" pitchFamily="2" charset="-122"/>
                <a:ea typeface="微软雅黑"/>
                <a:sym typeface="+mn-ea"/>
              </a:rPr>
              <a:t>自惭（体）衰（多）病耗心神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，</a:t>
            </a:r>
            <a:r>
              <a:rPr lang="en-US" altLang="en-US" sz="2800" b="1" noProof="1">
                <a:latin typeface="宋体" panose="02010600030101010101" pitchFamily="2" charset="-122"/>
                <a:ea typeface="微软雅黑"/>
                <a:sym typeface="+mn-ea"/>
              </a:rPr>
              <a:t>赖有群公精识鉴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138244" name="Text Box 4"/>
          <p:cNvSpPr txBox="1">
            <a:spLocks noChangeArrowheads="1"/>
          </p:cNvSpPr>
          <p:nvPr/>
        </p:nvSpPr>
        <p:spPr bwMode="auto">
          <a:xfrm>
            <a:off x="463550" y="3465512"/>
            <a:ext cx="11880850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b="1" noProof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紫殿：指京都贡院  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衔枚：古代军旅、田役时，令口中横衔状如短筷的“枚”，以禁喧哗。此处比喻人人肃静。</a:t>
            </a:r>
            <a:endParaRPr lang="zh-CN" altLang="en-US" b="1" noProof="1">
              <a:solidFill>
                <a:srgbClr val="FF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867728"/>
            <a:ext cx="426402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微软雅黑"/>
                <a:cs typeface="+mj-cs"/>
                <a:sym typeface="黑体" panose="02010609060101010101" pitchFamily="49" charset="-122"/>
              </a:rPr>
              <a:t>【201</a:t>
            </a:r>
            <a:r>
              <a:rPr lang="en-US" altLang="zh-CN" sz="2400" b="1" spc="2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微软雅黑"/>
                <a:cs typeface="+mj-cs"/>
                <a:sym typeface="黑体" panose="02010609060101010101" pitchFamily="49" charset="-122"/>
              </a:rPr>
              <a:t>7</a:t>
            </a:r>
            <a:r>
              <a:rPr lang="zh-CN" altLang="en-US" sz="2400" b="1" spc="2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微软雅黑"/>
                <a:cs typeface="+mj-cs"/>
                <a:sym typeface="黑体" panose="02010609060101010101" pitchFamily="49" charset="-122"/>
              </a:rPr>
              <a:t>年高考新课标Ⅰ卷】</a:t>
            </a:r>
            <a:endParaRPr lang="zh-CN" altLang="en-US" sz="2400" b="1" spc="2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微软雅黑" panose="020B0503020204020204" charset="-122"/>
              <a:cs typeface="+mj-cs"/>
              <a:sym typeface="黑体" pitchFamily="49" charset="-122"/>
            </a:endParaRPr>
          </a:p>
        </p:txBody>
      </p:sp>
      <p:sp>
        <p:nvSpPr>
          <p:cNvPr id="9" name="Object 901"/>
          <p:cNvSpPr txBox="1"/>
          <p:nvPr>
            <p:custDataLst>
              <p:tags r:id="rId1"/>
            </p:custDataLst>
          </p:nvPr>
        </p:nvSpPr>
        <p:spPr>
          <a:xfrm>
            <a:off x="109855" y="80010"/>
            <a:ext cx="2479040" cy="668655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marL="0" indent="0" algn="l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i="0">
                <a:solidFill>
                  <a:srgbClr val="5B9BD5"/>
                </a:solidFill>
                <a:latin typeface="微软雅黑"/>
                <a:ea typeface="微软雅黑"/>
              </a:rPr>
              <a:t>高考对接</a:t>
            </a: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4691" y="1440572"/>
            <a:ext cx="1196253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3000"/>
              </a:lnSpc>
              <a:spcAft>
                <a:spcPct val="0"/>
              </a:spcAft>
            </a:pPr>
            <a:r>
              <a:rPr lang="zh-CN" altLang="en-US" sz="2800" spc="4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宋体" panose="02010600030101010101" pitchFamily="2" charset="-122"/>
              </a:rPr>
              <a:t>例如</a:t>
            </a:r>
            <a:r>
              <a:rPr lang="zh-CN" altLang="en-US" sz="2800" spc="40" smtClean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800" b="1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清</a:t>
            </a:r>
            <a:r>
              <a:rPr lang="zh-CN" altLang="zh-CN" sz="2800" b="1" spc="4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新庾开府，俊逸鲍参军</a:t>
            </a:r>
            <a:r>
              <a:rPr lang="zh-CN" altLang="zh-CN" sz="2800" b="1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。渭</a:t>
            </a:r>
            <a:r>
              <a:rPr lang="zh-CN" altLang="zh-CN" sz="2800" b="1" spc="4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北春天树，江东日暮云</a:t>
            </a:r>
            <a:r>
              <a:rPr lang="zh-CN" altLang="zh-CN" sz="2800" b="1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2800" b="1" spc="4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 algn="r">
              <a:lnSpc>
                <a:spcPts val="3000"/>
              </a:lnSpc>
              <a:spcAft>
                <a:spcPct val="0"/>
              </a:spcAft>
            </a:pPr>
            <a:r>
              <a:rPr lang="zh-CN" altLang="zh-CN" sz="2800" b="1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杜甫《</a:t>
            </a:r>
            <a:r>
              <a:rPr lang="zh-CN" altLang="zh-CN" sz="2800" b="1" spc="4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春日忆李白》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 algn="ctr">
              <a:lnSpc>
                <a:spcPts val="3000"/>
              </a:lnSpc>
              <a:spcAft>
                <a:spcPct val="0"/>
              </a:spcAft>
            </a:pPr>
            <a:endParaRPr lang="zh-CN" altLang="zh-CN" sz="2800">
              <a:latin typeface="华文行楷" pitchFamily="2" charset="-122"/>
              <a:ea typeface="华文行楷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3000"/>
              </a:lnSpc>
              <a:spcAft>
                <a:spcPct val="0"/>
              </a:spcAft>
            </a:pPr>
            <a:r>
              <a:rPr lang="zh-CN" altLang="zh-CN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李</a:t>
            </a:r>
            <a:r>
              <a:rPr lang="zh-CN" altLang="zh-CN" sz="2800" spc="4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白的诗，清新得像庾信的诗一样，俊逸得像鲍照的诗一样</a:t>
            </a:r>
            <a:r>
              <a:rPr lang="zh-CN" altLang="zh-CN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r>
              <a:rPr lang="zh-CN" altLang="en-US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</a:t>
            </a:r>
            <a:r>
              <a:rPr lang="zh-CN" altLang="zh-CN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在</a:t>
            </a:r>
            <a:r>
              <a:rPr lang="zh-CN" altLang="zh-CN" sz="2800" spc="4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渭北（长安）</a:t>
            </a:r>
            <a:r>
              <a:rPr lang="zh-CN" altLang="zh-CN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en-US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你</a:t>
            </a:r>
            <a:r>
              <a:rPr lang="zh-CN" altLang="zh-CN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在</a:t>
            </a:r>
            <a:r>
              <a:rPr lang="zh-CN" altLang="zh-CN" sz="2800" spc="4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江东</a:t>
            </a:r>
            <a:r>
              <a:rPr lang="zh-CN" altLang="zh-CN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en-US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</a:t>
            </a:r>
            <a:r>
              <a:rPr lang="zh-CN" altLang="zh-CN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看</a:t>
            </a:r>
            <a:r>
              <a:rPr lang="zh-CN" altLang="zh-CN" sz="2800" spc="4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见了暮云春树，触景生情</a:t>
            </a:r>
            <a:r>
              <a:rPr lang="zh-CN" altLang="zh-CN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en-US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想起了在江东的你。</a:t>
            </a:r>
            <a:endParaRPr lang="zh-CN" altLang="zh-CN" sz="28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3000"/>
              </a:lnSpc>
              <a:spcAft>
                <a:spcPct val="0"/>
              </a:spcAft>
            </a:pPr>
            <a:r>
              <a:rPr lang="zh-CN" altLang="en-US" sz="2800" spc="4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宋体" panose="02010600030101010101" pitchFamily="2" charset="-122"/>
              </a:rPr>
              <a:t>又如</a:t>
            </a:r>
            <a:r>
              <a:rPr lang="zh-CN" altLang="zh-CN" sz="2800" b="1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“</a:t>
            </a:r>
            <a:r>
              <a:rPr lang="zh-CN" altLang="zh-CN" sz="2800" b="1" spc="4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香雾云鬟湿，清辉玉臂寒。</a:t>
            </a:r>
            <a:r>
              <a:rPr lang="zh-CN" altLang="zh-CN" sz="2800" spc="40" smtClean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b="1" spc="4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杜甫《月夜</a:t>
            </a:r>
            <a:r>
              <a:rPr lang="zh-CN" altLang="zh-CN" sz="2800" b="1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  <a:endParaRPr lang="en-US" altLang="zh-CN" sz="2800" spc="40" smtClean="0">
              <a:solidFill>
                <a:srgbClr val="000000"/>
              </a:solidFill>
              <a:latin typeface="华文行楷" pitchFamily="2" charset="-122"/>
              <a:ea typeface="华文行楷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3000"/>
              </a:lnSpc>
              <a:spcAft>
                <a:spcPct val="0"/>
              </a:spcAft>
            </a:pPr>
            <a:r>
              <a:rPr lang="zh-CN" altLang="zh-CN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杜</a:t>
            </a:r>
            <a:r>
              <a:rPr lang="zh-CN" altLang="zh-CN" sz="2800" spc="4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甫怀念妻子，想象她在鄜州独自一个人观看中秋的明月，在乱离中怀念丈夫，深夜还不睡觉，云鬟为露水所侵，已经湿了，有似香雾；玉臂为明月的清辉所照，越来越感到寒冷了。</a:t>
            </a:r>
            <a:endParaRPr lang="zh-CN" altLang="zh-CN" sz="28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3000"/>
              </a:lnSpc>
              <a:spcAft>
                <a:spcPct val="0"/>
              </a:spcAft>
            </a:pPr>
            <a:r>
              <a:rPr lang="zh-CN" altLang="en-US" sz="2800" spc="4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宋体" panose="02010600030101010101" pitchFamily="2" charset="-122"/>
              </a:rPr>
              <a:t>又</a:t>
            </a:r>
            <a:r>
              <a:rPr lang="zh-CN" altLang="zh-CN" sz="2800" spc="4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宋体" panose="02010600030101010101" pitchFamily="2" charset="-122"/>
              </a:rPr>
              <a:t>如</a:t>
            </a:r>
            <a:r>
              <a:rPr lang="zh-CN" altLang="zh-CN" sz="2800" b="1" spc="4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苏轼《新城道中》：“岭上晴云披絮帽，树头初日挂铜钲。</a:t>
            </a:r>
            <a:r>
              <a:rPr lang="zh-CN" altLang="zh-CN" sz="2800" b="1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endParaRPr lang="en-US" altLang="zh-CN" sz="2800" b="1" spc="4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3000"/>
              </a:lnSpc>
              <a:spcAft>
                <a:spcPct val="0"/>
              </a:spcAft>
            </a:pPr>
            <a:r>
              <a:rPr lang="zh-CN" altLang="zh-CN" sz="2800" spc="40" smtClean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宋体" panose="02010600030101010101" pitchFamily="2" charset="-122"/>
              </a:rPr>
              <a:t> “</a:t>
            </a:r>
            <a:r>
              <a:rPr lang="zh-CN" altLang="zh-CN" sz="2800" spc="4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宋体" panose="02010600030101010101" pitchFamily="2" charset="-122"/>
              </a:rPr>
              <a:t>云”并不是“披”的主语，“日”也不是“挂”的主语。岭上积聚了晴云，好像披上了絮帽；树头初升起了太阳，好像挂上了铜钲</a:t>
            </a:r>
            <a:r>
              <a:rPr lang="zh-CN" altLang="zh-CN" sz="2800" spc="40" smtClean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宋体" panose="02010600030101010101" pitchFamily="2" charset="-122"/>
              </a:rPr>
              <a:t>。</a:t>
            </a:r>
            <a:endParaRPr lang="zh-CN" altLang="zh-CN" sz="2800">
              <a:latin typeface="华文行楷" panose="02010800040101010101" pitchFamily="2" charset="-122"/>
              <a:ea typeface="华文行楷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76454" y="113997"/>
            <a:ext cx="707918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省略（不完全句</a:t>
            </a:r>
            <a:r>
              <a:rPr lang="en-US" altLang="zh-CN" sz="48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|</a:t>
            </a:r>
            <a:r>
              <a:rPr lang="zh-CN" altLang="en-US" sz="48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跳跃性）</a:t>
            </a:r>
          </a:p>
        </p:txBody>
      </p:sp>
      <p:sp>
        <p:nvSpPr>
          <p:cNvPr id="4" name="矩形 3"/>
          <p:cNvSpPr/>
          <p:nvPr/>
        </p:nvSpPr>
        <p:spPr>
          <a:xfrm>
            <a:off x="397220" y="240302"/>
            <a:ext cx="54725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kern="0" spc="40" smtClean="0">
                <a:solidFill>
                  <a:srgbClr val="7030A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能识别</a:t>
            </a:r>
            <a:r>
              <a:rPr lang="zh-CN" altLang="zh-CN" sz="3600" kern="0" spc="40" smtClean="0">
                <a:solidFill>
                  <a:srgbClr val="7030A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语</a:t>
            </a:r>
            <a:r>
              <a:rPr lang="zh-CN" altLang="zh-CN" sz="3600" kern="0" spc="40">
                <a:solidFill>
                  <a:srgbClr val="7030A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言变</a:t>
            </a:r>
            <a:r>
              <a:rPr lang="zh-CN" altLang="zh-CN" sz="3600" kern="0" spc="40" smtClean="0">
                <a:solidFill>
                  <a:srgbClr val="7030A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形</a:t>
            </a:r>
            <a:r>
              <a:rPr lang="zh-CN" altLang="en-US" sz="3600" kern="0" spc="40" smtClean="0">
                <a:solidFill>
                  <a:srgbClr val="7030A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之三</a:t>
            </a:r>
            <a:endParaRPr lang="zh-CN" altLang="en-US" sz="3600">
              <a:solidFill>
                <a:srgbClr val="7030A0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6384" y="947013"/>
            <a:ext cx="101867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spc="4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注意诗词中的省略，</a:t>
            </a:r>
            <a:r>
              <a:rPr lang="zh-CN" altLang="zh-CN" sz="2000" b="1" spc="4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用</a:t>
            </a:r>
            <a:r>
              <a:rPr lang="zh-CN" altLang="en-US" sz="2000" b="1" spc="4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语法、</a:t>
            </a:r>
            <a:r>
              <a:rPr lang="zh-CN" altLang="zh-CN" sz="2000" b="1" spc="4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联</a:t>
            </a:r>
            <a:r>
              <a:rPr lang="zh-CN" altLang="zh-CN" sz="2000" b="1" spc="4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想和想象填补诗人留下的空</a:t>
            </a:r>
            <a:r>
              <a:rPr lang="zh-CN" altLang="zh-CN" sz="2000" b="1" spc="4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白</a:t>
            </a:r>
            <a:r>
              <a:rPr lang="zh-CN" altLang="en-US" sz="2000" b="1" spc="4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（富有诗意，突出强调）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236" y="342900"/>
            <a:ext cx="11928764" cy="617696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zh-CN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牙璋辞凤阕，铁骑绕龙城。</a:t>
            </a:r>
            <a:r>
              <a:rPr lang="zh-CN" altLang="zh-CN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杨炯《从军行》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句的主语显然不是“牙璋”，“牙璋”是古代发兵用的兵符，“牙璋”自己不能“辞凤阕”，是出征的主将接受了“牙璋”，率领军队离开凤阕（朝廷）。为了和下句“铁骑绕龙城”对仗，上句真正的主语省略了，变成“牙璋辞凤阕”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又如 </a:t>
            </a:r>
            <a:r>
              <a:rPr lang="zh-CN" altLang="zh-CN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十里一走马，五里一扬鞭。</a:t>
            </a:r>
            <a:r>
              <a:rPr lang="zh-CN" altLang="zh-CN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王维《陇西行》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走马就是十里，一扬鞭就是五里，报警的马飞快地奔驰而来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般的写法是：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一走马十里，一扬鞭五里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。但是这样写，一个五言的句子上三下二，不符合诗歌语言的正常节奏，读起来拗口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十里一走马，五里一扬鞭”，不但上口，也因为将“十里”“五里”提前，加以强调，而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突出了马的速度之快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 idx="4294967295"/>
          </p:nvPr>
        </p:nvSpPr>
        <p:spPr>
          <a:xfrm>
            <a:off x="283845" y="385371"/>
            <a:ext cx="1190815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600" smtClean="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1</a:t>
            </a:r>
            <a:r>
              <a:rPr lang="zh-CN" altLang="en-US" sz="3600" smtClean="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、</a:t>
            </a:r>
            <a:r>
              <a:rPr sz="3600" smtClean="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省略句</a:t>
            </a:r>
            <a:r>
              <a:rPr sz="36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——补充省略成分</a:t>
            </a:r>
          </a:p>
        </p:txBody>
      </p:sp>
      <p:sp>
        <p:nvSpPr>
          <p:cNvPr id="5" name="object 5"/>
          <p:cNvSpPr/>
          <p:nvPr/>
        </p:nvSpPr>
        <p:spPr>
          <a:xfrm>
            <a:off x="429259" y="1222844"/>
            <a:ext cx="169545" cy="27385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35634" y="1441450"/>
            <a:ext cx="66675" cy="5968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22515" y="1200150"/>
            <a:ext cx="351434" cy="34480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94092" y="1197610"/>
            <a:ext cx="685152" cy="34734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792439" y="1205230"/>
            <a:ext cx="343801" cy="339725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288539" y="1301750"/>
            <a:ext cx="63500" cy="199389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86079" y="5411470"/>
            <a:ext cx="201929" cy="269239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15315" y="5625465"/>
            <a:ext cx="66675" cy="59689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02195" y="5384165"/>
            <a:ext cx="351434" cy="344805"/>
          </a:xfrm>
          <a:prstGeom prst="rect">
            <a:avLst/>
          </a:prstGeom>
          <a:blipFill>
            <a:blip r:embed="rId10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73772" y="5382895"/>
            <a:ext cx="1027912" cy="349250"/>
          </a:xfrm>
          <a:prstGeom prst="rect">
            <a:avLst/>
          </a:prstGeom>
          <a:blipFill>
            <a:blip r:embed="rId11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366395" y="1033652"/>
            <a:ext cx="11908155" cy="57418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31060" marR="5080" indent="635">
              <a:lnSpc>
                <a:spcPct val="122000"/>
              </a:lnSpc>
              <a:spcBef>
                <a:spcPts val="100"/>
              </a:spcBef>
            </a:pPr>
            <a:r>
              <a:rPr sz="2800" b="1" spc="-5">
                <a:latin typeface="微软雅黑"/>
                <a:cs typeface="微软雅黑" panose="020B0503020204020204" charset="-122"/>
              </a:rPr>
              <a:t>应怜屐齿印苍苔，小扣柴扉久不开</a:t>
            </a:r>
            <a:r>
              <a:rPr sz="2800" b="1" spc="30">
                <a:latin typeface="微软雅黑"/>
                <a:cs typeface="微软雅黑" panose="020B0503020204020204" charset="-122"/>
              </a:rPr>
              <a:t> </a:t>
            </a:r>
            <a:r>
              <a:rPr sz="2800" b="1" spc="-5">
                <a:solidFill>
                  <a:srgbClr val="2A5D74"/>
                </a:solidFill>
                <a:latin typeface="微软雅黑"/>
                <a:cs typeface="微软雅黑" panose="020B0503020204020204" charset="-122"/>
              </a:rPr>
              <a:t>。</a:t>
            </a:r>
            <a:r>
              <a:rPr sz="2800" b="1" spc="-10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——</a:t>
            </a:r>
            <a:r>
              <a:rPr sz="2800" b="1" spc="-5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叶绍翁《游园不值》 省略了主语“我”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2131060" marR="2600960" indent="-2098040">
              <a:lnSpc>
                <a:spcPct val="122000"/>
              </a:lnSpc>
              <a:spcBef>
                <a:spcPts val="1985"/>
              </a:spcBef>
            </a:pPr>
            <a:r>
              <a:rPr sz="2800" b="1" spc="-5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2.省略宾语</a:t>
            </a:r>
            <a:r>
              <a:rPr sz="2800" b="1" spc="-5">
                <a:solidFill>
                  <a:srgbClr val="2A5D74"/>
                </a:solidFill>
                <a:latin typeface="微软雅黑"/>
                <a:cs typeface="微软雅黑" panose="020B0503020204020204" charset="-122"/>
              </a:rPr>
              <a:t>：</a:t>
            </a:r>
            <a:r>
              <a:rPr sz="2800" b="1" spc="-5">
                <a:latin typeface="微软雅黑"/>
                <a:cs typeface="微软雅黑" panose="020B0503020204020204" charset="-122"/>
              </a:rPr>
              <a:t>愿君多采撷，此物最相思。</a:t>
            </a:r>
            <a:r>
              <a:rPr sz="2800" b="1" spc="-10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——</a:t>
            </a:r>
            <a:r>
              <a:rPr sz="2800" b="1" spc="-5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王维《红豆》 </a:t>
            </a:r>
            <a:r>
              <a:rPr sz="2800" b="1" spc="-5" smtClean="0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省略了宾语</a:t>
            </a:r>
            <a:r>
              <a:rPr sz="2800" b="1" spc="-5" smtClean="0">
                <a:solidFill>
                  <a:srgbClr val="FF0000"/>
                </a:solidFill>
                <a:latin typeface="微软雅黑"/>
                <a:cs typeface="微软雅黑" panose="020B0503020204020204" charset="-122"/>
                <a:sym typeface="+mn-ea"/>
              </a:rPr>
              <a:t>“</a:t>
            </a:r>
            <a:r>
              <a:rPr sz="2800" b="1" spc="-5">
                <a:solidFill>
                  <a:srgbClr val="FF0000"/>
                </a:solidFill>
                <a:latin typeface="微软雅黑"/>
                <a:cs typeface="微软雅黑" panose="020B0503020204020204" charset="-122"/>
                <a:sym typeface="+mn-ea"/>
              </a:rPr>
              <a:t>红豆”</a:t>
            </a:r>
            <a:endParaRPr sz="2800">
              <a:latin typeface="微软雅黑"/>
              <a:cs typeface="微软雅黑" panose="020B0503020204020204" charset="-122"/>
            </a:endParaRPr>
          </a:p>
          <a:p>
            <a:pPr marL="2131060" marR="2600960" indent="-2098040">
              <a:lnSpc>
                <a:spcPct val="122000"/>
              </a:lnSpc>
              <a:spcBef>
                <a:spcPts val="1985"/>
              </a:spcBef>
            </a:pPr>
            <a:r>
              <a:rPr sz="2800" b="1" spc="-5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3.省略谓语</a:t>
            </a:r>
            <a:r>
              <a:rPr sz="2800" b="1" spc="-5">
                <a:latin typeface="微软雅黑"/>
                <a:cs typeface="微软雅黑" panose="020B0503020204020204" charset="-122"/>
              </a:rPr>
              <a:t>：鸡声茅店月，人迹板桥霜。</a:t>
            </a:r>
            <a:r>
              <a:rPr sz="2800" b="1" spc="-10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——</a:t>
            </a:r>
            <a:r>
              <a:rPr sz="2800" b="1" spc="-5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温庭筠《商山早行》</a:t>
            </a:r>
            <a:endParaRPr sz="2800">
              <a:latin typeface="微软雅黑"/>
              <a:cs typeface="微软雅黑" panose="020B0503020204020204" charset="-122"/>
            </a:endParaRPr>
          </a:p>
          <a:p>
            <a:pPr marL="2131060">
              <a:lnSpc>
                <a:spcPct val="100000"/>
              </a:lnSpc>
              <a:spcBef>
                <a:spcPts val="930"/>
              </a:spcBef>
              <a:tabLst>
                <a:tab pos="10151745" algn="l"/>
              </a:tabLst>
            </a:pPr>
            <a:r>
              <a:rPr sz="2800" b="1" spc="-5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鸡声（叫）（走出）茅店月，人（踏）板桥（印）	迹霜</a:t>
            </a:r>
            <a:endParaRPr sz="2800">
              <a:latin typeface="微软雅黑"/>
              <a:cs typeface="微软雅黑" panose="020B0503020204020204" charset="-122"/>
            </a:endParaRPr>
          </a:p>
          <a:p>
            <a:pPr>
              <a:lnSpc>
                <a:spcPct val="100000"/>
              </a:lnSpc>
            </a:pPr>
            <a:endParaRPr sz="4250">
              <a:latin typeface="Times New Roman" panose="02020603050405020304"/>
              <a:cs typeface="Times New Roman" panose="02020603050405020304"/>
            </a:endParaRPr>
          </a:p>
          <a:p>
            <a:pPr marR="1633855" algn="ctr">
              <a:lnSpc>
                <a:spcPct val="100000"/>
              </a:lnSpc>
            </a:pPr>
            <a:r>
              <a:rPr sz="2800" b="1" spc="-5">
                <a:solidFill>
                  <a:srgbClr val="2A5D74"/>
                </a:solidFill>
                <a:latin typeface="微软雅黑"/>
                <a:cs typeface="微软雅黑" panose="020B0503020204020204" charset="-122"/>
              </a:rPr>
              <a:t>：</a:t>
            </a:r>
            <a:r>
              <a:rPr sz="2800" b="1" spc="-5">
                <a:latin typeface="微软雅黑"/>
                <a:cs typeface="微软雅黑" panose="020B0503020204020204" charset="-122"/>
              </a:rPr>
              <a:t>海日生（于）残夜，江春入（于）旧年。</a:t>
            </a:r>
            <a:endParaRPr sz="2800">
              <a:latin typeface="微软雅黑"/>
              <a:cs typeface="微软雅黑" panose="020B0503020204020204" charset="-122"/>
            </a:endParaRPr>
          </a:p>
          <a:p>
            <a:pPr marL="7684135">
              <a:lnSpc>
                <a:spcPct val="100000"/>
              </a:lnSpc>
            </a:pPr>
            <a:r>
              <a:rPr sz="2800" b="1" spc="-10">
                <a:latin typeface="微软雅黑"/>
                <a:cs typeface="微软雅黑" panose="020B0503020204020204" charset="-122"/>
              </a:rPr>
              <a:t>——</a:t>
            </a:r>
            <a:r>
              <a:rPr sz="2800" b="1" spc="-5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王湾《次北固山下》</a:t>
            </a:r>
            <a:endParaRPr sz="2800">
              <a:latin typeface="微软雅黑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6364"/>
            <a:ext cx="12192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50000"/>
              </a:lnSpc>
              <a:spcBef>
                <a:spcPts val="1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2</a:t>
            </a:r>
            <a:r>
              <a:rPr lang="zh-CN" altLang="en-US" sz="3600" b="1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b="1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列锦式省略要还原意象组合的画面</a:t>
            </a:r>
          </a:p>
          <a:p>
            <a:pPr indent="2667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600" b="1" kern="0" spc="40">
                <a:solidFill>
                  <a:srgbClr val="333333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列锦是</a:t>
            </a:r>
            <a:r>
              <a:rPr lang="zh-CN" altLang="zh-CN" sz="3600" b="1" kern="0" spc="4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指词语与词语之间、意象与意象之间直接组合，甚至可以省略起连接作用的词语</a:t>
            </a:r>
            <a:r>
              <a:rPr lang="zh-CN" altLang="zh-CN" sz="3600" b="1" kern="0" spc="40">
                <a:solidFill>
                  <a:srgbClr val="333333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。例如：</a:t>
            </a:r>
            <a:endParaRPr lang="zh-CN" altLang="zh-CN" sz="3600" b="1" kern="100">
              <a:latin typeface="Calibri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600" b="1" kern="0" spc="40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桃</a:t>
            </a:r>
            <a:r>
              <a:rPr lang="zh-CN" altLang="zh-CN" sz="3600" b="1" kern="0" spc="4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李春风一杯酒，江湖夜雨十年灯。</a:t>
            </a:r>
            <a:r>
              <a:rPr lang="zh-CN" altLang="zh-CN" sz="3600" b="1" kern="0" spc="40">
                <a:solidFill>
                  <a:schemeClr val="accent1">
                    <a:lumMod val="50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（黄庭坚《寄黄几复》）</a:t>
            </a:r>
            <a:endParaRPr lang="zh-CN" altLang="zh-CN" sz="3600" b="1" kern="100">
              <a:solidFill>
                <a:schemeClr val="accent1">
                  <a:lumMod val="50000"/>
                </a:schemeClr>
              </a:solidFill>
              <a:latin typeface="Calibri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600" b="1" kern="0" spc="40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楼</a:t>
            </a:r>
            <a:r>
              <a:rPr lang="zh-CN" altLang="zh-CN" sz="3600" b="1" kern="0" spc="4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船夜雪瓜洲渡，铁马秋风大散关。</a:t>
            </a:r>
            <a:r>
              <a:rPr lang="zh-CN" altLang="zh-CN" sz="3600" b="1" kern="0" spc="40">
                <a:solidFill>
                  <a:schemeClr val="accent1">
                    <a:lumMod val="50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（陆游《书愤》）</a:t>
            </a:r>
            <a:endParaRPr lang="zh-CN" altLang="zh-CN" sz="3600" b="1" kern="100">
              <a:solidFill>
                <a:schemeClr val="accent1">
                  <a:lumMod val="50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600" b="1" kern="0" spc="40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鸡</a:t>
            </a:r>
            <a:r>
              <a:rPr lang="zh-CN" altLang="zh-CN" sz="3600" b="1" kern="0" spc="4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声茅店月，人迹板桥霜。</a:t>
            </a:r>
            <a:r>
              <a:rPr lang="zh-CN" altLang="zh-CN" sz="3600" b="1" kern="0" spc="40">
                <a:solidFill>
                  <a:schemeClr val="accent1">
                    <a:lumMod val="50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（温庭筠《商山早行》</a:t>
            </a:r>
            <a:r>
              <a:rPr lang="zh-CN" altLang="zh-CN" sz="3600" b="1" kern="0" spc="40" smtClean="0">
                <a:solidFill>
                  <a:schemeClr val="accent1">
                    <a:lumMod val="50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3600" b="1" kern="100">
              <a:solidFill>
                <a:schemeClr val="accent1">
                  <a:lumMod val="50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4691" y="918336"/>
            <a:ext cx="11919672" cy="54784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812800">
              <a:lnSpc>
                <a:spcPct val="150000"/>
              </a:lnSpc>
              <a:spcBef>
                <a:spcPts val="100"/>
              </a:spcBef>
            </a:pPr>
            <a:r>
              <a:rPr lang="zh-CN" altLang="zh-CN" sz="3600" b="1" kern="0" spc="40">
                <a:solidFill>
                  <a:srgbClr val="333333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互文</a:t>
            </a:r>
            <a:r>
              <a:rPr sz="3200" b="1" spc="-10" smtClean="0">
                <a:latin typeface="黑体" panose="02010609060101010101" pitchFamily="49" charset="-122"/>
                <a:cs typeface="黑体" panose="02010609060101010101" pitchFamily="49" charset="-122"/>
              </a:rPr>
              <a:t>指</a:t>
            </a:r>
            <a:r>
              <a:rPr sz="3200" b="1" spc="-5" smtClean="0">
                <a:solidFill>
                  <a:srgbClr val="02058E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相邻两句</a:t>
            </a:r>
            <a:r>
              <a:rPr sz="3200" b="1" spc="-5" smtClean="0">
                <a:latin typeface="黑体" panose="02010609060101010101" pitchFamily="49" charset="-122"/>
                <a:cs typeface="黑体" panose="02010609060101010101" pitchFamily="49" charset="-122"/>
              </a:rPr>
              <a:t>中所用的</a:t>
            </a:r>
            <a:r>
              <a:rPr sz="3200" b="1" spc="-5" smtClean="0">
                <a:solidFill>
                  <a:srgbClr val="02058E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词语互相补充</a:t>
            </a:r>
            <a:r>
              <a:rPr sz="3200" b="1" spc="-5">
                <a:latin typeface="黑体" panose="02010609060101010101" pitchFamily="49" charset="-122"/>
                <a:cs typeface="黑体" panose="02010609060101010101" pitchFamily="49" charset="-122"/>
              </a:rPr>
              <a:t>，结合起来</a:t>
            </a:r>
            <a:r>
              <a:rPr sz="3200" b="1" spc="-5">
                <a:solidFill>
                  <a:srgbClr val="FF0000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表示一个完整意思</a:t>
            </a:r>
            <a:r>
              <a:rPr sz="3200" b="1" spc="-10" smtClean="0">
                <a:solidFill>
                  <a:srgbClr val="FF0000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sz="3200">
              <a:latin typeface="黑体" pitchFamily="49" charset="-122"/>
              <a:cs typeface="黑体" panose="02010609060101010101" pitchFamily="49" charset="-122"/>
            </a:endParaRPr>
          </a:p>
          <a:p>
            <a:pPr marL="12700" marR="2760980">
              <a:lnSpc>
                <a:spcPts val="7330"/>
              </a:lnSpc>
              <a:spcBef>
                <a:spcPts val="270"/>
              </a:spcBef>
            </a:pPr>
            <a:r>
              <a:rPr sz="4000" b="1">
                <a:solidFill>
                  <a:srgbClr val="FF0000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如：杜牧《泊秦淮》</a:t>
            </a:r>
            <a:r>
              <a:rPr sz="4000" b="1">
                <a:latin typeface="黑体" panose="02010609060101010101" pitchFamily="49" charset="-122"/>
                <a:cs typeface="黑体" panose="02010609060101010101" pitchFamily="49" charset="-122"/>
              </a:rPr>
              <a:t>烟笼寒水月笼</a:t>
            </a:r>
            <a:r>
              <a:rPr sz="4000" b="1" spc="-25">
                <a:latin typeface="黑体" panose="02010609060101010101" pitchFamily="49" charset="-122"/>
                <a:cs typeface="黑体" panose="02010609060101010101" pitchFamily="49" charset="-122"/>
              </a:rPr>
              <a:t>沙 </a:t>
            </a:r>
          </a:p>
          <a:p>
            <a:pPr marL="12700" marR="2760980">
              <a:lnSpc>
                <a:spcPts val="7330"/>
              </a:lnSpc>
              <a:spcBef>
                <a:spcPts val="270"/>
              </a:spcBef>
            </a:pPr>
            <a:r>
              <a:rPr sz="4000" b="1">
                <a:solidFill>
                  <a:srgbClr val="0000FF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烟气和月光笼罩着寒冷的秦淮河和沙</a:t>
            </a:r>
            <a:r>
              <a:rPr sz="4000" b="1" spc="-25">
                <a:solidFill>
                  <a:srgbClr val="0000FF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滩</a:t>
            </a:r>
            <a:endParaRPr sz="4000">
              <a:latin typeface="黑体" pitchFamily="49" charset="-122"/>
              <a:cs typeface="黑体" panose="02010609060101010101" pitchFamily="49" charset="-122"/>
            </a:endParaRPr>
          </a:p>
          <a:p>
            <a:pPr marL="241935">
              <a:lnSpc>
                <a:spcPct val="100000"/>
              </a:lnSpc>
              <a:spcBef>
                <a:spcPts val="1660"/>
              </a:spcBef>
            </a:pPr>
            <a:r>
              <a:rPr sz="2800" b="1" spc="-5">
                <a:latin typeface="Arial"/>
                <a:cs typeface="Arial"/>
              </a:rPr>
              <a:t>1.</a:t>
            </a:r>
            <a:r>
              <a:rPr sz="2800" b="1" spc="-5">
                <a:latin typeface="微软雅黑"/>
                <a:cs typeface="微软雅黑" panose="020B0503020204020204" charset="-122"/>
              </a:rPr>
              <a:t>将军百战死，壮士十年归。</a:t>
            </a:r>
            <a:r>
              <a:rPr sz="2800" b="1" spc="-5">
                <a:latin typeface="Arial"/>
                <a:cs typeface="Arial"/>
              </a:rPr>
              <a:t>——</a:t>
            </a:r>
            <a:r>
              <a:rPr sz="2800" b="1" spc="-5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《木兰诗》</a:t>
            </a:r>
            <a:endParaRPr sz="2800">
              <a:latin typeface="微软雅黑"/>
              <a:cs typeface="微软雅黑" panose="020B0503020204020204" charset="-122"/>
            </a:endParaRPr>
          </a:p>
          <a:p>
            <a:pPr marL="241935">
              <a:lnSpc>
                <a:spcPct val="100000"/>
              </a:lnSpc>
              <a:spcBef>
                <a:spcPts val="1680"/>
              </a:spcBef>
            </a:pPr>
            <a:r>
              <a:rPr sz="2800" b="1" spc="-5">
                <a:latin typeface="Arial"/>
                <a:cs typeface="Arial"/>
              </a:rPr>
              <a:t>2.</a:t>
            </a:r>
            <a:r>
              <a:rPr sz="2800" b="1" spc="-5" smtClean="0">
                <a:latin typeface="微软雅黑"/>
                <a:cs typeface="微软雅黑" panose="020B0503020204020204" charset="-122"/>
              </a:rPr>
              <a:t>秦时明月汉时关</a:t>
            </a:r>
            <a:r>
              <a:rPr sz="2800" b="1" spc="-5" smtClean="0">
                <a:solidFill>
                  <a:srgbClr val="02058E"/>
                </a:solidFill>
                <a:latin typeface="Arial"/>
                <a:cs typeface="Arial"/>
              </a:rPr>
              <a:t>——</a:t>
            </a:r>
            <a:r>
              <a:rPr sz="2800" b="1" spc="-5">
                <a:solidFill>
                  <a:srgbClr val="02058E"/>
                </a:solidFill>
                <a:latin typeface="微软雅黑"/>
                <a:cs typeface="微软雅黑" panose="020B0503020204020204" charset="-122"/>
              </a:rPr>
              <a:t>王昌龄《出塞》</a:t>
            </a:r>
            <a:endParaRPr sz="2800">
              <a:latin typeface="微软雅黑"/>
              <a:cs typeface="微软雅黑" panose="020B0503020204020204" charset="-122"/>
            </a:endParaRPr>
          </a:p>
          <a:p>
            <a:pPr marL="241935">
              <a:lnSpc>
                <a:spcPct val="100000"/>
              </a:lnSpc>
              <a:spcBef>
                <a:spcPts val="1685"/>
              </a:spcBef>
            </a:pPr>
            <a:r>
              <a:rPr sz="2800" b="1" spc="-5">
                <a:latin typeface="Arial"/>
                <a:cs typeface="Arial"/>
              </a:rPr>
              <a:t>3.</a:t>
            </a:r>
            <a:r>
              <a:rPr sz="2800" b="1" spc="-5">
                <a:latin typeface="微软雅黑"/>
                <a:cs typeface="微软雅黑" panose="020B0503020204020204" charset="-122"/>
              </a:rPr>
              <a:t>主人下马客在船，举酒欲饮无管弦。</a:t>
            </a:r>
            <a:r>
              <a:rPr sz="2800" b="1" spc="-5">
                <a:solidFill>
                  <a:srgbClr val="FF0000"/>
                </a:solidFill>
                <a:latin typeface="Arial"/>
                <a:cs typeface="Arial"/>
              </a:rPr>
              <a:t>——</a:t>
            </a:r>
            <a:r>
              <a:rPr sz="2800" b="1" spc="-5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白居易《琵琶行》</a:t>
            </a:r>
            <a:endParaRPr sz="2800">
              <a:latin typeface="微软雅黑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124691" y="113146"/>
            <a:ext cx="10553116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6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3</a:t>
            </a:r>
            <a:r>
              <a:rPr lang="zh-CN" altLang="en-US" sz="36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互文式省略要合二为一来“见义”</a:t>
            </a:r>
            <a:endParaRPr sz="3600">
              <a:solidFill>
                <a:srgbClr val="CC33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2009775" y="1351914"/>
            <a:ext cx="7586345" cy="49999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5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（</a:t>
            </a:r>
            <a:r>
              <a:rPr sz="3200" b="1" spc="-5">
                <a:solidFill>
                  <a:srgbClr val="FF0000"/>
                </a:solidFill>
                <a:latin typeface="Arial"/>
                <a:cs typeface="Arial"/>
              </a:rPr>
              <a:t>2018</a:t>
            </a:r>
            <a:r>
              <a:rPr sz="3200" b="1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全国卷</a:t>
            </a:r>
            <a:r>
              <a:rPr sz="3200" b="1" spc="-5">
                <a:solidFill>
                  <a:srgbClr val="FF0000"/>
                </a:solidFill>
                <a:latin typeface="Arial"/>
                <a:cs typeface="Arial"/>
              </a:rPr>
              <a:t>III</a:t>
            </a:r>
            <a:r>
              <a:rPr sz="3200" b="1" spc="-5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）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057910" algn="ctr">
              <a:lnSpc>
                <a:spcPts val="3800"/>
              </a:lnSpc>
            </a:pPr>
            <a:r>
              <a:rPr sz="3200" b="1">
                <a:latin typeface="微软雅黑"/>
                <a:cs typeface="微软雅黑" panose="020B0503020204020204" charset="-122"/>
              </a:rPr>
              <a:t>精卫</a:t>
            </a:r>
            <a:r>
              <a:rPr sz="3200" b="1" spc="0">
                <a:latin typeface="微软雅黑"/>
                <a:cs typeface="微软雅黑" panose="020B0503020204020204" charset="-122"/>
              </a:rPr>
              <a:t>词</a:t>
            </a:r>
            <a:endParaRPr sz="3200">
              <a:latin typeface="微软雅黑"/>
              <a:cs typeface="微软雅黑" panose="020B0503020204020204" charset="-122"/>
            </a:endParaRPr>
          </a:p>
          <a:p>
            <a:pPr marL="1054100" algn="ctr">
              <a:lnSpc>
                <a:spcPts val="3320"/>
              </a:lnSpc>
            </a:pPr>
            <a:r>
              <a:rPr sz="2800" b="1" spc="-5">
                <a:latin typeface="楷体" panose="02010609060101010101" pitchFamily="49" charset="-122"/>
                <a:cs typeface="楷体" panose="02010609060101010101" pitchFamily="49" charset="-122"/>
              </a:rPr>
              <a:t>王</a:t>
            </a:r>
            <a:r>
              <a:rPr sz="2800" b="1" spc="-20">
                <a:latin typeface="楷体" panose="02010609060101010101" pitchFamily="49" charset="-122"/>
                <a:cs typeface="楷体" panose="02010609060101010101" pitchFamily="49" charset="-122"/>
              </a:rPr>
              <a:t>建</a:t>
            </a:r>
            <a:endParaRPr sz="2800">
              <a:latin typeface="楷体" panose="02010609060101010101" pitchFamily="49" charset="-122"/>
              <a:cs typeface="楷体" panose="02010609060101010101" pitchFamily="49" charset="-122"/>
            </a:endParaRPr>
          </a:p>
          <a:p>
            <a:pPr marL="1070610" marR="5080" algn="just">
              <a:lnSpc>
                <a:spcPct val="100000"/>
              </a:lnSpc>
              <a:spcBef>
                <a:spcPts val="80"/>
              </a:spcBef>
            </a:pPr>
            <a:r>
              <a:rPr sz="3200" b="1">
                <a:latin typeface="微软雅黑"/>
                <a:cs typeface="微软雅黑" panose="020B0503020204020204" charset="-122"/>
              </a:rPr>
              <a:t>精卫谁教尔填海，海边石子青磊磊。 但得海水作枯池，海中鱼龙何所为。 口穿岂为空衔石，山中草木无全枝。 朝在树头暮海里，飞多羽折时堕水。 高山未尽海未平，愿我身死子还生</a:t>
            </a:r>
            <a:r>
              <a:rPr sz="3200" b="1" spc="0">
                <a:latin typeface="微软雅黑"/>
                <a:cs typeface="微软雅黑" panose="020B0503020204020204" charset="-122"/>
              </a:rPr>
              <a:t>。</a:t>
            </a:r>
            <a:endParaRPr sz="3200">
              <a:latin typeface="微软雅黑"/>
              <a:cs typeface="微软雅黑" panose="020B0503020204020204" charset="-122"/>
            </a:endParaRPr>
          </a:p>
          <a:p>
            <a:pPr marL="1205230">
              <a:lnSpc>
                <a:spcPct val="100000"/>
              </a:lnSpc>
              <a:spcBef>
                <a:spcPts val="1240"/>
              </a:spcBef>
            </a:pPr>
            <a:r>
              <a:rPr sz="3200" b="1">
                <a:solidFill>
                  <a:srgbClr val="02058E"/>
                </a:solidFill>
                <a:latin typeface="微软雅黑"/>
                <a:cs typeface="微软雅黑" panose="020B0503020204020204" charset="-122"/>
              </a:rPr>
              <a:t>朝在树头暮海里</a:t>
            </a:r>
            <a:r>
              <a:rPr sz="3200" b="1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（互文</a:t>
            </a:r>
            <a:r>
              <a:rPr sz="3200" b="1" spc="0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）</a:t>
            </a:r>
            <a:endParaRPr sz="3200">
              <a:latin typeface="微软雅黑"/>
              <a:cs typeface="微软雅黑" panose="020B0503020204020204" charset="-122"/>
            </a:endParaRPr>
          </a:p>
          <a:p>
            <a:pPr marL="1205230">
              <a:lnSpc>
                <a:spcPct val="100000"/>
              </a:lnSpc>
            </a:pPr>
            <a:r>
              <a:rPr sz="3200" b="1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你早晚在枝头和大海里来回奔</a:t>
            </a:r>
            <a:r>
              <a:rPr sz="3200" b="1" spc="0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波</a:t>
            </a:r>
            <a:endParaRPr sz="3200">
              <a:latin typeface="微软雅黑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0" y="0"/>
            <a:ext cx="1854200" cy="48756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79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高考对接</a:t>
            </a:r>
            <a:endParaRPr sz="7900">
              <a:solidFill>
                <a:srgbClr val="CC3300"/>
              </a:solidFill>
              <a:latin typeface="Times New Roman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 idx="4294967295"/>
          </p:nvPr>
        </p:nvSpPr>
        <p:spPr>
          <a:xfrm>
            <a:off x="2848610" y="570230"/>
            <a:ext cx="6635115" cy="6273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>
                <a:solidFill>
                  <a:srgbClr val="02058E"/>
                </a:solidFill>
              </a:rPr>
              <a:t>找出下面这首诗歌中的互文</a:t>
            </a:r>
            <a:endParaRPr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5030296" y="408684"/>
            <a:ext cx="7125335" cy="6273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5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补充诗中所省略的主语和动词</a:t>
            </a:r>
            <a:endParaRPr sz="4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 idx="4294967295"/>
          </p:nvPr>
        </p:nvSpPr>
        <p:spPr>
          <a:xfrm>
            <a:off x="264968" y="223526"/>
            <a:ext cx="4326081" cy="12285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7900" smtClean="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高考对接</a:t>
            </a:r>
            <a:endParaRPr sz="7900">
              <a:solidFill>
                <a:srgbClr val="CC33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99084" y="1325753"/>
            <a:ext cx="4291965" cy="4231640"/>
          </a:xfrm>
          <a:prstGeom prst="rect">
            <a:avLst/>
          </a:prstGeom>
        </p:spPr>
        <p:txBody>
          <a:bodyPr vert="horz" wrap="square" lIns="0" tIns="2260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80"/>
              </a:spcBef>
            </a:pPr>
            <a:r>
              <a:rPr sz="2800" b="1" spc="-5">
                <a:solidFill>
                  <a:srgbClr val="FF0000"/>
                </a:solidFill>
                <a:latin typeface="Arial"/>
                <a:cs typeface="Arial"/>
              </a:rPr>
              <a:t>2019</a:t>
            </a:r>
            <a:r>
              <a:rPr sz="2800" b="1" spc="-5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全国卷</a:t>
            </a:r>
            <a:r>
              <a:rPr sz="2800" b="1" spc="-5">
                <a:solidFill>
                  <a:srgbClr val="FF0000"/>
                </a:solidFill>
                <a:latin typeface="Arial"/>
                <a:cs typeface="Arial"/>
              </a:rPr>
              <a:t>I</a:t>
            </a:r>
            <a:endParaRPr sz="2800">
              <a:latin typeface="Arial"/>
              <a:cs typeface="Arial"/>
            </a:endParaRPr>
          </a:p>
          <a:p>
            <a:pPr marL="1257300">
              <a:lnSpc>
                <a:spcPct val="100000"/>
              </a:lnSpc>
              <a:spcBef>
                <a:spcPts val="1680"/>
              </a:spcBef>
            </a:pPr>
            <a:r>
              <a:rPr sz="2800" b="1" spc="-5">
                <a:latin typeface="微软雅黑"/>
                <a:cs typeface="微软雅黑" panose="020B0503020204020204" charset="-122"/>
              </a:rPr>
              <a:t>题许道宁画</a:t>
            </a:r>
            <a:endParaRPr sz="2800">
              <a:latin typeface="微软雅黑"/>
              <a:cs typeface="微软雅黑" panose="020B0503020204020204" charset="-122"/>
            </a:endParaRPr>
          </a:p>
          <a:p>
            <a:pPr algn="ctr">
              <a:lnSpc>
                <a:spcPct val="100000"/>
              </a:lnSpc>
              <a:spcBef>
                <a:spcPts val="215"/>
              </a:spcBef>
            </a:pPr>
            <a:r>
              <a:rPr sz="2400" b="1" spc="-5">
                <a:latin typeface="楷体" panose="02010609060101010101" pitchFamily="49" charset="-122"/>
                <a:cs typeface="楷体" panose="02010609060101010101" pitchFamily="49" charset="-122"/>
              </a:rPr>
              <a:t>陈与</a:t>
            </a:r>
            <a:r>
              <a:rPr sz="2400" b="1" spc="-10">
                <a:latin typeface="楷体" panose="02010609060101010101" pitchFamily="49" charset="-122"/>
                <a:cs typeface="楷体" panose="02010609060101010101" pitchFamily="49" charset="-122"/>
              </a:rPr>
              <a:t>义</a:t>
            </a:r>
            <a:endParaRPr sz="2400">
              <a:latin typeface="楷体" panose="02010609060101010101" pitchFamily="49" charset="-122"/>
              <a:cs typeface="楷体" panose="02010609060101010101" pitchFamily="49" charset="-122"/>
            </a:endParaRPr>
          </a:p>
          <a:p>
            <a:pPr marL="12700" marR="5080" algn="just">
              <a:lnSpc>
                <a:spcPts val="5040"/>
              </a:lnSpc>
              <a:spcBef>
                <a:spcPts val="230"/>
              </a:spcBef>
            </a:pPr>
            <a:r>
              <a:rPr sz="2800" b="1">
                <a:latin typeface="微软雅黑"/>
                <a:cs typeface="微软雅黑" panose="020B0503020204020204" charset="-122"/>
              </a:rPr>
              <a:t>满眼长江水，苍然何郡山</a:t>
            </a:r>
            <a:r>
              <a:rPr sz="2800" b="1" spc="-5">
                <a:latin typeface="微软雅黑"/>
                <a:cs typeface="微软雅黑" panose="020B0503020204020204" charset="-122"/>
              </a:rPr>
              <a:t>？ </a:t>
            </a:r>
            <a:r>
              <a:rPr sz="2800" b="1">
                <a:latin typeface="微软雅黑"/>
                <a:cs typeface="微软雅黑" panose="020B0503020204020204" charset="-122"/>
              </a:rPr>
              <a:t>向来万里意，今在一窗间</a:t>
            </a:r>
            <a:r>
              <a:rPr sz="2800" b="1" spc="-5">
                <a:latin typeface="微软雅黑"/>
                <a:cs typeface="微软雅黑" panose="020B0503020204020204" charset="-122"/>
              </a:rPr>
              <a:t>。 </a:t>
            </a:r>
            <a:r>
              <a:rPr sz="2800" b="1">
                <a:latin typeface="微软雅黑"/>
                <a:cs typeface="微软雅黑" panose="020B0503020204020204" charset="-122"/>
              </a:rPr>
              <a:t>众木俱含晚，孤云遂不还</a:t>
            </a:r>
            <a:r>
              <a:rPr sz="2800" b="1" spc="-5">
                <a:latin typeface="微软雅黑"/>
                <a:cs typeface="微软雅黑" panose="020B0503020204020204" charset="-122"/>
              </a:rPr>
              <a:t>。 </a:t>
            </a:r>
            <a:r>
              <a:rPr sz="2800" b="1">
                <a:latin typeface="微软雅黑"/>
                <a:cs typeface="微软雅黑" panose="020B0503020204020204" charset="-122"/>
              </a:rPr>
              <a:t>此中有佳句，吟断不相关</a:t>
            </a:r>
            <a:r>
              <a:rPr sz="2800" b="1" spc="-5">
                <a:latin typeface="微软雅黑"/>
                <a:cs typeface="微软雅黑" panose="020B0503020204020204" charset="-122"/>
              </a:rPr>
              <a:t>。</a:t>
            </a:r>
            <a:endParaRPr sz="2800">
              <a:latin typeface="微软雅黑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972050" y="1706117"/>
            <a:ext cx="7136765" cy="3854450"/>
          </a:xfrm>
          <a:prstGeom prst="rect">
            <a:avLst/>
          </a:prstGeom>
        </p:spPr>
        <p:txBody>
          <a:bodyPr vert="horz" wrap="square" lIns="0" tIns="214629" rIns="0" bIns="0" rtlCol="0">
            <a:spAutoFit/>
          </a:bodyPr>
          <a:lstStyle/>
          <a:p>
            <a:pPr marR="191135" algn="ctr">
              <a:lnSpc>
                <a:spcPct val="100000"/>
              </a:lnSpc>
              <a:spcBef>
                <a:spcPts val="1690"/>
              </a:spcBef>
            </a:pPr>
            <a:r>
              <a:rPr sz="2800" b="1" spc="-5">
                <a:latin typeface="微软雅黑"/>
                <a:cs typeface="微软雅黑" panose="020B0503020204020204" charset="-122"/>
              </a:rPr>
              <a:t>题许道宁画</a:t>
            </a:r>
            <a:endParaRPr sz="2800">
              <a:latin typeface="微软雅黑"/>
              <a:cs typeface="微软雅黑" panose="020B0503020204020204" charset="-122"/>
            </a:endParaRPr>
          </a:p>
          <a:p>
            <a:pPr marR="191770" algn="ctr">
              <a:lnSpc>
                <a:spcPct val="100000"/>
              </a:lnSpc>
              <a:spcBef>
                <a:spcPts val="1590"/>
              </a:spcBef>
            </a:pPr>
            <a:r>
              <a:rPr sz="2800" b="1" spc="-5">
                <a:latin typeface="楷体" panose="02010609060101010101" pitchFamily="49" charset="-122"/>
                <a:cs typeface="楷体" panose="02010609060101010101" pitchFamily="49" charset="-122"/>
              </a:rPr>
              <a:t>陈与</a:t>
            </a:r>
            <a:r>
              <a:rPr sz="2800" b="1" spc="-20">
                <a:latin typeface="楷体" panose="02010609060101010101" pitchFamily="49" charset="-122"/>
                <a:cs typeface="楷体" panose="02010609060101010101" pitchFamily="49" charset="-122"/>
              </a:rPr>
              <a:t>义</a:t>
            </a:r>
            <a:endParaRPr sz="2800">
              <a:latin typeface="楷体" panose="02010609060101010101" pitchFamily="49" charset="-122"/>
              <a:cs typeface="楷体" panose="02010609060101010101" pitchFamily="49" charset="-122"/>
            </a:endParaRPr>
          </a:p>
          <a:p>
            <a:pPr marL="12700" marR="5080">
              <a:lnSpc>
                <a:spcPct val="150000"/>
              </a:lnSpc>
              <a:spcBef>
                <a:spcPts val="90"/>
              </a:spcBef>
            </a:pPr>
            <a:r>
              <a:rPr sz="2800" b="1" spc="-5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（画作）</a:t>
            </a:r>
            <a:r>
              <a:rPr sz="2800" b="1" spc="-5">
                <a:latin typeface="微软雅黑"/>
                <a:cs typeface="微软雅黑" panose="020B0503020204020204" charset="-122"/>
              </a:rPr>
              <a:t>满眼</a:t>
            </a:r>
            <a:r>
              <a:rPr sz="2800" b="1" spc="-5">
                <a:solidFill>
                  <a:srgbClr val="02058E"/>
                </a:solidFill>
                <a:latin typeface="微软雅黑"/>
                <a:cs typeface="微软雅黑" panose="020B0503020204020204" charset="-122"/>
              </a:rPr>
              <a:t>（都是）</a:t>
            </a:r>
            <a:r>
              <a:rPr sz="2800" b="1" spc="-5">
                <a:latin typeface="微软雅黑"/>
                <a:cs typeface="微软雅黑" panose="020B0503020204020204" charset="-122"/>
              </a:rPr>
              <a:t>长江水，苍然何郡山?  向来万里意，今</a:t>
            </a:r>
            <a:r>
              <a:rPr sz="2800" b="1" spc="-5">
                <a:solidFill>
                  <a:srgbClr val="02058E"/>
                </a:solidFill>
                <a:latin typeface="微软雅黑"/>
                <a:cs typeface="微软雅黑" panose="020B0503020204020204" charset="-122"/>
              </a:rPr>
              <a:t>（表现）</a:t>
            </a:r>
            <a:r>
              <a:rPr sz="2800" b="1" spc="-5">
                <a:latin typeface="微软雅黑"/>
                <a:cs typeface="微软雅黑" panose="020B0503020204020204" charset="-122"/>
              </a:rPr>
              <a:t>在</a:t>
            </a:r>
            <a:r>
              <a:rPr sz="2800" b="1" spc="-5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（画作）</a:t>
            </a:r>
            <a:r>
              <a:rPr sz="2800" b="1" spc="-5">
                <a:latin typeface="微软雅黑"/>
                <a:cs typeface="微软雅黑" panose="020B0503020204020204" charset="-122"/>
              </a:rPr>
              <a:t>一窗间。</a:t>
            </a:r>
            <a:endParaRPr sz="2800">
              <a:latin typeface="微软雅黑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</a:pPr>
            <a:r>
              <a:rPr sz="2800" b="1" spc="-5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（画作上）</a:t>
            </a:r>
            <a:r>
              <a:rPr sz="2800" b="1" spc="-5">
                <a:latin typeface="微软雅黑"/>
                <a:cs typeface="微软雅黑" panose="020B0503020204020204" charset="-122"/>
              </a:rPr>
              <a:t>众木俱含晚，孤云遂不还。</a:t>
            </a:r>
            <a:endParaRPr sz="2800">
              <a:latin typeface="微软雅黑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</a:pPr>
            <a:r>
              <a:rPr sz="2800" b="1" spc="-5">
                <a:latin typeface="微软雅黑"/>
                <a:cs typeface="微软雅黑" panose="020B0503020204020204" charset="-122"/>
              </a:rPr>
              <a:t>此中有佳句，</a:t>
            </a:r>
            <a:r>
              <a:rPr sz="2800" b="1" spc="-5">
                <a:solidFill>
                  <a:srgbClr val="FF0000"/>
                </a:solidFill>
                <a:latin typeface="微软雅黑"/>
                <a:cs typeface="微软雅黑" panose="020B0503020204020204" charset="-122"/>
              </a:rPr>
              <a:t>（我）</a:t>
            </a:r>
            <a:r>
              <a:rPr sz="2800" b="1" spc="-5">
                <a:latin typeface="微软雅黑"/>
                <a:cs typeface="微软雅黑" panose="020B0503020204020204" charset="-122"/>
              </a:rPr>
              <a:t>吟断</a:t>
            </a:r>
            <a:r>
              <a:rPr sz="2800" b="1" spc="-5">
                <a:solidFill>
                  <a:srgbClr val="02058E"/>
                </a:solidFill>
                <a:latin typeface="微软雅黑"/>
                <a:cs typeface="微软雅黑" panose="020B0503020204020204" charset="-122"/>
              </a:rPr>
              <a:t>（与佳句）</a:t>
            </a:r>
            <a:r>
              <a:rPr sz="2800" b="1" spc="-5">
                <a:latin typeface="微软雅黑"/>
                <a:cs typeface="微软雅黑" panose="020B0503020204020204" charset="-122"/>
              </a:rPr>
              <a:t>不相关。</a:t>
            </a:r>
            <a:endParaRPr sz="2800">
              <a:latin typeface="微软雅黑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2362200" y="3886200"/>
            <a:ext cx="7772400" cy="11906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zh-CN" altLang="en-US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特殊句法、词类活用、互文修辞！</a:t>
            </a:r>
          </a:p>
          <a:p>
            <a:pPr>
              <a:defRPr/>
            </a:pPr>
            <a:r>
              <a:rPr lang="zh-CN" altLang="en-US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把古诗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当成文言文去读！！！</a:t>
            </a:r>
          </a:p>
        </p:txBody>
      </p:sp>
      <p:sp>
        <p:nvSpPr>
          <p:cNvPr id="227330" name="Text Box 3"/>
          <p:cNvSpPr txBox="1">
            <a:spLocks noChangeArrowheads="1"/>
          </p:cNvSpPr>
          <p:nvPr/>
        </p:nvSpPr>
        <p:spPr bwMode="auto">
          <a:xfrm>
            <a:off x="2819400" y="838200"/>
            <a:ext cx="7620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诗歌的短小凝练常会</a:t>
            </a: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省略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很多信息。</a:t>
            </a:r>
          </a:p>
        </p:txBody>
      </p:sp>
      <p:sp>
        <p:nvSpPr>
          <p:cNvPr id="227331" name="Text Box 4"/>
          <p:cNvSpPr txBox="1">
            <a:spLocks noChangeArrowheads="1"/>
          </p:cNvSpPr>
          <p:nvPr/>
        </p:nvSpPr>
        <p:spPr bwMode="auto">
          <a:xfrm>
            <a:off x="2819400" y="1600200"/>
            <a:ext cx="70866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诗歌由于声律要求和出于修辞上的特殊需要，常会</a:t>
            </a: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打乱语序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</p:txBody>
      </p:sp>
      <p:sp>
        <p:nvSpPr>
          <p:cNvPr id="136197" name="Text Box 5"/>
          <p:cNvSpPr txBox="1">
            <a:spLocks noChangeArrowheads="1"/>
          </p:cNvSpPr>
          <p:nvPr/>
        </p:nvSpPr>
        <p:spPr bwMode="auto">
          <a:xfrm>
            <a:off x="3203575" y="3048000"/>
            <a:ext cx="2438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补充省略！</a:t>
            </a:r>
          </a:p>
        </p:txBody>
      </p:sp>
      <p:sp>
        <p:nvSpPr>
          <p:cNvPr id="136198" name="Text Box 6"/>
          <p:cNvSpPr txBox="1">
            <a:spLocks noChangeArrowheads="1"/>
          </p:cNvSpPr>
          <p:nvPr/>
        </p:nvSpPr>
        <p:spPr bwMode="auto">
          <a:xfrm>
            <a:off x="5411788" y="3048000"/>
            <a:ext cx="2590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还原语序！</a:t>
            </a:r>
          </a:p>
        </p:txBody>
      </p:sp>
      <p:sp>
        <p:nvSpPr>
          <p:cNvPr id="138247" name="WordArt 7"/>
          <p:cNvSpPr>
            <a:spLocks noChangeArrowheads="1" noChangeShapeType="1" noTextEdit="1"/>
          </p:cNvSpPr>
          <p:nvPr/>
        </p:nvSpPr>
        <p:spPr bwMode="auto">
          <a:xfrm>
            <a:off x="1724025" y="3048000"/>
            <a:ext cx="1295400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565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读诗思路：</a:t>
            </a:r>
          </a:p>
        </p:txBody>
      </p:sp>
      <p:sp>
        <p:nvSpPr>
          <p:cNvPr id="136200" name="Text Box 8"/>
          <p:cNvSpPr txBox="1">
            <a:spLocks noChangeArrowheads="1"/>
          </p:cNvSpPr>
          <p:nvPr/>
        </p:nvSpPr>
        <p:spPr bwMode="auto">
          <a:xfrm>
            <a:off x="7545388" y="3048000"/>
            <a:ext cx="2981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联想想象</a:t>
            </a:r>
          </a:p>
        </p:txBody>
      </p:sp>
      <p:sp>
        <p:nvSpPr>
          <p:cNvPr id="136202" name="Line 10"/>
          <p:cNvSpPr>
            <a:spLocks noChangeShapeType="1"/>
          </p:cNvSpPr>
          <p:nvPr/>
        </p:nvSpPr>
        <p:spPr bwMode="auto">
          <a:xfrm flipH="1">
            <a:off x="4143375" y="1371600"/>
            <a:ext cx="3171825" cy="175260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6203" name="Line 11"/>
          <p:cNvSpPr>
            <a:spLocks noChangeShapeType="1"/>
          </p:cNvSpPr>
          <p:nvPr/>
        </p:nvSpPr>
        <p:spPr bwMode="auto">
          <a:xfrm>
            <a:off x="6178550" y="2676525"/>
            <a:ext cx="15875" cy="447675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5" name="Text Box 3"/>
          <p:cNvSpPr txBox="1">
            <a:spLocks noChangeArrowheads="1"/>
          </p:cNvSpPr>
          <p:nvPr/>
        </p:nvSpPr>
        <p:spPr bwMode="auto">
          <a:xfrm>
            <a:off x="1727200" y="152400"/>
            <a:ext cx="830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诗歌的意象组合常会存在</a:t>
            </a: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跳跃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</p:txBody>
      </p:sp>
      <p:sp>
        <p:nvSpPr>
          <p:cNvPr id="3" name="Line 10"/>
          <p:cNvSpPr>
            <a:spLocks noChangeShapeType="1"/>
          </p:cNvSpPr>
          <p:nvPr/>
        </p:nvSpPr>
        <p:spPr bwMode="auto">
          <a:xfrm flipH="1">
            <a:off x="8002588" y="663575"/>
            <a:ext cx="1038225" cy="2384425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9369" y="390525"/>
            <a:ext cx="3389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</a:rPr>
              <a:t>读懂常规实</a:t>
            </a:r>
            <a:r>
              <a:rPr lang="zh-CN" altLang="en-US" sz="2800">
                <a:solidFill>
                  <a:srgbClr val="FF0000"/>
                </a:solidFill>
              </a:rPr>
              <a:t>词</a:t>
            </a:r>
            <a:r>
              <a:rPr lang="zh-CN" altLang="en-US" sz="2800" smtClean="0">
                <a:solidFill>
                  <a:srgbClr val="FF0000"/>
                </a:solidFill>
              </a:rPr>
              <a:t>、虚</a:t>
            </a:r>
            <a:r>
              <a:rPr lang="zh-CN" altLang="en-US" sz="2800">
                <a:solidFill>
                  <a:srgbClr val="FF0000"/>
                </a:solidFill>
              </a:rPr>
              <a:t>词</a:t>
            </a: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H="1" flipV="1">
            <a:off x="1804988" y="838200"/>
            <a:ext cx="557212" cy="220980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0 L 0 -0.07213" pathEditMode="relative" ptsTypes="">
                                      <p:cBhvr>
                                        <p:cTn id="1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7" grpId="0"/>
      <p:bldP spid="136198" grpId="0"/>
      <p:bldP spid="136200" grpId="0"/>
      <p:bldP spid="6155" grpId="0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556635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86080" y="2498090"/>
            <a:ext cx="3463925" cy="17227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一、能识别语言变形</a:t>
            </a:r>
          </a:p>
        </p:txBody>
      </p: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 flipH="1">
            <a:off x="6029208" y="1183025"/>
            <a:ext cx="0" cy="305921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>
            <p:custDataLst>
              <p:tags r:id="rId5"/>
            </p:custDataLst>
          </p:nvPr>
        </p:nvSpPr>
        <p:spPr>
          <a:xfrm>
            <a:off x="6486269" y="3608551"/>
            <a:ext cx="4523361" cy="94820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例3：金剑已沉埋，</a:t>
            </a:r>
            <a:r>
              <a:rPr lang="zh-CN" altLang="zh-CN" sz="2400" b="1" spc="15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/>
              </a:rPr>
              <a:t>壮气</a:t>
            </a:r>
            <a:r>
              <a:rPr lang="zh-CN" altLang="zh-CN" sz="2400" b="1" spc="15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/>
              </a:rPr>
              <a:t>蒿莱</a:t>
            </a: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。</a:t>
            </a:r>
            <a:r>
              <a:rPr lang="zh-CN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（名词用作动词）</a:t>
            </a:r>
            <a:endParaRPr lang="zh-CN" altLang="zh-CN" sz="2400" b="1" spc="150">
              <a:solidFill>
                <a:srgbClr val="FF0000"/>
              </a:solidFill>
              <a:latin typeface="Arial" pitchFamily="34" charset="0"/>
              <a:ea typeface="微软雅黑" panose="020B0503020204020204" charset="-122"/>
            </a:endParaRPr>
          </a:p>
        </p:txBody>
      </p:sp>
      <p:sp>
        <p:nvSpPr>
          <p:cNvPr id="13" name="剪去对角的矩形 12"/>
          <p:cNvSpPr/>
          <p:nvPr>
            <p:custDataLst>
              <p:tags r:id="rId6"/>
            </p:custDataLst>
          </p:nvPr>
        </p:nvSpPr>
        <p:spPr>
          <a:xfrm>
            <a:off x="5392420" y="3608551"/>
            <a:ext cx="648408" cy="648408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sz="2400" b="1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14" name="剪去对角的矩形 13"/>
          <p:cNvSpPr/>
          <p:nvPr>
            <p:custDataLst>
              <p:tags r:id="rId7"/>
            </p:custDataLst>
          </p:nvPr>
        </p:nvSpPr>
        <p:spPr>
          <a:xfrm rot="5400000">
            <a:off x="6040828" y="3555098"/>
            <a:ext cx="285857" cy="285857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 b="1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37" name="矩形 36"/>
          <p:cNvSpPr/>
          <p:nvPr>
            <p:custDataLst>
              <p:tags r:id="rId8"/>
            </p:custDataLst>
          </p:nvPr>
        </p:nvSpPr>
        <p:spPr>
          <a:xfrm>
            <a:off x="5429605" y="3673624"/>
            <a:ext cx="573264" cy="488049"/>
          </a:xfrm>
          <a:prstGeom prst="rect">
            <a:avLst/>
          </a:prstGeom>
        </p:spPr>
        <p:txBody>
          <a:bodyPr wrap="square"/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03</a:t>
            </a:r>
            <a:endParaRPr lang="en-US" altLang="zh-CN" sz="2400" b="1">
              <a:solidFill>
                <a:schemeClr val="bg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29" name="文本框 28"/>
          <p:cNvSpPr txBox="1"/>
          <p:nvPr>
            <p:custDataLst>
              <p:tags r:id="rId9"/>
            </p:custDataLst>
          </p:nvPr>
        </p:nvSpPr>
        <p:spPr>
          <a:xfrm>
            <a:off x="6486269" y="2190885"/>
            <a:ext cx="4523361" cy="94820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例2：涧花</a:t>
            </a:r>
            <a:r>
              <a:rPr lang="zh-CN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轻</a:t>
            </a: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粉色，山月</a:t>
            </a:r>
            <a:r>
              <a:rPr lang="zh-CN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少</a:t>
            </a: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灯光。</a:t>
            </a:r>
            <a:r>
              <a:rPr lang="zh-CN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（意动）</a:t>
            </a:r>
          </a:p>
        </p:txBody>
      </p:sp>
      <p:sp>
        <p:nvSpPr>
          <p:cNvPr id="18" name="剪去对角的矩形 17"/>
          <p:cNvSpPr/>
          <p:nvPr>
            <p:custDataLst>
              <p:tags r:id="rId10"/>
            </p:custDataLst>
          </p:nvPr>
        </p:nvSpPr>
        <p:spPr>
          <a:xfrm>
            <a:off x="5392420" y="2190885"/>
            <a:ext cx="648408" cy="648408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sz="2400" b="1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剪去对角的矩形 6"/>
          <p:cNvSpPr/>
          <p:nvPr>
            <p:custDataLst>
              <p:tags r:id="rId11"/>
            </p:custDataLst>
          </p:nvPr>
        </p:nvSpPr>
        <p:spPr>
          <a:xfrm rot="5400000">
            <a:off x="6040828" y="2136657"/>
            <a:ext cx="285857" cy="285857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 b="1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>
            <p:custDataLst>
              <p:tags r:id="rId12"/>
            </p:custDataLst>
          </p:nvPr>
        </p:nvSpPr>
        <p:spPr>
          <a:xfrm>
            <a:off x="5429605" y="2255958"/>
            <a:ext cx="573264" cy="488049"/>
          </a:xfrm>
          <a:prstGeom prst="rect">
            <a:avLst/>
          </a:prstGeom>
        </p:spPr>
        <p:txBody>
          <a:bodyPr wrap="square"/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8" name="文本框 27"/>
          <p:cNvSpPr txBox="1"/>
          <p:nvPr>
            <p:custDataLst>
              <p:tags r:id="rId13"/>
            </p:custDataLst>
          </p:nvPr>
        </p:nvSpPr>
        <p:spPr>
          <a:xfrm>
            <a:off x="6486269" y="772445"/>
            <a:ext cx="4523361" cy="94820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例1：泉声</a:t>
            </a:r>
            <a:r>
              <a:rPr lang="zh-CN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咽</a:t>
            </a: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危石，日色</a:t>
            </a:r>
            <a:r>
              <a:rPr lang="zh-CN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冷</a:t>
            </a: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青松。</a:t>
            </a:r>
            <a:r>
              <a:rPr lang="zh-CN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（使动）</a:t>
            </a: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王维《过香积寺》</a:t>
            </a:r>
            <a:endParaRPr lang="zh-CN" altLang="zh-CN" sz="2400" b="1" spc="15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ea typeface="微软雅黑" panose="020B0503020204020204" charset="-122"/>
            </a:endParaRPr>
          </a:p>
        </p:txBody>
      </p:sp>
      <p:sp>
        <p:nvSpPr>
          <p:cNvPr id="6" name="剪去对角的矩形 5"/>
          <p:cNvSpPr/>
          <p:nvPr>
            <p:custDataLst>
              <p:tags r:id="rId14"/>
            </p:custDataLst>
          </p:nvPr>
        </p:nvSpPr>
        <p:spPr>
          <a:xfrm>
            <a:off x="5392420" y="772445"/>
            <a:ext cx="648408" cy="648408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sz="2400" b="1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9" name="剪去对角的矩形 8"/>
          <p:cNvSpPr/>
          <p:nvPr>
            <p:custDataLst>
              <p:tags r:id="rId15"/>
            </p:custDataLst>
          </p:nvPr>
        </p:nvSpPr>
        <p:spPr>
          <a:xfrm rot="5400000">
            <a:off x="6040828" y="718992"/>
            <a:ext cx="285857" cy="285857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 b="1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>
            <p:custDataLst>
              <p:tags r:id="rId16"/>
            </p:custDataLst>
          </p:nvPr>
        </p:nvSpPr>
        <p:spPr>
          <a:xfrm>
            <a:off x="5429605" y="838292"/>
            <a:ext cx="573264" cy="488049"/>
          </a:xfrm>
          <a:prstGeom prst="rect">
            <a:avLst/>
          </a:prstGeom>
        </p:spPr>
        <p:txBody>
          <a:bodyPr wrap="square"/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1" name="Title 6"/>
          <p:cNvSpPr txBox="1"/>
          <p:nvPr>
            <p:custDataLst>
              <p:tags r:id="rId17"/>
            </p:custDataLst>
          </p:nvPr>
        </p:nvSpPr>
        <p:spPr>
          <a:xfrm>
            <a:off x="5638800" y="5029835"/>
            <a:ext cx="5370195" cy="8235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/>
                <a:ea typeface="微软雅黑"/>
                <a:cs typeface="微软雅黑" panose="020B0503020204020204" charset="-122"/>
              </a:rPr>
              <a:t>（1）词类活用（词语变性）</a:t>
            </a:r>
            <a:endParaRPr lang="zh-CN" altLang="zh-CN"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Text Box 2"/>
          <p:cNvSpPr txBox="1">
            <a:spLocks noChangeArrowheads="1"/>
          </p:cNvSpPr>
          <p:nvPr/>
        </p:nvSpPr>
        <p:spPr bwMode="auto">
          <a:xfrm>
            <a:off x="2590800" y="155575"/>
            <a:ext cx="645795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谷口书斋寄杨补阙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钱起</a:t>
            </a:r>
            <a:endParaRPr lang="en-US" altLang="zh-CN" sz="2800" b="1"/>
          </a:p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泉壑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</a:t>
            </a: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茅茨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，云霞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薜帷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b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竹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新雨后，山爱夕阳时。</a:t>
            </a:r>
            <a:b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闲鹭栖常早，秋花落更迟。</a:t>
            </a:r>
            <a:b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家童扫萝径，昨与故人</a:t>
            </a: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38243" name="Text Box 3"/>
          <p:cNvSpPr txBox="1">
            <a:spLocks noChangeArrowheads="1"/>
          </p:cNvSpPr>
          <p:nvPr/>
        </p:nvSpPr>
        <p:spPr bwMode="auto">
          <a:xfrm>
            <a:off x="1828800" y="3805238"/>
            <a:ext cx="8610600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72000" rIns="72000" bIns="72000">
            <a:spAutoFit/>
          </a:bodyPr>
          <a:lstStyle/>
          <a:p>
            <a:r>
              <a:rPr lang="zh-CN" altLang="en-US" sz="2800" b="1"/>
              <a:t>泉壑</a:t>
            </a:r>
            <a:r>
              <a:rPr lang="zh-CN" altLang="en-US" sz="2800" b="1">
                <a:solidFill>
                  <a:srgbClr val="CC0000"/>
                </a:solidFill>
              </a:rPr>
              <a:t>（围绕着）</a:t>
            </a:r>
            <a:r>
              <a:rPr lang="zh-CN" altLang="en-US" sz="2800" b="1"/>
              <a:t>茅茨，云霞生</a:t>
            </a:r>
            <a:r>
              <a:rPr lang="zh-CN" altLang="en-US" sz="2800" b="1">
                <a:solidFill>
                  <a:srgbClr val="CC0000"/>
                </a:solidFill>
              </a:rPr>
              <a:t>（于）</a:t>
            </a:r>
            <a:r>
              <a:rPr lang="zh-CN" altLang="en-US" sz="2800" b="1"/>
              <a:t>薜</a:t>
            </a:r>
            <a:r>
              <a:rPr lang="zh-CN" altLang="en-US" sz="2800" b="1">
                <a:solidFill>
                  <a:srgbClr val="CC0000"/>
                </a:solidFill>
              </a:rPr>
              <a:t>（像）</a:t>
            </a:r>
            <a:r>
              <a:rPr lang="zh-CN" altLang="en-US" sz="2800" b="1"/>
              <a:t>帷。</a:t>
            </a:r>
            <a:endParaRPr lang="en-US" altLang="zh-CN" sz="2800" b="1"/>
          </a:p>
          <a:p>
            <a:r>
              <a:rPr lang="zh-CN" altLang="en-US" sz="2800" b="1"/>
              <a:t>怜新雨后</a:t>
            </a:r>
            <a:r>
              <a:rPr lang="zh-CN" altLang="en-US" sz="2800" b="1">
                <a:solidFill>
                  <a:srgbClr val="CC0000"/>
                </a:solidFill>
              </a:rPr>
              <a:t>（之）</a:t>
            </a:r>
            <a:r>
              <a:rPr lang="zh-CN" altLang="en-US" sz="2800" b="1"/>
              <a:t>竹，爱夕阳时</a:t>
            </a:r>
            <a:r>
              <a:rPr lang="zh-CN" altLang="en-US" sz="2800" b="1">
                <a:solidFill>
                  <a:srgbClr val="CC0000"/>
                </a:solidFill>
              </a:rPr>
              <a:t>（之）</a:t>
            </a:r>
            <a:r>
              <a:rPr lang="zh-CN" altLang="en-US" sz="2800" b="1"/>
              <a:t>山。</a:t>
            </a:r>
            <a:endParaRPr lang="en-US" altLang="zh-CN" sz="2800" b="1"/>
          </a:p>
          <a:p>
            <a:r>
              <a:rPr lang="zh-CN" altLang="en-US" sz="2800" b="1"/>
              <a:t>闲鹭常早栖，秋花</a:t>
            </a:r>
            <a:r>
              <a:rPr lang="zh-CN" altLang="en-US" sz="2800" b="1">
                <a:solidFill>
                  <a:srgbClr val="CC0000"/>
                </a:solidFill>
              </a:rPr>
              <a:t>（相比其它地方）</a:t>
            </a:r>
            <a:r>
              <a:rPr lang="zh-CN" altLang="en-US" sz="2800" b="1"/>
              <a:t>更迟落。</a:t>
            </a:r>
            <a:endParaRPr lang="en-US" altLang="zh-CN" sz="2800" b="1"/>
          </a:p>
          <a:p>
            <a:r>
              <a:rPr lang="zh-CN" altLang="en-US" sz="2800" b="1"/>
              <a:t>家童</a:t>
            </a:r>
            <a:r>
              <a:rPr lang="zh-CN" altLang="en-US" sz="2800" b="1">
                <a:solidFill>
                  <a:srgbClr val="CC0000"/>
                </a:solidFill>
              </a:rPr>
              <a:t>（正在）</a:t>
            </a:r>
            <a:r>
              <a:rPr lang="zh-CN" altLang="en-US" sz="3200" b="1"/>
              <a:t>扫萝径</a:t>
            </a:r>
            <a:r>
              <a:rPr lang="zh-CN" altLang="en-US" sz="2800" b="1"/>
              <a:t>，</a:t>
            </a:r>
            <a:r>
              <a:rPr lang="zh-CN" altLang="en-US" sz="2800" b="1">
                <a:solidFill>
                  <a:srgbClr val="CC0000"/>
                </a:solidFill>
              </a:rPr>
              <a:t>（因为我）</a:t>
            </a:r>
            <a:r>
              <a:rPr lang="zh-CN" altLang="en-US" sz="2800" b="1"/>
              <a:t>昨与故人期。</a:t>
            </a:r>
          </a:p>
        </p:txBody>
      </p:sp>
      <p:sp>
        <p:nvSpPr>
          <p:cNvPr id="138244" name="Text Box 4"/>
          <p:cNvSpPr txBox="1">
            <a:spLocks noChangeArrowheads="1"/>
          </p:cNvSpPr>
          <p:nvPr/>
        </p:nvSpPr>
        <p:spPr bwMode="auto">
          <a:xfrm>
            <a:off x="4783138" y="2819400"/>
            <a:ext cx="2484437" cy="522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noProof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楷体" panose="02010609060101010101" pitchFamily="49" charset="-122"/>
              </a:rPr>
              <a:t>茅茨：茅草屋</a:t>
            </a:r>
            <a:endParaRPr lang="zh-CN" altLang="en-US" sz="2800" b="1" noProof="1">
              <a:solidFill>
                <a:srgbClr val="FF00FF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itchFamily="2" charset="-122"/>
              <a:ea typeface="楷体" panose="02010609060101010101" pitchFamily="49" charset="-122"/>
            </a:endParaRPr>
          </a:p>
        </p:txBody>
      </p:sp>
      <p:sp>
        <p:nvSpPr>
          <p:cNvPr id="138245" name="Text Box 5"/>
          <p:cNvSpPr txBox="1">
            <a:spLocks noChangeArrowheads="1"/>
          </p:cNvSpPr>
          <p:nvPr/>
        </p:nvSpPr>
        <p:spPr bwMode="auto">
          <a:xfrm>
            <a:off x="1741488" y="2819400"/>
            <a:ext cx="3195637" cy="52228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带：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像带子一样环绕</a:t>
            </a:r>
          </a:p>
        </p:txBody>
      </p:sp>
      <p:sp>
        <p:nvSpPr>
          <p:cNvPr id="138246" name="Text Box 6"/>
          <p:cNvSpPr txBox="1">
            <a:spLocks noChangeArrowheads="1"/>
          </p:cNvSpPr>
          <p:nvPr/>
        </p:nvSpPr>
        <p:spPr bwMode="auto">
          <a:xfrm>
            <a:off x="1741488" y="3276600"/>
            <a:ext cx="3759200" cy="52228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noProof="1">
                <a:solidFill>
                  <a:srgbClr val="FF00FF"/>
                </a:solidFill>
                <a:latin typeface="宋体" panose="02010600030101010101" pitchFamily="2" charset="-122"/>
                <a:ea typeface="楷体" panose="02010609060101010101" pitchFamily="49" charset="-122"/>
                <a:sym typeface="+mn-ea"/>
              </a:rPr>
              <a:t>薜帷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：似帷帐的薜荔</a:t>
            </a:r>
          </a:p>
        </p:txBody>
      </p:sp>
      <p:sp>
        <p:nvSpPr>
          <p:cNvPr id="138247" name="Text Box 7"/>
          <p:cNvSpPr txBox="1">
            <a:spLocks noChangeArrowheads="1"/>
          </p:cNvSpPr>
          <p:nvPr/>
        </p:nvSpPr>
        <p:spPr bwMode="auto">
          <a:xfrm>
            <a:off x="5164138" y="3276600"/>
            <a:ext cx="1981200" cy="52228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怜：喜欢</a:t>
            </a:r>
          </a:p>
        </p:txBody>
      </p:sp>
      <p:sp>
        <p:nvSpPr>
          <p:cNvPr id="138248" name="Text Box 8"/>
          <p:cNvSpPr txBox="1">
            <a:spLocks noChangeArrowheads="1"/>
          </p:cNvSpPr>
          <p:nvPr/>
        </p:nvSpPr>
        <p:spPr bwMode="auto">
          <a:xfrm>
            <a:off x="7086600" y="3276600"/>
            <a:ext cx="2057400" cy="52228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noProof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楷体" panose="02010609060101010101" pitchFamily="49" charset="-122"/>
              </a:rPr>
              <a:t>期：约定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062788" y="2803525"/>
            <a:ext cx="2484437" cy="5207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+mn-ea"/>
              </a:rPr>
              <a:t>生：升起</a:t>
            </a:r>
            <a:endParaRPr lang="zh-CN" altLang="en-US" sz="2800" b="1" noProof="1">
              <a:solidFill>
                <a:srgbClr val="FF00FF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22325" y="3829050"/>
            <a:ext cx="10531475" cy="22225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315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221962" y="85775"/>
            <a:ext cx="3740726" cy="13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79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示例</a:t>
            </a: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>
          <a:xfrm>
            <a:off x="210344" y="319882"/>
            <a:ext cx="7886700" cy="965200"/>
          </a:xfrm>
        </p:spPr>
        <p:txBody>
          <a:bodyPr anchor="ctr">
            <a:normAutofit fontScale="90000"/>
          </a:bodyPr>
          <a:lstStyle/>
          <a:p>
            <a:r>
              <a:rPr lang="zh-CN" altLang="en-US" sz="4800" smtClean="0">
                <a:solidFill>
                  <a:srgbClr val="FF0000"/>
                </a:solidFill>
              </a:rPr>
              <a:t>示例：</a:t>
            </a:r>
            <a:r>
              <a:rPr lang="zh-CN" altLang="en-US" sz="4800">
                <a:solidFill>
                  <a:srgbClr val="FF0000"/>
                </a:solidFill>
              </a:rPr>
              <a:t/>
            </a:r>
            <a:br>
              <a:rPr lang="zh-CN" altLang="en-US" sz="4800">
                <a:solidFill>
                  <a:srgbClr val="FF0000"/>
                </a:solidFill>
              </a:rPr>
            </a:b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23554" name="文本占位符 2"/>
          <p:cNvSpPr>
            <a:spLocks noGrp="1"/>
          </p:cNvSpPr>
          <p:nvPr>
            <p:ph type="body" idx="1"/>
          </p:nvPr>
        </p:nvSpPr>
        <p:spPr>
          <a:xfrm>
            <a:off x="1294449" y="1062355"/>
            <a:ext cx="3868737" cy="966788"/>
          </a:xfrm>
        </p:spPr>
        <p:txBody>
          <a:bodyPr anchor="b"/>
          <a:lstStyle/>
          <a:p>
            <a:pPr algn="ctr" defTabSz="685800">
              <a:buSzPct val="50000"/>
            </a:pPr>
            <a:r>
              <a:rPr lang="zh-CN" altLang="en-US" sz="2800">
                <a:solidFill>
                  <a:srgbClr val="FF0000"/>
                </a:solidFill>
              </a:rPr>
              <a:t>月夜  杜甫</a:t>
            </a:r>
            <a:endParaRPr lang="zh-CN" altLang="en-US" kern="1200" baseline="0">
              <a:latin typeface="+mn-lt"/>
              <a:ea typeface="+mn-ea"/>
              <a:cs typeface="+mn-cs"/>
            </a:endParaRPr>
          </a:p>
          <a:p>
            <a:pPr defTabSz="685800">
              <a:buSzPct val="50000"/>
            </a:pPr>
            <a:endParaRPr lang="zh-CN" altLang="en-US" kern="1200" baseline="0">
              <a:latin typeface="+mn-lt"/>
              <a:ea typeface="+mn-ea"/>
              <a:cs typeface="+mn-cs"/>
            </a:endParaRPr>
          </a:p>
        </p:txBody>
      </p:sp>
      <p:sp>
        <p:nvSpPr>
          <p:cNvPr id="23555" name="内容占位符 3"/>
          <p:cNvSpPr>
            <a:spLocks noGrp="1"/>
          </p:cNvSpPr>
          <p:nvPr>
            <p:ph sz="half" idx="2"/>
          </p:nvPr>
        </p:nvSpPr>
        <p:spPr>
          <a:xfrm>
            <a:off x="859790" y="2389505"/>
            <a:ext cx="5163185" cy="2078990"/>
          </a:xfrm>
        </p:spPr>
        <p:txBody>
          <a:bodyPr anchor="t">
            <a:normAutofit lnSpcReduction="20000"/>
          </a:bodyPr>
          <a:lstStyle/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sz="3200" b="1">
                <a:solidFill>
                  <a:srgbClr val="000000"/>
                </a:solidFill>
              </a:rPr>
              <a:t>今夜鄜州月，闺中只独看。</a:t>
            </a: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sz="3200" b="1">
                <a:solidFill>
                  <a:srgbClr val="000000"/>
                </a:solidFill>
              </a:rPr>
              <a:t>遥怜小儿女，未解忆长安。</a:t>
            </a: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sz="3200" b="1">
                <a:solidFill>
                  <a:srgbClr val="000000"/>
                </a:solidFill>
              </a:rPr>
              <a:t>香雾云鬟湿，清辉玉臂寒。</a:t>
            </a: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sz="3200" b="1">
                <a:solidFill>
                  <a:srgbClr val="000000"/>
                </a:solidFill>
              </a:rPr>
              <a:t>何日倚虚幌，双照泪痕干。</a:t>
            </a:r>
          </a:p>
        </p:txBody>
      </p:sp>
      <p:sp>
        <p:nvSpPr>
          <p:cNvPr id="23556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53150" y="542926"/>
            <a:ext cx="3887788" cy="519113"/>
          </a:xfrm>
        </p:spPr>
        <p:txBody>
          <a:bodyPr anchor="b"/>
          <a:lstStyle/>
          <a:p>
            <a:pPr algn="ctr" defTabSz="685800">
              <a:buSzPct val="50000"/>
            </a:pPr>
            <a:r>
              <a:rPr lang="zh-CN" altLang="en-US" sz="2800">
                <a:solidFill>
                  <a:srgbClr val="FF0000"/>
                </a:solidFill>
              </a:rPr>
              <a:t>月夜  杜甫</a:t>
            </a:r>
            <a:endParaRPr lang="zh-CN" altLang="en-US" sz="2800"/>
          </a:p>
        </p:txBody>
      </p:sp>
      <p:sp>
        <p:nvSpPr>
          <p:cNvPr id="26629" name="内容占位符 5"/>
          <p:cNvSpPr>
            <a:spLocks noGrp="1"/>
          </p:cNvSpPr>
          <p:nvPr>
            <p:ph sz="quarter" idx="4"/>
          </p:nvPr>
        </p:nvSpPr>
        <p:spPr>
          <a:xfrm>
            <a:off x="6153150" y="1171575"/>
            <a:ext cx="5843905" cy="5018405"/>
          </a:xfrm>
        </p:spPr>
        <p:txBody>
          <a:bodyPr anchor="t">
            <a:normAutofit/>
          </a:bodyPr>
          <a:lstStyle/>
          <a:p>
            <a:pPr marL="361950" indent="-361950" algn="just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2" charset="2"/>
              <a:buChar char=""/>
            </a:pPr>
            <a:r>
              <a:rPr lang="zh-CN" altLang="en-US" b="1" noProof="1">
                <a:solidFill>
                  <a:srgbClr val="000000"/>
                </a:solidFill>
              </a:rPr>
              <a:t>今夜鄜州月，闺中（</a:t>
            </a:r>
            <a:r>
              <a:rPr lang="zh-CN" altLang="en-US" b="1" noProof="1">
                <a:solidFill>
                  <a:srgbClr val="FF0000"/>
                </a:solidFill>
              </a:rPr>
              <a:t>妻子</a:t>
            </a:r>
            <a:r>
              <a:rPr lang="zh-CN" altLang="en-US" b="1" noProof="1">
                <a:solidFill>
                  <a:srgbClr val="000000"/>
                </a:solidFill>
              </a:rPr>
              <a:t>）只独看。</a:t>
            </a:r>
          </a:p>
          <a:p>
            <a:pPr marL="361950" indent="-361950" algn="just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2" charset="2"/>
              <a:buChar char=""/>
            </a:pPr>
            <a:r>
              <a:rPr lang="zh-CN" altLang="en-US" b="1" noProof="1">
                <a:solidFill>
                  <a:srgbClr val="000000"/>
                </a:solidFill>
              </a:rPr>
              <a:t>（我）遥怜小儿女，未解忆长安。</a:t>
            </a:r>
          </a:p>
          <a:p>
            <a:pPr marL="361950" indent="-361950" algn="just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2" charset="2"/>
              <a:buChar char=""/>
            </a:pPr>
            <a:r>
              <a:rPr lang="zh-CN" altLang="en-US" b="1" u="sng" noProof="1">
                <a:solidFill>
                  <a:srgbClr val="000000"/>
                </a:solidFill>
              </a:rPr>
              <a:t>香雾</a:t>
            </a:r>
            <a:r>
              <a:rPr lang="zh-CN" altLang="en-US" b="1" u="sng" noProof="1">
                <a:solidFill>
                  <a:srgbClr val="FF0000"/>
                </a:solidFill>
                <a:sym typeface="宋体" panose="02010600030101010101" pitchFamily="2" charset="-122"/>
              </a:rPr>
              <a:t>湿</a:t>
            </a:r>
            <a:r>
              <a:rPr lang="zh-CN" altLang="en-US" b="1" u="sng" noProof="1">
                <a:solidFill>
                  <a:srgbClr val="FF0000"/>
                </a:solidFill>
              </a:rPr>
              <a:t>云鬟</a:t>
            </a:r>
            <a:r>
              <a:rPr lang="zh-CN" altLang="en-US" b="1" u="sng" noProof="1">
                <a:solidFill>
                  <a:srgbClr val="000000"/>
                </a:solidFill>
              </a:rPr>
              <a:t>，清辉</a:t>
            </a:r>
            <a:r>
              <a:rPr lang="zh-CN" altLang="en-US" b="1" u="sng" noProof="1">
                <a:solidFill>
                  <a:srgbClr val="FF0000"/>
                </a:solidFill>
                <a:sym typeface="宋体" panose="02010600030101010101" pitchFamily="2" charset="-122"/>
              </a:rPr>
              <a:t>寒</a:t>
            </a:r>
            <a:r>
              <a:rPr lang="zh-CN" altLang="en-US" b="1" u="sng" noProof="1">
                <a:solidFill>
                  <a:srgbClr val="FF0000"/>
                </a:solidFill>
              </a:rPr>
              <a:t>玉臂。</a:t>
            </a:r>
          </a:p>
          <a:p>
            <a:pPr marL="361950" indent="-361950" algn="just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2" charset="2"/>
              <a:buChar char=""/>
            </a:pPr>
            <a:r>
              <a:rPr lang="zh-CN" altLang="en-US" b="1" noProof="1">
                <a:solidFill>
                  <a:srgbClr val="000000"/>
                </a:solidFill>
              </a:rPr>
              <a:t>何日倚虚幌，双照泪痕干。</a:t>
            </a:r>
          </a:p>
          <a:p>
            <a:pPr marL="361950" indent="-361950" algn="just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2" charset="2"/>
              <a:buChar char=""/>
            </a:pPr>
            <a:r>
              <a:rPr lang="zh-CN" altLang="en-US" b="1" noProof="1">
                <a:solidFill>
                  <a:srgbClr val="FF0000"/>
                </a:solidFill>
              </a:rPr>
              <a:t>主语：</a:t>
            </a:r>
            <a:r>
              <a:rPr lang="en-US" altLang="zh-CN" b="1" noProof="1">
                <a:solidFill>
                  <a:srgbClr val="000000"/>
                </a:solidFill>
              </a:rPr>
              <a:t>1</a:t>
            </a:r>
            <a:r>
              <a:rPr lang="zh-CN" altLang="en-US" b="1" noProof="1">
                <a:solidFill>
                  <a:srgbClr val="000000"/>
                </a:solidFill>
              </a:rPr>
              <a:t>、我（诗人）</a:t>
            </a:r>
          </a:p>
          <a:p>
            <a:pPr marL="0" indent="0" algn="just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None/>
            </a:pPr>
            <a:r>
              <a:rPr lang="en-US" altLang="zh-CN" b="1" noProof="1">
                <a:solidFill>
                  <a:srgbClr val="000000"/>
                </a:solidFill>
              </a:rPr>
              <a:t>               2</a:t>
            </a:r>
            <a:r>
              <a:rPr lang="zh-CN" altLang="en-US" b="1" noProof="1">
                <a:solidFill>
                  <a:srgbClr val="000000"/>
                </a:solidFill>
              </a:rPr>
              <a:t>、妻子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6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6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6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6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>
          <a:xfrm>
            <a:off x="246063" y="94616"/>
            <a:ext cx="7886700" cy="796925"/>
          </a:xfrm>
        </p:spPr>
        <p:txBody>
          <a:bodyPr anchor="ctr"/>
          <a:lstStyle/>
          <a:p>
            <a:r>
              <a:rPr lang="zh-CN" altLang="en-US" sz="4800" smtClean="0">
                <a:solidFill>
                  <a:srgbClr val="FF0000"/>
                </a:solidFill>
              </a:rPr>
              <a:t>示例:</a:t>
            </a: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24578" name="文本占位符 2"/>
          <p:cNvSpPr>
            <a:spLocks noGrp="1"/>
          </p:cNvSpPr>
          <p:nvPr>
            <p:ph type="body" idx="1"/>
          </p:nvPr>
        </p:nvSpPr>
        <p:spPr>
          <a:xfrm>
            <a:off x="2154239" y="1320800"/>
            <a:ext cx="3868737" cy="636588"/>
          </a:xfrm>
        </p:spPr>
        <p:txBody>
          <a:bodyPr anchor="b"/>
          <a:lstStyle/>
          <a:p>
            <a:pPr algn="ctr" defTabSz="685800">
              <a:buSzPct val="50000"/>
            </a:pPr>
            <a:r>
              <a:rPr lang="zh-CN" altLang="en-US" sz="2800">
                <a:solidFill>
                  <a:srgbClr val="000000"/>
                </a:solidFill>
              </a:rPr>
              <a:t>秋思      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李白</a:t>
            </a:r>
          </a:p>
        </p:txBody>
      </p:sp>
      <p:sp>
        <p:nvSpPr>
          <p:cNvPr id="24579" name="内容占位符 3"/>
          <p:cNvSpPr>
            <a:spLocks noGrp="1"/>
          </p:cNvSpPr>
          <p:nvPr>
            <p:ph sz="half" idx="2"/>
          </p:nvPr>
        </p:nvSpPr>
        <p:spPr>
          <a:xfrm>
            <a:off x="1042670" y="1957705"/>
            <a:ext cx="4980305" cy="4535170"/>
          </a:xfrm>
        </p:spPr>
        <p:txBody>
          <a:bodyPr anchor="t"/>
          <a:lstStyle/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000000"/>
                </a:solidFill>
              </a:rPr>
              <a:t>燕支黄叶落，妾望自登台。</a:t>
            </a: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000000"/>
                </a:solidFill>
              </a:rPr>
              <a:t>海上碧云断，单于秋色来。</a:t>
            </a: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000000"/>
                </a:solidFill>
              </a:rPr>
              <a:t>胡兵沙塞合，汉使玉关回。</a:t>
            </a: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000000"/>
                </a:solidFill>
              </a:rPr>
              <a:t>征客无归日，空悲蕙草摧。</a:t>
            </a:r>
          </a:p>
        </p:txBody>
      </p:sp>
      <p:sp>
        <p:nvSpPr>
          <p:cNvPr id="24580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53150" y="498476"/>
            <a:ext cx="3887788" cy="663575"/>
          </a:xfrm>
        </p:spPr>
        <p:txBody>
          <a:bodyPr anchor="b"/>
          <a:lstStyle/>
          <a:p>
            <a:pPr algn="ctr" defTabSz="685800">
              <a:buSzPct val="50000"/>
            </a:pPr>
            <a:r>
              <a:rPr lang="zh-CN" altLang="en-US" sz="2800">
                <a:solidFill>
                  <a:srgbClr val="000000"/>
                </a:solidFill>
                <a:sym typeface="宋体" panose="02010600030101010101" pitchFamily="2" charset="-122"/>
              </a:rPr>
              <a:t>秋思      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李白</a:t>
            </a:r>
            <a:endParaRPr lang="zh-CN" altLang="en-US" sz="2800"/>
          </a:p>
        </p:txBody>
      </p:sp>
      <p:sp>
        <p:nvSpPr>
          <p:cNvPr id="24581" name="内容占位符 5"/>
          <p:cNvSpPr>
            <a:spLocks noGrp="1"/>
          </p:cNvSpPr>
          <p:nvPr>
            <p:ph sz="quarter" idx="4"/>
          </p:nvPr>
        </p:nvSpPr>
        <p:spPr>
          <a:xfrm>
            <a:off x="6153150" y="1162050"/>
            <a:ext cx="6039485" cy="5447030"/>
          </a:xfrm>
        </p:spPr>
        <p:txBody>
          <a:bodyPr anchor="t"/>
          <a:lstStyle/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000000"/>
                </a:solidFill>
              </a:rPr>
              <a:t>燕支（山）黄叶落，（</a:t>
            </a:r>
            <a:r>
              <a:rPr lang="zh-CN" altLang="en-US" b="1" u="sng">
                <a:solidFill>
                  <a:srgbClr val="000000"/>
                </a:solidFill>
              </a:rPr>
              <a:t>我）妾（独）自登台</a:t>
            </a:r>
            <a:r>
              <a:rPr lang="zh-CN" altLang="en-US" b="1" u="sng">
                <a:solidFill>
                  <a:srgbClr val="000000"/>
                </a:solidFill>
                <a:sym typeface="宋体" panose="02010600030101010101" pitchFamily="2" charset="-122"/>
              </a:rPr>
              <a:t>望（远方）</a:t>
            </a:r>
            <a:r>
              <a:rPr lang="zh-CN" altLang="en-US" b="1" u="sng">
                <a:solidFill>
                  <a:srgbClr val="000000"/>
                </a:solidFill>
              </a:rPr>
              <a:t>。</a:t>
            </a:r>
            <a:endParaRPr lang="zh-CN" altLang="en-US" b="1">
              <a:solidFill>
                <a:srgbClr val="000000"/>
              </a:solidFill>
            </a:endParaRP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000000"/>
                </a:solidFill>
              </a:rPr>
              <a:t>（看见）海上碧云断，单于（带着）秋色来。</a:t>
            </a: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000000"/>
                </a:solidFill>
              </a:rPr>
              <a:t>胡兵（在）沙塞合，汉使玉关回。</a:t>
            </a: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000000"/>
                </a:solidFill>
              </a:rPr>
              <a:t>征客无归日（期），空悲蕙草摧。</a:t>
            </a: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FF0000"/>
                </a:solidFill>
              </a:rPr>
              <a:t>主语</a:t>
            </a:r>
            <a:r>
              <a:rPr lang="zh-CN" altLang="en-US" b="1">
                <a:solidFill>
                  <a:srgbClr val="000000"/>
                </a:solidFill>
              </a:rPr>
              <a:t>：</a:t>
            </a:r>
            <a:r>
              <a:rPr lang="en-US" altLang="zh-CN" b="1">
                <a:solidFill>
                  <a:srgbClr val="000000"/>
                </a:solidFill>
              </a:rPr>
              <a:t>1</a:t>
            </a:r>
            <a:r>
              <a:rPr lang="zh-CN" altLang="en-US" b="1">
                <a:solidFill>
                  <a:srgbClr val="000000"/>
                </a:solidFill>
              </a:rPr>
              <a:t>、妾（明）</a:t>
            </a: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en-US" altLang="zh-CN" b="1">
                <a:solidFill>
                  <a:srgbClr val="000000"/>
                </a:solidFill>
              </a:rPr>
              <a:t>           2</a:t>
            </a:r>
            <a:r>
              <a:rPr lang="zh-CN" altLang="en-US" b="1">
                <a:solidFill>
                  <a:srgbClr val="000000"/>
                </a:solidFill>
              </a:rPr>
              <a:t>、诗人（暗）</a:t>
            </a:r>
          </a:p>
        </p:txBody>
      </p:sp>
      <p:pic>
        <p:nvPicPr>
          <p:cNvPr id="24583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696700" y="11303000"/>
            <a:ext cx="406400" cy="368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5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5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24578" grpId="0" build="p"/>
      <p:bldP spid="2458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556635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2400" b="1">
              <a:solidFill>
                <a:srgbClr val="FFFFFF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86055" y="2479675"/>
            <a:ext cx="3016250" cy="17227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一、能识别语言变形</a:t>
            </a:r>
          </a:p>
        </p:txBody>
      </p: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 flipH="1">
            <a:off x="6038725" y="1281302"/>
            <a:ext cx="0" cy="316289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>
            <p:custDataLst>
              <p:tags r:id="rId5"/>
            </p:custDataLst>
          </p:nvPr>
        </p:nvSpPr>
        <p:spPr>
          <a:xfrm>
            <a:off x="6511277" y="3789035"/>
            <a:ext cx="4676669" cy="98034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例3：</a:t>
            </a:r>
            <a:r>
              <a:rPr lang="zh-CN" altLang="zh-CN" sz="2400">
                <a:solidFill>
                  <a:srgbClr val="00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片云天</a:t>
            </a:r>
            <a:r>
              <a:rPr lang="zh-CN" altLang="zh-CN" sz="2400" u="sng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共</a:t>
            </a:r>
            <a:r>
              <a:rPr lang="zh-CN" altLang="zh-CN" sz="2400">
                <a:solidFill>
                  <a:srgbClr val="00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远，永夜月</a:t>
            </a:r>
            <a:r>
              <a:rPr lang="zh-CN" altLang="zh-CN" sz="2400" u="sng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同</a:t>
            </a:r>
            <a:r>
              <a:rPr lang="zh-CN" altLang="zh-CN" sz="2400">
                <a:solidFill>
                  <a:srgbClr val="00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孤。</a:t>
            </a:r>
            <a:r>
              <a:rPr lang="zh-CN" altLang="zh-CN" sz="24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（介宾）</a:t>
            </a:r>
            <a:endParaRPr lang="zh-CN" altLang="zh-CN" sz="2400" b="1" spc="150">
              <a:solidFill>
                <a:srgbClr val="FF0000"/>
              </a:solidFill>
              <a:latin typeface="明康欧楷" charset="-122"/>
              <a:ea typeface="明康欧楷" panose="0201060900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剪去对角的矩形 12"/>
          <p:cNvSpPr/>
          <p:nvPr>
            <p:custDataLst>
              <p:tags r:id="rId6"/>
            </p:custDataLst>
          </p:nvPr>
        </p:nvSpPr>
        <p:spPr>
          <a:xfrm>
            <a:off x="5380355" y="3789035"/>
            <a:ext cx="670384" cy="670384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sz="2400" b="1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4" name="剪去对角的矩形 13"/>
          <p:cNvSpPr/>
          <p:nvPr>
            <p:custDataLst>
              <p:tags r:id="rId7"/>
            </p:custDataLst>
          </p:nvPr>
        </p:nvSpPr>
        <p:spPr>
          <a:xfrm rot="5400000">
            <a:off x="6050739" y="3733771"/>
            <a:ext cx="295545" cy="295545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 b="1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>
            <p:custDataLst>
              <p:tags r:id="rId8"/>
            </p:custDataLst>
          </p:nvPr>
        </p:nvSpPr>
        <p:spPr>
          <a:xfrm>
            <a:off x="5418800" y="3856314"/>
            <a:ext cx="592693" cy="504590"/>
          </a:xfrm>
          <a:prstGeom prst="rect">
            <a:avLst/>
          </a:prstGeom>
        </p:spPr>
        <p:txBody>
          <a:bodyPr wrap="square"/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9" name="文本框 28"/>
          <p:cNvSpPr txBox="1"/>
          <p:nvPr>
            <p:custDataLst>
              <p:tags r:id="rId9"/>
            </p:custDataLst>
          </p:nvPr>
        </p:nvSpPr>
        <p:spPr>
          <a:xfrm>
            <a:off x="6511277" y="2323321"/>
            <a:ext cx="4676669" cy="98034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例2：</a:t>
            </a:r>
            <a:r>
              <a:rPr lang="zh-CN" altLang="zh-CN" sz="2400" b="1">
                <a:solidFill>
                  <a:srgbClr val="00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今夜鄜州</a:t>
            </a:r>
            <a:r>
              <a:rPr lang="zh-CN" altLang="zh-CN" sz="2400" b="1" u="sng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月</a:t>
            </a:r>
            <a:r>
              <a:rPr lang="zh-CN" altLang="zh-CN" sz="2400" b="1">
                <a:solidFill>
                  <a:srgbClr val="00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，闺中只独</a:t>
            </a:r>
            <a:r>
              <a:rPr lang="zh-CN" altLang="zh-CN" sz="2400" b="1" u="sng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看</a:t>
            </a:r>
            <a:r>
              <a:rPr lang="zh-CN" altLang="zh-CN" sz="2400" b="1">
                <a:solidFill>
                  <a:srgbClr val="00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。</a:t>
            </a:r>
            <a:r>
              <a:rPr lang="zh-CN" altLang="zh-CN" sz="24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（动宾）</a:t>
            </a:r>
            <a:endParaRPr lang="zh-CN" altLang="zh-CN" sz="2400" b="1" spc="15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" name="剪去对角的矩形 17"/>
          <p:cNvSpPr/>
          <p:nvPr>
            <p:custDataLst>
              <p:tags r:id="rId10"/>
            </p:custDataLst>
          </p:nvPr>
        </p:nvSpPr>
        <p:spPr>
          <a:xfrm>
            <a:off x="5380355" y="2323321"/>
            <a:ext cx="670384" cy="670384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sz="2400" b="1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剪去对角的矩形 6"/>
          <p:cNvSpPr/>
          <p:nvPr>
            <p:custDataLst>
              <p:tags r:id="rId11"/>
            </p:custDataLst>
          </p:nvPr>
        </p:nvSpPr>
        <p:spPr>
          <a:xfrm rot="5400000">
            <a:off x="6050739" y="2267255"/>
            <a:ext cx="295545" cy="295545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 b="1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>
            <p:custDataLst>
              <p:tags r:id="rId12"/>
            </p:custDataLst>
          </p:nvPr>
        </p:nvSpPr>
        <p:spPr>
          <a:xfrm>
            <a:off x="5418800" y="2390600"/>
            <a:ext cx="592693" cy="504590"/>
          </a:xfrm>
          <a:prstGeom prst="rect">
            <a:avLst/>
          </a:prstGeom>
        </p:spPr>
        <p:txBody>
          <a:bodyPr wrap="square"/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8" name="文本框 27"/>
          <p:cNvSpPr txBox="1"/>
          <p:nvPr>
            <p:custDataLst>
              <p:tags r:id="rId13"/>
            </p:custDataLst>
          </p:nvPr>
        </p:nvSpPr>
        <p:spPr>
          <a:xfrm>
            <a:off x="6511290" y="856615"/>
            <a:ext cx="4676775" cy="9448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例1：</a:t>
            </a:r>
            <a:r>
              <a:rPr lang="zh-CN" altLang="zh-CN" sz="2400" b="1"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竹喧</a:t>
            </a:r>
            <a:r>
              <a:rPr lang="zh-CN" altLang="zh-CN" sz="2400" b="1" u="sng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归</a:t>
            </a:r>
            <a:r>
              <a:rPr lang="zh-CN" altLang="zh-CN" sz="2400" b="1"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浣女，莲动</a:t>
            </a:r>
            <a:r>
              <a:rPr lang="zh-CN" altLang="zh-CN" sz="2400" b="1" u="sng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下</a:t>
            </a:r>
            <a:r>
              <a:rPr lang="zh-CN" altLang="zh-CN" sz="2400" b="1"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渔舟。</a:t>
            </a:r>
            <a:r>
              <a:rPr lang="zh-CN" altLang="zh-CN" sz="24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（主谓</a:t>
            </a:r>
            <a:r>
              <a:rPr lang="zh-CN" altLang="zh-CN" sz="2400" b="1" smtClean="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2400" b="1"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王维</a:t>
            </a:r>
            <a:r>
              <a:rPr lang="en-US" altLang="zh-CN" sz="2400" b="1"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《</a:t>
            </a:r>
            <a:r>
              <a:rPr lang="zh-CN" altLang="en-US" sz="2400" b="1"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山居秋暝</a:t>
            </a:r>
            <a:r>
              <a:rPr lang="en-US" altLang="zh-CN" sz="2400" b="1"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》</a:t>
            </a:r>
            <a:endParaRPr lang="zh-CN" altLang="zh-CN" sz="2400" b="1">
              <a:solidFill>
                <a:srgbClr val="000000"/>
              </a:solidFill>
              <a:latin typeface="明康欧楷" charset="-122"/>
              <a:ea typeface="明康欧楷" panose="02010609000101010101" charset="-122"/>
              <a:cs typeface="Times New Roman" panose="02020603050405020304" pitchFamily="18" charset="0"/>
            </a:endParaRPr>
          </a:p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zh-CN" altLang="zh-CN" sz="2400" b="1" spc="150">
              <a:solidFill>
                <a:schemeClr val="tx1">
                  <a:lumMod val="85000"/>
                  <a:lumOff val="15000"/>
                </a:schemeClr>
              </a:solidFill>
              <a:latin typeface="明康欧楷" charset="-122"/>
              <a:ea typeface="明康欧楷" panose="02010609000101010101" charset="-122"/>
            </a:endParaRPr>
          </a:p>
        </p:txBody>
      </p:sp>
      <p:sp>
        <p:nvSpPr>
          <p:cNvPr id="6" name="剪去对角的矩形 5"/>
          <p:cNvSpPr/>
          <p:nvPr>
            <p:custDataLst>
              <p:tags r:id="rId14"/>
            </p:custDataLst>
          </p:nvPr>
        </p:nvSpPr>
        <p:spPr>
          <a:xfrm>
            <a:off x="5380355" y="856807"/>
            <a:ext cx="670384" cy="670384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sz="2400" b="1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9" name="剪去对角的矩形 8"/>
          <p:cNvSpPr/>
          <p:nvPr>
            <p:custDataLst>
              <p:tags r:id="rId15"/>
            </p:custDataLst>
          </p:nvPr>
        </p:nvSpPr>
        <p:spPr>
          <a:xfrm rot="5400000">
            <a:off x="6050739" y="801542"/>
            <a:ext cx="295545" cy="295545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 b="1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>
            <p:custDataLst>
              <p:tags r:id="rId16"/>
            </p:custDataLst>
          </p:nvPr>
        </p:nvSpPr>
        <p:spPr>
          <a:xfrm>
            <a:off x="5418800" y="924885"/>
            <a:ext cx="592693" cy="504590"/>
          </a:xfrm>
          <a:prstGeom prst="rect">
            <a:avLst/>
          </a:prstGeom>
        </p:spPr>
        <p:txBody>
          <a:bodyPr wrap="square"/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1" name="Title 6"/>
          <p:cNvSpPr txBox="1"/>
          <p:nvPr>
            <p:custDataLst>
              <p:tags r:id="rId17"/>
            </p:custDataLst>
          </p:nvPr>
        </p:nvSpPr>
        <p:spPr>
          <a:xfrm>
            <a:off x="5817870" y="5304155"/>
            <a:ext cx="5370195" cy="8235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266700" algn="just">
              <a:lnSpc>
                <a:spcPts val="3100"/>
              </a:lnSpc>
              <a:spcAft>
                <a:spcPct val="0"/>
              </a:spcAft>
            </a:pPr>
            <a:r>
              <a:rPr lang="zh-CN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</a:t>
            </a:r>
            <a:r>
              <a:rPr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）</a:t>
            </a:r>
            <a:r>
              <a:rPr lang="zh-CN" altLang="zh-CN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倒装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（语序的变换）</a:t>
            </a:r>
            <a:endParaRPr lang="zh-CN" altLang="en-US" sz="2800" b="1" spc="200">
              <a:ln w="3175">
                <a:noFill/>
                <a:prstDash val="dash"/>
              </a:ln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556635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2400" b="1">
              <a:solidFill>
                <a:srgbClr val="FFFFFF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86055" y="2479675"/>
            <a:ext cx="3016250" cy="17227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一、能识别语言变形</a:t>
            </a:r>
          </a:p>
        </p:txBody>
      </p: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 flipH="1">
            <a:off x="6152199" y="1223705"/>
            <a:ext cx="0" cy="348229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>
            <p:custDataLst>
              <p:tags r:id="rId5"/>
            </p:custDataLst>
          </p:nvPr>
        </p:nvSpPr>
        <p:spPr>
          <a:xfrm>
            <a:off x="6672471" y="3984677"/>
            <a:ext cx="5148934" cy="1079344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例3：</a:t>
            </a: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  <a:sym typeface="+mn-ea"/>
              </a:rPr>
              <a:t>日出寒山寺，江流宿雾中。</a:t>
            </a:r>
            <a:endParaRPr lang="zh-CN" altLang="zh-CN" sz="2400" b="1" spc="1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/>
            </a:endParaRPr>
          </a:p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  <a:sym typeface="+mn-ea"/>
              </a:rPr>
              <a:t>千金纵买相如赋，脉脉此情谁诉？</a:t>
            </a:r>
            <a:r>
              <a:rPr lang="zh-CN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  <a:sym typeface="+mn-ea"/>
              </a:rPr>
              <a:t>（省介词）</a:t>
            </a:r>
            <a:endParaRPr lang="zh-CN" altLang="zh-CN" sz="2400" b="1" spc="150">
              <a:solidFill>
                <a:srgbClr val="FF0000"/>
              </a:solidFill>
              <a:latin typeface="Arial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剪去对角的矩形 12"/>
          <p:cNvSpPr/>
          <p:nvPr>
            <p:custDataLst>
              <p:tags r:id="rId6"/>
            </p:custDataLst>
          </p:nvPr>
        </p:nvSpPr>
        <p:spPr>
          <a:xfrm>
            <a:off x="5427345" y="3984677"/>
            <a:ext cx="738082" cy="738082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sz="2400" b="1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4" name="剪去对角的矩形 13"/>
          <p:cNvSpPr/>
          <p:nvPr>
            <p:custDataLst>
              <p:tags r:id="rId7"/>
            </p:custDataLst>
          </p:nvPr>
        </p:nvSpPr>
        <p:spPr>
          <a:xfrm rot="5400000">
            <a:off x="6165427" y="3923832"/>
            <a:ext cx="325390" cy="325390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 b="1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>
            <p:custDataLst>
              <p:tags r:id="rId8"/>
            </p:custDataLst>
          </p:nvPr>
        </p:nvSpPr>
        <p:spPr>
          <a:xfrm>
            <a:off x="5469672" y="4058750"/>
            <a:ext cx="652545" cy="555545"/>
          </a:xfrm>
          <a:prstGeom prst="rect">
            <a:avLst/>
          </a:prstGeom>
        </p:spPr>
        <p:txBody>
          <a:bodyPr wrap="square"/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9" name="文本框 28"/>
          <p:cNvSpPr txBox="1"/>
          <p:nvPr>
            <p:custDataLst>
              <p:tags r:id="rId9"/>
            </p:custDataLst>
          </p:nvPr>
        </p:nvSpPr>
        <p:spPr>
          <a:xfrm>
            <a:off x="6672471" y="2370950"/>
            <a:ext cx="5148934" cy="1079344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例2：</a:t>
            </a: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  <a:sym typeface="+mn-ea"/>
              </a:rPr>
              <a:t>上吞巴蜀下潇湘，怒似连山静镜光。</a:t>
            </a:r>
            <a:r>
              <a:rPr lang="zh-CN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  <a:sym typeface="+mn-ea"/>
              </a:rPr>
              <a:t>（省动词）</a:t>
            </a:r>
          </a:p>
        </p:txBody>
      </p:sp>
      <p:sp>
        <p:nvSpPr>
          <p:cNvPr id="18" name="剪去对角的矩形 17"/>
          <p:cNvSpPr/>
          <p:nvPr>
            <p:custDataLst>
              <p:tags r:id="rId10"/>
            </p:custDataLst>
          </p:nvPr>
        </p:nvSpPr>
        <p:spPr>
          <a:xfrm>
            <a:off x="5427345" y="2370950"/>
            <a:ext cx="738082" cy="738082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sz="2400" b="1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剪去对角的矩形 6"/>
          <p:cNvSpPr/>
          <p:nvPr>
            <p:custDataLst>
              <p:tags r:id="rId11"/>
            </p:custDataLst>
          </p:nvPr>
        </p:nvSpPr>
        <p:spPr>
          <a:xfrm rot="5400000">
            <a:off x="6165427" y="2309222"/>
            <a:ext cx="325390" cy="325390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 b="1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>
            <p:custDataLst>
              <p:tags r:id="rId12"/>
            </p:custDataLst>
          </p:nvPr>
        </p:nvSpPr>
        <p:spPr>
          <a:xfrm>
            <a:off x="5469672" y="2445023"/>
            <a:ext cx="652545" cy="555545"/>
          </a:xfrm>
          <a:prstGeom prst="rect">
            <a:avLst/>
          </a:prstGeom>
        </p:spPr>
        <p:txBody>
          <a:bodyPr wrap="square"/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8" name="文本框 27"/>
          <p:cNvSpPr txBox="1"/>
          <p:nvPr>
            <p:custDataLst>
              <p:tags r:id="rId13"/>
            </p:custDataLst>
          </p:nvPr>
        </p:nvSpPr>
        <p:spPr>
          <a:xfrm>
            <a:off x="6672485" y="756131"/>
            <a:ext cx="5149051" cy="1040297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例1：</a:t>
            </a: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  <a:sym typeface="+mn-ea"/>
              </a:rPr>
              <a:t>剑外忽传收蓟北，初闻涕泪满衣裳。</a:t>
            </a:r>
            <a:r>
              <a:rPr lang="zh-CN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  <a:sym typeface="+mn-ea"/>
              </a:rPr>
              <a:t>（省主语）</a:t>
            </a:r>
            <a:endParaRPr lang="zh-CN" altLang="zh-CN" sz="2400" b="1" spc="1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/>
            </a:endParaRPr>
          </a:p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zh-CN" altLang="zh-CN" sz="2400" b="1" spc="150">
              <a:solidFill>
                <a:schemeClr val="tx1">
                  <a:lumMod val="85000"/>
                  <a:lumOff val="15000"/>
                </a:schemeClr>
              </a:solidFill>
              <a:latin typeface="明康欧楷" panose="02010609000101010101" charset="-122"/>
              <a:ea typeface="明康欧楷" panose="02010609000101010101" charset="-122"/>
            </a:endParaRPr>
          </a:p>
        </p:txBody>
      </p:sp>
      <p:sp>
        <p:nvSpPr>
          <p:cNvPr id="6" name="剪去对角的矩形 5"/>
          <p:cNvSpPr/>
          <p:nvPr>
            <p:custDataLst>
              <p:tags r:id="rId14"/>
            </p:custDataLst>
          </p:nvPr>
        </p:nvSpPr>
        <p:spPr>
          <a:xfrm>
            <a:off x="5427345" y="756343"/>
            <a:ext cx="738082" cy="738082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sz="2400" b="1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9" name="剪去对角的矩形 8"/>
          <p:cNvSpPr/>
          <p:nvPr>
            <p:custDataLst>
              <p:tags r:id="rId15"/>
            </p:custDataLst>
          </p:nvPr>
        </p:nvSpPr>
        <p:spPr>
          <a:xfrm rot="5400000">
            <a:off x="6165427" y="695497"/>
            <a:ext cx="325390" cy="325390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 b="1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>
            <p:custDataLst>
              <p:tags r:id="rId16"/>
            </p:custDataLst>
          </p:nvPr>
        </p:nvSpPr>
        <p:spPr>
          <a:xfrm>
            <a:off x="5469672" y="831296"/>
            <a:ext cx="652545" cy="555545"/>
          </a:xfrm>
          <a:prstGeom prst="rect">
            <a:avLst/>
          </a:prstGeom>
        </p:spPr>
        <p:txBody>
          <a:bodyPr wrap="square"/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1" name="Title 6"/>
          <p:cNvSpPr txBox="1"/>
          <p:nvPr>
            <p:custDataLst>
              <p:tags r:id="rId17"/>
            </p:custDataLst>
          </p:nvPr>
        </p:nvSpPr>
        <p:spPr>
          <a:xfrm>
            <a:off x="5653405" y="5786755"/>
            <a:ext cx="5581650" cy="8235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266700" algn="just">
              <a:lnSpc>
                <a:spcPts val="3100"/>
              </a:lnSpc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（3）省略（不完全句）</a:t>
            </a:r>
            <a:endParaRPr lang="zh-CN" altLang="en-US" sz="2800" b="1" spc="200">
              <a:ln w="3175">
                <a:noFill/>
                <a:prstDash val="dash"/>
              </a:ln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980293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71475" y="2291080"/>
            <a:ext cx="3236595" cy="16719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2E75B6"/>
                </a:solidFill>
                <a:latin typeface="微软雅黑"/>
                <a:ea typeface="微软雅黑"/>
              </a:rPr>
              <a:t>一、能识别语言变形</a:t>
            </a:r>
            <a:endParaRPr lang="zh-CN" altLang="en-US" sz="4400" b="1" spc="30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6" name="直接连接符 65"/>
          <p:cNvCxnSpPr>
            <a:stCxn id="59" idx="4"/>
            <a:endCxn id="64" idx="0"/>
          </p:cNvCxnSpPr>
          <p:nvPr>
            <p:custDataLst>
              <p:tags r:id="rId4"/>
            </p:custDataLst>
          </p:nvPr>
        </p:nvCxnSpPr>
        <p:spPr>
          <a:xfrm flipH="1">
            <a:off x="6061545" y="2905015"/>
            <a:ext cx="0" cy="13550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6987473" y="4210595"/>
            <a:ext cx="3437957" cy="1365340"/>
          </a:xfrm>
          <a:prstGeom prst="rect">
            <a:avLst/>
          </a:prstGeom>
          <a:noFill/>
        </p:spPr>
        <p:txBody>
          <a:bodyPr wrap="square" rtlCol="0">
            <a:normAutofit fontScale="90000" lnSpcReduction="10000"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800" b="1" spc="150">
                <a:solidFill>
                  <a:srgbClr val="7030A0"/>
                </a:solidFill>
                <a:latin typeface="Arial" panose="020B0604020202020204" pitchFamily="34" charset="0"/>
                <a:ea typeface="微软雅黑"/>
              </a:rPr>
              <a:t>还原颠倒的词（句）序，把握诗人的真实意图与情感侧重点。</a:t>
            </a:r>
            <a:endParaRPr lang="en-US" altLang="zh-CN" sz="2800" b="1" spc="150">
              <a:solidFill>
                <a:srgbClr val="7030A0"/>
              </a:solidFill>
              <a:latin typeface="Arial" pitchFamily="34" charset="0"/>
              <a:ea typeface="微软雅黑" panose="020B0503020204020204" charset="-122"/>
            </a:endParaRPr>
          </a:p>
        </p:txBody>
      </p:sp>
      <p:sp>
        <p:nvSpPr>
          <p:cNvPr id="63" name="等腰三角形 62"/>
          <p:cNvSpPr/>
          <p:nvPr>
            <p:custDataLst>
              <p:tags r:id="rId6"/>
            </p:custDataLst>
          </p:nvPr>
        </p:nvSpPr>
        <p:spPr>
          <a:xfrm rot="5400000">
            <a:off x="5558155" y="4426434"/>
            <a:ext cx="191935" cy="153267"/>
          </a:xfrm>
          <a:prstGeom prst="triangl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64" name="椭圆 63"/>
          <p:cNvSpPr/>
          <p:nvPr>
            <p:custDataLst>
              <p:tags r:id="rId7"/>
            </p:custDataLst>
          </p:nvPr>
        </p:nvSpPr>
        <p:spPr>
          <a:xfrm>
            <a:off x="5818990" y="4260512"/>
            <a:ext cx="485110" cy="4851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altLang="zh-CN" b="1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65" name="等腰三角形 64"/>
          <p:cNvSpPr/>
          <p:nvPr>
            <p:custDataLst>
              <p:tags r:id="rId8"/>
            </p:custDataLst>
          </p:nvPr>
        </p:nvSpPr>
        <p:spPr>
          <a:xfrm rot="16200000">
            <a:off x="6373000" y="4426434"/>
            <a:ext cx="191935" cy="153267"/>
          </a:xfrm>
          <a:prstGeom prst="triangl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5869610" y="4250669"/>
            <a:ext cx="388088" cy="503390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6987540" y="2369185"/>
            <a:ext cx="3625850" cy="13652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800" b="1" spc="150">
                <a:solidFill>
                  <a:srgbClr val="7030A0"/>
                </a:solidFill>
                <a:latin typeface="Arial" panose="020B0604020202020204" pitchFamily="34" charset="0"/>
                <a:ea typeface="微软雅黑"/>
              </a:rPr>
              <a:t>把握词性的改变，体会诗人所炼之“意”。</a:t>
            </a:r>
          </a:p>
        </p:txBody>
      </p:sp>
      <p:sp>
        <p:nvSpPr>
          <p:cNvPr id="58" name="等腰三角形 57"/>
          <p:cNvSpPr/>
          <p:nvPr>
            <p:custDataLst>
              <p:tags r:id="rId11"/>
            </p:custDataLst>
          </p:nvPr>
        </p:nvSpPr>
        <p:spPr>
          <a:xfrm rot="5400000">
            <a:off x="5558155" y="2585827"/>
            <a:ext cx="191935" cy="15326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59" name="椭圆 58"/>
          <p:cNvSpPr/>
          <p:nvPr>
            <p:custDataLst>
              <p:tags r:id="rId12"/>
            </p:custDataLst>
          </p:nvPr>
        </p:nvSpPr>
        <p:spPr>
          <a:xfrm>
            <a:off x="5818990" y="2419905"/>
            <a:ext cx="485110" cy="4851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b="1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0" name="等腰三角形 59"/>
          <p:cNvSpPr/>
          <p:nvPr>
            <p:custDataLst>
              <p:tags r:id="rId13"/>
            </p:custDataLst>
          </p:nvPr>
        </p:nvSpPr>
        <p:spPr>
          <a:xfrm rot="16200000">
            <a:off x="6373000" y="2585827"/>
            <a:ext cx="191935" cy="15326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>
            <p:custDataLst>
              <p:tags r:id="rId14"/>
            </p:custDataLst>
          </p:nvPr>
        </p:nvSpPr>
        <p:spPr>
          <a:xfrm>
            <a:off x="5866095" y="2410062"/>
            <a:ext cx="388088" cy="503390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1" name="Title 6"/>
          <p:cNvSpPr txBox="1"/>
          <p:nvPr>
            <p:custDataLst>
              <p:tags r:id="rId15"/>
            </p:custDataLst>
          </p:nvPr>
        </p:nvSpPr>
        <p:spPr>
          <a:xfrm>
            <a:off x="2270760" y="626745"/>
            <a:ext cx="9198610" cy="8864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40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前提：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读懂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实词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，抓住能黏合情与景的实词、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虚词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980293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71475" y="2291080"/>
            <a:ext cx="3236595" cy="16719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2E75B6"/>
                </a:solidFill>
                <a:latin typeface="微软雅黑"/>
                <a:ea typeface="微软雅黑"/>
              </a:rPr>
              <a:t>一、能识别语言变形</a:t>
            </a:r>
          </a:p>
        </p:txBody>
      </p:sp>
      <p:cxnSp>
        <p:nvCxnSpPr>
          <p:cNvPr id="66" name="直接连接符 65"/>
          <p:cNvCxnSpPr>
            <a:stCxn id="59" idx="4"/>
            <a:endCxn id="64" idx="0"/>
          </p:cNvCxnSpPr>
          <p:nvPr>
            <p:custDataLst>
              <p:tags r:id="rId4"/>
            </p:custDataLst>
          </p:nvPr>
        </p:nvCxnSpPr>
        <p:spPr>
          <a:xfrm flipH="1">
            <a:off x="6061545" y="2905015"/>
            <a:ext cx="0" cy="13550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6987473" y="4210595"/>
            <a:ext cx="3437957" cy="1365340"/>
          </a:xfrm>
          <a:prstGeom prst="rect">
            <a:avLst/>
          </a:prstGeom>
          <a:noFill/>
        </p:spPr>
        <p:txBody>
          <a:bodyPr wrap="square" rtlCol="0">
            <a:normAutofit fontScale="90000" lnSpcReduction="10000"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800" b="1" spc="150">
                <a:solidFill>
                  <a:srgbClr val="7030A0"/>
                </a:solidFill>
                <a:latin typeface="Arial" panose="020B0604020202020204" pitchFamily="34" charset="0"/>
                <a:ea typeface="微软雅黑"/>
              </a:rPr>
              <a:t>还原颠倒的词（句）序，把握诗人的真实意图与情感侧重点。</a:t>
            </a:r>
          </a:p>
        </p:txBody>
      </p:sp>
      <p:sp>
        <p:nvSpPr>
          <p:cNvPr id="63" name="等腰三角形 62"/>
          <p:cNvSpPr/>
          <p:nvPr>
            <p:custDataLst>
              <p:tags r:id="rId6"/>
            </p:custDataLst>
          </p:nvPr>
        </p:nvSpPr>
        <p:spPr>
          <a:xfrm rot="5400000">
            <a:off x="5558155" y="4426434"/>
            <a:ext cx="191935" cy="153267"/>
          </a:xfrm>
          <a:prstGeom prst="triangl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4" name="椭圆 63"/>
          <p:cNvSpPr/>
          <p:nvPr>
            <p:custDataLst>
              <p:tags r:id="rId7"/>
            </p:custDataLst>
          </p:nvPr>
        </p:nvSpPr>
        <p:spPr>
          <a:xfrm>
            <a:off x="5818990" y="4260512"/>
            <a:ext cx="485110" cy="4851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altLang="zh-CN" b="1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5" name="等腰三角形 64"/>
          <p:cNvSpPr/>
          <p:nvPr>
            <p:custDataLst>
              <p:tags r:id="rId8"/>
            </p:custDataLst>
          </p:nvPr>
        </p:nvSpPr>
        <p:spPr>
          <a:xfrm rot="16200000">
            <a:off x="6373000" y="4426434"/>
            <a:ext cx="191935" cy="153267"/>
          </a:xfrm>
          <a:prstGeom prst="triangl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5869610" y="4250669"/>
            <a:ext cx="388088" cy="503390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6987540" y="2369185"/>
            <a:ext cx="3625850" cy="13652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800" b="1" spc="150">
                <a:solidFill>
                  <a:srgbClr val="7030A0"/>
                </a:solidFill>
                <a:latin typeface="Arial" panose="020B0604020202020204" pitchFamily="34" charset="0"/>
                <a:ea typeface="微软雅黑"/>
              </a:rPr>
              <a:t>把握词性的改变，体会诗人所炼之“意”。</a:t>
            </a:r>
          </a:p>
        </p:txBody>
      </p:sp>
      <p:sp>
        <p:nvSpPr>
          <p:cNvPr id="58" name="等腰三角形 57"/>
          <p:cNvSpPr/>
          <p:nvPr>
            <p:custDataLst>
              <p:tags r:id="rId11"/>
            </p:custDataLst>
          </p:nvPr>
        </p:nvSpPr>
        <p:spPr>
          <a:xfrm rot="5400000">
            <a:off x="5558155" y="2585827"/>
            <a:ext cx="191935" cy="15326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59" name="椭圆 58"/>
          <p:cNvSpPr/>
          <p:nvPr>
            <p:custDataLst>
              <p:tags r:id="rId12"/>
            </p:custDataLst>
          </p:nvPr>
        </p:nvSpPr>
        <p:spPr>
          <a:xfrm>
            <a:off x="5818990" y="2419905"/>
            <a:ext cx="485110" cy="4851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b="1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0" name="等腰三角形 59"/>
          <p:cNvSpPr/>
          <p:nvPr>
            <p:custDataLst>
              <p:tags r:id="rId13"/>
            </p:custDataLst>
          </p:nvPr>
        </p:nvSpPr>
        <p:spPr>
          <a:xfrm rot="16200000">
            <a:off x="6373000" y="2585827"/>
            <a:ext cx="191935" cy="15326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>
            <p:custDataLst>
              <p:tags r:id="rId14"/>
            </p:custDataLst>
          </p:nvPr>
        </p:nvSpPr>
        <p:spPr>
          <a:xfrm>
            <a:off x="5866095" y="2410062"/>
            <a:ext cx="388088" cy="503390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1" name="Title 6"/>
          <p:cNvSpPr txBox="1"/>
          <p:nvPr>
            <p:custDataLst>
              <p:tags r:id="rId15"/>
            </p:custDataLst>
          </p:nvPr>
        </p:nvSpPr>
        <p:spPr>
          <a:xfrm>
            <a:off x="2270760" y="626745"/>
            <a:ext cx="9198610" cy="8864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40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前提：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读懂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实词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，抓住能黏合情与景的实词、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虚词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6858635"/>
          </a:xfrm>
          <a:prstGeom prst="rect">
            <a:avLst/>
          </a:prstGeom>
          <a:pattFill prst="pct5">
            <a:fgClr>
              <a:srgbClr val="266CBA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1066809" y="1066781"/>
            <a:ext cx="10134681" cy="4724438"/>
          </a:xfrm>
          <a:prstGeom prst="rect">
            <a:avLst/>
          </a:prstGeom>
          <a:solidFill>
            <a:srgbClr val="FFFFFF"/>
          </a:solidFill>
          <a:ln w="25400">
            <a:solidFill>
              <a:srgbClr val="71A6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0" y="2133497"/>
            <a:ext cx="4419635" cy="1981198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800" y="2438280"/>
            <a:ext cx="3048013" cy="1371587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FFFFFF"/>
                </a:solidFill>
                <a:latin typeface="微软雅黑"/>
                <a:ea typeface="微软雅黑"/>
              </a:rPr>
              <a:t>一、能识别语言变形</a:t>
            </a:r>
            <a:endParaRPr lang="zh-CN" altLang="en-US" sz="4000" b="1" spc="3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6"/>
            </p:custDataLst>
          </p:nvPr>
        </p:nvSpPr>
        <p:spPr>
          <a:xfrm>
            <a:off x="4622165" y="1737360"/>
            <a:ext cx="6365240" cy="36214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800" b="1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3</a:t>
            </a: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</a:t>
            </a:r>
            <a:r>
              <a:rPr lang="en-US" altLang="zh-CN" sz="2800" b="1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注意诗词中的省略，用语法、联想和想象填补诗人留下的空白。</a:t>
            </a:r>
          </a:p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（1）成分省略要补全</a:t>
            </a:r>
          </a:p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（2）列锦式省略要还原意象组合的画面</a:t>
            </a:r>
          </a:p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（3）互文式省略要合二为一来“见义”</a:t>
            </a:r>
          </a:p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（4）诗意省略要联想想象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文框 4"/>
          <p:cNvSpPr/>
          <p:nvPr>
            <p:custDataLst>
              <p:tags r:id="rId2"/>
            </p:custDataLst>
          </p:nvPr>
        </p:nvSpPr>
        <p:spPr>
          <a:xfrm>
            <a:off x="459105" y="461645"/>
            <a:ext cx="11292205" cy="5934075"/>
          </a:xfrm>
          <a:prstGeom prst="frame">
            <a:avLst>
              <a:gd name="adj1" fmla="val 1004"/>
            </a:avLst>
          </a:prstGeom>
          <a:solidFill>
            <a:srgbClr val="9BC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: 形状 20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 flipH="1" flipV="1">
            <a:off x="1000125" y="302895"/>
            <a:ext cx="1007745" cy="79502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rgbClr val="CDE2F8"/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0" name="任意多边形: 形状 19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10800000" flipH="1" flipV="1">
            <a:off x="819785" y="302895"/>
            <a:ext cx="1007745" cy="79502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rgbClr val="1D6DC2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287659" y="2743193"/>
            <a:ext cx="2891003" cy="13716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5B9BD5"/>
                </a:solidFill>
                <a:latin typeface="微软雅黑"/>
                <a:ea typeface="微软雅黑"/>
              </a:rPr>
              <a:t>一、能识别语言变形</a:t>
            </a:r>
            <a:endParaRPr lang="zh-CN" altLang="en-US" sz="36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858510" y="1638935"/>
            <a:ext cx="4650740" cy="11569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800" b="1" spc="150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宋体" panose="02010600030101010101" pitchFamily="2" charset="-122"/>
              </a:rPr>
              <a:t>读懂诗的谋篇章法，把握主旨领会多变的情感。</a:t>
            </a:r>
          </a:p>
        </p:txBody>
      </p:sp>
      <p:cxnSp>
        <p:nvCxnSpPr>
          <p:cNvPr id="12" name="直接连接符 11"/>
          <p:cNvCxnSpPr>
            <a:endCxn id="41" idx="3"/>
          </p:cNvCxnSpPr>
          <p:nvPr>
            <p:custDataLst>
              <p:tags r:id="rId7"/>
            </p:custDataLst>
          </p:nvPr>
        </p:nvCxnSpPr>
        <p:spPr>
          <a:xfrm>
            <a:off x="5624830" y="2164715"/>
            <a:ext cx="4445" cy="997585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泪滴形 19"/>
          <p:cNvSpPr/>
          <p:nvPr>
            <p:custDataLst>
              <p:tags r:id="rId8"/>
            </p:custDataLst>
          </p:nvPr>
        </p:nvSpPr>
        <p:spPr>
          <a:xfrm rot="5400000">
            <a:off x="5190490" y="1730375"/>
            <a:ext cx="434340" cy="434340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泪滴形 20"/>
          <p:cNvSpPr/>
          <p:nvPr>
            <p:custDataLst>
              <p:tags r:id="rId9"/>
            </p:custDataLst>
          </p:nvPr>
        </p:nvSpPr>
        <p:spPr>
          <a:xfrm rot="10800000">
            <a:off x="5624830" y="1996440"/>
            <a:ext cx="168275" cy="168275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" name="文本框 23"/>
          <p:cNvSpPr txBox="1"/>
          <p:nvPr>
            <p:custDataLst>
              <p:tags r:id="rId10"/>
            </p:custDataLst>
          </p:nvPr>
        </p:nvSpPr>
        <p:spPr>
          <a:xfrm>
            <a:off x="5187950" y="1763395"/>
            <a:ext cx="436880" cy="3683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37" name="文本框 36"/>
          <p:cNvSpPr txBox="1"/>
          <p:nvPr>
            <p:custDataLst>
              <p:tags r:id="rId11"/>
            </p:custDataLst>
          </p:nvPr>
        </p:nvSpPr>
        <p:spPr>
          <a:xfrm>
            <a:off x="5858510" y="2853055"/>
            <a:ext cx="4650740" cy="11569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800" b="1" spc="150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宋体" panose="02010600030101010101" pitchFamily="2" charset="-122"/>
              </a:rPr>
              <a:t>读懂意象、典故言语，领会含蓄表情。</a:t>
            </a:r>
          </a:p>
        </p:txBody>
      </p:sp>
      <p:cxnSp>
        <p:nvCxnSpPr>
          <p:cNvPr id="38" name="直接连接符 37"/>
          <p:cNvCxnSpPr>
            <a:endCxn id="47" idx="3"/>
          </p:cNvCxnSpPr>
          <p:nvPr>
            <p:custDataLst>
              <p:tags r:id="rId12"/>
            </p:custDataLst>
          </p:nvPr>
        </p:nvCxnSpPr>
        <p:spPr>
          <a:xfrm>
            <a:off x="5624830" y="3391535"/>
            <a:ext cx="4445" cy="979805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泪滴形 38"/>
          <p:cNvSpPr/>
          <p:nvPr>
            <p:custDataLst>
              <p:tags r:id="rId13"/>
            </p:custDataLst>
          </p:nvPr>
        </p:nvSpPr>
        <p:spPr>
          <a:xfrm rot="5400000">
            <a:off x="5190490" y="2944495"/>
            <a:ext cx="434340" cy="434340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0" name="泪滴形 39"/>
          <p:cNvSpPr/>
          <p:nvPr>
            <p:custDataLst>
              <p:tags r:id="rId14"/>
            </p:custDataLst>
          </p:nvPr>
        </p:nvSpPr>
        <p:spPr>
          <a:xfrm rot="10800000">
            <a:off x="5624830" y="3210560"/>
            <a:ext cx="168275" cy="168275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1" name="文本框 40"/>
          <p:cNvSpPr txBox="1"/>
          <p:nvPr>
            <p:custDataLst>
              <p:tags r:id="rId15"/>
            </p:custDataLst>
          </p:nvPr>
        </p:nvSpPr>
        <p:spPr>
          <a:xfrm>
            <a:off x="5187950" y="2977515"/>
            <a:ext cx="441325" cy="3695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05</a:t>
            </a:r>
          </a:p>
        </p:txBody>
      </p:sp>
      <p:sp>
        <p:nvSpPr>
          <p:cNvPr id="43" name="文本框 42"/>
          <p:cNvSpPr txBox="1"/>
          <p:nvPr>
            <p:custDataLst>
              <p:tags r:id="rId16"/>
            </p:custDataLst>
          </p:nvPr>
        </p:nvSpPr>
        <p:spPr>
          <a:xfrm>
            <a:off x="5858510" y="4062095"/>
            <a:ext cx="4650740" cy="11569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800" b="1" spc="150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宋体" panose="02010600030101010101" pitchFamily="2" charset="-122"/>
              </a:rPr>
              <a:t>读懂诗中的文化常识、生活常识，体会诗歌的情感。</a:t>
            </a:r>
          </a:p>
        </p:txBody>
      </p:sp>
      <p:cxnSp>
        <p:nvCxnSpPr>
          <p:cNvPr id="44" name="直接连接符 43"/>
          <p:cNvCxnSpPr/>
          <p:nvPr>
            <p:custDataLst>
              <p:tags r:id="rId17"/>
            </p:custDataLst>
          </p:nvPr>
        </p:nvCxnSpPr>
        <p:spPr>
          <a:xfrm flipH="1">
            <a:off x="5624830" y="4587875"/>
            <a:ext cx="0" cy="631190"/>
          </a:xfrm>
          <a:prstGeom prst="line">
            <a:avLst/>
          </a:prstGeom>
          <a:ln w="12700">
            <a:solidFill>
              <a:srgbClr val="7C7C7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泪滴形 44"/>
          <p:cNvSpPr/>
          <p:nvPr>
            <p:custDataLst>
              <p:tags r:id="rId18"/>
            </p:custDataLst>
          </p:nvPr>
        </p:nvSpPr>
        <p:spPr>
          <a:xfrm rot="5400000">
            <a:off x="5190490" y="4153535"/>
            <a:ext cx="434340" cy="434340"/>
          </a:xfrm>
          <a:prstGeom prst="teardrop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6" name="泪滴形 45"/>
          <p:cNvSpPr/>
          <p:nvPr>
            <p:custDataLst>
              <p:tags r:id="rId19"/>
            </p:custDataLst>
          </p:nvPr>
        </p:nvSpPr>
        <p:spPr>
          <a:xfrm rot="10800000">
            <a:off x="5624830" y="4419600"/>
            <a:ext cx="168275" cy="168275"/>
          </a:xfrm>
          <a:prstGeom prst="teardrop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7" name="文本框 46"/>
          <p:cNvSpPr txBox="1"/>
          <p:nvPr>
            <p:custDataLst>
              <p:tags r:id="rId20"/>
            </p:custDataLst>
          </p:nvPr>
        </p:nvSpPr>
        <p:spPr>
          <a:xfrm>
            <a:off x="5187950" y="4186555"/>
            <a:ext cx="441325" cy="3695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06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205201_1"/>
  <p:tag name="KSO_WM_SLIDE_INDEX" val="1"/>
  <p:tag name="KSO_WM_SLIDE_ITEM_CNT" val="0"/>
  <p:tag name="KSO_WM_SLIDE_LAYOUT" val="a_b_f"/>
  <p:tag name="KSO_WM_SLIDE_LAYOUT_CNT" val="1_1_1"/>
  <p:tag name="KSO_WM_SLIDE_POSITION" val="0*0"/>
  <p:tag name="KSO_WM_SLIDE_SIZE" val="95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201"/>
  <p:tag name="KSO_WM_TEMPLATE_MASTER_TYPE" val="0"/>
  <p:tag name="KSO_WM_TEMPLATE_SUBCATEGORY" val="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0170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017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3a9b3aea98c94c18b21ea33f90ca0d57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9f983d2bbca64d56b75964a856de218d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170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f419d83bc99475ea466aaecfe571b87"/>
  <p:tag name="KSO_WM_BEAUTIFY_FLAG" val="#wm#"/>
  <p:tag name="KSO_WM_CHIP_FILLAREA_FILL_RULE" val="{&quot;fill_align&quot;:&quot;rm&quot;,&quot;fill_mode&quot;:&quot;full&quot;}"/>
  <p:tag name="KSO_WM_CHIP_GROUPID" val="5e7881253197e252a37019b5"/>
  <p:tag name="KSO_WM_CHIP_XID" val="5e7881253197e252a37019b6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9f983d2bbca64d56b75964a856de218d"/>
  <p:tag name="KSO_WM_UNIT_DEFAULT_FONT" val="24;44;4"/>
  <p:tag name="KSO_WM_UNIT_DIAGRAM_ISNUMVISUAL" val="0"/>
  <p:tag name="KSO_WM_UNIT_DIAGRAM_ISREFERUNIT" val="0"/>
  <p:tag name="KSO_WM_UNIT_HIGHLIGHT" val="0"/>
  <p:tag name="KSO_WM_UNIT_ID" val="diagram2021017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0f4c325d7d54c5587e9100cb2cbbe87"/>
  <p:tag name="KSO_WM_BEAUTIFY_FLAG" val="#wm#"/>
  <p:tag name="KSO_WM_CHIP_FILLAREA_FILL_RULE" val="{&quot;fill_align&quot;:&quot;lm&quot;,&quot;fill_mode&quot;:&quot;full&quot;}"/>
  <p:tag name="KSO_WM_CHIP_GROUPID" val="5e6b05596848fb12bee65ac8"/>
  <p:tag name="KSO_WM_CHIP_XID" val="5e6b05596848fb12bee65aca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e87a5397f77a4b8a809de0af63867793"/>
  <p:tag name="KSO_WM_UNIT_DEFAULT_FONT" val="14;20;2"/>
  <p:tag name="KSO_WM_UNIT_DIAGRAM_ISNUMVISUAL" val="0"/>
  <p:tag name="KSO_WM_UNIT_DIAGRAM_ISREFERUNIT" val="0"/>
  <p:tag name="KSO_WM_UNIT_HIGHLIGHT" val="0"/>
  <p:tag name="KSO_WM_UNIT_ID" val="diagram2021017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4b3d06a1f10d40ff8e06d4f6d0ab0ea3&quot;,&quot;fill_align&quot;:&quot;rm&quot;,&quot;text_align&quot;:&quot;lm&quot;,&quot;text_direction&quot;:&quot;horizontal&quot;,&quot;chip_types&quot;:[&quot;header&quot;]},{&quot;fill_id&quot;:&quot;8e40daf4927f4521bed00751a0febf31&quot;,&quot;fill_align&quot;:&quot;l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,[{&quot;fill_id&quot;:&quot;4b3d06a1f10d40ff8e06d4f6d0ab0ea3&quot;,&quot;fill_align&quot;:&quot;cm&quot;,&quot;text_align&quot;:&quot;cm&quot;,&quot;text_direction&quot;:&quot;horizontal&quot;,&quot;chip_types&quot;:[&quot;header&quot;]},{&quot;fill_id&quot;:&quot;8e40daf4927f4521bed00751a0febf31&quot;,&quot;fill_align&quot;:&quot;l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,[{&quot;fill_id&quot;:&quot;4b3d06a1f10d40ff8e06d4f6d0ab0ea3&quot;,&quot;fill_align&quot;:&quot;cm&quot;,&quot;text_align&quot;:&quot;cm&quot;,&quot;text_direction&quot;:&quot;horizontal&quot;,&quot;chip_types&quot;:[&quot;header&quot;]},{&quot;fill_id&quot;:&quot;8e40daf4927f4521bed00751a0febf31&quot;,&quot;fill_align&quot;:&quot;cm&quot;,&quot;text_align&quot;:&quot;cm&quot;,&quot;text_direction&quot;:&quot;horizontal&quot;,&quot;chip_types&quot;:[&quot;picture&quot;,&quot;diagram&quot;,&quot;pictext&quot;,&quot;table&quot;,&quot;chart&quot;,&quot;video&quot;],&quot;support_features&quot;:[&quot;collage&quot;,&quot;carousel&quot;,&quot;creativecrop&quot;]}]]"/>
  <p:tag name="KSO_WM_CHIP_GROUPID" val="5e757e9369be4861f5f86151"/>
  <p:tag name="KSO_WM_CHIP_INFOS" val="{&quot;layout_type&quot;:&quot;leftright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7600a5c2fe05cf1f263aea"/>
  <p:tag name="KSO_WM_SLIDE_BACKGROUND" val="[&quot;general&quot;]"/>
  <p:tag name="KSO_WM_SLIDE_BACKGROUND_TYPE" val="general"/>
  <p:tag name="KSO_WM_SLIDE_BK_DARK_LIGHT" val="2"/>
  <p:tag name="KSO_WM_SLIDE_ID" val="diagram20207608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7T10:55:21&quot;,&quot;maxSize&quot;:{&quot;size1&quot;:43.799999999999997},&quot;minSize&quot;:{&quot;size1&quot;:38.799999999999997},&quot;normalSize&quot;:{&quot;size1&quot;:38.800000000000004},&quot;subLayout&quot;:[{&quot;id&quot;:&quot;2020-06-17T10:55:21&quot;,&quot;margin&quot;:{&quot;bottom&quot;:3.809999942779541,&quot;left&quot;:2.1170001029968262,&quot;right&quot;:0.42300000786781311,&quot;top&quot;:3.809999942779541},&quot;type&quot;:0},{&quot;id&quot;:&quot;2020-06-17T10:55:21&quot;,&quot;margin&quot;:{&quot;bottom&quot;:2.1170001029968262,&quot;left&quot;:0,&quot;right&quot;:2.1170001029968262,&quot;top&quot;:2.1170001029968262},&quot;type&quot;:0}],&quot;type&quot;:0}"/>
  <p:tag name="KSO_WM_SLIDE_POSITION" val="36*23"/>
  <p:tag name="KSO_WM_SLIDE_RATIO" val="1.777778"/>
  <p:tag name="KSO_WM_SLIDE_SIZE" val="889*480"/>
  <p:tag name="KSO_WM_SLIDE_SUBTYPE" val="picTxt"/>
  <p:tag name="KSO_WM_SLIDE_SUPPORT_FEATURE_TYPE" val="7"/>
  <p:tag name="KSO_WM_SLIDE_TYPE" val="text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COLOR_TYPE" val="1"/>
  <p:tag name="KSO_WM_TEMPLATE_INDEX" val="20207608"/>
  <p:tag name="KSO_WM_TEMPLATE_MASTER_TYPE" val="0"/>
  <p:tag name="KSO_WM_TEMPLATE_SUBCATEGORY" val="2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57e9369be4861f5f86151"/>
  <p:tag name="KSO_WM_CHIP_XID" val="5e7600a5c2fe05cf1f263aea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INDEX" val="20207608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7608_1*i*1"/>
  <p:tag name="KSO_WM_UNIT_INDEX" val="1"/>
  <p:tag name="KSO_WM_UNIT_LAYERLEVEL" val="1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2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57e9369be4861f5f86151"/>
  <p:tag name="KSO_WM_CHIP_XID" val="5e7600a5c2fe05cf1f263aea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INDEX" val="20207608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7608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57e9369be4861f5f86151"/>
  <p:tag name="KSO_WM_CHIP_XID" val="5e7600a5c2fe05cf1f263aea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INDEX" val="20207608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7608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d4057af2cd848edaae27d1ce6c46c9d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INDEX" val="20207608"/>
  <p:tag name="KSO_WM_UNIT_BLOCK" val="0"/>
  <p:tag name="KSO_WM_UNIT_COMPATIBLE" val="0"/>
  <p:tag name="KSO_WM_UNIT_DEC_AREA_ID" val="c7bade10f4a1414fabf01c3ec605ae26"/>
  <p:tag name="KSO_WM_UNIT_DEFAULT_FONT" val="24;44;4"/>
  <p:tag name="KSO_WM_UNIT_DIAGRAM_ISNUMVISUAL" val="0"/>
  <p:tag name="KSO_WM_UNIT_DIAGRAM_ISREFERUNIT" val="0"/>
  <p:tag name="KSO_WM_UNIT_HIGHLIGHT" val="0"/>
  <p:tag name="KSO_WM_UNIT_ID" val="diagram202076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1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HIGHLIGHT" val="0"/>
  <p:tag name="KSO_WM_UNIT_ID" val="diagram20205782_2*m_h_f*1_1_1"/>
  <p:tag name="KSO_WM_UNIT_INDEX" val="1_1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  <p:tag name="KSO_WM_UNIT_USESOURCEFORMAT_APPLY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HIGHLIGHT" val="0"/>
  <p:tag name="KSO_WM_UNIT_ID" val="diagram20205782_2*m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YPE" val="m_h_i"/>
  <p:tag name="KSO_WM_UNIT_USESOURCEFORMAT_APPLY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82_2*m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82_2*m_h_i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HIGHLIGHT" val="0"/>
  <p:tag name="KSO_WM_UNIT_ID" val="diagram20205782_2*m_h_i*1_1_4"/>
  <p:tag name="KSO_WM_UNIT_INDEX" val="1_1_4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HIGHLIGHT" val="0"/>
  <p:tag name="KSO_WM_UNIT_ID" val="diagram20205782_2*m_h_f*1_2_1"/>
  <p:tag name="KSO_WM_UNIT_INDEX" val="1_2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  <p:tag name="KSO_WM_UNIT_USESOURCEFORMAT_APPLY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HIGHLIGHT" val="0"/>
  <p:tag name="KSO_WM_UNIT_ID" val="diagram20205782_2*m_h_i*1_2_1"/>
  <p:tag name="KSO_WM_UNIT_INDEX" val="1_2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YPE" val="m_h_i"/>
  <p:tag name="KSO_WM_UNIT_USESOURCEFORMAT_APPLY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82_2*m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82_2*m_h_i*1_2_3"/>
  <p:tag name="KSO_WM_UNIT_INDEX" val="1_2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HIGHLIGHT" val="0"/>
  <p:tag name="KSO_WM_UNIT_ID" val="diagram20205782_2*m_h_i*1_2_4"/>
  <p:tag name="KSO_WM_UNIT_INDEX" val="1_2_4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201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HIGHLIGHT" val="0"/>
  <p:tag name="KSO_WM_UNIT_ID" val="diagram20205782_2*m_h_f*1_3_1"/>
  <p:tag name="KSO_WM_UNIT_INDEX" val="1_3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  <p:tag name="KSO_WM_UNIT_USESOURCEFORMAT_APPLY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HIGHLIGHT" val="0"/>
  <p:tag name="KSO_WM_UNIT_ID" val="diagram20205782_2*m_h_i*1_3_1"/>
  <p:tag name="KSO_WM_UNIT_INDEX" val="1_3_1"/>
  <p:tag name="KSO_WM_UNIT_LAYERLEVEL" val="1_1_1"/>
  <p:tag name="KSO_WM_UNIT_LINE_FILL_TYPE" val="2"/>
  <p:tag name="KSO_WM_UNIT_LINE_FORE_SCHEMECOLOR_INDEX" val="7"/>
  <p:tag name="KSO_WM_UNIT_LINE_FORE_SCHEMECOLOR_INDEX_BRIGHTNESS" val="0"/>
  <p:tag name="KSO_WM_UNIT_TYPE" val="m_h_i"/>
  <p:tag name="KSO_WM_UNIT_USESOURCEFORMAT_APPLY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782_2*m_h_i*1_3_2"/>
  <p:tag name="KSO_WM_UNIT_INDEX" val="1_3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782_2*m_h_i*1_3_3"/>
  <p:tag name="KSO_WM_UNIT_INDEX" val="1_3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HIGHLIGHT" val="0"/>
  <p:tag name="KSO_WM_UNIT_ID" val="diagram20205782_2*m_h_i*1_3_4"/>
  <p:tag name="KSO_WM_UNIT_INDEX" val="1_3_4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2a2ec86c346f44a58cb249f63aca3196&quot;,&quot;fill_align&quot;:&quot;cm&quot;,&quot;text_align&quot;:&quot;cm&quot;,&quot;text_direction&quot;:&quot;horizontal&quot;,&quot;chip_types&quot;:[&quot;diagram&quot;,&quot;picture&quot;,&quot;chart&quot;,&quot;table&quot;,&quot;video&quot;]},{&quot;fill_id&quot;:&quot;7efa92e0b7e4426394bc3bb29790d747&quot;,&quot;fill_align&quot;:&quot;rm&quot;,&quot;text_align&quot;:&quot;lm&quot;,&quot;text_direction&quot;:&quot;horizontal&quot;,&quot;chip_types&quot;:[&quot;text&quot;,&quot;header&quot;]},{&quot;fill_id&quot;:&quot;82723dc5db6c4e6c9878ce9ba3bfd623&quot;,&quot;fill_align&quot;:&quot;lm&quot;,&quot;text_align&quot;:&quot;lm&quot;,&quot;text_direction&quot;:&quot;horizontal&quot;,&quot;chip_types&quot;:[&quot;text&quot;]}],[{&quot;fill_id&quot;:&quot;2a2ec86c346f44a58cb249f63aca3196&quot;,&quot;fill_align&quot;:&quot;cm&quot;,&quot;text_align&quot;:&quot;lm&quot;,&quot;text_direction&quot;:&quot;horizontal&quot;,&quot;chip_types&quot;:[&quot;diagram&quot;,&quot;picture&quot;,&quot;chart&quot;,&quot;table&quot;,&quot;video&quot;]},{&quot;fill_id&quot;:&quot;7efa92e0b7e4426394bc3bb29790d747&quot;,&quot;fill_align&quot;:&quot;rm&quot;,&quot;text_align&quot;:&quot;lm&quot;,&quot;text_direction&quot;:&quot;horizontal&quot;,&quot;chip_types&quot;:[&quot;text&quot;,&quot;header&quot;]},{&quot;fill_id&quot;:&quot;82723dc5db6c4e6c9878ce9ba3bfd623&quot;,&quot;fill_align&quot;:&quot;lm&quot;,&quot;text_align&quot;:&quot;lm&quot;,&quot;text_direction&quot;:&quot;horizontal&quot;,&quot;chip_types&quot;:[&quot;text&quot;]}]]"/>
  <p:tag name="KSO_WM_CHIP_GROUPID" val="5e9d77c8dc741d3f2d9ea5b6"/>
  <p:tag name="KSO_WM_CHIP_INFOS" val="{&quot;layout_type&quot;:&quot;topbottom&quot;,&quot;tags&quot;:{&quot;style&quot;:[&quot;商务&quot;,&quot;简约&quot;,&quot;文艺清新&quot;,&quot;卡通&quot;,&quot;欧美风&quot;,&quot;黑板风&quot;,&quot;渐变风&quot;,&quot;党政风&quot;]},&quot;slide_type&quot;:[&quot;text&quot;],&quot;aspect_ratio&quot;:&quot;16:9&quot;}"/>
  <p:tag name="KSO_WM_CHIP_XID" val="5e997dffdade925159b52629"/>
  <p:tag name="KSO_WM_SLIDE_BACKGROUND" val="[&quot;general&quot;]"/>
  <p:tag name="KSO_WM_SLIDE_BACKGROUND_TYPE" val="general"/>
  <p:tag name="KSO_WM_SLIDE_BK_DARK_LIGHT" val="2"/>
  <p:tag name="KSO_WM_SLIDE_ID" val="diagram20208185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3T09:35:31&quot;,&quot;maxSize&quot;:{&quot;size1&quot;:50},&quot;minSize&quot;:{&quot;size1&quot;:50},&quot;normalSize&quot;:{&quot;size1&quot;:50},&quot;subLayout&quot;:[{&quot;id&quot;:&quot;2020-06-23T09:35:31&quot;,&quot;margin&quot;:{&quot;bottom&quot;:2.1170001029968262,&quot;left&quot;:2.1170001029968262,&quot;right&quot;:1.6929999589920044,&quot;top&quot;:13.970000267028809},&quot;type&quot;:0},{&quot;id&quot;:&quot;2020-06-23T09:35:31&quot;,&quot;margin&quot;:{&quot;bottom&quot;:2.1170001029968262,&quot;left&quot;:1.6929999589920044,&quot;right&quot;:2.1170001029968262,&quot;top&quot;:13.970000267028809},&quot;type&quot;:0}],&quot;type&quot;:0}"/>
  <p:tag name="KSO_WM_SLIDE_POSITION" val="35*36"/>
  <p:tag name="KSO_WM_SLIDE_RATIO" val="1.777778"/>
  <p:tag name="KSO_WM_SLIDE_SIZE" val="889*468"/>
  <p:tag name="KSO_WM_SLIDE_SUBTYPE" val="picTxt"/>
  <p:tag name="KSO_WM_SLIDE_SUPPORT_FEATURE_TYPE" val="0"/>
  <p:tag name="KSO_WM_SLIDE_TYPE" val="text"/>
  <p:tag name="KSO_WM_TAG_VERSION" val="1.0"/>
  <p:tag name="KSO_WM_TEMPLATE_ASSEMBLE_GROUPID" val="5ef15c5f0e56d0f322bebbdc"/>
  <p:tag name="KSO_WM_TEMPLATE_ASSEMBLE_XID" val="5ef15c5f0e56d0f322bebbdc"/>
  <p:tag name="KSO_WM_TEMPLATE_CATEGORY" val="diagram"/>
  <p:tag name="KSO_WM_TEMPLATE_COLOR_TYPE" val="1"/>
  <p:tag name="KSO_WM_TEMPLATE_INDEX" val="20208185"/>
  <p:tag name="KSO_WM_TEMPLATE_MASTER_TYPE" val="0"/>
  <p:tag name="KSO_WM_TEMPLATE_SUBCATEGORY" val="21"/>
  <p:tag name="KSO_WM_TEMPLATE_THUMBS_INDEX" val="1、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9d77c8dc741d3f2d9ea5b6"/>
  <p:tag name="KSO_WM_CHIP_XID" val="5e997dffdade925159b52629"/>
  <p:tag name="KSO_WM_TAG_VERSION" val="1.0"/>
  <p:tag name="KSO_WM_TEMPLATE_ASSEMBLE_GROUPID" val="5ef15c5f0e56d0f322bebbdc"/>
  <p:tag name="KSO_WM_TEMPLATE_ASSEMBLE_XID" val="5ef15c5f0e56d0f322bebbdc"/>
  <p:tag name="KSO_WM_TEMPLATE_CATEGORY" val="diagram"/>
  <p:tag name="KSO_WM_TEMPLATE_INDEX" val="20208185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18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4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o1-1"/>
  <p:tag name="KSO_WM_TAG_VERSION" val="1.0"/>
  <p:tag name="KSO_WM_TEMPLATE_CATEGORY" val="diagram"/>
  <p:tag name="KSO_WM_TEMPLATE_INDEX" val="2017121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171211_1*o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o_h_i"/>
  <p:tag name="KSO_WM_UNIT_USESOURCEFORMAT_APPLY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o1-1"/>
  <p:tag name="KSO_WM_TAG_VERSION" val="1.0"/>
  <p:tag name="KSO_WM_TEMPLATE_CATEGORY" val="diagram"/>
  <p:tag name="KSO_WM_TEMPLATE_INDEX" val="2017121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71211_1*o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o_h_i"/>
  <p:tag name="KSO_WM_UNIT_USESOURCEFORMAT_APPLY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o1-1"/>
  <p:tag name="KSO_WM_TAG_VERSION" val="1.0"/>
  <p:tag name="KSO_WM_TEMPLATE_CATEGORY" val="diagram"/>
  <p:tag name="KSO_WM_TEMPLATE_INDEX" val="20171211"/>
  <p:tag name="KSO_WM_UNIT_COMPATIBLE" val="0"/>
  <p:tag name="KSO_WM_UNIT_DIAGRAM_ISNUMVISUAL" val="0"/>
  <p:tag name="KSO_WM_UNIT_DIAGRAM_ISREFERUNIT" val="0"/>
  <p:tag name="KSO_WM_UNIT_HIGHLIGHT" val="0"/>
  <p:tag name="KSO_WM_UNIT_ID" val="diagram20171211_1*o_h_i*1_2_2"/>
  <p:tag name="KSO_WM_UNIT_INDEX" val="1_2_2"/>
  <p:tag name="KSO_WM_UNIT_LAYERLEVEL" val="1_1_1"/>
  <p:tag name="KSO_WM_UNIT_LINE_FILL_TYPE" val="2"/>
  <p:tag name="KSO_WM_UNIT_LINE_FORE_SCHEMECOLOR_INDEX" val="14"/>
  <p:tag name="KSO_WM_UNIT_LINE_FORE_SCHEMECOLOR_INDEX_BRIGHTNESS" val="-0.5"/>
  <p:tag name="KSO_WM_UNIT_TYPE" val="o_h_i"/>
  <p:tag name="KSO_WM_UNIT_USESOURCEFORMAT_APPLY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201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o1-1"/>
  <p:tag name="KSO_WM_TAG_VERSION" val="1.0"/>
  <p:tag name="KSO_WM_TEMPLATE_CATEGORY" val="diagram"/>
  <p:tag name="KSO_WM_TEMPLATE_INDEX" val="20171211"/>
  <p:tag name="KSO_WM_UNIT_COMPATIBLE" val="0"/>
  <p:tag name="KSO_WM_UNIT_DIAGRAM_ISNUMVISUAL" val="0"/>
  <p:tag name="KSO_WM_UNIT_DIAGRAM_ISREFERUNIT" val="0"/>
  <p:tag name="KSO_WM_UNIT_HIGHLIGHT" val="0"/>
  <p:tag name="KSO_WM_UNIT_ID" val="diagram20171211_1*o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"/>
  <p:tag name="KSO_WM_UNIT_TEXT_FILL_TYPE" val="1"/>
  <p:tag name="KSO_WM_UNIT_TYPE" val="o_h_f"/>
  <p:tag name="KSO_WM_UNIT_USESOURCEFORMAT_APPLY" val="1"/>
  <p:tag name="KSO_WM_UNIT_VALUE" val="54"/>
  <p:tag name="MH" val="20150921115827"/>
  <p:tag name="MH_LIBRARY" val="GRAPHIC"/>
  <p:tag name="MH_ORDER" val="1"/>
  <p:tag name="MH_TYPE" val="Text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o1-1"/>
  <p:tag name="KSO_WM_TAG_VERSION" val="1.0"/>
  <p:tag name="KSO_WM_TEMPLATE_CATEGORY" val="diagram"/>
  <p:tag name="KSO_WM_TEMPLATE_INDEX" val="20171211"/>
  <p:tag name="KSO_WM_UNIT_COMPATIBLE" val="0"/>
  <p:tag name="KSO_WM_UNIT_DIAGRAM_ISNUMVISUAL" val="0"/>
  <p:tag name="KSO_WM_UNIT_DIAGRAM_ISREFERUNIT" val="0"/>
  <p:tag name="KSO_WM_UNIT_HIGHLIGHT" val="0"/>
  <p:tag name="KSO_WM_UNIT_ID" val="diagram20171211_1*o_h_i*1_1_1"/>
  <p:tag name="KSO_WM_UNIT_INDEX" val="1_1_1"/>
  <p:tag name="KSO_WM_UNIT_LAYERLEVEL" val="1_1_1"/>
  <p:tag name="KSO_WM_UNIT_LINE_FILL_TYPE" val="2"/>
  <p:tag name="KSO_WM_UNIT_LINE_FORE_SCHEMECOLOR_INDEX" val="14"/>
  <p:tag name="KSO_WM_UNIT_LINE_FORE_SCHEMECOLOR_INDEX_BRIGHTNESS" val="-0.5"/>
  <p:tag name="KSO_WM_UNIT_TYPE" val="o_h_i"/>
  <p:tag name="KSO_WM_UNIT_USESOURCEFORMAT_APPLY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o1-1"/>
  <p:tag name="KSO_WM_TAG_VERSION" val="1.0"/>
  <p:tag name="KSO_WM_TEMPLATE_CATEGORY" val="diagram"/>
  <p:tag name="KSO_WM_TEMPLATE_INDEX" val="20171211"/>
  <p:tag name="KSO_WM_UNIT_COMPATIBLE" val="0"/>
  <p:tag name="KSO_WM_UNIT_DIAGRAM_ISNUMVISUAL" val="0"/>
  <p:tag name="KSO_WM_UNIT_DIAGRAM_ISREFERUNIT" val="0"/>
  <p:tag name="KSO_WM_UNIT_HIGHLIGHT" val="0"/>
  <p:tag name="KSO_WM_UNIT_ID" val="diagram20171211_1*o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"/>
  <p:tag name="KSO_WM_UNIT_TEXT_FILL_TYPE" val="1"/>
  <p:tag name="KSO_WM_UNIT_TYPE" val="o_h_f"/>
  <p:tag name="KSO_WM_UNIT_USESOURCEFORMAT_APPLY" val="1"/>
  <p:tag name="KSO_WM_UNIT_VALUE" val="54"/>
  <p:tag name="MH" val="20150921115827"/>
  <p:tag name="MH_LIBRARY" val="GRAPHIC"/>
  <p:tag name="MH_ORDER" val="1"/>
  <p:tag name="MH_TYPE" val="Text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o1-1"/>
  <p:tag name="KSO_WM_TAG_VERSION" val="1.0"/>
  <p:tag name="KSO_WM_TEMPLATE_CATEGORY" val="diagram"/>
  <p:tag name="KSO_WM_TEMPLATE_INDEX" val="20171211"/>
  <p:tag name="KSO_WM_UNIT_COMPATIBLE" val="0"/>
  <p:tag name="KSO_WM_UNIT_DIAGRAM_ISNUMVISUAL" val="0"/>
  <p:tag name="KSO_WM_UNIT_DIAGRAM_ISREFERUNIT" val="0"/>
  <p:tag name="KSO_WM_UNIT_HIGHLIGHT" val="0"/>
  <p:tag name="KSO_WM_UNIT_ID" val="diagram20171211_1*o_h_i*1_2_3"/>
  <p:tag name="KSO_WM_UNIT_INDEX" val="1_2_3"/>
  <p:tag name="KSO_WM_UNIT_LAYERLEVEL" val="1_1_1"/>
  <p:tag name="KSO_WM_UNIT_TEXT_FILL_FORE_SCHEMECOLOR_INDEX" val="14"/>
  <p:tag name="KSO_WM_UNIT_TEXT_FILL_FORE_SCHEMECOLOR_INDEX_BRIGHTNESS" val="0"/>
  <p:tag name="KSO_WM_UNIT_TEXT_FILL_TYPE" val="1"/>
  <p:tag name="KSO_WM_UNIT_TYPE" val="o_h_i"/>
  <p:tag name="KSO_WM_UNIT_USESOURCEFORMAT_APPLY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o1-1"/>
  <p:tag name="KSO_WM_TAG_VERSION" val="1.0"/>
  <p:tag name="KSO_WM_TEMPLATE_CATEGORY" val="diagram"/>
  <p:tag name="KSO_WM_TEMPLATE_INDEX" val="20171211"/>
  <p:tag name="KSO_WM_UNIT_COMPATIBLE" val="0"/>
  <p:tag name="KSO_WM_UNIT_DIAGRAM_ISNUMVISUAL" val="0"/>
  <p:tag name="KSO_WM_UNIT_DIAGRAM_ISREFERUNIT" val="0"/>
  <p:tag name="KSO_WM_UNIT_HIGHLIGHT" val="0"/>
  <p:tag name="KSO_WM_UNIT_ID" val="diagram20171211_1*o_h_i*1_1_3"/>
  <p:tag name="KSO_WM_UNIT_INDEX" val="1_1_3"/>
  <p:tag name="KSO_WM_UNIT_LAYERLEVEL" val="1_1_1"/>
  <p:tag name="KSO_WM_UNIT_TEXT_FILL_FORE_SCHEMECOLOR_INDEX" val="14"/>
  <p:tag name="KSO_WM_UNIT_TEXT_FILL_FORE_SCHEMECOLOR_INDEX_BRIGHTNESS" val="0"/>
  <p:tag name="KSO_WM_UNIT_TEXT_FILL_TYPE" val="1"/>
  <p:tag name="KSO_WM_UNIT_TYPE" val="o_h_i"/>
  <p:tag name="KSO_WM_UNIT_USESOURCEFORMAT_APPLY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9d77c8dc741d3f2d9ea5b6"/>
  <p:tag name="KSO_WM_CHIP_XID" val="5e997dffdade925159b52629"/>
  <p:tag name="KSO_WM_TAG_VERSION" val="1.0"/>
  <p:tag name="KSO_WM_TEMPLATE_ASSEMBLE_GROUPID" val="5ef15c5f0e56d0f322bebbdc"/>
  <p:tag name="KSO_WM_TEMPLATE_ASSEMBLE_XID" val="5ef15c5f0e56d0f322bebbdc"/>
  <p:tag name="KSO_WM_TEMPLATE_CATEGORY" val="diagram"/>
  <p:tag name="KSO_WM_TEMPLATE_INDEX" val="20208185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185_1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SM_LIMIT_TYPE" val="1"/>
  <p:tag name="KSO_WM_UNIT_TYPE" val="i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cf87b25165840bc84223515312519f5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15c5f0e56d0f322bebbdc"/>
  <p:tag name="KSO_WM_TEMPLATE_ASSEMBLE_XID" val="5ef15c5f0e56d0f322bebbdc"/>
  <p:tag name="KSO_WM_TEMPLATE_CATEGORY" val="diagram"/>
  <p:tag name="KSO_WM_TEMPLATE_INDEX" val="20208185"/>
  <p:tag name="KSO_WM_UNIT_BLOCK" val="0"/>
  <p:tag name="KSO_WM_UNIT_COMPATIBLE" val="0"/>
  <p:tag name="KSO_WM_UNIT_DEC_AREA_ID" val="63fbdc93a9a44e819ba491ca1aedd04b"/>
  <p:tag name="KSO_WM_UNIT_DEFAULT_FONT" val="24;44;4"/>
  <p:tag name="KSO_WM_UNIT_DIAGRAM_ISNUMVISUAL" val="0"/>
  <p:tag name="KSO_WM_UNIT_DIAGRAM_ISREFERUNIT" val="0"/>
  <p:tag name="KSO_WM_UNIT_HIGHLIGHT" val="0"/>
  <p:tag name="KSO_WM_UNIT_ID" val="diagram202081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7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37916b307bf4015abcbf03b1bba3e8d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15c5f0e56d0f322bebbdc"/>
  <p:tag name="KSO_WM_TEMPLATE_ASSEMBLE_XID" val="5ef15c5f0e56d0f322bebbdc"/>
  <p:tag name="KSO_WM_TEMPLATE_CATEGORY" val="diagram"/>
  <p:tag name="KSO_WM_TEMPLATE_INDEX" val="20208185"/>
  <p:tag name="KSO_WM_UNIT_BLOCK" val="0"/>
  <p:tag name="KSO_WM_UNIT_COMPATIBLE" val="0"/>
  <p:tag name="KSO_WM_UNIT_DEC_AREA_ID" val="884564dfe0af44cb822d0233375cdbf9"/>
  <p:tag name="KSO_WM_UNIT_DEFAULT_FONT" val="14;20;2"/>
  <p:tag name="KSO_WM_UNIT_DIAGRAM_ISNUMVISUAL" val="0"/>
  <p:tag name="KSO_WM_UNIT_DIAGRAM_ISREFERUNIT" val="0"/>
  <p:tag name="KSO_WM_UNIT_HIGHLIGHT" val="0"/>
  <p:tag name="KSO_WM_UNIT_ID" val="diagram20208185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cb509c17ded54b42a5e9a84a0ad13dd5&quot;,&quot;fill_align&quot;:&quot;rm&quot;,&quot;text_align&quot;:&quot;rm&quot;,&quot;text_direction&quot;:&quot;horizontal&quot;,&quot;chip_types&quot;:[&quot;header&quot;]},{&quot;fill_id&quot;:&quot;e3486b1120c742108a49a661a8c9d9f1&quot;,&quot;fill_align&quot;:&quot;lm&quot;,&quot;text_align&quot;:&quot;lm&quot;,&quot;text_direction&quot;:&quot;horizontal&quot;,&quot;chip_types&quot;:[&quot;text&quot;,&quot;picture&quot;,&quot;chart&quot;,&quot;table&quot;],&quot;support_features&quot;:[&quot;collage&quot;,&quot;carousel&quot;]}]]"/>
  <p:tag name="KSO_WM_CHIP_GROUPID" val="5f229415dda340fd2c9b586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29415dda340fd2c9b5869"/>
  <p:tag name="KSO_WM_SLIDE_BACKGROUND" val="[&quot;general&quot;]"/>
  <p:tag name="KSO_WM_SLIDE_BACKGROUND_TYPE" val="general"/>
  <p:tag name="KSO_WM_SLIDE_BK_DARK_LIGHT" val="2"/>
  <p:tag name="KSO_WM_SLIDE_ID" val="diagram20210170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8-28T14:23:30&quot;,&quot;maxSize&quot;:{&quot;size1&quot;:45},&quot;minSize&quot;:{&quot;size1&quot;:45},&quot;normalSize&quot;:{&quot;size1&quot;:45},&quot;subLayout&quot;:[{&quot;id&quot;:&quot;2020-08-28T14:23:30&quot;,&quot;margin&quot;:{&quot;bottom&quot;:8.4670000076293945,&quot;left&quot;:2.9630000591278076,&quot;right&quot;:3.809999942779541,&quot;top&quot;:6.7729997634887695},&quot;type&quot;:0},{&quot;id&quot;:&quot;2020-08-28T14:23:30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COLOR_TYPE" val="1"/>
  <p:tag name="KSO_WM_TEMPLATE_INDEX" val="20210170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0170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201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017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3a9b3aea98c94c18b21ea33f90ca0d57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9f983d2bbca64d56b75964a856de218d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170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f419d83bc99475ea466aaecfe571b87"/>
  <p:tag name="KSO_WM_BEAUTIFY_FLAG" val="#wm#"/>
  <p:tag name="KSO_WM_CHIP_FILLAREA_FILL_RULE" val="{&quot;fill_align&quot;:&quot;rm&quot;,&quot;fill_mode&quot;:&quot;full&quot;}"/>
  <p:tag name="KSO_WM_CHIP_GROUPID" val="5e7881253197e252a37019b5"/>
  <p:tag name="KSO_WM_CHIP_XID" val="5e7881253197e252a37019b6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9f983d2bbca64d56b75964a856de218d"/>
  <p:tag name="KSO_WM_UNIT_DEFAULT_FONT" val="24;44;4"/>
  <p:tag name="KSO_WM_UNIT_DIAGRAM_ISNUMVISUAL" val="0"/>
  <p:tag name="KSO_WM_UNIT_DIAGRAM_ISREFERUNIT" val="0"/>
  <p:tag name="KSO_WM_UNIT_HIGHLIGHT" val="0"/>
  <p:tag name="KSO_WM_UNIT_ID" val="diagram2021017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0f4c325d7d54c5587e9100cb2cbbe87"/>
  <p:tag name="KSO_WM_BEAUTIFY_FLAG" val="#wm#"/>
  <p:tag name="KSO_WM_CHIP_FILLAREA_FILL_RULE" val="{&quot;fill_align&quot;:&quot;lm&quot;,&quot;fill_mode&quot;:&quot;full&quot;}"/>
  <p:tag name="KSO_WM_CHIP_GROUPID" val="5e6b05596848fb12bee65ac8"/>
  <p:tag name="KSO_WM_CHIP_XID" val="5e6b05596848fb12bee65aca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e87a5397f77a4b8a809de0af63867793"/>
  <p:tag name="KSO_WM_UNIT_DEFAULT_FONT" val="14;20;2"/>
  <p:tag name="KSO_WM_UNIT_DIAGRAM_ISNUMVISUAL" val="0"/>
  <p:tag name="KSO_WM_UNIT_DIAGRAM_ISREFERUNIT" val="0"/>
  <p:tag name="KSO_WM_UNIT_HIGHLIGHT" val="0"/>
  <p:tag name="KSO_WM_UNIT_ID" val="diagram2021017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b28d2db6e2a9419f97b4dc33244df8b6&quot;,&quot;fill_align&quot;:&quot;lt&quot;,&quot;text_align&quot;:&quot;lt&quot;,&quot;text_direction&quot;:&quot;vertical&quot;,&quot;chip_types&quot;:[&quot;header&quot;]},{&quot;fill_id&quot;:&quot;9b03db969aed4ded91547ba31b5adbe7&quot;,&quot;fill_align&quot;:&quot;rt&quot;,&quot;text_align&quot;:&quot;rt&quot;,&quot;text_direction&quot;:&quot;vertical&quot;,&quot;chip_types&quot;:[&quot;text&quot;]}],[{&quot;fill_id&quot;:&quot;b28d2db6e2a9419f97b4dc33244df8b6&quot;,&quot;fill_align&quot;:&quot;lt&quot;,&quot;text_align&quot;:&quot;lt&quot;,&quot;text_direction&quot;:&quot;vertical&quot;,&quot;chip_types&quot;:[&quot;header&quot;]},{&quot;fill_id&quot;:&quot;9b03db969aed4ded91547ba31b5adbe7&quot;,&quot;fill_align&quot;:&quot;rm&quot;,&quot;text_align&quot;:&quot;lm&quot;,&quot;text_direction&quot;:&quot;horizontal&quot;,&quot;chip_types&quot;:[&quot;diagram&quot;,&quot;picture&quot;,&quot;chart&quot;,&quot;table&quot;,&quot;video&quot;],&quot;support_features&quot;:[&quot;collage&quot;,&quot;carousel&quot;,&quot;creativecrop&quot;]}]]"/>
  <p:tag name="KSO_WM_CHIP_GROUPID" val="5e7f2e0e24b822ad86e02045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f2e0e24b822ad86e02046"/>
  <p:tag name="KSO_WM_SLIDE_BACKGROUND" val="[&quot;general&quot;,&quot;frame&quot;]"/>
  <p:tag name="KSO_WM_SLIDE_BACKGROUND_TYPE" val="frame"/>
  <p:tag name="KSO_WM_SLIDE_BK_DARK_LIGHT" val="2"/>
  <p:tag name="KSO_WM_SLIDE_ID" val="diagram20208429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24T00:05:52&quot;,&quot;maxSize&quot;:{&quot;size1&quot;:81.321571071942643},&quot;minSize&quot;:{&quot;size1&quot;:71.321571071942643},&quot;normalSize&quot;:{&quot;size1&quot;:81.321571071942643},&quot;subLayout&quot;:[{&quot;id&quot;:&quot;2020-06-24T00:05:52&quot;,&quot;margin&quot;:{&quot;bottom&quot;:2.9630000591278076,&quot;left&quot;:3.3870000839233398,&quot;right&quot;:0.84700000286102295,&quot;top&quot;:2.9630000591278076},&quot;type&quot;:0},{&quot;id&quot;:&quot;2020-06-24T00:05:52&quot;,&quot;margin&quot;:{&quot;bottom&quot;:2.9630000591278076,&quot;left&quot;:0,&quot;right&quot;:3.3870000839233398,&quot;top&quot;:2.9630000591278076},&quot;type&quot;:0}],&quot;type&quot;:0}"/>
  <p:tag name="KSO_WM_SLIDE_POSITION" val="144*84"/>
  <p:tag name="KSO_WM_SLIDE_RATIO" val="1.777778"/>
  <p:tag name="KSO_WM_SLIDE_SIZE" val="672*372"/>
  <p:tag name="KSO_WM_SLIDE_SUBTYPE" val="picTxt"/>
  <p:tag name="KSO_WM_SLIDE_SUPPORT_FEATURE_TYPE" val="7"/>
  <p:tag name="KSO_WM_SLIDE_TYPE" val="text"/>
  <p:tag name="KSO_WM_TAG_VERSION" val="1.0"/>
  <p:tag name="KSO_WM_TEMPLATE_ASSEMBLE_GROUPID" val="5ef2285c770fdf8a85bd468f"/>
  <p:tag name="KSO_WM_TEMPLATE_ASSEMBLE_XID" val="5ef2285c770fdf8a85bd468f"/>
  <p:tag name="KSO_WM_TEMPLATE_CATEGORY" val="diagram"/>
  <p:tag name="KSO_WM_TEMPLATE_COLOR_TYPE" val="1"/>
  <p:tag name="KSO_WM_TEMPLATE_INDEX" val="20208429"/>
  <p:tag name="KSO_WM_TEMPLATE_MASTER_TYPE" val="0"/>
  <p:tag name="KSO_WM_TEMPLATE_SUBCATEGORY" val="2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ef2285c770fdf8a85bd468f"/>
  <p:tag name="KSO_WM_TEMPLATE_ASSEMBLE_XID" val="5ef2285c770fdf8a85bd468f"/>
  <p:tag name="KSO_WM_TEMPLATE_CATEGORY" val="diagram"/>
  <p:tag name="KSO_WM_TEMPLATE_INDEX" val="20208429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8429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f8e6f284128401a9f2fb4df2654db14"/>
  <p:tag name="KSO_WM_BEAUTIFY_FLAG" val="#wm#"/>
  <p:tag name="KSO_WM_CHIP_GROUPID" val="5ed9b8b3eee88846f39f355c"/>
  <p:tag name="KSO_WM_CHIP_XID" val="5ed9b8b3eee88846f39f355d"/>
  <p:tag name="KSO_WM_TAG_VERSION" val="1.0"/>
  <p:tag name="KSO_WM_TEMPLATE_ASSEMBLE_GROUPID" val="5ef2285c770fdf8a85bd468f"/>
  <p:tag name="KSO_WM_TEMPLATE_ASSEMBLE_XID" val="5ef2285c770fdf8a85bd468f"/>
  <p:tag name="KSO_WM_TEMPLATE_CATEGORY" val="diagram"/>
  <p:tag name="KSO_WM_TEMPLATE_INDEX" val="20208429"/>
  <p:tag name="KSO_WM_UNIT_BLOCK" val="0"/>
  <p:tag name="KSO_WM_UNIT_COMPATIBLE" val="0"/>
  <p:tag name="KSO_WM_UNIT_DEC_AREA_ID" val="d1d119246ad340bb95f758f003e8ab1d"/>
  <p:tag name="KSO_WM_UNIT_DEFAULT_FONT" val="24;44;4"/>
  <p:tag name="KSO_WM_UNIT_DIAGRAM_ISNUMVISUAL" val="0"/>
  <p:tag name="KSO_WM_UNIT_DIAGRAM_ISREFERUNIT" val="0"/>
  <p:tag name="KSO_WM_UNIT_HIGHLIGHT" val="0"/>
  <p:tag name="KSO_WM_UNIT_ID" val="diagram20208429_1*a*1"/>
  <p:tag name="KSO_WM_UNIT_INDEX" val="1"/>
  <p:tag name="KSO_WM_UNIT_ISCONTENTSTITLE" val="0"/>
  <p:tag name="KSO_WM_UNIT_ISNUMDGMTITLE" val="0"/>
  <p:tag name="KSO_WM_UNIT_LAST_MAX_FONTSIZE" val="80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7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HIGHLIGHT" val="0"/>
  <p:tag name="KSO_WM_UNIT_ID" val="diagram20210086_3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10086_3*l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HIGHLIGHT" val="0"/>
  <p:tag name="KSO_WM_UNIT_ID" val="diagram20210086_3*l_h_f*1_1_1"/>
  <p:tag name="KSO_WM_UNIT_INDEX" val="1_1_1"/>
  <p:tag name="KSO_WM_UNIT_LAYERLEVEL" val="1_1_1"/>
  <p:tag name="KSO_WM_UNIT_NOCLEAR" val="0"/>
  <p:tag name="KSO_WM_UNIT_PRESET_TEXT" val="在此输入你想要阐述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1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-0.05"/>
  <p:tag name="KSO_WM_UNIT_FILL_TYPE" val="1"/>
  <p:tag name="KSO_WM_UNIT_HIGHLIGHT" val="0"/>
  <p:tag name="KSO_WM_UNIT_ID" val="diagram20205201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HIGHLIGHT" val="0"/>
  <p:tag name="KSO_WM_UNIT_ID" val="diagram20210086_3*l_h_i*1_2_1"/>
  <p:tag name="KSO_WM_UNIT_INDEX" val="1_2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10086_3*l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HIGHLIGHT" val="0"/>
  <p:tag name="KSO_WM_UNIT_ID" val="diagram20210086_3*l_h_f*1_2_1"/>
  <p:tag name="KSO_WM_UNIT_INDEX" val="1_2_1"/>
  <p:tag name="KSO_WM_UNIT_LAYERLEVEL" val="1_1_1"/>
  <p:tag name="KSO_WM_UNIT_NOCLEAR" val="0"/>
  <p:tag name="KSO_WM_UNIT_PRESET_TEXT" val="在此输入你想要阐述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16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HIGHLIGHT" val="0"/>
  <p:tag name="KSO_WM_UNIT_ID" val="diagram20210086_3*l_h_i*1_3_1"/>
  <p:tag name="KSO_WM_UNIT_INDEX" val="1_3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10086_3*l_h_i*1_3_2"/>
  <p:tag name="KSO_WM_UNIT_INDEX" val="1_3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HIGHLIGHT" val="0"/>
  <p:tag name="KSO_WM_UNIT_ID" val="diagram20210086_3*l_h_f*1_3_1"/>
  <p:tag name="KSO_WM_UNIT_INDEX" val="1_3_1"/>
  <p:tag name="KSO_WM_UNIT_LAYERLEVEL" val="1_1_1"/>
  <p:tag name="KSO_WM_UNIT_NOCLEAR" val="0"/>
  <p:tag name="KSO_WM_UNIT_PRESET_TEXT" val="在此输入你想要阐述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16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HIGHLIGHT" val="0"/>
  <p:tag name="KSO_WM_UNIT_ID" val="diagram20210086_3*l_h_i*1_4_1"/>
  <p:tag name="KSO_WM_UNIT_INDEX" val="1_4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10086_3*l_h_i*1_4_2"/>
  <p:tag name="KSO_WM_UNIT_INDEX" val="1_4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HIGHLIGHT" val="0"/>
  <p:tag name="KSO_WM_UNIT_ID" val="diagram20210086_3*l_h_f*1_4_1"/>
  <p:tag name="KSO_WM_UNIT_INDEX" val="1_4_1"/>
  <p:tag name="KSO_WM_UNIT_LAYERLEVEL" val="1_1_1"/>
  <p:tag name="KSO_WM_UNIT_NOCLEAR" val="0"/>
  <p:tag name="KSO_WM_UNIT_PRESET_TEXT" val="在此输入你想要阐述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16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ID" val="diagram20196641_1"/>
  <p:tag name="KSO_WM_SLIDE_INDEX" val="1"/>
  <p:tag name="KSO_WM_SLIDE_ITEM_CNT" val="0"/>
  <p:tag name="KSO_WM_SLIDE_LAYOUT" val="a_f"/>
  <p:tag name="KSO_WM_SLIDE_LAYOUT_CNT" val="1_2"/>
  <p:tag name="KSO_WM_SLIDE_POSITION" val="0*56"/>
  <p:tag name="KSO_WM_SLIDE_RATIO" val="1.777778"/>
  <p:tag name="KSO_WM_SLIDE_SIZE" val="914*44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6641"/>
  <p:tag name="KSO_WM_TEMPLATE_MASTER_TYPE" val="0"/>
  <p:tag name="KSO_WM_TEMPLATE_SUBCATEGORY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HIGHLIGHT" val="0"/>
  <p:tag name="KSO_WM_UNIT_ID" val="diagram20205201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2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196641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3"/>
  <p:tag name="KSO_WM_UNIT_INDEX" val="3"/>
  <p:tag name="KSO_WM_UNIT_LAYERLEVEL" val="1"/>
  <p:tag name="KSO_WM_UNIT_TYPE" val="i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EXT_PART_ID_V2" val="d-4-1"/>
  <p:tag name="KSO_WM_UNIT_TYPE" val="f"/>
  <p:tag name="KSO_WM_UNIT_VALUE" val="10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56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PART_ID" val="3-X"/>
  <p:tag name="KSO_WM_UNIT_TEXT_PART_ID_V2" val="a-4-1"/>
  <p:tag name="KSO_WM_UNIT_TEXT_PART_SIZE" val="49.2*832"/>
  <p:tag name="KSO_WM_UNIT_TYPE" val="a"/>
  <p:tag name="KSO_WM_UNIT_VALUE" val="26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4"/>
  <p:tag name="KSO_WM_UNIT_INDEX" val="4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5"/>
  <p:tag name="KSO_WM_UNIT_INDEX" val="5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ID" val="diagram20203406_1"/>
  <p:tag name="KSO_WM_SLIDE_INDEX" val="1"/>
  <p:tag name="KSO_WM_SLIDE_ITEM_CNT" val="0"/>
  <p:tag name="KSO_WM_SLIDE_LAYOUT" val="a_f_i"/>
  <p:tag name="KSO_WM_SLIDE_LAYOUT_CNT" val="1_2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9-10T19:28:42&quot;,&quot;maxSize&quot;:{&quot;size1&quot;:33.40245660310611},&quot;minSize&quot;:{&quot;size1&quot;:33.40245660310611},&quot;normalSize&quot;:{&quot;size1&quot;:33.40245660310611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09-10T19:28:42&quot;,&quot;margin&quot;:{&quot;bottom&quot;:2.9300000667572021,&quot;left&quot;:2.119999885559082,&quot;right&quot;:1.690000057220459,&quot;top&quot;:3.2699997425079346},&quot;maxSize&quot;:{&quot;size1&quot;:65.599999999999994},&quot;minSize&quot;:{&quot;size1&quot;:39.299999999999997},&quot;normalSize&quot;:{&quot;size1&quot;:52.399999999999999},&quot;subLayout&quot;:[{&quot;id&quot;:&quot;2020-09-10T19:28:42&quot;,&quot;margin&quot;:{&quot;bottom&quot;:0.39399999380111694,&quot;left&quot;:2.119999885559082,&quot;right&quot;:1.690000057220459,&quot;top&quot;:3.2699997425079346},&quot;type&quot;:0},{&quot;id&quot;:&quot;2020-09-10T19:28:42&quot;,&quot;margin&quot;:{&quot;bottom&quot;:2.9300000667572021,&quot;left&quot;:2.119999885559082,&quot;right&quot;:1.690000057220459,&quot;top&quot;:0.026000002399086952},&quot;type&quot;:0}],&quot;type&quot;:0},{&quot;id&quot;:&quot;2020-09-10T19:28:42&quot;,&quot;margin&quot;:{&quot;bottom&quot;:2.119999885559082,&quot;left&quot;:1.690000057220459,&quot;right&quot;:2.119999885559082,&quot;top&quot;:2.119999885559082},&quot;type&quot;:0}],&quot;type&quot;:0}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6"/>
  <p:tag name="KSO_WM_TEMPLATE_MASTER_TYPE" val="0"/>
  <p:tag name="KSO_WM_TEMPLATE_SUBCATEGORY" val="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HIGHLIGHT" val="0"/>
  <p:tag name="KSO_WM_UNIT_ID" val="diagram2020520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&#10;添加大标题"/>
  <p:tag name="KSO_WM_UNIT_TYPE" val="a"/>
  <p:tag name="KSO_WM_UNIT_VALUE" val="1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6"/>
  <p:tag name="KSO_WM_UNIT_BK_DARK_LIGHT" val="1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FILL_FORE_SCHEMECOLOR_INDEX" val="15"/>
  <p:tag name="KSO_WM_UNIT_FILL_FORE_SCHEMECOLOR_INDEX_BRIGHTNESS" val="0.15"/>
  <p:tag name="KSO_WM_UNIT_FILL_TYPE" val="1"/>
  <p:tag name="KSO_WM_UNIT_HIGHLIGHT" val="0"/>
  <p:tag name="KSO_WM_UNIT_ID" val="diagram20203406_1*i*1"/>
  <p:tag name="KSO_WM_UNIT_INDEX" val="1"/>
  <p:tag name="KSO_WM_UNIT_LAYERLEVEL" val="1"/>
  <p:tag name="KSO_WM_UNIT_SM_LIMIT_TYPE" val="1"/>
  <p:tag name="KSO_WM_UNIT_SUBTYPE" val="h"/>
  <p:tag name="KSO_WM_UNIT_TYPE" val="i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6_1*a*1"/>
  <p:tag name="KSO_WM_UNIT_INDEX" val="1"/>
  <p:tag name="KSO_WM_UNIT_ISCONTENTSTITLE" val="0"/>
  <p:tag name="KSO_WM_UNIT_LAYERLEVEL" val="1"/>
  <p:tag name="KSO_WM_UNIT_NOCLEAR" val="0"/>
  <p:tag name="KSO_WM_UNIT_PRESET_TEXT" val="点击此处添加大标题"/>
  <p:tag name="KSO_WM_UNIT_TYPE" val="a"/>
  <p:tag name="KSO_WM_UNIT_VALUE" val="16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6_1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"/>
  <p:tag name="KSO_WM_UNIT_SM_LIMIT_TYPE" val="1"/>
  <p:tag name="KSO_WM_UNIT_TEXT_FILL_FORE_SCHEMECOLOR_INDEX" val="14"/>
  <p:tag name="KSO_WM_UNIT_TEXT_FILL_FORE_SCHEMECOLOR_INDEX_BRIGHTNESS" val="-0.05"/>
  <p:tag name="KSO_WM_UNIT_TEXT_FILL_TYPE" val="1"/>
  <p:tag name="KSO_WM_UNIT_TYPE" val="f"/>
  <p:tag name="KSO_WM_UNIT_VALUE" val="48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16;24;2"/>
  <p:tag name="KSO_WM_UNIT_DIAGRAM_ISNUMVISUAL" val="0"/>
  <p:tag name="KSO_WM_UNIT_DIAGRAM_ISREFERUNIT" val="0"/>
  <p:tag name="KSO_WM_UNIT_HIGHLIGHT" val="0"/>
  <p:tag name="KSO_WM_UNIT_ID" val="diagram20203406_1*f*2"/>
  <p:tag name="KSO_WM_UNIT_INDEX" val="2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6_1*i*2"/>
  <p:tag name="KSO_WM_UNIT_INDEX" val="2"/>
  <p:tag name="KSO_WM_UNIT_LAYERLEVEL" val="1"/>
  <p:tag name="KSO_WM_UNIT_SM_LIMIT_TYPE" val="1"/>
  <p:tag name="KSO_WM_UNIT_TYPE" val="i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ID" val="diagram20203406_1"/>
  <p:tag name="KSO_WM_SLIDE_INDEX" val="1"/>
  <p:tag name="KSO_WM_SLIDE_ITEM_CNT" val="0"/>
  <p:tag name="KSO_WM_SLIDE_LAYOUT" val="a_f_i"/>
  <p:tag name="KSO_WM_SLIDE_LAYOUT_CNT" val="1_2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9-10T19:28:42&quot;,&quot;maxSize&quot;:{&quot;size1&quot;:33.40245660310611},&quot;minSize&quot;:{&quot;size1&quot;:33.40245660310611},&quot;normalSize&quot;:{&quot;size1&quot;:33.40245660310611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09-10T19:28:42&quot;,&quot;margin&quot;:{&quot;bottom&quot;:2.9300000667572021,&quot;left&quot;:2.119999885559082,&quot;right&quot;:1.690000057220459,&quot;top&quot;:3.2699997425079346},&quot;maxSize&quot;:{&quot;size1&quot;:65.599999999999994},&quot;minSize&quot;:{&quot;size1&quot;:39.299999999999997},&quot;normalSize&quot;:{&quot;size1&quot;:52.399999999999999},&quot;subLayout&quot;:[{&quot;id&quot;:&quot;2020-09-10T19:28:42&quot;,&quot;margin&quot;:{&quot;bottom&quot;:0.39399999380111694,&quot;left&quot;:2.119999885559082,&quot;right&quot;:1.690000057220459,&quot;top&quot;:3.2699997425079346},&quot;type&quot;:0},{&quot;id&quot;:&quot;2020-09-10T19:28:42&quot;,&quot;margin&quot;:{&quot;bottom&quot;:2.9300000667572021,&quot;left&quot;:2.119999885559082,&quot;right&quot;:1.690000057220459,&quot;top&quot;:0.026000002399086952},&quot;type&quot;:0}],&quot;type&quot;:0},{&quot;id&quot;:&quot;2020-09-10T19:28:42&quot;,&quot;margin&quot;:{&quot;bottom&quot;:2.119999885559082,&quot;left&quot;:1.690000057220459,&quot;right&quot;:2.119999885559082,&quot;top&quot;:2.119999885559082},&quot;type&quot;:0}],&quot;type&quot;:0}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6"/>
  <p:tag name="KSO_WM_TEMPLATE_MASTER_TYPE" val="0"/>
  <p:tag name="KSO_WM_TEMPLATE_SUBCATEGORY" val="1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6"/>
  <p:tag name="KSO_WM_UNIT_BK_DARK_LIGHT" val="1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FILL_FORE_SCHEMECOLOR_INDEX" val="15"/>
  <p:tag name="KSO_WM_UNIT_FILL_FORE_SCHEMECOLOR_INDEX_BRIGHTNESS" val="0.15"/>
  <p:tag name="KSO_WM_UNIT_FILL_TYPE" val="1"/>
  <p:tag name="KSO_WM_UNIT_HIGHLIGHT" val="0"/>
  <p:tag name="KSO_WM_UNIT_ID" val="diagram20203406_1*i*1"/>
  <p:tag name="KSO_WM_UNIT_INDEX" val="1"/>
  <p:tag name="KSO_WM_UNIT_LAYERLEVEL" val="1"/>
  <p:tag name="KSO_WM_UNIT_SM_LIMIT_TYPE" val="1"/>
  <p:tag name="KSO_WM_UNIT_SUBTYPE" val="h"/>
  <p:tag name="KSO_WM_UNIT_TYPE" val="i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6_1*a*1"/>
  <p:tag name="KSO_WM_UNIT_INDEX" val="1"/>
  <p:tag name="KSO_WM_UNIT_ISCONTENTSTITLE" val="0"/>
  <p:tag name="KSO_WM_UNIT_LAYERLEVEL" val="1"/>
  <p:tag name="KSO_WM_UNIT_NOCLEAR" val="0"/>
  <p:tag name="KSO_WM_UNIT_PRESET_TEXT" val="点击此处添加大标题"/>
  <p:tag name="KSO_WM_UNIT_TYPE" val="a"/>
  <p:tag name="KSO_WM_UNIT_VALUE" val="16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6_1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"/>
  <p:tag name="KSO_WM_UNIT_SM_LIMIT_TYPE" val="1"/>
  <p:tag name="KSO_WM_UNIT_TEXT_FILL_FORE_SCHEMECOLOR_INDEX" val="14"/>
  <p:tag name="KSO_WM_UNIT_TEXT_FILL_FORE_SCHEMECOLOR_INDEX_BRIGHTNESS" val="-0.05"/>
  <p:tag name="KSO_WM_UNIT_TEXT_FILL_TYPE" val="1"/>
  <p:tag name="KSO_WM_UNIT_TYPE" val="f"/>
  <p:tag name="KSO_WM_UNIT_VALUE" val="48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16;24;2"/>
  <p:tag name="KSO_WM_UNIT_DIAGRAM_ISNUMVISUAL" val="0"/>
  <p:tag name="KSO_WM_UNIT_DIAGRAM_ISREFERUNIT" val="0"/>
  <p:tag name="KSO_WM_UNIT_HIGHLIGHT" val="0"/>
  <p:tag name="KSO_WM_UNIT_ID" val="diagram20203406_1*f*2"/>
  <p:tag name="KSO_WM_UNIT_INDEX" val="2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cb&quot;,&quot;text_align&quot;:&quot;c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ct&quot;,&quot;text_align&quot;:&quot;ct&quot;,&quot;text_direction&quot;:&quot;horizontal&quot;,&quot;chip_types&quot;:[&quot;text&quot;]}],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lb&quot;,&quot;text_align&quot;:&quot;l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lt&quot;,&quot;text_align&quot;:&quot;lt&quot;,&quot;text_direction&quot;:&quot;horizontal&quot;,&quot;chip_types&quot;:[&quot;text&quot;]}]]"/>
  <p:tag name="KSO_WM_CHIP_GROUPID" val="5e71ec0347edf80c4a5df1a2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ec0347edf80c4a5df1a3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8313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06-23T09:35:27&quot;,&quot;maxSize&quot;:{&quot;size1&quot;:36.200000000000003},&quot;minSize&quot;:{&quot;size1&quot;:28.899999999999999},&quot;normalSize&quot;:{&quot;size1&quot;:28.899999999999999},&quot;subLayout&quot;:[{&quot;backgroundInfo&quot;:[{&quot;bottom&quot;:0,&quot;bottomAbs&quot;:false,&quot;left&quot;:0,&quot;leftAbs&quot;:false,&quot;right&quot;:-0.12964561599999999,&quot;rightAbs&quot;:false,&quot;top&quot;:0,&quot;topAbs&quot;:false,&quot;type&quot;:&quot;leftRight&quot;}],&quot;id&quot;:&quot;2020-06-23T09:35:27&quot;,&quot;margin&quot;:{&quot;bottom&quot;:2.5399999618530273,&quot;left&quot;:1.6929999589920044,&quot;right&quot;:0,&quot;top&quot;:2.5399999618530273},&quot;type&quot;:0},{&quot;id&quot;:&quot;2020-06-23T09:35:27&quot;,&quot;maxSize&quot;:{&quot;size1&quot;:68.900000000000006},&quot;minSize&quot;:{&quot;size1&quot;:53.299999999999997},&quot;normalSize&quot;:{&quot;size1&quot;:68.900000000000006},&quot;subLayout&quot;:[{&quot;id&quot;:&quot;2020-06-23T09:35:27&quot;,&quot;margin&quot;:{&quot;bottom&quot;:0,&quot;left&quot;:3.3870000839233398,&quot;right&quot;:1.6929999589920044,&quot;top&quot;:2.5399999618530273},&quot;type&quot;:0},{&quot;id&quot;:&quot;2020-06-23T09:35:27&quot;,&quot;margin&quot;:{&quot;bottom&quot;:2.1170001029968262,&quot;left&quot;:3.3870000839233398,&quot;right&quot;:1.6929999589920044,&quot;top&quot;:0.84700000286102295},&quot;type&quot;:0}],&quot;type&quot;:0}],&quot;type&quot;:0}"/>
  <p:tag name="KSO_WM_SLIDE_POSITION" val="48*96"/>
  <p:tag name="KSO_WM_SLIDE_RATIO" val="1.777778"/>
  <p:tag name="KSO_WM_SLIDE_SIZE" val="792*300"/>
  <p:tag name="KSO_WM_SLIDE_SUBTYPE" val="picTxt"/>
  <p:tag name="KSO_WM_SLIDE_SUPPORT_FEATURE_TYPE" val="3"/>
  <p:tag name="KSO_WM_SLIDE_TYPE" val="text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COLOR_TYPE" val="1"/>
  <p:tag name="KSO_WM_TEMPLATE_INDEX" val="20208313"/>
  <p:tag name="KSO_WM_TEMPLATE_MASTER_TYPE" val="0"/>
  <p:tag name="KSO_WM_TEMPLATE_SUBCATEGORY" val="2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969a5984fe4426badf670db1829be36&quot;,&quot;fill_align&quot;:&quot;cm&quot;,&quot;text_align&quot;:&quot;cm&quot;,&quot;text_direction&quot;:&quot;horizontal&quot;,&quot;chip_types&quot;:[&quot;header&quot;]},{&quot;fill_id&quot;:&quot;638fc320fad547f2a2c9e7fbae56f76d&quot;,&quot;fill_align&quot;:&quot;cm&quot;,&quot;text_align&quot;:&quot;lm&quot;,&quot;text_direction&quot;:&quot;horizontal&quot;,&quot;chip_types&quot;:[&quot;diagram&quot;,&quot;text&quot;,&quot;picture&quot;,&quot;chart&quot;,&quot;table&quot;],&quot;support_features&quot;:[&quot;collage&quot;,&quot;carousel&quot;]}]]"/>
  <p:tag name="KSO_WM_CHIP_GROUPID" val="5f226a74c4814ce96fb160ea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26a74c4814ce96fb160eb"/>
  <p:tag name="KSO_WM_SLIDE_BACKGROUND" val="[&quot;bottomTop&quot;]"/>
  <p:tag name="KSO_WM_SLIDE_BACKGROUND_TYPE" val="bottomTop"/>
  <p:tag name="KSO_WM_SLIDE_BK_DARK_LIGHT" val="2"/>
  <p:tag name="KSO_WM_SLIDE_ID" val="diagram20210175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.74074070000000003,&quot;topAbs&quot;:false,&quot;type&quot;:&quot;bottomTop&quot;}],&quot;id&quot;:&quot;2020-08-28T14:23:32&quot;,&quot;maxSize&quot;:{&quot;size1&quot;:42.200000000000003},&quot;minSize&quot;:{&quot;size1&quot;:42.200000000000003},&quot;normalSize&quot;:{&quot;size1&quot;:42.200000000000003},&quot;subLayout&quot;:[{&quot;id&quot;:&quot;2020-08-28T14:23:32&quot;,&quot;margin&quot;:{&quot;bottom&quot;:3.3870000839233398,&quot;left&quot;:4.6570000648498535,&quot;right&quot;:4.6570000648498535,&quot;top&quot;:1.2699999809265137},&quot;type&quot;:0},{&quot;id&quot;:&quot;2020-08-28T14:23:32&quot;,&quot;margin&quot;:{&quot;bottom&quot;:3.3870000839233398,&quot;left&quot;:6.7729997634887695,&quot;right&quot;:6.7729997634887695,&quot;top&quot;:0},&quot;type&quot;:0}],&quot;type&quot;:0}"/>
  <p:tag name="KSO_WM_SLIDE_POSITION" val="0*72"/>
  <p:tag name="KSO_WM_SLIDE_RATIO" val="1.777778"/>
  <p:tag name="KSO_WM_SLIDE_SIZE" val="960*467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72"/>
  <p:tag name="KSO_WM_TEMPLATE_ASSEMBLE_XID" val="5f48a2c2f3f92eac73830e72"/>
  <p:tag name="KSO_WM_TEMPLATE_CATEGORY" val="diagram"/>
  <p:tag name="KSO_WM_TEMPLATE_COLOR_TYPE" val="1"/>
  <p:tag name="KSO_WM_TEMPLATE_INDEX" val="20210175"/>
  <p:tag name="KSO_WM_TEMPLATE_MASTER_TYPE" val="0"/>
  <p:tag name="KSO_WM_TEMPLATE_SUBCATEGORY" val="2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TEMPLATE_ASSEMBLE_GROUPID" val="5f48a2c2f3f92eac73830e72"/>
  <p:tag name="KSO_WM_TEMPLATE_ASSEMBLE_XID" val="5f48a2c2f3f92eac73830e72"/>
  <p:tag name="KSO_WM_TEMPLATE_CATEGORY" val="diagram"/>
  <p:tag name="KSO_WM_TEMPLATE_INDEX" val="20210175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0175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18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6a74c4814ce96fb160ea"/>
  <p:tag name="KSO_WM_CHIP_XID" val="5f226a74c4814ce96fb160eb"/>
  <p:tag name="KSO_WM_TAG_VERSION" val="1.0"/>
  <p:tag name="KSO_WM_TEMPLATE_ASSEMBLE_GROUPID" val="5f48a2c2f3f92eac73830e72"/>
  <p:tag name="KSO_WM_TEMPLATE_ASSEMBLE_XID" val="5f48a2c2f3f92eac73830e72"/>
  <p:tag name="KSO_WM_TEMPLATE_CATEGORY" val="diagram"/>
  <p:tag name="KSO_WM_TEMPLATE_INDEX" val="20210175"/>
  <p:tag name="KSO_WM_UNIT_BLOCK" val="0"/>
  <p:tag name="KSO_WM_UNIT_COMPATIBLE" val="0"/>
  <p:tag name="KSO_WM_UNIT_DEC_AREA_ID" val="62e8a7ef88484c27907bbead105ca5a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0175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18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6a74c4814ce96fb160ea"/>
  <p:tag name="KSO_WM_CHIP_XID" val="5f226a74c4814ce96fb160eb"/>
  <p:tag name="KSO_WM_TAG_VERSION" val="1.0"/>
  <p:tag name="KSO_WM_TEMPLATE_ASSEMBLE_GROUPID" val="5f48a2c2f3f92eac73830e72"/>
  <p:tag name="KSO_WM_TEMPLATE_ASSEMBLE_XID" val="5f48a2c2f3f92eac73830e72"/>
  <p:tag name="KSO_WM_TEMPLATE_CATEGORY" val="diagram"/>
  <p:tag name="KSO_WM_TEMPLATE_INDEX" val="20210175"/>
  <p:tag name="KSO_WM_UNIT_BLOCK" val="0"/>
  <p:tag name="KSO_WM_UNIT_COMPATIBLE" val="0"/>
  <p:tag name="KSO_WM_UNIT_DEC_AREA_ID" val="f73bda84c42e4735b3f5d092a816bbc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0175_1*i*3"/>
  <p:tag name="KSO_WM_UNIT_INDEX" val="3"/>
  <p:tag name="KSO_WM_UNIT_LAYERLEVEL" val="1"/>
  <p:tag name="KSO_WM_UNIT_SHADOW_SCHEMECOLOR_INDEX" val="13"/>
  <p:tag name="KSO_WM_UNIT_SHADOW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9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6a74c4814ce96fb160ea"/>
  <p:tag name="KSO_WM_CHIP_XID" val="5f226a74c4814ce96fb160eb"/>
  <p:tag name="KSO_WM_TAG_VERSION" val="1.0"/>
  <p:tag name="KSO_WM_TEMPLATE_ASSEMBLE_GROUPID" val="5f48a2c2f3f92eac73830e72"/>
  <p:tag name="KSO_WM_TEMPLATE_ASSEMBLE_XID" val="5f48a2c2f3f92eac73830e72"/>
  <p:tag name="KSO_WM_TEMPLATE_CATEGORY" val="diagram"/>
  <p:tag name="KSO_WM_TEMPLATE_INDEX" val="20210175"/>
  <p:tag name="KSO_WM_UNIT_BLOCK" val="0"/>
  <p:tag name="KSO_WM_UNIT_COMPATIBLE" val="0"/>
  <p:tag name="KSO_WM_UNIT_DEC_AREA_ID" val="69bd12f14aa74ace9c6c03891def0a0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175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c741f5ff3b543829c897f8c6ee33584"/>
  <p:tag name="KSO_WM_BEAUTIFY_FLAG" val="#wm#"/>
  <p:tag name="KSO_WM_CHIP_FILLAREA_FILL_RULE" val="{&quot;fill_align&quot;:&quot;cm&quot;,&quot;fill_mode&quot;:&quot;full&quot;}"/>
  <p:tag name="KSO_WM_CHIP_GROUPID" val="5f0681562c9c209bb8bb14eb"/>
  <p:tag name="KSO_WM_CHIP_XID" val="5f0681562c9c209bb8bb14ec"/>
  <p:tag name="KSO_WM_TAG_VERSION" val="1.0"/>
  <p:tag name="KSO_WM_TEMPLATE_ASSEMBLE_GROUPID" val="5f48a2c2f3f92eac73830e72"/>
  <p:tag name="KSO_WM_TEMPLATE_ASSEMBLE_XID" val="5f48a2c2f3f92eac73830e72"/>
  <p:tag name="KSO_WM_TEMPLATE_CATEGORY" val="diagram"/>
  <p:tag name="KSO_WM_TEMPLATE_INDEX" val="20210175"/>
  <p:tag name="KSO_WM_UNIT_BLOCK" val="0"/>
  <p:tag name="KSO_WM_UNIT_COMPATIBLE" val="0"/>
  <p:tag name="KSO_WM_UNIT_DEC_AREA_ID" val="ffd06e58c94341fab60cc2f5895e31c3"/>
  <p:tag name="KSO_WM_UNIT_DEFAULT_FONT" val="24;44;4"/>
  <p:tag name="KSO_WM_UNIT_DIAGRAM_ISNUMVISUAL" val="0"/>
  <p:tag name="KSO_WM_UNIT_DIAGRAM_ISREFERUNIT" val="0"/>
  <p:tag name="KSO_WM_UNIT_HIGHLIGHT" val="0"/>
  <p:tag name="KSO_WM_UNIT_ID" val="diagram20210175_1*a*1"/>
  <p:tag name="KSO_WM_UNIT_INDEX" val="1"/>
  <p:tag name="KSO_WM_UNIT_ISCONTENTSTITLE" val="0"/>
  <p:tag name="KSO_WM_UNIT_ISNUMDGMTITLE" val="0"/>
  <p:tag name="KSO_WM_UNIT_LAST_MAX_FONTSIZE" val="960"/>
  <p:tag name="KSO_WM_UNIT_LAYERLEVEL" val="1"/>
  <p:tag name="KSO_WM_UNIT_NOCLEAR" val="0"/>
  <p:tag name="KSO_WM_UNIT_PRESET_TEXT" val="单击添加大标题"/>
  <p:tag name="KSO_WM_UNIT_SHOW_EDIT_AREA_INDICATION" val="1"/>
  <p:tag name="KSO_WM_UNIT_SMARTLAYOUT_COMPRESS_INFO" val="{&#10;    &quot;id&quot;: &quot;2020-08-28T14:23:32&quot;,&#10;    &quot;max&quot;: 4.8217282825379897,&#10;    &quot;topChanged&quot;: 4.5005511811023524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c741f5ff3b543829c897f8c6ee33584"/>
  <p:tag name="KSO_WM_BEAUTIFY_FLAG" val="#wm#"/>
  <p:tag name="KSO_WM_CHIP_FILLAREA_FILL_RULE" val="{&quot;fill_align&quot;:&quot;cm&quot;,&quot;fill_mode&quot;:&quot;full&quot;}"/>
  <p:tag name="KSO_WM_CHIP_GROUPID" val="5f0681562c9c209bb8bb14eb"/>
  <p:tag name="KSO_WM_CHIP_XID" val="5f0681562c9c209bb8bb14ec"/>
  <p:tag name="KSO_WM_TAG_VERSION" val="1.0"/>
  <p:tag name="KSO_WM_TEMPLATE_ASSEMBLE_GROUPID" val="5f48a2c2f3f92eac73830e72"/>
  <p:tag name="KSO_WM_TEMPLATE_ASSEMBLE_XID" val="5f48a2c2f3f92eac73830e72"/>
  <p:tag name="KSO_WM_TEMPLATE_CATEGORY" val="diagram"/>
  <p:tag name="KSO_WM_TEMPLATE_INDEX" val="20210175"/>
  <p:tag name="KSO_WM_UNIT_BLOCK" val="0"/>
  <p:tag name="KSO_WM_UNIT_COMPATIBLE" val="0"/>
  <p:tag name="KSO_WM_UNIT_DEC_AREA_ID" val="330c37302ef746eab38b0849e76b4deb"/>
  <p:tag name="KSO_WM_UNIT_DEFAULT_FONT" val="18;24;2"/>
  <p:tag name="KSO_WM_UNIT_DIAGRAM_ISNUMVISUAL" val="0"/>
  <p:tag name="KSO_WM_UNIT_DIAGRAM_ISREFERUNIT" val="0"/>
  <p:tag name="KSO_WM_UNIT_HIGHLIGHT" val="0"/>
  <p:tag name="KSO_WM_UNIT_ID" val="diagram2021017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SMARTLAYOUT_COMPRESS_INFO" val="{&#10;    &quot;id&quot;: &quot;2020-08-28T14:23:32&quot;,&#10;    &quot;max&quot;: 4.4200000000000017,&#10;    &quot;topChanged&quot;: 0&#10;}&#10;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38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6c667ee6a7e487eb89bccc77dd1aa6d"/>
  <p:tag name="KSO_WM_BEAUTIFY_FLAG" val="#wm#"/>
  <p:tag name="KSO_WM_CHIP_FILLAREA_FILL_RULE" val="{&quot;fill_align&quot;:&quot;cm&quot;,&quot;fill_mode&quot;:&quot;full&quot;}"/>
  <p:tag name="KSO_WM_CHIP_GROUPID" val="5e6b05596848fb12bee65ac8"/>
  <p:tag name="KSO_WM_CHIP_XID" val="5e6b05596848fb12bee65aca"/>
  <p:tag name="KSO_WM_TAG_VERSION" val="1.0"/>
  <p:tag name="KSO_WM_TEMPLATE_ASSEMBLE_GROUPID" val="5f48a2c2f3f92eac73830e72"/>
  <p:tag name="KSO_WM_TEMPLATE_ASSEMBLE_XID" val="5f48a2c2f3f92eac73830e72"/>
  <p:tag name="KSO_WM_TEMPLATE_CATEGORY" val="diagram"/>
  <p:tag name="KSO_WM_TEMPLATE_INDEX" val="20210175"/>
  <p:tag name="KSO_WM_UNIT_BLOCK" val="0"/>
  <p:tag name="KSO_WM_UNIT_COMPATIBLE" val="0"/>
  <p:tag name="KSO_WM_UNIT_DEC_AREA_ID" val="e129ec3d79a3459691ffc50f8da2d2ec"/>
  <p:tag name="KSO_WM_UNIT_DEFAULT_FONT" val="14;20;2"/>
  <p:tag name="KSO_WM_UNIT_DIAGRAM_ISNUMVISUAL" val="0"/>
  <p:tag name="KSO_WM_UNIT_DIAGRAM_ISREFERUNIT" val="0"/>
  <p:tag name="KSO_WM_UNIT_HIGHLIGHT" val="0"/>
  <p:tag name="KSO_WM_UNIT_ID" val="diagram20210175_1*f*1"/>
  <p:tag name="KSO_WM_UNIT_INDEX" val="1"/>
  <p:tag name="KSO_WM_UNIT_LAST_MAX_FONTSIZE" val="360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ARTLAYOUT_COMPRESS_INFO" val="{&#10;    &quot;id&quot;: &quot;2020-08-28T14:23:32&quot;,&#10;    &quot;max&quot;: 0.00054718017577215505,&#10;    &quot;topChanged&quot;: 0&#10;}&#10;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4b3d06a1f10d40ff8e06d4f6d0ab0ea3&quot;,&quot;fill_align&quot;:&quot;rm&quot;,&quot;text_align&quot;:&quot;lm&quot;,&quot;text_direction&quot;:&quot;horizontal&quot;,&quot;chip_types&quot;:[&quot;header&quot;]},{&quot;fill_id&quot;:&quot;8e40daf4927f4521bed00751a0febf31&quot;,&quot;fill_align&quot;:&quot;l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,[{&quot;fill_id&quot;:&quot;4b3d06a1f10d40ff8e06d4f6d0ab0ea3&quot;,&quot;fill_align&quot;:&quot;cm&quot;,&quot;text_align&quot;:&quot;cm&quot;,&quot;text_direction&quot;:&quot;horizontal&quot;,&quot;chip_types&quot;:[&quot;header&quot;]},{&quot;fill_id&quot;:&quot;8e40daf4927f4521bed00751a0febf31&quot;,&quot;fill_align&quot;:&quot;l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,[{&quot;fill_id&quot;:&quot;4b3d06a1f10d40ff8e06d4f6d0ab0ea3&quot;,&quot;fill_align&quot;:&quot;cm&quot;,&quot;text_align&quot;:&quot;cm&quot;,&quot;text_direction&quot;:&quot;horizontal&quot;,&quot;chip_types&quot;:[&quot;header&quot;]},{&quot;fill_id&quot;:&quot;8e40daf4927f4521bed00751a0febf31&quot;,&quot;fill_align&quot;:&quot;cm&quot;,&quot;text_align&quot;:&quot;cm&quot;,&quot;text_direction&quot;:&quot;horizontal&quot;,&quot;chip_types&quot;:[&quot;picture&quot;,&quot;diagram&quot;,&quot;pictext&quot;,&quot;table&quot;,&quot;chart&quot;,&quot;video&quot;],&quot;support_features&quot;:[&quot;collage&quot;,&quot;carousel&quot;,&quot;creativecrop&quot;]}]]"/>
  <p:tag name="KSO_WM_CHIP_GROUPID" val="5e757e9369be4861f5f86151"/>
  <p:tag name="KSO_WM_CHIP_INFOS" val="{&quot;layout_type&quot;:&quot;leftright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7600a5c2fe05cf1f263aea"/>
  <p:tag name="KSO_WM_SLIDE_BACKGROUND" val="[&quot;general&quot;]"/>
  <p:tag name="KSO_WM_SLIDE_BACKGROUND_TYPE" val="general"/>
  <p:tag name="KSO_WM_SLIDE_BK_DARK_LIGHT" val="2"/>
  <p:tag name="KSO_WM_SLIDE_ID" val="diagram2020760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7T10:55:32&quot;,&quot;maxSize&quot;:{&quot;size1&quot;:43.799999999999997},&quot;minSize&quot;:{&quot;size1&quot;:38.799999999999997},&quot;normalSize&quot;:{&quot;size1&quot;:38.800000000000004},&quot;subLayout&quot;:[{&quot;id&quot;:&quot;2020-06-17T10:55:32&quot;,&quot;margin&quot;:{&quot;bottom&quot;:3.809999942779541,&quot;left&quot;:2.1170001029968262,&quot;right&quot;:0.42300000786781311,&quot;top&quot;:3.809999942779541},&quot;type&quot;:0},{&quot;id&quot;:&quot;2020-06-17T10:55:32&quot;,&quot;margin&quot;:{&quot;bottom&quot;:2.1170001029968262,&quot;left&quot;:0,&quot;right&quot;:2.1170001029968262,&quot;top&quot;:2.1170001029968262},&quot;type&quot;:0}],&quot;type&quot;:0}"/>
  <p:tag name="KSO_WM_SLIDE_POSITION" val="36*23"/>
  <p:tag name="KSO_WM_SLIDE_RATIO" val="1.777778"/>
  <p:tag name="KSO_WM_SLIDE_SIZE" val="889*480"/>
  <p:tag name="KSO_WM_SLIDE_SUBTYPE" val="pureTxt"/>
  <p:tag name="KSO_WM_SLIDE_SUPPORT_FEATURE_TYPE" val="0"/>
  <p:tag name="KSO_WM_SLIDE_TYPE" val="text"/>
  <p:tag name="KSO_WM_TAG_VERSION" val="1.0"/>
  <p:tag name="KSO_WM_TEMPLATE_ASSEMBLE_GROUPID" val="5ee986149390e3092d7977e2"/>
  <p:tag name="KSO_WM_TEMPLATE_ASSEMBLE_XID" val="5ee986149390e3092d7977e2"/>
  <p:tag name="KSO_WM_TEMPLATE_CATEGORY" val="diagram"/>
  <p:tag name="KSO_WM_TEMPLATE_COLOR_TYPE" val="1"/>
  <p:tag name="KSO_WM_TEMPLATE_INDEX" val="20207609"/>
  <p:tag name="KSO_WM_TEMPLATE_MASTER_TYPE" val="0"/>
  <p:tag name="KSO_WM_TEMPLATE_SUBCATEGORY" val="2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57e9369be4861f5f86151"/>
  <p:tag name="KSO_WM_CHIP_XID" val="5e7600a5c2fe05cf1f263aea"/>
  <p:tag name="KSO_WM_TAG_VERSION" val="1.0"/>
  <p:tag name="KSO_WM_TEMPLATE_ASSEMBLE_GROUPID" val="5ee986149390e3092d7977e2"/>
  <p:tag name="KSO_WM_TEMPLATE_ASSEMBLE_XID" val="5ee986149390e3092d7977e2"/>
  <p:tag name="KSO_WM_TEMPLATE_CATEGORY" val="diagram"/>
  <p:tag name="KSO_WM_TEMPLATE_INDEX" val="20207609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7609_1*i*1"/>
  <p:tag name="KSO_WM_UNIT_INDEX" val="1"/>
  <p:tag name="KSO_WM_UNIT_LAYERLEVEL" val="1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2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31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57e9369be4861f5f86151"/>
  <p:tag name="KSO_WM_CHIP_XID" val="5e7600a5c2fe05cf1f263aea"/>
  <p:tag name="KSO_WM_TAG_VERSION" val="1.0"/>
  <p:tag name="KSO_WM_TEMPLATE_ASSEMBLE_GROUPID" val="5ee986149390e3092d7977e2"/>
  <p:tag name="KSO_WM_TEMPLATE_ASSEMBLE_XID" val="5ee986149390e3092d7977e2"/>
  <p:tag name="KSO_WM_TEMPLATE_CATEGORY" val="diagram"/>
  <p:tag name="KSO_WM_TEMPLATE_INDEX" val="20207609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760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57e9369be4861f5f86151"/>
  <p:tag name="KSO_WM_CHIP_XID" val="5e7600a5c2fe05cf1f263aea"/>
  <p:tag name="KSO_WM_TAG_VERSION" val="1.0"/>
  <p:tag name="KSO_WM_TEMPLATE_ASSEMBLE_GROUPID" val="5ee986149390e3092d7977e2"/>
  <p:tag name="KSO_WM_TEMPLATE_ASSEMBLE_XID" val="5ee986149390e3092d7977e2"/>
  <p:tag name="KSO_WM_TEMPLATE_CATEGORY" val="diagram"/>
  <p:tag name="KSO_WM_TEMPLATE_INDEX" val="20207609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7609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0490516aae6499ab4ad10f0bf9dd74b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986149390e3092d7977e2"/>
  <p:tag name="KSO_WM_TEMPLATE_ASSEMBLE_XID" val="5ee986149390e3092d7977e2"/>
  <p:tag name="KSO_WM_TEMPLATE_CATEGORY" val="diagram"/>
  <p:tag name="KSO_WM_TEMPLATE_INDEX" val="20207609"/>
  <p:tag name="KSO_WM_UNIT_BLOCK" val="0"/>
  <p:tag name="KSO_WM_UNIT_COMPATIBLE" val="0"/>
  <p:tag name="KSO_WM_UNIT_DEC_AREA_ID" val="9c595d6afe5341e2b83ad3553e9162f8"/>
  <p:tag name="KSO_WM_UNIT_DEFAULT_FONT" val="24;44;4"/>
  <p:tag name="KSO_WM_UNIT_DIAGRAM_ISNUMVISUAL" val="0"/>
  <p:tag name="KSO_WM_UNIT_DIAGRAM_ISREFERUNIT" val="0"/>
  <p:tag name="KSO_WM_UNIT_HIGHLIGHT" val="0"/>
  <p:tag name="KSO_WM_UNIT_ID" val="diagram2020760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6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3f94afde5c34b97873e77cb20ec95bd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986149390e3092d7977e2"/>
  <p:tag name="KSO_WM_TEMPLATE_ASSEMBLE_XID" val="5ee986149390e3092d7977e2"/>
  <p:tag name="KSO_WM_TEMPLATE_CATEGORY" val="diagram"/>
  <p:tag name="KSO_WM_TEMPLATE_INDEX" val="20207609"/>
  <p:tag name="KSO_WM_UNIT_BLOCK" val="0"/>
  <p:tag name="KSO_WM_UNIT_COMPATIBLE" val="0"/>
  <p:tag name="KSO_WM_UNIT_DEC_AREA_ID" val="491484f1f6ba46618794839e847e3bbd"/>
  <p:tag name="KSO_WM_UNIT_DEFAULT_FONT" val="14;20;2"/>
  <p:tag name="KSO_WM_UNIT_DIAGRAM_ISNUMVISUAL" val="0"/>
  <p:tag name="KSO_WM_UNIT_DIAGRAM_ISREFERUNIT" val="0"/>
  <p:tag name="KSO_WM_UNIT_HIGHLIGHT" val="0"/>
  <p:tag name="KSO_WM_UNIT_ID" val="diagram2020760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β&quot;,&quot;α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64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fb5608610af488dac2993d329f4f04a&quot;,&quot;fill_align&quot;:&quot;lb&quot;,&quot;text_align&quot;:&quot;lb&quot;,&quot;text_direction&quot;:&quot;horizontal&quot;,&quot;chip_types&quot;:[&quot;header&quot;]},{&quot;fill_id&quot;:&quot;19321385f4cc4a6ea310068d8ebccc22&quot;,&quot;fill_align&quot;:&quot;lt&quot;,&quot;text_align&quot;:&quot;lt&quot;,&quot;text_direction&quot;:&quot;horizontal&quot;,&quot;chip_types&quot;:[&quot;text&quot;,&quot;picture&quot;,&quot;chart&quot;]},{&quot;fill_id&quot;:&quot;8371d3f3a5204144b372af03a665a3ab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,&quot;carousel&quot;,&quot;creativecrop&quot;]}]]"/>
  <p:tag name="KSO_WM_CHIP_GROUPID" val="5ef20630a491bb0086638a07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0630a491bb0086638a08"/>
  <p:tag name="KSO_WM_SLIDE_BACKGROUND" val="[&quot;leftRight&quot;]"/>
  <p:tag name="KSO_WM_SLIDE_BACKGROUND_TYPE" val="leftRight"/>
  <p:tag name="KSO_WM_SLIDE_BK_DARK_LIGHT" val="2"/>
  <p:tag name="KSO_WM_SLIDE_ID" val="diagram20208650_1"/>
  <p:tag name="KSO_WM_SLIDE_INDEX" val="1"/>
  <p:tag name="KSO_WM_SLIDE_ITEM_CNT" val="0"/>
  <p:tag name="KSO_WM_SLIDE_LAYOUT" val="a_f"/>
  <p:tag name="KSO_WM_SLIDE_LAYOUT_CNT" val="1_2"/>
  <p:tag name="KSO_WM_SLIDE_LAYOUT_INFO" val="{&quot;direction&quot;:1,&quot;id&quot;:&quot;2020-06-26T09:50:48&quot;,&quot;maxSize&quot;:{&quot;size1&quot;:37.399983483536801},&quot;minSize&quot;:{&quot;size1&quot;:37.399983483536801},&quot;normalSize&quot;:{&quot;size1&quot;:37.399983483536801},&quot;subLayout&quot;:[{&quot;backgroundInfo&quot;:[{&quot;bottom&quot;:0,&quot;bottomAbs&quot;:false,&quot;left&quot;:0,&quot;leftAbs&quot;:false,&quot;right&quot;:0.100208767,&quot;rightAbs&quot;:false,&quot;top&quot;:0,&quot;topAbs&quot;:false,&quot;type&quot;:&quot;leftRight&quot;}],&quot;id&quot;:&quot;2020-06-26T09:50:48&quot;,&quot;maxSize&quot;:{&quot;size1&quot;:37.799999999999997},&quot;minSize&quot;:{&quot;size1&quot;:24.399999999999999},&quot;normalSize&quot;:{&quot;size1&quot;:37.79999999999999},&quot;subLayout&quot;:[{&quot;id&quot;:&quot;2020-06-26T09:50:48&quot;,&quot;margin&quot;:{&quot;bottom&quot;:0.026000002399086952,&quot;left&quot;:1.2699999809265137,&quot;right&quot;:2.5130002498626709,&quot;top&quot;:3.3870000839233398},&quot;type&quot;:0},{&quot;id&quot;:&quot;2020-06-26T09:50:48&quot;,&quot;margin&quot;:{&quot;bottom&quot;:4.2329998016357422,&quot;left&quot;:1.2699999809265137,&quot;right&quot;:2.5139999389648438,&quot;top&quot;:0.81999999284744263},&quot;type&quot;:0}],&quot;type&quot;:0},{&quot;id&quot;:&quot;2020-06-26T09:50:49&quot;,&quot;margin&quot;:{&quot;bottom&quot;:3.3870000839233398,&quot;left&quot;:0.026000002399086952,&quot;right&quot;:1.2699999809265137,&quot;top&quot;:3.3870000839233398},&quot;type&quot;:0}],&quot;type&quot;:0}"/>
  <p:tag name="KSO_WM_SLIDE_POSITION" val="0*0"/>
  <p:tag name="KSO_WM_SLIDE_RATIO" val="1.777778"/>
  <p:tag name="KSO_WM_SLIDE_SIZE" val="924*540"/>
  <p:tag name="KSO_WM_SLIDE_SUBTYPE" val="pureTxt"/>
  <p:tag name="KSO_WM_SLIDE_SUPPORT_FEATURE_TYPE" val="0"/>
  <p:tag name="KSO_WM_SLIDE_TYPE" val="text"/>
  <p:tag name="KSO_WM_TAG_VERSION" val="1.0"/>
  <p:tag name="KSO_WM_TEMPLATE_ASSEMBLE_GROUPID" val="5ef55478ea5a3ac527a189fc"/>
  <p:tag name="KSO_WM_TEMPLATE_ASSEMBLE_XID" val="5ef55478ea5a3ac527a189fc"/>
  <p:tag name="KSO_WM_TEMPLATE_CATEGORY" val="diagram"/>
  <p:tag name="KSO_WM_TEMPLATE_COLOR_TYPE" val="1"/>
  <p:tag name="KSO_WM_TEMPLATE_INDEX" val="20208650"/>
  <p:tag name="KSO_WM_TEMPLATE_MASTER_TYPE" val="0"/>
  <p:tag name="KSO_WM_TEMPLATE_SUBCATEGORY" val="2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f55478ea5a3ac527a189fc"/>
  <p:tag name="KSO_WM_TEMPLATE_ASSEMBLE_XID" val="5ef55478ea5a3ac527a189fc"/>
  <p:tag name="KSO_WM_TEMPLATE_CATEGORY" val="diagram"/>
  <p:tag name="KSO_WM_TEMPLATE_INDEX" val="2020865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65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630a491bb0086638a07"/>
  <p:tag name="KSO_WM_CHIP_XID" val="5ef20630a491bb0086638a08"/>
  <p:tag name="KSO_WM_TAG_VERSION" val="1.0"/>
  <p:tag name="KSO_WM_TEMPLATE_ASSEMBLE_GROUPID" val="5ef55478ea5a3ac527a189fc"/>
  <p:tag name="KSO_WM_TEMPLATE_ASSEMBLE_XID" val="5ef55478ea5a3ac527a189fc"/>
  <p:tag name="KSO_WM_TEMPLATE_CATEGORY" val="diagram"/>
  <p:tag name="KSO_WM_TEMPLATE_INDEX" val="20208650"/>
  <p:tag name="KSO_WM_UNIT_BLOCK" val="0"/>
  <p:tag name="KSO_WM_UNIT_COMPATIBLE" val="0"/>
  <p:tag name="KSO_WM_UNIT_DEC_AREA_ID" val="38140a51cea24ec5a27430c84bb5e9b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50_1*i*5"/>
  <p:tag name="KSO_WM_UNIT_INDEX" val="5"/>
  <p:tag name="KSO_WM_UNIT_LAYERLEVEL" val="1"/>
  <p:tag name="KSO_WM_UNIT_SM_LIMIT_TYPE" val="1"/>
  <p:tag name="KSO_WM_UNIT_TYPE" val="i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8367082c87846f8841e392d637b8026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55478ea5a3ac527a189fc"/>
  <p:tag name="KSO_WM_TEMPLATE_ASSEMBLE_XID" val="5ef55478ea5a3ac527a189fc"/>
  <p:tag name="KSO_WM_TEMPLATE_CATEGORY" val="diagram"/>
  <p:tag name="KSO_WM_TEMPLATE_INDEX" val="20208650"/>
  <p:tag name="KSO_WM_UNIT_BLOCK" val="0"/>
  <p:tag name="KSO_WM_UNIT_COMPATIBLE" val="0"/>
  <p:tag name="KSO_WM_UNIT_DEC_AREA_ID" val="c69556e4b606454882d541245ebc0944"/>
  <p:tag name="KSO_WM_UNIT_DEFAULT_FONT" val="24;44;4"/>
  <p:tag name="KSO_WM_UNIT_DIAGRAM_ISNUMVISUAL" val="0"/>
  <p:tag name="KSO_WM_UNIT_DIAGRAM_ISREFERUNIT" val="0"/>
  <p:tag name="KSO_WM_UNIT_HIGHLIGHT" val="0"/>
  <p:tag name="KSO_WM_UNIT_ID" val="diagram202086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7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8ad350bf3054fcbab1c2d1499cb55fe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55478ea5a3ac527a189fc"/>
  <p:tag name="KSO_WM_TEMPLATE_ASSEMBLE_XID" val="5ef55478ea5a3ac527a189fc"/>
  <p:tag name="KSO_WM_TEMPLATE_CATEGORY" val="diagram"/>
  <p:tag name="KSO_WM_TEMPLATE_INDEX" val="20208650"/>
  <p:tag name="KSO_WM_UNIT_BLOCK" val="0"/>
  <p:tag name="KSO_WM_UNIT_COMPATIBLE" val="0"/>
  <p:tag name="KSO_WM_UNIT_DEC_AREA_ID" val="1cc3e328daea46f3832d6461e15db445"/>
  <p:tag name="KSO_WM_UNIT_DEFAULT_FONT" val="14;20;2"/>
  <p:tag name="KSO_WM_UNIT_DIAGRAM_ISNUMVISUAL" val="0"/>
  <p:tag name="KSO_WM_UNIT_DIAGRAM_ISREFERUNIT" val="0"/>
  <p:tag name="KSO_WM_UNIT_HIGHLIGHT" val="0"/>
  <p:tag name="KSO_WM_UNIT_ID" val="diagram20208650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SUPPORT_UNIT_TYPE" val="[&quot;α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4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0cbba73888747ca9dacab05beeb5e60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55478ea5a3ac527a189fc"/>
  <p:tag name="KSO_WM_TEMPLATE_ASSEMBLE_XID" val="5ef55478ea5a3ac527a189fc"/>
  <p:tag name="KSO_WM_TEMPLATE_CATEGORY" val="diagram"/>
  <p:tag name="KSO_WM_TEMPLATE_INDEX" val="20208650"/>
  <p:tag name="KSO_WM_UNIT_BLOCK" val="0"/>
  <p:tag name="KSO_WM_UNIT_COMPATIBLE" val="0"/>
  <p:tag name="KSO_WM_UNIT_DEC_AREA_ID" val="7bdd5dec32ed4158845dac9e52336d2a"/>
  <p:tag name="KSO_WM_UNIT_DEFAULT_FONT" val="14;20;2"/>
  <p:tag name="KSO_WM_UNIT_DIAGRAM_ISNUMVISUAL" val="0"/>
  <p:tag name="KSO_WM_UNIT_DIAGRAM_ISREFERUNIT" val="0"/>
  <p:tag name="KSO_WM_UNIT_HIGHLIGHT" val="0"/>
  <p:tag name="KSO_WM_UNIT_ID" val="diagram20208650_1*f*1"/>
  <p:tag name="KSO_WM_UNIT_INDEX" val="1"/>
  <p:tag name="KSO_WM_UNIT_LAST_MAX_FONTSIZE" val="360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SHOW_EDIT_AREA_INDICATION" val="1"/>
  <p:tag name="KSO_WM_UNIT_SMARTLAYOUT_COMPRESS_INFO" val="{&#10;    &quot;id&quot;: &quot;2020-06-26T09:50:49&quot;,&#10;    &quot;max&quot;: 30.579125856414578,&#10;    &quot;topChanged&quot;: 27.29180702269548&#10;}&#10;"/>
  <p:tag name="KSO_WM_UNIT_SUBTYPE" val="a"/>
  <p:tag name="KSO_WM_UNIT_SUPPORT_UNIT_TYPE" val="[&quot;l&quot;,&quot;m&quot;,&quot;n&quot;,&quot;o&quot;,&quot;p&quot;,&quot;q&quot;,&quot;r&quot;,&quot;δ&quot;,&quot;η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7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31f40425ab1495da262410205a49f10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25677cbe04e04087bf2086104fab5e8d"/>
  <p:tag name="KSO_WM_UNIT_DEFAULT_FONT" val="24;44;4"/>
  <p:tag name="KSO_WM_UNIT_DIAGRAM_ISNUMVISUAL" val="0"/>
  <p:tag name="KSO_WM_UNIT_DIAGRAM_ISREFERUNIT" val="0"/>
  <p:tag name="KSO_WM_UNIT_HIGHLIGHT" val="0"/>
  <p:tag name="KSO_WM_UNIT_ID" val="diagram2020831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34b8e677ad5f40a1bec752419291d33f&quot;,&quot;fill_align&quot;:&quot;lm&quot;,&quot;text_align&quot;:&quot;lm&quot;,&quot;text_direction&quot;:&quot;horizontal&quot;,&quot;chip_types&quot;:[&quot;header&quot;]},{&quot;fill_id&quot;:&quot;189c3cc29f2b4f62ba52897c7838c1f3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,{&quot;fill_id&quot;:&quot;c786cd06d8aa4ebb92c23857ebcb871c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],[{&quot;fill_id&quot;:&quot;34b8e677ad5f40a1bec752419291d33f&quot;,&quot;fill_align&quot;:&quot;cm&quot;,&quot;text_align&quot;:&quot;cm&quot;,&quot;text_direction&quot;:&quot;horizontal&quot;,&quot;chip_types&quot;:[&quot;header&quot;]},{&quot;fill_id&quot;:&quot;189c3cc29f2b4f62ba52897c7838c1f3&quot;,&quot;fill_align&quot;:&quot;r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,{&quot;fill_id&quot;:&quot;c786cd06d8aa4ebb92c23857ebcb871c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]]"/>
  <p:tag name="KSO_WM_CHIP_GROUPID" val="5eedabadaa51720c6c8f4f5c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dabadaa51720c6c8f4f5d"/>
  <p:tag name="KSO_WM_SLIDE_BACKGROUND" val="[&quot;general&quot;,&quot;frame&quot;]"/>
  <p:tag name="KSO_WM_SLIDE_BACKGROUND_TYPE" val="frame"/>
  <p:tag name="KSO_WM_SLIDE_BK_DARK_LIGHT" val="2"/>
  <p:tag name="KSO_WM_SLIDE_ID" val="diagram20207946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0-08-04T10:14:55&quot;,&quot;maxSize&quot;:{&quot;size1&quot;:35.600000000000001},&quot;minSize&quot;:{&quot;size1&quot;:24.399999999999999},&quot;normalSize&quot;:{&quot;size1&quot;:31.283041703120446},&quot;subLayout&quot;:[{&quot;id&quot;:&quot;2020-08-04T10:14:55&quot;,&quot;margin&quot;:{&quot;bottom&quot;:0,&quot;left&quot;:2.5399999618530273,&quot;right&quot;:2.5399999618530273,&quot;top&quot;:2.5399999618530273},&quot;type&quot;:0},{&quot;direction&quot;:1,&quot;id&quot;:&quot;2020-08-04T10:14:55&quot;,&quot;maxSize&quot;:{&quot;size1&quot;:52.499606415106733},&quot;minSize&quot;:{&quot;size1&quot;:52.499606415106733},&quot;normalSize&quot;:{&quot;size1&quot;:52.499606415106733},&quot;subLayout&quot;:[{&quot;id&quot;:&quot;2020-08-04T10:14:55&quot;,&quot;margin&quot;:{&quot;bottom&quot;:2.5399999618530273,&quot;left&quot;:2.5399999618530273,&quot;right&quot;:2.1170001029968262,&quot;top&quot;:1.2699999809265137},&quot;type&quot;:0},{&quot;id&quot;:&quot;2020-08-04T10:14:55&quot;,&quot;margin&quot;:{&quot;bottom&quot;:2.5399999618530273,&quot;left&quot;:0,&quot;right&quot;:2.5399999618530273,&quot;top&quot;:1.2699999809265137},&quot;type&quot;:0}],&quot;type&quot;:0}],&quot;type&quot;:0}"/>
  <p:tag name="KSO_WM_SLIDE_POSITION" val="72*108"/>
  <p:tag name="KSO_WM_SLIDE_RATIO" val="1.777778"/>
  <p:tag name="KSO_WM_SLIDE_SIZE" val="816*312"/>
  <p:tag name="KSO_WM_SLIDE_SUBTYPE" val="pureTxt"/>
  <p:tag name="KSO_WM_SLIDE_SUPPORT_FEATURE_TYPE" val="0"/>
  <p:tag name="KSO_WM_SLIDE_TYPE" val="text"/>
  <p:tag name="KSO_WM_TAG_VERSION" val="1.0"/>
  <p:tag name="KSO_WM_TEMPLATE_ASSEMBLE_GROUPID" val="5f28c49a671cac347437116c"/>
  <p:tag name="KSO_WM_TEMPLATE_ASSEMBLE_XID" val="5f28c49a671cac347437116c"/>
  <p:tag name="KSO_WM_TEMPLATE_CATEGORY" val="diagram"/>
  <p:tag name="KSO_WM_TEMPLATE_COLOR_TYPE" val="1"/>
  <p:tag name="KSO_WM_TEMPLATE_INDEX" val="20207946"/>
  <p:tag name="KSO_WM_TEMPLATE_MASTER_TYPE" val="0"/>
  <p:tag name="KSO_WM_TEMPLATE_SUBCATEGORY" val="2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f28c49a671cac347437116c"/>
  <p:tag name="KSO_WM_TEMPLATE_ASSEMBLE_XID" val="5f28c49a671cac347437116c"/>
  <p:tag name="KSO_WM_TEMPLATE_CATEGORY" val="diagram"/>
  <p:tag name="KSO_WM_TEMPLATE_INDEX" val="20207946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7946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2e0cbc9b749452293c7ed4e3eec15f8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28c49a671cac347437116c"/>
  <p:tag name="KSO_WM_TEMPLATE_ASSEMBLE_XID" val="5f28c49a671cac347437116c"/>
  <p:tag name="KSO_WM_TEMPLATE_CATEGORY" val="diagram"/>
  <p:tag name="KSO_WM_TEMPLATE_INDEX" val="20207946"/>
  <p:tag name="KSO_WM_UNIT_BLOCK" val="0"/>
  <p:tag name="KSO_WM_UNIT_COMPATIBLE" val="0"/>
  <p:tag name="KSO_WM_UNIT_DEC_AREA_ID" val="d684b3fc2ad84b809bcc38e4750b3761"/>
  <p:tag name="KSO_WM_UNIT_DEFAULT_FONT" val="24;44;4"/>
  <p:tag name="KSO_WM_UNIT_DIAGRAM_ISNUMVISUAL" val="0"/>
  <p:tag name="KSO_WM_UNIT_DIAGRAM_ISREFERUNIT" val="0"/>
  <p:tag name="KSO_WM_UNIT_HIGHLIGHT" val="0"/>
  <p:tag name="KSO_WM_UNIT_ID" val="diagram20207946_1*a*1"/>
  <p:tag name="KSO_WM_UNIT_INDEX" val="1"/>
  <p:tag name="KSO_WM_UNIT_ISCONTENTSTITLE" val="0"/>
  <p:tag name="KSO_WM_UNIT_ISNUMDGMTITLE" val="0"/>
  <p:tag name="KSO_WM_UNIT_LAST_MAX_FONTSIZE" val="80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8-04T10:14:55&quot;,&#10;    &quot;max&quot;: 36.47999999999999,&#10;    &quot;parentMax&quot;: {&#10;        &quot;max&quot;: 4.3963779527559268&#10;    },&#10;    &quot;topChanged&quot;: 36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f1994b7a5a54672ab3da7bb65a41e89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28c49a671cac347437116c"/>
  <p:tag name="KSO_WM_TEMPLATE_ASSEMBLE_XID" val="5f28c49a671cac347437116c"/>
  <p:tag name="KSO_WM_TEMPLATE_CATEGORY" val="diagram"/>
  <p:tag name="KSO_WM_TEMPLATE_INDEX" val="20207946"/>
  <p:tag name="KSO_WM_UNIT_BLOCK" val="0"/>
  <p:tag name="KSO_WM_UNIT_COMPATIBLE" val="0"/>
  <p:tag name="KSO_WM_UNIT_DEC_AREA_ID" val="666e33d45bca4f26aa2f828bf9afbd91"/>
  <p:tag name="KSO_WM_UNIT_DEFAULT_FONT" val="14;20;2"/>
  <p:tag name="KSO_WM_UNIT_DIAGRAM_ISNUMVISUAL" val="0"/>
  <p:tag name="KSO_WM_UNIT_DIAGRAM_ISREFERUNIT" val="0"/>
  <p:tag name="KSO_WM_UNIT_HIGHLIGHT" val="0"/>
  <p:tag name="KSO_WM_UNIT_ID" val="diagram20207946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ARTLAYOUT_COMPRESS_INFO" val="{&#10;    &quot;id&quot;: &quot;2020-08-04T10:14:55&quot;,&#10;    &quot;max&quot;: 0,&#10;    &quot;parentMax&quot;: {&#10;        &quot;max&quot;: 0,&#10;        &quot;parentMax&quot;: {&#10;            &quot;max&quot;: 3.9479527559055323&#10;        }&#10;    },&#10;    &quot;topChanged&quot;: 0&#10;}&#10;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7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447c5f189254200bdc2a413469edea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28c49a671cac347437116c"/>
  <p:tag name="KSO_WM_TEMPLATE_ASSEMBLE_XID" val="5f28c49a671cac347437116c"/>
  <p:tag name="KSO_WM_TEMPLATE_CATEGORY" val="diagram"/>
  <p:tag name="KSO_WM_TEMPLATE_INDEX" val="20207946"/>
  <p:tag name="KSO_WM_UNIT_BLOCK" val="0"/>
  <p:tag name="KSO_WM_UNIT_COMPATIBLE" val="0"/>
  <p:tag name="KSO_WM_UNIT_DEC_AREA_ID" val="0f4b0fa37f52493bad03fa2d4b122901"/>
  <p:tag name="KSO_WM_UNIT_DEFAULT_FONT" val="14;20;2"/>
  <p:tag name="KSO_WM_UNIT_DIAGRAM_ISNUMVISUAL" val="0"/>
  <p:tag name="KSO_WM_UNIT_DIAGRAM_ISREFERUNIT" val="0"/>
  <p:tag name="KSO_WM_UNIT_HIGHLIGHT" val="0"/>
  <p:tag name="KSO_WM_UNIT_ID" val="diagram20207946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7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0909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c741f5ff3b543829c897f8c6ee33584"/>
  <p:tag name="KSO_WM_BEAUTIFY_FLAG" val="#wm#"/>
  <p:tag name="KSO_WM_CHIP_FILLAREA_FILL_RULE" val="{&quot;fill_align&quot;:&quot;cm&quot;,&quot;fill_mode&quot;:&quot;full&quot;}"/>
  <p:tag name="KSO_WM_CHIP_GROUPID" val="5f0681562c9c209bb8bb14eb"/>
  <p:tag name="KSO_WM_CHIP_XID" val="5f0681562c9c209bb8bb14ec"/>
  <p:tag name="KSO_WM_TAG_VERSION" val="1.0"/>
  <p:tag name="KSO_WM_TEMPLATE_ASSEMBLE_GROUPID" val="5f48a2c2f3f92eac73830e72"/>
  <p:tag name="KSO_WM_TEMPLATE_ASSEMBLE_XID" val="5f48a2c2f3f92eac73830e72"/>
  <p:tag name="KSO_WM_TEMPLATE_CATEGORY" val="diagram"/>
  <p:tag name="KSO_WM_TEMPLATE_INDEX" val="20210175"/>
  <p:tag name="KSO_WM_UNIT_BLOCK" val="0"/>
  <p:tag name="KSO_WM_UNIT_COMPATIBLE" val="0"/>
  <p:tag name="KSO_WM_UNIT_DEC_AREA_ID" val="ffd06e58c94341fab60cc2f5895e31c3"/>
  <p:tag name="KSO_WM_UNIT_DEFAULT_FONT" val="24;44;4"/>
  <p:tag name="KSO_WM_UNIT_DIAGRAM_ISNUMVISUAL" val="0"/>
  <p:tag name="KSO_WM_UNIT_DIAGRAM_ISREFERUNIT" val="0"/>
  <p:tag name="KSO_WM_UNIT_HIGHLIGHT" val="0"/>
  <p:tag name="KSO_WM_UNIT_ID" val="diagram20210175_1*a*1"/>
  <p:tag name="KSO_WM_UNIT_INDEX" val="1"/>
  <p:tag name="KSO_WM_UNIT_ISCONTENTSTITLE" val="0"/>
  <p:tag name="KSO_WM_UNIT_ISNUMDGMTITLE" val="0"/>
  <p:tag name="KSO_WM_UNIT_LAST_MAX_FONTSIZE" val="960"/>
  <p:tag name="KSO_WM_UNIT_LAYERLEVEL" val="1"/>
  <p:tag name="KSO_WM_UNIT_NOCLEAR" val="0"/>
  <p:tag name="KSO_WM_UNIT_PRESET_TEXT" val="单击添加大标题"/>
  <p:tag name="KSO_WM_UNIT_SHOW_EDIT_AREA_INDICATION" val="1"/>
  <p:tag name="KSO_WM_UNIT_SMARTLAYOUT_COMPRESS_INFO" val="{&#10;    &quot;id&quot;: &quot;2020-08-28T14:23:32&quot;,&#10;    &quot;max&quot;: 4.8217282825379897,&#10;    &quot;topChanged&quot;: 4.5005511811023524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c741f5ff3b543829c897f8c6ee33584"/>
  <p:tag name="KSO_WM_BEAUTIFY_FLAG" val="#wm#"/>
  <p:tag name="KSO_WM_CHIP_FILLAREA_FILL_RULE" val="{&quot;fill_align&quot;:&quot;cm&quot;,&quot;fill_mode&quot;:&quot;full&quot;}"/>
  <p:tag name="KSO_WM_CHIP_GROUPID" val="5f0681562c9c209bb8bb14eb"/>
  <p:tag name="KSO_WM_CHIP_XID" val="5f0681562c9c209bb8bb14ec"/>
  <p:tag name="KSO_WM_TAG_VERSION" val="1.0"/>
  <p:tag name="KSO_WM_TEMPLATE_ASSEMBLE_GROUPID" val="5f48a2c2f3f92eac73830e72"/>
  <p:tag name="KSO_WM_TEMPLATE_ASSEMBLE_XID" val="5f48a2c2f3f92eac73830e72"/>
  <p:tag name="KSO_WM_TEMPLATE_CATEGORY" val="diagram"/>
  <p:tag name="KSO_WM_TEMPLATE_INDEX" val="20210175"/>
  <p:tag name="KSO_WM_UNIT_BLOCK" val="0"/>
  <p:tag name="KSO_WM_UNIT_COMPATIBLE" val="0"/>
  <p:tag name="KSO_WM_UNIT_DEC_AREA_ID" val="ffd06e58c94341fab60cc2f5895e31c3"/>
  <p:tag name="KSO_WM_UNIT_DEFAULT_FONT" val="24;44;4"/>
  <p:tag name="KSO_WM_UNIT_DIAGRAM_ISNUMVISUAL" val="0"/>
  <p:tag name="KSO_WM_UNIT_DIAGRAM_ISREFERUNIT" val="0"/>
  <p:tag name="KSO_WM_UNIT_HIGHLIGHT" val="0"/>
  <p:tag name="KSO_WM_UNIT_ID" val="diagram20210175_1*a*1"/>
  <p:tag name="KSO_WM_UNIT_INDEX" val="1"/>
  <p:tag name="KSO_WM_UNIT_ISCONTENTSTITLE" val="0"/>
  <p:tag name="KSO_WM_UNIT_ISNUMDGMTITLE" val="0"/>
  <p:tag name="KSO_WM_UNIT_LAST_MAX_FONTSIZE" val="960"/>
  <p:tag name="KSO_WM_UNIT_LAYERLEVEL" val="1"/>
  <p:tag name="KSO_WM_UNIT_NOCLEAR" val="0"/>
  <p:tag name="KSO_WM_UNIT_PRESET_TEXT" val="单击添加大标题"/>
  <p:tag name="KSO_WM_UNIT_SHOW_EDIT_AREA_INDICATION" val="1"/>
  <p:tag name="KSO_WM_UNIT_SMARTLAYOUT_COMPRESS_INFO" val="{&#10;    &quot;id&quot;: &quot;2020-08-28T14:23:32&quot;,&#10;    &quot;max&quot;: 4.8217282825379897,&#10;    &quot;topChanged&quot;: 4.5005511811023524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TYPE" val="m_i"/>
  <p:tag name="KSO_WM_UNIT_USESOURCEFORMAT_APPLY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f*1_3_1"/>
  <p:tag name="KSO_WM_UNIT_INDEX" val="1_3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797_2*m_h_i*1_3_1"/>
  <p:tag name="KSO_WM_UNIT_INDEX" val="1_3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797_2*m_h_i*1_3_2"/>
  <p:tag name="KSO_WM_UNIT_INDEX" val="1_3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i*1_3_1"/>
  <p:tag name="KSO_WM_UNIT_INDEX" val="1_3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f*1_2_1"/>
  <p:tag name="KSO_WM_UNIT_INDEX" val="1_2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7_2*m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7_2*m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i*1_2_1"/>
  <p:tag name="KSO_WM_UNIT_INDEX" val="1_2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f*1_1_1"/>
  <p:tag name="KSO_WM_UNIT_INDEX" val="1_1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7_2*m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7_2*m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i*1_1_1"/>
  <p:tag name="KSO_WM_UNIT_INDEX" val="1_1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10a5e2566404d86adf69575bdfd0a88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e5d7b8d80b6143dd99047f6328a99a70"/>
  <p:tag name="KSO_WM_UNIT_DEFAULT_FONT" val="14;20;2"/>
  <p:tag name="KSO_WM_UNIT_DIAGRAM_ISNUMVISUAL" val="0"/>
  <p:tag name="KSO_WM_UNIT_DIAGRAM_ISREFERUNIT" val="0"/>
  <p:tag name="KSO_WM_UNIT_HIGHLIGHT" val="0"/>
  <p:tag name="KSO_WM_UNIT_ID" val="diagram20208313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MARTLAYOUT_COMPRESS_INFO" val="{&#10;    &quot;id&quot;: &quot;2020-06-23T09:35:27&quot;,&#10;    &quot;max&quot;: 4.7263779527559073,&#10;    &quot;topChanged&quot;: 0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cb&quot;,&quot;text_align&quot;:&quot;c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ct&quot;,&quot;text_align&quot;:&quot;ct&quot;,&quot;text_direction&quot;:&quot;horizontal&quot;,&quot;chip_types&quot;:[&quot;text&quot;]}],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lb&quot;,&quot;text_align&quot;:&quot;l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lt&quot;,&quot;text_align&quot;:&quot;lt&quot;,&quot;text_direction&quot;:&quot;horizontal&quot;,&quot;chip_types&quot;:[&quot;text&quot;]}]]"/>
  <p:tag name="KSO_WM_CHIP_GROUPID" val="5e71ec0347edf80c4a5df1a2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ec0347edf80c4a5df1a3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8313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06-23T09:35:27&quot;,&quot;maxSize&quot;:{&quot;size1&quot;:36.200000000000003},&quot;minSize&quot;:{&quot;size1&quot;:28.899999999999999},&quot;normalSize&quot;:{&quot;size1&quot;:28.899999999999999},&quot;subLayout&quot;:[{&quot;backgroundInfo&quot;:[{&quot;bottom&quot;:0,&quot;bottomAbs&quot;:false,&quot;left&quot;:0,&quot;leftAbs&quot;:false,&quot;right&quot;:-0.12964561599999999,&quot;rightAbs&quot;:false,&quot;top&quot;:0,&quot;topAbs&quot;:false,&quot;type&quot;:&quot;leftRight&quot;}],&quot;id&quot;:&quot;2020-06-23T09:35:27&quot;,&quot;margin&quot;:{&quot;bottom&quot;:2.5399999618530273,&quot;left&quot;:1.6929999589920044,&quot;right&quot;:0,&quot;top&quot;:2.5399999618530273},&quot;type&quot;:0},{&quot;id&quot;:&quot;2020-06-23T09:35:27&quot;,&quot;maxSize&quot;:{&quot;size1&quot;:68.900000000000006},&quot;minSize&quot;:{&quot;size1&quot;:53.299999999999997},&quot;normalSize&quot;:{&quot;size1&quot;:68.900000000000006},&quot;subLayout&quot;:[{&quot;id&quot;:&quot;2020-06-23T09:35:27&quot;,&quot;margin&quot;:{&quot;bottom&quot;:0,&quot;left&quot;:3.3870000839233398,&quot;right&quot;:1.6929999589920044,&quot;top&quot;:2.5399999618530273},&quot;type&quot;:0},{&quot;id&quot;:&quot;2020-06-23T09:35:27&quot;,&quot;margin&quot;:{&quot;bottom&quot;:2.1170001029968262,&quot;left&quot;:3.3870000839233398,&quot;right&quot;:1.6929999589920044,&quot;top&quot;:0.84700000286102295},&quot;type&quot;:0}],&quot;type&quot;:0}],&quot;type&quot;:0}"/>
  <p:tag name="KSO_WM_SLIDE_POSITION" val="48*96"/>
  <p:tag name="KSO_WM_SLIDE_RATIO" val="1.777778"/>
  <p:tag name="KSO_WM_SLIDE_SIZE" val="792*300"/>
  <p:tag name="KSO_WM_SLIDE_SUBTYPE" val="picTxt"/>
  <p:tag name="KSO_WM_SLIDE_SUPPORT_FEATURE_TYPE" val="3"/>
  <p:tag name="KSO_WM_SLIDE_TYPE" val="text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COLOR_TYPE" val="1"/>
  <p:tag name="KSO_WM_TEMPLATE_INDEX" val="20208313"/>
  <p:tag name="KSO_WM_TEMPLATE_MASTER_TYPE" val="0"/>
  <p:tag name="KSO_WM_TEMPLATE_SUBCATEGORY" val="2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31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31f40425ab1495da262410205a49f10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25677cbe04e04087bf2086104fab5e8d"/>
  <p:tag name="KSO_WM_UNIT_DEFAULT_FONT" val="24;44;4"/>
  <p:tag name="KSO_WM_UNIT_DIAGRAM_ISNUMVISUAL" val="0"/>
  <p:tag name="KSO_WM_UNIT_DIAGRAM_ISREFERUNIT" val="0"/>
  <p:tag name="KSO_WM_UNIT_HIGHLIGHT" val="0"/>
  <p:tag name="KSO_WM_UNIT_ID" val="diagram2020831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TYPE" val="m_i"/>
  <p:tag name="KSO_WM_UNIT_USESOURCEFORMAT_APPLY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f*1_3_1"/>
  <p:tag name="KSO_WM_UNIT_INDEX" val="1_3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797_2*m_h_i*1_3_1"/>
  <p:tag name="KSO_WM_UNIT_INDEX" val="1_3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797_2*m_h_i*1_3_2"/>
  <p:tag name="KSO_WM_UNIT_INDEX" val="1_3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i*1_3_1"/>
  <p:tag name="KSO_WM_UNIT_INDEX" val="1_3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f*1_2_1"/>
  <p:tag name="KSO_WM_UNIT_INDEX" val="1_2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7_2*m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7_2*m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i*1_2_1"/>
  <p:tag name="KSO_WM_UNIT_INDEX" val="1_2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f*1_1_1"/>
  <p:tag name="KSO_WM_UNIT_INDEX" val="1_1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7_2*m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7_2*m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i*1_1_1"/>
  <p:tag name="KSO_WM_UNIT_INDEX" val="1_1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10a5e2566404d86adf69575bdfd0a88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e5d7b8d80b6143dd99047f6328a99a70"/>
  <p:tag name="KSO_WM_UNIT_DEFAULT_FONT" val="14;20;2"/>
  <p:tag name="KSO_WM_UNIT_DIAGRAM_ISNUMVISUAL" val="0"/>
  <p:tag name="KSO_WM_UNIT_DIAGRAM_ISREFERUNIT" val="0"/>
  <p:tag name="KSO_WM_UNIT_HIGHLIGHT" val="0"/>
  <p:tag name="KSO_WM_UNIT_ID" val="diagram20208313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MARTLAYOUT_COMPRESS_INFO" val="{&#10;    &quot;id&quot;: &quot;2020-06-23T09:35:27&quot;,&#10;    &quot;max&quot;: 4.7263779527559073,&#10;    &quot;topChanged&quot;: 0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cb&quot;,&quot;text_align&quot;:&quot;c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ct&quot;,&quot;text_align&quot;:&quot;ct&quot;,&quot;text_direction&quot;:&quot;horizontal&quot;,&quot;chip_types&quot;:[&quot;text&quot;]}],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lb&quot;,&quot;text_align&quot;:&quot;l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lt&quot;,&quot;text_align&quot;:&quot;lt&quot;,&quot;text_direction&quot;:&quot;horizontal&quot;,&quot;chip_types&quot;:[&quot;text&quot;]}]]"/>
  <p:tag name="KSO_WM_CHIP_GROUPID" val="5e71ec0347edf80c4a5df1a2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ec0347edf80c4a5df1a3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8313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06-23T09:35:27&quot;,&quot;maxSize&quot;:{&quot;size1&quot;:36.200000000000003},&quot;minSize&quot;:{&quot;size1&quot;:28.899999999999999},&quot;normalSize&quot;:{&quot;size1&quot;:28.899999999999999},&quot;subLayout&quot;:[{&quot;backgroundInfo&quot;:[{&quot;bottom&quot;:0,&quot;bottomAbs&quot;:false,&quot;left&quot;:0,&quot;leftAbs&quot;:false,&quot;right&quot;:-0.12964561599999999,&quot;rightAbs&quot;:false,&quot;top&quot;:0,&quot;topAbs&quot;:false,&quot;type&quot;:&quot;leftRight&quot;}],&quot;id&quot;:&quot;2020-06-23T09:35:27&quot;,&quot;margin&quot;:{&quot;bottom&quot;:2.5399999618530273,&quot;left&quot;:1.6929999589920044,&quot;right&quot;:0,&quot;top&quot;:2.5399999618530273},&quot;type&quot;:0},{&quot;id&quot;:&quot;2020-06-23T09:35:27&quot;,&quot;maxSize&quot;:{&quot;size1&quot;:68.900000000000006},&quot;minSize&quot;:{&quot;size1&quot;:53.299999999999997},&quot;normalSize&quot;:{&quot;size1&quot;:68.900000000000006},&quot;subLayout&quot;:[{&quot;id&quot;:&quot;2020-06-23T09:35:27&quot;,&quot;margin&quot;:{&quot;bottom&quot;:0,&quot;left&quot;:3.3870000839233398,&quot;right&quot;:1.6929999589920044,&quot;top&quot;:2.5399999618530273},&quot;type&quot;:0},{&quot;id&quot;:&quot;2020-06-23T09:35:27&quot;,&quot;margin&quot;:{&quot;bottom&quot;:2.1170001029968262,&quot;left&quot;:3.3870000839233398,&quot;right&quot;:1.6929999589920044,&quot;top&quot;:0.84700000286102295},&quot;type&quot;:0}],&quot;type&quot;:0}],&quot;type&quot;:0}"/>
  <p:tag name="KSO_WM_SLIDE_POSITION" val="48*96"/>
  <p:tag name="KSO_WM_SLIDE_RATIO" val="1.777778"/>
  <p:tag name="KSO_WM_SLIDE_SIZE" val="792*300"/>
  <p:tag name="KSO_WM_SLIDE_SUBTYPE" val="picTxt"/>
  <p:tag name="KSO_WM_SLIDE_SUPPORT_FEATURE_TYPE" val="3"/>
  <p:tag name="KSO_WM_SLIDE_TYPE" val="text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COLOR_TYPE" val="1"/>
  <p:tag name="KSO_WM_TEMPLATE_INDEX" val="20208313"/>
  <p:tag name="KSO_WM_TEMPLATE_MASTER_TYPE" val="0"/>
  <p:tag name="KSO_WM_TEMPLATE_SUBCATEGORY" val="2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31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31f40425ab1495da262410205a49f10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25677cbe04e04087bf2086104fab5e8d"/>
  <p:tag name="KSO_WM_UNIT_DEFAULT_FONT" val="24;44;4"/>
  <p:tag name="KSO_WM_UNIT_DIAGRAM_ISNUMVISUAL" val="0"/>
  <p:tag name="KSO_WM_UNIT_DIAGRAM_ISREFERUNIT" val="0"/>
  <p:tag name="KSO_WM_UNIT_HIGHLIGHT" val="0"/>
  <p:tag name="KSO_WM_UNIT_ID" val="diagram2020831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TYPE" val="m_i"/>
  <p:tag name="KSO_WM_UNIT_USESOURCEFORMAT_APPLY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f*1_3_1"/>
  <p:tag name="KSO_WM_UNIT_INDEX" val="1_3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797_2*m_h_i*1_3_1"/>
  <p:tag name="KSO_WM_UNIT_INDEX" val="1_3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797_2*m_h_i*1_3_2"/>
  <p:tag name="KSO_WM_UNIT_INDEX" val="1_3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i*1_3_1"/>
  <p:tag name="KSO_WM_UNIT_INDEX" val="1_3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576dc001ee534062abfa84077d565965&quot;,&quot;fill_align&quot;:&quot;cm&quot;,&quot;text_align&quot;:&quot;cm&quot;,&quot;text_direction&quot;:&quot;horizontal&quot;,&quot;chip_types&quot;:[&quot;picture&quot;]},{&quot;fill_id&quot;:&quot;9cfa3c7c874e4cdb955fe51b0c9a9e86&quot;,&quot;fill_align&quot;:&quot;cm&quot;,&quot;text_align&quot;:&quot;lm&quot;,&quot;text_direction&quot;:&quot;horizontal&quot;,&quot;chip_types&quot;:[&quot;text&quot;]}]]"/>
  <p:tag name="KSO_WM_CHIP_GROUPID" val="5f22a7a4dda340fd2c9b58ef"/>
  <p:tag name="KSO_WM_CHIP_INFOS" val="{&quot;layout_type&quot;:&quot;leftright&quot;,&quot;layout_feature&quot;:2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2a7a4dda340fd2c9b58f0"/>
  <p:tag name="KSO_WM_SLIDE_BACKGROUND" val="[&quot;general&quot;]"/>
  <p:tag name="KSO_WM_SLIDE_BACKGROUND_TYPE" val="general"/>
  <p:tag name="KSO_WM_SLIDE_BK_DARK_LIGHT" val="2"/>
  <p:tag name="KSO_WM_SLIDE_ID" val="diagram20210162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8-28T14:23:33&quot;,&quot;maxSize&quot;:{&quot;size1&quot;:47.600000000000001},&quot;minSize&quot;:{&quot;size1&quot;:47.600000000000001},&quot;normalSize&quot;:{&quot;size1&quot;:47.600000000000001},&quot;subLayout&quot;:[{&quot;id&quot;:&quot;2020-08-28T14:23:33&quot;,&quot;margin&quot;:{&quot;bottom&quot;:6.7729997634887695,&quot;left&quot;:4.2329998016357422,&quot;right&quot;:1.2699999809265137,&quot;top&quot;:6.7729997634887695},&quot;type&quot;:0},{&quot;id&quot;:&quot;2020-08-28T14:23:33&quot;,&quot;type&quot;:0}],&quot;type&quot;:0}"/>
  <p:tag name="KSO_WM_SLIDE_POSITION" val="84*71"/>
  <p:tag name="KSO_WM_SLIDE_RATIO" val="1.777778"/>
  <p:tag name="KSO_WM_SLIDE_SIZE" val="876*396"/>
  <p:tag name="KSO_WM_SLIDE_SUBTYPE" val="picTxt"/>
  <p:tag name="KSO_WM_SLIDE_SUPPORT_FEATURE_TYPE" val="0"/>
  <p:tag name="KSO_WM_SLIDE_TYPE" val="text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COLOR_TYPE" val="1"/>
  <p:tag name="KSO_WM_TEMPLATE_INDEX" val="20210162"/>
  <p:tag name="KSO_WM_TEMPLATE_MASTER_TYPE" val="0"/>
  <p:tag name="KSO_WM_TEMPLATE_SUBCATEGORY" val="2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f*1_2_1"/>
  <p:tag name="KSO_WM_UNIT_INDEX" val="1_2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7_2*m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7_2*m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i*1_2_1"/>
  <p:tag name="KSO_WM_UNIT_INDEX" val="1_2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f*1_1_1"/>
  <p:tag name="KSO_WM_UNIT_INDEX" val="1_1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7_2*m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7_2*m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i*1_1_1"/>
  <p:tag name="KSO_WM_UNIT_INDEX" val="1_1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10a5e2566404d86adf69575bdfd0a88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e5d7b8d80b6143dd99047f6328a99a70"/>
  <p:tag name="KSO_WM_UNIT_DEFAULT_FONT" val="14;20;2"/>
  <p:tag name="KSO_WM_UNIT_DIAGRAM_ISNUMVISUAL" val="0"/>
  <p:tag name="KSO_WM_UNIT_DIAGRAM_ISREFERUNIT" val="0"/>
  <p:tag name="KSO_WM_UNIT_HIGHLIGHT" val="0"/>
  <p:tag name="KSO_WM_UNIT_ID" val="diagram20208313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MARTLAYOUT_COMPRESS_INFO" val="{&#10;    &quot;id&quot;: &quot;2020-06-23T09:35:27&quot;,&#10;    &quot;max&quot;: 4.7263779527559073,&#10;    &quot;topChanged&quot;: 0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cb&quot;,&quot;text_align&quot;:&quot;c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ct&quot;,&quot;text_align&quot;:&quot;ct&quot;,&quot;text_direction&quot;:&quot;horizontal&quot;,&quot;chip_types&quot;:[&quot;text&quot;]}],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lb&quot;,&quot;text_align&quot;:&quot;l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lt&quot;,&quot;text_align&quot;:&quot;lt&quot;,&quot;text_direction&quot;:&quot;horizontal&quot;,&quot;chip_types&quot;:[&quot;text&quot;]}]]"/>
  <p:tag name="KSO_WM_CHIP_GROUPID" val="5e71ec0347edf80c4a5df1a2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ec0347edf80c4a5df1a3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8313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06-23T09:35:27&quot;,&quot;maxSize&quot;:{&quot;size1&quot;:36.200000000000003},&quot;minSize&quot;:{&quot;size1&quot;:28.899999999999999},&quot;normalSize&quot;:{&quot;size1&quot;:28.899999999999999},&quot;subLayout&quot;:[{&quot;backgroundInfo&quot;:[{&quot;bottom&quot;:0,&quot;bottomAbs&quot;:false,&quot;left&quot;:0,&quot;leftAbs&quot;:false,&quot;right&quot;:-0.12964561599999999,&quot;rightAbs&quot;:false,&quot;top&quot;:0,&quot;topAbs&quot;:false,&quot;type&quot;:&quot;leftRight&quot;}],&quot;id&quot;:&quot;2020-06-23T09:35:27&quot;,&quot;margin&quot;:{&quot;bottom&quot;:2.5399999618530273,&quot;left&quot;:1.6929999589920044,&quot;right&quot;:0,&quot;top&quot;:2.5399999618530273},&quot;type&quot;:0},{&quot;id&quot;:&quot;2020-06-23T09:35:27&quot;,&quot;maxSize&quot;:{&quot;size1&quot;:68.900000000000006},&quot;minSize&quot;:{&quot;size1&quot;:53.299999999999997},&quot;normalSize&quot;:{&quot;size1&quot;:60},&quot;subLayout&quot;:[{&quot;id&quot;:&quot;2020-06-23T09:35:27&quot;,&quot;margin&quot;:{&quot;bottom&quot;:0,&quot;left&quot;:3.3870000839233398,&quot;right&quot;:1.6929999589920044,&quot;top&quot;:2.5399999618530273},&quot;type&quot;:0},{&quot;id&quot;:&quot;2020-06-23T09:35:27&quot;,&quot;margin&quot;:{&quot;bottom&quot;:2.1170001029968262,&quot;left&quot;:3.3870000839233398,&quot;right&quot;:1.6929999589920044,&quot;top&quot;:0.84700000286102295},&quot;type&quot;:0}],&quot;type&quot;:0}],&quot;type&quot;:0}"/>
  <p:tag name="KSO_WM_SLIDE_POSITION" val="48*96"/>
  <p:tag name="KSO_WM_SLIDE_RATIO" val="1.777778"/>
  <p:tag name="KSO_WM_SLIDE_SIZE" val="792*300"/>
  <p:tag name="KSO_WM_SLIDE_SUBTYPE" val="picTxt"/>
  <p:tag name="KSO_WM_SLIDE_SUPPORT_FEATURE_TYPE" val="3"/>
  <p:tag name="KSO_WM_SLIDE_TYPE" val="text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COLOR_TYPE" val="1"/>
  <p:tag name="KSO_WM_TEMPLATE_INDEX" val="20208313"/>
  <p:tag name="KSO_WM_TEMPLATE_MASTER_TYPE" val="0"/>
  <p:tag name="KSO_WM_TEMPLATE_SUBCATEGORY" val="2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a7a4dda340fd2c9b58ef"/>
  <p:tag name="KSO_WM_CHIP_XID" val="5f22a7a4dda340fd2c9b58f0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BLOCK" val="0"/>
  <p:tag name="KSO_WM_UNIT_COMPATIBLE" val="0"/>
  <p:tag name="KSO_WM_UNIT_DEC_AREA_ID" val="ea095481d0d64115a605da437295c8b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0162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2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31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31f40425ab1495da262410205a49f10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25677cbe04e04087bf2086104fab5e8d"/>
  <p:tag name="KSO_WM_UNIT_DEFAULT_FONT" val="24;44;4"/>
  <p:tag name="KSO_WM_UNIT_DIAGRAM_ISNUMVISUAL" val="0"/>
  <p:tag name="KSO_WM_UNIT_DIAGRAM_ISREFERUNIT" val="0"/>
  <p:tag name="KSO_WM_UNIT_HIGHLIGHT" val="0"/>
  <p:tag name="KSO_WM_UNIT_ID" val="diagram2020831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HIGHLIGHT" val="0"/>
  <p:tag name="KSO_WM_UNIT_ID" val="diagram20205799_1*m_i*1_1"/>
  <p:tag name="KSO_WM_UNIT_INDEX" val="1_1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m_i"/>
  <p:tag name="KSO_WM_UNIT_USESOURCEFORMAT_APPLY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HIGHLIGHT" val="0"/>
  <p:tag name="KSO_WM_UNIT_ID" val="diagram20205799_1*m_h_f*1_2_1"/>
  <p:tag name="KSO_WM_UNIT_INDEX" val="1_2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9_1*m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9_1*m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9_1*m_h_i*1_2_3"/>
  <p:tag name="KSO_WM_UNIT_INDEX" val="1_2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HIGHLIGHT" val="0"/>
  <p:tag name="KSO_WM_UNIT_ID" val="diagram20205799_1*m_h_i*1_2_1"/>
  <p:tag name="KSO_WM_UNIT_INDEX" val="1_2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HIGHLIGHT" val="0"/>
  <p:tag name="KSO_WM_UNIT_ID" val="diagram20205799_1*m_h_f*1_1_1"/>
  <p:tag name="KSO_WM_UNIT_INDEX" val="1_1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9_1*m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7b151c3f3e54eaa88dff6dc58335899"/>
  <p:tag name="KSO_WM_BEAUTIFY_FLAG" val="#wm#"/>
  <p:tag name="KSO_WM_CHIP_FILLAREA_FILL_RULE" val="{&quot;fill_align&quot;:&quot;cm&quot;,&quot;fill_mode&quot;:&quot;full&quot;}"/>
  <p:tag name="KSO_WM_CHIP_GROUPID" val="5e6b05596848fb12bee65ac8"/>
  <p:tag name="KSO_WM_CHIP_XID" val="5e6b05596848fb12bee65aca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BLOCK" val="0"/>
  <p:tag name="KSO_WM_UNIT_COMPATIBLE" val="0"/>
  <p:tag name="KSO_WM_UNIT_DEC_AREA_ID" val="9c16df55387c44e08277ed6f655f95f3"/>
  <p:tag name="KSO_WM_UNIT_DEFAULT_FONT" val="14;20;2"/>
  <p:tag name="KSO_WM_UNIT_DIAGRAM_ISNUMVISUAL" val="0"/>
  <p:tag name="KSO_WM_UNIT_DIAGRAM_ISREFERUNIT" val="0"/>
  <p:tag name="KSO_WM_UNIT_HIGHLIGHT" val="0"/>
  <p:tag name="KSO_WM_UNIT_ID" val="diagram20210162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9_1*m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9_1*m_h_i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HIGHLIGHT" val="0"/>
  <p:tag name="KSO_WM_UNIT_ID" val="diagram20205799_1*m_h_i*1_1_1"/>
  <p:tag name="KSO_WM_UNIT_INDEX" val="1_1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10a5e2566404d86adf69575bdfd0a88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e5d7b8d80b6143dd99047f6328a99a70"/>
  <p:tag name="KSO_WM_UNIT_DEFAULT_FONT" val="14;20;2"/>
  <p:tag name="KSO_WM_UNIT_DIAGRAM_ISNUMVISUAL" val="0"/>
  <p:tag name="KSO_WM_UNIT_DIAGRAM_ISREFERUNIT" val="0"/>
  <p:tag name="KSO_WM_UNIT_HIGHLIGHT" val="0"/>
  <p:tag name="KSO_WM_UNIT_ID" val="diagram20208313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cb&quot;,&quot;text_align&quot;:&quot;c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ct&quot;,&quot;text_align&quot;:&quot;ct&quot;,&quot;text_direction&quot;:&quot;horizontal&quot;,&quot;chip_types&quot;:[&quot;text&quot;]}],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lb&quot;,&quot;text_align&quot;:&quot;l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lt&quot;,&quot;text_align&quot;:&quot;lt&quot;,&quot;text_direction&quot;:&quot;horizontal&quot;,&quot;chip_types&quot;:[&quot;text&quot;]}]]"/>
  <p:tag name="KSO_WM_CHIP_GROUPID" val="5e71ec0347edf80c4a5df1a2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ec0347edf80c4a5df1a3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8313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06-23T09:35:27&quot;,&quot;maxSize&quot;:{&quot;size1&quot;:36.200000000000003},&quot;minSize&quot;:{&quot;size1&quot;:28.899999999999999},&quot;normalSize&quot;:{&quot;size1&quot;:28.899999999999999},&quot;subLayout&quot;:[{&quot;backgroundInfo&quot;:[{&quot;bottom&quot;:0,&quot;bottomAbs&quot;:false,&quot;left&quot;:0,&quot;leftAbs&quot;:false,&quot;right&quot;:-0.12964561599999999,&quot;rightAbs&quot;:false,&quot;top&quot;:0,&quot;topAbs&quot;:false,&quot;type&quot;:&quot;leftRight&quot;}],&quot;id&quot;:&quot;2020-06-23T09:35:27&quot;,&quot;margin&quot;:{&quot;bottom&quot;:2.5399999618530273,&quot;left&quot;:1.6929999589920044,&quot;right&quot;:0,&quot;top&quot;:2.5399999618530273},&quot;type&quot;:0},{&quot;id&quot;:&quot;2020-06-23T09:35:27&quot;,&quot;maxSize&quot;:{&quot;size1&quot;:68.900000000000006},&quot;minSize&quot;:{&quot;size1&quot;:53.299999999999997},&quot;normalSize&quot;:{&quot;size1&quot;:60},&quot;subLayout&quot;:[{&quot;id&quot;:&quot;2020-06-23T09:35:27&quot;,&quot;margin&quot;:{&quot;bottom&quot;:0,&quot;left&quot;:3.3870000839233398,&quot;right&quot;:1.6929999589920044,&quot;top&quot;:2.5399999618530273},&quot;type&quot;:0},{&quot;id&quot;:&quot;2020-06-23T09:35:27&quot;,&quot;margin&quot;:{&quot;bottom&quot;:2.1170001029968262,&quot;left&quot;:3.3870000839233398,&quot;right&quot;:1.6929999589920044,&quot;top&quot;:0.84700000286102295},&quot;type&quot;:0}],&quot;type&quot;:0}],&quot;type&quot;:0}"/>
  <p:tag name="KSO_WM_SLIDE_POSITION" val="48*96"/>
  <p:tag name="KSO_WM_SLIDE_RATIO" val="1.777778"/>
  <p:tag name="KSO_WM_SLIDE_SIZE" val="792*300"/>
  <p:tag name="KSO_WM_SLIDE_SUBTYPE" val="picTxt"/>
  <p:tag name="KSO_WM_SLIDE_SUPPORT_FEATURE_TYPE" val="3"/>
  <p:tag name="KSO_WM_SLIDE_TYPE" val="text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COLOR_TYPE" val="1"/>
  <p:tag name="KSO_WM_TEMPLATE_INDEX" val="20208313"/>
  <p:tag name="KSO_WM_TEMPLATE_MASTER_TYPE" val="0"/>
  <p:tag name="KSO_WM_TEMPLATE_SUBCATEGORY" val="2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31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31f40425ab1495da262410205a49f10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25677cbe04e04087bf2086104fab5e8d"/>
  <p:tag name="KSO_WM_UNIT_DEFAULT_FONT" val="24;44;4"/>
  <p:tag name="KSO_WM_UNIT_DIAGRAM_ISNUMVISUAL" val="0"/>
  <p:tag name="KSO_WM_UNIT_DIAGRAM_ISREFERUNIT" val="0"/>
  <p:tag name="KSO_WM_UNIT_HIGHLIGHT" val="0"/>
  <p:tag name="KSO_WM_UNIT_ID" val="diagram2020831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HIGHLIGHT" val="0"/>
  <p:tag name="KSO_WM_UNIT_ID" val="diagram20205799_1*m_i*1_1"/>
  <p:tag name="KSO_WM_UNIT_INDEX" val="1_1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m_i"/>
  <p:tag name="KSO_WM_UNIT_USESOURCEFORMAT_APPLY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HIGHLIGHT" val="0"/>
  <p:tag name="KSO_WM_UNIT_ID" val="diagram20205799_1*m_h_f*1_2_1"/>
  <p:tag name="KSO_WM_UNIT_INDEX" val="1_2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9_1*m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7b7bbc417544027b7f7d2295aca3785"/>
  <p:tag name="KSO_WM_BEAUTIFY_FLAG" val="#wm#"/>
  <p:tag name="KSO_WM_CHIP_FILLAREA_FILL_RULE" val="{&quot;fill_align&quot;:&quot;cm&quot;,&quot;fill_mode&quot;:&quot;full&quot;}"/>
  <p:tag name="KSO_WM_CHIP_GROUPID" val="5e7310da9a230a26b9e88a19"/>
  <p:tag name="KSO_WM_CHIP_XID" val="5e7310da9a230a26b9e88a1a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COMPATIBLE" val="1"/>
  <p:tag name="KSO_WM_UNIT_DEC_AREA_ID" val="5dc6b3ea56b5411e97415c7eb3b1b5fc"/>
  <p:tag name="KSO_WM_UNIT_DIAGRAM_ISNUMVISUAL" val="0"/>
  <p:tag name="KSO_WM_UNIT_DIAGRAM_ISREFERUNIT" val="0"/>
  <p:tag name="KSO_WM_UNIT_HIGHLIGHT" val="0"/>
  <p:tag name="KSO_WM_UNIT_ID" val="diagram20210162_1*d*1"/>
  <p:tag name="KSO_WM_UNIT_INDEX" val="1"/>
  <p:tag name="KSO_WM_UNIT_LAYERLEVEL" val="1"/>
  <p:tag name="KSO_WM_UNIT_PICTURE_CLIP_FLAG" val="0"/>
  <p:tag name="KSO_WM_UNIT_PLACING_PICTURE" val="c7b7bbc417544027b7f7d2295aca3785"/>
  <p:tag name="KSO_WM_UNIT_TYPE" val="d"/>
  <p:tag name="KSO_WM_UNIT_VALUE" val="1396*203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9_1*m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9_1*m_h_i*1_2_3"/>
  <p:tag name="KSO_WM_UNIT_INDEX" val="1_2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HIGHLIGHT" val="0"/>
  <p:tag name="KSO_WM_UNIT_ID" val="diagram20205799_1*m_h_i*1_2_1"/>
  <p:tag name="KSO_WM_UNIT_INDEX" val="1_2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HIGHLIGHT" val="0"/>
  <p:tag name="KSO_WM_UNIT_ID" val="diagram20205799_1*m_h_f*1_1_1"/>
  <p:tag name="KSO_WM_UNIT_INDEX" val="1_1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9_1*m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9_1*m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9_1*m_h_i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HIGHLIGHT" val="0"/>
  <p:tag name="KSO_WM_UNIT_ID" val="diagram20205799_1*m_h_i*1_1_1"/>
  <p:tag name="KSO_WM_UNIT_INDEX" val="1_1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10a5e2566404d86adf69575bdfd0a88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e5d7b8d80b6143dd99047f6328a99a70"/>
  <p:tag name="KSO_WM_UNIT_DEFAULT_FONT" val="14;20;2"/>
  <p:tag name="KSO_WM_UNIT_DIAGRAM_ISNUMVISUAL" val="0"/>
  <p:tag name="KSO_WM_UNIT_DIAGRAM_ISREFERUNIT" val="0"/>
  <p:tag name="KSO_WM_UNIT_HIGHLIGHT" val="0"/>
  <p:tag name="KSO_WM_UNIT_ID" val="diagram20208313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cb509c17ded54b42a5e9a84a0ad13dd5&quot;,&quot;fill_align&quot;:&quot;rm&quot;,&quot;text_align&quot;:&quot;rm&quot;,&quot;text_direction&quot;:&quot;horizontal&quot;,&quot;chip_types&quot;:[&quot;header&quot;]},{&quot;fill_id&quot;:&quot;e3486b1120c742108a49a661a8c9d9f1&quot;,&quot;fill_align&quot;:&quot;lm&quot;,&quot;text_align&quot;:&quot;lm&quot;,&quot;text_direction&quot;:&quot;horizontal&quot;,&quot;chip_types&quot;:[&quot;text&quot;,&quot;picture&quot;,&quot;chart&quot;,&quot;table&quot;],&quot;support_features&quot;:[&quot;collage&quot;,&quot;carousel&quot;]}]]"/>
  <p:tag name="KSO_WM_CHIP_GROUPID" val="5f229415dda340fd2c9b586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29415dda340fd2c9b5869"/>
  <p:tag name="KSO_WM_SLIDE_BACKGROUND" val="[&quot;general&quot;]"/>
  <p:tag name="KSO_WM_SLIDE_BACKGROUND_TYPE" val="general"/>
  <p:tag name="KSO_WM_SLIDE_BK_DARK_LIGHT" val="2"/>
  <p:tag name="KSO_WM_SLIDE_ID" val="diagram20210170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8-28T14:23:30&quot;,&quot;maxSize&quot;:{&quot;size1&quot;:45},&quot;minSize&quot;:{&quot;size1&quot;:45},&quot;normalSize&quot;:{&quot;size1&quot;:45},&quot;subLayout&quot;:[{&quot;id&quot;:&quot;2020-08-28T14:23:30&quot;,&quot;margin&quot;:{&quot;bottom&quot;:8.4670000076293945,&quot;left&quot;:2.9630000591278076,&quot;right&quot;:3.809999942779541,&quot;top&quot;:6.7729997634887695},&quot;type&quot;:0},{&quot;id&quot;:&quot;2020-08-28T14:23:30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COLOR_TYPE" val="1"/>
  <p:tag name="KSO_WM_TEMPLATE_INDEX" val="20210170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2781</Words>
  <Application>Microsoft Office PowerPoint</Application>
  <PresentationFormat>自定义</PresentationFormat>
  <Paragraphs>296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根据句子成分划分的标志，请尝试翻译全诗。</vt:lpstr>
      <vt:lpstr>依照现代汉语语序，调整本诗语序，并翻译全诗。</vt:lpstr>
      <vt:lpstr>PowerPoint 演示文稿</vt:lpstr>
      <vt:lpstr>PowerPoint 演示文稿</vt:lpstr>
      <vt:lpstr>1、省略句——补充省略成分</vt:lpstr>
      <vt:lpstr>PowerPoint 演示文稿</vt:lpstr>
      <vt:lpstr>3、互文式省略要合二为一来“见义”</vt:lpstr>
      <vt:lpstr>找出下面这首诗歌中的互文</vt:lpstr>
      <vt:lpstr>高考对接</vt:lpstr>
      <vt:lpstr>PowerPoint 演示文稿</vt:lpstr>
      <vt:lpstr>PowerPoint 演示文稿</vt:lpstr>
      <vt:lpstr>示例： </vt:lpstr>
      <vt:lpstr>示例: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hj</cp:lastModifiedBy>
  <cp:revision>20</cp:revision>
  <dcterms:created xsi:type="dcterms:W3CDTF">2020-02-19T09:03:00Z</dcterms:created>
  <dcterms:modified xsi:type="dcterms:W3CDTF">2020-12-08T09:44:57Z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