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07" r:id="rId4"/>
    <p:sldId id="278" r:id="rId5"/>
    <p:sldId id="279" r:id="rId6"/>
    <p:sldId id="266" r:id="rId7"/>
    <p:sldId id="260" r:id="rId8"/>
    <p:sldId id="309" r:id="rId9"/>
    <p:sldId id="327" r:id="rId10"/>
    <p:sldId id="288" r:id="rId11"/>
    <p:sldId id="328" r:id="rId12"/>
    <p:sldId id="287" r:id="rId13"/>
    <p:sldId id="284" r:id="rId14"/>
    <p:sldId id="285" r:id="rId15"/>
    <p:sldId id="293" r:id="rId16"/>
    <p:sldId id="259" r:id="rId17"/>
    <p:sldId id="292" r:id="rId18"/>
    <p:sldId id="290" r:id="rId19"/>
    <p:sldId id="258" r:id="rId20"/>
    <p:sldId id="294" r:id="rId21"/>
    <p:sldId id="329" r:id="rId22"/>
    <p:sldId id="330" r:id="rId23"/>
    <p:sldId id="310" r:id="rId24"/>
    <p:sldId id="331" r:id="rId25"/>
    <p:sldId id="311" r:id="rId26"/>
    <p:sldId id="332" r:id="rId27"/>
    <p:sldId id="333" r:id="rId28"/>
    <p:sldId id="334" r:id="rId29"/>
    <p:sldId id="323" r:id="rId30"/>
    <p:sldId id="324" r:id="rId31"/>
    <p:sldId id="335" r:id="rId32"/>
    <p:sldId id="325" r:id="rId33"/>
    <p:sldId id="336" r:id="rId34"/>
    <p:sldId id="280"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贺 凡" initials="贺"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8C7C"/>
    <a:srgbClr val="7F6B5B"/>
    <a:srgbClr val="56505B"/>
    <a:srgbClr val="F0ECE9"/>
    <a:srgbClr val="BABE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autoAdjust="0"/>
    <p:restoredTop sz="94637"/>
  </p:normalViewPr>
  <p:slideViewPr>
    <p:cSldViewPr snapToGrid="0">
      <p:cViewPr varScale="1">
        <p:scale>
          <a:sx n="93" d="100"/>
          <a:sy n="93" d="100"/>
        </p:scale>
        <p:origin x="784" y="2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tags" Target="tags/tag452.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1.xml" /><Relationship Id="rId40"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8.emf" /><Relationship Id="rId2" Type="http://schemas.openxmlformats.org/officeDocument/2006/relationships/image" Target="../media/image9.emf"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tags" Target="../tags/tag78.xml" /><Relationship Id="rId7" Type="http://schemas.openxmlformats.org/officeDocument/2006/relationships/tags" Target="../tags/tag79.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tags" Target="../tags/tag218.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tags" Target="../tags/tag23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247.xml" /><Relationship Id="rId4" Type="http://schemas.openxmlformats.org/officeDocument/2006/relationships/tags" Target="../tags/tag248.xml" /><Relationship Id="rId5" Type="http://schemas.openxmlformats.org/officeDocument/2006/relationships/tags" Target="../tags/tag249.xml" /><Relationship Id="rId6" Type="http://schemas.openxmlformats.org/officeDocument/2006/relationships/tags" Target="../tags/tag250.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255.xml" /><Relationship Id="rId4" Type="http://schemas.openxmlformats.org/officeDocument/2006/relationships/tags" Target="../tags/tag256.xml" /><Relationship Id="rId5" Type="http://schemas.openxmlformats.org/officeDocument/2006/relationships/tags" Target="../tags/tag257.xml" /><Relationship Id="rId6" Type="http://schemas.openxmlformats.org/officeDocument/2006/relationships/tags" Target="../tags/tag258.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268.xml" /><Relationship Id="rId4" Type="http://schemas.openxmlformats.org/officeDocument/2006/relationships/tags" Target="../tags/tag269.xml" /><Relationship Id="rId5" Type="http://schemas.openxmlformats.org/officeDocument/2006/relationships/tags" Target="../tags/tag270.xml" /><Relationship Id="rId6" Type="http://schemas.openxmlformats.org/officeDocument/2006/relationships/tags" Target="../tags/tag27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tags" Target="../tags/tag284.xml" /><Relationship Id="rId6" Type="http://schemas.openxmlformats.org/officeDocument/2006/relationships/tags" Target="../tags/tag285.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296.xml" /><Relationship Id="rId4" Type="http://schemas.openxmlformats.org/officeDocument/2006/relationships/tags" Target="../tags/tag297.xml" /><Relationship Id="rId5" Type="http://schemas.openxmlformats.org/officeDocument/2006/relationships/tags" Target="../tags/tag298.xml" /><Relationship Id="rId6" Type="http://schemas.openxmlformats.org/officeDocument/2006/relationships/tags" Target="../tags/tag299.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tags" Target="../tags/tag312.xml" /><Relationship Id="rId6" Type="http://schemas.openxmlformats.org/officeDocument/2006/relationships/tags" Target="../tags/tag313.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324.xml" /><Relationship Id="rId4" Type="http://schemas.openxmlformats.org/officeDocument/2006/relationships/tags" Target="../tags/tag325.xml" /><Relationship Id="rId5" Type="http://schemas.openxmlformats.org/officeDocument/2006/relationships/tags" Target="../tags/tag326.xml" /><Relationship Id="rId6" Type="http://schemas.openxmlformats.org/officeDocument/2006/relationships/tags" Target="../tags/tag327.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 Id="rId6" Type="http://schemas.openxmlformats.org/officeDocument/2006/relationships/tags" Target="../tags/tag34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352.xml" /><Relationship Id="rId4" Type="http://schemas.openxmlformats.org/officeDocument/2006/relationships/tags" Target="../tags/tag353.xml" /><Relationship Id="rId5" Type="http://schemas.openxmlformats.org/officeDocument/2006/relationships/tags" Target="../tags/tag354.xml" /><Relationship Id="rId6" Type="http://schemas.openxmlformats.org/officeDocument/2006/relationships/tags" Target="../tags/tag355.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366.xml" /><Relationship Id="rId4" Type="http://schemas.openxmlformats.org/officeDocument/2006/relationships/tags" Target="../tags/tag367.xml" /><Relationship Id="rId5" Type="http://schemas.openxmlformats.org/officeDocument/2006/relationships/tags" Target="../tags/tag368.xml" /><Relationship Id="rId6" Type="http://schemas.openxmlformats.org/officeDocument/2006/relationships/tags" Target="../tags/tag369.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tags" Target="../tags/tag382.xml" /><Relationship Id="rId6" Type="http://schemas.openxmlformats.org/officeDocument/2006/relationships/tags" Target="../tags/tag383.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394.xml" /><Relationship Id="rId4" Type="http://schemas.openxmlformats.org/officeDocument/2006/relationships/tags" Target="../tags/tag395.xml" /><Relationship Id="rId5" Type="http://schemas.openxmlformats.org/officeDocument/2006/relationships/tags" Target="../tags/tag396.xml" /><Relationship Id="rId6" Type="http://schemas.openxmlformats.org/officeDocument/2006/relationships/tags" Target="../tags/tag397.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402.xml" /><Relationship Id="rId4" Type="http://schemas.openxmlformats.org/officeDocument/2006/relationships/tags" Target="../tags/tag403.xml" /><Relationship Id="rId5" Type="http://schemas.openxmlformats.org/officeDocument/2006/relationships/tags" Target="../tags/tag404.xml" /><Relationship Id="rId6" Type="http://schemas.openxmlformats.org/officeDocument/2006/relationships/tags" Target="../tags/tag405.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412.xml" /><Relationship Id="rId4" Type="http://schemas.openxmlformats.org/officeDocument/2006/relationships/tags" Target="../tags/tag413.xml" /><Relationship Id="rId5" Type="http://schemas.openxmlformats.org/officeDocument/2006/relationships/tags" Target="../tags/tag414.xml" /><Relationship Id="rId6" Type="http://schemas.openxmlformats.org/officeDocument/2006/relationships/tags" Target="../tags/tag415.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422.xml" /><Relationship Id="rId4" Type="http://schemas.openxmlformats.org/officeDocument/2006/relationships/tags" Target="../tags/tag423.xml" /><Relationship Id="rId5" Type="http://schemas.openxmlformats.org/officeDocument/2006/relationships/tags" Target="../tags/tag424.xml" /><Relationship Id="rId6" Type="http://schemas.openxmlformats.org/officeDocument/2006/relationships/tags" Target="../tags/tag425.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433.xml" /><Relationship Id="rId4" Type="http://schemas.openxmlformats.org/officeDocument/2006/relationships/tags" Target="../tags/tag434.xml" /><Relationship Id="rId5" Type="http://schemas.openxmlformats.org/officeDocument/2006/relationships/tags" Target="../tags/tag435.xml" /><Relationship Id="rId6" Type="http://schemas.openxmlformats.org/officeDocument/2006/relationships/tags" Target="../tags/tag436.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443.xml" /><Relationship Id="rId4" Type="http://schemas.openxmlformats.org/officeDocument/2006/relationships/tags" Target="../tags/tag444.xml" /><Relationship Id="rId5" Type="http://schemas.openxmlformats.org/officeDocument/2006/relationships/tags" Target="../tags/tag445.xml" /><Relationship Id="rId6" Type="http://schemas.openxmlformats.org/officeDocument/2006/relationships/tags" Target="../tags/tag446.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52.xml" /><Relationship Id="rId4" Type="http://schemas.openxmlformats.org/officeDocument/2006/relationships/tags" Target="../tags/tag153.xml" /><Relationship Id="rId5" Type="http://schemas.openxmlformats.org/officeDocument/2006/relationships/tags" Target="../tags/tag154.xml" /><Relationship Id="rId6" Type="http://schemas.openxmlformats.org/officeDocument/2006/relationships/tags" Target="../tags/tag155.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2C58D2EC-BCD6-4C57-9B0E-B75E493D658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2C58D2EC-BCD6-4C57-9B0E-B75E493D6586}" type="slidenum">
              <a:rPr lang="zh-CN" altLang="en-US" smtClean="0"/>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tags" Target="../tags/tag59.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3.xml" /><Relationship Id="rId2" Type="http://schemas.openxmlformats.org/officeDocument/2006/relationships/tags" Target="../tags/tag4.xml" /><Relationship Id="rId3" Type="http://schemas.openxmlformats.org/officeDocument/2006/relationships/tags" Target="../tags/tag5.xml" /><Relationship Id="rId4" Type="http://schemas.openxmlformats.org/officeDocument/2006/relationships/tags" Target="../tags/tag6.xml" /><Relationship Id="rId5" Type="http://schemas.openxmlformats.org/officeDocument/2006/relationships/tags" Target="../tags/tag7.xml" /><Relationship Id="rId6" Type="http://schemas.openxmlformats.org/officeDocument/2006/relationships/tags" Target="../tags/tag8.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tags" Target="../tags/tag13.xml" /><Relationship Id="rId6" Type="http://schemas.openxmlformats.org/officeDocument/2006/relationships/tags" Target="../tags/tag14.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5.xml"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10" Type="http://schemas.openxmlformats.org/officeDocument/2006/relationships/slideMaster" Target="../slideMasters/slideMaster1.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tags" Target="../tags/tag30.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1.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tags" Target="../tags/tag35.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tags" Target="../tags/tag46.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7.xml" /><Relationship Id="rId2" Type="http://schemas.openxmlformats.org/officeDocument/2006/relationships/tags" Target="../tags/tag4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tags" Target="../tags/tag52.xml" /><Relationship Id="rId7" Type="http://schemas.openxmlformats.org/officeDocument/2006/relationships/tags" Target="../tags/tag53.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幻灯片">
    <p:spTree>
      <p:nvGrpSpPr>
        <p:cNvPr id="1" name=""/>
        <p:cNvGrpSpPr/>
        <p:nvPr>
          <p:custDataLst>
            <p:tags r:id="rId1"/>
          </p:custDataLst>
        </p:nvPr>
      </p:nvGrpSpPr>
      <p:grpSpPr>
        <a:xfrm>
          <a:off x="0" y="0"/>
          <a:ext cx="0" cy="0"/>
        </a:xfrm>
      </p:grpSpPr>
      <p:sp>
        <p:nvSpPr>
          <p:cNvPr id="7" name="矩形 6"/>
          <p:cNvSpPr/>
          <p:nvPr userDrawn="1">
            <p:custDataLst>
              <p:tags r:id="rId2"/>
            </p:custDataLst>
          </p:nvPr>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0EF7E283-1319-47E0-9BFE-D186D74C3DAC}"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0EF7E283-1319-47E0-9BFE-D186D74C3DAC}"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0EF7E283-1319-47E0-9BFE-D186D74C3DAC}"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6.xml" /><Relationship Id="rId13" Type="http://schemas.openxmlformats.org/officeDocument/2006/relationships/tags" Target="../tags/tag67.xml" /><Relationship Id="rId14" Type="http://schemas.openxmlformats.org/officeDocument/2006/relationships/tags" Target="../tags/tag68.xml" /><Relationship Id="rId15" Type="http://schemas.openxmlformats.org/officeDocument/2006/relationships/tags" Target="../tags/tag69.xml" /><Relationship Id="rId16" Type="http://schemas.openxmlformats.org/officeDocument/2006/relationships/tags" Target="../tags/tag70.xml" /><Relationship Id="rId17" Type="http://schemas.openxmlformats.org/officeDocument/2006/relationships/tags" Target="../tags/tag71.xml" /><Relationship Id="rId18" Type="http://schemas.openxmlformats.org/officeDocument/2006/relationships/image" Target="../media/image1.png" /><Relationship Id="rId19" Type="http://schemas.openxmlformats.org/officeDocument/2006/relationships/tags" Target="../tags/tag72.xml"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
            </a:fld>
            <a:endParaRPr lang="zh-CN" altLang="en-US"/>
          </a:p>
        </p:txBody>
      </p:sp>
      <p:pic>
        <p:nvPicPr>
          <p:cNvPr id="7" name="图片 6" descr="课件学科网logo"/>
          <p:cNvPicPr>
            <a:picLocks noChangeAspect="1"/>
          </p:cNvPicPr>
          <p:nvPr userDrawn="1">
            <p:custDataLst>
              <p:tags r:id="rId19"/>
            </p:custDataLst>
          </p:nvPr>
        </p:nvPicPr>
        <p:blipFill>
          <a:blip r:embed="rId18"/>
          <a:stretch>
            <a:fillRect/>
          </a:stretch>
        </p:blipFill>
        <p:spPr>
          <a:xfrm>
            <a:off x="10418445" y="0"/>
            <a:ext cx="1773555" cy="72199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image" Target="../media/image2.jpeg" /><Relationship Id="rId7" Type="http://schemas.openxmlformats.org/officeDocument/2006/relationships/tags" Target="../tags/tag87.xml" /><Relationship Id="rId8" Type="http://schemas.openxmlformats.org/officeDocument/2006/relationships/tags" Target="../tags/tag8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tags" Target="../tags/tag181.xml" /><Relationship Id="rId8" Type="http://schemas.openxmlformats.org/officeDocument/2006/relationships/tags" Target="../tags/tag18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tags" Target="../tags/tag190.xml" /><Relationship Id="rId7" Type="http://schemas.openxmlformats.org/officeDocument/2006/relationships/tags" Target="../tags/tag191.xml" /><Relationship Id="rId8" Type="http://schemas.openxmlformats.org/officeDocument/2006/relationships/tags" Target="../tags/tag19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tags" Target="../tags/tag200.xml" /><Relationship Id="rId7" Type="http://schemas.openxmlformats.org/officeDocument/2006/relationships/tags" Target="../tags/tag201.xml" /><Relationship Id="rId8" Type="http://schemas.openxmlformats.org/officeDocument/2006/relationships/tags" Target="../tags/tag20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14.xml" /><Relationship Id="rId2" Type="http://schemas.openxmlformats.org/officeDocument/2006/relationships/notesSlide" Target="../notesSlides/notesSlide13.xml" /><Relationship Id="rId3" Type="http://schemas.openxmlformats.org/officeDocument/2006/relationships/tags" Target="../tags/tag207.xml" /><Relationship Id="rId4" Type="http://schemas.openxmlformats.org/officeDocument/2006/relationships/tags" Target="../tags/tag208.xml" /><Relationship Id="rId5" Type="http://schemas.openxmlformats.org/officeDocument/2006/relationships/tags" Target="../tags/tag209.xml" /><Relationship Id="rId6" Type="http://schemas.openxmlformats.org/officeDocument/2006/relationships/tags" Target="../tags/tag210.xml" /><Relationship Id="rId7" Type="http://schemas.openxmlformats.org/officeDocument/2006/relationships/tags" Target="../tags/tag211.xml" /><Relationship Id="rId8" Type="http://schemas.openxmlformats.org/officeDocument/2006/relationships/tags" Target="../tags/tag212.xml" /><Relationship Id="rId9" Type="http://schemas.openxmlformats.org/officeDocument/2006/relationships/tags" Target="../tags/tag2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26.xml" /><Relationship Id="rId11" Type="http://schemas.openxmlformats.org/officeDocument/2006/relationships/tags" Target="../tags/tag227.xml" /><Relationship Id="rId2" Type="http://schemas.openxmlformats.org/officeDocument/2006/relationships/notesSlide" Target="../notesSlides/notesSlide14.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35.xml" /><Relationship Id="rId11" Type="http://schemas.openxmlformats.org/officeDocument/2006/relationships/tags" Target="../tags/tag236.xml" /><Relationship Id="rId12" Type="http://schemas.openxmlformats.org/officeDocument/2006/relationships/tags" Target="../tags/tag237.xml" /><Relationship Id="rId13" Type="http://schemas.openxmlformats.org/officeDocument/2006/relationships/tags" Target="../tags/tag238.xml" /><Relationship Id="rId14" Type="http://schemas.openxmlformats.org/officeDocument/2006/relationships/tags" Target="../tags/tag239.xml" /><Relationship Id="rId15" Type="http://schemas.openxmlformats.org/officeDocument/2006/relationships/tags" Target="../tags/tag240.xml" /><Relationship Id="rId16" Type="http://schemas.openxmlformats.org/officeDocument/2006/relationships/tags" Target="../tags/tag241.xml" /><Relationship Id="rId17" Type="http://schemas.openxmlformats.org/officeDocument/2006/relationships/tags" Target="../tags/tag242.xml" /><Relationship Id="rId18" Type="http://schemas.openxmlformats.org/officeDocument/2006/relationships/tags" Target="../tags/tag243.xml" /><Relationship Id="rId19" Type="http://schemas.openxmlformats.org/officeDocument/2006/relationships/tags" Target="../tags/tag244.xml" /><Relationship Id="rId2" Type="http://schemas.openxmlformats.org/officeDocument/2006/relationships/notesSlide" Target="../notesSlides/notesSlide15.xml" /><Relationship Id="rId20" Type="http://schemas.openxmlformats.org/officeDocument/2006/relationships/tags" Target="../tags/tag245.xml" /><Relationship Id="rId21" Type="http://schemas.openxmlformats.org/officeDocument/2006/relationships/tags" Target="../tags/tag246.xml" /><Relationship Id="rId22" Type="http://schemas.openxmlformats.org/officeDocument/2006/relationships/vmlDrawing" Target="../drawings/vmlDrawing1.vml"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oleObject" Target="../embeddings/oleObject1.bin" TargetMode="Internal" /><Relationship Id="rId6" Type="http://schemas.openxmlformats.org/officeDocument/2006/relationships/image" Target="../media/image8.emf" /><Relationship Id="rId7" Type="http://schemas.openxmlformats.org/officeDocument/2006/relationships/tags" Target="../tags/tag234.xml" /><Relationship Id="rId8" Type="http://schemas.openxmlformats.org/officeDocument/2006/relationships/oleObject" Target="../embeddings/oleObject2.bin" TargetMode="Internal" /><Relationship Id="rId9" Type="http://schemas.openxmlformats.org/officeDocument/2006/relationships/image" Target="../media/image9.emf"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 Id="rId3" Type="http://schemas.openxmlformats.org/officeDocument/2006/relationships/tags" Target="../tags/tag251.xml" /><Relationship Id="rId4" Type="http://schemas.openxmlformats.org/officeDocument/2006/relationships/tags" Target="../tags/tag252.xml" /><Relationship Id="rId5" Type="http://schemas.openxmlformats.org/officeDocument/2006/relationships/tags" Target="../tags/tag253.xml" /><Relationship Id="rId6" Type="http://schemas.openxmlformats.org/officeDocument/2006/relationships/tags" Target="../tags/tag25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66.xml" /><Relationship Id="rId11" Type="http://schemas.openxmlformats.org/officeDocument/2006/relationships/tags" Target="../tags/tag267.xml" /><Relationship Id="rId2" Type="http://schemas.openxmlformats.org/officeDocument/2006/relationships/notesSlide" Target="../notesSlides/notesSlide17.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 Id="rId6" Type="http://schemas.openxmlformats.org/officeDocument/2006/relationships/tags" Target="../tags/tag262.xml" /><Relationship Id="rId7" Type="http://schemas.openxmlformats.org/officeDocument/2006/relationships/tags" Target="../tags/tag263.xml" /><Relationship Id="rId8" Type="http://schemas.openxmlformats.org/officeDocument/2006/relationships/tags" Target="../tags/tag264.xml" /><Relationship Id="rId9" Type="http://schemas.openxmlformats.org/officeDocument/2006/relationships/tags" Target="../tags/tag26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79.xml" /><Relationship Id="rId11" Type="http://schemas.openxmlformats.org/officeDocument/2006/relationships/tags" Target="../tags/tag280.xml" /><Relationship Id="rId12" Type="http://schemas.openxmlformats.org/officeDocument/2006/relationships/tags" Target="../tags/tag281.xml" /><Relationship Id="rId2" Type="http://schemas.openxmlformats.org/officeDocument/2006/relationships/notesSlide" Target="../notesSlides/notesSlide18.xml" /><Relationship Id="rId3" Type="http://schemas.openxmlformats.org/officeDocument/2006/relationships/tags" Target="../tags/tag272.xml" /><Relationship Id="rId4" Type="http://schemas.openxmlformats.org/officeDocument/2006/relationships/tags" Target="../tags/tag273.xml" /><Relationship Id="rId5" Type="http://schemas.openxmlformats.org/officeDocument/2006/relationships/tags" Target="../tags/tag274.xml" /><Relationship Id="rId6" Type="http://schemas.openxmlformats.org/officeDocument/2006/relationships/tags" Target="../tags/tag275.xml" /><Relationship Id="rId7" Type="http://schemas.openxmlformats.org/officeDocument/2006/relationships/tags" Target="../tags/tag276.xml" /><Relationship Id="rId8" Type="http://schemas.openxmlformats.org/officeDocument/2006/relationships/tags" Target="../tags/tag277.xml" /><Relationship Id="rId9" Type="http://schemas.openxmlformats.org/officeDocument/2006/relationships/tags" Target="../tags/tag27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93.xml" /><Relationship Id="rId11" Type="http://schemas.openxmlformats.org/officeDocument/2006/relationships/tags" Target="../tags/tag294.xml" /><Relationship Id="rId12" Type="http://schemas.openxmlformats.org/officeDocument/2006/relationships/tags" Target="../tags/tag295.xml" /><Relationship Id="rId2" Type="http://schemas.openxmlformats.org/officeDocument/2006/relationships/notesSlide" Target="../notesSlides/notesSlide19.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 Id="rId7" Type="http://schemas.openxmlformats.org/officeDocument/2006/relationships/tags" Target="../tags/tag290.xml" /><Relationship Id="rId8" Type="http://schemas.openxmlformats.org/officeDocument/2006/relationships/tags" Target="../tags/tag291.xml" /><Relationship Id="rId9" Type="http://schemas.openxmlformats.org/officeDocument/2006/relationships/tags" Target="../tags/tag29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07.xml" /><Relationship Id="rId11" Type="http://schemas.openxmlformats.org/officeDocument/2006/relationships/tags" Target="../tags/tag308.xml" /><Relationship Id="rId12" Type="http://schemas.openxmlformats.org/officeDocument/2006/relationships/tags" Target="../tags/tag309.xml" /><Relationship Id="rId2" Type="http://schemas.openxmlformats.org/officeDocument/2006/relationships/notesSlide" Target="../notesSlides/notesSlide20.xml"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tags" Target="../tags/tag302.xml" /><Relationship Id="rId6" Type="http://schemas.openxmlformats.org/officeDocument/2006/relationships/tags" Target="../tags/tag303.xml" /><Relationship Id="rId7" Type="http://schemas.openxmlformats.org/officeDocument/2006/relationships/tags" Target="../tags/tag304.xml" /><Relationship Id="rId8" Type="http://schemas.openxmlformats.org/officeDocument/2006/relationships/tags" Target="../tags/tag305.xml" /><Relationship Id="rId9" Type="http://schemas.openxmlformats.org/officeDocument/2006/relationships/tags" Target="../tags/tag30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21.xml" /><Relationship Id="rId11" Type="http://schemas.openxmlformats.org/officeDocument/2006/relationships/tags" Target="../tags/tag322.xml" /><Relationship Id="rId12" Type="http://schemas.openxmlformats.org/officeDocument/2006/relationships/tags" Target="../tags/tag323.xml" /><Relationship Id="rId2" Type="http://schemas.openxmlformats.org/officeDocument/2006/relationships/notesSlide" Target="../notesSlides/notesSlide21.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tags" Target="../tags/tag318.xml" /><Relationship Id="rId8" Type="http://schemas.openxmlformats.org/officeDocument/2006/relationships/tags" Target="../tags/tag319.xml" /><Relationship Id="rId9" Type="http://schemas.openxmlformats.org/officeDocument/2006/relationships/tags" Target="../tags/tag32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35.xml" /><Relationship Id="rId11" Type="http://schemas.openxmlformats.org/officeDocument/2006/relationships/tags" Target="../tags/tag336.xml" /><Relationship Id="rId12" Type="http://schemas.openxmlformats.org/officeDocument/2006/relationships/tags" Target="../tags/tag337.xml" /><Relationship Id="rId2" Type="http://schemas.openxmlformats.org/officeDocument/2006/relationships/notesSlide" Target="../notesSlides/notesSlide22.xml" /><Relationship Id="rId3" Type="http://schemas.openxmlformats.org/officeDocument/2006/relationships/tags" Target="../tags/tag328.xml" /><Relationship Id="rId4" Type="http://schemas.openxmlformats.org/officeDocument/2006/relationships/tags" Target="../tags/tag329.xml" /><Relationship Id="rId5" Type="http://schemas.openxmlformats.org/officeDocument/2006/relationships/tags" Target="../tags/tag330.xml" /><Relationship Id="rId6" Type="http://schemas.openxmlformats.org/officeDocument/2006/relationships/tags" Target="../tags/tag331.xml" /><Relationship Id="rId7" Type="http://schemas.openxmlformats.org/officeDocument/2006/relationships/tags" Target="../tags/tag332.xml" /><Relationship Id="rId8" Type="http://schemas.openxmlformats.org/officeDocument/2006/relationships/tags" Target="../tags/tag333.xml" /><Relationship Id="rId9" Type="http://schemas.openxmlformats.org/officeDocument/2006/relationships/tags" Target="../tags/tag33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49.xml" /><Relationship Id="rId11" Type="http://schemas.openxmlformats.org/officeDocument/2006/relationships/tags" Target="../tags/tag350.xml" /><Relationship Id="rId12" Type="http://schemas.openxmlformats.org/officeDocument/2006/relationships/tags" Target="../tags/tag351.xml" /><Relationship Id="rId2" Type="http://schemas.openxmlformats.org/officeDocument/2006/relationships/notesSlide" Target="../notesSlides/notesSlide23.xml" /><Relationship Id="rId3" Type="http://schemas.openxmlformats.org/officeDocument/2006/relationships/tags" Target="../tags/tag342.xml" /><Relationship Id="rId4" Type="http://schemas.openxmlformats.org/officeDocument/2006/relationships/tags" Target="../tags/tag343.xml" /><Relationship Id="rId5" Type="http://schemas.openxmlformats.org/officeDocument/2006/relationships/tags" Target="../tags/tag344.xml" /><Relationship Id="rId6" Type="http://schemas.openxmlformats.org/officeDocument/2006/relationships/tags" Target="../tags/tag345.xml" /><Relationship Id="rId7" Type="http://schemas.openxmlformats.org/officeDocument/2006/relationships/tags" Target="../tags/tag346.xml" /><Relationship Id="rId8" Type="http://schemas.openxmlformats.org/officeDocument/2006/relationships/tags" Target="../tags/tag347.xml" /><Relationship Id="rId9" Type="http://schemas.openxmlformats.org/officeDocument/2006/relationships/tags" Target="../tags/tag34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63.xml" /><Relationship Id="rId11" Type="http://schemas.openxmlformats.org/officeDocument/2006/relationships/tags" Target="../tags/tag364.xml" /><Relationship Id="rId12" Type="http://schemas.openxmlformats.org/officeDocument/2006/relationships/tags" Target="../tags/tag365.xml" /><Relationship Id="rId2" Type="http://schemas.openxmlformats.org/officeDocument/2006/relationships/notesSlide" Target="../notesSlides/notesSlide24.xml" /><Relationship Id="rId3" Type="http://schemas.openxmlformats.org/officeDocument/2006/relationships/tags" Target="../tags/tag356.xml" /><Relationship Id="rId4" Type="http://schemas.openxmlformats.org/officeDocument/2006/relationships/tags" Target="../tags/tag357.xml" /><Relationship Id="rId5" Type="http://schemas.openxmlformats.org/officeDocument/2006/relationships/tags" Target="../tags/tag358.xml" /><Relationship Id="rId6" Type="http://schemas.openxmlformats.org/officeDocument/2006/relationships/tags" Target="../tags/tag359.xml" /><Relationship Id="rId7" Type="http://schemas.openxmlformats.org/officeDocument/2006/relationships/tags" Target="../tags/tag360.xml" /><Relationship Id="rId8" Type="http://schemas.openxmlformats.org/officeDocument/2006/relationships/tags" Target="../tags/tag361.xml" /><Relationship Id="rId9" Type="http://schemas.openxmlformats.org/officeDocument/2006/relationships/tags" Target="../tags/tag36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77.xml" /><Relationship Id="rId11" Type="http://schemas.openxmlformats.org/officeDocument/2006/relationships/tags" Target="../tags/tag378.xml" /><Relationship Id="rId12" Type="http://schemas.openxmlformats.org/officeDocument/2006/relationships/tags" Target="../tags/tag379.xml" /><Relationship Id="rId2" Type="http://schemas.openxmlformats.org/officeDocument/2006/relationships/notesSlide" Target="../notesSlides/notesSlide25.xml"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tags" Target="../tags/tag373.xml" /><Relationship Id="rId7" Type="http://schemas.openxmlformats.org/officeDocument/2006/relationships/tags" Target="../tags/tag374.xml" /><Relationship Id="rId8" Type="http://schemas.openxmlformats.org/officeDocument/2006/relationships/tags" Target="../tags/tag375.xml" /><Relationship Id="rId9" Type="http://schemas.openxmlformats.org/officeDocument/2006/relationships/tags" Target="../tags/tag37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91.xml" /><Relationship Id="rId11" Type="http://schemas.openxmlformats.org/officeDocument/2006/relationships/tags" Target="../tags/tag392.xml" /><Relationship Id="rId12" Type="http://schemas.openxmlformats.org/officeDocument/2006/relationships/tags" Target="../tags/tag393.xml" /><Relationship Id="rId2" Type="http://schemas.openxmlformats.org/officeDocument/2006/relationships/notesSlide" Target="../notesSlides/notesSlide26.xml"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tags" Target="../tags/tag386.xml" /><Relationship Id="rId6" Type="http://schemas.openxmlformats.org/officeDocument/2006/relationships/tags" Target="../tags/tag387.xml" /><Relationship Id="rId7" Type="http://schemas.openxmlformats.org/officeDocument/2006/relationships/tags" Target="../tags/tag388.xml" /><Relationship Id="rId8" Type="http://schemas.openxmlformats.org/officeDocument/2006/relationships/tags" Target="../tags/tag389.xml" /><Relationship Id="rId9" Type="http://schemas.openxmlformats.org/officeDocument/2006/relationships/tags" Target="../tags/tag39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 Id="rId3" Type="http://schemas.openxmlformats.org/officeDocument/2006/relationships/tags" Target="../tags/tag398.xml" /><Relationship Id="rId4" Type="http://schemas.openxmlformats.org/officeDocument/2006/relationships/tags" Target="../tags/tag399.xml" /><Relationship Id="rId5" Type="http://schemas.openxmlformats.org/officeDocument/2006/relationships/tags" Target="../tags/tag400.xml" /><Relationship Id="rId6" Type="http://schemas.openxmlformats.org/officeDocument/2006/relationships/tags" Target="../tags/tag40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 Id="rId3" Type="http://schemas.openxmlformats.org/officeDocument/2006/relationships/tags" Target="../tags/tag406.xml" /><Relationship Id="rId4" Type="http://schemas.openxmlformats.org/officeDocument/2006/relationships/tags" Target="../tags/tag407.xml" /><Relationship Id="rId5" Type="http://schemas.openxmlformats.org/officeDocument/2006/relationships/tags" Target="../tags/tag408.xml" /><Relationship Id="rId6" Type="http://schemas.openxmlformats.org/officeDocument/2006/relationships/tags" Target="../tags/tag409.xml" /><Relationship Id="rId7" Type="http://schemas.openxmlformats.org/officeDocument/2006/relationships/tags" Target="../tags/tag410.xml" /><Relationship Id="rId8" Type="http://schemas.openxmlformats.org/officeDocument/2006/relationships/tags" Target="../tags/tag41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 Id="rId3" Type="http://schemas.openxmlformats.org/officeDocument/2006/relationships/tags" Target="../tags/tag416.xml" /><Relationship Id="rId4" Type="http://schemas.openxmlformats.org/officeDocument/2006/relationships/tags" Target="../tags/tag417.xml" /><Relationship Id="rId5" Type="http://schemas.openxmlformats.org/officeDocument/2006/relationships/tags" Target="../tags/tag418.xml" /><Relationship Id="rId6" Type="http://schemas.openxmlformats.org/officeDocument/2006/relationships/tags" Target="../tags/tag419.xml" /><Relationship Id="rId7" Type="http://schemas.openxmlformats.org/officeDocument/2006/relationships/tags" Target="../tags/tag420.xml" /><Relationship Id="rId8" Type="http://schemas.openxmlformats.org/officeDocument/2006/relationships/tags" Target="../tags/tag42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 Id="rId3" Type="http://schemas.openxmlformats.org/officeDocument/2006/relationships/tags" Target="../tags/tag426.xml" /><Relationship Id="rId4" Type="http://schemas.openxmlformats.org/officeDocument/2006/relationships/tags" Target="../tags/tag427.xml" /><Relationship Id="rId5" Type="http://schemas.openxmlformats.org/officeDocument/2006/relationships/tags" Target="../tags/tag428.xml" /><Relationship Id="rId6" Type="http://schemas.openxmlformats.org/officeDocument/2006/relationships/tags" Target="../tags/tag429.xml" /><Relationship Id="rId7" Type="http://schemas.openxmlformats.org/officeDocument/2006/relationships/tags" Target="../tags/tag430.xml" /><Relationship Id="rId8" Type="http://schemas.openxmlformats.org/officeDocument/2006/relationships/tags" Target="../tags/tag431.xml" /><Relationship Id="rId9" Type="http://schemas.openxmlformats.org/officeDocument/2006/relationships/tags" Target="../tags/tag43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 Id="rId3" Type="http://schemas.openxmlformats.org/officeDocument/2006/relationships/tags" Target="../tags/tag437.xml" /><Relationship Id="rId4" Type="http://schemas.openxmlformats.org/officeDocument/2006/relationships/tags" Target="../tags/tag438.xml" /><Relationship Id="rId5" Type="http://schemas.openxmlformats.org/officeDocument/2006/relationships/tags" Target="../tags/tag439.xml" /><Relationship Id="rId6" Type="http://schemas.openxmlformats.org/officeDocument/2006/relationships/tags" Target="../tags/tag440.xml" /><Relationship Id="rId7" Type="http://schemas.openxmlformats.org/officeDocument/2006/relationships/tags" Target="../tags/tag441.xml" /><Relationship Id="rId8" Type="http://schemas.openxmlformats.org/officeDocument/2006/relationships/tags" Target="../tags/tag44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 Id="rId3" Type="http://schemas.openxmlformats.org/officeDocument/2006/relationships/tags" Target="../tags/tag447.xml" /><Relationship Id="rId4" Type="http://schemas.openxmlformats.org/officeDocument/2006/relationships/tags" Target="../tags/tag448.xml" /><Relationship Id="rId5" Type="http://schemas.openxmlformats.org/officeDocument/2006/relationships/tags" Target="../tags/tag449.xml" /><Relationship Id="rId6" Type="http://schemas.openxmlformats.org/officeDocument/2006/relationships/tags" Target="../tags/tag450.xml" /><Relationship Id="rId7" Type="http://schemas.openxmlformats.org/officeDocument/2006/relationships/image" Target="../media/image2.jpeg" /><Relationship Id="rId8" Type="http://schemas.openxmlformats.org/officeDocument/2006/relationships/image" Target="../media/image10.png" /><Relationship Id="rId9" Type="http://schemas.openxmlformats.org/officeDocument/2006/relationships/tags" Target="../tags/tag45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18.xml" /><Relationship Id="rId2" Type="http://schemas.openxmlformats.org/officeDocument/2006/relationships/notesSlide" Target="../notesSlides/notesSlide4.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29.xml" /><Relationship Id="rId2" Type="http://schemas.openxmlformats.org/officeDocument/2006/relationships/notesSlide" Target="../notesSlides/notesSlide5.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tags" Target="../tags/tag127.xml" /><Relationship Id="rId8" Type="http://schemas.openxmlformats.org/officeDocument/2006/relationships/tags" Target="../tags/tag128.xml" /><Relationship Id="rId9"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40.xml" /><Relationship Id="rId2" Type="http://schemas.openxmlformats.org/officeDocument/2006/relationships/notesSlide" Target="../notesSlides/notesSlide6.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tags" Target="../tags/tag139.xml" /><Relationship Id="rId9"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51.xml" /><Relationship Id="rId2" Type="http://schemas.openxmlformats.org/officeDocument/2006/relationships/notesSlide" Target="../notesSlides/notesSlide7.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 Id="rId8" Type="http://schemas.openxmlformats.org/officeDocument/2006/relationships/tags" Target="../tags/tag150.xml" /><Relationship Id="rId9"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62.xml" /><Relationship Id="rId2" Type="http://schemas.openxmlformats.org/officeDocument/2006/relationships/notesSlide" Target="../notesSlides/notesSlide8.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ags" Target="../tags/tag159.xml" /><Relationship Id="rId7" Type="http://schemas.openxmlformats.org/officeDocument/2006/relationships/tags" Target="../tags/tag160.xml" /><Relationship Id="rId8" Type="http://schemas.openxmlformats.org/officeDocument/2006/relationships/tags" Target="../tags/tag161.xml" /><Relationship Id="rId9" Type="http://schemas.openxmlformats.org/officeDocument/2006/relationships/image" Target="../media/image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image" Target="../media/image7.jpeg" /><Relationship Id="rId9" Type="http://schemas.openxmlformats.org/officeDocument/2006/relationships/tags" Target="../tags/tag17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7" name="Freeform 5"/>
          <p:cNvSpPr/>
          <p:nvPr>
            <p:custDataLst>
              <p:tags r:id="rId4"/>
            </p:custDataLst>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3" name="Freeform 5"/>
          <p:cNvSpPr/>
          <p:nvPr>
            <p:custDataLst>
              <p:tags r:id="rId5"/>
            </p:custDataLst>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6">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4" name="TextBox 2088"/>
          <p:cNvSpPr txBox="1"/>
          <p:nvPr>
            <p:custDataLst>
              <p:tags r:id="rId7"/>
            </p:custDataLst>
          </p:nvPr>
        </p:nvSpPr>
        <p:spPr>
          <a:xfrm>
            <a:off x="488331" y="2905780"/>
            <a:ext cx="4540025" cy="523220"/>
          </a:xfrm>
          <a:prstGeom prst="rect">
            <a:avLst/>
          </a:prstGeom>
          <a:noFill/>
        </p:spPr>
        <p:txBody>
          <a:bodyPr wrap="none" rtlCol="0">
            <a:spAutoFit/>
          </a:bodyPr>
          <a:lstStyle/>
          <a:p>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a:t>
            </a:r>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百年孤独（节选）</a:t>
            </a:r>
          </a:p>
        </p:txBody>
      </p:sp>
      <p:sp>
        <p:nvSpPr>
          <p:cNvPr id="16" name="TextBox 2089"/>
          <p:cNvSpPr txBox="1"/>
          <p:nvPr>
            <p:custDataLst>
              <p:tags r:id="rId8"/>
            </p:custDataLst>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部编版高中语文选择性必修上册</a:t>
            </a:r>
          </a:p>
        </p:txBody>
      </p:sp>
    </p:spTree>
  </p:cSld>
  <p:clrMapOvr>
    <a:masterClrMapping/>
  </p:clrMapOvr>
  <mc:AlternateContent xmlns:mc="http://schemas.openxmlformats.org/markup-compatibility/2006">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前情回顾</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544808" y="2291413"/>
            <a:ext cx="11102384" cy="2807948"/>
          </a:xfrm>
          <a:prstGeom prst="rect">
            <a:avLst/>
          </a:prstGeom>
          <a:noFill/>
        </p:spPr>
        <p:txBody>
          <a:bodyPr wrap="square">
            <a:spAutoFit/>
          </a:bodyPr>
          <a:lstStyle/>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何塞</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阿尔卡蒂奥</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布恩迪亚与表妹乌尔苏拉结婚后，带领一群年轻人离开家乡，长途跋涉来到一个偏远的地区，建立了小村庄马孔多。马孔多交通闭塞，只有一群吉卜赛人偶尔来访，带来磁铁、望远镜、冰块等新鲜事物，却被村里人看作魔法。何塞</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阿尔卡蒂奥</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布恩迪亚与吉卜赛老人梅尔基亚德斯结为好友，埋头钻研炼金术，却一无所获。他想寻找通过外部世界的道路，也以失败告终。反而是乌尔苏拉在寻找离家出走的大儿子何塞</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阿尔卡蒂奥时，无意中发现了临近的城镇。马孔多自此与繁华世界建立了联系，天翻地覆的变化即将到来。</a:t>
            </a:r>
          </a:p>
        </p:txBody>
      </p:sp>
    </p:spTree>
  </p:cSld>
  <p:clrMapOvr>
    <a:masterClrMapping/>
  </p:clrMapOvr>
  <p:transition spd="med" advClick="0">
    <p:pull/>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文体特点</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p:cNvSpPr txBox="1"/>
          <p:nvPr>
            <p:custDataLst>
              <p:tags r:id="rId8"/>
            </p:custDataLst>
          </p:nvPr>
        </p:nvSpPr>
        <p:spPr>
          <a:xfrm>
            <a:off x="749614" y="1566504"/>
            <a:ext cx="10812868" cy="4100290"/>
          </a:xfrm>
          <a:prstGeom prst="rect">
            <a:avLst/>
          </a:prstGeom>
          <a:noFill/>
        </p:spPr>
        <p:txBody>
          <a:bodyPr wrap="square">
            <a:spAutoFit/>
          </a:bodyPr>
          <a:lstStyle/>
          <a:p>
            <a:pPr indent="266700" algn="l">
              <a:lnSpc>
                <a:spcPct val="150000"/>
              </a:lnSpc>
              <a:spcAft>
                <a:spcPts val="1000"/>
              </a:spcAft>
            </a:pPr>
            <a:r>
              <a:rPr lang="zh-CN" altLang="zh-CN"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小说</a:t>
            </a:r>
            <a:endParaRPr lang="en-US" altLang="zh-CN"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marL="342900" indent="-342900" algn="l">
              <a:lnSpc>
                <a:spcPct val="150000"/>
              </a:lnSpc>
              <a:spcAft>
                <a:spcPts val="1000"/>
              </a:spcAft>
              <a:buFont typeface="Arial" panose="020b0604020202020204" pitchFamily="34" charset="0"/>
              <a:buChar char="•"/>
            </a:pPr>
            <a:r>
              <a:rPr lang="zh-CN" altLang="en-US" sz="2200" kern="0">
                <a:solidFill>
                  <a:srgbClr val="C00000"/>
                </a:solidFill>
                <a:latin typeface="微软雅黑" panose="020b0503020204020204" pitchFamily="34" charset="-122"/>
                <a:ea typeface="微软雅黑" panose="020b0503020204020204" pitchFamily="34" charset="-122"/>
                <a:cs typeface="Arial" panose="020b0604020202020204" pitchFamily="34" charset="0"/>
              </a:rPr>
              <a:t>定义：</a:t>
            </a:r>
            <a:r>
              <a:rPr lang="zh-CN" altLang="en-US" sz="2200" kern="0">
                <a:latin typeface="微软雅黑" panose="020b0503020204020204" pitchFamily="34" charset="-122"/>
                <a:ea typeface="微软雅黑" panose="020b0503020204020204" pitchFamily="34" charset="-122"/>
                <a:cs typeface="Arial" panose="020b0604020202020204" pitchFamily="34" charset="0"/>
              </a:rPr>
              <a:t>小说</a:t>
            </a:r>
            <a:r>
              <a:rPr lang="zh-CN" altLang="zh-CN" sz="2200" kern="0">
                <a:effectLst/>
                <a:latin typeface="微软雅黑" panose="020b0503020204020204" pitchFamily="34" charset="-122"/>
                <a:ea typeface="微软雅黑" panose="020b0503020204020204" pitchFamily="34" charset="-122"/>
                <a:cs typeface="Arial" panose="020b0604020202020204" pitchFamily="34" charset="0"/>
              </a:rPr>
              <a:t>是以刻画人物形象为中心，通过完整的故事情节和环境描写来反映社会生活的文学体裁。</a:t>
            </a:r>
            <a:endParaRPr lang="zh-CN" altLang="zh-CN"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l">
              <a:lnSpc>
                <a:spcPct val="150000"/>
              </a:lnSpc>
              <a:spcAft>
                <a:spcPts val="1000"/>
              </a:spcAft>
              <a:buFont typeface="Arial" panose="020b0604020202020204" pitchFamily="34" charset="0"/>
              <a:buChar char="•"/>
            </a:pPr>
            <a:r>
              <a:rPr lang="zh-CN" altLang="en-US" sz="2200" kern="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三要素：</a:t>
            </a:r>
            <a:r>
              <a:rPr lang="zh-CN" altLang="zh-CN" sz="2200" kern="0">
                <a:effectLst/>
                <a:latin typeface="微软雅黑" panose="020b0503020204020204" pitchFamily="34" charset="-122"/>
                <a:ea typeface="微软雅黑" panose="020b0503020204020204" pitchFamily="34" charset="-122"/>
                <a:cs typeface="Arial" panose="020b0604020202020204" pitchFamily="34" charset="0"/>
              </a:rPr>
              <a:t>人物、情节、环境</a:t>
            </a:r>
            <a:r>
              <a:rPr lang="zh-CN" altLang="en-US" sz="2200" kern="0">
                <a:effectLst/>
                <a:latin typeface="微软雅黑" panose="020b0503020204020204" pitchFamily="34" charset="-122"/>
                <a:ea typeface="微软雅黑" panose="020b0503020204020204" pitchFamily="34" charset="-122"/>
                <a:cs typeface="Arial" panose="020b0604020202020204" pitchFamily="34" charset="0"/>
              </a:rPr>
              <a:t>。</a:t>
            </a:r>
            <a:endParaRPr lang="en-US" altLang="zh-CN" sz="2200" kern="0">
              <a:effectLst/>
              <a:latin typeface="微软雅黑" panose="020b0503020204020204" pitchFamily="34" charset="-122"/>
              <a:ea typeface="微软雅黑" panose="020b0503020204020204" pitchFamily="34" charset="-122"/>
              <a:cs typeface="Arial" panose="020b0604020202020204" pitchFamily="34" charset="0"/>
            </a:endParaRPr>
          </a:p>
          <a:p>
            <a:pPr marL="342900" indent="-342900" algn="l">
              <a:lnSpc>
                <a:spcPct val="150000"/>
              </a:lnSpc>
              <a:spcAft>
                <a:spcPts val="1000"/>
              </a:spcAft>
              <a:buFont typeface="Arial" panose="020b0604020202020204" pitchFamily="34" charset="0"/>
              <a:buChar char="•"/>
            </a:pPr>
            <a:r>
              <a:rPr lang="zh-CN" altLang="zh-CN" sz="2200" kern="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小说刻画人物的方法：</a:t>
            </a:r>
            <a:r>
              <a:rPr lang="zh-CN" altLang="zh-CN" sz="2200" kern="0">
                <a:effectLst/>
                <a:latin typeface="微软雅黑" panose="020b0503020204020204" pitchFamily="34" charset="-122"/>
                <a:ea typeface="微软雅黑" panose="020b0503020204020204" pitchFamily="34" charset="-122"/>
                <a:cs typeface="Arial" panose="020b0604020202020204" pitchFamily="34" charset="0"/>
              </a:rPr>
              <a:t>心理描写、动作描写、语言描写、外貌描写、神态描写，同时，小说是一种写作方法。</a:t>
            </a:r>
            <a:endParaRPr lang="en-US" altLang="zh-CN" sz="2200" kern="0">
              <a:effectLst/>
              <a:latin typeface="微软雅黑" panose="020b0503020204020204" pitchFamily="34" charset="-122"/>
              <a:ea typeface="微软雅黑" panose="020b0503020204020204" pitchFamily="34" charset="-122"/>
              <a:cs typeface="Arial" panose="020b0604020202020204" pitchFamily="34" charset="0"/>
            </a:endParaRPr>
          </a:p>
          <a:p>
            <a:pPr indent="266700" algn="l">
              <a:lnSpc>
                <a:spcPct val="150000"/>
              </a:lnSpc>
              <a:spcAft>
                <a:spcPts val="1000"/>
              </a:spcAft>
            </a:pPr>
            <a:endParaRPr lang="zh-CN" altLang="zh-CN" sz="22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文体特点</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p:cNvSpPr txBox="1"/>
          <p:nvPr>
            <p:custDataLst>
              <p:tags r:id="rId8"/>
            </p:custDataLst>
          </p:nvPr>
        </p:nvSpPr>
        <p:spPr>
          <a:xfrm>
            <a:off x="749614" y="1864377"/>
            <a:ext cx="10812868" cy="3720699"/>
          </a:xfrm>
          <a:prstGeom prst="rect">
            <a:avLst/>
          </a:prstGeom>
          <a:noFill/>
        </p:spPr>
        <p:txBody>
          <a:bodyPr wrap="square">
            <a:spAutoFit/>
          </a:bodyPr>
          <a:lstStyle/>
          <a:p>
            <a:pPr indent="266700" algn="l">
              <a:lnSpc>
                <a:spcPct val="150000"/>
              </a:lnSpc>
              <a:spcAft>
                <a:spcPts val="1000"/>
              </a:spcAft>
            </a:pPr>
            <a:r>
              <a:rPr lang="zh-CN" altLang="zh-CN"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小说</a:t>
            </a:r>
            <a:r>
              <a:rPr lang="zh-CN" altLang="en-US"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分类</a:t>
            </a:r>
            <a:endParaRPr lang="en-US" altLang="zh-CN"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marL="342900" indent="-342900" algn="l">
              <a:lnSpc>
                <a:spcPct val="150000"/>
              </a:lnSpc>
              <a:spcAft>
                <a:spcPts val="1000"/>
              </a:spcAft>
              <a:buFont typeface="Arial" panose="020b0604020202020204" pitchFamily="34" charset="0"/>
              <a:buChar char="•"/>
            </a:pPr>
            <a:r>
              <a:rPr lang="zh-CN" altLang="en-US"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篇幅及容量：</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长篇、中篇、短篇和微型小说（小小说）。</a:t>
            </a:r>
          </a:p>
          <a:p>
            <a:pPr marL="342900" indent="-342900" algn="l">
              <a:lnSpc>
                <a:spcPct val="150000"/>
              </a:lnSpc>
              <a:spcAft>
                <a:spcPts val="1000"/>
              </a:spcAft>
              <a:buFont typeface="Arial" panose="020b0604020202020204" pitchFamily="34" charset="0"/>
              <a:buChar char="•"/>
            </a:pPr>
            <a:r>
              <a:rPr lang="zh-CN" altLang="en-US"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表现的内容：</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神话、仙侠、武侠、科幻、悬疑、古传、当代等。</a:t>
            </a:r>
          </a:p>
          <a:p>
            <a:pPr marL="342900" indent="-342900" algn="l">
              <a:lnSpc>
                <a:spcPct val="150000"/>
              </a:lnSpc>
              <a:spcAft>
                <a:spcPts val="1000"/>
              </a:spcAft>
              <a:buFont typeface="Arial" panose="020b0604020202020204" pitchFamily="34" charset="0"/>
              <a:buChar char="•"/>
            </a:pPr>
            <a:r>
              <a:rPr lang="zh-CN" altLang="en-US"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体制：</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章回体小说、日记体小说、书信体小说、自传体小说。</a:t>
            </a:r>
          </a:p>
          <a:p>
            <a:pPr marL="342900" indent="-342900" algn="l">
              <a:lnSpc>
                <a:spcPct val="150000"/>
              </a:lnSpc>
              <a:spcAft>
                <a:spcPts val="1000"/>
              </a:spcAft>
              <a:buFont typeface="Arial" panose="020b0604020202020204" pitchFamily="34" charset="0"/>
              <a:buChar char="•"/>
            </a:pPr>
            <a:r>
              <a:rPr lang="zh-CN" altLang="en-US"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语言形式：</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文言小说和白话小说。</a:t>
            </a:r>
          </a:p>
          <a:p>
            <a:pPr indent="266700" algn="l">
              <a:lnSpc>
                <a:spcPct val="150000"/>
              </a:lnSpc>
              <a:spcAft>
                <a:spcPts val="1000"/>
              </a:spcAft>
            </a:pPr>
            <a:endParaRPr lang="zh-CN" altLang="zh-CN" sz="22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p:cNvSpPr txBox="1"/>
          <p:nvPr>
            <p:custDataLst>
              <p:tags r:id="rId10"/>
            </p:custDataLst>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cSld>
  <p:clrMapOvr>
    <a:masterClrMapping/>
  </p:clrMapOvr>
  <p:transition spd="med" advClick="0">
    <p:pull/>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custDataLst>
              <p:tags r:id="rId7"/>
            </p:custDataLst>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读准字音</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1377318" y="2347740"/>
            <a:ext cx="6096000" cy="3351046"/>
          </a:xfrm>
          <a:prstGeom prst="rect">
            <a:avLst/>
          </a:prstGeom>
          <a:noFill/>
        </p:spPr>
        <p:txBody>
          <a:bodyPr wrap="square">
            <a:spAutoFit/>
          </a:bodyPr>
          <a:lstStyle/>
          <a:p>
            <a:pPr>
              <a:lnSpc>
                <a:spcPct val="150000"/>
              </a:lnSpc>
            </a:pP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作坊</a:t>
            </a: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            （                ）   </a:t>
            </a:r>
            <a:endParaRPr lang="en-US" altLang="zh-CN" sz="240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广</a:t>
            </a: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袤</a:t>
            </a: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            （            ）      </a:t>
            </a:r>
            <a:endParaRPr lang="en-US" altLang="zh-CN" sz="240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呱呱</a:t>
            </a: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坠地     （          ）    </a:t>
            </a:r>
            <a:endParaRPr lang="en-US" altLang="zh-CN" sz="240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怪</a:t>
            </a: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癖</a:t>
            </a: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            （          ）</a:t>
            </a:r>
          </a:p>
          <a:p>
            <a:pPr>
              <a:lnSpc>
                <a:spcPct val="150000"/>
              </a:lnSpc>
            </a:pP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发</a:t>
            </a: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髻</a:t>
            </a: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p>
          <a:p>
            <a:pP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0" name="文本框 9"/>
          <p:cNvSpPr txBox="1"/>
          <p:nvPr>
            <p:custDataLst>
              <p:tags r:id="rId9"/>
            </p:custDataLst>
          </p:nvPr>
        </p:nvSpPr>
        <p:spPr>
          <a:xfrm>
            <a:off x="3559438" y="2328312"/>
            <a:ext cx="6096000" cy="3359061"/>
          </a:xfrm>
          <a:prstGeom prst="rect">
            <a:avLst/>
          </a:prstGeom>
          <a:noFill/>
        </p:spPr>
        <p:txBody>
          <a:bodyPr wrap="square">
            <a:spAutoFit/>
          </a:bodyPr>
          <a:lstStyle/>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zuō fang</a:t>
            </a:r>
          </a:p>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mào</a:t>
            </a:r>
          </a:p>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gū</a:t>
            </a:r>
          </a:p>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pǐ</a:t>
            </a:r>
          </a:p>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jì</a:t>
            </a:r>
          </a:p>
          <a:p>
            <a:pPr>
              <a:lnSpc>
                <a:spcPct val="150000"/>
              </a:lnSpc>
            </a:pPr>
            <a:endParaRPr lang="zh-CN" altLang="zh-CN" sz="2400">
              <a:solidFill>
                <a:srgbClr val="000000"/>
              </a:solidFill>
              <a:effectLst/>
              <a:latin typeface="NEU-BZ-S92"/>
              <a:ea typeface="方正书宋_GBK"/>
              <a:cs typeface="Times New Roman" panose="02020603050405020304" pitchFamily="18" charset="0"/>
            </a:endParaRPr>
          </a:p>
        </p:txBody>
      </p:sp>
      <p:sp>
        <p:nvSpPr>
          <p:cNvPr id="12" name="文本框 11"/>
          <p:cNvSpPr txBox="1"/>
          <p:nvPr>
            <p:custDataLst>
              <p:tags r:id="rId10"/>
            </p:custDataLst>
          </p:nvPr>
        </p:nvSpPr>
        <p:spPr>
          <a:xfrm>
            <a:off x="6356870" y="2380323"/>
            <a:ext cx="4163295" cy="2797048"/>
          </a:xfrm>
          <a:prstGeom prst="rect">
            <a:avLst/>
          </a:prstGeom>
          <a:noFill/>
        </p:spPr>
        <p:txBody>
          <a:bodyPr wrap="square">
            <a:spAutoFit/>
          </a:bodyPr>
          <a:lstStyle/>
          <a:p>
            <a:pPr>
              <a:lnSpc>
                <a:spcPct val="150000"/>
              </a:lnSpc>
            </a:pP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狡</a:t>
            </a: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黠</a:t>
            </a: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          （        ）  </a:t>
            </a:r>
            <a:endParaRPr lang="en-US" altLang="zh-CN" sz="240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玷</a:t>
            </a: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污          （        ）</a:t>
            </a:r>
          </a:p>
          <a:p>
            <a:pPr>
              <a:lnSpc>
                <a:spcPct val="150000"/>
              </a:lnSpc>
            </a:pP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杜</a:t>
            </a: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撰</a:t>
            </a: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          （         ）  </a:t>
            </a:r>
            <a:endParaRPr lang="en-US" altLang="zh-CN" sz="240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吮咂</a:t>
            </a: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          （               ）   </a:t>
            </a:r>
            <a:endParaRPr lang="en-US" altLang="zh-CN" sz="240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铁砧</a:t>
            </a: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 </a:t>
            </a:r>
          </a:p>
        </p:txBody>
      </p:sp>
      <p:sp>
        <p:nvSpPr>
          <p:cNvPr id="21" name="文本框 20"/>
          <p:cNvSpPr txBox="1"/>
          <p:nvPr>
            <p:custDataLst>
              <p:tags r:id="rId11"/>
            </p:custDataLst>
          </p:nvPr>
        </p:nvSpPr>
        <p:spPr>
          <a:xfrm>
            <a:off x="8232577" y="2430850"/>
            <a:ext cx="6096000" cy="2695994"/>
          </a:xfrm>
          <a:prstGeom prst="rect">
            <a:avLst/>
          </a:prstGeom>
          <a:noFill/>
        </p:spPr>
        <p:txBody>
          <a:bodyPr wrap="square">
            <a:spAutoFit/>
          </a:bodyPr>
          <a:lstStyle/>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xiá</a:t>
            </a:r>
          </a:p>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diàn</a:t>
            </a:r>
          </a:p>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zhuàn</a:t>
            </a:r>
          </a:p>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shǔn zā</a:t>
            </a:r>
          </a:p>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zhēn</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graphicFrame>
        <p:nvGraphicFramePr>
          <p:cNvPr id="9" name="Object 4"/>
          <p:cNvGraphicFramePr>
            <a:graphicFrameLocks noChangeAspect="1"/>
          </p:cNvGraphicFramePr>
          <p:nvPr>
            <p:custDataLst>
              <p:tags r:id="rId4"/>
            </p:custDataLst>
          </p:nvPr>
        </p:nvGraphicFramePr>
        <p:xfrm>
          <a:off x="3135297" y="2035183"/>
          <a:ext cx="10520363" cy="4697413"/>
        </p:xfrm>
        <a:graphic>
          <a:graphicData uri="http://schemas.openxmlformats.org/presentationml/2006/ole">
            <mc:AlternateContent xmlns:mc="http://schemas.openxmlformats.org/markup-compatibility/2006">
              <mc:Choice xmlns:v="urn:schemas-microsoft-com:vml" Requires="v">
                <p:oleObj spid="_x0000_s1038" name="Document" r:id="rId5" progId="Word.Document.8">
                  <p:embed/>
                </p:oleObj>
              </mc:Choice>
              <mc:Fallback>
                <p:oleObj name="Document" r:id="rId5" progId="Word.Document.8">
                  <p:embed/>
                  <p:pic>
                    <p:nvPicPr>
                      <p:cNvPr id="0" name="OLE substitute image"/>
                      <p:cNvPicPr/>
                      <p:nvPr/>
                    </p:nvPicPr>
                    <p:blipFill>
                      <a:blip r:embed="rId6"/>
                      <a:stretch>
                        <a:fillRect/>
                      </a:stretch>
                    </p:blipFill>
                    <p:spPr>
                      <a:xfrm>
                        <a:off x="3135297" y="2035183"/>
                        <a:ext cx="10520363" cy="4697413"/>
                      </a:xfrm>
                      <a:prstGeom prst="rect">
                        <a:avLst/>
                      </a:prstGeom>
                      <a:noFill/>
                      <a:ln>
                        <a:noFill/>
                      </a:ln>
                      <a:effectLst/>
                    </p:spPr>
                  </p:pic>
                </p:oleObj>
              </mc:Fallback>
            </mc:AlternateContent>
          </a:graphicData>
        </a:graphic>
      </p:graphicFrame>
      <p:graphicFrame>
        <p:nvGraphicFramePr>
          <p:cNvPr id="8" name="Object 3"/>
          <p:cNvGraphicFramePr>
            <a:graphicFrameLocks noChangeAspect="1"/>
          </p:cNvGraphicFramePr>
          <p:nvPr>
            <p:custDataLst>
              <p:tags r:id="rId7"/>
            </p:custDataLst>
          </p:nvPr>
        </p:nvGraphicFramePr>
        <p:xfrm>
          <a:off x="562566" y="2116351"/>
          <a:ext cx="10355262" cy="5672137"/>
        </p:xfrm>
        <a:graphic>
          <a:graphicData uri="http://schemas.openxmlformats.org/presentationml/2006/ole">
            <mc:AlternateContent xmlns:mc="http://schemas.openxmlformats.org/markup-compatibility/2006">
              <mc:Choice xmlns:v="urn:schemas-microsoft-com:vml" Requires="v">
                <p:oleObj spid="_x0000_s1039" name="Document" r:id="rId8" progId="Word.Document.8">
                  <p:embed/>
                </p:oleObj>
              </mc:Choice>
              <mc:Fallback>
                <p:oleObj name="Document" r:id="rId8" progId="Word.Document.8">
                  <p:embed/>
                  <p:pic>
                    <p:nvPicPr>
                      <p:cNvPr id="0" name="OLE substitute image"/>
                      <p:cNvPicPr/>
                      <p:nvPr/>
                    </p:nvPicPr>
                    <p:blipFill>
                      <a:blip r:embed="rId9"/>
                      <a:stretch>
                        <a:fillRect/>
                      </a:stretch>
                    </p:blipFill>
                    <p:spPr>
                      <a:xfrm>
                        <a:off x="562566" y="2116351"/>
                        <a:ext cx="10355262" cy="5672137"/>
                      </a:xfrm>
                      <a:prstGeom prst="rect">
                        <a:avLst/>
                      </a:prstGeom>
                      <a:noFill/>
                      <a:ln>
                        <a:noFill/>
                      </a:ln>
                      <a:effectLst/>
                    </p:spPr>
                  </p:pic>
                </p:oleObj>
              </mc:Fallback>
            </mc:AlternateContent>
          </a:graphicData>
        </a:graphic>
      </p:graphicFrame>
      <p:sp>
        <p:nvSpPr>
          <p:cNvPr id="25" name="文本框 24"/>
          <p:cNvSpPr txBox="1"/>
          <p:nvPr>
            <p:custDataLst>
              <p:tags r:id="rId10"/>
            </p:custDataLst>
          </p:nvPr>
        </p:nvSpPr>
        <p:spPr>
          <a:xfrm>
            <a:off x="3064482" y="3290611"/>
            <a:ext cx="8065091" cy="667299"/>
          </a:xfrm>
          <a:prstGeom prst="rect">
            <a:avLst/>
          </a:prstGeom>
          <a:noFill/>
        </p:spPr>
        <p:txBody>
          <a:bodyPr wrap="square">
            <a:spAutoFit/>
          </a:bodyPr>
          <a:lstStyle/>
          <a:p>
            <a:pPr algn="just">
              <a:lnSpc>
                <a:spcPct val="200000"/>
              </a:lnSpc>
              <a:tabLst>
                <a:tab pos="5065395"/>
              </a:tabLst>
            </a:pP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指衣服破旧，其布料破烂不堪。</a:t>
            </a:r>
          </a:p>
        </p:txBody>
      </p:sp>
      <p:cxnSp>
        <p:nvCxnSpPr>
          <p:cNvPr id="15" name="直接连接符 14"/>
          <p:cNvCxnSpPr>
            <a:endCxn id="16" idx="11"/>
          </p:cNvCxnSpPr>
          <p:nvPr>
            <p:custDataLst>
              <p:tags r:id="rId11"/>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12"/>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custDataLst>
              <p:tags r:id="rId13"/>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custDataLst>
              <p:tags r:id="rId14"/>
            </p:custDataLst>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4" name="Line 9"/>
          <p:cNvCxnSpPr>
            <a:cxnSpLocks noChangeShapeType="1"/>
          </p:cNvCxnSpPr>
          <p:nvPr>
            <p:custDataLst>
              <p:tags r:id="rId15"/>
            </p:custDataLst>
          </p:nvPr>
        </p:nvCxnSpPr>
        <p:spPr bwMode="auto">
          <a:xfrm>
            <a:off x="2875928" y="2556394"/>
            <a:ext cx="7770812"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cxnSp>
        <p:nvCxnSpPr>
          <p:cNvPr id="18" name="Line 11"/>
          <p:cNvCxnSpPr>
            <a:cxnSpLocks noChangeShapeType="1"/>
          </p:cNvCxnSpPr>
          <p:nvPr>
            <p:custDataLst>
              <p:tags r:id="rId16"/>
            </p:custDataLst>
          </p:nvPr>
        </p:nvCxnSpPr>
        <p:spPr bwMode="auto">
          <a:xfrm>
            <a:off x="2875928" y="3251685"/>
            <a:ext cx="7770812"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cxnSp>
        <p:nvCxnSpPr>
          <p:cNvPr id="20" name="Line 12"/>
          <p:cNvCxnSpPr>
            <a:cxnSpLocks noChangeShapeType="1"/>
          </p:cNvCxnSpPr>
          <p:nvPr>
            <p:custDataLst>
              <p:tags r:id="rId17"/>
            </p:custDataLst>
          </p:nvPr>
        </p:nvCxnSpPr>
        <p:spPr bwMode="auto">
          <a:xfrm>
            <a:off x="2900533" y="3966575"/>
            <a:ext cx="7723188"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cxnSp>
        <p:nvCxnSpPr>
          <p:cNvPr id="21" name="Line 13"/>
          <p:cNvCxnSpPr>
            <a:cxnSpLocks noChangeShapeType="1"/>
          </p:cNvCxnSpPr>
          <p:nvPr>
            <p:custDataLst>
              <p:tags r:id="rId18"/>
            </p:custDataLst>
          </p:nvPr>
        </p:nvCxnSpPr>
        <p:spPr bwMode="auto">
          <a:xfrm>
            <a:off x="2875928" y="4674164"/>
            <a:ext cx="7770812"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cxnSp>
        <p:nvCxnSpPr>
          <p:cNvPr id="22" name="Line 14"/>
          <p:cNvCxnSpPr>
            <a:cxnSpLocks noChangeShapeType="1"/>
          </p:cNvCxnSpPr>
          <p:nvPr>
            <p:custDataLst>
              <p:tags r:id="rId19"/>
            </p:custDataLst>
          </p:nvPr>
        </p:nvCxnSpPr>
        <p:spPr bwMode="auto">
          <a:xfrm>
            <a:off x="2923552" y="5362364"/>
            <a:ext cx="7442200"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sp>
        <p:nvSpPr>
          <p:cNvPr id="24" name="文本框 23"/>
          <p:cNvSpPr txBox="1"/>
          <p:nvPr>
            <p:custDataLst>
              <p:tags r:id="rId20"/>
            </p:custDataLst>
          </p:nvPr>
        </p:nvSpPr>
        <p:spPr>
          <a:xfrm>
            <a:off x="662372" y="2698681"/>
            <a:ext cx="10698960" cy="536685"/>
          </a:xfrm>
          <a:prstGeom prst="rect">
            <a:avLst/>
          </a:prstGeom>
          <a:noFill/>
        </p:spPr>
        <p:txBody>
          <a:bodyPr wrap="square">
            <a:spAutoFit/>
          </a:bodyPr>
          <a:lstStyle/>
          <a:p>
            <a:pPr indent="2374900" algn="just">
              <a:lnSpc>
                <a:spcPct val="150000"/>
              </a:lnSpc>
              <a:tabLst>
                <a:tab pos="5065395"/>
              </a:tabLst>
            </a:pPr>
            <a:r>
              <a:rPr lang="zh-CN" altLang="en-US" sz="22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眼泪一下子从眼眶中涌出。形容人因极度悲伤或极度欢喜而落泪。</a:t>
            </a:r>
          </a:p>
        </p:txBody>
      </p:sp>
      <p:sp>
        <p:nvSpPr>
          <p:cNvPr id="28" name="文本框 27"/>
          <p:cNvSpPr txBox="1"/>
          <p:nvPr>
            <p:custDataLst>
              <p:tags r:id="rId21"/>
            </p:custDataLst>
          </p:nvPr>
        </p:nvSpPr>
        <p:spPr>
          <a:xfrm>
            <a:off x="3048000" y="4034170"/>
            <a:ext cx="6096000" cy="1344407"/>
          </a:xfrm>
          <a:prstGeom prst="rect">
            <a:avLst/>
          </a:prstGeom>
          <a:noFill/>
        </p:spPr>
        <p:txBody>
          <a:bodyPr wrap="square">
            <a:spAutoFit/>
          </a:bodyPr>
          <a:lstStyle/>
          <a:p>
            <a:pPr algn="just">
              <a:lnSpc>
                <a:spcPct val="200000"/>
              </a:lnSpc>
              <a:tabLst>
                <a:tab pos="5065395"/>
              </a:tabLst>
            </a:pP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意思是事物之间，界限分明，全然不一样。</a:t>
            </a:r>
          </a:p>
          <a:p>
            <a:pPr algn="just">
              <a:lnSpc>
                <a:spcPct val="200000"/>
              </a:lnSpc>
              <a:tabLst>
                <a:tab pos="5065395"/>
              </a:tabLst>
            </a:pP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意思是指经历过种种艰难困苦。</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grpId="2" nodeType="clickEffect">
                                  <p:stCondLst>
                                    <p:cond delay="0"/>
                                  </p:stCondLst>
                                  <p:childTnLst>
                                    <p:set>
                                      <p:cBhvr>
                                        <p:cTn id="21"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4" grpId="1"/>
      <p:bldP spid="28" grpId="2"/>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2" name="Freeform 5"/>
          <p:cNvSpPr/>
          <p:nvPr>
            <p:custDataLst>
              <p:tags r:id="rId4"/>
            </p:custDataLst>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custDataLst>
              <p:tags r:id="rId5"/>
            </p:custDataLst>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custDataLst>
              <p:tags r:id="rId6"/>
            </p:custDataLst>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accel="100000"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fill="hold"/>
                                        <p:tgtEl>
                                          <p:spTgt spid="22"/>
                                        </p:tgtEl>
                                        <p:attrNameLst>
                                          <p:attrName>ppt_x</p:attrName>
                                        </p:attrNameLst>
                                      </p:cBhvr>
                                      <p:tavLst>
                                        <p:tav tm="0">
                                          <p:val>
                                            <p:strVal val="0-#ppt_w/2"/>
                                          </p:val>
                                        </p:tav>
                                        <p:tav tm="100000">
                                          <p:val>
                                            <p:strVal val="#ppt_x"/>
                                          </p:val>
                                        </p:tav>
                                      </p:tavLst>
                                    </p:anim>
                                    <p:anim calcmode="lin" valueType="num">
                                      <p:cBhvr additive="base">
                                        <p:cTn id="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custDataLst>
              <p:tags r:id="rId8"/>
            </p:custDataLst>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buFont typeface="Wingdings" panose="05000000000000000000" pitchFamily="2" charset="2"/>
              <a:buChar char="l"/>
            </a:pPr>
            <a:r>
              <a:rPr lang="zh-CN" altLang="en-US" sz="2200">
                <a:solidFill>
                  <a:srgbClr val="7F6B5B"/>
                </a:solidFill>
                <a:latin typeface="微软雅黑" panose="020b0503020204020204" pitchFamily="34" charset="-122"/>
                <a:ea typeface="微软雅黑" panose="020b0503020204020204" pitchFamily="34" charset="-122"/>
              </a:rPr>
              <a:t>快速浏览课文，梳理情节。</a:t>
            </a:r>
          </a:p>
        </p:txBody>
      </p:sp>
      <p:sp>
        <p:nvSpPr>
          <p:cNvPr id="12" name="文本框 11"/>
          <p:cNvSpPr txBox="1"/>
          <p:nvPr>
            <p:custDataLst>
              <p:tags r:id="rId9"/>
            </p:custDataLst>
          </p:nvPr>
        </p:nvSpPr>
        <p:spPr>
          <a:xfrm>
            <a:off x="1887686" y="1985710"/>
            <a:ext cx="2137835" cy="2704715"/>
          </a:xfrm>
          <a:prstGeom prst="rect">
            <a:avLst/>
          </a:prstGeom>
          <a:noFill/>
        </p:spPr>
        <p:txBody>
          <a:bodyPr wrap="square" rtlCol="0">
            <a:spAutoFit/>
          </a:bodyPr>
          <a:lstStyle/>
          <a:p>
            <a:pPr marL="457200" indent="-457200">
              <a:lnSpc>
                <a:spcPct val="250000"/>
              </a:lnSpc>
              <a:buAutoNum type="arabicPlain"/>
            </a:pPr>
            <a:r>
              <a:rPr lang="en-US" altLang="zh-CN" sz="2400">
                <a:solidFill>
                  <a:srgbClr val="C00000"/>
                </a:solidFill>
                <a:latin typeface="微软雅黑" panose="020b0503020204020204" pitchFamily="34" charset="-122"/>
                <a:ea typeface="微软雅黑" panose="020b0503020204020204" pitchFamily="34" charset="-122"/>
              </a:rPr>
              <a:t>5</a:t>
            </a:r>
          </a:p>
          <a:p>
            <a:pPr marL="457200" indent="-457200">
              <a:lnSpc>
                <a:spcPct val="250000"/>
              </a:lnSpc>
              <a:buAutoNum type="arabicPlain" startAt="6"/>
            </a:pPr>
            <a:r>
              <a:rPr lang="en-US" altLang="zh-CN" sz="2400">
                <a:solidFill>
                  <a:srgbClr val="C00000"/>
                </a:solidFill>
                <a:latin typeface="微软雅黑" panose="020b0503020204020204" pitchFamily="34" charset="-122"/>
                <a:ea typeface="微软雅黑" panose="020b0503020204020204" pitchFamily="34" charset="-122"/>
              </a:rPr>
              <a:t>7</a:t>
            </a:r>
          </a:p>
          <a:p>
            <a:pPr>
              <a:lnSpc>
                <a:spcPct val="250000"/>
              </a:lnSpc>
            </a:pPr>
            <a:r>
              <a:rPr lang="en-US" altLang="zh-CN" sz="2400">
                <a:solidFill>
                  <a:srgbClr val="C00000"/>
                </a:solidFill>
                <a:latin typeface="微软雅黑" panose="020b0503020204020204" pitchFamily="34" charset="-122"/>
                <a:ea typeface="微软雅黑" panose="020b0503020204020204" pitchFamily="34" charset="-122"/>
              </a:rPr>
              <a:t>8   14</a:t>
            </a:r>
          </a:p>
        </p:txBody>
      </p:sp>
      <p:sp>
        <p:nvSpPr>
          <p:cNvPr id="11" name="文本框 10"/>
          <p:cNvSpPr txBox="1"/>
          <p:nvPr>
            <p:custDataLst>
              <p:tags r:id="rId10"/>
            </p:custDataLst>
          </p:nvPr>
        </p:nvSpPr>
        <p:spPr>
          <a:xfrm>
            <a:off x="647177" y="2115884"/>
            <a:ext cx="2068313" cy="3397212"/>
          </a:xfrm>
          <a:prstGeom prst="rect">
            <a:avLst/>
          </a:prstGeom>
          <a:noFill/>
        </p:spPr>
        <p:txBody>
          <a:bodyPr wrap="square" rtlCol="0">
            <a:spAutoFit/>
          </a:bodyPr>
          <a:lstStyle/>
          <a:p>
            <a:pPr>
              <a:lnSpc>
                <a:spcPct val="250000"/>
              </a:lnSpc>
            </a:pPr>
            <a:r>
              <a:rPr lang="zh-CN" altLang="en-US" sz="2200">
                <a:latin typeface="微软雅黑" panose="020b0503020204020204" pitchFamily="34" charset="-122"/>
                <a:ea typeface="微软雅黑" panose="020b0503020204020204" pitchFamily="34" charset="-122"/>
              </a:rPr>
              <a:t>第一部分     </a:t>
            </a:r>
            <a:r>
              <a:rPr lang="en-US" altLang="zh-CN" sz="2200">
                <a:latin typeface="微软雅黑" panose="020b0503020204020204" pitchFamily="34" charset="-122"/>
                <a:ea typeface="微软雅黑" panose="020b0503020204020204" pitchFamily="34" charset="-122"/>
              </a:rPr>
              <a:t>-</a:t>
            </a:r>
          </a:p>
          <a:p>
            <a:pPr>
              <a:lnSpc>
                <a:spcPct val="250000"/>
              </a:lnSpc>
            </a:pPr>
            <a:r>
              <a:rPr lang="zh-CN" altLang="en-US" sz="2200">
                <a:latin typeface="微软雅黑" panose="020b0503020204020204" pitchFamily="34" charset="-122"/>
                <a:ea typeface="微软雅黑" panose="020b0503020204020204" pitchFamily="34" charset="-122"/>
              </a:rPr>
              <a:t>第二部分     </a:t>
            </a:r>
            <a:r>
              <a:rPr lang="en-US" altLang="zh-CN" sz="2200">
                <a:latin typeface="微软雅黑" panose="020b0503020204020204" pitchFamily="34" charset="-122"/>
                <a:ea typeface="微软雅黑" panose="020b0503020204020204" pitchFamily="34" charset="-122"/>
              </a:rPr>
              <a:t>-</a:t>
            </a:r>
          </a:p>
          <a:p>
            <a:pPr>
              <a:lnSpc>
                <a:spcPct val="250000"/>
              </a:lnSpc>
            </a:pPr>
            <a:r>
              <a:rPr lang="zh-CN" altLang="en-US" sz="2200">
                <a:latin typeface="微软雅黑" panose="020b0503020204020204" pitchFamily="34" charset="-122"/>
                <a:ea typeface="微软雅黑" panose="020b0503020204020204" pitchFamily="34" charset="-122"/>
              </a:rPr>
              <a:t>第三部分     </a:t>
            </a:r>
            <a:r>
              <a:rPr lang="en-US" altLang="zh-CN" sz="2200">
                <a:latin typeface="微软雅黑" panose="020b0503020204020204" pitchFamily="34" charset="-122"/>
                <a:ea typeface="微软雅黑" panose="020b0503020204020204" pitchFamily="34" charset="-122"/>
              </a:rPr>
              <a:t>-</a:t>
            </a:r>
          </a:p>
          <a:p>
            <a:pPr>
              <a:lnSpc>
                <a:spcPct val="250000"/>
              </a:lnSpc>
            </a:pPr>
            <a:endParaRPr lang="en-US" altLang="zh-CN" sz="240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11"/>
            </p:custDataLst>
          </p:nvPr>
        </p:nvSpPr>
        <p:spPr>
          <a:xfrm>
            <a:off x="2894258" y="1854651"/>
            <a:ext cx="9133970" cy="3792000"/>
          </a:xfrm>
          <a:prstGeom prst="rect">
            <a:avLst/>
          </a:prstGeom>
          <a:noFill/>
        </p:spPr>
        <p:txBody>
          <a:bodyPr wrap="square">
            <a:spAutoFit/>
          </a:bodyPr>
          <a:lstStyle/>
          <a:p>
            <a:pPr>
              <a:lnSpc>
                <a:spcPct val="300000"/>
              </a:lnSpc>
            </a:pPr>
            <a:r>
              <a:rPr lang="zh-CN" altLang="en-US" sz="2100">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sym typeface="Wingdings"/>
              </a:rPr>
              <a:t>介绍马孔多的环境闭塞落后，介绍了马孔多的创始人布恩迪亚和乌尔苏拉。</a:t>
            </a:r>
            <a:endParaRPr lang="en-US" altLang="zh-CN" sz="2100">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sym typeface="Wingdings"/>
            </a:endParaRPr>
          </a:p>
          <a:p>
            <a:pPr>
              <a:lnSpc>
                <a:spcPct val="300000"/>
              </a:lnSpc>
            </a:pPr>
            <a:r>
              <a:rPr lang="zh-CN" altLang="en-US" sz="2100">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sym typeface="Wingdings"/>
              </a:rPr>
              <a:t>写丽贝卡到来，突出她的吃土的习惯以及乌尔苏拉给她改变这一习惯的做法。</a:t>
            </a:r>
            <a:endParaRPr lang="zh-CN" altLang="en-US" sz="2100">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sym typeface="Wingdings"/>
            </a:endParaRPr>
          </a:p>
          <a:p>
            <a:pPr>
              <a:lnSpc>
                <a:spcPct val="300000"/>
              </a:lnSpc>
            </a:pPr>
            <a:r>
              <a:rPr lang="zh-CN" altLang="en-US" sz="2100">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sym typeface="Wingdings"/>
              </a:rPr>
              <a:t>丽贝尔将失眠症带给马孔多。失眠症席卷马孔多，人们开始健忘失忆，但他们在努力改变这一切。</a:t>
            </a:r>
            <a:endParaRPr lang="en-US" altLang="zh-CN" sz="2100">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sym typeface="Wingdings"/>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1"/>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893614" y="104764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思考“失忆”情节的象征意义</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小说中描写马孔多的人染上失眠症有什么象征意义？请结合写作背景谈谈你的看法。</a:t>
            </a:r>
          </a:p>
        </p:txBody>
      </p:sp>
      <p:sp>
        <p:nvSpPr>
          <p:cNvPr id="12" name="文本框 11"/>
          <p:cNvSpPr txBox="1"/>
          <p:nvPr>
            <p:custDataLst>
              <p:tags r:id="rId12"/>
            </p:custDataLst>
          </p:nvPr>
        </p:nvSpPr>
        <p:spPr>
          <a:xfrm>
            <a:off x="1102785" y="2635200"/>
            <a:ext cx="9656622"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作者通过描写马孔多人患上了失眠症，忘记自己身边所有熟悉的东西，忘记时间，忘记历史，比喻拉丁美洲的人民，由于无法摆脱封闭、孤独、与世隔绝的生活，正在逐步遗忘自己的历史，遗忘自己摆脱命运控制的初衷，从而揭示出拉丁美洲百年逃不出循环往复的苦难的内在原因。这里的象征意味显而易见：警示人们不要忘记历史，不要忘记昔日内战的残酷与灾难，更不要忘记百姓的愚昧无知和民族的贫穷落后。只有这样，才能避免历史悲剧的重演。</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893614" y="104764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思考“失忆”情节的象征意义</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得了这种失眠症的人们做出了哪些努力？有什么寓意呢？</a:t>
            </a:r>
          </a:p>
        </p:txBody>
      </p:sp>
      <p:sp>
        <p:nvSpPr>
          <p:cNvPr id="12" name="文本框 11"/>
          <p:cNvSpPr txBox="1"/>
          <p:nvPr>
            <p:custDataLst>
              <p:tags r:id="rId12"/>
            </p:custDataLst>
          </p:nvPr>
        </p:nvSpPr>
        <p:spPr>
          <a:xfrm>
            <a:off x="1258784" y="2480021"/>
            <a:ext cx="9656622"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(1)①</a:t>
            </a:r>
            <a:r>
              <a:rPr lang="zh-CN" altLang="en-US" sz="2200">
                <a:latin typeface="微软雅黑" panose="020b0503020204020204" pitchFamily="34" charset="-122"/>
                <a:ea typeface="微软雅黑" panose="020b0503020204020204" pitchFamily="34" charset="-122"/>
              </a:rPr>
              <a:t>当乌尔苏拉发现了丽贝卡的失眠症后，她把丽贝卡和其他孩子隔离开来，防止传染；</a:t>
            </a:r>
          </a:p>
          <a:p>
            <a:pPr>
              <a:lnSpc>
                <a:spcPct val="150000"/>
              </a:lnSpc>
            </a:pPr>
            <a:r>
              <a:rPr lang="zh-CN" altLang="en-US" sz="2200">
                <a:latin typeface="微软雅黑" panose="020b0503020204020204" pitchFamily="34" charset="-122"/>
                <a:ea typeface="微软雅黑" panose="020b0503020204020204" pitchFamily="34" charset="-122"/>
              </a:rPr>
              <a:t>②乌尔苏拉熬制了乌头汤让得了失眠症的人们服下，试图治疗失眠症；</a:t>
            </a:r>
          </a:p>
          <a:p>
            <a:pPr>
              <a:lnSpc>
                <a:spcPct val="150000"/>
              </a:lnSpc>
            </a:pPr>
            <a:r>
              <a:rPr lang="zh-CN" altLang="en-US" sz="2200">
                <a:latin typeface="微软雅黑" panose="020b0503020204020204" pitchFamily="34" charset="-122"/>
                <a:ea typeface="微软雅黑" panose="020b0503020204020204" pitchFamily="34" charset="-122"/>
              </a:rPr>
              <a:t>③马孔多的人们把小铃铛送给镇外的来客使用，让这些健康人在镇上逗留期间禁止一切饮食，这项举措卓有成效；</a:t>
            </a:r>
          </a:p>
          <a:p>
            <a:pPr>
              <a:lnSpc>
                <a:spcPct val="150000"/>
              </a:lnSpc>
            </a:pPr>
            <a:r>
              <a:rPr lang="zh-CN" altLang="en-US" sz="2200">
                <a:latin typeface="微软雅黑" panose="020b0503020204020204" pitchFamily="34" charset="-122"/>
                <a:ea typeface="微软雅黑" panose="020b0503020204020204" pitchFamily="34" charset="-122"/>
              </a:rPr>
              <a:t>④人们在物品上贴上标签，努力挣脱这种健忘命运。</a:t>
            </a:r>
          </a:p>
          <a:p>
            <a:pPr>
              <a:lnSpc>
                <a:spcPct val="150000"/>
              </a:lnSpc>
            </a:pP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所做的一切努力是告诫拉丁美洲的人们要努力牢记容易被人遗忘的历史。</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0" name="Freeform 5"/>
          <p:cNvSpPr/>
          <p:nvPr>
            <p:custDataLst>
              <p:tags r:id="rId4"/>
            </p:custDataLst>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custDataLst>
              <p:tags r:id="rId5"/>
            </p:custDataLst>
          </p:nvPr>
        </p:nvGrpSpPr>
        <p:grpSpPr>
          <a:xfrm>
            <a:off x="556824" y="681148"/>
            <a:ext cx="1415772" cy="713452"/>
            <a:chOff x="563751" y="1817221"/>
            <a:chExt cx="1415772" cy="713452"/>
          </a:xfrm>
        </p:grpSpPr>
        <p:sp>
          <p:nvSpPr>
            <p:cNvPr id="42" name="TextBox 41"/>
            <p:cNvSpPr txBox="1"/>
            <p:nvPr>
              <p:custDataLst>
                <p:tags r:id="rId6"/>
              </p:custDataLst>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custDataLst>
                <p:tags r:id="rId7"/>
              </p:custDataLst>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p:cNvSpPr txBox="1"/>
          <p:nvPr>
            <p:custDataLst>
              <p:tags r:id="rId8"/>
            </p:custDataLst>
          </p:nvPr>
        </p:nvSpPr>
        <p:spPr>
          <a:xfrm>
            <a:off x="961897" y="2020507"/>
            <a:ext cx="10268205" cy="2448555"/>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了解马尔克斯生平及其作品，了解“魔幻现实主义”，积累文学常识；</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梳理主要内容，概括人物形象。 </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分析本文的象征意味，以及如何体现“魔幻现实主义”的。 </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理解小说题目的含义，探讨造成马孔多百年孤独的原因。</a:t>
            </a:r>
          </a:p>
        </p:txBody>
      </p:sp>
    </p:spTree>
  </p:cSld>
  <p:clrMapOvr>
    <a:masterClrMapping/>
  </p:clrMapOvr>
  <mc:AlternateContent xmlns:mc="http://schemas.openxmlformats.org/markup-compatibility/2006">
    <mc:Choice xmlns:p15="http://schemas.microsoft.com/office/powerpoint/2012/main" Requires="p15">
      <p:transition spd="slow" advClick="0" p14:dur="3000">
        <p15:prstTrans prst="curtains"/>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fill="hold" grpId="0" nodeType="afterEffect">
                                  <p:stCondLst>
                                    <p:cond delay="0"/>
                                  </p:stCondLst>
                                  <p:childTnLst>
                                    <p:set>
                                      <p:cBhvr>
                                        <p:cTn id="7" dur="1" fill="hold">
                                          <p:stCondLst>
                                            <p:cond delay="0"/>
                                          </p:stCondLst>
                                        </p:cTn>
                                        <p:tgtEl>
                                          <p:spTgt spid="20"/>
                                        </p:tgtEl>
                                        <p:attrNameLst>
                                          <p:attrName>style.visibility</p:attrName>
                                        </p:attrNameLst>
                                      </p:cBhvr>
                                      <p:to>
                                        <p:strVal val="visible"/>
                                      </p:to>
                                    </p:set>
                                    <p:anim calcmode="lin" valueType="num">
                                      <p:cBhvr additive="base">
                                        <p:cTn id="8" dur="500" fill="hold"/>
                                        <p:tgtEl>
                                          <p:spTgt spid="20"/>
                                        </p:tgtEl>
                                        <p:attrNameLst>
                                          <p:attrName>ppt_x</p:attrName>
                                        </p:attrNameLst>
                                      </p:cBhvr>
                                      <p:tavLst>
                                        <p:tav tm="0">
                                          <p:val>
                                            <p:strVal val="0-#ppt_w/2"/>
                                          </p:val>
                                        </p:tav>
                                        <p:tav tm="100000">
                                          <p:val>
                                            <p:strVal val="#ppt_x"/>
                                          </p:val>
                                        </p:tav>
                                      </p:tavLst>
                                    </p:anim>
                                    <p:anim calcmode="lin" valueType="num">
                                      <p:cBhvr additive="base">
                                        <p:cTn id="9" dur="500" fill="hold"/>
                                        <p:tgtEl>
                                          <p:spTgt spid="20"/>
                                        </p:tgtEl>
                                        <p:attrNameLst>
                                          <p:attrName>ppt_y</p:attrName>
                                        </p:attrNameLst>
                                      </p:cBhvr>
                                      <p:tavLst>
                                        <p:tav tm="0">
                                          <p:val>
                                            <p:strVal val="#ppt_y"/>
                                          </p:val>
                                        </p:tav>
                                        <p:tav tm="100000">
                                          <p:val>
                                            <p:strVal val="#ppt_y"/>
                                          </p:val>
                                        </p:tav>
                                      </p:tavLst>
                                    </p:anim>
                                  </p:childTnLst>
                                </p:cTn>
                              </p:par>
                            </p:childTnLst>
                          </p:cTn>
                        </p:par>
                        <p:par>
                          <p:cTn id="10" fill="hold" nodeType="withGroup">
                            <p:stCondLst>
                              <p:cond delay="500"/>
                            </p:stCondLst>
                            <p:childTnLst>
                              <p:par>
                                <p:cTn id="11" presetID="53" presetClass="entr" presetSubtype="0" fill="hold" nodeType="afterEffec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893613" y="159309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思考“失忆”情节的象征意义</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拓展延伸</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小说中写到令人恐怖的“失眠症”，失眠最终导致丧失记忆。这个情节让人们发现，拥有记忆是一件多么幸福的事情。假如人的记忆可以移植的话，它将引发你想些什么呢？请写一段</a:t>
            </a:r>
            <a:r>
              <a:rPr lang="en-US" altLang="zh-CN" sz="2200">
                <a:solidFill>
                  <a:srgbClr val="7F6B5B"/>
                </a:solidFill>
                <a:latin typeface="微软雅黑" panose="020b0503020204020204" pitchFamily="34" charset="-122"/>
                <a:ea typeface="微软雅黑" panose="020b0503020204020204" pitchFamily="34" charset="-122"/>
              </a:rPr>
              <a:t>300</a:t>
            </a:r>
            <a:r>
              <a:rPr lang="zh-CN" altLang="en-US" sz="2200">
                <a:solidFill>
                  <a:srgbClr val="7F6B5B"/>
                </a:solidFill>
                <a:latin typeface="微软雅黑" panose="020b0503020204020204" pitchFamily="34" charset="-122"/>
                <a:ea typeface="微软雅黑" panose="020b0503020204020204" pitchFamily="34" charset="-122"/>
              </a:rPr>
              <a:t>字左右的文字，谈谈你的想象。</a:t>
            </a:r>
          </a:p>
        </p:txBody>
      </p:sp>
      <p:sp>
        <p:nvSpPr>
          <p:cNvPr id="12" name="文本框 11"/>
          <p:cNvSpPr txBox="1"/>
          <p:nvPr>
            <p:custDataLst>
              <p:tags r:id="rId12"/>
            </p:custDataLst>
          </p:nvPr>
        </p:nvSpPr>
        <p:spPr>
          <a:xfrm>
            <a:off x="1106566" y="3177343"/>
            <a:ext cx="1038696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示例：假如记忆可以移植，我会毫不犹豫地移植钱钟书先生的大脑。平日闭上眼睛便可以畅游于智者的天国，感受那布泽于周身的书卷气息。从柏拉图到里尔克，从庄周到王夫之，我将一一叩问他们的心灵，整理他们留下的思绪。我将像屈原那样仰天呼唤真理的回报，以充盈的智慧和学识关爱每一个人。当然，我的记忆可能趟过时间的界河，去探访七十年前的清华园，想象那份槛外山光、那片窗中云影。来去澹荡，独自回味诵读诗卷、挥毫疾书的潇洒与恬逸。</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450136" y="1208754"/>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品读魔幻现实主义的手法</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课文中哪些地方体现了魔幻现实主义手法？</a:t>
            </a:r>
          </a:p>
        </p:txBody>
      </p:sp>
      <p:sp>
        <p:nvSpPr>
          <p:cNvPr id="12" name="文本框 11"/>
          <p:cNvSpPr txBox="1"/>
          <p:nvPr>
            <p:custDataLst>
              <p:tags r:id="rId12"/>
            </p:custDataLst>
          </p:nvPr>
        </p:nvSpPr>
        <p:spPr>
          <a:xfrm>
            <a:off x="548407" y="2204405"/>
            <a:ext cx="11095185"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明确：如小说中写外部文明对马孔多的侵入，是现实的：阿拉伯人用玻璃珠链交换金刚鹦鹉；走江湖的吉卜赛人把流动游艺会变成了大型赌场等等。</a:t>
            </a:r>
          </a:p>
          <a:p>
            <a:pPr>
              <a:lnSpc>
                <a:spcPct val="150000"/>
              </a:lnSpc>
            </a:pPr>
            <a:r>
              <a:rPr lang="zh-CN" altLang="en-US" sz="2200">
                <a:latin typeface="微软雅黑" panose="020b0503020204020204" pitchFamily="34" charset="-122"/>
                <a:ea typeface="微软雅黑" panose="020b0503020204020204" pitchFamily="34" charset="-122"/>
              </a:rPr>
              <a:t>对丽贝卡的失眠描写也很真实，“坐在摇椅上吮着手指，双眼像猫眼一般在黑暗中放光”。</a:t>
            </a:r>
          </a:p>
          <a:p>
            <a:pPr>
              <a:lnSpc>
                <a:spcPct val="150000"/>
              </a:lnSpc>
            </a:pPr>
            <a:r>
              <a:rPr lang="zh-CN" altLang="en-US" sz="2200">
                <a:latin typeface="微软雅黑" panose="020b0503020204020204" pitchFamily="34" charset="-122"/>
                <a:ea typeface="微软雅黑" panose="020b0503020204020204" pitchFamily="34" charset="-122"/>
              </a:rPr>
              <a:t>但是这种现实因素融入到魔幻的情节中，如失眠症可以传染，丽贝卡让整个镇子的人都染上了失眠症。</a:t>
            </a:r>
          </a:p>
          <a:p>
            <a:pPr>
              <a:lnSpc>
                <a:spcPct val="150000"/>
              </a:lnSpc>
            </a:pPr>
            <a:r>
              <a:rPr lang="zh-CN" altLang="en-US" sz="2200">
                <a:latin typeface="微软雅黑" panose="020b0503020204020204" pitchFamily="34" charset="-122"/>
                <a:ea typeface="微软雅黑" panose="020b0503020204020204" pitchFamily="34" charset="-122"/>
              </a:rPr>
              <a:t>“在这种清醒的梦幻中，他们不仅能看到自己梦中的形象，还能看到别人梦见的景象，一时间家里仿佛满是访客”，真实的描写与奇幻的因素水乳交融在一起，使作品呈现出一个似真似幻、亦真亦幻的魔幻世界，增添了许多神秘气氛和拉丁美洲的地域色彩。</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450136" y="1208754"/>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品读魔幻现实主义的手法</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拓展延伸</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你还读过哪些具有魔幻特色的文学作品？请简述一个情节并加以分析。</a:t>
            </a:r>
          </a:p>
        </p:txBody>
      </p:sp>
      <p:sp>
        <p:nvSpPr>
          <p:cNvPr id="12" name="文本框 11"/>
          <p:cNvSpPr txBox="1"/>
          <p:nvPr>
            <p:custDataLst>
              <p:tags r:id="rId12"/>
            </p:custDataLst>
          </p:nvPr>
        </p:nvSpPr>
        <p:spPr>
          <a:xfrm>
            <a:off x="548407" y="2695472"/>
            <a:ext cx="11095185"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示例：危地马拉作家米盖尔</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安赫尔</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阿斯图里亚斯</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玉米人</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a:t>
            </a:r>
          </a:p>
          <a:p>
            <a:pPr>
              <a:lnSpc>
                <a:spcPct val="150000"/>
              </a:lnSpc>
            </a:pPr>
            <a:r>
              <a:rPr lang="zh-CN" altLang="en-US" sz="2200">
                <a:latin typeface="微软雅黑" panose="020b0503020204020204" pitchFamily="34" charset="-122"/>
                <a:ea typeface="微软雅黑" panose="020b0503020204020204" pitchFamily="34" charset="-122"/>
              </a:rPr>
              <a:t>片段：他饱饮了一顿河水，消解了毒药在腹内引起的干咳。把五脏、血液痛快地冲洗了一遍，从死神的魔掌中挣脱出来。他抓住死神的脑袋和胳臂，像龌龊的衬衫一样扔进河里，让河水把它冲走。</a:t>
            </a:r>
          </a:p>
          <a:p>
            <a:pPr>
              <a:lnSpc>
                <a:spcPct val="150000"/>
              </a:lnSpc>
            </a:pPr>
            <a:r>
              <a:rPr lang="zh-CN" altLang="en-US" sz="2200">
                <a:latin typeface="微软雅黑" panose="020b0503020204020204" pitchFamily="34" charset="-122"/>
                <a:ea typeface="微软雅黑" panose="020b0503020204020204" pitchFamily="34" charset="-122"/>
              </a:rPr>
              <a:t>分析：伊龙酋长就这样战胜了死神，战胜了毒药。河水当然不能清洗被毒药侵蚀过的血液，在荒诞不经的描述背后，是印第安人对部落首领高度崇拜的传统。</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赏析小说人物形象</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小说中塑造了母亲乌尔苏拉的形象，请结合文本加以分析。</a:t>
            </a:r>
          </a:p>
        </p:txBody>
      </p:sp>
      <p:sp>
        <p:nvSpPr>
          <p:cNvPr id="12" name="文本框 11"/>
          <p:cNvSpPr txBox="1"/>
          <p:nvPr>
            <p:custDataLst>
              <p:tags r:id="rId12"/>
            </p:custDataLst>
          </p:nvPr>
        </p:nvSpPr>
        <p:spPr>
          <a:xfrm>
            <a:off x="1057996" y="2595644"/>
            <a:ext cx="1038696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明确：乌尔苏拉是小说中塑造的一个理想的女性形象。</a:t>
            </a:r>
          </a:p>
          <a:p>
            <a:pPr>
              <a:lnSpc>
                <a:spcPct val="150000"/>
              </a:lnSpc>
            </a:pPr>
            <a:r>
              <a:rPr lang="zh-CN" altLang="en-US" sz="2200">
                <a:latin typeface="微软雅黑" panose="020b0503020204020204" pitchFamily="34" charset="-122"/>
                <a:ea typeface="微软雅黑" panose="020b0503020204020204" pitchFamily="34" charset="-122"/>
              </a:rPr>
              <a:t>①有爱心。收养了孤儿丽贝卡，并想办法治好丽贝卡的吃土症。</a:t>
            </a:r>
          </a:p>
          <a:p>
            <a:pPr>
              <a:lnSpc>
                <a:spcPct val="150000"/>
              </a:lnSpc>
            </a:pPr>
            <a:r>
              <a:rPr lang="zh-CN" altLang="en-US" sz="2200">
                <a:latin typeface="微软雅黑" panose="020b0503020204020204" pitchFamily="34" charset="-122"/>
                <a:ea typeface="微软雅黑" panose="020b0503020204020204" pitchFamily="34" charset="-122"/>
              </a:rPr>
              <a:t>②睿智。发现丽贝卡的失眠症后，将她和其他孩子隔离开，防止传染；熬制乌头汤来治疗失眠症。</a:t>
            </a:r>
          </a:p>
          <a:p>
            <a:pPr>
              <a:lnSpc>
                <a:spcPct val="150000"/>
              </a:lnSpc>
            </a:pPr>
            <a:r>
              <a:rPr lang="zh-CN" altLang="en-US" sz="2200">
                <a:latin typeface="微软雅黑" panose="020b0503020204020204" pitchFamily="34" charset="-122"/>
                <a:ea typeface="微软雅黑" panose="020b0503020204020204" pitchFamily="34" charset="-122"/>
              </a:rPr>
              <a:t>③严慈并济的母亲。丽贝卡有吃泥土的恶习，而且还拒绝吃药，这让乌尔苏拉在对她进行药物治疗的同时又加上了皮带抽打，使她逐渐显出康复的迹象。</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赏析小说人物形象</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何塞</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阿尔卡蒂奥</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布恩迪亚是马孔多的建立者，是布恩迪亚家族的第一代，请结合文本分析其形象特点。</a:t>
            </a:r>
          </a:p>
        </p:txBody>
      </p:sp>
      <p:sp>
        <p:nvSpPr>
          <p:cNvPr id="12" name="文本框 11"/>
          <p:cNvSpPr txBox="1"/>
          <p:nvPr>
            <p:custDataLst>
              <p:tags r:id="rId12"/>
            </p:custDataLst>
          </p:nvPr>
        </p:nvSpPr>
        <p:spPr>
          <a:xfrm>
            <a:off x="1057996" y="2595644"/>
            <a:ext cx="1038696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明确：①很有智慧和远见。镇上拒绝吉卜赛人，但是他欢迎吉卜赛人前来，认为他们具有悠远的智慧和神奇的发明。在失眠症蔓延开来的时候，他成功将疫病控制在村镇之内。</a:t>
            </a:r>
          </a:p>
          <a:p>
            <a:pPr>
              <a:lnSpc>
                <a:spcPct val="150000"/>
              </a:lnSpc>
            </a:pPr>
            <a:endParaRPr lang="zh-CN" altLang="en-US"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②很有领导才能。他带领人们创建了马孔多镇，并能够整治市镇，建立了幸福的生活。</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赏析小说人物形象</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拓展延伸</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中国有句很著名的话：“女子本弱，为母则刚。”而阿拉伯人则说：“天堂在母亲的脚下。”从古至今，母亲一直就是文学创作中一个永恒的形象。请搜集相关资料，整理经典作品中的母亲形象。</a:t>
            </a:r>
          </a:p>
        </p:txBody>
      </p:sp>
      <p:sp>
        <p:nvSpPr>
          <p:cNvPr id="12" name="文本框 11"/>
          <p:cNvSpPr txBox="1"/>
          <p:nvPr>
            <p:custDataLst>
              <p:tags r:id="rId12"/>
            </p:custDataLst>
          </p:nvPr>
        </p:nvSpPr>
        <p:spPr>
          <a:xfrm>
            <a:off x="605614" y="2418156"/>
            <a:ext cx="11315726"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孟郊</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游子吟</a:t>
            </a:r>
            <a:r>
              <a:rPr lang="en-US" altLang="zh-CN" sz="2200">
                <a:latin typeface="微软雅黑" panose="020b0503020204020204" pitchFamily="34" charset="-122"/>
                <a:ea typeface="微软雅黑" panose="020b0503020204020204" pitchFamily="34" charset="-122"/>
              </a:rPr>
              <a:t>》</a:t>
            </a:r>
          </a:p>
          <a:p>
            <a:pPr>
              <a:lnSpc>
                <a:spcPct val="150000"/>
              </a:lnSpc>
            </a:pPr>
            <a:r>
              <a:rPr lang="zh-CN" altLang="en-US" sz="2200">
                <a:latin typeface="微软雅黑" panose="020b0503020204020204" pitchFamily="34" charset="-122"/>
                <a:ea typeface="微软雅黑" panose="020b0503020204020204" pitchFamily="34" charset="-122"/>
              </a:rPr>
              <a:t>临行密密缝，意恐迟迟归。</a:t>
            </a:r>
          </a:p>
          <a:p>
            <a:pPr>
              <a:lnSpc>
                <a:spcPct val="150000"/>
              </a:lnSpc>
            </a:pP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老舍</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我的母亲</a:t>
            </a:r>
            <a:r>
              <a:rPr lang="en-US" altLang="zh-CN" sz="2200">
                <a:latin typeface="微软雅黑" panose="020b0503020204020204" pitchFamily="34" charset="-122"/>
                <a:ea typeface="微软雅黑" panose="020b0503020204020204" pitchFamily="34" charset="-122"/>
              </a:rPr>
              <a:t>》</a:t>
            </a:r>
          </a:p>
          <a:p>
            <a:pPr>
              <a:lnSpc>
                <a:spcPct val="150000"/>
              </a:lnSpc>
            </a:pPr>
            <a:r>
              <a:rPr lang="zh-CN" altLang="en-US" sz="2200">
                <a:latin typeface="微软雅黑" panose="020b0503020204020204" pitchFamily="34" charset="-122"/>
                <a:ea typeface="微软雅黑" panose="020b0503020204020204" pitchFamily="34" charset="-122"/>
              </a:rPr>
              <a:t>不久，姑母死了。三姐已出嫁，哥哥不在家，我又住学校，家中只剩母亲自己。她还须自晓至晚的操作，可是终日没人和她说一句话。新年到了，正赶上政府倡用阳历，不许过旧年。除夕，我请了两个小时的假，由拥挤不堪的街市回到清炉冷灶的家中。母亲笑了。及至听说我还须回校，她愣住了。半天，她才叹出一口气来。到我该走的时候，她递给我一些花生，“去吧，小子！”街上是那么热闹，我却什么也没看见，泪遮迷了我的眼。</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赏析小说人物形象</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拓展延伸</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中国有句很著名的话：“女子本弱，为母则刚。”而阿拉伯人则说：“天堂在母亲的脚下。”从古至今，母亲一直就是文学创作中一个永恒的形象。请搜集相关资料，整理经典作品中的母亲形象。</a:t>
            </a:r>
          </a:p>
        </p:txBody>
      </p:sp>
      <p:sp>
        <p:nvSpPr>
          <p:cNvPr id="12" name="文本框 11"/>
          <p:cNvSpPr txBox="1"/>
          <p:nvPr>
            <p:custDataLst>
              <p:tags r:id="rId12"/>
            </p:custDataLst>
          </p:nvPr>
        </p:nvSpPr>
        <p:spPr>
          <a:xfrm>
            <a:off x="605614" y="2418156"/>
            <a:ext cx="11315726"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(3)</a:t>
            </a:r>
            <a:r>
              <a:rPr lang="zh-CN" altLang="en-US" sz="2200">
                <a:latin typeface="微软雅黑" panose="020b0503020204020204" pitchFamily="34" charset="-122"/>
                <a:ea typeface="微软雅黑" panose="020b0503020204020204" pitchFamily="34" charset="-122"/>
              </a:rPr>
              <a:t>冰心</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荷叶母亲</a:t>
            </a:r>
            <a:r>
              <a:rPr lang="en-US" altLang="zh-CN" sz="2200">
                <a:latin typeface="微软雅黑" panose="020b0503020204020204" pitchFamily="34" charset="-122"/>
                <a:ea typeface="微软雅黑" panose="020b0503020204020204" pitchFamily="34" charset="-122"/>
              </a:rPr>
              <a:t>》</a:t>
            </a:r>
          </a:p>
          <a:p>
            <a:pPr>
              <a:lnSpc>
                <a:spcPct val="150000"/>
              </a:lnSpc>
            </a:pPr>
            <a:r>
              <a:rPr lang="zh-CN" altLang="en-US" sz="2200">
                <a:latin typeface="微软雅黑" panose="020b0503020204020204" pitchFamily="34" charset="-122"/>
                <a:ea typeface="微软雅黑" panose="020b0503020204020204" pitchFamily="34" charset="-122"/>
              </a:rPr>
              <a:t>母亲啊！你是荷叶，我是红莲，心中的雨点来了，除了你，谁是我在无遮拦天空下的荫蔽？</a:t>
            </a:r>
          </a:p>
          <a:p>
            <a:pPr>
              <a:lnSpc>
                <a:spcPct val="150000"/>
              </a:lnSpc>
            </a:pPr>
            <a:r>
              <a:rPr lang="en-US" altLang="zh-CN" sz="2200">
                <a:latin typeface="微软雅黑" panose="020b0503020204020204" pitchFamily="34" charset="-122"/>
                <a:ea typeface="微软雅黑" panose="020b0503020204020204" pitchFamily="34" charset="-122"/>
              </a:rPr>
              <a:t>(4)</a:t>
            </a:r>
            <a:r>
              <a:rPr lang="zh-CN" altLang="en-US" sz="2200">
                <a:latin typeface="微软雅黑" panose="020b0503020204020204" pitchFamily="34" charset="-122"/>
                <a:ea typeface="微软雅黑" panose="020b0503020204020204" pitchFamily="34" charset="-122"/>
              </a:rPr>
              <a:t>高尔基</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母亲</a:t>
            </a:r>
            <a:r>
              <a:rPr lang="en-US" altLang="zh-CN" sz="2200">
                <a:latin typeface="微软雅黑" panose="020b0503020204020204" pitchFamily="34" charset="-122"/>
                <a:ea typeface="微软雅黑" panose="020b0503020204020204" pitchFamily="34" charset="-122"/>
              </a:rPr>
              <a:t>》</a:t>
            </a:r>
          </a:p>
          <a:p>
            <a:pPr>
              <a:lnSpc>
                <a:spcPct val="150000"/>
              </a:lnSpc>
            </a:pPr>
            <a:r>
              <a:rPr lang="zh-CN" altLang="en-US" sz="2200">
                <a:latin typeface="微软雅黑" panose="020b0503020204020204" pitchFamily="34" charset="-122"/>
                <a:ea typeface="微软雅黑" panose="020b0503020204020204" pitchFamily="34" charset="-122"/>
              </a:rPr>
              <a:t>眼睛里的光并没有熄灭，她看见了其他许多的眼睛，在这些眼睛里燃烧着她所熟悉的勇敢而锐利的火</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和她的心接近的火。</a:t>
            </a:r>
          </a:p>
          <a:p>
            <a:pPr>
              <a:lnSpc>
                <a:spcPct val="150000"/>
              </a:lnSpc>
            </a:pPr>
            <a:r>
              <a:rPr lang="zh-CN" altLang="en-US" sz="2200">
                <a:latin typeface="微软雅黑" panose="020b0503020204020204" pitchFamily="34" charset="-122"/>
                <a:ea typeface="微软雅黑" panose="020b0503020204020204" pitchFamily="34" charset="-122"/>
              </a:rPr>
              <a:t>她被人推着，推往门里。</a:t>
            </a:r>
          </a:p>
          <a:p>
            <a:pPr>
              <a:lnSpc>
                <a:spcPct val="150000"/>
              </a:lnSpc>
            </a:pPr>
            <a:r>
              <a:rPr lang="zh-CN" altLang="en-US" sz="2200">
                <a:latin typeface="微软雅黑" panose="020b0503020204020204" pitchFamily="34" charset="-122"/>
                <a:ea typeface="微软雅黑" panose="020b0503020204020204" pitchFamily="34" charset="-122"/>
              </a:rPr>
              <a:t>母亲挣脱了一只手，抓住了门框。</a:t>
            </a:r>
          </a:p>
          <a:p>
            <a:pPr>
              <a:lnSpc>
                <a:spcPct val="150000"/>
              </a:lnSpc>
            </a:pPr>
            <a:r>
              <a:rPr lang="zh-CN" altLang="en-US" sz="2200">
                <a:latin typeface="微软雅黑" panose="020b0503020204020204" pitchFamily="34" charset="-122"/>
                <a:ea typeface="微软雅黑" panose="020b0503020204020204" pitchFamily="34" charset="-122"/>
              </a:rPr>
              <a:t>“真理是血海也不能扑灭的！”</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2" name="Freeform 5"/>
          <p:cNvSpPr/>
          <p:nvPr>
            <p:custDataLst>
              <p:tags r:id="rId4"/>
            </p:custDataLst>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custDataLst>
              <p:tags r:id="rId5"/>
            </p:custDataLst>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艺术技巧</a:t>
            </a:r>
          </a:p>
        </p:txBody>
      </p:sp>
      <p:sp>
        <p:nvSpPr>
          <p:cNvPr id="19" name="TextBox 24"/>
          <p:cNvSpPr txBox="1"/>
          <p:nvPr>
            <p:custDataLst>
              <p:tags r:id="rId6"/>
            </p:custDataLst>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accel="100000"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fill="hold"/>
                                        <p:tgtEl>
                                          <p:spTgt spid="22"/>
                                        </p:tgtEl>
                                        <p:attrNameLst>
                                          <p:attrName>ppt_x</p:attrName>
                                        </p:attrNameLst>
                                      </p:cBhvr>
                                      <p:tavLst>
                                        <p:tav tm="0">
                                          <p:val>
                                            <p:strVal val="0-#ppt_w/2"/>
                                          </p:val>
                                        </p:tav>
                                        <p:tav tm="100000">
                                          <p:val>
                                            <p:strVal val="#ppt_x"/>
                                          </p:val>
                                        </p:tav>
                                      </p:tavLst>
                                    </p:anim>
                                    <p:anim calcmode="lin" valueType="num">
                                      <p:cBhvr additive="base">
                                        <p:cTn id="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335540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艺术技巧</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学习象征手法的运用</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635316" y="1218164"/>
            <a:ext cx="10921368" cy="3295261"/>
          </a:xfrm>
          <a:prstGeom prst="rect">
            <a:avLst/>
          </a:prstGeom>
          <a:noFill/>
        </p:spPr>
        <p:txBody>
          <a:bodyPr wrap="square">
            <a:spAutoFit/>
          </a:bodyPr>
          <a:lstStyle/>
          <a:p>
            <a:pPr indent="457200" algn="ctr">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象征手法的巧妙运用</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象征就是借用某种具体的形象的事物暗示特定的人物或事理，以表达真挚的感情和深刻的寓意。本文中，作者对健忘症的描写具有象征意义，实质上包含了他对哥伦比亚以及拉丁美洲历史的反思和清醒的批评精神，生动形象地表达了作者对社会现实问题的看法。</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indent="457200" algn="just">
              <a:lnSpc>
                <a:spcPct val="150000"/>
              </a:lnSpc>
              <a:spcAft>
                <a:spcPts val="1000"/>
              </a:spcAft>
            </a:pP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335540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艺术技巧</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学习象征手法的运用</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635316" y="2049436"/>
            <a:ext cx="10921368" cy="3295261"/>
          </a:xfrm>
          <a:prstGeom prst="rect">
            <a:avLst/>
          </a:prstGeom>
          <a:noFill/>
        </p:spPr>
        <p:txBody>
          <a:bodyPr wrap="square">
            <a:spAutoFit/>
          </a:bodyPr>
          <a:lstStyle/>
          <a:p>
            <a:pPr indent="457200">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象征的修辞效果：寓意深刻，能丰富人们的联想，耐人寻味，使人获得意境无穷的感觉；能给人以简练、形象的真实感，能表达真挚的感情。</a:t>
            </a:r>
          </a:p>
          <a:p>
            <a:pPr indent="457200">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运用象征，关键是要能够把握事物的特征，找准象征物的具体形象与被象征的思想或感情</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象征意义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之间的相似点，才能展开合理而丰富的想象。用象征手法描写事物，不停留在事物本身的描写上，而是通过象征手法点明象征的意义。</a:t>
            </a:r>
          </a:p>
          <a:p>
            <a:pPr indent="457200" algn="just">
              <a:lnSpc>
                <a:spcPct val="150000"/>
              </a:lnSpc>
              <a:spcAft>
                <a:spcPts val="1000"/>
              </a:spcAft>
            </a:pP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2" name="Freeform 5"/>
          <p:cNvSpPr/>
          <p:nvPr>
            <p:custDataLst>
              <p:tags r:id="rId4"/>
            </p:custDataLst>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custDataLst>
              <p:tags r:id="rId5"/>
            </p:custDataLst>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custDataLst>
              <p:tags r:id="rId6"/>
            </p:custDataLst>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accel="100000"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fill="hold"/>
                                        <p:tgtEl>
                                          <p:spTgt spid="22"/>
                                        </p:tgtEl>
                                        <p:attrNameLst>
                                          <p:attrName>ppt_x</p:attrName>
                                        </p:attrNameLst>
                                      </p:cBhvr>
                                      <p:tavLst>
                                        <p:tav tm="0">
                                          <p:val>
                                            <p:strVal val="0-#ppt_w/2"/>
                                          </p:val>
                                        </p:tav>
                                        <p:tav tm="100000">
                                          <p:val>
                                            <p:strVal val="#ppt_x"/>
                                          </p:val>
                                        </p:tav>
                                      </p:tavLst>
                                    </p:anim>
                                    <p:anim calcmode="lin" valueType="num">
                                      <p:cBhvr additive="base">
                                        <p:cTn id="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335540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艺术技巧</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学习心理描写的方法</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635316" y="1218164"/>
            <a:ext cx="10921368" cy="3084627"/>
          </a:xfrm>
          <a:prstGeom prst="rect">
            <a:avLst/>
          </a:prstGeom>
          <a:noFill/>
        </p:spPr>
        <p:txBody>
          <a:bodyPr wrap="square">
            <a:spAutoFit/>
          </a:bodyPr>
          <a:lstStyle/>
          <a:p>
            <a:pPr indent="457200" algn="just">
              <a:lnSpc>
                <a:spcPct val="150000"/>
              </a:lnSpc>
              <a:spcAft>
                <a:spcPts val="1000"/>
              </a:spcAft>
            </a:pP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迁移运用</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请以某种树木为对象，运用象征手法写一段文字，不少于</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400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字。</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                                                                               </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                                                                               </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 </a:t>
            </a: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p:cNvSpPr txBox="1"/>
          <p:nvPr>
            <p:custDataLst>
              <p:tags r:id="rId9"/>
            </p:custDataLst>
          </p:nvPr>
        </p:nvSpPr>
        <p:spPr>
          <a:xfrm>
            <a:off x="749614" y="2979386"/>
            <a:ext cx="10951070" cy="3079497"/>
          </a:xfrm>
          <a:prstGeom prst="rect">
            <a:avLst/>
          </a:prstGeom>
          <a:noFill/>
        </p:spPr>
        <p:txBody>
          <a:bodyPr wrap="square">
            <a:spAutoFit/>
          </a:bodyPr>
          <a:lstStyle/>
          <a:p>
            <a:pPr algn="just">
              <a:lnSpc>
                <a:spcPct val="150000"/>
              </a:lnSpc>
              <a:spcAft>
                <a:spcPts val="1000"/>
              </a:spcAft>
            </a:pPr>
            <a:r>
              <a:rPr lang="zh-CN"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示例：</a:t>
            </a: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它没有婆娑的姿态，没有屈曲盘旋的虬枝，也许你要说它不美丽，如果美是专指“婆娑”或“旁逸斜出”之类而言，那么，白杨树算不得树中的好女子；但它却是伟岸，正直，朴质，严肃，也不缺乏温和，更不用提它的坚强不屈与挺拔，它是树中的伟丈夫！当你在积雪初融的高原上走过，看见平坦的大地上傲然挺立这么一株或一排白杨树，难道你就只觉得树只是树，难道你就不想到它的朴质，严肃，坚强不屈，至少也象征了北方的农民；</a:t>
            </a:r>
            <a:endParaRPr lang="zh-CN"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335540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艺术技巧</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学习心理描写的方法</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p:cNvSpPr txBox="1"/>
          <p:nvPr>
            <p:custDataLst>
              <p:tags r:id="rId8"/>
            </p:custDataLst>
          </p:nvPr>
        </p:nvSpPr>
        <p:spPr>
          <a:xfrm>
            <a:off x="749614" y="1624719"/>
            <a:ext cx="10951070" cy="4223400"/>
          </a:xfrm>
          <a:prstGeom prst="rect">
            <a:avLst/>
          </a:prstGeom>
          <a:noFill/>
        </p:spPr>
        <p:txBody>
          <a:bodyPr wrap="square">
            <a:spAutoFit/>
          </a:bodyPr>
          <a:lstStyle/>
          <a:p>
            <a:pPr algn="just">
              <a:lnSpc>
                <a:spcPct val="150000"/>
              </a:lnSpc>
              <a:spcAft>
                <a:spcPts val="1000"/>
              </a:spcAft>
            </a:pP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难道你竟一点儿也不联想到，在敌后的广大土地上，到处有坚强不屈，就像这白杨树一样傲然挺立的守卫他们家乡的哨兵！难道你又不更远一点想到，这样枝枝叶叶靠紧团结，力求上进的白杨树，宛然象征了今天在华北平原纵横决荡用血写出新中国历史的那种精神和意志。</a:t>
            </a:r>
            <a:endParaRPr lang="en-US" altLang="zh-CN"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1000"/>
              </a:spcAft>
            </a:pPr>
            <a:r>
              <a:rPr lang="en-US" altLang="zh-CN"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白杨树是不平凡的树，它在西北极普遍，不被人重视，就跟北方的农民相似；它有极强的生命力，磨折不了，压迫不倒，也跟北方的农民相似。我赞美白杨树，就因为它不但象征了北方的农民，尤其象征了今天我们民族解放斗争中所不可缺的朴质、坚强，力求上进的精神。</a:t>
            </a:r>
            <a:endParaRPr lang="zh-CN"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4" name="Freeform 5"/>
          <p:cNvSpPr/>
          <p:nvPr>
            <p:custDataLst>
              <p:tags r:id="rId4"/>
            </p:custDataLst>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8" name="TextBox 24"/>
          <p:cNvSpPr txBox="1"/>
          <p:nvPr>
            <p:custDataLst>
              <p:tags r:id="rId5"/>
            </p:custDataLst>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2" name="Freeform 5"/>
          <p:cNvSpPr/>
          <p:nvPr>
            <p:custDataLst>
              <p:tags r:id="rId6"/>
            </p:custDataLst>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7">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pic>
        <p:nvPicPr>
          <p:cNvPr id="9" name="New picture"/>
          <p:cNvPicPr/>
          <p:nvPr>
            <p:custDataLst>
              <p:tags r:id="rId9"/>
            </p:custDataLst>
          </p:nvPr>
        </p:nvPicPr>
        <p:blipFill>
          <a:blip r:embed="rId8"/>
          <a:stretch>
            <a:fillRect/>
          </a:stretch>
        </p:blipFill>
        <p:spPr>
          <a:xfrm>
            <a:off x="12420600" y="12446000"/>
            <a:ext cx="342900" cy="2667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custDataLst>
              <p:tags r:id="rId10"/>
            </p:custDataLst>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cSld>
  <p:clrMapOvr>
    <a:masterClrMapping/>
  </p:clrMapOvr>
  <p:transition spd="med" advClick="0">
    <p:pull/>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581616" y="1794193"/>
            <a:ext cx="7478513" cy="3987758"/>
          </a:xfrm>
          <a:prstGeom prst="rect">
            <a:avLst/>
          </a:prstGeom>
          <a:noFill/>
        </p:spPr>
        <p:txBody>
          <a:bodyPr wrap="square">
            <a:spAutoFit/>
          </a:bodyPr>
          <a:lstStyle/>
          <a:p>
            <a:pPr indent="457200" algn="just">
              <a:lnSpc>
                <a:spcPct val="150000"/>
              </a:lnSpc>
              <a:spcAft>
                <a:spcPts val="1000"/>
              </a:spcAft>
            </a:pP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加夫列尔</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加西亚</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马尔克斯（</a:t>
            </a:r>
            <a:r>
              <a:rPr lang="en-US" altLang="zh-CN" sz="2000" b="1" kern="100" err="1">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GabrielGarcía Márquez </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1927-2014</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哥伦比亚作家，</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魔幻现实主义文学</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代表人物。</a:t>
            </a:r>
            <a:endPar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马尔克斯</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1927</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年出生于哥伦比亚马格达莱纳海滨小镇阿拉卡塔卡。童年与外祖父母一起生活。</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1936</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年随父母迁居苏克雷。</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1947</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年考入波哥大国立大学。</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1948</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年因内战辍学，进入报界。五十年代开始出版文学作品。六十年代初移居墨西哥。</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1967</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年出版</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百年孤独</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1982</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年获诺贝尔文学奖。</a:t>
            </a:r>
          </a:p>
          <a:p>
            <a:pPr indent="457200" algn="just">
              <a:lnSpc>
                <a:spcPct val="150000"/>
              </a:lnSpc>
              <a:spcAft>
                <a:spcPts val="1000"/>
              </a:spcAft>
            </a:pPr>
            <a:endPar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8360331" y="1794193"/>
            <a:ext cx="2920246" cy="364118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作品简介</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581616" y="1499241"/>
            <a:ext cx="6950456" cy="3859518"/>
          </a:xfrm>
          <a:prstGeom prst="rect">
            <a:avLst/>
          </a:prstGeom>
          <a:noFill/>
        </p:spPr>
        <p:txBody>
          <a:bodyPr wrap="square">
            <a:spAutoFit/>
          </a:bodyPr>
          <a:lstStyle/>
          <a:p>
            <a:pPr indent="457200" algn="just">
              <a:lnSpc>
                <a:spcPct val="150000"/>
              </a:lnSpc>
              <a:spcAft>
                <a:spcPts val="1000"/>
              </a:spcAft>
            </a:pP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百年孤独</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，是哥伦比亚作家加西亚</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马尔克斯创作的长篇小说，是其代表作，也是</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拉丁美洲魔幻现实主义文学</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的代表作，被誉为“</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再现拉丁美洲历史社会图景的鸿篇巨著</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作品描写了</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布恩迪亚家族七代人的传奇故事</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，以及加勒比海沿岸</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小镇马孔多的百年兴衰</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，反映了拉丁美洲一个世纪以来风云变幻的历史。作品融入</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神话传说、民间故事、宗教典故</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等神秘因素，巧妙地糅合了</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现实与虚幻</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，展现出一个</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瑰丽的想象世界</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，成为</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20</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世纪重要的经典文学巨著之一。</a:t>
            </a:r>
            <a:endPar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7786469" y="2489405"/>
            <a:ext cx="3494108" cy="240765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3193503"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魔幻现实主义</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354102" y="1023201"/>
            <a:ext cx="11153988" cy="5424049"/>
          </a:xfrm>
          <a:prstGeom prst="rect">
            <a:avLst/>
          </a:prstGeom>
          <a:noFill/>
        </p:spPr>
        <p:txBody>
          <a:bodyPr wrap="square">
            <a:spAutoFit/>
          </a:bodyPr>
          <a:lstStyle/>
          <a:p>
            <a:pPr indent="457200" algn="just">
              <a:lnSpc>
                <a:spcPct val="150000"/>
              </a:lnSpc>
              <a:spcAft>
                <a:spcPts val="1000"/>
              </a:spcAft>
            </a:pP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魔幻现实主义</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是拉丁美洲特有的文学流派。它立足于</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拉美现实</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，运用</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荒诞派</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的手法，将拉美的</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现实生活与神魔鬼怪等幻觉的东西</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融为一体，往往写得</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晦涩难懂</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。它在拉美兴盛，又接受欧洲文学，尤其是现代派文学的影响，又有</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独特的印第安文化</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；其中</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的传说、神话、巫术、幻觉、怪诞成分</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为作家所吸收。</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代表人物：</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马尔克斯</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原则：</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变现实为幻想而不失其真</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特点：</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）弥漫着浓重而强烈的神奇气氛。</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）具有鲜明的反殖反帝反封建反独裁的进步倾向。</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3</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）善于借鉴、吸收和运用外来文化，并且结合本民族的习俗加以提炼、发展和融会贯通。</a:t>
            </a:r>
          </a:p>
        </p:txBody>
      </p:sp>
      <p:pic>
        <p:nvPicPr>
          <p:cNvPr id="4" name="图片 3"/>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7218218" y="2853171"/>
            <a:ext cx="4176936" cy="2212471"/>
          </a:xfrm>
          <a:prstGeom prst="rect">
            <a:avLst/>
          </a:prstGeom>
        </p:spPr>
      </p:pic>
    </p:spTree>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749614" y="1635335"/>
            <a:ext cx="4847839" cy="3587329"/>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从</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1830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年至</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世纪末的</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70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间，哥伦比亚爆发过几十次内战，使数十万人丧生。该书以很大的篇幅描述了这方面的史实，并且通过书中主人公带有传奇色彩的生涯集中表现出来。政客们的虚伪，统治者们的残忍，民众的盲从和愚昧等等都写得淋漓尽致。</a:t>
            </a:r>
            <a:endPar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6594549" y="1766886"/>
            <a:ext cx="4572000" cy="33242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962671"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人物关系图</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pic>
        <p:nvPicPr>
          <p:cNvPr id="4" name="图片 3"/>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1613527" y="831316"/>
            <a:ext cx="8635137" cy="5715381"/>
          </a:xfrm>
          <a:prstGeom prst="rect">
            <a:avLst/>
          </a:prstGeom>
        </p:spPr>
      </p:pic>
    </p:spTree>
  </p:cSld>
  <p:clrMapOvr>
    <a:masterClrMapping/>
  </p:clrMapOvr>
  <p:transition spd="med" advClick="0">
    <p:pull/>
  </p:transition>
  <p:timing/>
</p:sld>
</file>

<file path=ppt/tags/tag1.xml><?xml version="1.0" encoding="utf-8"?>
<p:tagLst xmlns:p="http://schemas.openxmlformats.org/presentationml/2006/main">
  <p:tag name="AS_UNIQUEID" val="46"/>
</p:tagLst>
</file>

<file path=ppt/tags/tag10.xml><?xml version="1.0" encoding="utf-8"?>
<p:tagLst xmlns:p="http://schemas.openxmlformats.org/presentationml/2006/main">
  <p:tag name="AS_UNIQUEID" val="55"/>
</p:tagLst>
</file>

<file path=ppt/tags/tag100.xml><?xml version="1.0" encoding="utf-8"?>
<p:tagLst xmlns:p="http://schemas.openxmlformats.org/presentationml/2006/main">
  <p:tag name="AS_UNIQUEID" val="145"/>
</p:tagLst>
</file>

<file path=ppt/tags/tag101.xml><?xml version="1.0" encoding="utf-8"?>
<p:tagLst xmlns:p="http://schemas.openxmlformats.org/presentationml/2006/main">
  <p:tag name="AS_UNIQUEID" val="146"/>
</p:tagLst>
</file>

<file path=ppt/tags/tag102.xml><?xml version="1.0" encoding="utf-8"?>
<p:tagLst xmlns:p="http://schemas.openxmlformats.org/presentationml/2006/main">
  <p:tag name="AS_UNIQUEID" val="147"/>
</p:tagLst>
</file>

<file path=ppt/tags/tag103.xml><?xml version="1.0" encoding="utf-8"?>
<p:tagLst xmlns:p="http://schemas.openxmlformats.org/presentationml/2006/main">
  <p:tag name="AS_UNIQUEID" val="148"/>
</p:tagLst>
</file>

<file path=ppt/tags/tag104.xml><?xml version="1.0" encoding="utf-8"?>
<p:tagLst xmlns:p="http://schemas.openxmlformats.org/presentationml/2006/main">
  <p:tag name="AS_UNIQUEID" val="149"/>
</p:tagLst>
</file>

<file path=ppt/tags/tag105.xml><?xml version="1.0" encoding="utf-8"?>
<p:tagLst xmlns:p="http://schemas.openxmlformats.org/presentationml/2006/main">
  <p:tag name="AS_UNIQUEID" val="150"/>
</p:tagLst>
</file>

<file path=ppt/tags/tag106.xml><?xml version="1.0" encoding="utf-8"?>
<p:tagLst xmlns:p="http://schemas.openxmlformats.org/presentationml/2006/main">
  <p:tag name="AS_UNIQUEID" val="151"/>
</p:tagLst>
</file>

<file path=ppt/tags/tag107.xml><?xml version="1.0" encoding="utf-8"?>
<p:tagLst xmlns:p="http://schemas.openxmlformats.org/presentationml/2006/main">
  <p:tag name="AS_UNIQUEID" val="152"/>
</p:tagLst>
</file>

<file path=ppt/tags/tag108.xml><?xml version="1.0" encoding="utf-8"?>
<p:tagLst xmlns:p="http://schemas.openxmlformats.org/presentationml/2006/main">
  <p:tag name="AS_UNIQUEID" val="153"/>
</p:tagLst>
</file>

<file path=ppt/tags/tag109.xml><?xml version="1.0" encoding="utf-8"?>
<p:tagLst xmlns:p="http://schemas.openxmlformats.org/presentationml/2006/main">
  <p:tag name="AS_UNIQUEID" val="154"/>
</p:tagLst>
</file>

<file path=ppt/tags/tag11.xml><?xml version="1.0" encoding="utf-8"?>
<p:tagLst xmlns:p="http://schemas.openxmlformats.org/presentationml/2006/main">
  <p:tag name="AS_UNIQUEID" val="56"/>
</p:tagLst>
</file>

<file path=ppt/tags/tag110.xml><?xml version="1.0" encoding="utf-8"?>
<p:tagLst xmlns:p="http://schemas.openxmlformats.org/presentationml/2006/main">
  <p:tag name="AS_UNIQUEID" val="155"/>
</p:tagLst>
</file>

<file path=ppt/tags/tag111.xml><?xml version="1.0" encoding="utf-8"?>
<p:tagLst xmlns:p="http://schemas.openxmlformats.org/presentationml/2006/main">
  <p:tag name="AS_UNIQUEID" val="156"/>
</p:tagLst>
</file>

<file path=ppt/tags/tag112.xml><?xml version="1.0" encoding="utf-8"?>
<p:tagLst xmlns:p="http://schemas.openxmlformats.org/presentationml/2006/main">
  <p:tag name="AS_UNIQUEID" val="157"/>
</p:tagLst>
</file>

<file path=ppt/tags/tag113.xml><?xml version="1.0" encoding="utf-8"?>
<p:tagLst xmlns:p="http://schemas.openxmlformats.org/presentationml/2006/main">
  <p:tag name="AS_UNIQUEID" val="158"/>
</p:tagLst>
</file>

<file path=ppt/tags/tag114.xml><?xml version="1.0" encoding="utf-8"?>
<p:tagLst xmlns:p="http://schemas.openxmlformats.org/presentationml/2006/main">
  <p:tag name="AS_UNIQUEID" val="159"/>
</p:tagLst>
</file>

<file path=ppt/tags/tag115.xml><?xml version="1.0" encoding="utf-8"?>
<p:tagLst xmlns:p="http://schemas.openxmlformats.org/presentationml/2006/main">
  <p:tag name="AS_UNIQUEID" val="160"/>
</p:tagLst>
</file>

<file path=ppt/tags/tag116.xml><?xml version="1.0" encoding="utf-8"?>
<p:tagLst xmlns:p="http://schemas.openxmlformats.org/presentationml/2006/main">
  <p:tag name="AS_UNIQUEID" val="161"/>
</p:tagLst>
</file>

<file path=ppt/tags/tag117.xml><?xml version="1.0" encoding="utf-8"?>
<p:tagLst xmlns:p="http://schemas.openxmlformats.org/presentationml/2006/main">
  <p:tag name="AS_UNIQUEID" val="162"/>
</p:tagLst>
</file>

<file path=ppt/tags/tag118.xml><?xml version="1.0" encoding="utf-8"?>
<p:tagLst xmlns:p="http://schemas.openxmlformats.org/presentationml/2006/main">
  <p:tag name="AS_UNIQUEID" val="163"/>
</p:tagLst>
</file>

<file path=ppt/tags/tag119.xml><?xml version="1.0" encoding="utf-8"?>
<p:tagLst xmlns:p="http://schemas.openxmlformats.org/presentationml/2006/main">
  <p:tag name="AS_UNIQUEID" val="164"/>
</p:tagLst>
</file>

<file path=ppt/tags/tag12.xml><?xml version="1.0" encoding="utf-8"?>
<p:tagLst xmlns:p="http://schemas.openxmlformats.org/presentationml/2006/main">
  <p:tag name="AS_UNIQUEID" val="57"/>
</p:tagLst>
</file>

<file path=ppt/tags/tag120.xml><?xml version="1.0" encoding="utf-8"?>
<p:tagLst xmlns:p="http://schemas.openxmlformats.org/presentationml/2006/main">
  <p:tag name="AS_UNIQUEID" val="165"/>
</p:tagLst>
</file>

<file path=ppt/tags/tag121.xml><?xml version="1.0" encoding="utf-8"?>
<p:tagLst xmlns:p="http://schemas.openxmlformats.org/presentationml/2006/main">
  <p:tag name="AS_UNIQUEID" val="166"/>
</p:tagLst>
</file>

<file path=ppt/tags/tag122.xml><?xml version="1.0" encoding="utf-8"?>
<p:tagLst xmlns:p="http://schemas.openxmlformats.org/presentationml/2006/main">
  <p:tag name="AS_UNIQUEID" val="167"/>
</p:tagLst>
</file>

<file path=ppt/tags/tag123.xml><?xml version="1.0" encoding="utf-8"?>
<p:tagLst xmlns:p="http://schemas.openxmlformats.org/presentationml/2006/main">
  <p:tag name="AS_UNIQUEID" val="168"/>
</p:tagLst>
</file>

<file path=ppt/tags/tag124.xml><?xml version="1.0" encoding="utf-8"?>
<p:tagLst xmlns:p="http://schemas.openxmlformats.org/presentationml/2006/main">
  <p:tag name="AS_UNIQUEID" val="169"/>
</p:tagLst>
</file>

<file path=ppt/tags/tag125.xml><?xml version="1.0" encoding="utf-8"?>
<p:tagLst xmlns:p="http://schemas.openxmlformats.org/presentationml/2006/main">
  <p:tag name="AS_UNIQUEID" val="170"/>
</p:tagLst>
</file>

<file path=ppt/tags/tag126.xml><?xml version="1.0" encoding="utf-8"?>
<p:tagLst xmlns:p="http://schemas.openxmlformats.org/presentationml/2006/main">
  <p:tag name="AS_UNIQUEID" val="171"/>
</p:tagLst>
</file>

<file path=ppt/tags/tag127.xml><?xml version="1.0" encoding="utf-8"?>
<p:tagLst xmlns:p="http://schemas.openxmlformats.org/presentationml/2006/main">
  <p:tag name="AS_UNIQUEID" val="172"/>
</p:tagLst>
</file>

<file path=ppt/tags/tag128.xml><?xml version="1.0" encoding="utf-8"?>
<p:tagLst xmlns:p="http://schemas.openxmlformats.org/presentationml/2006/main">
  <p:tag name="AS_UNIQUEID" val="173"/>
</p:tagLst>
</file>

<file path=ppt/tags/tag129.xml><?xml version="1.0" encoding="utf-8"?>
<p:tagLst xmlns:p="http://schemas.openxmlformats.org/presentationml/2006/main">
  <p:tag name="AS_UNIQUEID" val="174"/>
</p:tagLst>
</file>

<file path=ppt/tags/tag13.xml><?xml version="1.0" encoding="utf-8"?>
<p:tagLst xmlns:p="http://schemas.openxmlformats.org/presentationml/2006/main">
  <p:tag name="AS_UNIQUEID" val="58"/>
</p:tagLst>
</file>

<file path=ppt/tags/tag130.xml><?xml version="1.0" encoding="utf-8"?>
<p:tagLst xmlns:p="http://schemas.openxmlformats.org/presentationml/2006/main">
  <p:tag name="AS_UNIQUEID" val="175"/>
</p:tagLst>
</file>

<file path=ppt/tags/tag131.xml><?xml version="1.0" encoding="utf-8"?>
<p:tagLst xmlns:p="http://schemas.openxmlformats.org/presentationml/2006/main">
  <p:tag name="AS_UNIQUEID" val="176"/>
</p:tagLst>
</file>

<file path=ppt/tags/tag132.xml><?xml version="1.0" encoding="utf-8"?>
<p:tagLst xmlns:p="http://schemas.openxmlformats.org/presentationml/2006/main">
  <p:tag name="AS_UNIQUEID" val="177"/>
</p:tagLst>
</file>

<file path=ppt/tags/tag133.xml><?xml version="1.0" encoding="utf-8"?>
<p:tagLst xmlns:p="http://schemas.openxmlformats.org/presentationml/2006/main">
  <p:tag name="AS_UNIQUEID" val="178"/>
</p:tagLst>
</file>

<file path=ppt/tags/tag134.xml><?xml version="1.0" encoding="utf-8"?>
<p:tagLst xmlns:p="http://schemas.openxmlformats.org/presentationml/2006/main">
  <p:tag name="AS_UNIQUEID" val="179"/>
</p:tagLst>
</file>

<file path=ppt/tags/tag135.xml><?xml version="1.0" encoding="utf-8"?>
<p:tagLst xmlns:p="http://schemas.openxmlformats.org/presentationml/2006/main">
  <p:tag name="AS_UNIQUEID" val="180"/>
</p:tagLst>
</file>

<file path=ppt/tags/tag136.xml><?xml version="1.0" encoding="utf-8"?>
<p:tagLst xmlns:p="http://schemas.openxmlformats.org/presentationml/2006/main">
  <p:tag name="AS_UNIQUEID" val="181"/>
</p:tagLst>
</file>

<file path=ppt/tags/tag137.xml><?xml version="1.0" encoding="utf-8"?>
<p:tagLst xmlns:p="http://schemas.openxmlformats.org/presentationml/2006/main">
  <p:tag name="AS_UNIQUEID" val="182"/>
</p:tagLst>
</file>

<file path=ppt/tags/tag138.xml><?xml version="1.0" encoding="utf-8"?>
<p:tagLst xmlns:p="http://schemas.openxmlformats.org/presentationml/2006/main">
  <p:tag name="AS_UNIQUEID" val="183"/>
</p:tagLst>
</file>

<file path=ppt/tags/tag139.xml><?xml version="1.0" encoding="utf-8"?>
<p:tagLst xmlns:p="http://schemas.openxmlformats.org/presentationml/2006/main">
  <p:tag name="AS_UNIQUEID" val="184"/>
</p:tagLst>
</file>

<file path=ppt/tags/tag14.xml><?xml version="1.0" encoding="utf-8"?>
<p:tagLst xmlns:p="http://schemas.openxmlformats.org/presentationml/2006/main">
  <p:tag name="AS_UNIQUEID" val="59"/>
</p:tagLst>
</file>

<file path=ppt/tags/tag140.xml><?xml version="1.0" encoding="utf-8"?>
<p:tagLst xmlns:p="http://schemas.openxmlformats.org/presentationml/2006/main">
  <p:tag name="AS_UNIQUEID" val="185"/>
</p:tagLst>
</file>

<file path=ppt/tags/tag141.xml><?xml version="1.0" encoding="utf-8"?>
<p:tagLst xmlns:p="http://schemas.openxmlformats.org/presentationml/2006/main">
  <p:tag name="AS_UNIQUEID" val="186"/>
</p:tagLst>
</file>

<file path=ppt/tags/tag142.xml><?xml version="1.0" encoding="utf-8"?>
<p:tagLst xmlns:p="http://schemas.openxmlformats.org/presentationml/2006/main">
  <p:tag name="AS_UNIQUEID" val="187"/>
</p:tagLst>
</file>

<file path=ppt/tags/tag143.xml><?xml version="1.0" encoding="utf-8"?>
<p:tagLst xmlns:p="http://schemas.openxmlformats.org/presentationml/2006/main">
  <p:tag name="AS_UNIQUEID" val="188"/>
</p:tagLst>
</file>

<file path=ppt/tags/tag144.xml><?xml version="1.0" encoding="utf-8"?>
<p:tagLst xmlns:p="http://schemas.openxmlformats.org/presentationml/2006/main">
  <p:tag name="AS_UNIQUEID" val="189"/>
</p:tagLst>
</file>

<file path=ppt/tags/tag145.xml><?xml version="1.0" encoding="utf-8"?>
<p:tagLst xmlns:p="http://schemas.openxmlformats.org/presentationml/2006/main">
  <p:tag name="AS_UNIQUEID" val="190"/>
</p:tagLst>
</file>

<file path=ppt/tags/tag146.xml><?xml version="1.0" encoding="utf-8"?>
<p:tagLst xmlns:p="http://schemas.openxmlformats.org/presentationml/2006/main">
  <p:tag name="AS_UNIQUEID" val="191"/>
</p:tagLst>
</file>

<file path=ppt/tags/tag147.xml><?xml version="1.0" encoding="utf-8"?>
<p:tagLst xmlns:p="http://schemas.openxmlformats.org/presentationml/2006/main">
  <p:tag name="AS_UNIQUEID" val="192"/>
</p:tagLst>
</file>

<file path=ppt/tags/tag148.xml><?xml version="1.0" encoding="utf-8"?>
<p:tagLst xmlns:p="http://schemas.openxmlformats.org/presentationml/2006/main">
  <p:tag name="AS_UNIQUEID" val="193"/>
</p:tagLst>
</file>

<file path=ppt/tags/tag149.xml><?xml version="1.0" encoding="utf-8"?>
<p:tagLst xmlns:p="http://schemas.openxmlformats.org/presentationml/2006/main">
  <p:tag name="AS_UNIQUEID" val="194"/>
</p:tagLst>
</file>

<file path=ppt/tags/tag15.xml><?xml version="1.0" encoding="utf-8"?>
<p:tagLst xmlns:p="http://schemas.openxmlformats.org/presentationml/2006/main">
  <p:tag name="AS_UNIQUEID" val="60"/>
</p:tagLst>
</file>

<file path=ppt/tags/tag150.xml><?xml version="1.0" encoding="utf-8"?>
<p:tagLst xmlns:p="http://schemas.openxmlformats.org/presentationml/2006/main">
  <p:tag name="AS_UNIQUEID" val="195"/>
</p:tagLst>
</file>

<file path=ppt/tags/tag151.xml><?xml version="1.0" encoding="utf-8"?>
<p:tagLst xmlns:p="http://schemas.openxmlformats.org/presentationml/2006/main">
  <p:tag name="AS_UNIQUEID" val="196"/>
</p:tagLst>
</file>

<file path=ppt/tags/tag152.xml><?xml version="1.0" encoding="utf-8"?>
<p:tagLst xmlns:p="http://schemas.openxmlformats.org/presentationml/2006/main">
  <p:tag name="AS_UNIQUEID" val="197"/>
</p:tagLst>
</file>

<file path=ppt/tags/tag153.xml><?xml version="1.0" encoding="utf-8"?>
<p:tagLst xmlns:p="http://schemas.openxmlformats.org/presentationml/2006/main">
  <p:tag name="AS_UNIQUEID" val="198"/>
</p:tagLst>
</file>

<file path=ppt/tags/tag154.xml><?xml version="1.0" encoding="utf-8"?>
<p:tagLst xmlns:p="http://schemas.openxmlformats.org/presentationml/2006/main">
  <p:tag name="AS_UNIQUEID" val="199"/>
</p:tagLst>
</file>

<file path=ppt/tags/tag155.xml><?xml version="1.0" encoding="utf-8"?>
<p:tagLst xmlns:p="http://schemas.openxmlformats.org/presentationml/2006/main">
  <p:tag name="AS_UNIQUEID" val="200"/>
</p:tagLst>
</file>

<file path=ppt/tags/tag156.xml><?xml version="1.0" encoding="utf-8"?>
<p:tagLst xmlns:p="http://schemas.openxmlformats.org/presentationml/2006/main">
  <p:tag name="AS_UNIQUEID" val="201"/>
</p:tagLst>
</file>

<file path=ppt/tags/tag157.xml><?xml version="1.0" encoding="utf-8"?>
<p:tagLst xmlns:p="http://schemas.openxmlformats.org/presentationml/2006/main">
  <p:tag name="AS_UNIQUEID" val="202"/>
</p:tagLst>
</file>

<file path=ppt/tags/tag158.xml><?xml version="1.0" encoding="utf-8"?>
<p:tagLst xmlns:p="http://schemas.openxmlformats.org/presentationml/2006/main">
  <p:tag name="AS_UNIQUEID" val="203"/>
</p:tagLst>
</file>

<file path=ppt/tags/tag159.xml><?xml version="1.0" encoding="utf-8"?>
<p:tagLst xmlns:p="http://schemas.openxmlformats.org/presentationml/2006/main">
  <p:tag name="AS_UNIQUEID" val="204"/>
</p:tagLst>
</file>

<file path=ppt/tags/tag16.xml><?xml version="1.0" encoding="utf-8"?>
<p:tagLst xmlns:p="http://schemas.openxmlformats.org/presentationml/2006/main">
  <p:tag name="AS_UNIQUEID" val="61"/>
</p:tagLst>
</file>

<file path=ppt/tags/tag160.xml><?xml version="1.0" encoding="utf-8"?>
<p:tagLst xmlns:p="http://schemas.openxmlformats.org/presentationml/2006/main">
  <p:tag name="AS_UNIQUEID" val="205"/>
</p:tagLst>
</file>

<file path=ppt/tags/tag161.xml><?xml version="1.0" encoding="utf-8"?>
<p:tagLst xmlns:p="http://schemas.openxmlformats.org/presentationml/2006/main">
  <p:tag name="AS_UNIQUEID" val="206"/>
</p:tagLst>
</file>

<file path=ppt/tags/tag162.xml><?xml version="1.0" encoding="utf-8"?>
<p:tagLst xmlns:p="http://schemas.openxmlformats.org/presentationml/2006/main">
  <p:tag name="AS_UNIQUEID" val="207"/>
</p:tagLst>
</file>

<file path=ppt/tags/tag163.xml><?xml version="1.0" encoding="utf-8"?>
<p:tagLst xmlns:p="http://schemas.openxmlformats.org/presentationml/2006/main">
  <p:tag name="AS_UNIQUEID" val="208"/>
</p:tagLst>
</file>

<file path=ppt/tags/tag164.xml><?xml version="1.0" encoding="utf-8"?>
<p:tagLst xmlns:p="http://schemas.openxmlformats.org/presentationml/2006/main">
  <p:tag name="AS_UNIQUEID" val="209"/>
</p:tagLst>
</file>

<file path=ppt/tags/tag165.xml><?xml version="1.0" encoding="utf-8"?>
<p:tagLst xmlns:p="http://schemas.openxmlformats.org/presentationml/2006/main">
  <p:tag name="AS_UNIQUEID" val="210"/>
</p:tagLst>
</file>

<file path=ppt/tags/tag166.xml><?xml version="1.0" encoding="utf-8"?>
<p:tagLst xmlns:p="http://schemas.openxmlformats.org/presentationml/2006/main">
  <p:tag name="AS_UNIQUEID" val="211"/>
</p:tagLst>
</file>

<file path=ppt/tags/tag167.xml><?xml version="1.0" encoding="utf-8"?>
<p:tagLst xmlns:p="http://schemas.openxmlformats.org/presentationml/2006/main">
  <p:tag name="AS_UNIQUEID" val="212"/>
</p:tagLst>
</file>

<file path=ppt/tags/tag168.xml><?xml version="1.0" encoding="utf-8"?>
<p:tagLst xmlns:p="http://schemas.openxmlformats.org/presentationml/2006/main">
  <p:tag name="AS_UNIQUEID" val="213"/>
</p:tagLst>
</file>

<file path=ppt/tags/tag169.xml><?xml version="1.0" encoding="utf-8"?>
<p:tagLst xmlns:p="http://schemas.openxmlformats.org/presentationml/2006/main">
  <p:tag name="AS_UNIQUEID" val="214"/>
</p:tagLst>
</file>

<file path=ppt/tags/tag17.xml><?xml version="1.0" encoding="utf-8"?>
<p:tagLst xmlns:p="http://schemas.openxmlformats.org/presentationml/2006/main">
  <p:tag name="AS_UNIQUEID" val="62"/>
</p:tagLst>
</file>

<file path=ppt/tags/tag170.xml><?xml version="1.0" encoding="utf-8"?>
<p:tagLst xmlns:p="http://schemas.openxmlformats.org/presentationml/2006/main">
  <p:tag name="AS_UNIQUEID" val="215"/>
</p:tagLst>
</file>

<file path=ppt/tags/tag171.xml><?xml version="1.0" encoding="utf-8"?>
<p:tagLst xmlns:p="http://schemas.openxmlformats.org/presentationml/2006/main">
  <p:tag name="AS_UNIQUEID" val="216"/>
</p:tagLst>
</file>

<file path=ppt/tags/tag172.xml><?xml version="1.0" encoding="utf-8"?>
<p:tagLst xmlns:p="http://schemas.openxmlformats.org/presentationml/2006/main">
  <p:tag name="AS_UNIQUEID" val="217"/>
</p:tagLst>
</file>

<file path=ppt/tags/tag173.xml><?xml version="1.0" encoding="utf-8"?>
<p:tagLst xmlns:p="http://schemas.openxmlformats.org/presentationml/2006/main">
  <p:tag name="AS_UNIQUEID" val="218"/>
</p:tagLst>
</file>

<file path=ppt/tags/tag174.xml><?xml version="1.0" encoding="utf-8"?>
<p:tagLst xmlns:p="http://schemas.openxmlformats.org/presentationml/2006/main">
  <p:tag name="AS_UNIQUEID" val="219"/>
</p:tagLst>
</file>

<file path=ppt/tags/tag175.xml><?xml version="1.0" encoding="utf-8"?>
<p:tagLst xmlns:p="http://schemas.openxmlformats.org/presentationml/2006/main">
  <p:tag name="AS_UNIQUEID" val="220"/>
</p:tagLst>
</file>

<file path=ppt/tags/tag176.xml><?xml version="1.0" encoding="utf-8"?>
<p:tagLst xmlns:p="http://schemas.openxmlformats.org/presentationml/2006/main">
  <p:tag name="AS_UNIQUEID" val="221"/>
</p:tagLst>
</file>

<file path=ppt/tags/tag177.xml><?xml version="1.0" encoding="utf-8"?>
<p:tagLst xmlns:p="http://schemas.openxmlformats.org/presentationml/2006/main">
  <p:tag name="AS_UNIQUEID" val="222"/>
</p:tagLst>
</file>

<file path=ppt/tags/tag178.xml><?xml version="1.0" encoding="utf-8"?>
<p:tagLst xmlns:p="http://schemas.openxmlformats.org/presentationml/2006/main">
  <p:tag name="AS_UNIQUEID" val="223"/>
</p:tagLst>
</file>

<file path=ppt/tags/tag179.xml><?xml version="1.0" encoding="utf-8"?>
<p:tagLst xmlns:p="http://schemas.openxmlformats.org/presentationml/2006/main">
  <p:tag name="AS_UNIQUEID" val="224"/>
</p:tagLst>
</file>

<file path=ppt/tags/tag18.xml><?xml version="1.0" encoding="utf-8"?>
<p:tagLst xmlns:p="http://schemas.openxmlformats.org/presentationml/2006/main">
  <p:tag name="AS_UNIQUEID" val="63"/>
</p:tagLst>
</file>

<file path=ppt/tags/tag180.xml><?xml version="1.0" encoding="utf-8"?>
<p:tagLst xmlns:p="http://schemas.openxmlformats.org/presentationml/2006/main">
  <p:tag name="AS_UNIQUEID" val="225"/>
</p:tagLst>
</file>

<file path=ppt/tags/tag181.xml><?xml version="1.0" encoding="utf-8"?>
<p:tagLst xmlns:p="http://schemas.openxmlformats.org/presentationml/2006/main">
  <p:tag name="AS_UNIQUEID" val="226"/>
</p:tagLst>
</file>

<file path=ppt/tags/tag182.xml><?xml version="1.0" encoding="utf-8"?>
<p:tagLst xmlns:p="http://schemas.openxmlformats.org/presentationml/2006/main">
  <p:tag name="AS_UNIQUEID" val="227"/>
</p:tagLst>
</file>

<file path=ppt/tags/tag183.xml><?xml version="1.0" encoding="utf-8"?>
<p:tagLst xmlns:p="http://schemas.openxmlformats.org/presentationml/2006/main">
  <p:tag name="AS_UNIQUEID" val="228"/>
</p:tagLst>
</file>

<file path=ppt/tags/tag184.xml><?xml version="1.0" encoding="utf-8"?>
<p:tagLst xmlns:p="http://schemas.openxmlformats.org/presentationml/2006/main">
  <p:tag name="AS_UNIQUEID" val="229"/>
</p:tagLst>
</file>

<file path=ppt/tags/tag185.xml><?xml version="1.0" encoding="utf-8"?>
<p:tagLst xmlns:p="http://schemas.openxmlformats.org/presentationml/2006/main">
  <p:tag name="AS_UNIQUEID" val="230"/>
</p:tagLst>
</file>

<file path=ppt/tags/tag186.xml><?xml version="1.0" encoding="utf-8"?>
<p:tagLst xmlns:p="http://schemas.openxmlformats.org/presentationml/2006/main">
  <p:tag name="AS_UNIQUEID" val="231"/>
</p:tagLst>
</file>

<file path=ppt/tags/tag187.xml><?xml version="1.0" encoding="utf-8"?>
<p:tagLst xmlns:p="http://schemas.openxmlformats.org/presentationml/2006/main">
  <p:tag name="AS_UNIQUEID" val="232"/>
</p:tagLst>
</file>

<file path=ppt/tags/tag188.xml><?xml version="1.0" encoding="utf-8"?>
<p:tagLst xmlns:p="http://schemas.openxmlformats.org/presentationml/2006/main">
  <p:tag name="AS_UNIQUEID" val="233"/>
</p:tagLst>
</file>

<file path=ppt/tags/tag189.xml><?xml version="1.0" encoding="utf-8"?>
<p:tagLst xmlns:p="http://schemas.openxmlformats.org/presentationml/2006/main">
  <p:tag name="AS_UNIQUEID" val="234"/>
</p:tagLst>
</file>

<file path=ppt/tags/tag19.xml><?xml version="1.0" encoding="utf-8"?>
<p:tagLst xmlns:p="http://schemas.openxmlformats.org/presentationml/2006/main">
  <p:tag name="AS_UNIQUEID" val="64"/>
</p:tagLst>
</file>

<file path=ppt/tags/tag190.xml><?xml version="1.0" encoding="utf-8"?>
<p:tagLst xmlns:p="http://schemas.openxmlformats.org/presentationml/2006/main">
  <p:tag name="AS_UNIQUEID" val="235"/>
</p:tagLst>
</file>

<file path=ppt/tags/tag191.xml><?xml version="1.0" encoding="utf-8"?>
<p:tagLst xmlns:p="http://schemas.openxmlformats.org/presentationml/2006/main">
  <p:tag name="AS_UNIQUEID" val="236"/>
</p:tagLst>
</file>

<file path=ppt/tags/tag192.xml><?xml version="1.0" encoding="utf-8"?>
<p:tagLst xmlns:p="http://schemas.openxmlformats.org/presentationml/2006/main">
  <p:tag name="AS_UNIQUEID" val="237"/>
</p:tagLst>
</file>

<file path=ppt/tags/tag193.xml><?xml version="1.0" encoding="utf-8"?>
<p:tagLst xmlns:p="http://schemas.openxmlformats.org/presentationml/2006/main">
  <p:tag name="AS_UNIQUEID" val="238"/>
</p:tagLst>
</file>

<file path=ppt/tags/tag194.xml><?xml version="1.0" encoding="utf-8"?>
<p:tagLst xmlns:p="http://schemas.openxmlformats.org/presentationml/2006/main">
  <p:tag name="AS_UNIQUEID" val="239"/>
</p:tagLst>
</file>

<file path=ppt/tags/tag195.xml><?xml version="1.0" encoding="utf-8"?>
<p:tagLst xmlns:p="http://schemas.openxmlformats.org/presentationml/2006/main">
  <p:tag name="AS_UNIQUEID" val="240"/>
</p:tagLst>
</file>

<file path=ppt/tags/tag196.xml><?xml version="1.0" encoding="utf-8"?>
<p:tagLst xmlns:p="http://schemas.openxmlformats.org/presentationml/2006/main">
  <p:tag name="AS_UNIQUEID" val="241"/>
</p:tagLst>
</file>

<file path=ppt/tags/tag197.xml><?xml version="1.0" encoding="utf-8"?>
<p:tagLst xmlns:p="http://schemas.openxmlformats.org/presentationml/2006/main">
  <p:tag name="AS_UNIQUEID" val="242"/>
</p:tagLst>
</file>

<file path=ppt/tags/tag198.xml><?xml version="1.0" encoding="utf-8"?>
<p:tagLst xmlns:p="http://schemas.openxmlformats.org/presentationml/2006/main">
  <p:tag name="AS_UNIQUEID" val="243"/>
</p:tagLst>
</file>

<file path=ppt/tags/tag199.xml><?xml version="1.0" encoding="utf-8"?>
<p:tagLst xmlns:p="http://schemas.openxmlformats.org/presentationml/2006/main">
  <p:tag name="AS_UNIQUEID" val="244"/>
</p:tagLst>
</file>

<file path=ppt/tags/tag2.xml><?xml version="1.0" encoding="utf-8"?>
<p:tagLst xmlns:p="http://schemas.openxmlformats.org/presentationml/2006/main">
  <p:tag name="AS_UNIQUEID" val="47"/>
</p:tagLst>
</file>

<file path=ppt/tags/tag20.xml><?xml version="1.0" encoding="utf-8"?>
<p:tagLst xmlns:p="http://schemas.openxmlformats.org/presentationml/2006/main">
  <p:tag name="AS_UNIQUEID" val="65"/>
</p:tagLst>
</file>

<file path=ppt/tags/tag200.xml><?xml version="1.0" encoding="utf-8"?>
<p:tagLst xmlns:p="http://schemas.openxmlformats.org/presentationml/2006/main">
  <p:tag name="AS_UNIQUEID" val="245"/>
</p:tagLst>
</file>

<file path=ppt/tags/tag201.xml><?xml version="1.0" encoding="utf-8"?>
<p:tagLst xmlns:p="http://schemas.openxmlformats.org/presentationml/2006/main">
  <p:tag name="AS_UNIQUEID" val="246"/>
</p:tagLst>
</file>

<file path=ppt/tags/tag202.xml><?xml version="1.0" encoding="utf-8"?>
<p:tagLst xmlns:p="http://schemas.openxmlformats.org/presentationml/2006/main">
  <p:tag name="AS_UNIQUEID" val="247"/>
</p:tagLst>
</file>

<file path=ppt/tags/tag203.xml><?xml version="1.0" encoding="utf-8"?>
<p:tagLst xmlns:p="http://schemas.openxmlformats.org/presentationml/2006/main">
  <p:tag name="AS_UNIQUEID" val="248"/>
</p:tagLst>
</file>

<file path=ppt/tags/tag204.xml><?xml version="1.0" encoding="utf-8"?>
<p:tagLst xmlns:p="http://schemas.openxmlformats.org/presentationml/2006/main">
  <p:tag name="AS_UNIQUEID" val="249"/>
</p:tagLst>
</file>

<file path=ppt/tags/tag205.xml><?xml version="1.0" encoding="utf-8"?>
<p:tagLst xmlns:p="http://schemas.openxmlformats.org/presentationml/2006/main">
  <p:tag name="AS_UNIQUEID" val="250"/>
</p:tagLst>
</file>

<file path=ppt/tags/tag206.xml><?xml version="1.0" encoding="utf-8"?>
<p:tagLst xmlns:p="http://schemas.openxmlformats.org/presentationml/2006/main">
  <p:tag name="AS_UNIQUEID" val="251"/>
</p:tagLst>
</file>

<file path=ppt/tags/tag207.xml><?xml version="1.0" encoding="utf-8"?>
<p:tagLst xmlns:p="http://schemas.openxmlformats.org/presentationml/2006/main">
  <p:tag name="AS_UNIQUEID" val="252"/>
</p:tagLst>
</file>

<file path=ppt/tags/tag208.xml><?xml version="1.0" encoding="utf-8"?>
<p:tagLst xmlns:p="http://schemas.openxmlformats.org/presentationml/2006/main">
  <p:tag name="AS_UNIQUEID" val="253"/>
</p:tagLst>
</file>

<file path=ppt/tags/tag209.xml><?xml version="1.0" encoding="utf-8"?>
<p:tagLst xmlns:p="http://schemas.openxmlformats.org/presentationml/2006/main">
  <p:tag name="AS_UNIQUEID" val="254"/>
</p:tagLst>
</file>

<file path=ppt/tags/tag21.xml><?xml version="1.0" encoding="utf-8"?>
<p:tagLst xmlns:p="http://schemas.openxmlformats.org/presentationml/2006/main">
  <p:tag name="AS_UNIQUEID" val="66"/>
</p:tagLst>
</file>

<file path=ppt/tags/tag210.xml><?xml version="1.0" encoding="utf-8"?>
<p:tagLst xmlns:p="http://schemas.openxmlformats.org/presentationml/2006/main">
  <p:tag name="AS_UNIQUEID" val="255"/>
</p:tagLst>
</file>

<file path=ppt/tags/tag211.xml><?xml version="1.0" encoding="utf-8"?>
<p:tagLst xmlns:p="http://schemas.openxmlformats.org/presentationml/2006/main">
  <p:tag name="AS_UNIQUEID" val="256"/>
</p:tagLst>
</file>

<file path=ppt/tags/tag212.xml><?xml version="1.0" encoding="utf-8"?>
<p:tagLst xmlns:p="http://schemas.openxmlformats.org/presentationml/2006/main">
  <p:tag name="AS_UNIQUEID" val="257"/>
</p:tagLst>
</file>

<file path=ppt/tags/tag213.xml><?xml version="1.0" encoding="utf-8"?>
<p:tagLst xmlns:p="http://schemas.openxmlformats.org/presentationml/2006/main">
  <p:tag name="AS_UNIQUEID" val="258"/>
</p:tagLst>
</file>

<file path=ppt/tags/tag214.xml><?xml version="1.0" encoding="utf-8"?>
<p:tagLst xmlns:p="http://schemas.openxmlformats.org/presentationml/2006/main">
  <p:tag name="AS_UNIQUEID" val="259"/>
</p:tagLst>
</file>

<file path=ppt/tags/tag215.xml><?xml version="1.0" encoding="utf-8"?>
<p:tagLst xmlns:p="http://schemas.openxmlformats.org/presentationml/2006/main">
  <p:tag name="AS_UNIQUEID" val="260"/>
</p:tagLst>
</file>

<file path=ppt/tags/tag216.xml><?xml version="1.0" encoding="utf-8"?>
<p:tagLst xmlns:p="http://schemas.openxmlformats.org/presentationml/2006/main">
  <p:tag name="AS_UNIQUEID" val="261"/>
</p:tagLst>
</file>

<file path=ppt/tags/tag217.xml><?xml version="1.0" encoding="utf-8"?>
<p:tagLst xmlns:p="http://schemas.openxmlformats.org/presentationml/2006/main">
  <p:tag name="AS_UNIQUEID" val="262"/>
</p:tagLst>
</file>

<file path=ppt/tags/tag218.xml><?xml version="1.0" encoding="utf-8"?>
<p:tagLst xmlns:p="http://schemas.openxmlformats.org/presentationml/2006/main">
  <p:tag name="AS_UNIQUEID" val="263"/>
</p:tagLst>
</file>

<file path=ppt/tags/tag219.xml><?xml version="1.0" encoding="utf-8"?>
<p:tagLst xmlns:p="http://schemas.openxmlformats.org/presentationml/2006/main">
  <p:tag name="AS_UNIQUEID" val="264"/>
</p:tagLst>
</file>

<file path=ppt/tags/tag22.xml><?xml version="1.0" encoding="utf-8"?>
<p:tagLst xmlns:p="http://schemas.openxmlformats.org/presentationml/2006/main">
  <p:tag name="AS_UNIQUEID" val="67"/>
</p:tagLst>
</file>

<file path=ppt/tags/tag220.xml><?xml version="1.0" encoding="utf-8"?>
<p:tagLst xmlns:p="http://schemas.openxmlformats.org/presentationml/2006/main">
  <p:tag name="AS_UNIQUEID" val="265"/>
</p:tagLst>
</file>

<file path=ppt/tags/tag221.xml><?xml version="1.0" encoding="utf-8"?>
<p:tagLst xmlns:p="http://schemas.openxmlformats.org/presentationml/2006/main">
  <p:tag name="AS_UNIQUEID" val="266"/>
</p:tagLst>
</file>

<file path=ppt/tags/tag222.xml><?xml version="1.0" encoding="utf-8"?>
<p:tagLst xmlns:p="http://schemas.openxmlformats.org/presentationml/2006/main">
  <p:tag name="AS_UNIQUEID" val="267"/>
</p:tagLst>
</file>

<file path=ppt/tags/tag223.xml><?xml version="1.0" encoding="utf-8"?>
<p:tagLst xmlns:p="http://schemas.openxmlformats.org/presentationml/2006/main">
  <p:tag name="AS_UNIQUEID" val="268"/>
</p:tagLst>
</file>

<file path=ppt/tags/tag224.xml><?xml version="1.0" encoding="utf-8"?>
<p:tagLst xmlns:p="http://schemas.openxmlformats.org/presentationml/2006/main">
  <p:tag name="AS_UNIQUEID" val="269"/>
</p:tagLst>
</file>

<file path=ppt/tags/tag225.xml><?xml version="1.0" encoding="utf-8"?>
<p:tagLst xmlns:p="http://schemas.openxmlformats.org/presentationml/2006/main">
  <p:tag name="AS_UNIQUEID" val="270"/>
</p:tagLst>
</file>

<file path=ppt/tags/tag226.xml><?xml version="1.0" encoding="utf-8"?>
<p:tagLst xmlns:p="http://schemas.openxmlformats.org/presentationml/2006/main">
  <p:tag name="AS_UNIQUEID" val="271"/>
</p:tagLst>
</file>

<file path=ppt/tags/tag227.xml><?xml version="1.0" encoding="utf-8"?>
<p:tagLst xmlns:p="http://schemas.openxmlformats.org/presentationml/2006/main">
  <p:tag name="AS_UNIQUEID" val="272"/>
</p:tagLst>
</file>

<file path=ppt/tags/tag228.xml><?xml version="1.0" encoding="utf-8"?>
<p:tagLst xmlns:p="http://schemas.openxmlformats.org/presentationml/2006/main">
  <p:tag name="AS_UNIQUEID" val="273"/>
</p:tagLst>
</file>

<file path=ppt/tags/tag229.xml><?xml version="1.0" encoding="utf-8"?>
<p:tagLst xmlns:p="http://schemas.openxmlformats.org/presentationml/2006/main">
  <p:tag name="AS_UNIQUEID" val="274"/>
</p:tagLst>
</file>

<file path=ppt/tags/tag23.xml><?xml version="1.0" encoding="utf-8"?>
<p:tagLst xmlns:p="http://schemas.openxmlformats.org/presentationml/2006/main">
  <p:tag name="AS_UNIQUEID" val="68"/>
</p:tagLst>
</file>

<file path=ppt/tags/tag230.xml><?xml version="1.0" encoding="utf-8"?>
<p:tagLst xmlns:p="http://schemas.openxmlformats.org/presentationml/2006/main">
  <p:tag name="AS_UNIQUEID" val="275"/>
</p:tagLst>
</file>

<file path=ppt/tags/tag231.xml><?xml version="1.0" encoding="utf-8"?>
<p:tagLst xmlns:p="http://schemas.openxmlformats.org/presentationml/2006/main">
  <p:tag name="AS_UNIQUEID" val="276"/>
</p:tagLst>
</file>

<file path=ppt/tags/tag232.xml><?xml version="1.0" encoding="utf-8"?>
<p:tagLst xmlns:p="http://schemas.openxmlformats.org/presentationml/2006/main">
  <p:tag name="AS_UNIQUEID" val="277"/>
</p:tagLst>
</file>

<file path=ppt/tags/tag233.xml><?xml version="1.0" encoding="utf-8"?>
<p:tagLst xmlns:p="http://schemas.openxmlformats.org/presentationml/2006/main">
  <p:tag name="AS_UNIQUEID" val="35"/>
</p:tagLst>
</file>

<file path=ppt/tags/tag234.xml><?xml version="1.0" encoding="utf-8"?>
<p:tagLst xmlns:p="http://schemas.openxmlformats.org/presentationml/2006/main">
  <p:tag name="AS_UNIQUEID" val="34"/>
</p:tagLst>
</file>

<file path=ppt/tags/tag235.xml><?xml version="1.0" encoding="utf-8"?>
<p:tagLst xmlns:p="http://schemas.openxmlformats.org/presentationml/2006/main">
  <p:tag name="AS_UNIQUEID" val="278"/>
</p:tagLst>
</file>

<file path=ppt/tags/tag236.xml><?xml version="1.0" encoding="utf-8"?>
<p:tagLst xmlns:p="http://schemas.openxmlformats.org/presentationml/2006/main">
  <p:tag name="AS_UNIQUEID" val="279"/>
</p:tagLst>
</file>

<file path=ppt/tags/tag237.xml><?xml version="1.0" encoding="utf-8"?>
<p:tagLst xmlns:p="http://schemas.openxmlformats.org/presentationml/2006/main">
  <p:tag name="AS_UNIQUEID" val="280"/>
</p:tagLst>
</file>

<file path=ppt/tags/tag238.xml><?xml version="1.0" encoding="utf-8"?>
<p:tagLst xmlns:p="http://schemas.openxmlformats.org/presentationml/2006/main">
  <p:tag name="AS_UNIQUEID" val="281"/>
</p:tagLst>
</file>

<file path=ppt/tags/tag239.xml><?xml version="1.0" encoding="utf-8"?>
<p:tagLst xmlns:p="http://schemas.openxmlformats.org/presentationml/2006/main">
  <p:tag name="AS_UNIQUEID" val="282"/>
</p:tagLst>
</file>

<file path=ppt/tags/tag24.xml><?xml version="1.0" encoding="utf-8"?>
<p:tagLst xmlns:p="http://schemas.openxmlformats.org/presentationml/2006/main">
  <p:tag name="AS_UNIQUEID" val="69"/>
</p:tagLst>
</file>

<file path=ppt/tags/tag240.xml><?xml version="1.0" encoding="utf-8"?>
<p:tagLst xmlns:p="http://schemas.openxmlformats.org/presentationml/2006/main">
  <p:tag name="AS_UNIQUEID" val="40"/>
</p:tagLst>
</file>

<file path=ppt/tags/tag241.xml><?xml version="1.0" encoding="utf-8"?>
<p:tagLst xmlns:p="http://schemas.openxmlformats.org/presentationml/2006/main">
  <p:tag name="AS_UNIQUEID" val="42"/>
</p:tagLst>
</file>

<file path=ppt/tags/tag242.xml><?xml version="1.0" encoding="utf-8"?>
<p:tagLst xmlns:p="http://schemas.openxmlformats.org/presentationml/2006/main">
  <p:tag name="AS_UNIQUEID" val="43"/>
</p:tagLst>
</file>

<file path=ppt/tags/tag243.xml><?xml version="1.0" encoding="utf-8"?>
<p:tagLst xmlns:p="http://schemas.openxmlformats.org/presentationml/2006/main">
  <p:tag name="AS_UNIQUEID" val="44"/>
</p:tagLst>
</file>

<file path=ppt/tags/tag244.xml><?xml version="1.0" encoding="utf-8"?>
<p:tagLst xmlns:p="http://schemas.openxmlformats.org/presentationml/2006/main">
  <p:tag name="AS_UNIQUEID" val="45"/>
</p:tagLst>
</file>

<file path=ppt/tags/tag245.xml><?xml version="1.0" encoding="utf-8"?>
<p:tagLst xmlns:p="http://schemas.openxmlformats.org/presentationml/2006/main">
  <p:tag name="AS_UNIQUEID" val="283"/>
</p:tagLst>
</file>

<file path=ppt/tags/tag246.xml><?xml version="1.0" encoding="utf-8"?>
<p:tagLst xmlns:p="http://schemas.openxmlformats.org/presentationml/2006/main">
  <p:tag name="AS_UNIQUEID" val="284"/>
</p:tagLst>
</file>

<file path=ppt/tags/tag247.xml><?xml version="1.0" encoding="utf-8"?>
<p:tagLst xmlns:p="http://schemas.openxmlformats.org/presentationml/2006/main">
  <p:tag name="AS_UNIQUEID" val="285"/>
</p:tagLst>
</file>

<file path=ppt/tags/tag248.xml><?xml version="1.0" encoding="utf-8"?>
<p:tagLst xmlns:p="http://schemas.openxmlformats.org/presentationml/2006/main">
  <p:tag name="AS_UNIQUEID" val="286"/>
</p:tagLst>
</file>

<file path=ppt/tags/tag249.xml><?xml version="1.0" encoding="utf-8"?>
<p:tagLst xmlns:p="http://schemas.openxmlformats.org/presentationml/2006/main">
  <p:tag name="AS_UNIQUEID" val="287"/>
</p:tagLst>
</file>

<file path=ppt/tags/tag25.xml><?xml version="1.0" encoding="utf-8"?>
<p:tagLst xmlns:p="http://schemas.openxmlformats.org/presentationml/2006/main">
  <p:tag name="AS_UNIQUEID" val="70"/>
</p:tagLst>
</file>

<file path=ppt/tags/tag250.xml><?xml version="1.0" encoding="utf-8"?>
<p:tagLst xmlns:p="http://schemas.openxmlformats.org/presentationml/2006/main">
  <p:tag name="AS_UNIQUEID" val="288"/>
</p:tagLst>
</file>

<file path=ppt/tags/tag251.xml><?xml version="1.0" encoding="utf-8"?>
<p:tagLst xmlns:p="http://schemas.openxmlformats.org/presentationml/2006/main">
  <p:tag name="AS_UNIQUEID" val="289"/>
</p:tagLst>
</file>

<file path=ppt/tags/tag252.xml><?xml version="1.0" encoding="utf-8"?>
<p:tagLst xmlns:p="http://schemas.openxmlformats.org/presentationml/2006/main">
  <p:tag name="AS_UNIQUEID" val="290"/>
</p:tagLst>
</file>

<file path=ppt/tags/tag253.xml><?xml version="1.0" encoding="utf-8"?>
<p:tagLst xmlns:p="http://schemas.openxmlformats.org/presentationml/2006/main">
  <p:tag name="AS_UNIQUEID" val="291"/>
</p:tagLst>
</file>

<file path=ppt/tags/tag254.xml><?xml version="1.0" encoding="utf-8"?>
<p:tagLst xmlns:p="http://schemas.openxmlformats.org/presentationml/2006/main">
  <p:tag name="AS_UNIQUEID" val="292"/>
</p:tagLst>
</file>

<file path=ppt/tags/tag255.xml><?xml version="1.0" encoding="utf-8"?>
<p:tagLst xmlns:p="http://schemas.openxmlformats.org/presentationml/2006/main">
  <p:tag name="AS_UNIQUEID" val="293"/>
</p:tagLst>
</file>

<file path=ppt/tags/tag256.xml><?xml version="1.0" encoding="utf-8"?>
<p:tagLst xmlns:p="http://schemas.openxmlformats.org/presentationml/2006/main">
  <p:tag name="AS_UNIQUEID" val="294"/>
</p:tagLst>
</file>

<file path=ppt/tags/tag257.xml><?xml version="1.0" encoding="utf-8"?>
<p:tagLst xmlns:p="http://schemas.openxmlformats.org/presentationml/2006/main">
  <p:tag name="AS_UNIQUEID" val="295"/>
</p:tagLst>
</file>

<file path=ppt/tags/tag258.xml><?xml version="1.0" encoding="utf-8"?>
<p:tagLst xmlns:p="http://schemas.openxmlformats.org/presentationml/2006/main">
  <p:tag name="AS_UNIQUEID" val="296"/>
</p:tagLst>
</file>

<file path=ppt/tags/tag259.xml><?xml version="1.0" encoding="utf-8"?>
<p:tagLst xmlns:p="http://schemas.openxmlformats.org/presentationml/2006/main">
  <p:tag name="AS_UNIQUEID" val="297"/>
</p:tagLst>
</file>

<file path=ppt/tags/tag26.xml><?xml version="1.0" encoding="utf-8"?>
<p:tagLst xmlns:p="http://schemas.openxmlformats.org/presentationml/2006/main">
  <p:tag name="AS_UNIQUEID" val="71"/>
</p:tagLst>
</file>

<file path=ppt/tags/tag260.xml><?xml version="1.0" encoding="utf-8"?>
<p:tagLst xmlns:p="http://schemas.openxmlformats.org/presentationml/2006/main">
  <p:tag name="AS_UNIQUEID" val="298"/>
</p:tagLst>
</file>

<file path=ppt/tags/tag261.xml><?xml version="1.0" encoding="utf-8"?>
<p:tagLst xmlns:p="http://schemas.openxmlformats.org/presentationml/2006/main">
  <p:tag name="AS_UNIQUEID" val="299"/>
</p:tagLst>
</file>

<file path=ppt/tags/tag262.xml><?xml version="1.0" encoding="utf-8"?>
<p:tagLst xmlns:p="http://schemas.openxmlformats.org/presentationml/2006/main">
  <p:tag name="AS_UNIQUEID" val="300"/>
</p:tagLst>
</file>

<file path=ppt/tags/tag263.xml><?xml version="1.0" encoding="utf-8"?>
<p:tagLst xmlns:p="http://schemas.openxmlformats.org/presentationml/2006/main">
  <p:tag name="AS_UNIQUEID" val="301"/>
</p:tagLst>
</file>

<file path=ppt/tags/tag264.xml><?xml version="1.0" encoding="utf-8"?>
<p:tagLst xmlns:p="http://schemas.openxmlformats.org/presentationml/2006/main">
  <p:tag name="AS_UNIQUEID" val="302"/>
</p:tagLst>
</file>

<file path=ppt/tags/tag265.xml><?xml version="1.0" encoding="utf-8"?>
<p:tagLst xmlns:p="http://schemas.openxmlformats.org/presentationml/2006/main">
  <p:tag name="AS_UNIQUEID" val="303"/>
</p:tagLst>
</file>

<file path=ppt/tags/tag266.xml><?xml version="1.0" encoding="utf-8"?>
<p:tagLst xmlns:p="http://schemas.openxmlformats.org/presentationml/2006/main">
  <p:tag name="AS_UNIQUEID" val="304"/>
</p:tagLst>
</file>

<file path=ppt/tags/tag267.xml><?xml version="1.0" encoding="utf-8"?>
<p:tagLst xmlns:p="http://schemas.openxmlformats.org/presentationml/2006/main">
  <p:tag name="AS_UNIQUEID" val="305"/>
</p:tagLst>
</file>

<file path=ppt/tags/tag268.xml><?xml version="1.0" encoding="utf-8"?>
<p:tagLst xmlns:p="http://schemas.openxmlformats.org/presentationml/2006/main">
  <p:tag name="AS_UNIQUEID" val="306"/>
</p:tagLst>
</file>

<file path=ppt/tags/tag269.xml><?xml version="1.0" encoding="utf-8"?>
<p:tagLst xmlns:p="http://schemas.openxmlformats.org/presentationml/2006/main">
  <p:tag name="AS_UNIQUEID" val="307"/>
</p:tagLst>
</file>

<file path=ppt/tags/tag27.xml><?xml version="1.0" encoding="utf-8"?>
<p:tagLst xmlns:p="http://schemas.openxmlformats.org/presentationml/2006/main">
  <p:tag name="AS_UNIQUEID" val="72"/>
</p:tagLst>
</file>

<file path=ppt/tags/tag270.xml><?xml version="1.0" encoding="utf-8"?>
<p:tagLst xmlns:p="http://schemas.openxmlformats.org/presentationml/2006/main">
  <p:tag name="AS_UNIQUEID" val="308"/>
</p:tagLst>
</file>

<file path=ppt/tags/tag271.xml><?xml version="1.0" encoding="utf-8"?>
<p:tagLst xmlns:p="http://schemas.openxmlformats.org/presentationml/2006/main">
  <p:tag name="AS_UNIQUEID" val="309"/>
</p:tagLst>
</file>

<file path=ppt/tags/tag272.xml><?xml version="1.0" encoding="utf-8"?>
<p:tagLst xmlns:p="http://schemas.openxmlformats.org/presentationml/2006/main">
  <p:tag name="AS_UNIQUEID" val="310"/>
</p:tagLst>
</file>

<file path=ppt/tags/tag273.xml><?xml version="1.0" encoding="utf-8"?>
<p:tagLst xmlns:p="http://schemas.openxmlformats.org/presentationml/2006/main">
  <p:tag name="AS_UNIQUEID" val="311"/>
</p:tagLst>
</file>

<file path=ppt/tags/tag274.xml><?xml version="1.0" encoding="utf-8"?>
<p:tagLst xmlns:p="http://schemas.openxmlformats.org/presentationml/2006/main">
  <p:tag name="AS_UNIQUEID" val="312"/>
</p:tagLst>
</file>

<file path=ppt/tags/tag275.xml><?xml version="1.0" encoding="utf-8"?>
<p:tagLst xmlns:p="http://schemas.openxmlformats.org/presentationml/2006/main">
  <p:tag name="AS_UNIQUEID" val="313"/>
</p:tagLst>
</file>

<file path=ppt/tags/tag276.xml><?xml version="1.0" encoding="utf-8"?>
<p:tagLst xmlns:p="http://schemas.openxmlformats.org/presentationml/2006/main">
  <p:tag name="AS_UNIQUEID" val="314"/>
</p:tagLst>
</file>

<file path=ppt/tags/tag277.xml><?xml version="1.0" encoding="utf-8"?>
<p:tagLst xmlns:p="http://schemas.openxmlformats.org/presentationml/2006/main">
  <p:tag name="AS_UNIQUEID" val="315"/>
</p:tagLst>
</file>

<file path=ppt/tags/tag278.xml><?xml version="1.0" encoding="utf-8"?>
<p:tagLst xmlns:p="http://schemas.openxmlformats.org/presentationml/2006/main">
  <p:tag name="AS_UNIQUEID" val="316"/>
</p:tagLst>
</file>

<file path=ppt/tags/tag279.xml><?xml version="1.0" encoding="utf-8"?>
<p:tagLst xmlns:p="http://schemas.openxmlformats.org/presentationml/2006/main">
  <p:tag name="AS_UNIQUEID" val="317"/>
</p:tagLst>
</file>

<file path=ppt/tags/tag28.xml><?xml version="1.0" encoding="utf-8"?>
<p:tagLst xmlns:p="http://schemas.openxmlformats.org/presentationml/2006/main">
  <p:tag name="AS_UNIQUEID" val="73"/>
</p:tagLst>
</file>

<file path=ppt/tags/tag280.xml><?xml version="1.0" encoding="utf-8"?>
<p:tagLst xmlns:p="http://schemas.openxmlformats.org/presentationml/2006/main">
  <p:tag name="AS_UNIQUEID" val="318"/>
</p:tagLst>
</file>

<file path=ppt/tags/tag281.xml><?xml version="1.0" encoding="utf-8"?>
<p:tagLst xmlns:p="http://schemas.openxmlformats.org/presentationml/2006/main">
  <p:tag name="AS_UNIQUEID" val="319"/>
</p:tagLst>
</file>

<file path=ppt/tags/tag282.xml><?xml version="1.0" encoding="utf-8"?>
<p:tagLst xmlns:p="http://schemas.openxmlformats.org/presentationml/2006/main">
  <p:tag name="AS_UNIQUEID" val="320"/>
</p:tagLst>
</file>

<file path=ppt/tags/tag283.xml><?xml version="1.0" encoding="utf-8"?>
<p:tagLst xmlns:p="http://schemas.openxmlformats.org/presentationml/2006/main">
  <p:tag name="AS_UNIQUEID" val="321"/>
</p:tagLst>
</file>

<file path=ppt/tags/tag284.xml><?xml version="1.0" encoding="utf-8"?>
<p:tagLst xmlns:p="http://schemas.openxmlformats.org/presentationml/2006/main">
  <p:tag name="AS_UNIQUEID" val="322"/>
</p:tagLst>
</file>

<file path=ppt/tags/tag285.xml><?xml version="1.0" encoding="utf-8"?>
<p:tagLst xmlns:p="http://schemas.openxmlformats.org/presentationml/2006/main">
  <p:tag name="AS_UNIQUEID" val="323"/>
</p:tagLst>
</file>

<file path=ppt/tags/tag286.xml><?xml version="1.0" encoding="utf-8"?>
<p:tagLst xmlns:p="http://schemas.openxmlformats.org/presentationml/2006/main">
  <p:tag name="AS_UNIQUEID" val="324"/>
</p:tagLst>
</file>

<file path=ppt/tags/tag287.xml><?xml version="1.0" encoding="utf-8"?>
<p:tagLst xmlns:p="http://schemas.openxmlformats.org/presentationml/2006/main">
  <p:tag name="AS_UNIQUEID" val="325"/>
</p:tagLst>
</file>

<file path=ppt/tags/tag288.xml><?xml version="1.0" encoding="utf-8"?>
<p:tagLst xmlns:p="http://schemas.openxmlformats.org/presentationml/2006/main">
  <p:tag name="AS_UNIQUEID" val="326"/>
</p:tagLst>
</file>

<file path=ppt/tags/tag289.xml><?xml version="1.0" encoding="utf-8"?>
<p:tagLst xmlns:p="http://schemas.openxmlformats.org/presentationml/2006/main">
  <p:tag name="AS_UNIQUEID" val="327"/>
</p:tagLst>
</file>

<file path=ppt/tags/tag29.xml><?xml version="1.0" encoding="utf-8"?>
<p:tagLst xmlns:p="http://schemas.openxmlformats.org/presentationml/2006/main">
  <p:tag name="AS_UNIQUEID" val="74"/>
</p:tagLst>
</file>

<file path=ppt/tags/tag290.xml><?xml version="1.0" encoding="utf-8"?>
<p:tagLst xmlns:p="http://schemas.openxmlformats.org/presentationml/2006/main">
  <p:tag name="AS_UNIQUEID" val="328"/>
</p:tagLst>
</file>

<file path=ppt/tags/tag291.xml><?xml version="1.0" encoding="utf-8"?>
<p:tagLst xmlns:p="http://schemas.openxmlformats.org/presentationml/2006/main">
  <p:tag name="AS_UNIQUEID" val="329"/>
</p:tagLst>
</file>

<file path=ppt/tags/tag292.xml><?xml version="1.0" encoding="utf-8"?>
<p:tagLst xmlns:p="http://schemas.openxmlformats.org/presentationml/2006/main">
  <p:tag name="AS_UNIQUEID" val="330"/>
</p:tagLst>
</file>

<file path=ppt/tags/tag293.xml><?xml version="1.0" encoding="utf-8"?>
<p:tagLst xmlns:p="http://schemas.openxmlformats.org/presentationml/2006/main">
  <p:tag name="AS_UNIQUEID" val="331"/>
</p:tagLst>
</file>

<file path=ppt/tags/tag294.xml><?xml version="1.0" encoding="utf-8"?>
<p:tagLst xmlns:p="http://schemas.openxmlformats.org/presentationml/2006/main">
  <p:tag name="AS_UNIQUEID" val="332"/>
</p:tagLst>
</file>

<file path=ppt/tags/tag295.xml><?xml version="1.0" encoding="utf-8"?>
<p:tagLst xmlns:p="http://schemas.openxmlformats.org/presentationml/2006/main">
  <p:tag name="AS_UNIQUEID" val="333"/>
</p:tagLst>
</file>

<file path=ppt/tags/tag296.xml><?xml version="1.0" encoding="utf-8"?>
<p:tagLst xmlns:p="http://schemas.openxmlformats.org/presentationml/2006/main">
  <p:tag name="AS_UNIQUEID" val="334"/>
</p:tagLst>
</file>

<file path=ppt/tags/tag297.xml><?xml version="1.0" encoding="utf-8"?>
<p:tagLst xmlns:p="http://schemas.openxmlformats.org/presentationml/2006/main">
  <p:tag name="AS_UNIQUEID" val="335"/>
</p:tagLst>
</file>

<file path=ppt/tags/tag298.xml><?xml version="1.0" encoding="utf-8"?>
<p:tagLst xmlns:p="http://schemas.openxmlformats.org/presentationml/2006/main">
  <p:tag name="AS_UNIQUEID" val="336"/>
</p:tagLst>
</file>

<file path=ppt/tags/tag299.xml><?xml version="1.0" encoding="utf-8"?>
<p:tagLst xmlns:p="http://schemas.openxmlformats.org/presentationml/2006/main">
  <p:tag name="AS_UNIQUEID" val="337"/>
</p:tagLst>
</file>

<file path=ppt/tags/tag3.xml><?xml version="1.0" encoding="utf-8"?>
<p:tagLst xmlns:p="http://schemas.openxmlformats.org/presentationml/2006/main">
  <p:tag name="AS_UNIQUEID" val="48"/>
</p:tagLst>
</file>

<file path=ppt/tags/tag30.xml><?xml version="1.0" encoding="utf-8"?>
<p:tagLst xmlns:p="http://schemas.openxmlformats.org/presentationml/2006/main">
  <p:tag name="AS_UNIQUEID" val="75"/>
</p:tagLst>
</file>

<file path=ppt/tags/tag300.xml><?xml version="1.0" encoding="utf-8"?>
<p:tagLst xmlns:p="http://schemas.openxmlformats.org/presentationml/2006/main">
  <p:tag name="AS_UNIQUEID" val="338"/>
</p:tagLst>
</file>

<file path=ppt/tags/tag301.xml><?xml version="1.0" encoding="utf-8"?>
<p:tagLst xmlns:p="http://schemas.openxmlformats.org/presentationml/2006/main">
  <p:tag name="AS_UNIQUEID" val="339"/>
</p:tagLst>
</file>

<file path=ppt/tags/tag302.xml><?xml version="1.0" encoding="utf-8"?>
<p:tagLst xmlns:p="http://schemas.openxmlformats.org/presentationml/2006/main">
  <p:tag name="AS_UNIQUEID" val="340"/>
</p:tagLst>
</file>

<file path=ppt/tags/tag303.xml><?xml version="1.0" encoding="utf-8"?>
<p:tagLst xmlns:p="http://schemas.openxmlformats.org/presentationml/2006/main">
  <p:tag name="AS_UNIQUEID" val="341"/>
</p:tagLst>
</file>

<file path=ppt/tags/tag304.xml><?xml version="1.0" encoding="utf-8"?>
<p:tagLst xmlns:p="http://schemas.openxmlformats.org/presentationml/2006/main">
  <p:tag name="AS_UNIQUEID" val="342"/>
</p:tagLst>
</file>

<file path=ppt/tags/tag305.xml><?xml version="1.0" encoding="utf-8"?>
<p:tagLst xmlns:p="http://schemas.openxmlformats.org/presentationml/2006/main">
  <p:tag name="AS_UNIQUEID" val="343"/>
</p:tagLst>
</file>

<file path=ppt/tags/tag306.xml><?xml version="1.0" encoding="utf-8"?>
<p:tagLst xmlns:p="http://schemas.openxmlformats.org/presentationml/2006/main">
  <p:tag name="AS_UNIQUEID" val="344"/>
</p:tagLst>
</file>

<file path=ppt/tags/tag307.xml><?xml version="1.0" encoding="utf-8"?>
<p:tagLst xmlns:p="http://schemas.openxmlformats.org/presentationml/2006/main">
  <p:tag name="AS_UNIQUEID" val="345"/>
</p:tagLst>
</file>

<file path=ppt/tags/tag308.xml><?xml version="1.0" encoding="utf-8"?>
<p:tagLst xmlns:p="http://schemas.openxmlformats.org/presentationml/2006/main">
  <p:tag name="AS_UNIQUEID" val="346"/>
</p:tagLst>
</file>

<file path=ppt/tags/tag309.xml><?xml version="1.0" encoding="utf-8"?>
<p:tagLst xmlns:p="http://schemas.openxmlformats.org/presentationml/2006/main">
  <p:tag name="AS_UNIQUEID" val="347"/>
</p:tagLst>
</file>

<file path=ppt/tags/tag31.xml><?xml version="1.0" encoding="utf-8"?>
<p:tagLst xmlns:p="http://schemas.openxmlformats.org/presentationml/2006/main">
  <p:tag name="AS_UNIQUEID" val="76"/>
</p:tagLst>
</file>

<file path=ppt/tags/tag310.xml><?xml version="1.0" encoding="utf-8"?>
<p:tagLst xmlns:p="http://schemas.openxmlformats.org/presentationml/2006/main">
  <p:tag name="AS_UNIQUEID" val="348"/>
</p:tagLst>
</file>

<file path=ppt/tags/tag311.xml><?xml version="1.0" encoding="utf-8"?>
<p:tagLst xmlns:p="http://schemas.openxmlformats.org/presentationml/2006/main">
  <p:tag name="AS_UNIQUEID" val="349"/>
</p:tagLst>
</file>

<file path=ppt/tags/tag312.xml><?xml version="1.0" encoding="utf-8"?>
<p:tagLst xmlns:p="http://schemas.openxmlformats.org/presentationml/2006/main">
  <p:tag name="AS_UNIQUEID" val="350"/>
</p:tagLst>
</file>

<file path=ppt/tags/tag313.xml><?xml version="1.0" encoding="utf-8"?>
<p:tagLst xmlns:p="http://schemas.openxmlformats.org/presentationml/2006/main">
  <p:tag name="AS_UNIQUEID" val="351"/>
</p:tagLst>
</file>

<file path=ppt/tags/tag314.xml><?xml version="1.0" encoding="utf-8"?>
<p:tagLst xmlns:p="http://schemas.openxmlformats.org/presentationml/2006/main">
  <p:tag name="AS_UNIQUEID" val="352"/>
</p:tagLst>
</file>

<file path=ppt/tags/tag315.xml><?xml version="1.0" encoding="utf-8"?>
<p:tagLst xmlns:p="http://schemas.openxmlformats.org/presentationml/2006/main">
  <p:tag name="AS_UNIQUEID" val="353"/>
</p:tagLst>
</file>

<file path=ppt/tags/tag316.xml><?xml version="1.0" encoding="utf-8"?>
<p:tagLst xmlns:p="http://schemas.openxmlformats.org/presentationml/2006/main">
  <p:tag name="AS_UNIQUEID" val="354"/>
</p:tagLst>
</file>

<file path=ppt/tags/tag317.xml><?xml version="1.0" encoding="utf-8"?>
<p:tagLst xmlns:p="http://schemas.openxmlformats.org/presentationml/2006/main">
  <p:tag name="AS_UNIQUEID" val="355"/>
</p:tagLst>
</file>

<file path=ppt/tags/tag318.xml><?xml version="1.0" encoding="utf-8"?>
<p:tagLst xmlns:p="http://schemas.openxmlformats.org/presentationml/2006/main">
  <p:tag name="AS_UNIQUEID" val="356"/>
</p:tagLst>
</file>

<file path=ppt/tags/tag319.xml><?xml version="1.0" encoding="utf-8"?>
<p:tagLst xmlns:p="http://schemas.openxmlformats.org/presentationml/2006/main">
  <p:tag name="AS_UNIQUEID" val="357"/>
</p:tagLst>
</file>

<file path=ppt/tags/tag32.xml><?xml version="1.0" encoding="utf-8"?>
<p:tagLst xmlns:p="http://schemas.openxmlformats.org/presentationml/2006/main">
  <p:tag name="AS_UNIQUEID" val="77"/>
</p:tagLst>
</file>

<file path=ppt/tags/tag320.xml><?xml version="1.0" encoding="utf-8"?>
<p:tagLst xmlns:p="http://schemas.openxmlformats.org/presentationml/2006/main">
  <p:tag name="AS_UNIQUEID" val="358"/>
</p:tagLst>
</file>

<file path=ppt/tags/tag321.xml><?xml version="1.0" encoding="utf-8"?>
<p:tagLst xmlns:p="http://schemas.openxmlformats.org/presentationml/2006/main">
  <p:tag name="AS_UNIQUEID" val="359"/>
</p:tagLst>
</file>

<file path=ppt/tags/tag322.xml><?xml version="1.0" encoding="utf-8"?>
<p:tagLst xmlns:p="http://schemas.openxmlformats.org/presentationml/2006/main">
  <p:tag name="AS_UNIQUEID" val="360"/>
</p:tagLst>
</file>

<file path=ppt/tags/tag323.xml><?xml version="1.0" encoding="utf-8"?>
<p:tagLst xmlns:p="http://schemas.openxmlformats.org/presentationml/2006/main">
  <p:tag name="AS_UNIQUEID" val="361"/>
</p:tagLst>
</file>

<file path=ppt/tags/tag324.xml><?xml version="1.0" encoding="utf-8"?>
<p:tagLst xmlns:p="http://schemas.openxmlformats.org/presentationml/2006/main">
  <p:tag name="AS_UNIQUEID" val="362"/>
</p:tagLst>
</file>

<file path=ppt/tags/tag325.xml><?xml version="1.0" encoding="utf-8"?>
<p:tagLst xmlns:p="http://schemas.openxmlformats.org/presentationml/2006/main">
  <p:tag name="AS_UNIQUEID" val="363"/>
</p:tagLst>
</file>

<file path=ppt/tags/tag326.xml><?xml version="1.0" encoding="utf-8"?>
<p:tagLst xmlns:p="http://schemas.openxmlformats.org/presentationml/2006/main">
  <p:tag name="AS_UNIQUEID" val="364"/>
</p:tagLst>
</file>

<file path=ppt/tags/tag327.xml><?xml version="1.0" encoding="utf-8"?>
<p:tagLst xmlns:p="http://schemas.openxmlformats.org/presentationml/2006/main">
  <p:tag name="AS_UNIQUEID" val="365"/>
</p:tagLst>
</file>

<file path=ppt/tags/tag328.xml><?xml version="1.0" encoding="utf-8"?>
<p:tagLst xmlns:p="http://schemas.openxmlformats.org/presentationml/2006/main">
  <p:tag name="AS_UNIQUEID" val="366"/>
</p:tagLst>
</file>

<file path=ppt/tags/tag329.xml><?xml version="1.0" encoding="utf-8"?>
<p:tagLst xmlns:p="http://schemas.openxmlformats.org/presentationml/2006/main">
  <p:tag name="AS_UNIQUEID" val="367"/>
</p:tagLst>
</file>

<file path=ppt/tags/tag33.xml><?xml version="1.0" encoding="utf-8"?>
<p:tagLst xmlns:p="http://schemas.openxmlformats.org/presentationml/2006/main">
  <p:tag name="AS_UNIQUEID" val="78"/>
</p:tagLst>
</file>

<file path=ppt/tags/tag330.xml><?xml version="1.0" encoding="utf-8"?>
<p:tagLst xmlns:p="http://schemas.openxmlformats.org/presentationml/2006/main">
  <p:tag name="AS_UNIQUEID" val="368"/>
</p:tagLst>
</file>

<file path=ppt/tags/tag331.xml><?xml version="1.0" encoding="utf-8"?>
<p:tagLst xmlns:p="http://schemas.openxmlformats.org/presentationml/2006/main">
  <p:tag name="AS_UNIQUEID" val="369"/>
</p:tagLst>
</file>

<file path=ppt/tags/tag332.xml><?xml version="1.0" encoding="utf-8"?>
<p:tagLst xmlns:p="http://schemas.openxmlformats.org/presentationml/2006/main">
  <p:tag name="AS_UNIQUEID" val="370"/>
</p:tagLst>
</file>

<file path=ppt/tags/tag333.xml><?xml version="1.0" encoding="utf-8"?>
<p:tagLst xmlns:p="http://schemas.openxmlformats.org/presentationml/2006/main">
  <p:tag name="AS_UNIQUEID" val="371"/>
</p:tagLst>
</file>

<file path=ppt/tags/tag334.xml><?xml version="1.0" encoding="utf-8"?>
<p:tagLst xmlns:p="http://schemas.openxmlformats.org/presentationml/2006/main">
  <p:tag name="AS_UNIQUEID" val="372"/>
</p:tagLst>
</file>

<file path=ppt/tags/tag335.xml><?xml version="1.0" encoding="utf-8"?>
<p:tagLst xmlns:p="http://schemas.openxmlformats.org/presentationml/2006/main">
  <p:tag name="AS_UNIQUEID" val="373"/>
</p:tagLst>
</file>

<file path=ppt/tags/tag336.xml><?xml version="1.0" encoding="utf-8"?>
<p:tagLst xmlns:p="http://schemas.openxmlformats.org/presentationml/2006/main">
  <p:tag name="AS_UNIQUEID" val="374"/>
</p:tagLst>
</file>

<file path=ppt/tags/tag337.xml><?xml version="1.0" encoding="utf-8"?>
<p:tagLst xmlns:p="http://schemas.openxmlformats.org/presentationml/2006/main">
  <p:tag name="AS_UNIQUEID" val="375"/>
</p:tagLst>
</file>

<file path=ppt/tags/tag338.xml><?xml version="1.0" encoding="utf-8"?>
<p:tagLst xmlns:p="http://schemas.openxmlformats.org/presentationml/2006/main">
  <p:tag name="AS_UNIQUEID" val="376"/>
</p:tagLst>
</file>

<file path=ppt/tags/tag339.xml><?xml version="1.0" encoding="utf-8"?>
<p:tagLst xmlns:p="http://schemas.openxmlformats.org/presentationml/2006/main">
  <p:tag name="AS_UNIQUEID" val="377"/>
</p:tagLst>
</file>

<file path=ppt/tags/tag34.xml><?xml version="1.0" encoding="utf-8"?>
<p:tagLst xmlns:p="http://schemas.openxmlformats.org/presentationml/2006/main">
  <p:tag name="AS_UNIQUEID" val="79"/>
</p:tagLst>
</file>

<file path=ppt/tags/tag340.xml><?xml version="1.0" encoding="utf-8"?>
<p:tagLst xmlns:p="http://schemas.openxmlformats.org/presentationml/2006/main">
  <p:tag name="AS_UNIQUEID" val="378"/>
</p:tagLst>
</file>

<file path=ppt/tags/tag341.xml><?xml version="1.0" encoding="utf-8"?>
<p:tagLst xmlns:p="http://schemas.openxmlformats.org/presentationml/2006/main">
  <p:tag name="AS_UNIQUEID" val="379"/>
</p:tagLst>
</file>

<file path=ppt/tags/tag342.xml><?xml version="1.0" encoding="utf-8"?>
<p:tagLst xmlns:p="http://schemas.openxmlformats.org/presentationml/2006/main">
  <p:tag name="AS_UNIQUEID" val="380"/>
</p:tagLst>
</file>

<file path=ppt/tags/tag343.xml><?xml version="1.0" encoding="utf-8"?>
<p:tagLst xmlns:p="http://schemas.openxmlformats.org/presentationml/2006/main">
  <p:tag name="AS_UNIQUEID" val="381"/>
</p:tagLst>
</file>

<file path=ppt/tags/tag344.xml><?xml version="1.0" encoding="utf-8"?>
<p:tagLst xmlns:p="http://schemas.openxmlformats.org/presentationml/2006/main">
  <p:tag name="AS_UNIQUEID" val="382"/>
</p:tagLst>
</file>

<file path=ppt/tags/tag345.xml><?xml version="1.0" encoding="utf-8"?>
<p:tagLst xmlns:p="http://schemas.openxmlformats.org/presentationml/2006/main">
  <p:tag name="AS_UNIQUEID" val="383"/>
</p:tagLst>
</file>

<file path=ppt/tags/tag346.xml><?xml version="1.0" encoding="utf-8"?>
<p:tagLst xmlns:p="http://schemas.openxmlformats.org/presentationml/2006/main">
  <p:tag name="AS_UNIQUEID" val="384"/>
</p:tagLst>
</file>

<file path=ppt/tags/tag347.xml><?xml version="1.0" encoding="utf-8"?>
<p:tagLst xmlns:p="http://schemas.openxmlformats.org/presentationml/2006/main">
  <p:tag name="AS_UNIQUEID" val="385"/>
</p:tagLst>
</file>

<file path=ppt/tags/tag348.xml><?xml version="1.0" encoding="utf-8"?>
<p:tagLst xmlns:p="http://schemas.openxmlformats.org/presentationml/2006/main">
  <p:tag name="AS_UNIQUEID" val="386"/>
</p:tagLst>
</file>

<file path=ppt/tags/tag349.xml><?xml version="1.0" encoding="utf-8"?>
<p:tagLst xmlns:p="http://schemas.openxmlformats.org/presentationml/2006/main">
  <p:tag name="AS_UNIQUEID" val="387"/>
</p:tagLst>
</file>

<file path=ppt/tags/tag35.xml><?xml version="1.0" encoding="utf-8"?>
<p:tagLst xmlns:p="http://schemas.openxmlformats.org/presentationml/2006/main">
  <p:tag name="AS_UNIQUEID" val="80"/>
</p:tagLst>
</file>

<file path=ppt/tags/tag350.xml><?xml version="1.0" encoding="utf-8"?>
<p:tagLst xmlns:p="http://schemas.openxmlformats.org/presentationml/2006/main">
  <p:tag name="AS_UNIQUEID" val="388"/>
</p:tagLst>
</file>

<file path=ppt/tags/tag351.xml><?xml version="1.0" encoding="utf-8"?>
<p:tagLst xmlns:p="http://schemas.openxmlformats.org/presentationml/2006/main">
  <p:tag name="AS_UNIQUEID" val="389"/>
</p:tagLst>
</file>

<file path=ppt/tags/tag352.xml><?xml version="1.0" encoding="utf-8"?>
<p:tagLst xmlns:p="http://schemas.openxmlformats.org/presentationml/2006/main">
  <p:tag name="AS_UNIQUEID" val="390"/>
</p:tagLst>
</file>

<file path=ppt/tags/tag353.xml><?xml version="1.0" encoding="utf-8"?>
<p:tagLst xmlns:p="http://schemas.openxmlformats.org/presentationml/2006/main">
  <p:tag name="AS_UNIQUEID" val="391"/>
</p:tagLst>
</file>

<file path=ppt/tags/tag354.xml><?xml version="1.0" encoding="utf-8"?>
<p:tagLst xmlns:p="http://schemas.openxmlformats.org/presentationml/2006/main">
  <p:tag name="AS_UNIQUEID" val="392"/>
</p:tagLst>
</file>

<file path=ppt/tags/tag355.xml><?xml version="1.0" encoding="utf-8"?>
<p:tagLst xmlns:p="http://schemas.openxmlformats.org/presentationml/2006/main">
  <p:tag name="AS_UNIQUEID" val="393"/>
</p:tagLst>
</file>

<file path=ppt/tags/tag356.xml><?xml version="1.0" encoding="utf-8"?>
<p:tagLst xmlns:p="http://schemas.openxmlformats.org/presentationml/2006/main">
  <p:tag name="AS_UNIQUEID" val="394"/>
</p:tagLst>
</file>

<file path=ppt/tags/tag357.xml><?xml version="1.0" encoding="utf-8"?>
<p:tagLst xmlns:p="http://schemas.openxmlformats.org/presentationml/2006/main">
  <p:tag name="AS_UNIQUEID" val="395"/>
</p:tagLst>
</file>

<file path=ppt/tags/tag358.xml><?xml version="1.0" encoding="utf-8"?>
<p:tagLst xmlns:p="http://schemas.openxmlformats.org/presentationml/2006/main">
  <p:tag name="AS_UNIQUEID" val="396"/>
</p:tagLst>
</file>

<file path=ppt/tags/tag359.xml><?xml version="1.0" encoding="utf-8"?>
<p:tagLst xmlns:p="http://schemas.openxmlformats.org/presentationml/2006/main">
  <p:tag name="AS_UNIQUEID" val="397"/>
</p:tagLst>
</file>

<file path=ppt/tags/tag36.xml><?xml version="1.0" encoding="utf-8"?>
<p:tagLst xmlns:p="http://schemas.openxmlformats.org/presentationml/2006/main">
  <p:tag name="AS_UNIQUEID" val="81"/>
</p:tagLst>
</file>

<file path=ppt/tags/tag360.xml><?xml version="1.0" encoding="utf-8"?>
<p:tagLst xmlns:p="http://schemas.openxmlformats.org/presentationml/2006/main">
  <p:tag name="AS_UNIQUEID" val="398"/>
</p:tagLst>
</file>

<file path=ppt/tags/tag361.xml><?xml version="1.0" encoding="utf-8"?>
<p:tagLst xmlns:p="http://schemas.openxmlformats.org/presentationml/2006/main">
  <p:tag name="AS_UNIQUEID" val="399"/>
</p:tagLst>
</file>

<file path=ppt/tags/tag362.xml><?xml version="1.0" encoding="utf-8"?>
<p:tagLst xmlns:p="http://schemas.openxmlformats.org/presentationml/2006/main">
  <p:tag name="AS_UNIQUEID" val="400"/>
</p:tagLst>
</file>

<file path=ppt/tags/tag363.xml><?xml version="1.0" encoding="utf-8"?>
<p:tagLst xmlns:p="http://schemas.openxmlformats.org/presentationml/2006/main">
  <p:tag name="AS_UNIQUEID" val="401"/>
</p:tagLst>
</file>

<file path=ppt/tags/tag364.xml><?xml version="1.0" encoding="utf-8"?>
<p:tagLst xmlns:p="http://schemas.openxmlformats.org/presentationml/2006/main">
  <p:tag name="AS_UNIQUEID" val="402"/>
</p:tagLst>
</file>

<file path=ppt/tags/tag365.xml><?xml version="1.0" encoding="utf-8"?>
<p:tagLst xmlns:p="http://schemas.openxmlformats.org/presentationml/2006/main">
  <p:tag name="AS_UNIQUEID" val="403"/>
</p:tagLst>
</file>

<file path=ppt/tags/tag366.xml><?xml version="1.0" encoding="utf-8"?>
<p:tagLst xmlns:p="http://schemas.openxmlformats.org/presentationml/2006/main">
  <p:tag name="AS_UNIQUEID" val="404"/>
</p:tagLst>
</file>

<file path=ppt/tags/tag367.xml><?xml version="1.0" encoding="utf-8"?>
<p:tagLst xmlns:p="http://schemas.openxmlformats.org/presentationml/2006/main">
  <p:tag name="AS_UNIQUEID" val="405"/>
</p:tagLst>
</file>

<file path=ppt/tags/tag368.xml><?xml version="1.0" encoding="utf-8"?>
<p:tagLst xmlns:p="http://schemas.openxmlformats.org/presentationml/2006/main">
  <p:tag name="AS_UNIQUEID" val="406"/>
</p:tagLst>
</file>

<file path=ppt/tags/tag369.xml><?xml version="1.0" encoding="utf-8"?>
<p:tagLst xmlns:p="http://schemas.openxmlformats.org/presentationml/2006/main">
  <p:tag name="AS_UNIQUEID" val="407"/>
</p:tagLst>
</file>

<file path=ppt/tags/tag37.xml><?xml version="1.0" encoding="utf-8"?>
<p:tagLst xmlns:p="http://schemas.openxmlformats.org/presentationml/2006/main">
  <p:tag name="AS_UNIQUEID" val="82"/>
</p:tagLst>
</file>

<file path=ppt/tags/tag370.xml><?xml version="1.0" encoding="utf-8"?>
<p:tagLst xmlns:p="http://schemas.openxmlformats.org/presentationml/2006/main">
  <p:tag name="AS_UNIQUEID" val="408"/>
</p:tagLst>
</file>

<file path=ppt/tags/tag371.xml><?xml version="1.0" encoding="utf-8"?>
<p:tagLst xmlns:p="http://schemas.openxmlformats.org/presentationml/2006/main">
  <p:tag name="AS_UNIQUEID" val="409"/>
</p:tagLst>
</file>

<file path=ppt/tags/tag372.xml><?xml version="1.0" encoding="utf-8"?>
<p:tagLst xmlns:p="http://schemas.openxmlformats.org/presentationml/2006/main">
  <p:tag name="AS_UNIQUEID" val="410"/>
</p:tagLst>
</file>

<file path=ppt/tags/tag373.xml><?xml version="1.0" encoding="utf-8"?>
<p:tagLst xmlns:p="http://schemas.openxmlformats.org/presentationml/2006/main">
  <p:tag name="AS_UNIQUEID" val="411"/>
</p:tagLst>
</file>

<file path=ppt/tags/tag374.xml><?xml version="1.0" encoding="utf-8"?>
<p:tagLst xmlns:p="http://schemas.openxmlformats.org/presentationml/2006/main">
  <p:tag name="AS_UNIQUEID" val="412"/>
</p:tagLst>
</file>

<file path=ppt/tags/tag375.xml><?xml version="1.0" encoding="utf-8"?>
<p:tagLst xmlns:p="http://schemas.openxmlformats.org/presentationml/2006/main">
  <p:tag name="AS_UNIQUEID" val="413"/>
</p:tagLst>
</file>

<file path=ppt/tags/tag376.xml><?xml version="1.0" encoding="utf-8"?>
<p:tagLst xmlns:p="http://schemas.openxmlformats.org/presentationml/2006/main">
  <p:tag name="AS_UNIQUEID" val="414"/>
</p:tagLst>
</file>

<file path=ppt/tags/tag377.xml><?xml version="1.0" encoding="utf-8"?>
<p:tagLst xmlns:p="http://schemas.openxmlformats.org/presentationml/2006/main">
  <p:tag name="AS_UNIQUEID" val="415"/>
</p:tagLst>
</file>

<file path=ppt/tags/tag378.xml><?xml version="1.0" encoding="utf-8"?>
<p:tagLst xmlns:p="http://schemas.openxmlformats.org/presentationml/2006/main">
  <p:tag name="AS_UNIQUEID" val="416"/>
</p:tagLst>
</file>

<file path=ppt/tags/tag379.xml><?xml version="1.0" encoding="utf-8"?>
<p:tagLst xmlns:p="http://schemas.openxmlformats.org/presentationml/2006/main">
  <p:tag name="AS_UNIQUEID" val="417"/>
</p:tagLst>
</file>

<file path=ppt/tags/tag38.xml><?xml version="1.0" encoding="utf-8"?>
<p:tagLst xmlns:p="http://schemas.openxmlformats.org/presentationml/2006/main">
  <p:tag name="AS_UNIQUEID" val="83"/>
</p:tagLst>
</file>

<file path=ppt/tags/tag380.xml><?xml version="1.0" encoding="utf-8"?>
<p:tagLst xmlns:p="http://schemas.openxmlformats.org/presentationml/2006/main">
  <p:tag name="AS_UNIQUEID" val="418"/>
</p:tagLst>
</file>

<file path=ppt/tags/tag381.xml><?xml version="1.0" encoding="utf-8"?>
<p:tagLst xmlns:p="http://schemas.openxmlformats.org/presentationml/2006/main">
  <p:tag name="AS_UNIQUEID" val="419"/>
</p:tagLst>
</file>

<file path=ppt/tags/tag382.xml><?xml version="1.0" encoding="utf-8"?>
<p:tagLst xmlns:p="http://schemas.openxmlformats.org/presentationml/2006/main">
  <p:tag name="AS_UNIQUEID" val="420"/>
</p:tagLst>
</file>

<file path=ppt/tags/tag383.xml><?xml version="1.0" encoding="utf-8"?>
<p:tagLst xmlns:p="http://schemas.openxmlformats.org/presentationml/2006/main">
  <p:tag name="AS_UNIQUEID" val="421"/>
</p:tagLst>
</file>

<file path=ppt/tags/tag384.xml><?xml version="1.0" encoding="utf-8"?>
<p:tagLst xmlns:p="http://schemas.openxmlformats.org/presentationml/2006/main">
  <p:tag name="AS_UNIQUEID" val="422"/>
</p:tagLst>
</file>

<file path=ppt/tags/tag385.xml><?xml version="1.0" encoding="utf-8"?>
<p:tagLst xmlns:p="http://schemas.openxmlformats.org/presentationml/2006/main">
  <p:tag name="AS_UNIQUEID" val="423"/>
</p:tagLst>
</file>

<file path=ppt/tags/tag386.xml><?xml version="1.0" encoding="utf-8"?>
<p:tagLst xmlns:p="http://schemas.openxmlformats.org/presentationml/2006/main">
  <p:tag name="AS_UNIQUEID" val="424"/>
</p:tagLst>
</file>

<file path=ppt/tags/tag387.xml><?xml version="1.0" encoding="utf-8"?>
<p:tagLst xmlns:p="http://schemas.openxmlformats.org/presentationml/2006/main">
  <p:tag name="AS_UNIQUEID" val="425"/>
</p:tagLst>
</file>

<file path=ppt/tags/tag388.xml><?xml version="1.0" encoding="utf-8"?>
<p:tagLst xmlns:p="http://schemas.openxmlformats.org/presentationml/2006/main">
  <p:tag name="AS_UNIQUEID" val="426"/>
</p:tagLst>
</file>

<file path=ppt/tags/tag389.xml><?xml version="1.0" encoding="utf-8"?>
<p:tagLst xmlns:p="http://schemas.openxmlformats.org/presentationml/2006/main">
  <p:tag name="AS_UNIQUEID" val="427"/>
</p:tagLst>
</file>

<file path=ppt/tags/tag39.xml><?xml version="1.0" encoding="utf-8"?>
<p:tagLst xmlns:p="http://schemas.openxmlformats.org/presentationml/2006/main">
  <p:tag name="AS_UNIQUEID" val="84"/>
</p:tagLst>
</file>

<file path=ppt/tags/tag390.xml><?xml version="1.0" encoding="utf-8"?>
<p:tagLst xmlns:p="http://schemas.openxmlformats.org/presentationml/2006/main">
  <p:tag name="AS_UNIQUEID" val="428"/>
</p:tagLst>
</file>

<file path=ppt/tags/tag391.xml><?xml version="1.0" encoding="utf-8"?>
<p:tagLst xmlns:p="http://schemas.openxmlformats.org/presentationml/2006/main">
  <p:tag name="AS_UNIQUEID" val="429"/>
</p:tagLst>
</file>

<file path=ppt/tags/tag392.xml><?xml version="1.0" encoding="utf-8"?>
<p:tagLst xmlns:p="http://schemas.openxmlformats.org/presentationml/2006/main">
  <p:tag name="AS_UNIQUEID" val="430"/>
</p:tagLst>
</file>

<file path=ppt/tags/tag393.xml><?xml version="1.0" encoding="utf-8"?>
<p:tagLst xmlns:p="http://schemas.openxmlformats.org/presentationml/2006/main">
  <p:tag name="AS_UNIQUEID" val="431"/>
</p:tagLst>
</file>

<file path=ppt/tags/tag394.xml><?xml version="1.0" encoding="utf-8"?>
<p:tagLst xmlns:p="http://schemas.openxmlformats.org/presentationml/2006/main">
  <p:tag name="AS_UNIQUEID" val="432"/>
</p:tagLst>
</file>

<file path=ppt/tags/tag395.xml><?xml version="1.0" encoding="utf-8"?>
<p:tagLst xmlns:p="http://schemas.openxmlformats.org/presentationml/2006/main">
  <p:tag name="AS_UNIQUEID" val="433"/>
</p:tagLst>
</file>

<file path=ppt/tags/tag396.xml><?xml version="1.0" encoding="utf-8"?>
<p:tagLst xmlns:p="http://schemas.openxmlformats.org/presentationml/2006/main">
  <p:tag name="AS_UNIQUEID" val="434"/>
</p:tagLst>
</file>

<file path=ppt/tags/tag397.xml><?xml version="1.0" encoding="utf-8"?>
<p:tagLst xmlns:p="http://schemas.openxmlformats.org/presentationml/2006/main">
  <p:tag name="AS_UNIQUEID" val="435"/>
</p:tagLst>
</file>

<file path=ppt/tags/tag398.xml><?xml version="1.0" encoding="utf-8"?>
<p:tagLst xmlns:p="http://schemas.openxmlformats.org/presentationml/2006/main">
  <p:tag name="AS_UNIQUEID" val="436"/>
</p:tagLst>
</file>

<file path=ppt/tags/tag399.xml><?xml version="1.0" encoding="utf-8"?>
<p:tagLst xmlns:p="http://schemas.openxmlformats.org/presentationml/2006/main">
  <p:tag name="AS_UNIQUEID" val="437"/>
</p:tagLst>
</file>

<file path=ppt/tags/tag4.xml><?xml version="1.0" encoding="utf-8"?>
<p:tagLst xmlns:p="http://schemas.openxmlformats.org/presentationml/2006/main">
  <p:tag name="AS_UNIQUEID" val="49"/>
</p:tagLst>
</file>

<file path=ppt/tags/tag40.xml><?xml version="1.0" encoding="utf-8"?>
<p:tagLst xmlns:p="http://schemas.openxmlformats.org/presentationml/2006/main">
  <p:tag name="AS_UNIQUEID" val="85"/>
</p:tagLst>
</file>

<file path=ppt/tags/tag400.xml><?xml version="1.0" encoding="utf-8"?>
<p:tagLst xmlns:p="http://schemas.openxmlformats.org/presentationml/2006/main">
  <p:tag name="AS_UNIQUEID" val="438"/>
</p:tagLst>
</file>

<file path=ppt/tags/tag401.xml><?xml version="1.0" encoding="utf-8"?>
<p:tagLst xmlns:p="http://schemas.openxmlformats.org/presentationml/2006/main">
  <p:tag name="AS_UNIQUEID" val="439"/>
</p:tagLst>
</file>

<file path=ppt/tags/tag402.xml><?xml version="1.0" encoding="utf-8"?>
<p:tagLst xmlns:p="http://schemas.openxmlformats.org/presentationml/2006/main">
  <p:tag name="AS_UNIQUEID" val="440"/>
</p:tagLst>
</file>

<file path=ppt/tags/tag403.xml><?xml version="1.0" encoding="utf-8"?>
<p:tagLst xmlns:p="http://schemas.openxmlformats.org/presentationml/2006/main">
  <p:tag name="AS_UNIQUEID" val="441"/>
</p:tagLst>
</file>

<file path=ppt/tags/tag404.xml><?xml version="1.0" encoding="utf-8"?>
<p:tagLst xmlns:p="http://schemas.openxmlformats.org/presentationml/2006/main">
  <p:tag name="AS_UNIQUEID" val="442"/>
</p:tagLst>
</file>

<file path=ppt/tags/tag405.xml><?xml version="1.0" encoding="utf-8"?>
<p:tagLst xmlns:p="http://schemas.openxmlformats.org/presentationml/2006/main">
  <p:tag name="AS_UNIQUEID" val="443"/>
</p:tagLst>
</file>

<file path=ppt/tags/tag406.xml><?xml version="1.0" encoding="utf-8"?>
<p:tagLst xmlns:p="http://schemas.openxmlformats.org/presentationml/2006/main">
  <p:tag name="AS_UNIQUEID" val="444"/>
</p:tagLst>
</file>

<file path=ppt/tags/tag407.xml><?xml version="1.0" encoding="utf-8"?>
<p:tagLst xmlns:p="http://schemas.openxmlformats.org/presentationml/2006/main">
  <p:tag name="AS_UNIQUEID" val="445"/>
</p:tagLst>
</file>

<file path=ppt/tags/tag408.xml><?xml version="1.0" encoding="utf-8"?>
<p:tagLst xmlns:p="http://schemas.openxmlformats.org/presentationml/2006/main">
  <p:tag name="AS_UNIQUEID" val="446"/>
</p:tagLst>
</file>

<file path=ppt/tags/tag409.xml><?xml version="1.0" encoding="utf-8"?>
<p:tagLst xmlns:p="http://schemas.openxmlformats.org/presentationml/2006/main">
  <p:tag name="AS_UNIQUEID" val="447"/>
</p:tagLst>
</file>

<file path=ppt/tags/tag41.xml><?xml version="1.0" encoding="utf-8"?>
<p:tagLst xmlns:p="http://schemas.openxmlformats.org/presentationml/2006/main">
  <p:tag name="AS_UNIQUEID" val="86"/>
</p:tagLst>
</file>

<file path=ppt/tags/tag410.xml><?xml version="1.0" encoding="utf-8"?>
<p:tagLst xmlns:p="http://schemas.openxmlformats.org/presentationml/2006/main">
  <p:tag name="AS_UNIQUEID" val="448"/>
</p:tagLst>
</file>

<file path=ppt/tags/tag411.xml><?xml version="1.0" encoding="utf-8"?>
<p:tagLst xmlns:p="http://schemas.openxmlformats.org/presentationml/2006/main">
  <p:tag name="AS_UNIQUEID" val="449"/>
</p:tagLst>
</file>

<file path=ppt/tags/tag412.xml><?xml version="1.0" encoding="utf-8"?>
<p:tagLst xmlns:p="http://schemas.openxmlformats.org/presentationml/2006/main">
  <p:tag name="AS_UNIQUEID" val="450"/>
</p:tagLst>
</file>

<file path=ppt/tags/tag413.xml><?xml version="1.0" encoding="utf-8"?>
<p:tagLst xmlns:p="http://schemas.openxmlformats.org/presentationml/2006/main">
  <p:tag name="AS_UNIQUEID" val="451"/>
</p:tagLst>
</file>

<file path=ppt/tags/tag414.xml><?xml version="1.0" encoding="utf-8"?>
<p:tagLst xmlns:p="http://schemas.openxmlformats.org/presentationml/2006/main">
  <p:tag name="AS_UNIQUEID" val="452"/>
</p:tagLst>
</file>

<file path=ppt/tags/tag415.xml><?xml version="1.0" encoding="utf-8"?>
<p:tagLst xmlns:p="http://schemas.openxmlformats.org/presentationml/2006/main">
  <p:tag name="AS_UNIQUEID" val="453"/>
</p:tagLst>
</file>

<file path=ppt/tags/tag416.xml><?xml version="1.0" encoding="utf-8"?>
<p:tagLst xmlns:p="http://schemas.openxmlformats.org/presentationml/2006/main">
  <p:tag name="AS_UNIQUEID" val="454"/>
</p:tagLst>
</file>

<file path=ppt/tags/tag417.xml><?xml version="1.0" encoding="utf-8"?>
<p:tagLst xmlns:p="http://schemas.openxmlformats.org/presentationml/2006/main">
  <p:tag name="AS_UNIQUEID" val="455"/>
</p:tagLst>
</file>

<file path=ppt/tags/tag418.xml><?xml version="1.0" encoding="utf-8"?>
<p:tagLst xmlns:p="http://schemas.openxmlformats.org/presentationml/2006/main">
  <p:tag name="AS_UNIQUEID" val="456"/>
</p:tagLst>
</file>

<file path=ppt/tags/tag419.xml><?xml version="1.0" encoding="utf-8"?>
<p:tagLst xmlns:p="http://schemas.openxmlformats.org/presentationml/2006/main">
  <p:tag name="AS_UNIQUEID" val="457"/>
</p:tagLst>
</file>

<file path=ppt/tags/tag42.xml><?xml version="1.0" encoding="utf-8"?>
<p:tagLst xmlns:p="http://schemas.openxmlformats.org/presentationml/2006/main">
  <p:tag name="AS_UNIQUEID" val="87"/>
</p:tagLst>
</file>

<file path=ppt/tags/tag420.xml><?xml version="1.0" encoding="utf-8"?>
<p:tagLst xmlns:p="http://schemas.openxmlformats.org/presentationml/2006/main">
  <p:tag name="AS_UNIQUEID" val="458"/>
</p:tagLst>
</file>

<file path=ppt/tags/tag421.xml><?xml version="1.0" encoding="utf-8"?>
<p:tagLst xmlns:p="http://schemas.openxmlformats.org/presentationml/2006/main">
  <p:tag name="AS_UNIQUEID" val="459"/>
</p:tagLst>
</file>

<file path=ppt/tags/tag422.xml><?xml version="1.0" encoding="utf-8"?>
<p:tagLst xmlns:p="http://schemas.openxmlformats.org/presentationml/2006/main">
  <p:tag name="AS_UNIQUEID" val="460"/>
</p:tagLst>
</file>

<file path=ppt/tags/tag423.xml><?xml version="1.0" encoding="utf-8"?>
<p:tagLst xmlns:p="http://schemas.openxmlformats.org/presentationml/2006/main">
  <p:tag name="AS_UNIQUEID" val="461"/>
</p:tagLst>
</file>

<file path=ppt/tags/tag424.xml><?xml version="1.0" encoding="utf-8"?>
<p:tagLst xmlns:p="http://schemas.openxmlformats.org/presentationml/2006/main">
  <p:tag name="AS_UNIQUEID" val="462"/>
</p:tagLst>
</file>

<file path=ppt/tags/tag425.xml><?xml version="1.0" encoding="utf-8"?>
<p:tagLst xmlns:p="http://schemas.openxmlformats.org/presentationml/2006/main">
  <p:tag name="AS_UNIQUEID" val="463"/>
</p:tagLst>
</file>

<file path=ppt/tags/tag426.xml><?xml version="1.0" encoding="utf-8"?>
<p:tagLst xmlns:p="http://schemas.openxmlformats.org/presentationml/2006/main">
  <p:tag name="AS_UNIQUEID" val="464"/>
</p:tagLst>
</file>

<file path=ppt/tags/tag427.xml><?xml version="1.0" encoding="utf-8"?>
<p:tagLst xmlns:p="http://schemas.openxmlformats.org/presentationml/2006/main">
  <p:tag name="AS_UNIQUEID" val="465"/>
</p:tagLst>
</file>

<file path=ppt/tags/tag428.xml><?xml version="1.0" encoding="utf-8"?>
<p:tagLst xmlns:p="http://schemas.openxmlformats.org/presentationml/2006/main">
  <p:tag name="AS_UNIQUEID" val="466"/>
</p:tagLst>
</file>

<file path=ppt/tags/tag429.xml><?xml version="1.0" encoding="utf-8"?>
<p:tagLst xmlns:p="http://schemas.openxmlformats.org/presentationml/2006/main">
  <p:tag name="AS_UNIQUEID" val="467"/>
</p:tagLst>
</file>

<file path=ppt/tags/tag43.xml><?xml version="1.0" encoding="utf-8"?>
<p:tagLst xmlns:p="http://schemas.openxmlformats.org/presentationml/2006/main">
  <p:tag name="AS_UNIQUEID" val="88"/>
</p:tagLst>
</file>

<file path=ppt/tags/tag430.xml><?xml version="1.0" encoding="utf-8"?>
<p:tagLst xmlns:p="http://schemas.openxmlformats.org/presentationml/2006/main">
  <p:tag name="AS_UNIQUEID" val="468"/>
</p:tagLst>
</file>

<file path=ppt/tags/tag431.xml><?xml version="1.0" encoding="utf-8"?>
<p:tagLst xmlns:p="http://schemas.openxmlformats.org/presentationml/2006/main">
  <p:tag name="AS_UNIQUEID" val="469"/>
</p:tagLst>
</file>

<file path=ppt/tags/tag432.xml><?xml version="1.0" encoding="utf-8"?>
<p:tagLst xmlns:p="http://schemas.openxmlformats.org/presentationml/2006/main">
  <p:tag name="AS_UNIQUEID" val="470"/>
</p:tagLst>
</file>

<file path=ppt/tags/tag433.xml><?xml version="1.0" encoding="utf-8"?>
<p:tagLst xmlns:p="http://schemas.openxmlformats.org/presentationml/2006/main">
  <p:tag name="AS_UNIQUEID" val="471"/>
</p:tagLst>
</file>

<file path=ppt/tags/tag434.xml><?xml version="1.0" encoding="utf-8"?>
<p:tagLst xmlns:p="http://schemas.openxmlformats.org/presentationml/2006/main">
  <p:tag name="AS_UNIQUEID" val="472"/>
</p:tagLst>
</file>

<file path=ppt/tags/tag435.xml><?xml version="1.0" encoding="utf-8"?>
<p:tagLst xmlns:p="http://schemas.openxmlformats.org/presentationml/2006/main">
  <p:tag name="AS_UNIQUEID" val="473"/>
</p:tagLst>
</file>

<file path=ppt/tags/tag436.xml><?xml version="1.0" encoding="utf-8"?>
<p:tagLst xmlns:p="http://schemas.openxmlformats.org/presentationml/2006/main">
  <p:tag name="AS_UNIQUEID" val="474"/>
</p:tagLst>
</file>

<file path=ppt/tags/tag437.xml><?xml version="1.0" encoding="utf-8"?>
<p:tagLst xmlns:p="http://schemas.openxmlformats.org/presentationml/2006/main">
  <p:tag name="AS_UNIQUEID" val="475"/>
</p:tagLst>
</file>

<file path=ppt/tags/tag438.xml><?xml version="1.0" encoding="utf-8"?>
<p:tagLst xmlns:p="http://schemas.openxmlformats.org/presentationml/2006/main">
  <p:tag name="AS_UNIQUEID" val="476"/>
</p:tagLst>
</file>

<file path=ppt/tags/tag439.xml><?xml version="1.0" encoding="utf-8"?>
<p:tagLst xmlns:p="http://schemas.openxmlformats.org/presentationml/2006/main">
  <p:tag name="AS_UNIQUEID" val="477"/>
</p:tagLst>
</file>

<file path=ppt/tags/tag44.xml><?xml version="1.0" encoding="utf-8"?>
<p:tagLst xmlns:p="http://schemas.openxmlformats.org/presentationml/2006/main">
  <p:tag name="AS_UNIQUEID" val="89"/>
</p:tagLst>
</file>

<file path=ppt/tags/tag440.xml><?xml version="1.0" encoding="utf-8"?>
<p:tagLst xmlns:p="http://schemas.openxmlformats.org/presentationml/2006/main">
  <p:tag name="AS_UNIQUEID" val="478"/>
</p:tagLst>
</file>

<file path=ppt/tags/tag441.xml><?xml version="1.0" encoding="utf-8"?>
<p:tagLst xmlns:p="http://schemas.openxmlformats.org/presentationml/2006/main">
  <p:tag name="AS_UNIQUEID" val="479"/>
</p:tagLst>
</file>

<file path=ppt/tags/tag442.xml><?xml version="1.0" encoding="utf-8"?>
<p:tagLst xmlns:p="http://schemas.openxmlformats.org/presentationml/2006/main">
  <p:tag name="AS_UNIQUEID" val="480"/>
</p:tagLst>
</file>

<file path=ppt/tags/tag443.xml><?xml version="1.0" encoding="utf-8"?>
<p:tagLst xmlns:p="http://schemas.openxmlformats.org/presentationml/2006/main">
  <p:tag name="AS_UNIQUEID" val="481"/>
</p:tagLst>
</file>

<file path=ppt/tags/tag444.xml><?xml version="1.0" encoding="utf-8"?>
<p:tagLst xmlns:p="http://schemas.openxmlformats.org/presentationml/2006/main">
  <p:tag name="AS_UNIQUEID" val="482"/>
</p:tagLst>
</file>

<file path=ppt/tags/tag445.xml><?xml version="1.0" encoding="utf-8"?>
<p:tagLst xmlns:p="http://schemas.openxmlformats.org/presentationml/2006/main">
  <p:tag name="AS_UNIQUEID" val="483"/>
</p:tagLst>
</file>

<file path=ppt/tags/tag446.xml><?xml version="1.0" encoding="utf-8"?>
<p:tagLst xmlns:p="http://schemas.openxmlformats.org/presentationml/2006/main">
  <p:tag name="AS_UNIQUEID" val="484"/>
</p:tagLst>
</file>

<file path=ppt/tags/tag447.xml><?xml version="1.0" encoding="utf-8"?>
<p:tagLst xmlns:p="http://schemas.openxmlformats.org/presentationml/2006/main">
  <p:tag name="AS_UNIQUEID" val="485"/>
</p:tagLst>
</file>

<file path=ppt/tags/tag448.xml><?xml version="1.0" encoding="utf-8"?>
<p:tagLst xmlns:p="http://schemas.openxmlformats.org/presentationml/2006/main">
  <p:tag name="AS_UNIQUEID" val="486"/>
</p:tagLst>
</file>

<file path=ppt/tags/tag449.xml><?xml version="1.0" encoding="utf-8"?>
<p:tagLst xmlns:p="http://schemas.openxmlformats.org/presentationml/2006/main">
  <p:tag name="AS_UNIQUEID" val="487"/>
</p:tagLst>
</file>

<file path=ppt/tags/tag45.xml><?xml version="1.0" encoding="utf-8"?>
<p:tagLst xmlns:p="http://schemas.openxmlformats.org/presentationml/2006/main">
  <p:tag name="AS_UNIQUEID" val="90"/>
</p:tagLst>
</file>

<file path=ppt/tags/tag450.xml><?xml version="1.0" encoding="utf-8"?>
<p:tagLst xmlns:p="http://schemas.openxmlformats.org/presentationml/2006/main">
  <p:tag name="AS_UNIQUEID" val="488"/>
</p:tagLst>
</file>

<file path=ppt/tags/tag451.xml><?xml version="1.0" encoding="utf-8"?>
<p:tagLst xmlns:p="http://schemas.openxmlformats.org/presentationml/2006/main">
  <p:tag name="AS_UNIQUEID" val="489"/>
</p:tagLst>
</file>

<file path=ppt/tags/tag452.xml><?xml version="1.0" encoding="utf-8"?>
<p:tagLst xmlns:p="http://schemas.openxmlformats.org/presentationml/2006/main">
  <p:tag name="AS_OS" val="Unix 3.10 unknown"/>
  <p:tag name="AS_RELEASE_DATE" val="2017.06.20"/>
  <p:tag name="AS_TITLE" val="Aspose.Slides for Java"/>
  <p:tag name="AS_VERSION" val="17.6"/>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ags/tag46.xml><?xml version="1.0" encoding="utf-8"?>
<p:tagLst xmlns:p="http://schemas.openxmlformats.org/presentationml/2006/main">
  <p:tag name="AS_UNIQUEID" val="91"/>
</p:tagLst>
</file>

<file path=ppt/tags/tag47.xml><?xml version="1.0" encoding="utf-8"?>
<p:tagLst xmlns:p="http://schemas.openxmlformats.org/presentationml/2006/main">
  <p:tag name="AS_UNIQUEID" val="92"/>
</p:tagLst>
</file>

<file path=ppt/tags/tag48.xml><?xml version="1.0" encoding="utf-8"?>
<p:tagLst xmlns:p="http://schemas.openxmlformats.org/presentationml/2006/main">
  <p:tag name="AS_UNIQUEID" val="93"/>
</p:tagLst>
</file>

<file path=ppt/tags/tag49.xml><?xml version="1.0" encoding="utf-8"?>
<p:tagLst xmlns:p="http://schemas.openxmlformats.org/presentationml/2006/main">
  <p:tag name="AS_UNIQUEID" val="94"/>
</p:tagLst>
</file>

<file path=ppt/tags/tag5.xml><?xml version="1.0" encoding="utf-8"?>
<p:tagLst xmlns:p="http://schemas.openxmlformats.org/presentationml/2006/main">
  <p:tag name="AS_UNIQUEID" val="50"/>
</p:tagLst>
</file>

<file path=ppt/tags/tag50.xml><?xml version="1.0" encoding="utf-8"?>
<p:tagLst xmlns:p="http://schemas.openxmlformats.org/presentationml/2006/main">
  <p:tag name="AS_UNIQUEID" val="95"/>
</p:tagLst>
</file>

<file path=ppt/tags/tag51.xml><?xml version="1.0" encoding="utf-8"?>
<p:tagLst xmlns:p="http://schemas.openxmlformats.org/presentationml/2006/main">
  <p:tag name="AS_UNIQUEID" val="96"/>
</p:tagLst>
</file>

<file path=ppt/tags/tag52.xml><?xml version="1.0" encoding="utf-8"?>
<p:tagLst xmlns:p="http://schemas.openxmlformats.org/presentationml/2006/main">
  <p:tag name="AS_UNIQUEID" val="97"/>
</p:tagLst>
</file>

<file path=ppt/tags/tag53.xml><?xml version="1.0" encoding="utf-8"?>
<p:tagLst xmlns:p="http://schemas.openxmlformats.org/presentationml/2006/main">
  <p:tag name="AS_UNIQUEID" val="98"/>
</p:tagLst>
</file>

<file path=ppt/tags/tag54.xml><?xml version="1.0" encoding="utf-8"?>
<p:tagLst xmlns:p="http://schemas.openxmlformats.org/presentationml/2006/main">
  <p:tag name="AS_UNIQUEID" val="99"/>
</p:tagLst>
</file>

<file path=ppt/tags/tag55.xml><?xml version="1.0" encoding="utf-8"?>
<p:tagLst xmlns:p="http://schemas.openxmlformats.org/presentationml/2006/main">
  <p:tag name="AS_UNIQUEID" val="100"/>
</p:tagLst>
</file>

<file path=ppt/tags/tag56.xml><?xml version="1.0" encoding="utf-8"?>
<p:tagLst xmlns:p="http://schemas.openxmlformats.org/presentationml/2006/main">
  <p:tag name="AS_UNIQUEID" val="101"/>
</p:tagLst>
</file>

<file path=ppt/tags/tag57.xml><?xml version="1.0" encoding="utf-8"?>
<p:tagLst xmlns:p="http://schemas.openxmlformats.org/presentationml/2006/main">
  <p:tag name="AS_UNIQUEID" val="102"/>
</p:tagLst>
</file>

<file path=ppt/tags/tag58.xml><?xml version="1.0" encoding="utf-8"?>
<p:tagLst xmlns:p="http://schemas.openxmlformats.org/presentationml/2006/main">
  <p:tag name="AS_UNIQUEID" val="103"/>
</p:tagLst>
</file>

<file path=ppt/tags/tag59.xml><?xml version="1.0" encoding="utf-8"?>
<p:tagLst xmlns:p="http://schemas.openxmlformats.org/presentationml/2006/main">
  <p:tag name="AS_UNIQUEID" val="104"/>
</p:tagLst>
</file>

<file path=ppt/tags/tag6.xml><?xml version="1.0" encoding="utf-8"?>
<p:tagLst xmlns:p="http://schemas.openxmlformats.org/presentationml/2006/main">
  <p:tag name="AS_UNIQUEID" val="51"/>
</p:tagLst>
</file>

<file path=ppt/tags/tag60.xml><?xml version="1.0" encoding="utf-8"?>
<p:tagLst xmlns:p="http://schemas.openxmlformats.org/presentationml/2006/main">
  <p:tag name="AS_UNIQUEID" val="105"/>
</p:tagLst>
</file>

<file path=ppt/tags/tag61.xml><?xml version="1.0" encoding="utf-8"?>
<p:tagLst xmlns:p="http://schemas.openxmlformats.org/presentationml/2006/main">
  <p:tag name="AS_UNIQUEID" val="106"/>
</p:tagLst>
</file>

<file path=ppt/tags/tag62.xml><?xml version="1.0" encoding="utf-8"?>
<p:tagLst xmlns:p="http://schemas.openxmlformats.org/presentationml/2006/main">
  <p:tag name="AS_UNIQUEID" val="107"/>
</p:tagLst>
</file>

<file path=ppt/tags/tag63.xml><?xml version="1.0" encoding="utf-8"?>
<p:tagLst xmlns:p="http://schemas.openxmlformats.org/presentationml/2006/main">
  <p:tag name="AS_UNIQUEID" val="108"/>
</p:tagLst>
</file>

<file path=ppt/tags/tag64.xml><?xml version="1.0" encoding="utf-8"?>
<p:tagLst xmlns:p="http://schemas.openxmlformats.org/presentationml/2006/main">
  <p:tag name="AS_UNIQUEID" val="109"/>
</p:tagLst>
</file>

<file path=ppt/tags/tag65.xml><?xml version="1.0" encoding="utf-8"?>
<p:tagLst xmlns:p="http://schemas.openxmlformats.org/presentationml/2006/main">
  <p:tag name="AS_UNIQUEID" val="110"/>
</p:tagLst>
</file>

<file path=ppt/tags/tag66.xml><?xml version="1.0" encoding="utf-8"?>
<p:tagLst xmlns:p="http://schemas.openxmlformats.org/presentationml/2006/main">
  <p:tag name="AS_UNIQUEID" val="111"/>
</p:tagLst>
</file>

<file path=ppt/tags/tag67.xml><?xml version="1.0" encoding="utf-8"?>
<p:tagLst xmlns:p="http://schemas.openxmlformats.org/presentationml/2006/main">
  <p:tag name="AS_UNIQUEID" val="112"/>
</p:tagLst>
</file>

<file path=ppt/tags/tag68.xml><?xml version="1.0" encoding="utf-8"?>
<p:tagLst xmlns:p="http://schemas.openxmlformats.org/presentationml/2006/main">
  <p:tag name="AS_UNIQUEID" val="113"/>
</p:tagLst>
</file>

<file path=ppt/tags/tag69.xml><?xml version="1.0" encoding="utf-8"?>
<p:tagLst xmlns:p="http://schemas.openxmlformats.org/presentationml/2006/main">
  <p:tag name="AS_UNIQUEID" val="114"/>
</p:tagLst>
</file>

<file path=ppt/tags/tag7.xml><?xml version="1.0" encoding="utf-8"?>
<p:tagLst xmlns:p="http://schemas.openxmlformats.org/presentationml/2006/main">
  <p:tag name="AS_UNIQUEID" val="52"/>
</p:tagLst>
</file>

<file path=ppt/tags/tag70.xml><?xml version="1.0" encoding="utf-8"?>
<p:tagLst xmlns:p="http://schemas.openxmlformats.org/presentationml/2006/main">
  <p:tag name="AS_UNIQUEID" val="115"/>
</p:tagLst>
</file>

<file path=ppt/tags/tag71.xml><?xml version="1.0" encoding="utf-8"?>
<p:tagLst xmlns:p="http://schemas.openxmlformats.org/presentationml/2006/main">
  <p:tag name="AS_UNIQUEID" val="116"/>
</p:tagLst>
</file>

<file path=ppt/tags/tag72.xml><?xml version="1.0" encoding="utf-8"?>
<p:tagLst xmlns:p="http://schemas.openxmlformats.org/presentationml/2006/main">
  <p:tag name="AS_UNIQUEID" val="117"/>
</p:tagLst>
</file>

<file path=ppt/tags/tag73.xml><?xml version="1.0" encoding="utf-8"?>
<p:tagLst xmlns:p="http://schemas.openxmlformats.org/presentationml/2006/main">
  <p:tag name="AS_UNIQUEID" val="118"/>
</p:tagLst>
</file>

<file path=ppt/tags/tag74.xml><?xml version="1.0" encoding="utf-8"?>
<p:tagLst xmlns:p="http://schemas.openxmlformats.org/presentationml/2006/main">
  <p:tag name="AS_UNIQUEID" val="119"/>
</p:tagLst>
</file>

<file path=ppt/tags/tag75.xml><?xml version="1.0" encoding="utf-8"?>
<p:tagLst xmlns:p="http://schemas.openxmlformats.org/presentationml/2006/main">
  <p:tag name="AS_UNIQUEID" val="120"/>
</p:tagLst>
</file>

<file path=ppt/tags/tag76.xml><?xml version="1.0" encoding="utf-8"?>
<p:tagLst xmlns:p="http://schemas.openxmlformats.org/presentationml/2006/main">
  <p:tag name="AS_UNIQUEID" val="121"/>
</p:tagLst>
</file>

<file path=ppt/tags/tag77.xml><?xml version="1.0" encoding="utf-8"?>
<p:tagLst xmlns:p="http://schemas.openxmlformats.org/presentationml/2006/main">
  <p:tag name="AS_UNIQUEID" val="122"/>
</p:tagLst>
</file>

<file path=ppt/tags/tag78.xml><?xml version="1.0" encoding="utf-8"?>
<p:tagLst xmlns:p="http://schemas.openxmlformats.org/presentationml/2006/main">
  <p:tag name="AS_UNIQUEID" val="123"/>
</p:tagLst>
</file>

<file path=ppt/tags/tag79.xml><?xml version="1.0" encoding="utf-8"?>
<p:tagLst xmlns:p="http://schemas.openxmlformats.org/presentationml/2006/main">
  <p:tag name="AS_UNIQUEID" val="124"/>
</p:tagLst>
</file>

<file path=ppt/tags/tag8.xml><?xml version="1.0" encoding="utf-8"?>
<p:tagLst xmlns:p="http://schemas.openxmlformats.org/presentationml/2006/main">
  <p:tag name="AS_UNIQUEID" val="53"/>
</p:tagLst>
</file>

<file path=ppt/tags/tag80.xml><?xml version="1.0" encoding="utf-8"?>
<p:tagLst xmlns:p="http://schemas.openxmlformats.org/presentationml/2006/main">
  <p:tag name="AS_UNIQUEID" val="125"/>
</p:tagLst>
</file>

<file path=ppt/tags/tag81.xml><?xml version="1.0" encoding="utf-8"?>
<p:tagLst xmlns:p="http://schemas.openxmlformats.org/presentationml/2006/main">
  <p:tag name="AS_UNIQUEID" val="126"/>
</p:tagLst>
</file>

<file path=ppt/tags/tag82.xml><?xml version="1.0" encoding="utf-8"?>
<p:tagLst xmlns:p="http://schemas.openxmlformats.org/presentationml/2006/main">
  <p:tag name="AS_UNIQUEID" val="127"/>
</p:tagLst>
</file>

<file path=ppt/tags/tag83.xml><?xml version="1.0" encoding="utf-8"?>
<p:tagLst xmlns:p="http://schemas.openxmlformats.org/presentationml/2006/main">
  <p:tag name="AS_UNIQUEID" val="128"/>
</p:tagLst>
</file>

<file path=ppt/tags/tag84.xml><?xml version="1.0" encoding="utf-8"?>
<p:tagLst xmlns:p="http://schemas.openxmlformats.org/presentationml/2006/main">
  <p:tag name="AS_UNIQUEID" val="129"/>
</p:tagLst>
</file>

<file path=ppt/tags/tag85.xml><?xml version="1.0" encoding="utf-8"?>
<p:tagLst xmlns:p="http://schemas.openxmlformats.org/presentationml/2006/main">
  <p:tag name="AS_UNIQUEID" val="130"/>
</p:tagLst>
</file>

<file path=ppt/tags/tag86.xml><?xml version="1.0" encoding="utf-8"?>
<p:tagLst xmlns:p="http://schemas.openxmlformats.org/presentationml/2006/main">
  <p:tag name="AS_UNIQUEID" val="131"/>
</p:tagLst>
</file>

<file path=ppt/tags/tag87.xml><?xml version="1.0" encoding="utf-8"?>
<p:tagLst xmlns:p="http://schemas.openxmlformats.org/presentationml/2006/main">
  <p:tag name="AS_UNIQUEID" val="132"/>
</p:tagLst>
</file>

<file path=ppt/tags/tag88.xml><?xml version="1.0" encoding="utf-8"?>
<p:tagLst xmlns:p="http://schemas.openxmlformats.org/presentationml/2006/main">
  <p:tag name="AS_UNIQUEID" val="133"/>
</p:tagLst>
</file>

<file path=ppt/tags/tag89.xml><?xml version="1.0" encoding="utf-8"?>
<p:tagLst xmlns:p="http://schemas.openxmlformats.org/presentationml/2006/main">
  <p:tag name="AS_UNIQUEID" val="134"/>
</p:tagLst>
</file>

<file path=ppt/tags/tag9.xml><?xml version="1.0" encoding="utf-8"?>
<p:tagLst xmlns:p="http://schemas.openxmlformats.org/presentationml/2006/main">
  <p:tag name="AS_UNIQUEID" val="54"/>
</p:tagLst>
</file>

<file path=ppt/tags/tag90.xml><?xml version="1.0" encoding="utf-8"?>
<p:tagLst xmlns:p="http://schemas.openxmlformats.org/presentationml/2006/main">
  <p:tag name="AS_UNIQUEID" val="135"/>
</p:tagLst>
</file>

<file path=ppt/tags/tag91.xml><?xml version="1.0" encoding="utf-8"?>
<p:tagLst xmlns:p="http://schemas.openxmlformats.org/presentationml/2006/main">
  <p:tag name="AS_UNIQUEID" val="136"/>
</p:tagLst>
</file>

<file path=ppt/tags/tag92.xml><?xml version="1.0" encoding="utf-8"?>
<p:tagLst xmlns:p="http://schemas.openxmlformats.org/presentationml/2006/main">
  <p:tag name="AS_UNIQUEID" val="137"/>
</p:tagLst>
</file>

<file path=ppt/tags/tag93.xml><?xml version="1.0" encoding="utf-8"?>
<p:tagLst xmlns:p="http://schemas.openxmlformats.org/presentationml/2006/main">
  <p:tag name="AS_UNIQUEID" val="138"/>
</p:tagLst>
</file>

<file path=ppt/tags/tag94.xml><?xml version="1.0" encoding="utf-8"?>
<p:tagLst xmlns:p="http://schemas.openxmlformats.org/presentationml/2006/main">
  <p:tag name="AS_UNIQUEID" val="139"/>
</p:tagLst>
</file>

<file path=ppt/tags/tag95.xml><?xml version="1.0" encoding="utf-8"?>
<p:tagLst xmlns:p="http://schemas.openxmlformats.org/presentationml/2006/main">
  <p:tag name="AS_UNIQUEID" val="140"/>
</p:tagLst>
</file>

<file path=ppt/tags/tag96.xml><?xml version="1.0" encoding="utf-8"?>
<p:tagLst xmlns:p="http://schemas.openxmlformats.org/presentationml/2006/main">
  <p:tag name="AS_UNIQUEID" val="141"/>
</p:tagLst>
</file>

<file path=ppt/tags/tag97.xml><?xml version="1.0" encoding="utf-8"?>
<p:tagLst xmlns:p="http://schemas.openxmlformats.org/presentationml/2006/main">
  <p:tag name="AS_UNIQUEID" val="142"/>
</p:tagLst>
</file>

<file path=ppt/tags/tag98.xml><?xml version="1.0" encoding="utf-8"?>
<p:tagLst xmlns:p="http://schemas.openxmlformats.org/presentationml/2006/main">
  <p:tag name="AS_UNIQUEID" val="143"/>
</p:tagLst>
</file>

<file path=ppt/tags/tag99.xml><?xml version="1.0" encoding="utf-8"?>
<p:tagLst xmlns:p="http://schemas.openxmlformats.org/presentationml/2006/main">
  <p:tag name="AS_UNIQUEID" val="144"/>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148</Paragraphs>
  <Slides>32</Slides>
  <Notes>32</Notes>
  <TotalTime>0</TotalTime>
  <HiddenSlides>0</HiddenSlides>
  <MMClips>0</MMClips>
  <ScaleCrop>0</ScaleCrop>
  <HeadingPairs>
    <vt:vector baseType="variant" size="4">
      <vt:variant>
        <vt:lpstr>Theme</vt:lpstr>
      </vt:variant>
      <vt:variant>
        <vt:i4>1</vt:i4>
      </vt:variant>
      <vt:variant>
        <vt:lpstr>Slide Titles</vt:lpstr>
      </vt:variant>
      <vt:variant>
        <vt:i4>32</vt:i4>
      </vt:variant>
    </vt:vector>
  </HeadingPairs>
  <TitlesOfParts>
    <vt:vector baseType="lpstr" size="33">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2020-11-09T13:34:38.800</cp:lastPrinted>
  <dcterms:created xsi:type="dcterms:W3CDTF">2020-11-09T13:34:38Z</dcterms:created>
  <dcterms:modified xsi:type="dcterms:W3CDTF">2020-11-09T05:34:42Z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