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bin" ContentType="application/vnd.openxmlformats-officedocument.oleObject"/>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sldIdLst>
    <p:sldId id="282" r:id="rId2"/>
    <p:sldId id="336" r:id="rId3"/>
    <p:sldId id="332" r:id="rId4"/>
    <p:sldId id="333" r:id="rId5"/>
    <p:sldId id="334" r:id="rId6"/>
    <p:sldId id="335" r:id="rId7"/>
    <p:sldId id="281" r:id="rId8"/>
    <p:sldId id="283" r:id="rId9"/>
    <p:sldId id="284" r:id="rId10"/>
    <p:sldId id="286" r:id="rId11"/>
    <p:sldId id="292" r:id="rId12"/>
    <p:sldId id="287" r:id="rId13"/>
    <p:sldId id="293" r:id="rId14"/>
    <p:sldId id="294" r:id="rId15"/>
    <p:sldId id="296" r:id="rId16"/>
    <p:sldId id="301" r:id="rId17"/>
    <p:sldId id="311" r:id="rId18"/>
    <p:sldId id="302" r:id="rId19"/>
    <p:sldId id="303" r:id="rId20"/>
    <p:sldId id="312" r:id="rId21"/>
    <p:sldId id="304" r:id="rId22"/>
    <p:sldId id="313" r:id="rId23"/>
    <p:sldId id="314" r:id="rId24"/>
    <p:sldId id="305" r:id="rId25"/>
    <p:sldId id="306" r:id="rId26"/>
    <p:sldId id="310" r:id="rId27"/>
    <p:sldId id="307" r:id="rId28"/>
    <p:sldId id="308" r:id="rId29"/>
    <p:sldId id="316" r:id="rId30"/>
    <p:sldId id="315" r:id="rId31"/>
    <p:sldId id="309" r:id="rId32"/>
    <p:sldId id="338" r:id="rId33"/>
    <p:sldId id="339" r:id="rId34"/>
    <p:sldId id="340" r:id="rId35"/>
    <p:sldId id="289" r:id="rId36"/>
    <p:sldId id="319" r:id="rId37"/>
    <p:sldId id="321" r:id="rId38"/>
    <p:sldId id="322" r:id="rId39"/>
    <p:sldId id="288" r:id="rId40"/>
    <p:sldId id="290" r:id="rId41"/>
    <p:sldId id="341" r:id="rId42"/>
    <p:sldId id="343" r:id="rId43"/>
    <p:sldId id="344" r:id="rId44"/>
    <p:sldId id="345" r:id="rId45"/>
    <p:sldId id="346" r:id="rId46"/>
    <p:sldId id="347" r:id="rId47"/>
    <p:sldId id="348" r:id="rId48"/>
    <p:sldId id="349" r:id="rId49"/>
    <p:sldId id="350" r:id="rId50"/>
    <p:sldId id="351" r:id="rId51"/>
    <p:sldId id="352" r:id="rId52"/>
    <p:sldId id="353" r:id="rId53"/>
    <p:sldId id="354" r:id="rId54"/>
  </p:sldIdLst>
  <p:sldSz cx="12192000" cy="6858000"/>
  <p:notesSz cx="6858000" cy="9144000"/>
  <p:custDataLst>
    <p:tags r:id="rId5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6" d="100"/>
          <a:sy n="86" d="100"/>
        </p:scale>
        <p:origin x="562" y="62"/>
      </p:cViewPr>
      <p:guideLst/>
    </p:cSldViewPr>
  </p:slideViewPr>
  <p:notesTextViewPr>
    <p:cViewPr>
      <p:scale>
        <a:sx n="1" d="1"/>
        <a:sy n="1" d="1"/>
      </p:scale>
      <p:origin x="0" y="0"/>
    </p:cViewPr>
  </p:notesTextViewPr>
  <p:notesViewPr>
    <p:cSldViewPr>
      <p:cViewPr>
        <p:scale>
          <a:sx n="1" d="100"/>
          <a:sy n="1"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slide" Target="slides/slide29.xml" /><Relationship Id="rId31" Type="http://schemas.openxmlformats.org/officeDocument/2006/relationships/slide" Target="slides/slide30.xml" /><Relationship Id="rId32" Type="http://schemas.openxmlformats.org/officeDocument/2006/relationships/slide" Target="slides/slide31.xml" /><Relationship Id="rId33" Type="http://schemas.openxmlformats.org/officeDocument/2006/relationships/slide" Target="slides/slide32.xml" /><Relationship Id="rId34" Type="http://schemas.openxmlformats.org/officeDocument/2006/relationships/slide" Target="slides/slide33.xml" /><Relationship Id="rId35" Type="http://schemas.openxmlformats.org/officeDocument/2006/relationships/slide" Target="slides/slide34.xml" /><Relationship Id="rId36" Type="http://schemas.openxmlformats.org/officeDocument/2006/relationships/slide" Target="slides/slide35.xml" /><Relationship Id="rId37" Type="http://schemas.openxmlformats.org/officeDocument/2006/relationships/slide" Target="slides/slide36.xml" /><Relationship Id="rId38" Type="http://schemas.openxmlformats.org/officeDocument/2006/relationships/slide" Target="slides/slide37.xml" /><Relationship Id="rId39" Type="http://schemas.openxmlformats.org/officeDocument/2006/relationships/slide" Target="slides/slide38.xml" /><Relationship Id="rId4" Type="http://schemas.openxmlformats.org/officeDocument/2006/relationships/slide" Target="slides/slide3.xml" /><Relationship Id="rId40" Type="http://schemas.openxmlformats.org/officeDocument/2006/relationships/slide" Target="slides/slide39.xml" /><Relationship Id="rId41" Type="http://schemas.openxmlformats.org/officeDocument/2006/relationships/slide" Target="slides/slide40.xml" /><Relationship Id="rId42" Type="http://schemas.openxmlformats.org/officeDocument/2006/relationships/slide" Target="slides/slide41.xml" /><Relationship Id="rId43" Type="http://schemas.openxmlformats.org/officeDocument/2006/relationships/slide" Target="slides/slide42.xml" /><Relationship Id="rId44" Type="http://schemas.openxmlformats.org/officeDocument/2006/relationships/slide" Target="slides/slide43.xml" /><Relationship Id="rId45" Type="http://schemas.openxmlformats.org/officeDocument/2006/relationships/slide" Target="slides/slide44.xml" /><Relationship Id="rId46" Type="http://schemas.openxmlformats.org/officeDocument/2006/relationships/slide" Target="slides/slide45.xml" /><Relationship Id="rId47" Type="http://schemas.openxmlformats.org/officeDocument/2006/relationships/slide" Target="slides/slide46.xml" /><Relationship Id="rId48" Type="http://schemas.openxmlformats.org/officeDocument/2006/relationships/slide" Target="slides/slide47.xml" /><Relationship Id="rId49" Type="http://schemas.openxmlformats.org/officeDocument/2006/relationships/slide" Target="slides/slide48.xml" /><Relationship Id="rId5" Type="http://schemas.openxmlformats.org/officeDocument/2006/relationships/slide" Target="slides/slide4.xml" /><Relationship Id="rId50" Type="http://schemas.openxmlformats.org/officeDocument/2006/relationships/slide" Target="slides/slide49.xml" /><Relationship Id="rId51" Type="http://schemas.openxmlformats.org/officeDocument/2006/relationships/slide" Target="slides/slide50.xml" /><Relationship Id="rId52" Type="http://schemas.openxmlformats.org/officeDocument/2006/relationships/slide" Target="slides/slide51.xml" /><Relationship Id="rId53" Type="http://schemas.openxmlformats.org/officeDocument/2006/relationships/slide" Target="slides/slide52.xml" /><Relationship Id="rId54" Type="http://schemas.openxmlformats.org/officeDocument/2006/relationships/slide" Target="slides/slide53.xml" /><Relationship Id="rId55" Type="http://schemas.openxmlformats.org/officeDocument/2006/relationships/tags" Target="tags/tag394.xml" /><Relationship Id="rId56" Type="http://schemas.openxmlformats.org/officeDocument/2006/relationships/presProps" Target="presProps.xml" /><Relationship Id="rId57" Type="http://schemas.openxmlformats.org/officeDocument/2006/relationships/viewProps" Target="viewProps.xml" /><Relationship Id="rId58" Type="http://schemas.openxmlformats.org/officeDocument/2006/relationships/theme" Target="theme/theme1.xml" /><Relationship Id="rId59" Type="http://schemas.openxmlformats.org/officeDocument/2006/relationships/tableStyles" Target="tableStyles.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25.png"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26.png" /></Relationship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tags" Target="../tags/tag16.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7.xml" /><Relationship Id="rId2" Type="http://schemas.openxmlformats.org/officeDocument/2006/relationships/tags" Target="../tags/tag18.xml" /><Relationship Id="rId3" Type="http://schemas.openxmlformats.org/officeDocument/2006/relationships/tags" Target="../tags/tag19.xml" /><Relationship Id="rId4" Type="http://schemas.openxmlformats.org/officeDocument/2006/relationships/tags" Target="../tags/tag20.xml" /><Relationship Id="rId5" Type="http://schemas.openxmlformats.org/officeDocument/2006/relationships/tags" Target="../tags/tag21.xml" /><Relationship Id="rId6" Type="http://schemas.openxmlformats.org/officeDocument/2006/relationships/tags" Target="../tags/tag22.xml" /><Relationship Id="rId7"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70284" y="183003"/>
            <a:ext cx="10515600" cy="423769"/>
          </a:xfrm>
        </p:spPr>
        <p:txBody>
          <a:bodyPr>
            <a:normAutofit/>
          </a:bodyPr>
          <a:lstStyle>
            <a:lvl1pPr algn="l">
              <a:defRPr sz="2800" b="1">
                <a:solidFill>
                  <a:srgbClr val="2A4916"/>
                </a:solidFill>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40106917-4513-4C97-8CCE-0EB8FC56CDB3}"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38CA5E61-DE1B-4104-A478-86212279DA0A}" type="slidenum">
              <a:rPr lang="zh-CN" altLang="en-US" smtClean="0"/>
              <a:t/>
            </a:fld>
            <a:endParaRPr lang="zh-CN" altLang="en-US"/>
          </a:p>
        </p:txBody>
      </p:sp>
      <p:sp>
        <p:nvSpPr>
          <p:cNvPr id="6" name="矩形 5"/>
          <p:cNvSpPr/>
          <p:nvPr>
            <p:custDataLst>
              <p:tags r:id="rId6"/>
            </p:custDataLst>
          </p:nvPr>
        </p:nvSpPr>
        <p:spPr>
          <a:xfrm>
            <a:off x="0" y="617150"/>
            <a:ext cx="12192000" cy="6240850"/>
          </a:xfrm>
          <a:prstGeom prst="rect">
            <a:avLst/>
          </a:prstGeom>
          <a:gradFill>
            <a:gsLst>
              <a:gs pos="0">
                <a:schemeClr val="bg1">
                  <a:alpha val="0"/>
                </a:schemeClr>
              </a:gs>
              <a:gs pos="38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40106917-4513-4C97-8CCE-0EB8FC56CDB3}"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38CA5E61-DE1B-4104-A478-86212279DA0A}"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custDataLst>
              <p:tags r:id="rId4"/>
            </p:custDataLst>
          </p:nvPr>
        </p:nvSpPr>
        <p:spPr/>
        <p:txBody>
          <a:bodyPr/>
          <a:lstStyle/>
          <a:p>
            <a:fld id="{40106917-4513-4C97-8CCE-0EB8FC56CDB3}"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38CA5E61-DE1B-4104-A478-86212279DA0A}"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custDataLst>
              <p:tags r:id="rId4"/>
            </p:custDataLst>
          </p:nvPr>
        </p:nvSpPr>
        <p:spPr/>
        <p:txBody>
          <a:bodyPr/>
          <a:lstStyle/>
          <a:p>
            <a:fld id="{40106917-4513-4C97-8CCE-0EB8FC56CDB3}"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38CA5E61-DE1B-4104-A478-86212279DA0A}"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8.xml" /><Relationship Id="rId11" Type="http://schemas.openxmlformats.org/officeDocument/2006/relationships/image" Target="../media/image1.jpeg"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tags" Target="../tags/tag26.xml" /><Relationship Id="rId9" Type="http://schemas.openxmlformats.org/officeDocument/2006/relationships/tags" Target="../tags/tag27.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0">
          <a:blip r:embed="rId11"/>
          <a:stretch>
            <a:fillRect l="-11000" r="-117000"/>
          </a:stretch>
        </a:blipFill>
        <a:effectLst/>
      </p:bgPr>
    </p:bg>
    <p:spTree>
      <p:nvGrpSpPr>
        <p:cNvPr id="1" name=""/>
        <p:cNvGrpSpPr/>
        <p:nvPr>
          <p:custDataLst>
            <p:tags r:id="rId5"/>
          </p:custDataLst>
        </p:nvPr>
      </p:nvGrpSpPr>
      <p:grpSpPr>
        <a:xfrm>
          <a:off x="0" y="0"/>
          <a:ext cx="0" cy="0"/>
        </a:xfrm>
      </p:grpSpPr>
      <p:sp>
        <p:nvSpPr>
          <p:cNvPr id="2" name="标题占位符 1"/>
          <p:cNvSpPr>
            <a:spLocks noGrp="1"/>
          </p:cNvSpPr>
          <p:nvPr>
            <p:ph type="title"/>
            <p:custDataLst>
              <p:tags r:id="rId6"/>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7"/>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0"/>
            <a:r>
              <a:rPr lang="zh-CN" altLang="en-US"/>
              <a:t>第二级</a:t>
            </a:r>
            <a:endParaRPr lang="zh-CN" altLang="en-US"/>
          </a:p>
          <a:p>
            <a:pPr lvl="0"/>
            <a:r>
              <a:rPr lang="zh-CN" altLang="en-US"/>
              <a:t>第三级</a:t>
            </a:r>
            <a:endParaRPr lang="zh-CN" altLang="en-US"/>
          </a:p>
          <a:p>
            <a:pPr lvl="0"/>
            <a:r>
              <a:rPr lang="zh-CN" altLang="en-US"/>
              <a:t>第四级</a:t>
            </a:r>
            <a:endParaRPr lang="zh-CN" altLang="en-US"/>
          </a:p>
          <a:p>
            <a:pPr lvl="0"/>
            <a:r>
              <a:rPr lang="zh-CN" altLang="en-US"/>
              <a:t>第五级</a:t>
            </a:r>
            <a:endParaRPr lang="zh-CN" altLang="en-US"/>
          </a:p>
        </p:txBody>
      </p:sp>
      <p:sp>
        <p:nvSpPr>
          <p:cNvPr id="4" name="日期占位符 3"/>
          <p:cNvSpPr>
            <a:spLocks noGrp="1"/>
          </p:cNvSpPr>
          <p:nvPr>
            <p:ph type="dt" sz="half" idx="2"/>
            <p:custDataLst>
              <p:tags r:id="rId8"/>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0106917-4513-4C97-8CCE-0EB8FC56CDB3}" type="datetimeFigureOut">
              <a:rPr lang="zh-CN" altLang="en-US" smtClean="0"/>
              <a:t/>
            </a:fld>
            <a:endParaRPr lang="zh-CN" altLang="en-US"/>
          </a:p>
        </p:txBody>
      </p:sp>
      <p:sp>
        <p:nvSpPr>
          <p:cNvPr id="5" name="页脚占位符 4"/>
          <p:cNvSpPr>
            <a:spLocks noGrp="1"/>
          </p:cNvSpPr>
          <p:nvPr>
            <p:ph type="ftr" sz="quarter" idx="3"/>
            <p:custDataLst>
              <p:tags r:id="rId9"/>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0"/>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8CA5E61-DE1B-4104-A478-86212279DA0A}"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4.xml" /><Relationship Id="rId10" Type="http://schemas.openxmlformats.org/officeDocument/2006/relationships/tags" Target="../tags/tag37.xml" /><Relationship Id="rId11" Type="http://schemas.openxmlformats.org/officeDocument/2006/relationships/tags" Target="../tags/tag38.xml" /><Relationship Id="rId12" Type="http://schemas.openxmlformats.org/officeDocument/2006/relationships/image" Target="../media/image2.png" /><Relationship Id="rId13" Type="http://schemas.openxmlformats.org/officeDocument/2006/relationships/tags" Target="../tags/tag39.xml" /><Relationship Id="rId14" Type="http://schemas.openxmlformats.org/officeDocument/2006/relationships/tags" Target="../tags/tag40.xml" /><Relationship Id="rId2" Type="http://schemas.openxmlformats.org/officeDocument/2006/relationships/tags" Target="../tags/tag29.xml" /><Relationship Id="rId3" Type="http://schemas.openxmlformats.org/officeDocument/2006/relationships/tags" Target="../tags/tag30.xml" /><Relationship Id="rId4" Type="http://schemas.openxmlformats.org/officeDocument/2006/relationships/tags" Target="../tags/tag31.xml" /><Relationship Id="rId5" Type="http://schemas.openxmlformats.org/officeDocument/2006/relationships/tags" Target="../tags/tag32.xml" /><Relationship Id="rId6" Type="http://schemas.openxmlformats.org/officeDocument/2006/relationships/tags" Target="../tags/tag33.xml" /><Relationship Id="rId7" Type="http://schemas.openxmlformats.org/officeDocument/2006/relationships/tags" Target="../tags/tag34.xml" /><Relationship Id="rId8" Type="http://schemas.openxmlformats.org/officeDocument/2006/relationships/tags" Target="../tags/tag35.xml" /><Relationship Id="rId9" Type="http://schemas.openxmlformats.org/officeDocument/2006/relationships/tags" Target="../tags/tag36.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4.xml" /><Relationship Id="rId10" Type="http://schemas.openxmlformats.org/officeDocument/2006/relationships/tags" Target="../tags/tag83.xml" /><Relationship Id="rId11" Type="http://schemas.openxmlformats.org/officeDocument/2006/relationships/tags" Target="../tags/tag84.xml" /><Relationship Id="rId12" Type="http://schemas.openxmlformats.org/officeDocument/2006/relationships/tags" Target="../tags/tag85.xml" /><Relationship Id="rId13" Type="http://schemas.openxmlformats.org/officeDocument/2006/relationships/tags" Target="../tags/tag86.xml" /><Relationship Id="rId14" Type="http://schemas.openxmlformats.org/officeDocument/2006/relationships/tags" Target="../tags/tag87.xml" /><Relationship Id="rId15" Type="http://schemas.openxmlformats.org/officeDocument/2006/relationships/tags" Target="../tags/tag88.xml" /><Relationship Id="rId16" Type="http://schemas.openxmlformats.org/officeDocument/2006/relationships/tags" Target="../tags/tag89.xml" /><Relationship Id="rId17" Type="http://schemas.openxmlformats.org/officeDocument/2006/relationships/tags" Target="../tags/tag90.xml" /><Relationship Id="rId2" Type="http://schemas.openxmlformats.org/officeDocument/2006/relationships/tags" Target="../tags/tag76.xml" /><Relationship Id="rId3" Type="http://schemas.openxmlformats.org/officeDocument/2006/relationships/image" Target="../media/image15.png" /><Relationship Id="rId4" Type="http://schemas.openxmlformats.org/officeDocument/2006/relationships/tags" Target="../tags/tag77.xml" /><Relationship Id="rId5" Type="http://schemas.openxmlformats.org/officeDocument/2006/relationships/tags" Target="../tags/tag78.xml" /><Relationship Id="rId6" Type="http://schemas.openxmlformats.org/officeDocument/2006/relationships/tags" Target="../tags/tag79.xml" /><Relationship Id="rId7" Type="http://schemas.openxmlformats.org/officeDocument/2006/relationships/tags" Target="../tags/tag80.xml" /><Relationship Id="rId8" Type="http://schemas.openxmlformats.org/officeDocument/2006/relationships/tags" Target="../tags/tag81.xml" /><Relationship Id="rId9" Type="http://schemas.openxmlformats.org/officeDocument/2006/relationships/tags" Target="../tags/tag8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4.xml" /><Relationship Id="rId10" Type="http://schemas.openxmlformats.org/officeDocument/2006/relationships/tags" Target="../tags/tag97.xml" /><Relationship Id="rId11" Type="http://schemas.openxmlformats.org/officeDocument/2006/relationships/tags" Target="../tags/tag98.xml" /><Relationship Id="rId2" Type="http://schemas.openxmlformats.org/officeDocument/2006/relationships/tags" Target="../tags/tag91.xml" /><Relationship Id="rId3" Type="http://schemas.openxmlformats.org/officeDocument/2006/relationships/image" Target="../media/image15.png" /><Relationship Id="rId4" Type="http://schemas.openxmlformats.org/officeDocument/2006/relationships/tags" Target="../tags/tag92.xml" /><Relationship Id="rId5" Type="http://schemas.openxmlformats.org/officeDocument/2006/relationships/tags" Target="../tags/tag93.xml" /><Relationship Id="rId6" Type="http://schemas.openxmlformats.org/officeDocument/2006/relationships/image" Target="../media/image16.jpeg" /><Relationship Id="rId7" Type="http://schemas.openxmlformats.org/officeDocument/2006/relationships/tags" Target="../tags/tag94.xml" /><Relationship Id="rId8" Type="http://schemas.openxmlformats.org/officeDocument/2006/relationships/tags" Target="../tags/tag95.xml" /><Relationship Id="rId9" Type="http://schemas.openxmlformats.org/officeDocument/2006/relationships/tags" Target="../tags/tag96.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4.xml" /><Relationship Id="rId10" Type="http://schemas.openxmlformats.org/officeDocument/2006/relationships/tags" Target="../tags/tag105.xml" /><Relationship Id="rId11" Type="http://schemas.openxmlformats.org/officeDocument/2006/relationships/tags" Target="../tags/tag106.xml" /><Relationship Id="rId2" Type="http://schemas.openxmlformats.org/officeDocument/2006/relationships/tags" Target="../tags/tag99.xml" /><Relationship Id="rId3" Type="http://schemas.openxmlformats.org/officeDocument/2006/relationships/image" Target="../media/image15.png" /><Relationship Id="rId4" Type="http://schemas.openxmlformats.org/officeDocument/2006/relationships/tags" Target="../tags/tag100.xml" /><Relationship Id="rId5" Type="http://schemas.openxmlformats.org/officeDocument/2006/relationships/tags" Target="../tags/tag101.xml" /><Relationship Id="rId6" Type="http://schemas.openxmlformats.org/officeDocument/2006/relationships/tags" Target="../tags/tag102.xml" /><Relationship Id="rId7" Type="http://schemas.openxmlformats.org/officeDocument/2006/relationships/tags" Target="../tags/tag103.xml" /><Relationship Id="rId8" Type="http://schemas.openxmlformats.org/officeDocument/2006/relationships/image" Target="../media/image16.jpeg" /><Relationship Id="rId9" Type="http://schemas.openxmlformats.org/officeDocument/2006/relationships/tags" Target="../tags/tag104.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4.xml" /><Relationship Id="rId10" Type="http://schemas.openxmlformats.org/officeDocument/2006/relationships/tags" Target="../tags/tag113.xml" /><Relationship Id="rId11" Type="http://schemas.openxmlformats.org/officeDocument/2006/relationships/tags" Target="../tags/tag114.xml" /><Relationship Id="rId12" Type="http://schemas.openxmlformats.org/officeDocument/2006/relationships/tags" Target="../tags/tag115.xml" /><Relationship Id="rId2" Type="http://schemas.openxmlformats.org/officeDocument/2006/relationships/tags" Target="../tags/tag107.xml" /><Relationship Id="rId3" Type="http://schemas.openxmlformats.org/officeDocument/2006/relationships/image" Target="../media/image15.png" /><Relationship Id="rId4" Type="http://schemas.openxmlformats.org/officeDocument/2006/relationships/tags" Target="../tags/tag108.xml" /><Relationship Id="rId5" Type="http://schemas.openxmlformats.org/officeDocument/2006/relationships/tags" Target="../tags/tag109.xml" /><Relationship Id="rId6" Type="http://schemas.openxmlformats.org/officeDocument/2006/relationships/tags" Target="../tags/tag110.xml" /><Relationship Id="rId7" Type="http://schemas.openxmlformats.org/officeDocument/2006/relationships/tags" Target="../tags/tag111.xml" /><Relationship Id="rId8" Type="http://schemas.openxmlformats.org/officeDocument/2006/relationships/image" Target="../media/image16.jpeg" /><Relationship Id="rId9" Type="http://schemas.openxmlformats.org/officeDocument/2006/relationships/tags" Target="../tags/tag11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4.xml" /><Relationship Id="rId10" Type="http://schemas.openxmlformats.org/officeDocument/2006/relationships/tags" Target="../tags/tag123.xml" /><Relationship Id="rId2" Type="http://schemas.openxmlformats.org/officeDocument/2006/relationships/tags" Target="../tags/tag116.xml" /><Relationship Id="rId3" Type="http://schemas.openxmlformats.org/officeDocument/2006/relationships/image" Target="../media/image15.png" /><Relationship Id="rId4" Type="http://schemas.openxmlformats.org/officeDocument/2006/relationships/tags" Target="../tags/tag117.xml" /><Relationship Id="rId5" Type="http://schemas.openxmlformats.org/officeDocument/2006/relationships/tags" Target="../tags/tag118.xml" /><Relationship Id="rId6" Type="http://schemas.openxmlformats.org/officeDocument/2006/relationships/tags" Target="../tags/tag119.xml" /><Relationship Id="rId7" Type="http://schemas.openxmlformats.org/officeDocument/2006/relationships/tags" Target="../tags/tag120.xml" /><Relationship Id="rId8" Type="http://schemas.openxmlformats.org/officeDocument/2006/relationships/tags" Target="../tags/tag121.xml" /><Relationship Id="rId9" Type="http://schemas.openxmlformats.org/officeDocument/2006/relationships/tags" Target="../tags/tag12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4.xml" /><Relationship Id="rId10" Type="http://schemas.openxmlformats.org/officeDocument/2006/relationships/tags" Target="../tags/tag130.xml" /><Relationship Id="rId2" Type="http://schemas.openxmlformats.org/officeDocument/2006/relationships/tags" Target="../tags/tag124.xml" /><Relationship Id="rId3" Type="http://schemas.openxmlformats.org/officeDocument/2006/relationships/image" Target="../media/image15.png" /><Relationship Id="rId4" Type="http://schemas.openxmlformats.org/officeDocument/2006/relationships/tags" Target="../tags/tag125.xml" /><Relationship Id="rId5" Type="http://schemas.openxmlformats.org/officeDocument/2006/relationships/tags" Target="../tags/tag126.xml" /><Relationship Id="rId6" Type="http://schemas.openxmlformats.org/officeDocument/2006/relationships/image" Target="../media/image16.jpeg" /><Relationship Id="rId7" Type="http://schemas.openxmlformats.org/officeDocument/2006/relationships/tags" Target="../tags/tag127.xml" /><Relationship Id="rId8" Type="http://schemas.openxmlformats.org/officeDocument/2006/relationships/tags" Target="../tags/tag128.xml" /><Relationship Id="rId9" Type="http://schemas.openxmlformats.org/officeDocument/2006/relationships/tags" Target="../tags/tag129.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4.xml" /><Relationship Id="rId10" Type="http://schemas.openxmlformats.org/officeDocument/2006/relationships/tags" Target="../tags/tag138.xml" /><Relationship Id="rId11" Type="http://schemas.openxmlformats.org/officeDocument/2006/relationships/tags" Target="../tags/tag139.xml" /><Relationship Id="rId2" Type="http://schemas.openxmlformats.org/officeDocument/2006/relationships/tags" Target="../tags/tag131.xml" /><Relationship Id="rId3" Type="http://schemas.openxmlformats.org/officeDocument/2006/relationships/image" Target="../media/image15.png" /><Relationship Id="rId4" Type="http://schemas.openxmlformats.org/officeDocument/2006/relationships/tags" Target="../tags/tag132.xml" /><Relationship Id="rId5" Type="http://schemas.openxmlformats.org/officeDocument/2006/relationships/tags" Target="../tags/tag133.xml" /><Relationship Id="rId6" Type="http://schemas.openxmlformats.org/officeDocument/2006/relationships/tags" Target="../tags/tag134.xml" /><Relationship Id="rId7" Type="http://schemas.openxmlformats.org/officeDocument/2006/relationships/tags" Target="../tags/tag135.xml" /><Relationship Id="rId8" Type="http://schemas.openxmlformats.org/officeDocument/2006/relationships/tags" Target="../tags/tag136.xml" /><Relationship Id="rId9" Type="http://schemas.openxmlformats.org/officeDocument/2006/relationships/tags" Target="../tags/tag13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4.xml" /><Relationship Id="rId10" Type="http://schemas.openxmlformats.org/officeDocument/2006/relationships/tags" Target="../tags/tag147.xml" /><Relationship Id="rId11" Type="http://schemas.openxmlformats.org/officeDocument/2006/relationships/tags" Target="../tags/tag148.xml" /><Relationship Id="rId12" Type="http://schemas.openxmlformats.org/officeDocument/2006/relationships/tags" Target="../tags/tag149.xml" /><Relationship Id="rId13" Type="http://schemas.openxmlformats.org/officeDocument/2006/relationships/tags" Target="../tags/tag150.xml" /><Relationship Id="rId14" Type="http://schemas.openxmlformats.org/officeDocument/2006/relationships/tags" Target="../tags/tag151.xml" /><Relationship Id="rId15" Type="http://schemas.openxmlformats.org/officeDocument/2006/relationships/tags" Target="../tags/tag152.xml" /><Relationship Id="rId2" Type="http://schemas.openxmlformats.org/officeDocument/2006/relationships/tags" Target="../tags/tag140.xml" /><Relationship Id="rId3" Type="http://schemas.openxmlformats.org/officeDocument/2006/relationships/image" Target="../media/image15.png" /><Relationship Id="rId4" Type="http://schemas.openxmlformats.org/officeDocument/2006/relationships/tags" Target="../tags/tag141.xml" /><Relationship Id="rId5" Type="http://schemas.openxmlformats.org/officeDocument/2006/relationships/tags" Target="../tags/tag142.xml" /><Relationship Id="rId6" Type="http://schemas.openxmlformats.org/officeDocument/2006/relationships/tags" Target="../tags/tag143.xml" /><Relationship Id="rId7" Type="http://schemas.openxmlformats.org/officeDocument/2006/relationships/tags" Target="../tags/tag144.xml" /><Relationship Id="rId8" Type="http://schemas.openxmlformats.org/officeDocument/2006/relationships/tags" Target="../tags/tag145.xml" /><Relationship Id="rId9" Type="http://schemas.openxmlformats.org/officeDocument/2006/relationships/tags" Target="../tags/tag146.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4.xml" /><Relationship Id="rId10" Type="http://schemas.openxmlformats.org/officeDocument/2006/relationships/tags" Target="../tags/tag159.xml" /><Relationship Id="rId11" Type="http://schemas.openxmlformats.org/officeDocument/2006/relationships/tags" Target="../tags/tag160.xml" /><Relationship Id="rId12" Type="http://schemas.openxmlformats.org/officeDocument/2006/relationships/tags" Target="../tags/tag161.xml" /><Relationship Id="rId2" Type="http://schemas.openxmlformats.org/officeDocument/2006/relationships/tags" Target="../tags/tag153.xml" /><Relationship Id="rId3" Type="http://schemas.openxmlformats.org/officeDocument/2006/relationships/image" Target="../media/image15.png" /><Relationship Id="rId4" Type="http://schemas.openxmlformats.org/officeDocument/2006/relationships/tags" Target="../tags/tag154.xml" /><Relationship Id="rId5" Type="http://schemas.openxmlformats.org/officeDocument/2006/relationships/tags" Target="../tags/tag155.xml" /><Relationship Id="rId6" Type="http://schemas.openxmlformats.org/officeDocument/2006/relationships/tags" Target="../tags/tag156.xml" /><Relationship Id="rId7" Type="http://schemas.openxmlformats.org/officeDocument/2006/relationships/tags" Target="../tags/tag157.xml" /><Relationship Id="rId8" Type="http://schemas.openxmlformats.org/officeDocument/2006/relationships/image" Target="../media/image17.jpeg" /><Relationship Id="rId9" Type="http://schemas.openxmlformats.org/officeDocument/2006/relationships/tags" Target="../tags/tag158.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4.xml" /><Relationship Id="rId10" Type="http://schemas.openxmlformats.org/officeDocument/2006/relationships/tags" Target="../tags/tag169.xml" /><Relationship Id="rId11" Type="http://schemas.openxmlformats.org/officeDocument/2006/relationships/tags" Target="../tags/tag170.xml" /><Relationship Id="rId2" Type="http://schemas.openxmlformats.org/officeDocument/2006/relationships/tags" Target="../tags/tag162.xml" /><Relationship Id="rId3" Type="http://schemas.openxmlformats.org/officeDocument/2006/relationships/image" Target="../media/image15.png" /><Relationship Id="rId4" Type="http://schemas.openxmlformats.org/officeDocument/2006/relationships/tags" Target="../tags/tag163.xml" /><Relationship Id="rId5" Type="http://schemas.openxmlformats.org/officeDocument/2006/relationships/tags" Target="../tags/tag164.xml" /><Relationship Id="rId6" Type="http://schemas.openxmlformats.org/officeDocument/2006/relationships/tags" Target="../tags/tag165.xml" /><Relationship Id="rId7" Type="http://schemas.openxmlformats.org/officeDocument/2006/relationships/tags" Target="../tags/tag166.xml" /><Relationship Id="rId8" Type="http://schemas.openxmlformats.org/officeDocument/2006/relationships/tags" Target="../tags/tag167.xml" /><Relationship Id="rId9" Type="http://schemas.openxmlformats.org/officeDocument/2006/relationships/tags" Target="../tags/tag168.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image" Target="../media/image3.png" /><Relationship Id="rId6" Type="http://schemas.openxmlformats.org/officeDocument/2006/relationships/tags" Target="../tags/tag44.xml" /><Relationship Id="rId7" Type="http://schemas.openxmlformats.org/officeDocument/2006/relationships/tags" Target="../tags/tag45.xml" /><Relationship Id="rId8" Type="http://schemas.openxmlformats.org/officeDocument/2006/relationships/tags" Target="../tags/tag46.xml" /><Relationship Id="rId9" Type="http://schemas.openxmlformats.org/officeDocument/2006/relationships/tags" Target="../tags/tag47.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171.xml" /><Relationship Id="rId3" Type="http://schemas.openxmlformats.org/officeDocument/2006/relationships/image" Target="../media/image15.png" /><Relationship Id="rId4" Type="http://schemas.openxmlformats.org/officeDocument/2006/relationships/tags" Target="../tags/tag172.xml" /><Relationship Id="rId5" Type="http://schemas.openxmlformats.org/officeDocument/2006/relationships/tags" Target="../tags/tag173.xml" /><Relationship Id="rId6" Type="http://schemas.openxmlformats.org/officeDocument/2006/relationships/tags" Target="../tags/tag174.xml" /><Relationship Id="rId7" Type="http://schemas.openxmlformats.org/officeDocument/2006/relationships/tags" Target="../tags/tag175.xml" /><Relationship Id="rId8" Type="http://schemas.openxmlformats.org/officeDocument/2006/relationships/tags" Target="../tags/tag176.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177.xml" /><Relationship Id="rId3" Type="http://schemas.openxmlformats.org/officeDocument/2006/relationships/image" Target="../media/image15.png" /><Relationship Id="rId4" Type="http://schemas.openxmlformats.org/officeDocument/2006/relationships/tags" Target="../tags/tag178.xml" /><Relationship Id="rId5" Type="http://schemas.openxmlformats.org/officeDocument/2006/relationships/tags" Target="../tags/tag179.xml" /><Relationship Id="rId6" Type="http://schemas.openxmlformats.org/officeDocument/2006/relationships/tags" Target="../tags/tag180.xml" /><Relationship Id="rId7" Type="http://schemas.openxmlformats.org/officeDocument/2006/relationships/tags" Target="../tags/tag181.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4.xml" /><Relationship Id="rId10" Type="http://schemas.openxmlformats.org/officeDocument/2006/relationships/tags" Target="../tags/tag190.xml" /><Relationship Id="rId11" Type="http://schemas.openxmlformats.org/officeDocument/2006/relationships/tags" Target="../tags/tag191.xml" /><Relationship Id="rId12" Type="http://schemas.openxmlformats.org/officeDocument/2006/relationships/tags" Target="../tags/tag192.xml" /><Relationship Id="rId13" Type="http://schemas.openxmlformats.org/officeDocument/2006/relationships/tags" Target="../tags/tag193.xml" /><Relationship Id="rId14" Type="http://schemas.openxmlformats.org/officeDocument/2006/relationships/tags" Target="../tags/tag194.xml" /><Relationship Id="rId15" Type="http://schemas.openxmlformats.org/officeDocument/2006/relationships/tags" Target="../tags/tag195.xml" /><Relationship Id="rId16" Type="http://schemas.openxmlformats.org/officeDocument/2006/relationships/tags" Target="../tags/tag196.xml" /><Relationship Id="rId17" Type="http://schemas.openxmlformats.org/officeDocument/2006/relationships/tags" Target="../tags/tag197.xml" /><Relationship Id="rId18" Type="http://schemas.openxmlformats.org/officeDocument/2006/relationships/tags" Target="../tags/tag198.xml" /><Relationship Id="rId19" Type="http://schemas.openxmlformats.org/officeDocument/2006/relationships/image" Target="../media/image15.png" /><Relationship Id="rId2" Type="http://schemas.openxmlformats.org/officeDocument/2006/relationships/tags" Target="../tags/tag182.xml" /><Relationship Id="rId20" Type="http://schemas.openxmlformats.org/officeDocument/2006/relationships/tags" Target="../tags/tag199.xml" /><Relationship Id="rId21" Type="http://schemas.openxmlformats.org/officeDocument/2006/relationships/tags" Target="../tags/tag200.xml" /><Relationship Id="rId22" Type="http://schemas.openxmlformats.org/officeDocument/2006/relationships/tags" Target="../tags/tag201.xml" /><Relationship Id="rId3" Type="http://schemas.openxmlformats.org/officeDocument/2006/relationships/tags" Target="../tags/tag183.xml" /><Relationship Id="rId4" Type="http://schemas.openxmlformats.org/officeDocument/2006/relationships/tags" Target="../tags/tag184.xml" /><Relationship Id="rId5" Type="http://schemas.openxmlformats.org/officeDocument/2006/relationships/tags" Target="../tags/tag185.xml" /><Relationship Id="rId6" Type="http://schemas.openxmlformats.org/officeDocument/2006/relationships/tags" Target="../tags/tag186.xml" /><Relationship Id="rId7" Type="http://schemas.openxmlformats.org/officeDocument/2006/relationships/tags" Target="../tags/tag187.xml" /><Relationship Id="rId8" Type="http://schemas.openxmlformats.org/officeDocument/2006/relationships/tags" Target="../tags/tag188.xml" /><Relationship Id="rId9" Type="http://schemas.openxmlformats.org/officeDocument/2006/relationships/tags" Target="../tags/tag189.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202.xml" /><Relationship Id="rId3" Type="http://schemas.openxmlformats.org/officeDocument/2006/relationships/tags" Target="../tags/tag203.xml" /><Relationship Id="rId4" Type="http://schemas.openxmlformats.org/officeDocument/2006/relationships/image" Target="../media/image15.png" /><Relationship Id="rId5" Type="http://schemas.openxmlformats.org/officeDocument/2006/relationships/tags" Target="../tags/tag204.xml" /><Relationship Id="rId6" Type="http://schemas.openxmlformats.org/officeDocument/2006/relationships/tags" Target="../tags/tag205.xml" /><Relationship Id="rId7" Type="http://schemas.openxmlformats.org/officeDocument/2006/relationships/tags" Target="../tags/tag206.xml" /><Relationship Id="rId8" Type="http://schemas.openxmlformats.org/officeDocument/2006/relationships/tags" Target="../tags/tag207.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4.xml" /><Relationship Id="rId10" Type="http://schemas.openxmlformats.org/officeDocument/2006/relationships/tags" Target="../tags/tag215.xml" /><Relationship Id="rId11" Type="http://schemas.openxmlformats.org/officeDocument/2006/relationships/tags" Target="../tags/tag216.xml" /><Relationship Id="rId12" Type="http://schemas.openxmlformats.org/officeDocument/2006/relationships/tags" Target="../tags/tag217.xml" /><Relationship Id="rId13" Type="http://schemas.openxmlformats.org/officeDocument/2006/relationships/tags" Target="../tags/tag218.xml" /><Relationship Id="rId2" Type="http://schemas.openxmlformats.org/officeDocument/2006/relationships/tags" Target="../tags/tag208.xml" /><Relationship Id="rId3" Type="http://schemas.openxmlformats.org/officeDocument/2006/relationships/image" Target="../media/image15.png" /><Relationship Id="rId4" Type="http://schemas.openxmlformats.org/officeDocument/2006/relationships/tags" Target="../tags/tag209.xml" /><Relationship Id="rId5" Type="http://schemas.openxmlformats.org/officeDocument/2006/relationships/tags" Target="../tags/tag210.xml" /><Relationship Id="rId6" Type="http://schemas.openxmlformats.org/officeDocument/2006/relationships/tags" Target="../tags/tag211.xml" /><Relationship Id="rId7" Type="http://schemas.openxmlformats.org/officeDocument/2006/relationships/tags" Target="../tags/tag212.xml" /><Relationship Id="rId8" Type="http://schemas.openxmlformats.org/officeDocument/2006/relationships/tags" Target="../tags/tag213.xml" /><Relationship Id="rId9" Type="http://schemas.openxmlformats.org/officeDocument/2006/relationships/tags" Target="../tags/tag214.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4.xml" /><Relationship Id="rId10" Type="http://schemas.openxmlformats.org/officeDocument/2006/relationships/tags" Target="../tags/tag226.xml" /><Relationship Id="rId11" Type="http://schemas.openxmlformats.org/officeDocument/2006/relationships/tags" Target="../tags/tag227.xml" /><Relationship Id="rId12" Type="http://schemas.openxmlformats.org/officeDocument/2006/relationships/tags" Target="../tags/tag228.xml" /><Relationship Id="rId13" Type="http://schemas.openxmlformats.org/officeDocument/2006/relationships/image" Target="../media/image17.jpeg" /><Relationship Id="rId14" Type="http://schemas.openxmlformats.org/officeDocument/2006/relationships/tags" Target="../tags/tag229.xml" /><Relationship Id="rId2" Type="http://schemas.openxmlformats.org/officeDocument/2006/relationships/tags" Target="../tags/tag219.xml" /><Relationship Id="rId3" Type="http://schemas.openxmlformats.org/officeDocument/2006/relationships/image" Target="../media/image15.png" /><Relationship Id="rId4" Type="http://schemas.openxmlformats.org/officeDocument/2006/relationships/tags" Target="../tags/tag220.xml" /><Relationship Id="rId5" Type="http://schemas.openxmlformats.org/officeDocument/2006/relationships/tags" Target="../tags/tag221.xml" /><Relationship Id="rId6" Type="http://schemas.openxmlformats.org/officeDocument/2006/relationships/tags" Target="../tags/tag222.xml" /><Relationship Id="rId7" Type="http://schemas.openxmlformats.org/officeDocument/2006/relationships/tags" Target="../tags/tag223.xml" /><Relationship Id="rId8" Type="http://schemas.openxmlformats.org/officeDocument/2006/relationships/tags" Target="../tags/tag224.xml" /><Relationship Id="rId9" Type="http://schemas.openxmlformats.org/officeDocument/2006/relationships/tags" Target="../tags/tag225.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4.xml" /><Relationship Id="rId10" Type="http://schemas.openxmlformats.org/officeDocument/2006/relationships/tags" Target="../tags/tag237.xml" /><Relationship Id="rId11" Type="http://schemas.openxmlformats.org/officeDocument/2006/relationships/tags" Target="../tags/tag238.xml" /><Relationship Id="rId12" Type="http://schemas.openxmlformats.org/officeDocument/2006/relationships/tags" Target="../tags/tag239.xml" /><Relationship Id="rId13" Type="http://schemas.openxmlformats.org/officeDocument/2006/relationships/tags" Target="../tags/tag240.xml" /><Relationship Id="rId14" Type="http://schemas.openxmlformats.org/officeDocument/2006/relationships/tags" Target="../tags/tag241.xml" /><Relationship Id="rId15" Type="http://schemas.openxmlformats.org/officeDocument/2006/relationships/tags" Target="../tags/tag242.xml" /><Relationship Id="rId16" Type="http://schemas.openxmlformats.org/officeDocument/2006/relationships/tags" Target="../tags/tag243.xml" /><Relationship Id="rId17" Type="http://schemas.openxmlformats.org/officeDocument/2006/relationships/tags" Target="../tags/tag244.xml" /><Relationship Id="rId18" Type="http://schemas.openxmlformats.org/officeDocument/2006/relationships/tags" Target="../tags/tag245.xml" /><Relationship Id="rId19" Type="http://schemas.openxmlformats.org/officeDocument/2006/relationships/tags" Target="../tags/tag246.xml" /><Relationship Id="rId2" Type="http://schemas.openxmlformats.org/officeDocument/2006/relationships/tags" Target="../tags/tag230.xml" /><Relationship Id="rId20" Type="http://schemas.openxmlformats.org/officeDocument/2006/relationships/tags" Target="../tags/tag247.xml" /><Relationship Id="rId3" Type="http://schemas.openxmlformats.org/officeDocument/2006/relationships/image" Target="../media/image15.png" /><Relationship Id="rId4" Type="http://schemas.openxmlformats.org/officeDocument/2006/relationships/tags" Target="../tags/tag231.xml" /><Relationship Id="rId5" Type="http://schemas.openxmlformats.org/officeDocument/2006/relationships/tags" Target="../tags/tag232.xml" /><Relationship Id="rId6" Type="http://schemas.openxmlformats.org/officeDocument/2006/relationships/tags" Target="../tags/tag233.xml" /><Relationship Id="rId7" Type="http://schemas.openxmlformats.org/officeDocument/2006/relationships/tags" Target="../tags/tag234.xml" /><Relationship Id="rId8" Type="http://schemas.openxmlformats.org/officeDocument/2006/relationships/tags" Target="../tags/tag235.xml" /><Relationship Id="rId9" Type="http://schemas.openxmlformats.org/officeDocument/2006/relationships/tags" Target="../tags/tag236.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4.xml" /><Relationship Id="rId10" Type="http://schemas.openxmlformats.org/officeDocument/2006/relationships/tags" Target="../tags/tag255.xml" /><Relationship Id="rId2" Type="http://schemas.openxmlformats.org/officeDocument/2006/relationships/tags" Target="../tags/tag248.xml" /><Relationship Id="rId3" Type="http://schemas.openxmlformats.org/officeDocument/2006/relationships/image" Target="../media/image15.png" /><Relationship Id="rId4" Type="http://schemas.openxmlformats.org/officeDocument/2006/relationships/tags" Target="../tags/tag249.xml" /><Relationship Id="rId5" Type="http://schemas.openxmlformats.org/officeDocument/2006/relationships/tags" Target="../tags/tag250.xml" /><Relationship Id="rId6" Type="http://schemas.openxmlformats.org/officeDocument/2006/relationships/tags" Target="../tags/tag251.xml" /><Relationship Id="rId7" Type="http://schemas.openxmlformats.org/officeDocument/2006/relationships/tags" Target="../tags/tag252.xml" /><Relationship Id="rId8" Type="http://schemas.openxmlformats.org/officeDocument/2006/relationships/tags" Target="../tags/tag253.xml" /><Relationship Id="rId9" Type="http://schemas.openxmlformats.org/officeDocument/2006/relationships/tags" Target="../tags/tag254.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256.xml" /><Relationship Id="rId3" Type="http://schemas.openxmlformats.org/officeDocument/2006/relationships/image" Target="../media/image15.png" /><Relationship Id="rId4" Type="http://schemas.openxmlformats.org/officeDocument/2006/relationships/tags" Target="../tags/tag257.xml" /><Relationship Id="rId5" Type="http://schemas.openxmlformats.org/officeDocument/2006/relationships/tags" Target="../tags/tag258.xml" /><Relationship Id="rId6" Type="http://schemas.openxmlformats.org/officeDocument/2006/relationships/tags" Target="../tags/tag259.xml" /><Relationship Id="rId7" Type="http://schemas.openxmlformats.org/officeDocument/2006/relationships/tags" Target="../tags/tag260.xml" /><Relationship Id="rId8" Type="http://schemas.openxmlformats.org/officeDocument/2006/relationships/tags" Target="../tags/tag261.xml" /><Relationship Id="rId9" Type="http://schemas.openxmlformats.org/officeDocument/2006/relationships/tags" Target="../tags/tag26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4.xml" /><Relationship Id="rId10" Type="http://schemas.openxmlformats.org/officeDocument/2006/relationships/tags" Target="../tags/tag270.xml" /><Relationship Id="rId11" Type="http://schemas.openxmlformats.org/officeDocument/2006/relationships/tags" Target="../tags/tag271.xml" /><Relationship Id="rId12" Type="http://schemas.openxmlformats.org/officeDocument/2006/relationships/tags" Target="../tags/tag272.xml" /><Relationship Id="rId13" Type="http://schemas.openxmlformats.org/officeDocument/2006/relationships/tags" Target="../tags/tag273.xml" /><Relationship Id="rId14" Type="http://schemas.openxmlformats.org/officeDocument/2006/relationships/tags" Target="../tags/tag274.xml" /><Relationship Id="rId15" Type="http://schemas.openxmlformats.org/officeDocument/2006/relationships/tags" Target="../tags/tag275.xml" /><Relationship Id="rId2" Type="http://schemas.openxmlformats.org/officeDocument/2006/relationships/tags" Target="../tags/tag263.xml" /><Relationship Id="rId3" Type="http://schemas.openxmlformats.org/officeDocument/2006/relationships/image" Target="../media/image15.png" /><Relationship Id="rId4" Type="http://schemas.openxmlformats.org/officeDocument/2006/relationships/tags" Target="../tags/tag264.xml" /><Relationship Id="rId5" Type="http://schemas.openxmlformats.org/officeDocument/2006/relationships/tags" Target="../tags/tag265.xml" /><Relationship Id="rId6" Type="http://schemas.openxmlformats.org/officeDocument/2006/relationships/tags" Target="../tags/tag266.xml" /><Relationship Id="rId7" Type="http://schemas.openxmlformats.org/officeDocument/2006/relationships/tags" Target="../tags/tag267.xml" /><Relationship Id="rId8" Type="http://schemas.openxmlformats.org/officeDocument/2006/relationships/tags" Target="../tags/tag268.xml" /><Relationship Id="rId9" Type="http://schemas.openxmlformats.org/officeDocument/2006/relationships/tags" Target="../tags/tag269.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8.xml" /><Relationship Id="rId3" Type="http://schemas.openxmlformats.org/officeDocument/2006/relationships/image" Target="../media/image4.jpeg" /><Relationship Id="rId4" Type="http://schemas.openxmlformats.org/officeDocument/2006/relationships/tags" Target="../tags/tag49.xml" /><Relationship Id="rId5" Type="http://schemas.openxmlformats.org/officeDocument/2006/relationships/tags" Target="../tags/tag50.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276.xml" /><Relationship Id="rId3" Type="http://schemas.openxmlformats.org/officeDocument/2006/relationships/image" Target="../media/image15.png" /><Relationship Id="rId4" Type="http://schemas.openxmlformats.org/officeDocument/2006/relationships/tags" Target="../tags/tag277.xml" /><Relationship Id="rId5" Type="http://schemas.openxmlformats.org/officeDocument/2006/relationships/tags" Target="../tags/tag278.xml" /><Relationship Id="rId6" Type="http://schemas.openxmlformats.org/officeDocument/2006/relationships/tags" Target="../tags/tag279.xml" /><Relationship Id="rId7" Type="http://schemas.openxmlformats.org/officeDocument/2006/relationships/tags" Target="../tags/tag280.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4.xml" /><Relationship Id="rId10" Type="http://schemas.openxmlformats.org/officeDocument/2006/relationships/tags" Target="../tags/tag287.xml" /><Relationship Id="rId2" Type="http://schemas.openxmlformats.org/officeDocument/2006/relationships/tags" Target="../tags/tag281.xml" /><Relationship Id="rId3" Type="http://schemas.openxmlformats.org/officeDocument/2006/relationships/image" Target="../media/image15.png" /><Relationship Id="rId4" Type="http://schemas.openxmlformats.org/officeDocument/2006/relationships/tags" Target="../tags/tag282.xml" /><Relationship Id="rId5" Type="http://schemas.openxmlformats.org/officeDocument/2006/relationships/tags" Target="../tags/tag283.xml" /><Relationship Id="rId6" Type="http://schemas.openxmlformats.org/officeDocument/2006/relationships/tags" Target="../tags/tag284.xml" /><Relationship Id="rId7" Type="http://schemas.openxmlformats.org/officeDocument/2006/relationships/tags" Target="../tags/tag285.xml" /><Relationship Id="rId8" Type="http://schemas.openxmlformats.org/officeDocument/2006/relationships/image" Target="../media/image17.jpeg" /><Relationship Id="rId9" Type="http://schemas.openxmlformats.org/officeDocument/2006/relationships/tags" Target="../tags/tag286.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95.xml" /><Relationship Id="rId11" Type="http://schemas.openxmlformats.org/officeDocument/2006/relationships/tags" Target="../tags/tag296.xml" /><Relationship Id="rId12" Type="http://schemas.openxmlformats.org/officeDocument/2006/relationships/tags" Target="../tags/tag297.xml" /><Relationship Id="rId13" Type="http://schemas.openxmlformats.org/officeDocument/2006/relationships/tags" Target="../tags/tag298.xml" /><Relationship Id="rId14" Type="http://schemas.openxmlformats.org/officeDocument/2006/relationships/tags" Target="../tags/tag299.xml" /><Relationship Id="rId15" Type="http://schemas.openxmlformats.org/officeDocument/2006/relationships/tags" Target="../tags/tag300.xml" /><Relationship Id="rId16" Type="http://schemas.openxmlformats.org/officeDocument/2006/relationships/tags" Target="../tags/tag301.xml" /><Relationship Id="rId17" Type="http://schemas.openxmlformats.org/officeDocument/2006/relationships/tags" Target="../tags/tag302.xml" /><Relationship Id="rId18" Type="http://schemas.openxmlformats.org/officeDocument/2006/relationships/tags" Target="../tags/tag303.xml" /><Relationship Id="rId19" Type="http://schemas.openxmlformats.org/officeDocument/2006/relationships/tags" Target="../tags/tag304.xml" /><Relationship Id="rId2" Type="http://schemas.openxmlformats.org/officeDocument/2006/relationships/tags" Target="../tags/tag288.xml" /><Relationship Id="rId20" Type="http://schemas.openxmlformats.org/officeDocument/2006/relationships/tags" Target="../tags/tag305.xml" /><Relationship Id="rId21" Type="http://schemas.openxmlformats.org/officeDocument/2006/relationships/tags" Target="../tags/tag306.xml" /><Relationship Id="rId22" Type="http://schemas.openxmlformats.org/officeDocument/2006/relationships/tags" Target="../tags/tag307.xml" /><Relationship Id="rId23" Type="http://schemas.openxmlformats.org/officeDocument/2006/relationships/tags" Target="../tags/tag308.xml" /><Relationship Id="rId24" Type="http://schemas.openxmlformats.org/officeDocument/2006/relationships/tags" Target="../tags/tag309.xml" /><Relationship Id="rId25" Type="http://schemas.openxmlformats.org/officeDocument/2006/relationships/tags" Target="../tags/tag310.xml" /><Relationship Id="rId26" Type="http://schemas.openxmlformats.org/officeDocument/2006/relationships/tags" Target="../tags/tag311.xml" /><Relationship Id="rId27" Type="http://schemas.openxmlformats.org/officeDocument/2006/relationships/tags" Target="../tags/tag312.xml" /><Relationship Id="rId28" Type="http://schemas.openxmlformats.org/officeDocument/2006/relationships/tags" Target="../tags/tag313.xml" /><Relationship Id="rId29" Type="http://schemas.openxmlformats.org/officeDocument/2006/relationships/tags" Target="../tags/tag314.xml" /><Relationship Id="rId3" Type="http://schemas.openxmlformats.org/officeDocument/2006/relationships/image" Target="../media/image18.jpeg" /><Relationship Id="rId4" Type="http://schemas.openxmlformats.org/officeDocument/2006/relationships/tags" Target="../tags/tag289.xml" /><Relationship Id="rId5" Type="http://schemas.openxmlformats.org/officeDocument/2006/relationships/tags" Target="../tags/tag290.xml" /><Relationship Id="rId6" Type="http://schemas.openxmlformats.org/officeDocument/2006/relationships/tags" Target="../tags/tag291.xml" /><Relationship Id="rId7" Type="http://schemas.openxmlformats.org/officeDocument/2006/relationships/tags" Target="../tags/tag292.xml" /><Relationship Id="rId8" Type="http://schemas.openxmlformats.org/officeDocument/2006/relationships/tags" Target="../tags/tag293.xml" /><Relationship Id="rId9" Type="http://schemas.openxmlformats.org/officeDocument/2006/relationships/tags" Target="../tags/tag294.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15.xml" /><Relationship Id="rId3" Type="http://schemas.openxmlformats.org/officeDocument/2006/relationships/tags" Target="../tags/tag316.xml" /><Relationship Id="rId4" Type="http://schemas.openxmlformats.org/officeDocument/2006/relationships/tags" Target="../tags/tag317.xml" /><Relationship Id="rId5" Type="http://schemas.openxmlformats.org/officeDocument/2006/relationships/image" Target="../media/image19.png" /><Relationship Id="rId6" Type="http://schemas.openxmlformats.org/officeDocument/2006/relationships/tags" Target="../tags/tag318.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19.xml" /><Relationship Id="rId3" Type="http://schemas.openxmlformats.org/officeDocument/2006/relationships/tags" Target="../tags/tag320.xml" /><Relationship Id="rId4" Type="http://schemas.openxmlformats.org/officeDocument/2006/relationships/tags" Target="../tags/tag321.xml" /><Relationship Id="rId5" Type="http://schemas.openxmlformats.org/officeDocument/2006/relationships/image" Target="../media/image20.jpeg" /><Relationship Id="rId6" Type="http://schemas.openxmlformats.org/officeDocument/2006/relationships/tags" Target="../tags/tag32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323.xml" /><Relationship Id="rId3" Type="http://schemas.openxmlformats.org/officeDocument/2006/relationships/image" Target="../media/image15.png" /><Relationship Id="rId4" Type="http://schemas.openxmlformats.org/officeDocument/2006/relationships/tags" Target="../tags/tag324.xml" /><Relationship Id="rId5" Type="http://schemas.openxmlformats.org/officeDocument/2006/relationships/tags" Target="../tags/tag325.xml" /><Relationship Id="rId6" Type="http://schemas.openxmlformats.org/officeDocument/2006/relationships/tags" Target="../tags/tag326.xml" /><Relationship Id="rId7" Type="http://schemas.openxmlformats.org/officeDocument/2006/relationships/image" Target="../media/image21.jpeg" /><Relationship Id="rId8" Type="http://schemas.openxmlformats.org/officeDocument/2006/relationships/tags" Target="../tags/tag327.xml" /><Relationship Id="rId9" Type="http://schemas.openxmlformats.org/officeDocument/2006/relationships/tags" Target="../tags/tag328.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329.xml" /><Relationship Id="rId3" Type="http://schemas.openxmlformats.org/officeDocument/2006/relationships/image" Target="../media/image15.png" /><Relationship Id="rId4" Type="http://schemas.openxmlformats.org/officeDocument/2006/relationships/tags" Target="../tags/tag330.xml" /><Relationship Id="rId5" Type="http://schemas.openxmlformats.org/officeDocument/2006/relationships/tags" Target="../tags/tag331.xml" /><Relationship Id="rId6" Type="http://schemas.openxmlformats.org/officeDocument/2006/relationships/image" Target="../media/image21.jpeg" /><Relationship Id="rId7" Type="http://schemas.openxmlformats.org/officeDocument/2006/relationships/tags" Target="../tags/tag332.xml" /><Relationship Id="rId8" Type="http://schemas.openxmlformats.org/officeDocument/2006/relationships/tags" Target="../tags/tag333.xml" /><Relationship Id="rId9" Type="http://schemas.openxmlformats.org/officeDocument/2006/relationships/tags" Target="../tags/tag334.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335.xml" /><Relationship Id="rId3" Type="http://schemas.openxmlformats.org/officeDocument/2006/relationships/image" Target="../media/image15.png" /><Relationship Id="rId4" Type="http://schemas.openxmlformats.org/officeDocument/2006/relationships/tags" Target="../tags/tag336.xml" /><Relationship Id="rId5" Type="http://schemas.openxmlformats.org/officeDocument/2006/relationships/tags" Target="../tags/tag337.xml" /><Relationship Id="rId6" Type="http://schemas.openxmlformats.org/officeDocument/2006/relationships/image" Target="../media/image21.jpeg" /><Relationship Id="rId7" Type="http://schemas.openxmlformats.org/officeDocument/2006/relationships/tags" Target="../tags/tag338.xml" /><Relationship Id="rId8" Type="http://schemas.openxmlformats.org/officeDocument/2006/relationships/tags" Target="../tags/tag339.xml" /><Relationship Id="rId9" Type="http://schemas.openxmlformats.org/officeDocument/2006/relationships/tags" Target="../tags/tag340.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4.xml" /><Relationship Id="rId10" Type="http://schemas.openxmlformats.org/officeDocument/2006/relationships/tags" Target="../tags/tag347.xml" /><Relationship Id="rId11" Type="http://schemas.openxmlformats.org/officeDocument/2006/relationships/tags" Target="../tags/tag348.xml" /><Relationship Id="rId2" Type="http://schemas.openxmlformats.org/officeDocument/2006/relationships/tags" Target="../tags/tag341.xml" /><Relationship Id="rId3" Type="http://schemas.openxmlformats.org/officeDocument/2006/relationships/image" Target="../media/image15.png" /><Relationship Id="rId4" Type="http://schemas.openxmlformats.org/officeDocument/2006/relationships/tags" Target="../tags/tag342.xml" /><Relationship Id="rId5" Type="http://schemas.openxmlformats.org/officeDocument/2006/relationships/tags" Target="../tags/tag343.xml" /><Relationship Id="rId6" Type="http://schemas.openxmlformats.org/officeDocument/2006/relationships/tags" Target="../tags/tag344.xml" /><Relationship Id="rId7" Type="http://schemas.openxmlformats.org/officeDocument/2006/relationships/image" Target="../media/image21.jpeg" /><Relationship Id="rId8" Type="http://schemas.openxmlformats.org/officeDocument/2006/relationships/tags" Target="../tags/tag345.xml" /><Relationship Id="rId9" Type="http://schemas.openxmlformats.org/officeDocument/2006/relationships/tags" Target="../tags/tag346.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349.xml" /><Relationship Id="rId3" Type="http://schemas.openxmlformats.org/officeDocument/2006/relationships/image" Target="../media/image15.png" /><Relationship Id="rId4" Type="http://schemas.openxmlformats.org/officeDocument/2006/relationships/tags" Target="../tags/tag350.xml" /><Relationship Id="rId5" Type="http://schemas.openxmlformats.org/officeDocument/2006/relationships/tags" Target="../tags/tag351.xml" /><Relationship Id="rId6" Type="http://schemas.openxmlformats.org/officeDocument/2006/relationships/image" Target="../media/image17.jpeg" /><Relationship Id="rId7" Type="http://schemas.openxmlformats.org/officeDocument/2006/relationships/tags" Target="../tags/tag352.xml" /><Relationship Id="rId8" Type="http://schemas.openxmlformats.org/officeDocument/2006/relationships/tags" Target="../tags/tag353.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51.xml" /><Relationship Id="rId3" Type="http://schemas.openxmlformats.org/officeDocument/2006/relationships/image" Target="../media/image5.jpeg" /><Relationship Id="rId4" Type="http://schemas.openxmlformats.org/officeDocument/2006/relationships/tags" Target="../tags/tag52.xml" /><Relationship Id="rId5" Type="http://schemas.openxmlformats.org/officeDocument/2006/relationships/image" Target="../media/image6.jpeg" /><Relationship Id="rId6" Type="http://schemas.openxmlformats.org/officeDocument/2006/relationships/tags" Target="../tags/tag53.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4.xml" /><Relationship Id="rId10" Type="http://schemas.openxmlformats.org/officeDocument/2006/relationships/image" Target="../media/image22.png" /><Relationship Id="rId11" Type="http://schemas.openxmlformats.org/officeDocument/2006/relationships/tags" Target="../tags/tag360.xml" /><Relationship Id="rId12" Type="http://schemas.openxmlformats.org/officeDocument/2006/relationships/image" Target="../media/image23.png" /><Relationship Id="rId13" Type="http://schemas.openxmlformats.org/officeDocument/2006/relationships/tags" Target="../tags/tag361.xml" /><Relationship Id="rId2" Type="http://schemas.openxmlformats.org/officeDocument/2006/relationships/tags" Target="../tags/tag354.xml" /><Relationship Id="rId3" Type="http://schemas.openxmlformats.org/officeDocument/2006/relationships/image" Target="../media/image15.png" /><Relationship Id="rId4" Type="http://schemas.openxmlformats.org/officeDocument/2006/relationships/tags" Target="../tags/tag355.xml" /><Relationship Id="rId5" Type="http://schemas.openxmlformats.org/officeDocument/2006/relationships/tags" Target="../tags/tag356.xml" /><Relationship Id="rId6" Type="http://schemas.openxmlformats.org/officeDocument/2006/relationships/tags" Target="../tags/tag357.xml" /><Relationship Id="rId7" Type="http://schemas.openxmlformats.org/officeDocument/2006/relationships/tags" Target="../tags/tag358.xml" /><Relationship Id="rId8" Type="http://schemas.openxmlformats.org/officeDocument/2006/relationships/image" Target="../media/image17.jpeg" /><Relationship Id="rId9" Type="http://schemas.openxmlformats.org/officeDocument/2006/relationships/tags" Target="../tags/tag359.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362.xml" /><Relationship Id="rId3" Type="http://schemas.openxmlformats.org/officeDocument/2006/relationships/tags" Target="../tags/tag363.xml" /><Relationship Id="rId4" Type="http://schemas.openxmlformats.org/officeDocument/2006/relationships/tags" Target="../tags/tag364.xml" /><Relationship Id="rId5" Type="http://schemas.openxmlformats.org/officeDocument/2006/relationships/image" Target="NULL" TargetMode="External" /><Relationship Id="rId6" Type="http://schemas.openxmlformats.org/officeDocument/2006/relationships/image" Target="../media/image24.png" /><Relationship Id="rId7" Type="http://schemas.openxmlformats.org/officeDocument/2006/relationships/tags" Target="../tags/tag365.xml" /><Relationship Id="rId8" Type="http://schemas.openxmlformats.org/officeDocument/2006/relationships/tags" Target="../tags/tag366.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367.xml" /><Relationship Id="rId3" Type="http://schemas.openxmlformats.org/officeDocument/2006/relationships/tags" Target="../tags/tag368.xml" /><Relationship Id="rId4" Type="http://schemas.openxmlformats.org/officeDocument/2006/relationships/oleObject" Target="../embeddings/oleObject1.bin" TargetMode="Internal" /><Relationship Id="rId5" Type="http://schemas.openxmlformats.org/officeDocument/2006/relationships/image" Target="../media/image25.png" /><Relationship Id="rId6" Type="http://schemas.openxmlformats.org/officeDocument/2006/relationships/tags" Target="../tags/tag369.xml" /><Relationship Id="rId7" Type="http://schemas.openxmlformats.org/officeDocument/2006/relationships/vmlDrawing" Target="../drawings/vmlDrawing1.v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370.xml" /><Relationship Id="rId3" Type="http://schemas.openxmlformats.org/officeDocument/2006/relationships/tags" Target="../tags/tag371.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372.xml" /><Relationship Id="rId3" Type="http://schemas.openxmlformats.org/officeDocument/2006/relationships/tags" Target="../tags/tag373.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374.xml" /><Relationship Id="rId3" Type="http://schemas.openxmlformats.org/officeDocument/2006/relationships/tags" Target="../tags/tag375.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376.xml" /><Relationship Id="rId3" Type="http://schemas.openxmlformats.org/officeDocument/2006/relationships/tags" Target="../tags/tag377.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378.xml" /><Relationship Id="rId3" Type="http://schemas.openxmlformats.org/officeDocument/2006/relationships/tags" Target="../tags/tag379.xml" /><Relationship Id="rId4" Type="http://schemas.openxmlformats.org/officeDocument/2006/relationships/tags" Target="../tags/tag380.xml" /><Relationship Id="rId5" Type="http://schemas.openxmlformats.org/officeDocument/2006/relationships/oleObject" Target="../embeddings/oleObject2.bin" TargetMode="Internal" /><Relationship Id="rId6" Type="http://schemas.openxmlformats.org/officeDocument/2006/relationships/image" Target="../media/image26.png" /><Relationship Id="rId7" Type="http://schemas.openxmlformats.org/officeDocument/2006/relationships/vmlDrawing" Target="../drawings/vmlDrawing2.v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381.xml" /><Relationship Id="rId3" Type="http://schemas.openxmlformats.org/officeDocument/2006/relationships/tags" Target="../tags/tag382.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383.xml" /><Relationship Id="rId3" Type="http://schemas.openxmlformats.org/officeDocument/2006/relationships/tags" Target="../tags/tag384.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54.xml" /><Relationship Id="rId3" Type="http://schemas.openxmlformats.org/officeDocument/2006/relationships/image" Target="../media/image7.jpeg" /><Relationship Id="rId4" Type="http://schemas.openxmlformats.org/officeDocument/2006/relationships/tags" Target="../tags/tag55.xml" /><Relationship Id="rId5" Type="http://schemas.openxmlformats.org/officeDocument/2006/relationships/tags" Target="../tags/tag56.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385.xml" /><Relationship Id="rId3" Type="http://schemas.openxmlformats.org/officeDocument/2006/relationships/tags" Target="../tags/tag386.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387.xml" /><Relationship Id="rId3" Type="http://schemas.openxmlformats.org/officeDocument/2006/relationships/tags" Target="../tags/tag388.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389.xml" /><Relationship Id="rId3" Type="http://schemas.openxmlformats.org/officeDocument/2006/relationships/tags" Target="../tags/tag390.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391.xml" /><Relationship Id="rId3" Type="http://schemas.openxmlformats.org/officeDocument/2006/relationships/tags" Target="../tags/tag392.xml" /><Relationship Id="rId4" Type="http://schemas.openxmlformats.org/officeDocument/2006/relationships/image" Target="../media/image27.png" /><Relationship Id="rId5" Type="http://schemas.openxmlformats.org/officeDocument/2006/relationships/tags" Target="../tags/tag393.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62.xml" /><Relationship Id="rId11" Type="http://schemas.openxmlformats.org/officeDocument/2006/relationships/image" Target="../media/image11.png" /><Relationship Id="rId12" Type="http://schemas.openxmlformats.org/officeDocument/2006/relationships/tags" Target="../tags/tag63.xml" /><Relationship Id="rId2" Type="http://schemas.openxmlformats.org/officeDocument/2006/relationships/tags" Target="../tags/tag57.xml" /><Relationship Id="rId3" Type="http://schemas.openxmlformats.org/officeDocument/2006/relationships/image" Target="../media/image8.jpeg" /><Relationship Id="rId4" Type="http://schemas.openxmlformats.org/officeDocument/2006/relationships/tags" Target="../tags/tag58.xml" /><Relationship Id="rId5" Type="http://schemas.openxmlformats.org/officeDocument/2006/relationships/tags" Target="../tags/tag59.xml" /><Relationship Id="rId6" Type="http://schemas.openxmlformats.org/officeDocument/2006/relationships/image" Target="../media/image9.jpeg" /><Relationship Id="rId7" Type="http://schemas.openxmlformats.org/officeDocument/2006/relationships/tags" Target="../tags/tag60.xml" /><Relationship Id="rId8" Type="http://schemas.openxmlformats.org/officeDocument/2006/relationships/image" Target="../media/image10.jpeg" /><Relationship Id="rId9" Type="http://schemas.openxmlformats.org/officeDocument/2006/relationships/tags" Target="../tags/tag61.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4.xml" /><Relationship Id="rId10" Type="http://schemas.openxmlformats.org/officeDocument/2006/relationships/tags" Target="../tags/tag69.xml" /><Relationship Id="rId2" Type="http://schemas.openxmlformats.org/officeDocument/2006/relationships/tags" Target="../tags/tag64.xml" /><Relationship Id="rId3" Type="http://schemas.openxmlformats.org/officeDocument/2006/relationships/image" Target="../media/image12.png" /><Relationship Id="rId4" Type="http://schemas.openxmlformats.org/officeDocument/2006/relationships/tags" Target="../tags/tag65.xml" /><Relationship Id="rId5" Type="http://schemas.openxmlformats.org/officeDocument/2006/relationships/image" Target="../media/image13.png" /><Relationship Id="rId6" Type="http://schemas.openxmlformats.org/officeDocument/2006/relationships/tags" Target="../tags/tag66.xml" /><Relationship Id="rId7" Type="http://schemas.openxmlformats.org/officeDocument/2006/relationships/image" Target="../media/image14.png" /><Relationship Id="rId8" Type="http://schemas.openxmlformats.org/officeDocument/2006/relationships/tags" Target="../tags/tag67.xml" /><Relationship Id="rId9" Type="http://schemas.openxmlformats.org/officeDocument/2006/relationships/tags" Target="../tags/tag68.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70.xml" /><Relationship Id="rId3" Type="http://schemas.openxmlformats.org/officeDocument/2006/relationships/tags" Target="../tags/tag71.xml" /><Relationship Id="rId4" Type="http://schemas.openxmlformats.org/officeDocument/2006/relationships/tags" Target="../tags/tag7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73.xml" /><Relationship Id="rId3" Type="http://schemas.openxmlformats.org/officeDocument/2006/relationships/tags" Target="../tags/tag74.xml" /><Relationship Id="rId4" Type="http://schemas.openxmlformats.org/officeDocument/2006/relationships/tags" Target="../tags/tag75.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pSp>
        <p:nvGrpSpPr>
          <p:cNvPr id="69634" name="组合 8"/>
          <p:cNvGrpSpPr/>
          <p:nvPr>
            <p:custDataLst>
              <p:tags r:id="rId3"/>
            </p:custDataLst>
          </p:nvPr>
        </p:nvGrpSpPr>
        <p:grpSpPr>
          <a:xfrm>
            <a:off x="142875" y="292100"/>
            <a:ext cx="1657350" cy="547688"/>
            <a:chOff x="2338613" y="2751895"/>
            <a:chExt cx="7054169" cy="1441159"/>
          </a:xfrm>
        </p:grpSpPr>
        <p:sp>
          <p:nvSpPr>
            <p:cNvPr id="69635" name="MH_Other_1"/>
            <p:cNvSpPr/>
            <p:nvPr>
              <p:custDataLst>
                <p:tags r:id="rId4"/>
              </p:custDataLst>
            </p:nvPr>
          </p:nvSpPr>
          <p:spPr>
            <a:xfrm rot="240000">
              <a:off x="2338613" y="2751895"/>
              <a:ext cx="7054169" cy="1441159"/>
            </a:xfrm>
            <a:solidFill>
              <a:srgbClr val="00B0F0"/>
            </a:solidFill>
            <a:ln w="25400">
              <a:noFill/>
            </a:ln>
            <a:effectLst>
              <a:outerShdw dist="38100" dir="18900000" sx="60001" sy="60001" algn="bl" rotWithShape="0">
                <a:srgbClr val="000000">
                  <a:alpha val="39999"/>
                </a:srgbClr>
              </a:outerShdw>
            </a:effectLst>
          </p:spPr>
          <p:txBody>
            <a:bodyPr/>
            <a:lstStyle/>
            <a:p>
              <a:endParaRPr lang="zh-CN" altLang="en-US"/>
            </a:p>
          </p:txBody>
        </p:sp>
        <p:sp>
          <p:nvSpPr>
            <p:cNvPr id="69636" name="MH_Other_2"/>
            <p:cNvSpPr/>
            <p:nvPr>
              <p:custDataLst>
                <p:tags r:id="rId5"/>
              </p:custDataLst>
            </p:nvPr>
          </p:nvSpPr>
          <p:spPr>
            <a:xfrm rot="19800000">
              <a:off x="4446755" y="3086076"/>
              <a:ext cx="2033819" cy="1006723"/>
            </a:xfrm>
            <a:solidFill>
              <a:srgbClr val="34BF49"/>
            </a:solidFill>
            <a:ln w="25400">
              <a:noFill/>
            </a:ln>
          </p:spPr>
          <p:txBody>
            <a:bodyPr/>
            <a:lstStyle/>
            <a:p>
              <a:endParaRPr lang="zh-CN" altLang="en-US"/>
            </a:p>
          </p:txBody>
        </p:sp>
      </p:grpSp>
      <p:sp>
        <p:nvSpPr>
          <p:cNvPr id="69637" name="任意多边形 11"/>
          <p:cNvSpPr/>
          <p:nvPr>
            <p:custDataLst>
              <p:tags r:id="rId6"/>
            </p:custDataLst>
          </p:nvPr>
        </p:nvSpPr>
        <p:spPr>
          <a:xfrm>
            <a:off x="1420813" y="325438"/>
            <a:ext cx="400050" cy="212725"/>
          </a:xfrm>
          <a:solidFill>
            <a:srgbClr val="34BF49"/>
          </a:solidFill>
          <a:ln w="25400">
            <a:noFill/>
          </a:ln>
        </p:spPr>
        <p:txBody>
          <a:bodyPr/>
          <a:lstStyle/>
          <a:p>
            <a:endParaRPr lang="zh-CN" altLang="en-US"/>
          </a:p>
        </p:txBody>
      </p:sp>
      <p:sp>
        <p:nvSpPr>
          <p:cNvPr id="69638" name="任意多边形 12"/>
          <p:cNvSpPr/>
          <p:nvPr>
            <p:custDataLst>
              <p:tags r:id="rId7"/>
            </p:custDataLst>
          </p:nvPr>
        </p:nvSpPr>
        <p:spPr>
          <a:xfrm>
            <a:off x="1181100" y="80963"/>
            <a:ext cx="368300" cy="457200"/>
          </a:xfrm>
          <a:solidFill>
            <a:srgbClr val="34BF49"/>
          </a:solidFill>
          <a:ln w="25400">
            <a:noFill/>
          </a:ln>
        </p:spPr>
        <p:txBody>
          <a:bodyPr/>
          <a:lstStyle/>
          <a:p>
            <a:endParaRPr lang="zh-CN" altLang="en-US"/>
          </a:p>
        </p:txBody>
      </p:sp>
      <p:cxnSp>
        <p:nvCxnSpPr>
          <p:cNvPr id="69639" name="直接连接符 16"/>
          <p:cNvCxnSpPr/>
          <p:nvPr>
            <p:custDataLst>
              <p:tags r:id="rId8"/>
            </p:custDataLst>
          </p:nvPr>
        </p:nvCxnSpPr>
        <p:spPr>
          <a:xfrm rot="5400000">
            <a:off x="6423025" y="2008188"/>
            <a:ext cx="1073150" cy="1587"/>
          </a:xfrm>
          <a:prstGeom prst="line">
            <a:avLst/>
          </a:prstGeom>
          <a:ln w="25400" cap="flat" cmpd="sng">
            <a:solidFill>
              <a:srgbClr val="92D050"/>
            </a:solidFill>
            <a:prstDash val="solid"/>
            <a:headEnd type="none" w="med" len="med"/>
            <a:tailEnd type="none" w="med" len="med"/>
          </a:ln>
        </p:spPr>
      </p:cxnSp>
      <p:cxnSp>
        <p:nvCxnSpPr>
          <p:cNvPr id="69640" name="直接连接符 15"/>
          <p:cNvCxnSpPr/>
          <p:nvPr>
            <p:custDataLst>
              <p:tags r:id="rId9"/>
            </p:custDataLst>
          </p:nvPr>
        </p:nvCxnSpPr>
        <p:spPr>
          <a:xfrm>
            <a:off x="8256588" y="4005263"/>
            <a:ext cx="3175" cy="1068387"/>
          </a:xfrm>
          <a:prstGeom prst="line">
            <a:avLst/>
          </a:prstGeom>
          <a:ln w="25400" cap="flat" cmpd="sng">
            <a:solidFill>
              <a:srgbClr val="92D050"/>
            </a:solidFill>
            <a:prstDash val="solid"/>
            <a:headEnd type="none" w="med" len="med"/>
            <a:tailEnd type="none" w="med" len="med"/>
          </a:ln>
        </p:spPr>
      </p:cxnSp>
      <p:sp>
        <p:nvSpPr>
          <p:cNvPr id="69641" name="文本框 5"/>
          <p:cNvSpPr/>
          <p:nvPr>
            <p:custDataLst>
              <p:tags r:id="rId10"/>
            </p:custDataLst>
          </p:nvPr>
        </p:nvSpPr>
        <p:spPr>
          <a:xfrm>
            <a:off x="7148195" y="538163"/>
            <a:ext cx="921385" cy="5988050"/>
          </a:xfrm>
          <a:prstGeom prst="rect">
            <a:avLst/>
          </a:prstGeom>
          <a:noFill/>
          <a:ln w="9525">
            <a:noFill/>
          </a:ln>
        </p:spPr>
        <p:txBody>
          <a:bodyPr vert="eaVert">
            <a:spAutoFit/>
          </a:bodyPr>
          <a:lstStyle>
            <a:lvl1pPr marL="342900" indent="-3429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5pPr>
          </a:lstStyle>
          <a:p>
            <a:pPr marL="0" lvl="0" indent="0" eaLnBrk="1" hangingPunct="1">
              <a:spcBef>
                <a:spcPct val="0"/>
              </a:spcBef>
              <a:buFontTx/>
              <a:buNone/>
            </a:pPr>
            <a:r>
              <a:rPr lang="zh-CN" altLang="en-US" sz="4800">
                <a:solidFill>
                  <a:srgbClr val="000000"/>
                </a:solidFill>
                <a:latin typeface="楷体" panose="02010609060101010101" charset="-122"/>
                <a:ea typeface="楷体" panose="02010609060101010101" charset="-122"/>
                <a:cs typeface="楷体" panose="02010609060101010101" charset="-122"/>
                <a:sym typeface="Arial" panose="020b0604020202020204" pitchFamily="34" charset="0"/>
              </a:rPr>
              <a:t>大堰河</a:t>
            </a:r>
            <a:r>
              <a:rPr lang="en-US" altLang="zh-CN" sz="4800">
                <a:solidFill>
                  <a:srgbClr val="000000"/>
                </a:solidFill>
                <a:latin typeface="楷体" panose="02010609060101010101" charset="-122"/>
                <a:ea typeface="楷体" panose="02010609060101010101" charset="-122"/>
                <a:cs typeface="楷体" panose="02010609060101010101" charset="-122"/>
                <a:sym typeface="Arial" panose="020b0604020202020204" pitchFamily="34" charset="0"/>
              </a:rPr>
              <a:t>—</a:t>
            </a:r>
            <a:r>
              <a:rPr lang="zh-CN" altLang="en-US" sz="4800">
                <a:solidFill>
                  <a:srgbClr val="000000"/>
                </a:solidFill>
                <a:latin typeface="楷体" panose="02010609060101010101" charset="-122"/>
                <a:ea typeface="楷体" panose="02010609060101010101" charset="-122"/>
                <a:cs typeface="楷体" panose="02010609060101010101" charset="-122"/>
                <a:sym typeface="Arial" panose="020b0604020202020204" pitchFamily="34" charset="0"/>
              </a:rPr>
              <a:t>我的保姆</a:t>
            </a:r>
            <a:endParaRPr lang="zh-CN" altLang="en-US" sz="4800">
              <a:solidFill>
                <a:srgbClr val="000000"/>
              </a:solidFill>
              <a:latin typeface="楷体" panose="02010609060101010101" charset="-122"/>
              <a:ea typeface="楷体" panose="02010609060101010101" charset="-122"/>
              <a:cs typeface="楷体" panose="02010609060101010101" charset="-122"/>
              <a:sym typeface="Arial" pitchFamily="34" charset="0"/>
            </a:endParaRPr>
          </a:p>
        </p:txBody>
      </p:sp>
      <p:sp>
        <p:nvSpPr>
          <p:cNvPr id="69642" name="文本框 7"/>
          <p:cNvSpPr/>
          <p:nvPr>
            <p:custDataLst>
              <p:tags r:id="rId11"/>
            </p:custDataLst>
          </p:nvPr>
        </p:nvSpPr>
        <p:spPr>
          <a:xfrm>
            <a:off x="8739188" y="4538663"/>
            <a:ext cx="554037" cy="1843087"/>
          </a:xfrm>
          <a:prstGeom prst="rect">
            <a:avLst/>
          </a:prstGeom>
          <a:noFill/>
          <a:ln w="9525">
            <a:noFill/>
          </a:ln>
        </p:spPr>
        <p:txBody>
          <a:bodyPr vert="eaVert">
            <a:spAutoFit/>
          </a:bodyPr>
          <a:lstStyle>
            <a:lvl1pPr marL="342900" indent="-3429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5pPr>
          </a:lstStyle>
          <a:p>
            <a:pPr marL="0" lvl="0" indent="0" eaLnBrk="1" hangingPunct="1">
              <a:spcBef>
                <a:spcPct val="0"/>
              </a:spcBef>
              <a:buFontTx/>
              <a:buNone/>
            </a:pPr>
            <a:r>
              <a:rPr lang="zh-CN" altLang="en-US" sz="2400">
                <a:solidFill>
                  <a:srgbClr val="000000"/>
                </a:solidFill>
                <a:latin typeface="微软雅黑" panose="020b0503020204020204" charset="-122"/>
                <a:ea typeface="微软雅黑"/>
              </a:rPr>
              <a:t>艾青</a:t>
            </a:r>
            <a:endParaRPr lang="zh-CN" altLang="en-US" sz="2400">
              <a:solidFill>
                <a:srgbClr val="000000"/>
              </a:solidFill>
              <a:latin typeface="微软雅黑" panose="020b0503020204020204" charset="-122"/>
              <a:ea typeface="微软雅黑" panose="020b0503020204020204" charset="-122"/>
            </a:endParaRPr>
          </a:p>
        </p:txBody>
      </p:sp>
      <p:pic>
        <p:nvPicPr>
          <p:cNvPr id="3" name="图片 1"/>
          <p:cNvPicPr>
            <a:picLocks noChangeAspect="1"/>
          </p:cNvPicPr>
          <p:nvPr>
            <p:custDataLst>
              <p:tags r:id="rId13"/>
            </p:custDataLst>
          </p:nvPr>
        </p:nvPicPr>
        <p:blipFill>
          <a:blip r:embed="rId12"/>
          <a:stretch>
            <a:fillRect/>
          </a:stretch>
        </p:blipFill>
        <p:spPr>
          <a:xfrm>
            <a:off x="781050" y="2133600"/>
            <a:ext cx="5168900" cy="5224463"/>
          </a:xfrm>
          <a:prstGeom prst="rect">
            <a:avLst/>
          </a:prstGeom>
          <a:noFill/>
          <a:ln w="9525">
            <a:noFill/>
          </a:ln>
        </p:spPr>
      </p:pic>
      <p:sp>
        <p:nvSpPr>
          <p:cNvPr id="2053" name="Rectangle 5"/>
          <p:cNvSpPr>
            <a:spLocks noGrp="1"/>
          </p:cNvSpPr>
          <p:nvPr>
            <p:custDataLst>
              <p:tags r:id="rId14"/>
            </p:custDataLst>
          </p:nvPr>
        </p:nvSpPr>
        <p:spPr>
          <a:xfrm>
            <a:off x="849630" y="4841240"/>
            <a:ext cx="4968240" cy="1669415"/>
          </a:xfrm>
          <a:prstGeom prst="rect">
            <a:avLst/>
          </a:prstGeom>
        </p:spPr>
        <p:txBody>
          <a:bodyPr vert="horz" wrap="square" lIns="91440" tIns="45720" rIns="91440" bIns="45720" rtlCol="0" anchor="t">
            <a:normAutofit fontScale="25000"/>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charset="0"/>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Arial" panose="020b0604020202020204" pitchFamily="34" charset="0"/>
                <a:ea typeface="隶书" panose="02010509060101010101" charset="0"/>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charset="0"/>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charset="0"/>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buClrTx/>
              <a:buSzTx/>
              <a:buFontTx/>
            </a:pPr>
            <a:r>
              <a:rPr lang="en-US" altLang="zh-CN" sz="3200" kern="1200">
                <a:latin typeface="+mn-lt"/>
                <a:ea typeface="+mn-ea"/>
                <a:cs typeface="+mn-cs"/>
              </a:rPr>
              <a:t>    </a:t>
            </a:r>
            <a:endParaRPr lang="en-US" altLang="zh-CN" kern="1200">
              <a:latin typeface="黑体" charset="0"/>
              <a:ea typeface="黑体" charset="0"/>
              <a:cs typeface="+mn-cs"/>
            </a:endParaRPr>
          </a:p>
          <a:p>
            <a:pPr marL="0" indent="0" algn="ctr">
              <a:buNone/>
            </a:pPr>
            <a:r>
              <a:rPr lang="en-US" altLang="zh-CN" sz="10000" kern="1200">
                <a:latin typeface="+mn-lt"/>
                <a:ea typeface="+mn-ea"/>
                <a:cs typeface="+mn-cs"/>
              </a:rPr>
              <a:t> </a:t>
            </a:r>
            <a:r>
              <a:rPr lang="zh-CN" altLang="en-US" sz="10000" b="1">
                <a:solidFill>
                  <a:srgbClr val="648BAE"/>
                </a:solidFill>
                <a:latin typeface="宋体" panose="02010600030101010101" pitchFamily="2" charset="-122"/>
                <a:ea typeface="宋体" panose="02010600030101010101" pitchFamily="2" charset="-122"/>
                <a:sym typeface="+mn-ea"/>
              </a:rPr>
              <a:t>语文部编版</a:t>
            </a:r>
            <a:endParaRPr lang="zh-CN" altLang="en-US" sz="10000" b="1">
              <a:solidFill>
                <a:srgbClr val="648BAE"/>
              </a:solidFill>
              <a:latin typeface="宋体" pitchFamily="2" charset="-122"/>
              <a:ea typeface="宋体" pitchFamily="2" charset="-122"/>
            </a:endParaRPr>
          </a:p>
          <a:p>
            <a:pPr marL="0" indent="0" algn="ctr">
              <a:buNone/>
            </a:pPr>
            <a:r>
              <a:rPr lang="zh-CN" altLang="en-US" sz="10000" b="1">
                <a:solidFill>
                  <a:srgbClr val="648BAE"/>
                </a:solidFill>
                <a:latin typeface="宋体" panose="02010600030101010101" pitchFamily="2" charset="-122"/>
                <a:ea typeface="宋体" panose="02010600030101010101" pitchFamily="2" charset="-122"/>
                <a:sym typeface="+mn-ea"/>
              </a:rPr>
              <a:t>必修下册</a:t>
            </a:r>
            <a:r>
              <a:rPr lang="en-US" altLang="zh-CN" sz="10000" kern="1200">
                <a:latin typeface="+mn-lt"/>
                <a:ea typeface="+mn-ea"/>
                <a:cs typeface="+mn-cs"/>
              </a:rPr>
              <a:t>   </a:t>
            </a:r>
            <a:r>
              <a:rPr lang="en-US" altLang="zh-CN" sz="3200" kern="1200">
                <a:latin typeface="+mn-lt"/>
                <a:ea typeface="+mn-ea"/>
                <a:cs typeface="+mn-cs"/>
              </a:rPr>
              <a:t>     </a:t>
            </a:r>
            <a:endParaRPr lang="en-US" altLang="zh-CN" sz="3200" kern="1200">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053">
                                            <p:txEl>
                                              <p:charRg st="0" end="14"/>
                                            </p:txEl>
                                          </p:spTgt>
                                        </p:tgtEl>
                                        <p:attrNameLst>
                                          <p:attrName>style.visibility</p:attrName>
                                        </p:attrNameLst>
                                      </p:cBhvr>
                                      <p:to>
                                        <p:strVal val="visible"/>
                                      </p:to>
                                    </p:set>
                                    <p:anim calcmode="lin" valueType="num">
                                      <p:cBhvr additive="base">
                                        <p:cTn id="7" dur="500" fill="hold"/>
                                        <p:tgtEl>
                                          <p:spTgt spid="2053">
                                            <p:txEl>
                                              <p:charRg st="0" end="1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53">
                                            <p:txEl>
                                              <p:charRg st="0" end="14"/>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2" fill="hold" nodeType="clickEffect">
                                  <p:stCondLst>
                                    <p:cond delay="0"/>
                                  </p:stCondLst>
                                  <p:childTnLst>
                                    <p:set>
                                      <p:cBhvr>
                                        <p:cTn id="12" dur="1" fill="hold">
                                          <p:stCondLst>
                                            <p:cond delay="0"/>
                                          </p:stCondLst>
                                        </p:cTn>
                                        <p:tgtEl>
                                          <p:spTgt spid="2053">
                                            <p:txEl>
                                              <p:charRg st="14" end="30"/>
                                            </p:txEl>
                                          </p:spTgt>
                                        </p:tgtEl>
                                        <p:attrNameLst>
                                          <p:attrName>style.visibility</p:attrName>
                                        </p:attrNameLst>
                                      </p:cBhvr>
                                      <p:to>
                                        <p:strVal val="visible"/>
                                      </p:to>
                                    </p:set>
                                    <p:anim calcmode="lin" valueType="num">
                                      <p:cBhvr additive="base">
                                        <p:cTn id="13" dur="500" fill="hold"/>
                                        <p:tgtEl>
                                          <p:spTgt spid="2053">
                                            <p:txEl>
                                              <p:charRg st="14" end="30"/>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2053">
                                            <p:txEl>
                                              <p:charRg st="14" end="30"/>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2" fill="hold" nodeType="clickEffect">
                                  <p:stCondLst>
                                    <p:cond delay="0"/>
                                  </p:stCondLst>
                                  <p:childTnLst>
                                    <p:set>
                                      <p:cBhvr>
                                        <p:cTn id="18" dur="1" fill="hold">
                                          <p:stCondLst>
                                            <p:cond delay="0"/>
                                          </p:stCondLst>
                                        </p:cTn>
                                        <p:tgtEl>
                                          <p:spTgt spid="2053">
                                            <p:txEl>
                                              <p:charRg st="2" end="2"/>
                                            </p:txEl>
                                          </p:spTgt>
                                        </p:tgtEl>
                                        <p:attrNameLst>
                                          <p:attrName>style.visibility</p:attrName>
                                        </p:attrNameLst>
                                      </p:cBhvr>
                                      <p:to>
                                        <p:strVal val="visible"/>
                                      </p:to>
                                    </p:set>
                                    <p:anim calcmode="lin" valueType="num">
                                      <p:cBhvr additive="base">
                                        <p:cTn id="19" dur="500" fill="hold"/>
                                        <p:tgtEl>
                                          <p:spTgt spid="2053">
                                            <p:txEl>
                                              <p:char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2053">
                                            <p:txEl>
                                              <p:char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76803" name="图片 1"/>
          <p:cNvPicPr>
            <a:picLocks noChangeAspect="1"/>
          </p:cNvPicPr>
          <p:nvPr>
            <p:custDataLst>
              <p:tags r:id="rId4"/>
            </p:custDataLst>
          </p:nvPr>
        </p:nvPicPr>
        <p:blipFill>
          <a:blip r:embed="rId3"/>
          <a:stretch>
            <a:fillRect/>
          </a:stretch>
        </p:blipFill>
        <p:spPr>
          <a:xfrm>
            <a:off x="9594850" y="0"/>
            <a:ext cx="2597150" cy="2781300"/>
          </a:xfrm>
          <a:prstGeom prst="rect">
            <a:avLst/>
          </a:prstGeom>
          <a:noFill/>
          <a:ln w="9525">
            <a:noFill/>
          </a:ln>
        </p:spPr>
      </p:pic>
      <p:sp>
        <p:nvSpPr>
          <p:cNvPr id="4" name="文本框 3"/>
          <p:cNvSpPr txBox="1"/>
          <p:nvPr>
            <p:custDataLst>
              <p:tags r:id="rId5"/>
            </p:custDataLst>
          </p:nvPr>
        </p:nvSpPr>
        <p:spPr>
          <a:xfrm>
            <a:off x="9487535" y="551815"/>
            <a:ext cx="1804670" cy="521970"/>
          </a:xfrm>
          <a:prstGeom prst="rect">
            <a:avLst/>
          </a:prstGeom>
          <a:noFill/>
        </p:spPr>
        <p:txBody>
          <a:bodyPr wrap="square" rtlCol="0">
            <a:spAutoFit/>
          </a:bodyPr>
          <a:lstStyle/>
          <a:p>
            <a:pPr algn="r"/>
            <a:r>
              <a:rPr lang="zh-CN" altLang="en-US" sz="2800" b="1">
                <a:solidFill>
                  <a:srgbClr val="002060"/>
                </a:solidFill>
                <a:latin typeface="楷体" panose="02010609060101010101" charset="-122"/>
                <a:ea typeface="楷体" panose="02010609060101010101" charset="-122"/>
              </a:rPr>
              <a:t>结构划分</a:t>
            </a:r>
            <a:endParaRPr lang="zh-CN" altLang="en-US" sz="2800" b="1">
              <a:solidFill>
                <a:srgbClr val="002060"/>
              </a:solidFill>
              <a:latin typeface="楷体" panose="02010609060101010101" charset="-122"/>
              <a:ea typeface="楷体" panose="02010609060101010101" charset="-122"/>
            </a:endParaRPr>
          </a:p>
        </p:txBody>
      </p:sp>
      <p:sp>
        <p:nvSpPr>
          <p:cNvPr id="5" name="文本框 4"/>
          <p:cNvSpPr txBox="1"/>
          <p:nvPr>
            <p:custDataLst>
              <p:tags r:id="rId6"/>
            </p:custDataLst>
          </p:nvPr>
        </p:nvSpPr>
        <p:spPr>
          <a:xfrm>
            <a:off x="3823970" y="1322070"/>
            <a:ext cx="4544060" cy="583565"/>
          </a:xfrm>
          <a:prstGeom prst="rect">
            <a:avLst/>
          </a:prstGeom>
          <a:noFill/>
        </p:spPr>
        <p:txBody>
          <a:bodyPr wrap="square" rtlCol="0">
            <a:spAutoFit/>
          </a:bodyPr>
          <a:lstStyle/>
          <a:p>
            <a:r>
              <a:rPr lang="zh-CN" altLang="en-US" sz="3200">
                <a:solidFill>
                  <a:srgbClr val="C00000"/>
                </a:solidFill>
                <a:latin typeface="楷体" panose="02010609060101010101" charset="-122"/>
                <a:ea typeface="楷体" panose="02010609060101010101" charset="-122"/>
                <a:cs typeface="楷体" panose="02010609060101010101" charset="-122"/>
              </a:rPr>
              <a:t>内容         情感</a:t>
            </a:r>
            <a:endParaRPr lang="zh-CN" altLang="en-US" sz="3200">
              <a:solidFill>
                <a:srgbClr val="C00000"/>
              </a:solidFill>
              <a:latin typeface="楷体" panose="02010609060101010101" charset="-122"/>
              <a:ea typeface="楷体" panose="02010609060101010101" charset="-122"/>
              <a:cs typeface="楷体" panose="02010609060101010101" charset="-122"/>
            </a:endParaRPr>
          </a:p>
        </p:txBody>
      </p:sp>
      <p:sp>
        <p:nvSpPr>
          <p:cNvPr id="6" name="文本框 5"/>
          <p:cNvSpPr txBox="1"/>
          <p:nvPr>
            <p:custDataLst>
              <p:tags r:id="rId7"/>
            </p:custDataLst>
          </p:nvPr>
        </p:nvSpPr>
        <p:spPr>
          <a:xfrm>
            <a:off x="478790" y="2130425"/>
            <a:ext cx="9116060" cy="4154170"/>
          </a:xfrm>
          <a:prstGeom prst="rect">
            <a:avLst/>
          </a:prstGeom>
          <a:solidFill>
            <a:schemeClr val="bg1">
              <a:lumMod val="85000"/>
              <a:alpha val="65000"/>
            </a:schemeClr>
          </a:solidFill>
        </p:spPr>
        <p:txBody>
          <a:bodyPr wrap="square" rtlCol="0">
            <a:spAutoFit/>
          </a:bodyPr>
          <a:lstStyle/>
          <a:p>
            <a:r>
              <a:rPr lang="zh-CN" altLang="en-US" sz="2400">
                <a:latin typeface="+mj-ea"/>
                <a:ea typeface="+mj-ea"/>
                <a:cs typeface="+mj-ea"/>
              </a:rPr>
              <a:t>第一部分（</a:t>
            </a:r>
            <a:r>
              <a:rPr lang="en-US" altLang="zh-CN" sz="2400">
                <a:latin typeface="+mj-ea"/>
                <a:ea typeface="+mj-ea"/>
                <a:cs typeface="+mj-ea"/>
              </a:rPr>
              <a:t>1~3</a:t>
            </a:r>
            <a:r>
              <a:rPr lang="zh-CN" altLang="en-US" sz="2400">
                <a:latin typeface="+mj-ea"/>
                <a:ea typeface="+mj-ea"/>
                <a:cs typeface="+mj-ea"/>
              </a:rPr>
              <a:t>）</a:t>
            </a:r>
            <a:endParaRPr lang="zh-CN" altLang="en-US" sz="2400">
              <a:latin typeface="+mj-ea"/>
              <a:ea typeface="+mj-ea"/>
              <a:cs typeface="+mj-ea"/>
            </a:endParaRPr>
          </a:p>
          <a:p>
            <a:endParaRPr lang="en-US" altLang="zh-CN" sz="2400">
              <a:latin typeface="+mj-ea"/>
              <a:ea typeface="+mj-ea"/>
              <a:cs typeface="+mj-ea"/>
            </a:endParaRPr>
          </a:p>
          <a:p>
            <a:endParaRPr lang="zh-CN" altLang="en-US" sz="2400">
              <a:latin typeface="+mj-ea"/>
              <a:ea typeface="+mj-ea"/>
              <a:cs typeface="+mj-ea"/>
            </a:endParaRPr>
          </a:p>
          <a:p>
            <a:r>
              <a:rPr lang="zh-CN" altLang="en-US" sz="2400">
                <a:latin typeface="+mj-ea"/>
                <a:ea typeface="+mj-ea"/>
                <a:cs typeface="+mj-ea"/>
              </a:rPr>
              <a:t>第二部分（</a:t>
            </a:r>
            <a:r>
              <a:rPr lang="en-US" altLang="zh-CN" sz="2400">
                <a:latin typeface="+mj-ea"/>
                <a:ea typeface="+mj-ea"/>
                <a:cs typeface="+mj-ea"/>
              </a:rPr>
              <a:t>4~8</a:t>
            </a:r>
            <a:r>
              <a:rPr lang="zh-CN" altLang="en-US" sz="2400">
                <a:latin typeface="+mj-ea"/>
                <a:ea typeface="+mj-ea"/>
                <a:cs typeface="+mj-ea"/>
              </a:rPr>
              <a:t>）</a:t>
            </a:r>
            <a:endParaRPr lang="zh-CN" altLang="en-US" sz="2400">
              <a:latin typeface="+mj-ea"/>
              <a:ea typeface="+mj-ea"/>
              <a:cs typeface="+mj-ea"/>
            </a:endParaRPr>
          </a:p>
          <a:p>
            <a:endParaRPr lang="zh-CN" altLang="en-US" sz="2400">
              <a:latin typeface="+mj-ea"/>
              <a:ea typeface="+mj-ea"/>
              <a:cs typeface="+mj-ea"/>
            </a:endParaRPr>
          </a:p>
          <a:p>
            <a:endParaRPr lang="zh-CN" altLang="en-US" sz="2400">
              <a:latin typeface="+mj-ea"/>
              <a:ea typeface="+mj-ea"/>
              <a:cs typeface="+mj-ea"/>
            </a:endParaRPr>
          </a:p>
          <a:p>
            <a:r>
              <a:rPr lang="zh-CN" altLang="en-US" sz="2400">
                <a:latin typeface="+mj-ea"/>
                <a:ea typeface="+mj-ea"/>
                <a:cs typeface="+mj-ea"/>
              </a:rPr>
              <a:t>第三部分（</a:t>
            </a:r>
            <a:r>
              <a:rPr lang="en-US" altLang="zh-CN" sz="2400">
                <a:latin typeface="+mj-ea"/>
                <a:ea typeface="+mj-ea"/>
                <a:cs typeface="+mj-ea"/>
              </a:rPr>
              <a:t>9~11</a:t>
            </a:r>
            <a:r>
              <a:rPr lang="zh-CN" altLang="en-US" sz="2400">
                <a:latin typeface="+mj-ea"/>
                <a:ea typeface="+mj-ea"/>
                <a:cs typeface="+mj-ea"/>
              </a:rPr>
              <a:t>）</a:t>
            </a:r>
            <a:endParaRPr lang="zh-CN" altLang="en-US" sz="2400">
              <a:latin typeface="+mj-ea"/>
              <a:ea typeface="+mj-ea"/>
              <a:cs typeface="+mj-ea"/>
            </a:endParaRPr>
          </a:p>
          <a:p>
            <a:endParaRPr lang="zh-CN" altLang="en-US" sz="2400">
              <a:latin typeface="+mj-ea"/>
              <a:ea typeface="+mj-ea"/>
              <a:cs typeface="+mj-ea"/>
            </a:endParaRPr>
          </a:p>
          <a:p>
            <a:endParaRPr lang="zh-CN" altLang="en-US" sz="2400">
              <a:latin typeface="+mj-ea"/>
              <a:ea typeface="+mj-ea"/>
              <a:cs typeface="+mj-ea"/>
            </a:endParaRPr>
          </a:p>
          <a:p>
            <a:r>
              <a:rPr lang="zh-CN" altLang="en-US" sz="2400">
                <a:latin typeface="+mj-ea"/>
                <a:ea typeface="+mj-ea"/>
                <a:cs typeface="+mj-ea"/>
              </a:rPr>
              <a:t>第四部分（</a:t>
            </a:r>
            <a:r>
              <a:rPr lang="en-US" altLang="zh-CN" sz="2400">
                <a:latin typeface="+mj-ea"/>
                <a:ea typeface="+mj-ea"/>
                <a:cs typeface="+mj-ea"/>
              </a:rPr>
              <a:t>12~13</a:t>
            </a:r>
            <a:r>
              <a:rPr lang="zh-CN" altLang="en-US" sz="2400">
                <a:latin typeface="+mj-ea"/>
                <a:ea typeface="+mj-ea"/>
                <a:cs typeface="+mj-ea"/>
              </a:rPr>
              <a:t>）</a:t>
            </a:r>
            <a:endParaRPr lang="zh-CN" altLang="en-US" sz="2400">
              <a:latin typeface="+mj-ea"/>
              <a:ea typeface="+mj-ea"/>
              <a:cs typeface="+mj-ea"/>
            </a:endParaRPr>
          </a:p>
          <a:p>
            <a:endParaRPr lang="zh-CN" altLang="en-US" sz="2400">
              <a:latin typeface="+mj-ea"/>
              <a:ea typeface="+mj-ea"/>
              <a:cs typeface="+mj-ea"/>
            </a:endParaRPr>
          </a:p>
        </p:txBody>
      </p:sp>
      <p:sp>
        <p:nvSpPr>
          <p:cNvPr id="7" name="文本框 6"/>
          <p:cNvSpPr txBox="1"/>
          <p:nvPr>
            <p:custDataLst>
              <p:tags r:id="rId8"/>
            </p:custDataLst>
          </p:nvPr>
        </p:nvSpPr>
        <p:spPr>
          <a:xfrm>
            <a:off x="3672840" y="2130425"/>
            <a:ext cx="1963420" cy="829945"/>
          </a:xfrm>
          <a:prstGeom prst="rect">
            <a:avLst/>
          </a:prstGeom>
          <a:noFill/>
        </p:spPr>
        <p:txBody>
          <a:bodyPr wrap="square" rtlCol="0">
            <a:spAutoFit/>
          </a:bodyPr>
          <a:lstStyle/>
          <a:p>
            <a:r>
              <a:rPr lang="zh-CN" altLang="en-US" sz="2400">
                <a:solidFill>
                  <a:srgbClr val="C00000"/>
                </a:solidFill>
              </a:rPr>
              <a:t>悲苦身世</a:t>
            </a:r>
            <a:endParaRPr lang="zh-CN" altLang="en-US" sz="2400">
              <a:solidFill>
                <a:srgbClr val="C00000"/>
              </a:solidFill>
            </a:endParaRPr>
          </a:p>
          <a:p>
            <a:r>
              <a:rPr lang="zh-CN" altLang="en-US" sz="2400">
                <a:solidFill>
                  <a:srgbClr val="C00000"/>
                </a:solidFill>
              </a:rPr>
              <a:t>和</a:t>
            </a:r>
            <a:r>
              <a:rPr lang="en-US" altLang="zh-CN" sz="2400">
                <a:solidFill>
                  <a:srgbClr val="C00000"/>
                </a:solidFill>
              </a:rPr>
              <a:t>“</a:t>
            </a:r>
            <a:r>
              <a:rPr lang="zh-CN" altLang="en-US" sz="2400">
                <a:solidFill>
                  <a:srgbClr val="C00000"/>
                </a:solidFill>
              </a:rPr>
              <a:t>我</a:t>
            </a:r>
            <a:r>
              <a:rPr lang="en-US" altLang="zh-CN" sz="2400">
                <a:solidFill>
                  <a:srgbClr val="C00000"/>
                </a:solidFill>
              </a:rPr>
              <a:t>”</a:t>
            </a:r>
            <a:r>
              <a:rPr lang="zh-CN" altLang="en-US" sz="2400">
                <a:solidFill>
                  <a:srgbClr val="C00000"/>
                </a:solidFill>
              </a:rPr>
              <a:t>的关系</a:t>
            </a:r>
            <a:endParaRPr lang="zh-CN" altLang="en-US" sz="2400">
              <a:solidFill>
                <a:srgbClr val="C00000"/>
              </a:solidFill>
            </a:endParaRPr>
          </a:p>
        </p:txBody>
      </p:sp>
      <p:sp>
        <p:nvSpPr>
          <p:cNvPr id="8" name="文本框 7"/>
          <p:cNvSpPr txBox="1"/>
          <p:nvPr>
            <p:custDataLst>
              <p:tags r:id="rId9"/>
            </p:custDataLst>
          </p:nvPr>
        </p:nvSpPr>
        <p:spPr>
          <a:xfrm>
            <a:off x="6642100" y="2130425"/>
            <a:ext cx="887095" cy="829945"/>
          </a:xfrm>
          <a:prstGeom prst="rect">
            <a:avLst/>
          </a:prstGeom>
          <a:noFill/>
        </p:spPr>
        <p:txBody>
          <a:bodyPr wrap="square" rtlCol="0">
            <a:spAutoFit/>
          </a:bodyPr>
          <a:lstStyle/>
          <a:p>
            <a:r>
              <a:rPr lang="zh-CN" altLang="en-US" sz="2400">
                <a:solidFill>
                  <a:srgbClr val="C00000"/>
                </a:solidFill>
              </a:rPr>
              <a:t>怀念</a:t>
            </a:r>
            <a:endParaRPr lang="zh-CN" altLang="en-US" sz="2400">
              <a:solidFill>
                <a:srgbClr val="C00000"/>
              </a:solidFill>
            </a:endParaRPr>
          </a:p>
          <a:p>
            <a:r>
              <a:rPr lang="zh-CN" altLang="en-US" sz="2400">
                <a:solidFill>
                  <a:srgbClr val="C00000"/>
                </a:solidFill>
              </a:rPr>
              <a:t>痛悼</a:t>
            </a:r>
            <a:endParaRPr lang="zh-CN" altLang="en-US" sz="2400">
              <a:solidFill>
                <a:srgbClr val="C00000"/>
              </a:solidFill>
            </a:endParaRPr>
          </a:p>
        </p:txBody>
      </p:sp>
      <p:sp>
        <p:nvSpPr>
          <p:cNvPr id="9" name="文本框 8"/>
          <p:cNvSpPr txBox="1"/>
          <p:nvPr>
            <p:custDataLst>
              <p:tags r:id="rId10"/>
            </p:custDataLst>
          </p:nvPr>
        </p:nvSpPr>
        <p:spPr>
          <a:xfrm>
            <a:off x="3672840" y="3215640"/>
            <a:ext cx="1963420" cy="829945"/>
          </a:xfrm>
          <a:prstGeom prst="rect">
            <a:avLst/>
          </a:prstGeom>
          <a:noFill/>
        </p:spPr>
        <p:txBody>
          <a:bodyPr wrap="square" rtlCol="0">
            <a:spAutoFit/>
          </a:bodyPr>
          <a:lstStyle/>
          <a:p>
            <a:r>
              <a:rPr lang="zh-CN" altLang="en-US" sz="2400">
                <a:solidFill>
                  <a:srgbClr val="C00000"/>
                </a:solidFill>
              </a:rPr>
              <a:t>辛劳悲苦</a:t>
            </a:r>
            <a:endParaRPr lang="zh-CN" altLang="en-US" sz="2400">
              <a:solidFill>
                <a:srgbClr val="C00000"/>
              </a:solidFill>
            </a:endParaRPr>
          </a:p>
          <a:p>
            <a:r>
              <a:rPr lang="zh-CN" altLang="en-US" sz="2400">
                <a:solidFill>
                  <a:srgbClr val="C00000"/>
                </a:solidFill>
              </a:rPr>
              <a:t>的一生</a:t>
            </a:r>
            <a:endParaRPr lang="zh-CN" altLang="en-US" sz="2400">
              <a:solidFill>
                <a:srgbClr val="C00000"/>
              </a:solidFill>
            </a:endParaRPr>
          </a:p>
        </p:txBody>
      </p:sp>
      <p:sp>
        <p:nvSpPr>
          <p:cNvPr id="10" name="文本框 9"/>
          <p:cNvSpPr txBox="1"/>
          <p:nvPr>
            <p:custDataLst>
              <p:tags r:id="rId11"/>
            </p:custDataLst>
          </p:nvPr>
        </p:nvSpPr>
        <p:spPr>
          <a:xfrm>
            <a:off x="6642100" y="3215640"/>
            <a:ext cx="887095" cy="829945"/>
          </a:xfrm>
          <a:prstGeom prst="rect">
            <a:avLst/>
          </a:prstGeom>
          <a:noFill/>
        </p:spPr>
        <p:txBody>
          <a:bodyPr wrap="square" rtlCol="0">
            <a:spAutoFit/>
          </a:bodyPr>
          <a:lstStyle/>
          <a:p>
            <a:r>
              <a:rPr lang="zh-CN" altLang="en-US" sz="2400">
                <a:solidFill>
                  <a:srgbClr val="C00000"/>
                </a:solidFill>
              </a:rPr>
              <a:t>眷恋</a:t>
            </a:r>
            <a:endParaRPr lang="zh-CN" altLang="en-US" sz="2400">
              <a:solidFill>
                <a:srgbClr val="C00000"/>
              </a:solidFill>
            </a:endParaRPr>
          </a:p>
          <a:p>
            <a:r>
              <a:rPr lang="zh-CN" altLang="en-US" sz="2400">
                <a:solidFill>
                  <a:srgbClr val="C00000"/>
                </a:solidFill>
              </a:rPr>
              <a:t>尊敬</a:t>
            </a:r>
            <a:endParaRPr lang="zh-CN" altLang="en-US" sz="2400">
              <a:solidFill>
                <a:srgbClr val="C00000"/>
              </a:solidFill>
            </a:endParaRPr>
          </a:p>
        </p:txBody>
      </p:sp>
      <p:sp>
        <p:nvSpPr>
          <p:cNvPr id="11" name="文本框 10"/>
          <p:cNvSpPr txBox="1"/>
          <p:nvPr>
            <p:custDataLst>
              <p:tags r:id="rId12"/>
            </p:custDataLst>
          </p:nvPr>
        </p:nvSpPr>
        <p:spPr>
          <a:xfrm>
            <a:off x="3672840" y="4300855"/>
            <a:ext cx="1963420" cy="829945"/>
          </a:xfrm>
          <a:prstGeom prst="rect">
            <a:avLst/>
          </a:prstGeom>
          <a:noFill/>
        </p:spPr>
        <p:txBody>
          <a:bodyPr wrap="square" rtlCol="0">
            <a:spAutoFit/>
          </a:bodyPr>
          <a:lstStyle/>
          <a:p>
            <a:r>
              <a:rPr lang="zh-CN" altLang="en-US" sz="2400">
                <a:solidFill>
                  <a:srgbClr val="C00000"/>
                </a:solidFill>
              </a:rPr>
              <a:t>死后的凄凉</a:t>
            </a:r>
            <a:endParaRPr lang="zh-CN" altLang="en-US" sz="2400">
              <a:solidFill>
                <a:srgbClr val="C00000"/>
              </a:solidFill>
            </a:endParaRPr>
          </a:p>
          <a:p>
            <a:r>
              <a:rPr lang="zh-CN" altLang="en-US" sz="2400">
                <a:solidFill>
                  <a:srgbClr val="C00000"/>
                </a:solidFill>
              </a:rPr>
              <a:t>家人的遭遇</a:t>
            </a:r>
            <a:endParaRPr lang="zh-CN" altLang="en-US" sz="2400">
              <a:solidFill>
                <a:srgbClr val="C00000"/>
              </a:solidFill>
            </a:endParaRPr>
          </a:p>
        </p:txBody>
      </p:sp>
      <p:sp>
        <p:nvSpPr>
          <p:cNvPr id="12" name="文本框 11"/>
          <p:cNvSpPr txBox="1"/>
          <p:nvPr>
            <p:custDataLst>
              <p:tags r:id="rId13"/>
            </p:custDataLst>
          </p:nvPr>
        </p:nvSpPr>
        <p:spPr>
          <a:xfrm>
            <a:off x="6642100" y="4300855"/>
            <a:ext cx="887095" cy="829945"/>
          </a:xfrm>
          <a:prstGeom prst="rect">
            <a:avLst/>
          </a:prstGeom>
          <a:noFill/>
        </p:spPr>
        <p:txBody>
          <a:bodyPr wrap="square" rtlCol="0">
            <a:spAutoFit/>
          </a:bodyPr>
          <a:lstStyle/>
          <a:p>
            <a:r>
              <a:rPr lang="zh-CN" altLang="en-US" sz="2400">
                <a:solidFill>
                  <a:srgbClr val="C00000"/>
                </a:solidFill>
              </a:rPr>
              <a:t>诅咒</a:t>
            </a:r>
            <a:endParaRPr lang="zh-CN" altLang="en-US" sz="2400">
              <a:solidFill>
                <a:srgbClr val="C00000"/>
              </a:solidFill>
            </a:endParaRPr>
          </a:p>
          <a:p>
            <a:r>
              <a:rPr lang="zh-CN" altLang="en-US" sz="2400">
                <a:solidFill>
                  <a:srgbClr val="C00000"/>
                </a:solidFill>
              </a:rPr>
              <a:t>控诉</a:t>
            </a:r>
            <a:endParaRPr lang="zh-CN" altLang="en-US" sz="2400">
              <a:solidFill>
                <a:srgbClr val="C00000"/>
              </a:solidFill>
            </a:endParaRPr>
          </a:p>
        </p:txBody>
      </p:sp>
      <p:sp>
        <p:nvSpPr>
          <p:cNvPr id="13" name="文本框 12"/>
          <p:cNvSpPr txBox="1"/>
          <p:nvPr>
            <p:custDataLst>
              <p:tags r:id="rId14"/>
            </p:custDataLst>
          </p:nvPr>
        </p:nvSpPr>
        <p:spPr>
          <a:xfrm>
            <a:off x="3672840" y="5378450"/>
            <a:ext cx="1963420" cy="460375"/>
          </a:xfrm>
          <a:prstGeom prst="rect">
            <a:avLst/>
          </a:prstGeom>
          <a:noFill/>
        </p:spPr>
        <p:txBody>
          <a:bodyPr wrap="square" rtlCol="0">
            <a:spAutoFit/>
          </a:bodyPr>
          <a:lstStyle/>
          <a:p>
            <a:r>
              <a:rPr lang="zh-CN" altLang="en-US" sz="2400">
                <a:solidFill>
                  <a:srgbClr val="C00000"/>
                </a:solidFill>
              </a:rPr>
              <a:t>赞美诗</a:t>
            </a:r>
            <a:endParaRPr lang="zh-CN" altLang="en-US" sz="2400">
              <a:solidFill>
                <a:srgbClr val="C00000"/>
              </a:solidFill>
            </a:endParaRPr>
          </a:p>
        </p:txBody>
      </p:sp>
      <p:sp>
        <p:nvSpPr>
          <p:cNvPr id="14" name="文本框 13"/>
          <p:cNvSpPr txBox="1"/>
          <p:nvPr>
            <p:custDataLst>
              <p:tags r:id="rId15"/>
            </p:custDataLst>
          </p:nvPr>
        </p:nvSpPr>
        <p:spPr>
          <a:xfrm>
            <a:off x="6642100" y="5378450"/>
            <a:ext cx="887095" cy="829945"/>
          </a:xfrm>
          <a:prstGeom prst="rect">
            <a:avLst/>
          </a:prstGeom>
          <a:noFill/>
        </p:spPr>
        <p:txBody>
          <a:bodyPr wrap="square" rtlCol="0">
            <a:spAutoFit/>
          </a:bodyPr>
          <a:lstStyle/>
          <a:p>
            <a:r>
              <a:rPr lang="zh-CN" altLang="en-US" sz="2400">
                <a:solidFill>
                  <a:srgbClr val="C00000"/>
                </a:solidFill>
              </a:rPr>
              <a:t>怀念</a:t>
            </a:r>
            <a:endParaRPr lang="zh-CN" altLang="en-US" sz="2400">
              <a:solidFill>
                <a:srgbClr val="C00000"/>
              </a:solidFill>
            </a:endParaRPr>
          </a:p>
          <a:p>
            <a:r>
              <a:rPr lang="zh-CN" altLang="en-US" sz="2400">
                <a:solidFill>
                  <a:srgbClr val="C00000"/>
                </a:solidFill>
              </a:rPr>
              <a:t>赞美</a:t>
            </a:r>
            <a:endParaRPr lang="zh-CN" altLang="en-US" sz="2400">
              <a:solidFill>
                <a:srgbClr val="C00000"/>
              </a:solidFill>
            </a:endParaRPr>
          </a:p>
        </p:txBody>
      </p:sp>
      <p:sp>
        <p:nvSpPr>
          <p:cNvPr id="16" name="右大括号 15"/>
          <p:cNvSpPr/>
          <p:nvPr>
            <p:custDataLst>
              <p:tags r:id="rId16"/>
            </p:custDataLst>
          </p:nvPr>
        </p:nvSpPr>
        <p:spPr>
          <a:xfrm>
            <a:off x="7441565" y="2335530"/>
            <a:ext cx="601345" cy="3736975"/>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a:p>
        </p:txBody>
      </p:sp>
      <p:sp>
        <p:nvSpPr>
          <p:cNvPr id="17" name="文本框 16"/>
          <p:cNvSpPr txBox="1"/>
          <p:nvPr>
            <p:custDataLst>
              <p:tags r:id="rId17"/>
            </p:custDataLst>
          </p:nvPr>
        </p:nvSpPr>
        <p:spPr>
          <a:xfrm>
            <a:off x="8201660" y="3296285"/>
            <a:ext cx="3436620" cy="1814830"/>
          </a:xfrm>
          <a:prstGeom prst="rect">
            <a:avLst/>
          </a:prstGeom>
          <a:noFill/>
        </p:spPr>
        <p:txBody>
          <a:bodyPr wrap="square" rtlCol="0">
            <a:spAutoFit/>
          </a:bodyPr>
          <a:lstStyle/>
          <a:p>
            <a:r>
              <a:rPr lang="zh-CN" altLang="en-US" sz="2800">
                <a:solidFill>
                  <a:srgbClr val="C00000"/>
                </a:solidFill>
              </a:rPr>
              <a:t>情感线索：</a:t>
            </a:r>
            <a:endParaRPr lang="zh-CN" altLang="en-US" sz="2800">
              <a:solidFill>
                <a:srgbClr val="C00000"/>
              </a:solidFill>
            </a:endParaRPr>
          </a:p>
          <a:p>
            <a:r>
              <a:rPr lang="zh-CN" altLang="en-US" sz="2800">
                <a:solidFill>
                  <a:srgbClr val="C00000"/>
                </a:solidFill>
              </a:rPr>
              <a:t>对大堰河的挚爱、</a:t>
            </a:r>
            <a:endParaRPr lang="zh-CN" altLang="en-US" sz="2800">
              <a:solidFill>
                <a:srgbClr val="C00000"/>
              </a:solidFill>
            </a:endParaRPr>
          </a:p>
          <a:p>
            <a:r>
              <a:rPr lang="zh-CN" altLang="en-US" sz="2800">
                <a:solidFill>
                  <a:srgbClr val="C00000"/>
                </a:solidFill>
              </a:rPr>
              <a:t>对不公的、黑暗的</a:t>
            </a:r>
            <a:endParaRPr lang="zh-CN" altLang="en-US" sz="2800">
              <a:solidFill>
                <a:srgbClr val="C00000"/>
              </a:solidFill>
            </a:endParaRPr>
          </a:p>
          <a:p>
            <a:r>
              <a:rPr lang="zh-CN" altLang="en-US" sz="2800">
                <a:solidFill>
                  <a:srgbClr val="C00000"/>
                </a:solidFill>
              </a:rPr>
              <a:t>社会的痛恨</a:t>
            </a:r>
            <a:endParaRPr lang="zh-CN" altLang="en-US" sz="2800">
              <a:solidFill>
                <a:srgbClr val="C0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wipe(down)">
                                      <p:cBhvr>
                                        <p:cTn id="12" dur="500"/>
                                        <p:tgtEl>
                                          <p:spTgt spid="7">
                                            <p:txEl>
                                              <p:pRg st="0" end="0"/>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animEffect transition="in" filter="wipe(down)">
                                      <p:cBhvr>
                                        <p:cTn id="15" dur="500"/>
                                        <p:tgtEl>
                                          <p:spTgt spid="7">
                                            <p:txEl>
                                              <p:pRg st="1" end="1"/>
                                            </p:txEl>
                                          </p:spTgt>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22" presetClass="entr" presetSubtype="4" fill="hold" nodeType="clickEffect">
                                  <p:stCondLst>
                                    <p:cond delay="0"/>
                                  </p:stCondLst>
                                  <p:childTnLst>
                                    <p:set>
                                      <p:cBhvr>
                                        <p:cTn id="19" dur="1" fill="hold">
                                          <p:stCondLst>
                                            <p:cond delay="0"/>
                                          </p:stCondLst>
                                        </p:cTn>
                                        <p:tgtEl>
                                          <p:spTgt spid="8">
                                            <p:txEl>
                                              <p:pRg st="0" end="0"/>
                                            </p:txEl>
                                          </p:spTgt>
                                        </p:tgtEl>
                                        <p:attrNameLst>
                                          <p:attrName>style.visibility</p:attrName>
                                        </p:attrNameLst>
                                      </p:cBhvr>
                                      <p:to>
                                        <p:strVal val="visible"/>
                                      </p:to>
                                    </p:set>
                                    <p:animEffect transition="in" filter="wipe(down)">
                                      <p:cBhvr>
                                        <p:cTn id="20" dur="500"/>
                                        <p:tgtEl>
                                          <p:spTgt spid="8">
                                            <p:txEl>
                                              <p:pRg st="0" end="0"/>
                                            </p:txEl>
                                          </p:spTgt>
                                        </p:tgtEl>
                                      </p:cBhvr>
                                    </p:animEffect>
                                  </p:childTnLst>
                                </p:cTn>
                              </p:par>
                              <p:par>
                                <p:cTn id="21" presetID="22" presetClass="entr" presetSubtype="4" fill="hold" nodeType="with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wipe(down)">
                                      <p:cBhvr>
                                        <p:cTn id="23" dur="500"/>
                                        <p:tgtEl>
                                          <p:spTgt spid="8">
                                            <p:txEl>
                                              <p:pRg st="1" end="1"/>
                                            </p:txEl>
                                          </p:spTgt>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22" presetClass="entr" presetSubtype="4" fill="hold"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Effect transition="in" filter="wipe(down)">
                                      <p:cBhvr>
                                        <p:cTn id="28" dur="500"/>
                                        <p:tgtEl>
                                          <p:spTgt spid="6">
                                            <p:txEl>
                                              <p:pRg st="3" end="3"/>
                                            </p:txEl>
                                          </p:spTgt>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22" presetClass="entr" presetSubtype="4" fill="hold" nodeType="clickEffect">
                                  <p:stCondLst>
                                    <p:cond delay="0"/>
                                  </p:stCondLst>
                                  <p:childTnLst>
                                    <p:set>
                                      <p:cBhvr>
                                        <p:cTn id="32" dur="1" fill="hold">
                                          <p:stCondLst>
                                            <p:cond delay="0"/>
                                          </p:stCondLst>
                                        </p:cTn>
                                        <p:tgtEl>
                                          <p:spTgt spid="9">
                                            <p:txEl>
                                              <p:pRg st="0" end="0"/>
                                            </p:txEl>
                                          </p:spTgt>
                                        </p:tgtEl>
                                        <p:attrNameLst>
                                          <p:attrName>style.visibility</p:attrName>
                                        </p:attrNameLst>
                                      </p:cBhvr>
                                      <p:to>
                                        <p:strVal val="visible"/>
                                      </p:to>
                                    </p:set>
                                    <p:animEffect transition="in" filter="wipe(down)">
                                      <p:cBhvr>
                                        <p:cTn id="33" dur="500"/>
                                        <p:tgtEl>
                                          <p:spTgt spid="9">
                                            <p:txEl>
                                              <p:pRg st="0" end="0"/>
                                            </p:txEl>
                                          </p:spTgt>
                                        </p:tgtEl>
                                      </p:cBhvr>
                                    </p:animEffect>
                                  </p:childTnLst>
                                </p:cTn>
                              </p:par>
                              <p:par>
                                <p:cTn id="34" presetID="22" presetClass="entr" presetSubtype="4" fill="hold" nodeType="withEffect">
                                  <p:stCondLst>
                                    <p:cond delay="0"/>
                                  </p:stCondLst>
                                  <p:childTnLst>
                                    <p:set>
                                      <p:cBhvr>
                                        <p:cTn id="35" dur="1" fill="hold">
                                          <p:stCondLst>
                                            <p:cond delay="0"/>
                                          </p:stCondLst>
                                        </p:cTn>
                                        <p:tgtEl>
                                          <p:spTgt spid="9">
                                            <p:txEl>
                                              <p:pRg st="1" end="1"/>
                                            </p:txEl>
                                          </p:spTgt>
                                        </p:tgtEl>
                                        <p:attrNameLst>
                                          <p:attrName>style.visibility</p:attrName>
                                        </p:attrNameLst>
                                      </p:cBhvr>
                                      <p:to>
                                        <p:strVal val="visible"/>
                                      </p:to>
                                    </p:set>
                                    <p:animEffect transition="in" filter="wipe(down)">
                                      <p:cBhvr>
                                        <p:cTn id="36" dur="500"/>
                                        <p:tgtEl>
                                          <p:spTgt spid="9">
                                            <p:txEl>
                                              <p:pRg st="1" end="1"/>
                                            </p:txEl>
                                          </p:spTgt>
                                        </p:tgtEl>
                                      </p:cBhvr>
                                    </p:animEffect>
                                  </p:childTnLst>
                                </p:cTn>
                              </p:par>
                            </p:childTnLst>
                          </p:cTn>
                        </p:par>
                      </p:childTnLst>
                    </p:cTn>
                  </p:par>
                  <p:par>
                    <p:cTn id="37" fill="hold" nodeType="clickPar">
                      <p:stCondLst>
                        <p:cond delay="indefinite"/>
                      </p:stCondLst>
                      <p:childTnLst>
                        <p:par>
                          <p:cTn id="38" fill="hold" nodeType="afterGroup">
                            <p:stCondLst>
                              <p:cond delay="0"/>
                            </p:stCondLst>
                            <p:childTnLst>
                              <p:par>
                                <p:cTn id="39" presetID="22" presetClass="entr" presetSubtype="4" fill="hold" nodeType="clickEffect">
                                  <p:stCondLst>
                                    <p:cond delay="0"/>
                                  </p:stCondLst>
                                  <p:childTnLst>
                                    <p:set>
                                      <p:cBhvr>
                                        <p:cTn id="40" dur="1" fill="hold">
                                          <p:stCondLst>
                                            <p:cond delay="0"/>
                                          </p:stCondLst>
                                        </p:cTn>
                                        <p:tgtEl>
                                          <p:spTgt spid="10">
                                            <p:txEl>
                                              <p:pRg st="0" end="0"/>
                                            </p:txEl>
                                          </p:spTgt>
                                        </p:tgtEl>
                                        <p:attrNameLst>
                                          <p:attrName>style.visibility</p:attrName>
                                        </p:attrNameLst>
                                      </p:cBhvr>
                                      <p:to>
                                        <p:strVal val="visible"/>
                                      </p:to>
                                    </p:set>
                                    <p:animEffect transition="in" filter="wipe(down)">
                                      <p:cBhvr>
                                        <p:cTn id="41" dur="500"/>
                                        <p:tgtEl>
                                          <p:spTgt spid="10">
                                            <p:txEl>
                                              <p:pRg st="0" end="0"/>
                                            </p:txEl>
                                          </p:spTgt>
                                        </p:tgtEl>
                                      </p:cBhvr>
                                    </p:animEffect>
                                  </p:childTnLst>
                                </p:cTn>
                              </p:par>
                              <p:par>
                                <p:cTn id="42" presetID="22" presetClass="entr" presetSubtype="4" fill="hold" nodeType="withEffect">
                                  <p:stCondLst>
                                    <p:cond delay="0"/>
                                  </p:stCondLst>
                                  <p:childTnLst>
                                    <p:set>
                                      <p:cBhvr>
                                        <p:cTn id="43" dur="1" fill="hold">
                                          <p:stCondLst>
                                            <p:cond delay="0"/>
                                          </p:stCondLst>
                                        </p:cTn>
                                        <p:tgtEl>
                                          <p:spTgt spid="10">
                                            <p:txEl>
                                              <p:pRg st="1" end="1"/>
                                            </p:txEl>
                                          </p:spTgt>
                                        </p:tgtEl>
                                        <p:attrNameLst>
                                          <p:attrName>style.visibility</p:attrName>
                                        </p:attrNameLst>
                                      </p:cBhvr>
                                      <p:to>
                                        <p:strVal val="visible"/>
                                      </p:to>
                                    </p:set>
                                    <p:animEffect transition="in" filter="wipe(down)">
                                      <p:cBhvr>
                                        <p:cTn id="44" dur="500"/>
                                        <p:tgtEl>
                                          <p:spTgt spid="10">
                                            <p:txEl>
                                              <p:pRg st="1" end="1"/>
                                            </p:txEl>
                                          </p:spTgt>
                                        </p:tgtEl>
                                      </p:cBhvr>
                                    </p:animEffect>
                                  </p:childTnLst>
                                </p:cTn>
                              </p:par>
                            </p:childTnLst>
                          </p:cTn>
                        </p:par>
                      </p:childTnLst>
                    </p:cTn>
                  </p:par>
                  <p:par>
                    <p:cTn id="45" fill="hold" nodeType="clickPar">
                      <p:stCondLst>
                        <p:cond delay="indefinite"/>
                      </p:stCondLst>
                      <p:childTnLst>
                        <p:par>
                          <p:cTn id="46" fill="hold" nodeType="afterGroup">
                            <p:stCondLst>
                              <p:cond delay="0"/>
                            </p:stCondLst>
                            <p:childTnLst>
                              <p:par>
                                <p:cTn id="47" presetID="22" presetClass="entr" presetSubtype="4" fill="hold" nodeType="clickEffect">
                                  <p:stCondLst>
                                    <p:cond delay="0"/>
                                  </p:stCondLst>
                                  <p:childTnLst>
                                    <p:set>
                                      <p:cBhvr>
                                        <p:cTn id="48" dur="1" fill="hold">
                                          <p:stCondLst>
                                            <p:cond delay="0"/>
                                          </p:stCondLst>
                                        </p:cTn>
                                        <p:tgtEl>
                                          <p:spTgt spid="6">
                                            <p:txEl>
                                              <p:pRg st="6" end="6"/>
                                            </p:txEl>
                                          </p:spTgt>
                                        </p:tgtEl>
                                        <p:attrNameLst>
                                          <p:attrName>style.visibility</p:attrName>
                                        </p:attrNameLst>
                                      </p:cBhvr>
                                      <p:to>
                                        <p:strVal val="visible"/>
                                      </p:to>
                                    </p:set>
                                    <p:animEffect transition="in" filter="wipe(down)">
                                      <p:cBhvr>
                                        <p:cTn id="49" dur="500"/>
                                        <p:tgtEl>
                                          <p:spTgt spid="6">
                                            <p:txEl>
                                              <p:pRg st="6" end="6"/>
                                            </p:txEl>
                                          </p:spTgt>
                                        </p:tgtEl>
                                      </p:cBhvr>
                                    </p:animEffect>
                                  </p:childTnLst>
                                </p:cTn>
                              </p:par>
                            </p:childTnLst>
                          </p:cTn>
                        </p:par>
                      </p:childTnLst>
                    </p:cTn>
                  </p:par>
                  <p:par>
                    <p:cTn id="50" fill="hold" nodeType="clickPar">
                      <p:stCondLst>
                        <p:cond delay="indefinite"/>
                      </p:stCondLst>
                      <p:childTnLst>
                        <p:par>
                          <p:cTn id="51" fill="hold" nodeType="afterGroup">
                            <p:stCondLst>
                              <p:cond delay="0"/>
                            </p:stCondLst>
                            <p:childTnLst>
                              <p:par>
                                <p:cTn id="52" presetID="22" presetClass="entr" presetSubtype="4" fill="hold" nodeType="clickEffect">
                                  <p:stCondLst>
                                    <p:cond delay="0"/>
                                  </p:stCondLst>
                                  <p:childTnLst>
                                    <p:set>
                                      <p:cBhvr>
                                        <p:cTn id="53" dur="1" fill="hold">
                                          <p:stCondLst>
                                            <p:cond delay="0"/>
                                          </p:stCondLst>
                                        </p:cTn>
                                        <p:tgtEl>
                                          <p:spTgt spid="11">
                                            <p:txEl>
                                              <p:pRg st="0" end="0"/>
                                            </p:txEl>
                                          </p:spTgt>
                                        </p:tgtEl>
                                        <p:attrNameLst>
                                          <p:attrName>style.visibility</p:attrName>
                                        </p:attrNameLst>
                                      </p:cBhvr>
                                      <p:to>
                                        <p:strVal val="visible"/>
                                      </p:to>
                                    </p:set>
                                    <p:animEffect transition="in" filter="wipe(down)">
                                      <p:cBhvr>
                                        <p:cTn id="54" dur="500"/>
                                        <p:tgtEl>
                                          <p:spTgt spid="11">
                                            <p:txEl>
                                              <p:pRg st="0" end="0"/>
                                            </p:txEl>
                                          </p:spTgt>
                                        </p:tgtEl>
                                      </p:cBhvr>
                                    </p:animEffect>
                                  </p:childTnLst>
                                </p:cTn>
                              </p:par>
                              <p:par>
                                <p:cTn id="55" presetID="22" presetClass="entr" presetSubtype="4" fill="hold" nodeType="withEffect">
                                  <p:stCondLst>
                                    <p:cond delay="0"/>
                                  </p:stCondLst>
                                  <p:childTnLst>
                                    <p:set>
                                      <p:cBhvr>
                                        <p:cTn id="56" dur="1" fill="hold">
                                          <p:stCondLst>
                                            <p:cond delay="0"/>
                                          </p:stCondLst>
                                        </p:cTn>
                                        <p:tgtEl>
                                          <p:spTgt spid="11">
                                            <p:txEl>
                                              <p:pRg st="1" end="1"/>
                                            </p:txEl>
                                          </p:spTgt>
                                        </p:tgtEl>
                                        <p:attrNameLst>
                                          <p:attrName>style.visibility</p:attrName>
                                        </p:attrNameLst>
                                      </p:cBhvr>
                                      <p:to>
                                        <p:strVal val="visible"/>
                                      </p:to>
                                    </p:set>
                                    <p:animEffect transition="in" filter="wipe(down)">
                                      <p:cBhvr>
                                        <p:cTn id="57" dur="500"/>
                                        <p:tgtEl>
                                          <p:spTgt spid="11">
                                            <p:txEl>
                                              <p:pRg st="1" end="1"/>
                                            </p:txEl>
                                          </p:spTgt>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22" presetClass="entr" presetSubtype="4" fill="hold" nodeType="clickEffect">
                                  <p:stCondLst>
                                    <p:cond delay="0"/>
                                  </p:stCondLst>
                                  <p:childTnLst>
                                    <p:set>
                                      <p:cBhvr>
                                        <p:cTn id="61" dur="1" fill="hold">
                                          <p:stCondLst>
                                            <p:cond delay="0"/>
                                          </p:stCondLst>
                                        </p:cTn>
                                        <p:tgtEl>
                                          <p:spTgt spid="12">
                                            <p:txEl>
                                              <p:pRg st="0" end="0"/>
                                            </p:txEl>
                                          </p:spTgt>
                                        </p:tgtEl>
                                        <p:attrNameLst>
                                          <p:attrName>style.visibility</p:attrName>
                                        </p:attrNameLst>
                                      </p:cBhvr>
                                      <p:to>
                                        <p:strVal val="visible"/>
                                      </p:to>
                                    </p:set>
                                    <p:animEffect transition="in" filter="wipe(down)">
                                      <p:cBhvr>
                                        <p:cTn id="62" dur="500"/>
                                        <p:tgtEl>
                                          <p:spTgt spid="12">
                                            <p:txEl>
                                              <p:pRg st="0" end="0"/>
                                            </p:txEl>
                                          </p:spTgt>
                                        </p:tgtEl>
                                      </p:cBhvr>
                                    </p:animEffect>
                                  </p:childTnLst>
                                </p:cTn>
                              </p:par>
                              <p:par>
                                <p:cTn id="63" presetID="22" presetClass="entr" presetSubtype="4" fill="hold" nodeType="withEffect">
                                  <p:stCondLst>
                                    <p:cond delay="0"/>
                                  </p:stCondLst>
                                  <p:childTnLst>
                                    <p:set>
                                      <p:cBhvr>
                                        <p:cTn id="64" dur="1" fill="hold">
                                          <p:stCondLst>
                                            <p:cond delay="0"/>
                                          </p:stCondLst>
                                        </p:cTn>
                                        <p:tgtEl>
                                          <p:spTgt spid="12">
                                            <p:txEl>
                                              <p:pRg st="1" end="1"/>
                                            </p:txEl>
                                          </p:spTgt>
                                        </p:tgtEl>
                                        <p:attrNameLst>
                                          <p:attrName>style.visibility</p:attrName>
                                        </p:attrNameLst>
                                      </p:cBhvr>
                                      <p:to>
                                        <p:strVal val="visible"/>
                                      </p:to>
                                    </p:set>
                                    <p:animEffect transition="in" filter="wipe(down)">
                                      <p:cBhvr>
                                        <p:cTn id="65" dur="500"/>
                                        <p:tgtEl>
                                          <p:spTgt spid="12">
                                            <p:txEl>
                                              <p:pRg st="1" end="1"/>
                                            </p:txEl>
                                          </p:spTgt>
                                        </p:tgtEl>
                                      </p:cBhvr>
                                    </p:animEffect>
                                  </p:childTnLst>
                                </p:cTn>
                              </p:par>
                            </p:childTnLst>
                          </p:cTn>
                        </p:par>
                      </p:childTnLst>
                    </p:cTn>
                  </p:par>
                  <p:par>
                    <p:cTn id="66" fill="hold" nodeType="clickPar">
                      <p:stCondLst>
                        <p:cond delay="indefinite"/>
                      </p:stCondLst>
                      <p:childTnLst>
                        <p:par>
                          <p:cTn id="67" fill="hold" nodeType="afterGroup">
                            <p:stCondLst>
                              <p:cond delay="0"/>
                            </p:stCondLst>
                            <p:childTnLst>
                              <p:par>
                                <p:cTn id="68" presetID="22" presetClass="entr" presetSubtype="4" fill="hold" nodeType="clickEffect">
                                  <p:stCondLst>
                                    <p:cond delay="0"/>
                                  </p:stCondLst>
                                  <p:childTnLst>
                                    <p:set>
                                      <p:cBhvr>
                                        <p:cTn id="69" dur="1" fill="hold">
                                          <p:stCondLst>
                                            <p:cond delay="0"/>
                                          </p:stCondLst>
                                        </p:cTn>
                                        <p:tgtEl>
                                          <p:spTgt spid="6">
                                            <p:txEl>
                                              <p:pRg st="9" end="9"/>
                                            </p:txEl>
                                          </p:spTgt>
                                        </p:tgtEl>
                                        <p:attrNameLst>
                                          <p:attrName>style.visibility</p:attrName>
                                        </p:attrNameLst>
                                      </p:cBhvr>
                                      <p:to>
                                        <p:strVal val="visible"/>
                                      </p:to>
                                    </p:set>
                                    <p:animEffect transition="in" filter="wipe(down)">
                                      <p:cBhvr>
                                        <p:cTn id="70" dur="500"/>
                                        <p:tgtEl>
                                          <p:spTgt spid="6">
                                            <p:txEl>
                                              <p:pRg st="9" end="9"/>
                                            </p:txEl>
                                          </p:spTgt>
                                        </p:tgtEl>
                                      </p:cBhvr>
                                    </p:animEffect>
                                  </p:childTnLst>
                                </p:cTn>
                              </p:par>
                            </p:childTnLst>
                          </p:cTn>
                        </p:par>
                      </p:childTnLst>
                    </p:cTn>
                  </p:par>
                  <p:par>
                    <p:cTn id="71" fill="hold" nodeType="clickPar">
                      <p:stCondLst>
                        <p:cond delay="indefinite"/>
                      </p:stCondLst>
                      <p:childTnLst>
                        <p:par>
                          <p:cTn id="72" fill="hold" nodeType="afterGroup">
                            <p:stCondLst>
                              <p:cond delay="0"/>
                            </p:stCondLst>
                            <p:childTnLst>
                              <p:par>
                                <p:cTn id="73" presetID="22" presetClass="entr" presetSubtype="4" fill="hold" nodeType="clickEffect">
                                  <p:stCondLst>
                                    <p:cond delay="0"/>
                                  </p:stCondLst>
                                  <p:childTnLst>
                                    <p:set>
                                      <p:cBhvr>
                                        <p:cTn id="74" dur="1" fill="hold">
                                          <p:stCondLst>
                                            <p:cond delay="0"/>
                                          </p:stCondLst>
                                        </p:cTn>
                                        <p:tgtEl>
                                          <p:spTgt spid="13">
                                            <p:txEl>
                                              <p:pRg st="0" end="0"/>
                                            </p:txEl>
                                          </p:spTgt>
                                        </p:tgtEl>
                                        <p:attrNameLst>
                                          <p:attrName>style.visibility</p:attrName>
                                        </p:attrNameLst>
                                      </p:cBhvr>
                                      <p:to>
                                        <p:strVal val="visible"/>
                                      </p:to>
                                    </p:set>
                                    <p:animEffect transition="in" filter="wipe(down)">
                                      <p:cBhvr>
                                        <p:cTn id="75" dur="500"/>
                                        <p:tgtEl>
                                          <p:spTgt spid="13">
                                            <p:txEl>
                                              <p:pRg st="0" end="0"/>
                                            </p:txEl>
                                          </p:spTgt>
                                        </p:tgtEl>
                                      </p:cBhvr>
                                    </p:animEffect>
                                  </p:childTnLst>
                                </p:cTn>
                              </p:par>
                            </p:childTnLst>
                          </p:cTn>
                        </p:par>
                      </p:childTnLst>
                    </p:cTn>
                  </p:par>
                  <p:par>
                    <p:cTn id="76" fill="hold" nodeType="clickPar">
                      <p:stCondLst>
                        <p:cond delay="indefinite"/>
                      </p:stCondLst>
                      <p:childTnLst>
                        <p:par>
                          <p:cTn id="77" fill="hold" nodeType="afterGroup">
                            <p:stCondLst>
                              <p:cond delay="0"/>
                            </p:stCondLst>
                            <p:childTnLst>
                              <p:par>
                                <p:cTn id="78" presetID="22" presetClass="entr" presetSubtype="4" fill="hold" nodeType="clickEffect">
                                  <p:stCondLst>
                                    <p:cond delay="0"/>
                                  </p:stCondLst>
                                  <p:childTnLst>
                                    <p:set>
                                      <p:cBhvr>
                                        <p:cTn id="79" dur="1" fill="hold">
                                          <p:stCondLst>
                                            <p:cond delay="0"/>
                                          </p:stCondLst>
                                        </p:cTn>
                                        <p:tgtEl>
                                          <p:spTgt spid="14">
                                            <p:txEl>
                                              <p:pRg st="0" end="0"/>
                                            </p:txEl>
                                          </p:spTgt>
                                        </p:tgtEl>
                                        <p:attrNameLst>
                                          <p:attrName>style.visibility</p:attrName>
                                        </p:attrNameLst>
                                      </p:cBhvr>
                                      <p:to>
                                        <p:strVal val="visible"/>
                                      </p:to>
                                    </p:set>
                                    <p:animEffect transition="in" filter="wipe(down)">
                                      <p:cBhvr>
                                        <p:cTn id="80" dur="500"/>
                                        <p:tgtEl>
                                          <p:spTgt spid="14">
                                            <p:txEl>
                                              <p:pRg st="0" end="0"/>
                                            </p:txEl>
                                          </p:spTgt>
                                        </p:tgtEl>
                                      </p:cBhvr>
                                    </p:animEffect>
                                  </p:childTnLst>
                                </p:cTn>
                              </p:par>
                              <p:par>
                                <p:cTn id="81" presetID="22" presetClass="entr" presetSubtype="4" fill="hold" nodeType="withEffect">
                                  <p:stCondLst>
                                    <p:cond delay="0"/>
                                  </p:stCondLst>
                                  <p:childTnLst>
                                    <p:set>
                                      <p:cBhvr>
                                        <p:cTn id="82" dur="1" fill="hold">
                                          <p:stCondLst>
                                            <p:cond delay="0"/>
                                          </p:stCondLst>
                                        </p:cTn>
                                        <p:tgtEl>
                                          <p:spTgt spid="14">
                                            <p:txEl>
                                              <p:pRg st="1" end="1"/>
                                            </p:txEl>
                                          </p:spTgt>
                                        </p:tgtEl>
                                        <p:attrNameLst>
                                          <p:attrName>style.visibility</p:attrName>
                                        </p:attrNameLst>
                                      </p:cBhvr>
                                      <p:to>
                                        <p:strVal val="visible"/>
                                      </p:to>
                                    </p:set>
                                    <p:animEffect transition="in" filter="wipe(down)">
                                      <p:cBhvr>
                                        <p:cTn id="83" dur="500"/>
                                        <p:tgtEl>
                                          <p:spTgt spid="14">
                                            <p:txEl>
                                              <p:pRg st="1" end="1"/>
                                            </p:txEl>
                                          </p:spTgt>
                                        </p:tgtEl>
                                      </p:cBhvr>
                                    </p:animEffect>
                                  </p:childTnLst>
                                </p:cTn>
                              </p:par>
                            </p:childTnLst>
                          </p:cTn>
                        </p:par>
                      </p:childTnLst>
                    </p:cTn>
                  </p:par>
                  <p:par>
                    <p:cTn id="84" fill="hold" nodeType="clickPar">
                      <p:stCondLst>
                        <p:cond delay="indefinite"/>
                      </p:stCondLst>
                      <p:childTnLst>
                        <p:par>
                          <p:cTn id="85" fill="hold" nodeType="afterGroup">
                            <p:stCondLst>
                              <p:cond delay="0"/>
                            </p:stCondLst>
                            <p:childTnLst>
                              <p:par>
                                <p:cTn id="86" presetID="22" presetClass="entr" presetSubtype="4" fill="hold" nodeType="clickEffect">
                                  <p:stCondLst>
                                    <p:cond delay="0"/>
                                  </p:stCondLst>
                                  <p:childTnLst>
                                    <p:set>
                                      <p:cBhvr>
                                        <p:cTn id="87" dur="1" fill="hold">
                                          <p:stCondLst>
                                            <p:cond delay="0"/>
                                          </p:stCondLst>
                                        </p:cTn>
                                        <p:tgtEl>
                                          <p:spTgt spid="17">
                                            <p:txEl>
                                              <p:pRg st="0" end="0"/>
                                            </p:txEl>
                                          </p:spTgt>
                                        </p:tgtEl>
                                        <p:attrNameLst>
                                          <p:attrName>style.visibility</p:attrName>
                                        </p:attrNameLst>
                                      </p:cBhvr>
                                      <p:to>
                                        <p:strVal val="visible"/>
                                      </p:to>
                                    </p:set>
                                    <p:animEffect transition="in" filter="wipe(down)">
                                      <p:cBhvr>
                                        <p:cTn id="88" dur="500"/>
                                        <p:tgtEl>
                                          <p:spTgt spid="17">
                                            <p:txEl>
                                              <p:pRg st="0" end="0"/>
                                            </p:txEl>
                                          </p:spTgt>
                                        </p:tgtEl>
                                      </p:cBhvr>
                                    </p:animEffect>
                                  </p:childTnLst>
                                </p:cTn>
                              </p:par>
                              <p:par>
                                <p:cTn id="89" presetID="22" presetClass="entr" presetSubtype="4" fill="hold" nodeType="withEffect">
                                  <p:stCondLst>
                                    <p:cond delay="0"/>
                                  </p:stCondLst>
                                  <p:childTnLst>
                                    <p:set>
                                      <p:cBhvr>
                                        <p:cTn id="90" dur="1" fill="hold">
                                          <p:stCondLst>
                                            <p:cond delay="0"/>
                                          </p:stCondLst>
                                        </p:cTn>
                                        <p:tgtEl>
                                          <p:spTgt spid="17">
                                            <p:txEl>
                                              <p:pRg st="1" end="1"/>
                                            </p:txEl>
                                          </p:spTgt>
                                        </p:tgtEl>
                                        <p:attrNameLst>
                                          <p:attrName>style.visibility</p:attrName>
                                        </p:attrNameLst>
                                      </p:cBhvr>
                                      <p:to>
                                        <p:strVal val="visible"/>
                                      </p:to>
                                    </p:set>
                                    <p:animEffect transition="in" filter="wipe(down)">
                                      <p:cBhvr>
                                        <p:cTn id="91" dur="500"/>
                                        <p:tgtEl>
                                          <p:spTgt spid="17">
                                            <p:txEl>
                                              <p:pRg st="1" end="1"/>
                                            </p:txEl>
                                          </p:spTgt>
                                        </p:tgtEl>
                                      </p:cBhvr>
                                    </p:animEffect>
                                  </p:childTnLst>
                                </p:cTn>
                              </p:par>
                              <p:par>
                                <p:cTn id="92" presetID="22" presetClass="entr" presetSubtype="4" fill="hold" nodeType="withEffect">
                                  <p:stCondLst>
                                    <p:cond delay="0"/>
                                  </p:stCondLst>
                                  <p:childTnLst>
                                    <p:set>
                                      <p:cBhvr>
                                        <p:cTn id="93" dur="1" fill="hold">
                                          <p:stCondLst>
                                            <p:cond delay="0"/>
                                          </p:stCondLst>
                                        </p:cTn>
                                        <p:tgtEl>
                                          <p:spTgt spid="17">
                                            <p:txEl>
                                              <p:pRg st="2" end="2"/>
                                            </p:txEl>
                                          </p:spTgt>
                                        </p:tgtEl>
                                        <p:attrNameLst>
                                          <p:attrName>style.visibility</p:attrName>
                                        </p:attrNameLst>
                                      </p:cBhvr>
                                      <p:to>
                                        <p:strVal val="visible"/>
                                      </p:to>
                                    </p:set>
                                    <p:animEffect transition="in" filter="wipe(down)">
                                      <p:cBhvr>
                                        <p:cTn id="94" dur="500"/>
                                        <p:tgtEl>
                                          <p:spTgt spid="17">
                                            <p:txEl>
                                              <p:pRg st="2" end="2"/>
                                            </p:txEl>
                                          </p:spTgt>
                                        </p:tgtEl>
                                      </p:cBhvr>
                                    </p:animEffect>
                                  </p:childTnLst>
                                </p:cTn>
                              </p:par>
                              <p:par>
                                <p:cTn id="95" presetID="22" presetClass="entr" presetSubtype="4" fill="hold" nodeType="withEffect">
                                  <p:stCondLst>
                                    <p:cond delay="0"/>
                                  </p:stCondLst>
                                  <p:childTnLst>
                                    <p:set>
                                      <p:cBhvr>
                                        <p:cTn id="96" dur="1" fill="hold">
                                          <p:stCondLst>
                                            <p:cond delay="0"/>
                                          </p:stCondLst>
                                        </p:cTn>
                                        <p:tgtEl>
                                          <p:spTgt spid="17">
                                            <p:txEl>
                                              <p:pRg st="3" end="3"/>
                                            </p:txEl>
                                          </p:spTgt>
                                        </p:tgtEl>
                                        <p:attrNameLst>
                                          <p:attrName>style.visibility</p:attrName>
                                        </p:attrNameLst>
                                      </p:cBhvr>
                                      <p:to>
                                        <p:strVal val="visible"/>
                                      </p:to>
                                    </p:set>
                                    <p:animEffect transition="in" filter="wipe(down)">
                                      <p:cBhvr>
                                        <p:cTn id="97" dur="500"/>
                                        <p:tgtEl>
                                          <p:spTgt spid="1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76803" name="图片 1"/>
          <p:cNvPicPr>
            <a:picLocks noChangeAspect="1"/>
          </p:cNvPicPr>
          <p:nvPr>
            <p:custDataLst>
              <p:tags r:id="rId4"/>
            </p:custDataLst>
          </p:nvPr>
        </p:nvPicPr>
        <p:blipFill>
          <a:blip r:embed="rId3"/>
          <a:stretch>
            <a:fillRect/>
          </a:stretch>
        </p:blipFill>
        <p:spPr>
          <a:xfrm>
            <a:off x="9594850" y="0"/>
            <a:ext cx="2597150" cy="2781300"/>
          </a:xfrm>
          <a:prstGeom prst="rect">
            <a:avLst/>
          </a:prstGeom>
          <a:noFill/>
          <a:ln w="9525">
            <a:noFill/>
          </a:ln>
        </p:spPr>
      </p:pic>
      <p:sp>
        <p:nvSpPr>
          <p:cNvPr id="4" name="文本框 3"/>
          <p:cNvSpPr txBox="1"/>
          <p:nvPr>
            <p:custDataLst>
              <p:tags r:id="rId5"/>
            </p:custDataLst>
          </p:nvPr>
        </p:nvSpPr>
        <p:spPr>
          <a:xfrm>
            <a:off x="9487535" y="551815"/>
            <a:ext cx="1804670" cy="521970"/>
          </a:xfrm>
          <a:prstGeom prst="rect">
            <a:avLst/>
          </a:prstGeom>
          <a:noFill/>
        </p:spPr>
        <p:txBody>
          <a:bodyPr wrap="square" rtlCol="0">
            <a:spAutoFit/>
          </a:bodyPr>
          <a:lstStyle/>
          <a:p>
            <a:pPr algn="r"/>
            <a:r>
              <a:rPr lang="zh-CN" altLang="en-US" sz="2800" b="1">
                <a:solidFill>
                  <a:srgbClr val="002060"/>
                </a:solidFill>
                <a:latin typeface="楷体" panose="02010609060101010101" charset="-122"/>
                <a:ea typeface="楷体" panose="02010609060101010101" charset="-122"/>
              </a:rPr>
              <a:t>逐节分析</a:t>
            </a:r>
            <a:endParaRPr lang="zh-CN" altLang="en-US" sz="2800" b="1">
              <a:solidFill>
                <a:srgbClr val="002060"/>
              </a:solidFill>
              <a:latin typeface="楷体" panose="02010609060101010101" charset="-122"/>
              <a:ea typeface="楷体" panose="02010609060101010101" charset="-122"/>
            </a:endParaRPr>
          </a:p>
        </p:txBody>
      </p:sp>
      <p:pic>
        <p:nvPicPr>
          <p:cNvPr id="2" name="图片 1" descr="1"/>
          <p:cNvPicPr>
            <a:picLocks noChangeAspect="1"/>
          </p:cNvPicPr>
          <p:nvPr>
            <p:custDataLst>
              <p:tags r:id="rId7"/>
            </p:custDataLst>
          </p:nvPr>
        </p:nvPicPr>
        <p:blipFill>
          <a:blip r:embed="rId6"/>
          <a:stretch>
            <a:fillRect/>
          </a:stretch>
        </p:blipFill>
        <p:spPr>
          <a:xfrm>
            <a:off x="622935" y="3084195"/>
            <a:ext cx="5883910" cy="3451860"/>
          </a:xfrm>
          <a:prstGeom prst="rect">
            <a:avLst/>
          </a:prstGeom>
        </p:spPr>
      </p:pic>
      <p:sp>
        <p:nvSpPr>
          <p:cNvPr id="3" name="文本框 2"/>
          <p:cNvSpPr txBox="1"/>
          <p:nvPr>
            <p:custDataLst>
              <p:tags r:id="rId8"/>
            </p:custDataLst>
          </p:nvPr>
        </p:nvSpPr>
        <p:spPr>
          <a:xfrm>
            <a:off x="7188835" y="4756150"/>
            <a:ext cx="2298700" cy="521970"/>
          </a:xfrm>
          <a:prstGeom prst="rect">
            <a:avLst/>
          </a:prstGeom>
          <a:noFill/>
        </p:spPr>
        <p:txBody>
          <a:bodyPr wrap="square" rtlCol="0">
            <a:spAutoFit/>
          </a:bodyPr>
          <a:lstStyle/>
          <a:p>
            <a:r>
              <a:rPr lang="zh-CN" altLang="en-US" sz="2800">
                <a:solidFill>
                  <a:srgbClr val="C00000"/>
                </a:solidFill>
              </a:rPr>
              <a:t>大堰河</a:t>
            </a:r>
            <a:r>
              <a:rPr lang="en-US" altLang="zh-CN" sz="2800">
                <a:solidFill>
                  <a:srgbClr val="C00000"/>
                </a:solidFill>
              </a:rPr>
              <a:t>——</a:t>
            </a:r>
            <a:endParaRPr lang="zh-CN" altLang="en-US" sz="2800">
              <a:solidFill>
                <a:srgbClr val="C00000"/>
              </a:solidFill>
            </a:endParaRPr>
          </a:p>
        </p:txBody>
      </p:sp>
      <p:sp>
        <p:nvSpPr>
          <p:cNvPr id="15" name="文本框 14"/>
          <p:cNvSpPr txBox="1"/>
          <p:nvPr>
            <p:custDataLst>
              <p:tags r:id="rId9"/>
            </p:custDataLst>
          </p:nvPr>
        </p:nvSpPr>
        <p:spPr>
          <a:xfrm>
            <a:off x="9288145" y="4756150"/>
            <a:ext cx="2203450" cy="1383665"/>
          </a:xfrm>
          <a:prstGeom prst="rect">
            <a:avLst/>
          </a:prstGeom>
          <a:noFill/>
        </p:spPr>
        <p:txBody>
          <a:bodyPr wrap="square" rtlCol="0">
            <a:spAutoFit/>
          </a:bodyPr>
          <a:lstStyle/>
          <a:p>
            <a:r>
              <a:rPr lang="zh-CN" altLang="en-US" sz="2800">
                <a:solidFill>
                  <a:srgbClr val="C00000"/>
                </a:solidFill>
                <a:sym typeface="+mn-ea"/>
              </a:rPr>
              <a:t>身世凄惨、</a:t>
            </a:r>
            <a:endParaRPr lang="zh-CN" altLang="en-US" sz="2800">
              <a:solidFill>
                <a:srgbClr val="C00000"/>
              </a:solidFill>
              <a:sym typeface="+mn-ea"/>
            </a:endParaRPr>
          </a:p>
          <a:p>
            <a:r>
              <a:rPr lang="zh-CN" altLang="en-US" sz="2800">
                <a:solidFill>
                  <a:srgbClr val="C00000"/>
                </a:solidFill>
                <a:sym typeface="+mn-ea"/>
              </a:rPr>
              <a:t>地位低下、</a:t>
            </a:r>
            <a:endParaRPr lang="zh-CN" altLang="en-US" sz="2800">
              <a:solidFill>
                <a:srgbClr val="C00000"/>
              </a:solidFill>
              <a:sym typeface="+mn-ea"/>
            </a:endParaRPr>
          </a:p>
          <a:p>
            <a:r>
              <a:rPr lang="zh-CN" altLang="en-US" sz="2800">
                <a:solidFill>
                  <a:srgbClr val="C00000"/>
                </a:solidFill>
                <a:sym typeface="+mn-ea"/>
              </a:rPr>
              <a:t>身份卑微</a:t>
            </a:r>
            <a:endParaRPr lang="zh-CN" altLang="en-US" sz="2800"/>
          </a:p>
        </p:txBody>
      </p:sp>
      <p:sp>
        <p:nvSpPr>
          <p:cNvPr id="5" name="文本框 4"/>
          <p:cNvSpPr txBox="1"/>
          <p:nvPr>
            <p:custDataLst>
              <p:tags r:id="rId10"/>
            </p:custDataLst>
          </p:nvPr>
        </p:nvSpPr>
        <p:spPr>
          <a:xfrm>
            <a:off x="622935" y="1073785"/>
            <a:ext cx="5883275" cy="2009775"/>
          </a:xfrm>
          <a:prstGeom prst="rect">
            <a:avLst/>
          </a:prstGeom>
          <a:solidFill>
            <a:schemeClr val="bg1">
              <a:lumMod val="85000"/>
              <a:alpha val="65000"/>
            </a:schemeClr>
          </a:solidFill>
        </p:spPr>
        <p:txBody>
          <a:bodyPr wrap="square" rtlCol="0">
            <a:spAutoFit/>
          </a:bodyPr>
          <a:lstStyle/>
          <a:p>
            <a:pPr fontAlgn="auto">
              <a:lnSpc>
                <a:spcPct val="130000"/>
              </a:lnSpc>
            </a:pPr>
            <a:r>
              <a:rPr lang="zh-CN" altLang="en-US" sz="2400" spc="100">
                <a:solidFill>
                  <a:srgbClr val="002060"/>
                </a:solidFill>
                <a:uFillTx/>
                <a:latin typeface="+中文标题" charset="0"/>
                <a:ea typeface="+mj-ea"/>
                <a:cs typeface="+mj-ea"/>
              </a:rPr>
              <a:t>大堰河，是我的保姆。</a:t>
            </a:r>
            <a:endParaRPr lang="zh-CN" altLang="en-US" sz="2400" spc="100">
              <a:solidFill>
                <a:srgbClr val="002060"/>
              </a:solidFill>
              <a:uFillTx/>
              <a:latin typeface="+中文标题" charset="0"/>
              <a:ea typeface="+mj-ea"/>
              <a:cs typeface="+mj-ea"/>
            </a:endParaRPr>
          </a:p>
          <a:p>
            <a:pPr fontAlgn="auto">
              <a:lnSpc>
                <a:spcPct val="130000"/>
              </a:lnSpc>
            </a:pPr>
            <a:r>
              <a:rPr lang="zh-CN" altLang="en-US" sz="2400" spc="100">
                <a:solidFill>
                  <a:srgbClr val="002060"/>
                </a:solidFill>
                <a:uFillTx/>
                <a:latin typeface="+中文标题" charset="0"/>
                <a:ea typeface="+mj-ea"/>
                <a:cs typeface="+mj-ea"/>
              </a:rPr>
              <a:t>她的名字就是生她的村庄的名字，</a:t>
            </a:r>
            <a:endParaRPr lang="zh-CN" altLang="en-US" sz="2400" spc="100">
              <a:solidFill>
                <a:srgbClr val="002060"/>
              </a:solidFill>
              <a:uFillTx/>
              <a:latin typeface="+中文标题" charset="0"/>
              <a:ea typeface="+mj-ea"/>
              <a:cs typeface="+mj-ea"/>
            </a:endParaRPr>
          </a:p>
          <a:p>
            <a:pPr fontAlgn="auto">
              <a:lnSpc>
                <a:spcPct val="130000"/>
              </a:lnSpc>
            </a:pPr>
            <a:r>
              <a:rPr lang="zh-CN" altLang="en-US" sz="2400" spc="100">
                <a:solidFill>
                  <a:srgbClr val="002060"/>
                </a:solidFill>
                <a:uFillTx/>
                <a:latin typeface="+中文标题" charset="0"/>
                <a:ea typeface="+mj-ea"/>
                <a:cs typeface="+mj-ea"/>
              </a:rPr>
              <a:t>她是童养媳，</a:t>
            </a:r>
            <a:endParaRPr lang="zh-CN" altLang="en-US" sz="2400" spc="100">
              <a:solidFill>
                <a:srgbClr val="002060"/>
              </a:solidFill>
              <a:uFillTx/>
              <a:latin typeface="+中文标题" charset="0"/>
              <a:ea typeface="+mj-ea"/>
              <a:cs typeface="+mj-ea"/>
            </a:endParaRPr>
          </a:p>
          <a:p>
            <a:pPr fontAlgn="auto">
              <a:lnSpc>
                <a:spcPct val="130000"/>
              </a:lnSpc>
            </a:pPr>
            <a:r>
              <a:rPr lang="zh-CN" altLang="en-US" sz="2400" spc="100">
                <a:solidFill>
                  <a:srgbClr val="002060"/>
                </a:solidFill>
                <a:uFillTx/>
                <a:latin typeface="+中文标题" charset="0"/>
                <a:ea typeface="+mj-ea"/>
                <a:cs typeface="+mj-ea"/>
              </a:rPr>
              <a:t>大堰河，是我的保姆。</a:t>
            </a:r>
            <a:endParaRPr lang="zh-CN" altLang="en-US" sz="2400" spc="100">
              <a:solidFill>
                <a:srgbClr val="002060"/>
              </a:solidFill>
              <a:uFillTx/>
              <a:latin typeface="+中文标题" charset="0"/>
              <a:ea typeface="+mj-ea"/>
              <a:cs typeface="+mj-ea"/>
            </a:endParaRPr>
          </a:p>
        </p:txBody>
      </p:sp>
      <p:sp>
        <p:nvSpPr>
          <p:cNvPr id="6" name="文本框 5"/>
          <p:cNvSpPr txBox="1"/>
          <p:nvPr>
            <p:custDataLst>
              <p:tags r:id="rId11"/>
            </p:custDataLst>
          </p:nvPr>
        </p:nvSpPr>
        <p:spPr>
          <a:xfrm>
            <a:off x="622935" y="551815"/>
            <a:ext cx="2338705" cy="521970"/>
          </a:xfrm>
          <a:prstGeom prst="rect">
            <a:avLst/>
          </a:prstGeom>
          <a:noFill/>
        </p:spPr>
        <p:txBody>
          <a:bodyPr wrap="square" rtlCol="0">
            <a:spAutoFit/>
          </a:bodyPr>
          <a:lstStyle/>
          <a:p>
            <a:r>
              <a:rPr lang="zh-CN" altLang="en-US" sz="2800">
                <a:latin typeface="楷体" panose="02010609060101010101" charset="-122"/>
                <a:ea typeface="楷体" panose="02010609060101010101" charset="-122"/>
                <a:cs typeface="楷体" panose="02010609060101010101" charset="-122"/>
              </a:rPr>
              <a:t>第</a:t>
            </a:r>
            <a:r>
              <a:rPr lang="en-US" altLang="zh-CN" sz="2800">
                <a:latin typeface="楷体" panose="02010609060101010101" charset="-122"/>
                <a:ea typeface="楷体" panose="02010609060101010101" charset="-122"/>
                <a:cs typeface="楷体" panose="02010609060101010101" charset="-122"/>
              </a:rPr>
              <a:t>1</a:t>
            </a:r>
            <a:r>
              <a:rPr lang="zh-CN" altLang="en-US" sz="2800">
                <a:latin typeface="楷体" panose="02010609060101010101" charset="-122"/>
                <a:ea typeface="楷体" panose="02010609060101010101" charset="-122"/>
                <a:cs typeface="楷体" panose="02010609060101010101" charset="-122"/>
              </a:rPr>
              <a:t>节</a:t>
            </a:r>
            <a:endParaRPr lang="zh-CN" altLang="en-US" sz="2800">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15">
                                            <p:txEl>
                                              <p:pRg st="0" end="0"/>
                                            </p:txEl>
                                          </p:spTgt>
                                        </p:tgtEl>
                                        <p:attrNameLst>
                                          <p:attrName>style.visibility</p:attrName>
                                        </p:attrNameLst>
                                      </p:cBhvr>
                                      <p:to>
                                        <p:strVal val="visible"/>
                                      </p:to>
                                    </p:set>
                                    <p:animEffect transition="in" filter="wipe(down)">
                                      <p:cBhvr>
                                        <p:cTn id="12" dur="500"/>
                                        <p:tgtEl>
                                          <p:spTgt spid="15">
                                            <p:txEl>
                                              <p:pRg st="0" end="0"/>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15">
                                            <p:txEl>
                                              <p:pRg st="1" end="1"/>
                                            </p:txEl>
                                          </p:spTgt>
                                        </p:tgtEl>
                                        <p:attrNameLst>
                                          <p:attrName>style.visibility</p:attrName>
                                        </p:attrNameLst>
                                      </p:cBhvr>
                                      <p:to>
                                        <p:strVal val="visible"/>
                                      </p:to>
                                    </p:set>
                                    <p:animEffect transition="in" filter="wipe(down)">
                                      <p:cBhvr>
                                        <p:cTn id="15" dur="500"/>
                                        <p:tgtEl>
                                          <p:spTgt spid="15">
                                            <p:txEl>
                                              <p:pRg st="1" end="1"/>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15">
                                            <p:txEl>
                                              <p:pRg st="2" end="2"/>
                                            </p:txEl>
                                          </p:spTgt>
                                        </p:tgtEl>
                                        <p:attrNameLst>
                                          <p:attrName>style.visibility</p:attrName>
                                        </p:attrNameLst>
                                      </p:cBhvr>
                                      <p:to>
                                        <p:strVal val="visible"/>
                                      </p:to>
                                    </p:set>
                                    <p:animEffect transition="in" filter="wipe(down)">
                                      <p:cBhvr>
                                        <p:cTn id="18" dur="500"/>
                                        <p:tgtEl>
                                          <p:spTgt spid="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76803" name="图片 1"/>
          <p:cNvPicPr>
            <a:picLocks noChangeAspect="1"/>
          </p:cNvPicPr>
          <p:nvPr>
            <p:custDataLst>
              <p:tags r:id="rId4"/>
            </p:custDataLst>
          </p:nvPr>
        </p:nvPicPr>
        <p:blipFill>
          <a:blip r:embed="rId3"/>
          <a:stretch>
            <a:fillRect/>
          </a:stretch>
        </p:blipFill>
        <p:spPr>
          <a:xfrm>
            <a:off x="9594850" y="0"/>
            <a:ext cx="2597150" cy="2781300"/>
          </a:xfrm>
          <a:prstGeom prst="rect">
            <a:avLst/>
          </a:prstGeom>
          <a:noFill/>
          <a:ln w="9525">
            <a:noFill/>
          </a:ln>
        </p:spPr>
      </p:pic>
      <p:sp>
        <p:nvSpPr>
          <p:cNvPr id="4" name="文本框 3"/>
          <p:cNvSpPr txBox="1"/>
          <p:nvPr>
            <p:custDataLst>
              <p:tags r:id="rId5"/>
            </p:custDataLst>
          </p:nvPr>
        </p:nvSpPr>
        <p:spPr>
          <a:xfrm>
            <a:off x="9487535" y="551815"/>
            <a:ext cx="1804670" cy="521970"/>
          </a:xfrm>
          <a:prstGeom prst="rect">
            <a:avLst/>
          </a:prstGeom>
          <a:noFill/>
        </p:spPr>
        <p:txBody>
          <a:bodyPr wrap="square" rtlCol="0">
            <a:spAutoFit/>
          </a:bodyPr>
          <a:lstStyle/>
          <a:p>
            <a:pPr algn="r"/>
            <a:r>
              <a:rPr lang="zh-CN" altLang="en-US" sz="2800" b="1">
                <a:solidFill>
                  <a:srgbClr val="002060"/>
                </a:solidFill>
                <a:latin typeface="楷体" panose="02010609060101010101" charset="-122"/>
                <a:ea typeface="楷体" panose="02010609060101010101" charset="-122"/>
              </a:rPr>
              <a:t>逐节分析</a:t>
            </a:r>
            <a:endParaRPr lang="zh-CN" altLang="en-US" sz="2800" b="1">
              <a:solidFill>
                <a:srgbClr val="002060"/>
              </a:solidFill>
              <a:latin typeface="楷体" panose="02010609060101010101" charset="-122"/>
              <a:ea typeface="楷体" panose="02010609060101010101" charset="-122"/>
            </a:endParaRPr>
          </a:p>
        </p:txBody>
      </p:sp>
      <p:sp>
        <p:nvSpPr>
          <p:cNvPr id="3" name="文本框 2"/>
          <p:cNvSpPr txBox="1"/>
          <p:nvPr>
            <p:custDataLst>
              <p:tags r:id="rId6"/>
            </p:custDataLst>
          </p:nvPr>
        </p:nvSpPr>
        <p:spPr>
          <a:xfrm>
            <a:off x="7188835" y="4756150"/>
            <a:ext cx="2540000" cy="521970"/>
          </a:xfrm>
          <a:prstGeom prst="rect">
            <a:avLst/>
          </a:prstGeom>
          <a:noFill/>
        </p:spPr>
        <p:txBody>
          <a:bodyPr wrap="square" rtlCol="0">
            <a:spAutoFit/>
          </a:bodyPr>
          <a:lstStyle/>
          <a:p>
            <a:r>
              <a:rPr lang="zh-CN" altLang="en-US" sz="2800">
                <a:solidFill>
                  <a:srgbClr val="C00000"/>
                </a:solidFill>
              </a:rPr>
              <a:t>大堰河</a:t>
            </a:r>
            <a:r>
              <a:rPr lang="en-US" altLang="zh-CN" sz="2800">
                <a:solidFill>
                  <a:srgbClr val="C00000"/>
                </a:solidFill>
              </a:rPr>
              <a:t>——“</a:t>
            </a:r>
            <a:r>
              <a:rPr lang="zh-CN" altLang="en-US" sz="2800">
                <a:solidFill>
                  <a:srgbClr val="C00000"/>
                </a:solidFill>
              </a:rPr>
              <a:t>我</a:t>
            </a:r>
            <a:r>
              <a:rPr lang="en-US" altLang="zh-CN" sz="2800">
                <a:solidFill>
                  <a:srgbClr val="C00000"/>
                </a:solidFill>
              </a:rPr>
              <a:t>”</a:t>
            </a:r>
            <a:endParaRPr lang="en-US" altLang="zh-CN" sz="2800">
              <a:solidFill>
                <a:srgbClr val="C00000"/>
              </a:solidFill>
            </a:endParaRPr>
          </a:p>
        </p:txBody>
      </p:sp>
      <p:sp>
        <p:nvSpPr>
          <p:cNvPr id="18" name="文本框 17"/>
          <p:cNvSpPr txBox="1"/>
          <p:nvPr>
            <p:custDataLst>
              <p:tags r:id="rId7"/>
            </p:custDataLst>
          </p:nvPr>
        </p:nvSpPr>
        <p:spPr>
          <a:xfrm>
            <a:off x="7188835" y="5414010"/>
            <a:ext cx="2861945" cy="521970"/>
          </a:xfrm>
          <a:prstGeom prst="rect">
            <a:avLst/>
          </a:prstGeom>
          <a:noFill/>
        </p:spPr>
        <p:txBody>
          <a:bodyPr wrap="square" rtlCol="0">
            <a:spAutoFit/>
          </a:bodyPr>
          <a:lstStyle/>
          <a:p>
            <a:r>
              <a:rPr lang="zh-CN" altLang="en-US" sz="2800">
                <a:solidFill>
                  <a:srgbClr val="C00000"/>
                </a:solidFill>
              </a:rPr>
              <a:t>保姆    </a:t>
            </a:r>
            <a:r>
              <a:rPr lang="en-US" altLang="zh-CN" sz="2800">
                <a:solidFill>
                  <a:srgbClr val="C00000"/>
                </a:solidFill>
              </a:rPr>
              <a:t>——</a:t>
            </a:r>
            <a:r>
              <a:rPr lang="zh-CN" altLang="en-US" sz="2800">
                <a:solidFill>
                  <a:srgbClr val="C00000"/>
                </a:solidFill>
              </a:rPr>
              <a:t>儿子</a:t>
            </a:r>
            <a:endParaRPr lang="zh-CN" altLang="en-US" sz="2800">
              <a:solidFill>
                <a:srgbClr val="C00000"/>
              </a:solidFill>
            </a:endParaRPr>
          </a:p>
        </p:txBody>
      </p:sp>
      <p:pic>
        <p:nvPicPr>
          <p:cNvPr id="21" name="图片 20" descr="1"/>
          <p:cNvPicPr>
            <a:picLocks noChangeAspect="1"/>
          </p:cNvPicPr>
          <p:nvPr>
            <p:custDataLst>
              <p:tags r:id="rId9"/>
            </p:custDataLst>
          </p:nvPr>
        </p:nvPicPr>
        <p:blipFill>
          <a:blip r:embed="rId8"/>
          <a:stretch>
            <a:fillRect/>
          </a:stretch>
        </p:blipFill>
        <p:spPr>
          <a:xfrm>
            <a:off x="622935" y="3521710"/>
            <a:ext cx="5883910" cy="3014345"/>
          </a:xfrm>
          <a:prstGeom prst="rect">
            <a:avLst/>
          </a:prstGeom>
        </p:spPr>
      </p:pic>
      <p:sp>
        <p:nvSpPr>
          <p:cNvPr id="19" name="文本框 18"/>
          <p:cNvSpPr txBox="1"/>
          <p:nvPr>
            <p:custDataLst>
              <p:tags r:id="rId10"/>
            </p:custDataLst>
          </p:nvPr>
        </p:nvSpPr>
        <p:spPr>
          <a:xfrm>
            <a:off x="622935" y="1073785"/>
            <a:ext cx="5883910" cy="2968625"/>
          </a:xfrm>
          <a:prstGeom prst="rect">
            <a:avLst/>
          </a:prstGeom>
          <a:solidFill>
            <a:schemeClr val="bg1">
              <a:lumMod val="85000"/>
              <a:alpha val="65000"/>
            </a:schemeClr>
          </a:solidFill>
        </p:spPr>
        <p:txBody>
          <a:bodyPr wrap="square" rtlCol="0">
            <a:spAutoFit/>
          </a:bodyPr>
          <a:lstStyle/>
          <a:p>
            <a:pPr fontAlgn="auto">
              <a:lnSpc>
                <a:spcPct val="130000"/>
              </a:lnSpc>
            </a:pPr>
            <a:r>
              <a:rPr lang="zh-CN" altLang="en-US" sz="2400" spc="100">
                <a:solidFill>
                  <a:srgbClr val="002060"/>
                </a:solidFill>
                <a:uFillTx/>
                <a:latin typeface="+中文正文" charset="0"/>
                <a:cs typeface="+mn-ea"/>
              </a:rPr>
              <a:t>我是地主的儿子；</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也是吃了大堰河的奶而长大了的</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大堰河的儿子。</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大堰河以养育我而养育她的家，</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而我，是吃了你的奶而被养育了的，</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大堰河啊，我的保姆。</a:t>
            </a:r>
            <a:endParaRPr lang="zh-CN" altLang="en-US" sz="2400" spc="100">
              <a:solidFill>
                <a:srgbClr val="002060"/>
              </a:solidFill>
              <a:uFillTx/>
              <a:latin typeface="+中文正文" charset="0"/>
              <a:cs typeface="+mn-ea"/>
            </a:endParaRPr>
          </a:p>
        </p:txBody>
      </p:sp>
      <p:sp>
        <p:nvSpPr>
          <p:cNvPr id="6" name="文本框 5"/>
          <p:cNvSpPr txBox="1"/>
          <p:nvPr>
            <p:custDataLst>
              <p:tags r:id="rId11"/>
            </p:custDataLst>
          </p:nvPr>
        </p:nvSpPr>
        <p:spPr>
          <a:xfrm>
            <a:off x="622935" y="551815"/>
            <a:ext cx="2338705" cy="521970"/>
          </a:xfrm>
          <a:prstGeom prst="rect">
            <a:avLst/>
          </a:prstGeom>
          <a:noFill/>
        </p:spPr>
        <p:txBody>
          <a:bodyPr wrap="square" rtlCol="0">
            <a:spAutoFit/>
          </a:bodyPr>
          <a:lstStyle/>
          <a:p>
            <a:r>
              <a:rPr lang="zh-CN" altLang="en-US" sz="2800">
                <a:latin typeface="楷体" panose="02010609060101010101" charset="-122"/>
                <a:ea typeface="楷体" panose="02010609060101010101" charset="-122"/>
                <a:cs typeface="楷体" panose="02010609060101010101" charset="-122"/>
              </a:rPr>
              <a:t>第</a:t>
            </a:r>
            <a:r>
              <a:rPr lang="en-US" altLang="zh-CN" sz="2800">
                <a:latin typeface="楷体" panose="02010609060101010101" charset="-122"/>
                <a:ea typeface="楷体" panose="02010609060101010101" charset="-122"/>
                <a:cs typeface="楷体" panose="02010609060101010101" charset="-122"/>
              </a:rPr>
              <a:t>2</a:t>
            </a:r>
            <a:r>
              <a:rPr lang="zh-CN" altLang="en-US" sz="2800">
                <a:latin typeface="楷体" panose="02010609060101010101" charset="-122"/>
                <a:ea typeface="楷体" panose="02010609060101010101" charset="-122"/>
                <a:cs typeface="楷体" panose="02010609060101010101" charset="-122"/>
              </a:rPr>
              <a:t>节</a:t>
            </a:r>
            <a:endParaRPr lang="zh-CN" altLang="en-US" sz="2800">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18">
                                            <p:txEl>
                                              <p:pRg st="0" end="0"/>
                                            </p:txEl>
                                          </p:spTgt>
                                        </p:tgtEl>
                                        <p:attrNameLst>
                                          <p:attrName>style.visibility</p:attrName>
                                        </p:attrNameLst>
                                      </p:cBhvr>
                                      <p:to>
                                        <p:strVal val="visible"/>
                                      </p:to>
                                    </p:set>
                                    <p:animEffect transition="in" filter="wipe(down)">
                                      <p:cBhvr>
                                        <p:cTn id="12" dur="50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76803" name="图片 1"/>
          <p:cNvPicPr>
            <a:picLocks noChangeAspect="1"/>
          </p:cNvPicPr>
          <p:nvPr>
            <p:custDataLst>
              <p:tags r:id="rId4"/>
            </p:custDataLst>
          </p:nvPr>
        </p:nvPicPr>
        <p:blipFill>
          <a:blip r:embed="rId3"/>
          <a:stretch>
            <a:fillRect/>
          </a:stretch>
        </p:blipFill>
        <p:spPr>
          <a:xfrm>
            <a:off x="9594850" y="0"/>
            <a:ext cx="2597150" cy="2781300"/>
          </a:xfrm>
          <a:prstGeom prst="rect">
            <a:avLst/>
          </a:prstGeom>
          <a:noFill/>
          <a:ln w="9525">
            <a:noFill/>
          </a:ln>
        </p:spPr>
      </p:pic>
      <p:sp>
        <p:nvSpPr>
          <p:cNvPr id="4" name="文本框 3"/>
          <p:cNvSpPr txBox="1"/>
          <p:nvPr>
            <p:custDataLst>
              <p:tags r:id="rId5"/>
            </p:custDataLst>
          </p:nvPr>
        </p:nvSpPr>
        <p:spPr>
          <a:xfrm>
            <a:off x="9487535" y="551815"/>
            <a:ext cx="1804670" cy="521970"/>
          </a:xfrm>
          <a:prstGeom prst="rect">
            <a:avLst/>
          </a:prstGeom>
          <a:noFill/>
        </p:spPr>
        <p:txBody>
          <a:bodyPr wrap="square" rtlCol="0">
            <a:spAutoFit/>
          </a:bodyPr>
          <a:lstStyle/>
          <a:p>
            <a:pPr algn="r"/>
            <a:r>
              <a:rPr lang="zh-CN" altLang="en-US" sz="2800" b="1">
                <a:solidFill>
                  <a:srgbClr val="002060"/>
                </a:solidFill>
                <a:latin typeface="楷体" panose="02010609060101010101" charset="-122"/>
                <a:ea typeface="楷体" panose="02010609060101010101" charset="-122"/>
              </a:rPr>
              <a:t>逐节分析</a:t>
            </a:r>
            <a:endParaRPr lang="zh-CN" altLang="en-US" sz="2800" b="1">
              <a:solidFill>
                <a:srgbClr val="002060"/>
              </a:solidFill>
              <a:latin typeface="楷体" panose="02010609060101010101" charset="-122"/>
              <a:ea typeface="楷体" panose="02010609060101010101" charset="-122"/>
            </a:endParaRPr>
          </a:p>
        </p:txBody>
      </p:sp>
      <p:sp>
        <p:nvSpPr>
          <p:cNvPr id="3" name="文本框 2"/>
          <p:cNvSpPr txBox="1"/>
          <p:nvPr>
            <p:custDataLst>
              <p:tags r:id="rId6"/>
            </p:custDataLst>
          </p:nvPr>
        </p:nvSpPr>
        <p:spPr>
          <a:xfrm>
            <a:off x="7640320" y="3797935"/>
            <a:ext cx="3651885" cy="521970"/>
          </a:xfrm>
          <a:prstGeom prst="rect">
            <a:avLst/>
          </a:prstGeom>
          <a:noFill/>
        </p:spPr>
        <p:txBody>
          <a:bodyPr wrap="square" rtlCol="0">
            <a:spAutoFit/>
          </a:bodyPr>
          <a:lstStyle/>
          <a:p>
            <a:r>
              <a:rPr lang="zh-CN" altLang="en-US" sz="2800">
                <a:solidFill>
                  <a:srgbClr val="C00000"/>
                </a:solidFill>
              </a:rPr>
              <a:t>雪 </a:t>
            </a:r>
            <a:r>
              <a:rPr lang="en-US" altLang="zh-CN" sz="2800">
                <a:solidFill>
                  <a:srgbClr val="C00000"/>
                </a:solidFill>
              </a:rPr>
              <a:t>——</a:t>
            </a:r>
            <a:r>
              <a:rPr lang="zh-CN" altLang="en-US" sz="2800">
                <a:solidFill>
                  <a:srgbClr val="C00000"/>
                </a:solidFill>
              </a:rPr>
              <a:t>高洁洁白无瑕</a:t>
            </a:r>
            <a:endParaRPr lang="zh-CN" altLang="en-US" sz="2800">
              <a:solidFill>
                <a:srgbClr val="C00000"/>
              </a:solidFill>
            </a:endParaRPr>
          </a:p>
        </p:txBody>
      </p:sp>
      <p:sp>
        <p:nvSpPr>
          <p:cNvPr id="18" name="文本框 17"/>
          <p:cNvSpPr txBox="1"/>
          <p:nvPr>
            <p:custDataLst>
              <p:tags r:id="rId7"/>
            </p:custDataLst>
          </p:nvPr>
        </p:nvSpPr>
        <p:spPr>
          <a:xfrm>
            <a:off x="7640320" y="4491990"/>
            <a:ext cx="3651250" cy="521970"/>
          </a:xfrm>
          <a:prstGeom prst="rect">
            <a:avLst/>
          </a:prstGeom>
          <a:noFill/>
        </p:spPr>
        <p:txBody>
          <a:bodyPr wrap="square" rtlCol="0">
            <a:spAutoFit/>
          </a:bodyPr>
          <a:lstStyle/>
          <a:p>
            <a:r>
              <a:rPr lang="zh-CN" altLang="en-US" sz="2800">
                <a:solidFill>
                  <a:srgbClr val="C00000"/>
                </a:solidFill>
              </a:rPr>
              <a:t>大堰河 </a:t>
            </a:r>
            <a:r>
              <a:rPr lang="en-US" altLang="zh-CN" sz="2800">
                <a:solidFill>
                  <a:srgbClr val="C00000"/>
                </a:solidFill>
              </a:rPr>
              <a:t>——</a:t>
            </a:r>
            <a:r>
              <a:rPr lang="zh-CN" altLang="en-US" sz="2800">
                <a:solidFill>
                  <a:srgbClr val="C00000"/>
                </a:solidFill>
              </a:rPr>
              <a:t>纯洁无私</a:t>
            </a:r>
            <a:endParaRPr lang="zh-CN" altLang="en-US" sz="2800">
              <a:solidFill>
                <a:srgbClr val="C00000"/>
              </a:solidFill>
            </a:endParaRPr>
          </a:p>
        </p:txBody>
      </p:sp>
      <p:pic>
        <p:nvPicPr>
          <p:cNvPr id="21" name="图片 20" descr="1"/>
          <p:cNvPicPr>
            <a:picLocks noChangeAspect="1"/>
          </p:cNvPicPr>
          <p:nvPr>
            <p:custDataLst>
              <p:tags r:id="rId9"/>
            </p:custDataLst>
          </p:nvPr>
        </p:nvPicPr>
        <p:blipFill>
          <a:blip r:embed="rId8"/>
          <a:stretch>
            <a:fillRect/>
          </a:stretch>
        </p:blipFill>
        <p:spPr>
          <a:xfrm>
            <a:off x="622935" y="3084195"/>
            <a:ext cx="5883910" cy="3451860"/>
          </a:xfrm>
          <a:prstGeom prst="rect">
            <a:avLst/>
          </a:prstGeom>
        </p:spPr>
      </p:pic>
      <p:sp>
        <p:nvSpPr>
          <p:cNvPr id="19" name="文本框 18"/>
          <p:cNvSpPr txBox="1"/>
          <p:nvPr>
            <p:custDataLst>
              <p:tags r:id="rId10"/>
            </p:custDataLst>
          </p:nvPr>
        </p:nvSpPr>
        <p:spPr>
          <a:xfrm>
            <a:off x="622935" y="1073785"/>
            <a:ext cx="5883275" cy="2968625"/>
          </a:xfrm>
          <a:prstGeom prst="rect">
            <a:avLst/>
          </a:prstGeom>
          <a:solidFill>
            <a:schemeClr val="bg1">
              <a:lumMod val="85000"/>
              <a:alpha val="65000"/>
            </a:schemeClr>
          </a:solidFill>
        </p:spPr>
        <p:txBody>
          <a:bodyPr wrap="square" rtlCol="0">
            <a:spAutoFit/>
          </a:bodyPr>
          <a:lstStyle/>
          <a:p>
            <a:pPr fontAlgn="auto">
              <a:lnSpc>
                <a:spcPct val="130000"/>
              </a:lnSpc>
            </a:pPr>
            <a:r>
              <a:rPr lang="zh-CN" altLang="en-US" sz="2400" spc="100">
                <a:solidFill>
                  <a:srgbClr val="002060"/>
                </a:solidFill>
                <a:uFillTx/>
                <a:latin typeface="+中文正文" charset="0"/>
                <a:cs typeface="+mn-ea"/>
              </a:rPr>
              <a:t>大堰河，今天我看到雪使我想起了你：</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你的被雪压着的草盖的坟墓，</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你的关闭了的故居檐头的枯死的瓦菲，</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你的被典押了的一丈平方的园地，</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你的门前的长了青苔的石椅，</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大堰河，今天我看到雪使我想起了你</a:t>
            </a:r>
            <a:endParaRPr lang="zh-CN" altLang="en-US" sz="2400" spc="100">
              <a:solidFill>
                <a:srgbClr val="002060"/>
              </a:solidFill>
              <a:uFillTx/>
              <a:latin typeface="+中文正文" charset="0"/>
              <a:cs typeface="+mn-ea"/>
            </a:endParaRPr>
          </a:p>
        </p:txBody>
      </p:sp>
      <p:sp>
        <p:nvSpPr>
          <p:cNvPr id="5" name="文本框 4"/>
          <p:cNvSpPr txBox="1"/>
          <p:nvPr>
            <p:custDataLst>
              <p:tags r:id="rId11"/>
            </p:custDataLst>
          </p:nvPr>
        </p:nvSpPr>
        <p:spPr>
          <a:xfrm>
            <a:off x="7510780" y="5337175"/>
            <a:ext cx="4422775" cy="1198880"/>
          </a:xfrm>
          <a:prstGeom prst="rect">
            <a:avLst/>
          </a:prstGeom>
          <a:noFill/>
        </p:spPr>
        <p:txBody>
          <a:bodyPr wrap="square" rtlCol="0">
            <a:spAutoFit/>
          </a:bodyPr>
          <a:lstStyle/>
          <a:p>
            <a:r>
              <a:rPr lang="en-US" altLang="zh-CN"/>
              <a:t>       </a:t>
            </a:r>
            <a:r>
              <a:rPr lang="zh-CN" altLang="en-US" sz="2400"/>
              <a:t>这一节通过描写白雪覆盖大地的庄严的、肃穆的景象，表达了作者对大堰河深切的</a:t>
            </a:r>
            <a:r>
              <a:rPr lang="zh-CN" altLang="en-US" sz="2400">
                <a:solidFill>
                  <a:srgbClr val="C00000"/>
                </a:solidFill>
              </a:rPr>
              <a:t>悼念</a:t>
            </a:r>
            <a:r>
              <a:rPr lang="zh-CN" altLang="en-US" sz="2400"/>
              <a:t>。</a:t>
            </a:r>
            <a:endParaRPr lang="zh-CN" altLang="en-US" sz="2400"/>
          </a:p>
        </p:txBody>
      </p:sp>
      <p:sp>
        <p:nvSpPr>
          <p:cNvPr id="6" name="文本框 5"/>
          <p:cNvSpPr txBox="1"/>
          <p:nvPr>
            <p:custDataLst>
              <p:tags r:id="rId12"/>
            </p:custDataLst>
          </p:nvPr>
        </p:nvSpPr>
        <p:spPr>
          <a:xfrm>
            <a:off x="622935" y="551815"/>
            <a:ext cx="2338705" cy="521970"/>
          </a:xfrm>
          <a:prstGeom prst="rect">
            <a:avLst/>
          </a:prstGeom>
          <a:noFill/>
        </p:spPr>
        <p:txBody>
          <a:bodyPr wrap="square" rtlCol="0">
            <a:spAutoFit/>
          </a:bodyPr>
          <a:lstStyle/>
          <a:p>
            <a:r>
              <a:rPr lang="zh-CN" altLang="en-US" sz="2800">
                <a:latin typeface="楷体" panose="02010609060101010101" charset="-122"/>
                <a:ea typeface="楷体" panose="02010609060101010101" charset="-122"/>
                <a:cs typeface="楷体" panose="02010609060101010101" charset="-122"/>
              </a:rPr>
              <a:t>第</a:t>
            </a:r>
            <a:r>
              <a:rPr lang="en-US" altLang="zh-CN" sz="2800">
                <a:latin typeface="楷体" panose="02010609060101010101" charset="-122"/>
                <a:ea typeface="楷体" panose="02010609060101010101" charset="-122"/>
                <a:cs typeface="楷体" panose="02010609060101010101" charset="-122"/>
              </a:rPr>
              <a:t>3</a:t>
            </a:r>
            <a:r>
              <a:rPr lang="zh-CN" altLang="en-US" sz="2800">
                <a:latin typeface="楷体" panose="02010609060101010101" charset="-122"/>
                <a:ea typeface="楷体" panose="02010609060101010101" charset="-122"/>
                <a:cs typeface="楷体" panose="02010609060101010101" charset="-122"/>
              </a:rPr>
              <a:t>节</a:t>
            </a:r>
            <a:endParaRPr lang="zh-CN" altLang="en-US" sz="2800">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18">
                                            <p:txEl>
                                              <p:pRg st="0" end="0"/>
                                            </p:txEl>
                                          </p:spTgt>
                                        </p:tgtEl>
                                        <p:attrNameLst>
                                          <p:attrName>style.visibility</p:attrName>
                                        </p:attrNameLst>
                                      </p:cBhvr>
                                      <p:to>
                                        <p:strVal val="visible"/>
                                      </p:to>
                                    </p:set>
                                    <p:animEffect transition="in" filter="wipe(down)">
                                      <p:cBhvr>
                                        <p:cTn id="12" dur="500"/>
                                        <p:tgtEl>
                                          <p:spTgt spid="18">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wipe(down)">
                                      <p:cBhvr>
                                        <p:cTn id="1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76803" name="图片 1"/>
          <p:cNvPicPr>
            <a:picLocks noChangeAspect="1"/>
          </p:cNvPicPr>
          <p:nvPr>
            <p:custDataLst>
              <p:tags r:id="rId4"/>
            </p:custDataLst>
          </p:nvPr>
        </p:nvPicPr>
        <p:blipFill>
          <a:blip r:embed="rId3"/>
          <a:stretch>
            <a:fillRect/>
          </a:stretch>
        </p:blipFill>
        <p:spPr>
          <a:xfrm>
            <a:off x="9594850" y="0"/>
            <a:ext cx="2597150" cy="2781300"/>
          </a:xfrm>
          <a:prstGeom prst="rect">
            <a:avLst/>
          </a:prstGeom>
          <a:noFill/>
          <a:ln w="9525">
            <a:noFill/>
          </a:ln>
        </p:spPr>
      </p:pic>
      <p:sp>
        <p:nvSpPr>
          <p:cNvPr id="4" name="文本框 3"/>
          <p:cNvSpPr txBox="1"/>
          <p:nvPr>
            <p:custDataLst>
              <p:tags r:id="rId5"/>
            </p:custDataLst>
          </p:nvPr>
        </p:nvSpPr>
        <p:spPr>
          <a:xfrm>
            <a:off x="9487535" y="551815"/>
            <a:ext cx="1804670" cy="521970"/>
          </a:xfrm>
          <a:prstGeom prst="rect">
            <a:avLst/>
          </a:prstGeom>
          <a:noFill/>
        </p:spPr>
        <p:txBody>
          <a:bodyPr wrap="square" rtlCol="0">
            <a:spAutoFit/>
          </a:bodyPr>
          <a:lstStyle/>
          <a:p>
            <a:pPr algn="r"/>
            <a:r>
              <a:rPr lang="zh-CN" altLang="en-US" sz="2800" b="1">
                <a:solidFill>
                  <a:srgbClr val="002060"/>
                </a:solidFill>
                <a:latin typeface="楷体" panose="02010609060101010101" charset="-122"/>
                <a:ea typeface="楷体" panose="02010609060101010101" charset="-122"/>
              </a:rPr>
              <a:t>逐节分析</a:t>
            </a:r>
            <a:endParaRPr lang="zh-CN" altLang="en-US" sz="2800" b="1">
              <a:solidFill>
                <a:srgbClr val="002060"/>
              </a:solidFill>
              <a:latin typeface="楷体" panose="02010609060101010101" charset="-122"/>
              <a:ea typeface="楷体" panose="02010609060101010101" charset="-122"/>
            </a:endParaRPr>
          </a:p>
        </p:txBody>
      </p:sp>
      <p:sp>
        <p:nvSpPr>
          <p:cNvPr id="19" name="文本框 18"/>
          <p:cNvSpPr txBox="1"/>
          <p:nvPr>
            <p:custDataLst>
              <p:tags r:id="rId6"/>
            </p:custDataLst>
          </p:nvPr>
        </p:nvSpPr>
        <p:spPr>
          <a:xfrm>
            <a:off x="622935" y="1073785"/>
            <a:ext cx="6694805" cy="4523105"/>
          </a:xfrm>
          <a:prstGeom prst="rect">
            <a:avLst/>
          </a:prstGeom>
          <a:solidFill>
            <a:schemeClr val="bg1">
              <a:lumMod val="85000"/>
              <a:alpha val="65000"/>
            </a:schemeClr>
          </a:solidFill>
        </p:spPr>
        <p:txBody>
          <a:bodyPr wrap="square" rtlCol="0">
            <a:spAutoFit/>
          </a:bodyPr>
          <a:lstStyle/>
          <a:p>
            <a:pPr fontAlgn="auto">
              <a:lnSpc>
                <a:spcPct val="200000"/>
              </a:lnSpc>
            </a:pPr>
            <a:r>
              <a:rPr lang="zh-CN" altLang="en-US" sz="2400" spc="100">
                <a:solidFill>
                  <a:srgbClr val="002060"/>
                </a:solidFill>
                <a:uFillTx/>
                <a:latin typeface="+中文正文" charset="0"/>
                <a:cs typeface="+mn-ea"/>
                <a:sym typeface="+mn-ea"/>
              </a:rPr>
              <a:t>大堰河，今天我看到雪使我想起了你：</a:t>
            </a:r>
            <a:endParaRPr lang="zh-CN" altLang="en-US" sz="2400" spc="100">
              <a:uFillTx/>
              <a:latin typeface="+中文正文" charset="0"/>
              <a:cs typeface="+mn-ea"/>
              <a:sym typeface="+mn-ea"/>
            </a:endParaRPr>
          </a:p>
          <a:p>
            <a:pPr fontAlgn="auto">
              <a:lnSpc>
                <a:spcPct val="200000"/>
              </a:lnSpc>
            </a:pPr>
            <a:r>
              <a:rPr lang="zh-CN" altLang="en-US" sz="2400" spc="100">
                <a:solidFill>
                  <a:srgbClr val="C00000"/>
                </a:solidFill>
                <a:uFillTx/>
                <a:latin typeface="+中文正文" charset="0"/>
                <a:cs typeface="+mn-ea"/>
                <a:sym typeface="+mn-ea"/>
              </a:rPr>
              <a:t>你的被雪压着的草盖的坟墓，</a:t>
            </a:r>
            <a:endParaRPr lang="zh-CN" altLang="en-US" sz="2400" spc="100">
              <a:solidFill>
                <a:srgbClr val="C00000"/>
              </a:solidFill>
              <a:uFillTx/>
              <a:latin typeface="+中文正文" charset="0"/>
              <a:cs typeface="+mn-ea"/>
            </a:endParaRPr>
          </a:p>
          <a:p>
            <a:pPr fontAlgn="auto">
              <a:lnSpc>
                <a:spcPct val="200000"/>
              </a:lnSpc>
            </a:pPr>
            <a:r>
              <a:rPr lang="zh-CN" altLang="en-US" sz="2400" spc="100">
                <a:solidFill>
                  <a:srgbClr val="C00000"/>
                </a:solidFill>
                <a:uFillTx/>
                <a:latin typeface="+中文正文" charset="0"/>
                <a:cs typeface="+mn-ea"/>
                <a:sym typeface="+mn-ea"/>
              </a:rPr>
              <a:t>你的关闭了的故居檐头的枯死的瓦菲，</a:t>
            </a:r>
            <a:endParaRPr lang="zh-CN" altLang="en-US" sz="2400" spc="100">
              <a:solidFill>
                <a:srgbClr val="C00000"/>
              </a:solidFill>
              <a:uFillTx/>
              <a:latin typeface="+中文正文" charset="0"/>
              <a:cs typeface="+mn-ea"/>
            </a:endParaRPr>
          </a:p>
          <a:p>
            <a:pPr fontAlgn="auto">
              <a:lnSpc>
                <a:spcPct val="200000"/>
              </a:lnSpc>
            </a:pPr>
            <a:r>
              <a:rPr lang="zh-CN" altLang="en-US" sz="2400" spc="100">
                <a:solidFill>
                  <a:srgbClr val="C00000"/>
                </a:solidFill>
                <a:uFillTx/>
                <a:latin typeface="+中文正文" charset="0"/>
                <a:cs typeface="+mn-ea"/>
                <a:sym typeface="+mn-ea"/>
              </a:rPr>
              <a:t>你的被典押了的一丈平方的园地，</a:t>
            </a:r>
            <a:endParaRPr lang="zh-CN" altLang="en-US" sz="2400" spc="100">
              <a:solidFill>
                <a:srgbClr val="C00000"/>
              </a:solidFill>
              <a:uFillTx/>
              <a:latin typeface="+中文正文" charset="0"/>
              <a:cs typeface="+mn-ea"/>
            </a:endParaRPr>
          </a:p>
          <a:p>
            <a:pPr fontAlgn="auto">
              <a:lnSpc>
                <a:spcPct val="200000"/>
              </a:lnSpc>
            </a:pPr>
            <a:r>
              <a:rPr lang="zh-CN" altLang="en-US" sz="2400" spc="100">
                <a:solidFill>
                  <a:srgbClr val="C00000"/>
                </a:solidFill>
                <a:uFillTx/>
                <a:latin typeface="+中文正文" charset="0"/>
                <a:cs typeface="+mn-ea"/>
                <a:sym typeface="+mn-ea"/>
              </a:rPr>
              <a:t>你的门前的长了青苔的石椅，</a:t>
            </a:r>
            <a:endParaRPr lang="zh-CN" altLang="en-US" sz="2400" spc="100">
              <a:solidFill>
                <a:srgbClr val="C00000"/>
              </a:solidFill>
              <a:uFillTx/>
              <a:latin typeface="+中文正文" charset="0"/>
              <a:cs typeface="+mn-ea"/>
            </a:endParaRPr>
          </a:p>
          <a:p>
            <a:pPr fontAlgn="auto">
              <a:lnSpc>
                <a:spcPct val="200000"/>
              </a:lnSpc>
            </a:pPr>
            <a:r>
              <a:rPr lang="zh-CN" altLang="en-US" sz="2400" spc="100">
                <a:solidFill>
                  <a:srgbClr val="002060"/>
                </a:solidFill>
                <a:uFillTx/>
                <a:latin typeface="+中文正文" charset="0"/>
                <a:cs typeface="+mn-ea"/>
                <a:sym typeface="+mn-ea"/>
              </a:rPr>
              <a:t>大堰河，今天我看到雪使我想起了你。</a:t>
            </a:r>
            <a:endParaRPr lang="zh-CN" altLang="en-US" sz="2400" spc="100">
              <a:solidFill>
                <a:srgbClr val="002060"/>
              </a:solidFill>
              <a:uFillTx/>
              <a:latin typeface="+中文正文" charset="0"/>
              <a:cs typeface="+mn-ea"/>
              <a:sym typeface="+mn-ea"/>
            </a:endParaRPr>
          </a:p>
        </p:txBody>
      </p:sp>
      <p:sp>
        <p:nvSpPr>
          <p:cNvPr id="7" name="右大括号 6"/>
          <p:cNvSpPr/>
          <p:nvPr>
            <p:custDataLst>
              <p:tags r:id="rId7"/>
            </p:custDataLst>
          </p:nvPr>
        </p:nvSpPr>
        <p:spPr>
          <a:xfrm>
            <a:off x="5983605" y="2182495"/>
            <a:ext cx="224790" cy="249301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文本框 7"/>
          <p:cNvSpPr txBox="1"/>
          <p:nvPr>
            <p:custDataLst>
              <p:tags r:id="rId8"/>
            </p:custDataLst>
          </p:nvPr>
        </p:nvSpPr>
        <p:spPr>
          <a:xfrm>
            <a:off x="6384290" y="2781300"/>
            <a:ext cx="933450" cy="1383665"/>
          </a:xfrm>
          <a:prstGeom prst="rect">
            <a:avLst/>
          </a:prstGeom>
          <a:noFill/>
        </p:spPr>
        <p:txBody>
          <a:bodyPr wrap="square" rtlCol="0">
            <a:spAutoFit/>
          </a:bodyPr>
          <a:lstStyle/>
          <a:p>
            <a:r>
              <a:rPr lang="zh-CN" altLang="en-US" sz="2800">
                <a:solidFill>
                  <a:srgbClr val="C00000"/>
                </a:solidFill>
              </a:rPr>
              <a:t>凄凉</a:t>
            </a:r>
            <a:endParaRPr lang="zh-CN" altLang="en-US" sz="2800">
              <a:solidFill>
                <a:srgbClr val="C00000"/>
              </a:solidFill>
            </a:endParaRPr>
          </a:p>
          <a:p>
            <a:r>
              <a:rPr lang="zh-CN" altLang="en-US" sz="2800">
                <a:solidFill>
                  <a:srgbClr val="C00000"/>
                </a:solidFill>
              </a:rPr>
              <a:t>衰败</a:t>
            </a:r>
            <a:endParaRPr lang="zh-CN" altLang="en-US" sz="2800">
              <a:solidFill>
                <a:srgbClr val="C00000"/>
              </a:solidFill>
            </a:endParaRPr>
          </a:p>
          <a:p>
            <a:r>
              <a:rPr lang="zh-CN" altLang="en-US" sz="2800">
                <a:solidFill>
                  <a:srgbClr val="C00000"/>
                </a:solidFill>
              </a:rPr>
              <a:t>荒弃</a:t>
            </a:r>
            <a:endParaRPr lang="zh-CN" altLang="en-US" sz="2800">
              <a:solidFill>
                <a:srgbClr val="C00000"/>
              </a:solidFill>
            </a:endParaRPr>
          </a:p>
        </p:txBody>
      </p:sp>
      <p:sp>
        <p:nvSpPr>
          <p:cNvPr id="9" name="文本框 8"/>
          <p:cNvSpPr txBox="1"/>
          <p:nvPr>
            <p:custDataLst>
              <p:tags r:id="rId9"/>
            </p:custDataLst>
          </p:nvPr>
        </p:nvSpPr>
        <p:spPr>
          <a:xfrm>
            <a:off x="8137525" y="5596890"/>
            <a:ext cx="3763645" cy="521970"/>
          </a:xfrm>
          <a:prstGeom prst="rect">
            <a:avLst/>
          </a:prstGeom>
          <a:noFill/>
        </p:spPr>
        <p:txBody>
          <a:bodyPr wrap="square" rtlCol="0">
            <a:spAutoFit/>
          </a:bodyPr>
          <a:lstStyle/>
          <a:p>
            <a:r>
              <a:rPr lang="zh-CN" altLang="en-US" sz="2800"/>
              <a:t>阅读情感：低沉、舒缓</a:t>
            </a:r>
            <a:endParaRPr lang="zh-CN" altLang="en-US" sz="2800"/>
          </a:p>
        </p:txBody>
      </p:sp>
      <p:sp>
        <p:nvSpPr>
          <p:cNvPr id="6" name="文本框 5"/>
          <p:cNvSpPr txBox="1"/>
          <p:nvPr>
            <p:custDataLst>
              <p:tags r:id="rId10"/>
            </p:custDataLst>
          </p:nvPr>
        </p:nvSpPr>
        <p:spPr>
          <a:xfrm>
            <a:off x="622935" y="551815"/>
            <a:ext cx="2338705" cy="521970"/>
          </a:xfrm>
          <a:prstGeom prst="rect">
            <a:avLst/>
          </a:prstGeom>
          <a:noFill/>
        </p:spPr>
        <p:txBody>
          <a:bodyPr wrap="square" rtlCol="0">
            <a:spAutoFit/>
          </a:bodyPr>
          <a:lstStyle/>
          <a:p>
            <a:r>
              <a:rPr lang="zh-CN" altLang="en-US" sz="2800">
                <a:latin typeface="楷体" panose="02010609060101010101" charset="-122"/>
                <a:ea typeface="楷体" panose="02010609060101010101" charset="-122"/>
                <a:cs typeface="楷体" panose="02010609060101010101" charset="-122"/>
              </a:rPr>
              <a:t>第</a:t>
            </a:r>
            <a:r>
              <a:rPr lang="en-US" altLang="zh-CN" sz="2800">
                <a:latin typeface="楷体" panose="02010609060101010101" charset="-122"/>
                <a:ea typeface="楷体" panose="02010609060101010101" charset="-122"/>
                <a:cs typeface="楷体" panose="02010609060101010101" charset="-122"/>
              </a:rPr>
              <a:t>3</a:t>
            </a:r>
            <a:r>
              <a:rPr lang="zh-CN" altLang="en-US" sz="2800">
                <a:latin typeface="楷体" panose="02010609060101010101" charset="-122"/>
                <a:ea typeface="楷体" panose="02010609060101010101" charset="-122"/>
                <a:cs typeface="楷体" panose="02010609060101010101" charset="-122"/>
              </a:rPr>
              <a:t>节</a:t>
            </a:r>
            <a:endParaRPr lang="zh-CN" altLang="en-US" sz="2800">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wipe(down)">
                                      <p:cBhvr>
                                        <p:cTn id="12" dur="500"/>
                                        <p:tgtEl>
                                          <p:spTgt spid="8">
                                            <p:txEl>
                                              <p:pRg st="0" end="0"/>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8">
                                            <p:txEl>
                                              <p:pRg st="1" end="1"/>
                                            </p:txEl>
                                          </p:spTgt>
                                        </p:tgtEl>
                                        <p:attrNameLst>
                                          <p:attrName>style.visibility</p:attrName>
                                        </p:attrNameLst>
                                      </p:cBhvr>
                                      <p:to>
                                        <p:strVal val="visible"/>
                                      </p:to>
                                    </p:set>
                                    <p:animEffect transition="in" filter="wipe(down)">
                                      <p:cBhvr>
                                        <p:cTn id="15" dur="500"/>
                                        <p:tgtEl>
                                          <p:spTgt spid="8">
                                            <p:txEl>
                                              <p:pRg st="1" end="1"/>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8">
                                            <p:txEl>
                                              <p:pRg st="2" end="2"/>
                                            </p:txEl>
                                          </p:spTgt>
                                        </p:tgtEl>
                                        <p:attrNameLst>
                                          <p:attrName>style.visibility</p:attrName>
                                        </p:attrNameLst>
                                      </p:cBhvr>
                                      <p:to>
                                        <p:strVal val="visible"/>
                                      </p:to>
                                    </p:set>
                                    <p:animEffect transition="in" filter="wipe(down)">
                                      <p:cBhvr>
                                        <p:cTn id="18" dur="500"/>
                                        <p:tgtEl>
                                          <p:spTgt spid="8">
                                            <p:txEl>
                                              <p:pRg st="2" end="2"/>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2" presetClass="entr" presetSubtype="4" fill="hold" nodeType="clickEffect">
                                  <p:stCondLst>
                                    <p:cond delay="0"/>
                                  </p:stCondLst>
                                  <p:childTnLst>
                                    <p:set>
                                      <p:cBhvr>
                                        <p:cTn id="22" dur="1" fill="hold">
                                          <p:stCondLst>
                                            <p:cond delay="0"/>
                                          </p:stCondLst>
                                        </p:cTn>
                                        <p:tgtEl>
                                          <p:spTgt spid="9">
                                            <p:txEl>
                                              <p:pRg st="0" end="0"/>
                                            </p:txEl>
                                          </p:spTgt>
                                        </p:tgtEl>
                                        <p:attrNameLst>
                                          <p:attrName>style.visibility</p:attrName>
                                        </p:attrNameLst>
                                      </p:cBhvr>
                                      <p:to>
                                        <p:strVal val="visible"/>
                                      </p:to>
                                    </p:set>
                                    <p:animEffect transition="in" filter="wipe(down)">
                                      <p:cBhvr>
                                        <p:cTn id="23"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76803" name="图片 1"/>
          <p:cNvPicPr>
            <a:picLocks noChangeAspect="1"/>
          </p:cNvPicPr>
          <p:nvPr>
            <p:custDataLst>
              <p:tags r:id="rId4"/>
            </p:custDataLst>
          </p:nvPr>
        </p:nvPicPr>
        <p:blipFill>
          <a:blip r:embed="rId3"/>
          <a:stretch>
            <a:fillRect/>
          </a:stretch>
        </p:blipFill>
        <p:spPr>
          <a:xfrm>
            <a:off x="9594850" y="0"/>
            <a:ext cx="2597150" cy="2781300"/>
          </a:xfrm>
          <a:prstGeom prst="rect">
            <a:avLst/>
          </a:prstGeom>
          <a:noFill/>
          <a:ln w="9525">
            <a:noFill/>
          </a:ln>
        </p:spPr>
      </p:pic>
      <p:sp>
        <p:nvSpPr>
          <p:cNvPr id="4" name="文本框 3"/>
          <p:cNvSpPr txBox="1"/>
          <p:nvPr>
            <p:custDataLst>
              <p:tags r:id="rId5"/>
            </p:custDataLst>
          </p:nvPr>
        </p:nvSpPr>
        <p:spPr>
          <a:xfrm>
            <a:off x="9487535" y="551815"/>
            <a:ext cx="1804670" cy="521970"/>
          </a:xfrm>
          <a:prstGeom prst="rect">
            <a:avLst/>
          </a:prstGeom>
          <a:noFill/>
        </p:spPr>
        <p:txBody>
          <a:bodyPr wrap="square" rtlCol="0">
            <a:spAutoFit/>
          </a:bodyPr>
          <a:lstStyle/>
          <a:p>
            <a:pPr algn="r"/>
            <a:r>
              <a:rPr lang="zh-CN" altLang="en-US" sz="2800" b="1">
                <a:solidFill>
                  <a:srgbClr val="002060"/>
                </a:solidFill>
                <a:latin typeface="楷体" panose="02010609060101010101" charset="-122"/>
                <a:ea typeface="楷体" panose="02010609060101010101" charset="-122"/>
              </a:rPr>
              <a:t>逐节分析</a:t>
            </a:r>
            <a:endParaRPr lang="zh-CN" altLang="en-US" sz="2800" b="1">
              <a:solidFill>
                <a:srgbClr val="002060"/>
              </a:solidFill>
              <a:latin typeface="楷体" panose="02010609060101010101" charset="-122"/>
              <a:ea typeface="楷体" panose="02010609060101010101" charset="-122"/>
            </a:endParaRPr>
          </a:p>
        </p:txBody>
      </p:sp>
      <p:pic>
        <p:nvPicPr>
          <p:cNvPr id="21" name="图片 20" descr="1"/>
          <p:cNvPicPr>
            <a:picLocks noChangeAspect="1"/>
          </p:cNvPicPr>
          <p:nvPr>
            <p:custDataLst>
              <p:tags r:id="rId7"/>
            </p:custDataLst>
          </p:nvPr>
        </p:nvPicPr>
        <p:blipFill>
          <a:blip r:embed="rId6"/>
          <a:stretch>
            <a:fillRect/>
          </a:stretch>
        </p:blipFill>
        <p:spPr>
          <a:xfrm>
            <a:off x="622935" y="3084195"/>
            <a:ext cx="5883910" cy="3451860"/>
          </a:xfrm>
          <a:prstGeom prst="rect">
            <a:avLst/>
          </a:prstGeom>
        </p:spPr>
      </p:pic>
      <p:sp>
        <p:nvSpPr>
          <p:cNvPr id="19" name="文本框 18"/>
          <p:cNvSpPr txBox="1"/>
          <p:nvPr>
            <p:custDataLst>
              <p:tags r:id="rId8"/>
            </p:custDataLst>
          </p:nvPr>
        </p:nvSpPr>
        <p:spPr>
          <a:xfrm>
            <a:off x="622935" y="1073785"/>
            <a:ext cx="5883275" cy="2968625"/>
          </a:xfrm>
          <a:prstGeom prst="rect">
            <a:avLst/>
          </a:prstGeom>
          <a:solidFill>
            <a:schemeClr val="bg1">
              <a:lumMod val="85000"/>
              <a:alpha val="65000"/>
            </a:schemeClr>
          </a:solidFill>
        </p:spPr>
        <p:txBody>
          <a:bodyPr wrap="square" rtlCol="0">
            <a:spAutoFit/>
          </a:bodyPr>
          <a:lstStyle/>
          <a:p>
            <a:pPr fontAlgn="auto">
              <a:lnSpc>
                <a:spcPct val="130000"/>
              </a:lnSpc>
            </a:pPr>
            <a:r>
              <a:rPr lang="zh-CN" altLang="en-US" sz="2400" spc="100">
                <a:solidFill>
                  <a:srgbClr val="002060"/>
                </a:solidFill>
                <a:uFillTx/>
                <a:latin typeface="+中文正文" charset="0"/>
                <a:cs typeface="+mn-ea"/>
              </a:rPr>
              <a:t>大堰河，今天我看到雪使我想起了你：</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你的被雪压着的草盖的坟墓，</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你的关闭了的故居檐头的枯死的瓦菲，</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你的被典押了的一丈平方的园地，</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你的门前的长了青苔的石椅，</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大堰河，今天我看到雪使我想起了你。</a:t>
            </a:r>
            <a:endParaRPr lang="zh-CN" altLang="en-US" sz="2400" spc="100">
              <a:solidFill>
                <a:srgbClr val="002060"/>
              </a:solidFill>
              <a:uFillTx/>
              <a:latin typeface="+中文正文" charset="0"/>
              <a:cs typeface="+mn-ea"/>
            </a:endParaRPr>
          </a:p>
        </p:txBody>
      </p:sp>
      <p:sp>
        <p:nvSpPr>
          <p:cNvPr id="2" name="文本框 1"/>
          <p:cNvSpPr txBox="1"/>
          <p:nvPr>
            <p:custDataLst>
              <p:tags r:id="rId9"/>
            </p:custDataLst>
          </p:nvPr>
        </p:nvSpPr>
        <p:spPr>
          <a:xfrm>
            <a:off x="6915785" y="2682875"/>
            <a:ext cx="4937125" cy="3784600"/>
          </a:xfrm>
          <a:prstGeom prst="rect">
            <a:avLst/>
          </a:prstGeom>
          <a:noFill/>
        </p:spPr>
        <p:txBody>
          <a:bodyPr wrap="square" rtlCol="0">
            <a:spAutoFit/>
          </a:bodyPr>
          <a:lstStyle/>
          <a:p>
            <a:r>
              <a:rPr lang="en-US" altLang="zh-CN"/>
              <a:t>    </a:t>
            </a:r>
            <a:r>
              <a:rPr lang="en-US" altLang="zh-CN" sz="2400" spc="-100">
                <a:solidFill>
                  <a:schemeClr val="tx1"/>
                </a:solidFill>
                <a:uFillTx/>
                <a:latin typeface="黑体" panose="02010609060101010101" charset="-122"/>
                <a:ea typeface="黑体" panose="02010609060101010101" charset="-122"/>
                <a:cs typeface="黑体" panose="02010609060101010101" charset="-122"/>
              </a:rPr>
              <a:t>  </a:t>
            </a:r>
            <a:r>
              <a:rPr lang="zh-CN" altLang="en-US" sz="2400" spc="-100">
                <a:solidFill>
                  <a:schemeClr val="tx1"/>
                </a:solidFill>
                <a:uFillTx/>
                <a:latin typeface="+中文正文" charset="0"/>
                <a:cs typeface="+mn-ea"/>
              </a:rPr>
              <a:t>修饰语“被雪压着的”、“</a:t>
            </a:r>
            <a:r>
              <a:rPr lang="zh-CN" altLang="en-US" sz="2400" spc="-100">
                <a:solidFill>
                  <a:schemeClr val="tx1"/>
                </a:solidFill>
                <a:uFillTx/>
                <a:latin typeface="+中文正文" charset="0"/>
                <a:cs typeface="+mn-ea"/>
                <a:sym typeface="+mn-ea"/>
              </a:rPr>
              <a:t>草盖的”、“关闭了的”、“被典押了的 ”、“一丈平方的”、“长了青苔的”能否去掉？</a:t>
            </a:r>
            <a:endParaRPr lang="zh-CN" altLang="en-US" sz="2400" spc="-100">
              <a:solidFill>
                <a:schemeClr val="tx1"/>
              </a:solidFill>
              <a:uFillTx/>
              <a:latin typeface="+中文正文" charset="0"/>
              <a:cs typeface="+mn-ea"/>
              <a:sym typeface="+mn-ea"/>
            </a:endParaRPr>
          </a:p>
          <a:p>
            <a:endParaRPr lang="zh-CN" altLang="en-US" sz="2400" spc="-100">
              <a:solidFill>
                <a:schemeClr val="tx1"/>
              </a:solidFill>
              <a:uFillTx/>
              <a:latin typeface="+中文正文" charset="0"/>
              <a:cs typeface="+mn-ea"/>
            </a:endParaRPr>
          </a:p>
          <a:p>
            <a:r>
              <a:rPr lang="zh-CN" altLang="en-US" sz="2400" spc="-100">
                <a:solidFill>
                  <a:schemeClr val="tx1"/>
                </a:solidFill>
                <a:uFillTx/>
                <a:latin typeface="+中文正文" charset="0"/>
                <a:cs typeface="+mn-ea"/>
              </a:rPr>
              <a:t>    不能，</a:t>
            </a:r>
            <a:r>
              <a:rPr lang="zh-CN" altLang="en-US" sz="2400" spc="-100">
                <a:solidFill>
                  <a:srgbClr val="C00000"/>
                </a:solidFill>
                <a:uFillTx/>
                <a:latin typeface="+中文正文" charset="0"/>
                <a:cs typeface="+mn-ea"/>
              </a:rPr>
              <a:t>这些修饰语营造了悲惨、凄凉、荒废的气氛</a:t>
            </a:r>
            <a:r>
              <a:rPr lang="zh-CN" altLang="en-US" sz="2400" spc="-100">
                <a:solidFill>
                  <a:schemeClr val="tx1"/>
                </a:solidFill>
                <a:uFillTx/>
                <a:latin typeface="+中文正文" charset="0"/>
                <a:cs typeface="+mn-ea"/>
              </a:rPr>
              <a:t>。“被雪压着的”显出了冷清，“草盖的”、“枯死的”、“一丈平方的”都说明了大堰河身世的悲苦，所以不能去掉。</a:t>
            </a:r>
            <a:endParaRPr lang="zh-CN" altLang="en-US" sz="2400" spc="-100">
              <a:solidFill>
                <a:schemeClr val="tx1"/>
              </a:solidFill>
              <a:uFillTx/>
              <a:latin typeface="+中文正文" charset="0"/>
              <a:cs typeface="+mn-ea"/>
            </a:endParaRPr>
          </a:p>
        </p:txBody>
      </p:sp>
      <p:sp>
        <p:nvSpPr>
          <p:cNvPr id="6" name="文本框 5"/>
          <p:cNvSpPr txBox="1"/>
          <p:nvPr>
            <p:custDataLst>
              <p:tags r:id="rId10"/>
            </p:custDataLst>
          </p:nvPr>
        </p:nvSpPr>
        <p:spPr>
          <a:xfrm>
            <a:off x="622935" y="551815"/>
            <a:ext cx="2338705" cy="521970"/>
          </a:xfrm>
          <a:prstGeom prst="rect">
            <a:avLst/>
          </a:prstGeom>
          <a:noFill/>
        </p:spPr>
        <p:txBody>
          <a:bodyPr wrap="square" rtlCol="0">
            <a:spAutoFit/>
          </a:bodyPr>
          <a:lstStyle/>
          <a:p>
            <a:r>
              <a:rPr lang="zh-CN" altLang="en-US" sz="2800">
                <a:latin typeface="楷体" panose="02010609060101010101" charset="-122"/>
                <a:ea typeface="楷体" panose="02010609060101010101" charset="-122"/>
                <a:cs typeface="楷体" panose="02010609060101010101" charset="-122"/>
              </a:rPr>
              <a:t>第</a:t>
            </a:r>
            <a:r>
              <a:rPr lang="en-US" altLang="zh-CN" sz="2800">
                <a:latin typeface="楷体" panose="02010609060101010101" charset="-122"/>
                <a:ea typeface="楷体" panose="02010609060101010101" charset="-122"/>
                <a:cs typeface="楷体" panose="02010609060101010101" charset="-122"/>
              </a:rPr>
              <a:t>3</a:t>
            </a:r>
            <a:r>
              <a:rPr lang="zh-CN" altLang="en-US" sz="2800">
                <a:latin typeface="楷体" panose="02010609060101010101" charset="-122"/>
                <a:ea typeface="楷体" panose="02010609060101010101" charset="-122"/>
                <a:cs typeface="楷体" panose="02010609060101010101" charset="-122"/>
              </a:rPr>
              <a:t>节</a:t>
            </a:r>
            <a:endParaRPr lang="zh-CN" altLang="en-US" sz="2800">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76803" name="图片 1"/>
          <p:cNvPicPr>
            <a:picLocks noChangeAspect="1"/>
          </p:cNvPicPr>
          <p:nvPr>
            <p:custDataLst>
              <p:tags r:id="rId4"/>
            </p:custDataLst>
          </p:nvPr>
        </p:nvPicPr>
        <p:blipFill>
          <a:blip r:embed="rId3"/>
          <a:stretch>
            <a:fillRect/>
          </a:stretch>
        </p:blipFill>
        <p:spPr>
          <a:xfrm>
            <a:off x="9594850" y="0"/>
            <a:ext cx="2597150" cy="2781300"/>
          </a:xfrm>
          <a:prstGeom prst="rect">
            <a:avLst/>
          </a:prstGeom>
          <a:noFill/>
          <a:ln w="9525">
            <a:noFill/>
          </a:ln>
        </p:spPr>
      </p:pic>
      <p:sp>
        <p:nvSpPr>
          <p:cNvPr id="4" name="文本框 3"/>
          <p:cNvSpPr txBox="1"/>
          <p:nvPr>
            <p:custDataLst>
              <p:tags r:id="rId5"/>
            </p:custDataLst>
          </p:nvPr>
        </p:nvSpPr>
        <p:spPr>
          <a:xfrm>
            <a:off x="9487535" y="551815"/>
            <a:ext cx="1804670" cy="521970"/>
          </a:xfrm>
          <a:prstGeom prst="rect">
            <a:avLst/>
          </a:prstGeom>
          <a:noFill/>
        </p:spPr>
        <p:txBody>
          <a:bodyPr wrap="square" rtlCol="0">
            <a:spAutoFit/>
          </a:bodyPr>
          <a:lstStyle/>
          <a:p>
            <a:pPr algn="r"/>
            <a:r>
              <a:rPr lang="zh-CN" altLang="en-US" sz="2800" b="1">
                <a:solidFill>
                  <a:srgbClr val="002060"/>
                </a:solidFill>
                <a:latin typeface="楷体" panose="02010609060101010101" charset="-122"/>
                <a:ea typeface="楷体" panose="02010609060101010101" charset="-122"/>
              </a:rPr>
              <a:t>逐节分析</a:t>
            </a:r>
            <a:endParaRPr lang="zh-CN" altLang="en-US" sz="2800" b="1">
              <a:solidFill>
                <a:srgbClr val="002060"/>
              </a:solidFill>
              <a:latin typeface="楷体" panose="02010609060101010101" charset="-122"/>
              <a:ea typeface="楷体" panose="02010609060101010101" charset="-122"/>
            </a:endParaRPr>
          </a:p>
        </p:txBody>
      </p:sp>
      <p:sp>
        <p:nvSpPr>
          <p:cNvPr id="19" name="文本框 18"/>
          <p:cNvSpPr txBox="1"/>
          <p:nvPr>
            <p:custDataLst>
              <p:tags r:id="rId6"/>
            </p:custDataLst>
          </p:nvPr>
        </p:nvSpPr>
        <p:spPr>
          <a:xfrm>
            <a:off x="384810" y="551815"/>
            <a:ext cx="7440295" cy="5846445"/>
          </a:xfrm>
          <a:prstGeom prst="rect">
            <a:avLst/>
          </a:prstGeom>
          <a:solidFill>
            <a:schemeClr val="bg1">
              <a:lumMod val="85000"/>
              <a:alpha val="65000"/>
            </a:schemeClr>
          </a:solidFill>
        </p:spPr>
        <p:txBody>
          <a:bodyPr wrap="square" rtlCol="0">
            <a:spAutoFit/>
          </a:bodyPr>
          <a:lstStyle/>
          <a:p>
            <a:pPr fontAlgn="auto">
              <a:lnSpc>
                <a:spcPct val="130000"/>
              </a:lnSpc>
            </a:pPr>
            <a:r>
              <a:rPr lang="zh-CN" altLang="en-US" sz="2400" spc="100">
                <a:solidFill>
                  <a:srgbClr val="002060"/>
                </a:solidFill>
                <a:uFillTx/>
                <a:latin typeface="+中文正文" charset="0"/>
                <a:cs typeface="+mn-ea"/>
              </a:rPr>
              <a:t>你用你厚大的手掌把我抱在怀里，抚摸我；</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在你搭好了灶火之后，</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在你拍去了围裙上的炭灰之后，</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在你尝到饭已煮熟了之后，</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在你把乌黑的酱碗放到乌黑的桌子上之后，</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在你补好了儿子们的为山腰的荆棘扯破的衣服之后，</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在你把小儿被柴刀砍伤了的手包好之后，</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在你把夫儿们的衬衣上的虱子一颗颗地掐死之后，</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在你拿起了今天的第一颗鸡蛋之后，</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你用你厚大的手掌把我抱在怀里，抚摸我。</a:t>
            </a:r>
            <a:endParaRPr lang="zh-CN" altLang="en-US" sz="2400" spc="100">
              <a:solidFill>
                <a:srgbClr val="002060"/>
              </a:solidFill>
              <a:uFillTx/>
              <a:latin typeface="+中文正文" charset="0"/>
              <a:cs typeface="+mn-ea"/>
            </a:endParaRPr>
          </a:p>
          <a:p>
            <a:pPr fontAlgn="auto">
              <a:lnSpc>
                <a:spcPct val="130000"/>
              </a:lnSpc>
            </a:pPr>
            <a:endParaRPr lang="zh-CN" altLang="en-US" sz="2400" spc="100">
              <a:solidFill>
                <a:srgbClr val="002060"/>
              </a:solidFill>
              <a:uFillTx/>
              <a:latin typeface="+中文正文" charset="0"/>
              <a:cs typeface="+mn-ea"/>
            </a:endParaRPr>
          </a:p>
          <a:p>
            <a:pPr fontAlgn="auto">
              <a:lnSpc>
                <a:spcPct val="130000"/>
              </a:lnSpc>
            </a:pPr>
            <a:endParaRPr lang="zh-CN" altLang="en-US" sz="2400" spc="100">
              <a:solidFill>
                <a:srgbClr val="002060"/>
              </a:solidFill>
              <a:uFillTx/>
              <a:latin typeface="+中文正文" charset="0"/>
              <a:cs typeface="+mn-ea"/>
            </a:endParaRPr>
          </a:p>
        </p:txBody>
      </p:sp>
      <p:sp>
        <p:nvSpPr>
          <p:cNvPr id="6" name="文本框 5"/>
          <p:cNvSpPr txBox="1"/>
          <p:nvPr>
            <p:custDataLst>
              <p:tags r:id="rId7"/>
            </p:custDataLst>
          </p:nvPr>
        </p:nvSpPr>
        <p:spPr>
          <a:xfrm>
            <a:off x="384810" y="0"/>
            <a:ext cx="2338705" cy="521970"/>
          </a:xfrm>
          <a:prstGeom prst="rect">
            <a:avLst/>
          </a:prstGeom>
          <a:noFill/>
        </p:spPr>
        <p:txBody>
          <a:bodyPr wrap="square" rtlCol="0">
            <a:spAutoFit/>
          </a:bodyPr>
          <a:lstStyle/>
          <a:p>
            <a:r>
              <a:rPr lang="zh-CN" altLang="en-US" sz="2800">
                <a:latin typeface="楷体" panose="02010609060101010101" charset="-122"/>
                <a:ea typeface="楷体" panose="02010609060101010101" charset="-122"/>
                <a:cs typeface="楷体" panose="02010609060101010101" charset="-122"/>
              </a:rPr>
              <a:t>第</a:t>
            </a:r>
            <a:r>
              <a:rPr lang="en-US" altLang="zh-CN" sz="2800">
                <a:latin typeface="楷体" panose="02010609060101010101" charset="-122"/>
                <a:ea typeface="楷体" panose="02010609060101010101" charset="-122"/>
                <a:cs typeface="楷体" panose="02010609060101010101" charset="-122"/>
              </a:rPr>
              <a:t>4</a:t>
            </a:r>
            <a:r>
              <a:rPr lang="zh-CN" altLang="en-US" sz="2800">
                <a:latin typeface="楷体" panose="02010609060101010101" charset="-122"/>
                <a:ea typeface="楷体" panose="02010609060101010101" charset="-122"/>
                <a:cs typeface="楷体" panose="02010609060101010101" charset="-122"/>
              </a:rPr>
              <a:t>节</a:t>
            </a:r>
            <a:endParaRPr lang="zh-CN" altLang="en-US" sz="2800">
              <a:latin typeface="楷体" panose="02010609060101010101" charset="-122"/>
              <a:ea typeface="楷体" panose="02010609060101010101" charset="-122"/>
              <a:cs typeface="楷体" panose="02010609060101010101" charset="-122"/>
            </a:endParaRPr>
          </a:p>
        </p:txBody>
      </p:sp>
      <p:sp>
        <p:nvSpPr>
          <p:cNvPr id="5" name="文本框 4"/>
          <p:cNvSpPr txBox="1"/>
          <p:nvPr>
            <p:custDataLst>
              <p:tags r:id="rId8"/>
            </p:custDataLst>
          </p:nvPr>
        </p:nvSpPr>
        <p:spPr>
          <a:xfrm>
            <a:off x="384810" y="551815"/>
            <a:ext cx="7440295" cy="5846445"/>
          </a:xfrm>
          <a:prstGeom prst="rect">
            <a:avLst/>
          </a:prstGeom>
          <a:solidFill>
            <a:schemeClr val="bg1">
              <a:lumMod val="85000"/>
              <a:alpha val="65000"/>
            </a:schemeClr>
          </a:solidFill>
        </p:spPr>
        <p:txBody>
          <a:bodyPr wrap="square" rtlCol="0">
            <a:spAutoFit/>
          </a:bodyPr>
          <a:lstStyle/>
          <a:p>
            <a:pPr fontAlgn="auto">
              <a:lnSpc>
                <a:spcPct val="130000"/>
              </a:lnSpc>
            </a:pPr>
            <a:r>
              <a:rPr lang="zh-CN" altLang="en-US" sz="2400" spc="100">
                <a:solidFill>
                  <a:srgbClr val="002060"/>
                </a:solidFill>
                <a:uFillTx/>
                <a:latin typeface="+中文正文" charset="0"/>
                <a:cs typeface="+mn-ea"/>
              </a:rPr>
              <a:t>你用你厚大的手掌把我抱在怀里，抚摸我；</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C00000"/>
                </a:solidFill>
                <a:uFillTx/>
                <a:latin typeface="+中文正文" charset="0"/>
                <a:cs typeface="+mn-ea"/>
              </a:rPr>
              <a:t>在你搭好了灶火之后，</a:t>
            </a:r>
            <a:endParaRPr lang="zh-CN" altLang="en-US" sz="2400" spc="100">
              <a:solidFill>
                <a:srgbClr val="C00000"/>
              </a:solidFill>
              <a:uFillTx/>
              <a:latin typeface="+中文正文" charset="0"/>
              <a:cs typeface="+mn-ea"/>
            </a:endParaRPr>
          </a:p>
          <a:p>
            <a:pPr fontAlgn="auto">
              <a:lnSpc>
                <a:spcPct val="130000"/>
              </a:lnSpc>
            </a:pPr>
            <a:r>
              <a:rPr lang="zh-CN" altLang="en-US" sz="2400" spc="100">
                <a:solidFill>
                  <a:srgbClr val="C00000"/>
                </a:solidFill>
                <a:uFillTx/>
                <a:latin typeface="+中文正文" charset="0"/>
                <a:cs typeface="+mn-ea"/>
              </a:rPr>
              <a:t>在你拍去了围裙上的炭灰之后，</a:t>
            </a:r>
            <a:endParaRPr lang="zh-CN" altLang="en-US" sz="2400" spc="100">
              <a:solidFill>
                <a:srgbClr val="C00000"/>
              </a:solidFill>
              <a:uFillTx/>
              <a:latin typeface="+中文正文" charset="0"/>
              <a:cs typeface="+mn-ea"/>
            </a:endParaRPr>
          </a:p>
          <a:p>
            <a:pPr fontAlgn="auto">
              <a:lnSpc>
                <a:spcPct val="130000"/>
              </a:lnSpc>
            </a:pPr>
            <a:r>
              <a:rPr lang="zh-CN" altLang="en-US" sz="2400" spc="100">
                <a:solidFill>
                  <a:srgbClr val="C00000"/>
                </a:solidFill>
                <a:uFillTx/>
                <a:latin typeface="+中文正文" charset="0"/>
                <a:cs typeface="+mn-ea"/>
              </a:rPr>
              <a:t>在你尝到饭已煮熟了之后，</a:t>
            </a:r>
            <a:endParaRPr lang="zh-CN" altLang="en-US" sz="2400" spc="100">
              <a:solidFill>
                <a:srgbClr val="C00000"/>
              </a:solidFill>
              <a:uFillTx/>
              <a:latin typeface="+中文正文" charset="0"/>
              <a:cs typeface="+mn-ea"/>
            </a:endParaRPr>
          </a:p>
          <a:p>
            <a:pPr fontAlgn="auto">
              <a:lnSpc>
                <a:spcPct val="130000"/>
              </a:lnSpc>
            </a:pPr>
            <a:r>
              <a:rPr lang="zh-CN" altLang="en-US" sz="2400" spc="100">
                <a:solidFill>
                  <a:srgbClr val="C00000"/>
                </a:solidFill>
                <a:uFillTx/>
                <a:latin typeface="+中文正文" charset="0"/>
                <a:cs typeface="+mn-ea"/>
              </a:rPr>
              <a:t>在你把乌黑的酱碗放到乌黑的桌子上之后，</a:t>
            </a:r>
            <a:endParaRPr lang="zh-CN" altLang="en-US" sz="2400" spc="100">
              <a:solidFill>
                <a:srgbClr val="C00000"/>
              </a:solidFill>
              <a:uFillTx/>
              <a:latin typeface="+中文正文" charset="0"/>
              <a:cs typeface="+mn-ea"/>
            </a:endParaRPr>
          </a:p>
          <a:p>
            <a:pPr fontAlgn="auto">
              <a:lnSpc>
                <a:spcPct val="130000"/>
              </a:lnSpc>
            </a:pPr>
            <a:r>
              <a:rPr lang="zh-CN" altLang="en-US" sz="2400" spc="100">
                <a:solidFill>
                  <a:srgbClr val="C00000"/>
                </a:solidFill>
                <a:uFillTx/>
                <a:latin typeface="+中文正文" charset="0"/>
                <a:cs typeface="+mn-ea"/>
              </a:rPr>
              <a:t>在你补好了儿子们的为山腰的荆棘扯破的衣服之后，</a:t>
            </a:r>
            <a:endParaRPr lang="zh-CN" altLang="en-US" sz="2400" spc="100">
              <a:solidFill>
                <a:srgbClr val="C00000"/>
              </a:solidFill>
              <a:uFillTx/>
              <a:latin typeface="+中文正文" charset="0"/>
              <a:cs typeface="+mn-ea"/>
            </a:endParaRPr>
          </a:p>
          <a:p>
            <a:pPr fontAlgn="auto">
              <a:lnSpc>
                <a:spcPct val="130000"/>
              </a:lnSpc>
            </a:pPr>
            <a:r>
              <a:rPr lang="zh-CN" altLang="en-US" sz="2400" spc="100">
                <a:solidFill>
                  <a:srgbClr val="C00000"/>
                </a:solidFill>
                <a:uFillTx/>
                <a:latin typeface="+中文正文" charset="0"/>
                <a:cs typeface="+mn-ea"/>
              </a:rPr>
              <a:t>在你把小儿被柴刀砍伤了的手包好之后，</a:t>
            </a:r>
            <a:endParaRPr lang="zh-CN" altLang="en-US" sz="2400" spc="100">
              <a:solidFill>
                <a:srgbClr val="C00000"/>
              </a:solidFill>
              <a:uFillTx/>
              <a:latin typeface="+中文正文" charset="0"/>
              <a:cs typeface="+mn-ea"/>
            </a:endParaRPr>
          </a:p>
          <a:p>
            <a:pPr fontAlgn="auto">
              <a:lnSpc>
                <a:spcPct val="130000"/>
              </a:lnSpc>
            </a:pPr>
            <a:r>
              <a:rPr lang="zh-CN" altLang="en-US" sz="2400" spc="100">
                <a:solidFill>
                  <a:srgbClr val="C00000"/>
                </a:solidFill>
                <a:uFillTx/>
                <a:latin typeface="+中文正文" charset="0"/>
                <a:cs typeface="+mn-ea"/>
              </a:rPr>
              <a:t>在你把夫儿们的衬衣上的虱子一颗颗地掐死之后，</a:t>
            </a:r>
            <a:endParaRPr lang="zh-CN" altLang="en-US" sz="2400" spc="100">
              <a:solidFill>
                <a:srgbClr val="C00000"/>
              </a:solidFill>
              <a:uFillTx/>
              <a:latin typeface="+中文正文" charset="0"/>
              <a:cs typeface="+mn-ea"/>
            </a:endParaRPr>
          </a:p>
          <a:p>
            <a:pPr fontAlgn="auto">
              <a:lnSpc>
                <a:spcPct val="130000"/>
              </a:lnSpc>
            </a:pPr>
            <a:r>
              <a:rPr lang="zh-CN" altLang="en-US" sz="2400" spc="100">
                <a:solidFill>
                  <a:srgbClr val="C00000"/>
                </a:solidFill>
                <a:uFillTx/>
                <a:latin typeface="+中文正文" charset="0"/>
                <a:cs typeface="+mn-ea"/>
              </a:rPr>
              <a:t>在你拿起了今天的第一颗鸡蛋之后，</a:t>
            </a:r>
            <a:endParaRPr lang="zh-CN" altLang="en-US" sz="2400" spc="100">
              <a:solidFill>
                <a:srgbClr val="C0000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你用你厚大的手掌把我抱在怀里，抚摸我。</a:t>
            </a:r>
            <a:endParaRPr lang="zh-CN" altLang="en-US" sz="2400" spc="100">
              <a:solidFill>
                <a:srgbClr val="002060"/>
              </a:solidFill>
              <a:uFillTx/>
              <a:latin typeface="+中文正文" charset="0"/>
              <a:cs typeface="+mn-ea"/>
            </a:endParaRPr>
          </a:p>
          <a:p>
            <a:pPr fontAlgn="auto">
              <a:lnSpc>
                <a:spcPct val="130000"/>
              </a:lnSpc>
            </a:pPr>
            <a:endParaRPr lang="zh-CN" altLang="en-US" sz="2400" spc="100">
              <a:solidFill>
                <a:srgbClr val="002060"/>
              </a:solidFill>
              <a:uFillTx/>
              <a:latin typeface="+中文正文" charset="0"/>
              <a:cs typeface="+mn-ea"/>
            </a:endParaRPr>
          </a:p>
          <a:p>
            <a:pPr fontAlgn="auto">
              <a:lnSpc>
                <a:spcPct val="130000"/>
              </a:lnSpc>
            </a:pPr>
            <a:endParaRPr lang="zh-CN" altLang="en-US" sz="2400" spc="100">
              <a:solidFill>
                <a:srgbClr val="002060"/>
              </a:solidFill>
              <a:uFillTx/>
              <a:latin typeface="+中文正文" charset="0"/>
              <a:cs typeface="+mn-ea"/>
            </a:endParaRPr>
          </a:p>
        </p:txBody>
      </p:sp>
      <p:sp>
        <p:nvSpPr>
          <p:cNvPr id="7" name="文本框 6"/>
          <p:cNvSpPr txBox="1"/>
          <p:nvPr>
            <p:custDataLst>
              <p:tags r:id="rId9"/>
            </p:custDataLst>
          </p:nvPr>
        </p:nvSpPr>
        <p:spPr>
          <a:xfrm>
            <a:off x="7825105" y="2875915"/>
            <a:ext cx="4211955" cy="1568450"/>
          </a:xfrm>
          <a:prstGeom prst="rect">
            <a:avLst/>
          </a:prstGeom>
          <a:noFill/>
        </p:spPr>
        <p:txBody>
          <a:bodyPr wrap="square" rtlCol="0">
            <a:spAutoFit/>
          </a:bodyPr>
          <a:lstStyle/>
          <a:p>
            <a:r>
              <a:rPr lang="zh-CN" altLang="en-US" sz="2400"/>
              <a:t>连用</a:t>
            </a:r>
            <a:r>
              <a:rPr lang="en-US" altLang="zh-CN" sz="2400"/>
              <a:t>8</a:t>
            </a:r>
            <a:r>
              <a:rPr lang="zh-CN" altLang="en-US" sz="2400"/>
              <a:t>个</a:t>
            </a:r>
            <a:r>
              <a:rPr lang="en-US" altLang="zh-CN" sz="2400"/>
              <a:t>“</a:t>
            </a:r>
            <a:r>
              <a:rPr lang="zh-CN" altLang="en-US" sz="2400"/>
              <a:t>在你</a:t>
            </a:r>
            <a:r>
              <a:rPr lang="en-US" altLang="zh-CN" sz="2400"/>
              <a:t>......</a:t>
            </a:r>
            <a:r>
              <a:rPr lang="zh-CN" altLang="en-US" sz="2400"/>
              <a:t>之后</a:t>
            </a:r>
            <a:r>
              <a:rPr lang="en-US" altLang="zh-CN" sz="2400"/>
              <a:t>”</a:t>
            </a:r>
            <a:r>
              <a:rPr lang="zh-CN" altLang="en-US" sz="2400"/>
              <a:t>的</a:t>
            </a:r>
            <a:r>
              <a:rPr lang="zh-CN" altLang="en-US" sz="2400">
                <a:solidFill>
                  <a:srgbClr val="C00000"/>
                </a:solidFill>
              </a:rPr>
              <a:t>状语格式</a:t>
            </a:r>
            <a:r>
              <a:rPr lang="zh-CN" altLang="en-US" sz="2400"/>
              <a:t>，细致入微的</a:t>
            </a:r>
            <a:r>
              <a:rPr lang="zh-CN" altLang="en-US" sz="2400">
                <a:solidFill>
                  <a:srgbClr val="C00000"/>
                </a:solidFill>
              </a:rPr>
              <a:t>描写了大堰河劳动的情景，形成排比，表现出大堰河的辛苦与劳累。</a:t>
            </a:r>
            <a:endParaRPr lang="zh-CN" altLang="en-US" sz="2400">
              <a:solidFill>
                <a:srgbClr val="C00000"/>
              </a:solidFill>
            </a:endParaRPr>
          </a:p>
        </p:txBody>
      </p:sp>
      <p:sp>
        <p:nvSpPr>
          <p:cNvPr id="8" name="文本框 7"/>
          <p:cNvSpPr txBox="1"/>
          <p:nvPr>
            <p:custDataLst>
              <p:tags r:id="rId10"/>
            </p:custDataLst>
          </p:nvPr>
        </p:nvSpPr>
        <p:spPr>
          <a:xfrm>
            <a:off x="384810" y="551815"/>
            <a:ext cx="7440295" cy="5846445"/>
          </a:xfrm>
          <a:prstGeom prst="rect">
            <a:avLst/>
          </a:prstGeom>
          <a:solidFill>
            <a:schemeClr val="bg1">
              <a:lumMod val="85000"/>
              <a:alpha val="65000"/>
            </a:schemeClr>
          </a:solidFill>
        </p:spPr>
        <p:txBody>
          <a:bodyPr wrap="square" rtlCol="0">
            <a:spAutoFit/>
          </a:bodyPr>
          <a:lstStyle/>
          <a:p>
            <a:pPr fontAlgn="auto">
              <a:lnSpc>
                <a:spcPct val="130000"/>
              </a:lnSpc>
            </a:pPr>
            <a:r>
              <a:rPr lang="zh-CN" altLang="en-US" sz="2400" spc="100">
                <a:solidFill>
                  <a:srgbClr val="002060"/>
                </a:solidFill>
                <a:uFillTx/>
                <a:latin typeface="+中文正文" charset="0"/>
                <a:cs typeface="+mn-ea"/>
              </a:rPr>
              <a:t>你用你厚大的手掌把我抱在怀里，抚摸我；</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在你</a:t>
            </a:r>
            <a:r>
              <a:rPr lang="zh-CN" altLang="en-US" sz="2400" spc="100">
                <a:solidFill>
                  <a:srgbClr val="C00000"/>
                </a:solidFill>
                <a:uFillTx/>
                <a:latin typeface="+中文正文" charset="0"/>
                <a:cs typeface="+mn-ea"/>
              </a:rPr>
              <a:t>搭</a:t>
            </a:r>
            <a:r>
              <a:rPr lang="zh-CN" altLang="en-US" sz="2400" spc="100">
                <a:solidFill>
                  <a:srgbClr val="002060"/>
                </a:solidFill>
                <a:uFillTx/>
                <a:latin typeface="+中文正文" charset="0"/>
                <a:cs typeface="+mn-ea"/>
              </a:rPr>
              <a:t>好了灶火之后，</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在你</a:t>
            </a:r>
            <a:r>
              <a:rPr lang="zh-CN" altLang="en-US" sz="2400" spc="100">
                <a:solidFill>
                  <a:srgbClr val="C00000"/>
                </a:solidFill>
                <a:uFillTx/>
                <a:latin typeface="+中文正文" charset="0"/>
                <a:cs typeface="+mn-ea"/>
              </a:rPr>
              <a:t>拍</a:t>
            </a:r>
            <a:r>
              <a:rPr lang="zh-CN" altLang="en-US" sz="2400" spc="100">
                <a:solidFill>
                  <a:srgbClr val="002060"/>
                </a:solidFill>
                <a:uFillTx/>
                <a:latin typeface="+中文正文" charset="0"/>
                <a:cs typeface="+mn-ea"/>
              </a:rPr>
              <a:t>去了围裙上的炭灰之后，</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在你</a:t>
            </a:r>
            <a:r>
              <a:rPr lang="zh-CN" altLang="en-US" sz="2400" spc="100">
                <a:solidFill>
                  <a:srgbClr val="C00000"/>
                </a:solidFill>
                <a:uFillTx/>
                <a:latin typeface="+中文正文" charset="0"/>
                <a:cs typeface="+mn-ea"/>
              </a:rPr>
              <a:t>尝</a:t>
            </a:r>
            <a:r>
              <a:rPr lang="zh-CN" altLang="en-US" sz="2400" spc="100">
                <a:solidFill>
                  <a:srgbClr val="002060"/>
                </a:solidFill>
                <a:uFillTx/>
                <a:latin typeface="+中文正文" charset="0"/>
                <a:cs typeface="+mn-ea"/>
              </a:rPr>
              <a:t>到饭已煮熟了之后，</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在你把乌黑的酱碗</a:t>
            </a:r>
            <a:r>
              <a:rPr lang="zh-CN" altLang="en-US" sz="2400" spc="100">
                <a:solidFill>
                  <a:srgbClr val="C00000"/>
                </a:solidFill>
                <a:uFillTx/>
                <a:latin typeface="+中文正文" charset="0"/>
                <a:cs typeface="+mn-ea"/>
              </a:rPr>
              <a:t>放</a:t>
            </a:r>
            <a:r>
              <a:rPr lang="zh-CN" altLang="en-US" sz="2400" spc="100">
                <a:solidFill>
                  <a:srgbClr val="002060"/>
                </a:solidFill>
                <a:uFillTx/>
                <a:latin typeface="+中文正文" charset="0"/>
                <a:cs typeface="+mn-ea"/>
              </a:rPr>
              <a:t>到乌黑的桌子上之后，</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在你</a:t>
            </a:r>
            <a:r>
              <a:rPr lang="zh-CN" altLang="en-US" sz="2400" spc="100">
                <a:solidFill>
                  <a:srgbClr val="C00000"/>
                </a:solidFill>
                <a:uFillTx/>
                <a:latin typeface="+中文正文" charset="0"/>
                <a:cs typeface="+mn-ea"/>
              </a:rPr>
              <a:t>补</a:t>
            </a:r>
            <a:r>
              <a:rPr lang="zh-CN" altLang="en-US" sz="2400" spc="100">
                <a:solidFill>
                  <a:srgbClr val="002060"/>
                </a:solidFill>
                <a:uFillTx/>
                <a:latin typeface="+中文正文" charset="0"/>
                <a:cs typeface="+mn-ea"/>
              </a:rPr>
              <a:t>好了儿子们的为山腰的荆棘扯破的衣服之后，</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在你把小儿被柴刀砍伤了的手</a:t>
            </a:r>
            <a:r>
              <a:rPr lang="zh-CN" altLang="en-US" sz="2400" spc="100">
                <a:solidFill>
                  <a:srgbClr val="C00000"/>
                </a:solidFill>
                <a:uFillTx/>
                <a:latin typeface="+中文正文" charset="0"/>
                <a:cs typeface="+mn-ea"/>
              </a:rPr>
              <a:t>包</a:t>
            </a:r>
            <a:r>
              <a:rPr lang="zh-CN" altLang="en-US" sz="2400" spc="100">
                <a:solidFill>
                  <a:srgbClr val="002060"/>
                </a:solidFill>
                <a:uFillTx/>
                <a:latin typeface="+中文正文" charset="0"/>
                <a:cs typeface="+mn-ea"/>
              </a:rPr>
              <a:t>好之后，</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在你把夫儿们的衬衣上的虱子一颗颗地</a:t>
            </a:r>
            <a:r>
              <a:rPr lang="zh-CN" altLang="en-US" sz="2400" spc="100">
                <a:solidFill>
                  <a:srgbClr val="C00000"/>
                </a:solidFill>
                <a:uFillTx/>
                <a:latin typeface="+中文正文" charset="0"/>
                <a:cs typeface="+mn-ea"/>
              </a:rPr>
              <a:t>掐</a:t>
            </a:r>
            <a:r>
              <a:rPr lang="zh-CN" altLang="en-US" sz="2400" spc="100">
                <a:solidFill>
                  <a:srgbClr val="002060"/>
                </a:solidFill>
                <a:uFillTx/>
                <a:latin typeface="+中文正文" charset="0"/>
                <a:cs typeface="+mn-ea"/>
              </a:rPr>
              <a:t>死之后，</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在你</a:t>
            </a:r>
            <a:r>
              <a:rPr lang="zh-CN" altLang="en-US" sz="2400" spc="100">
                <a:solidFill>
                  <a:srgbClr val="C00000"/>
                </a:solidFill>
                <a:uFillTx/>
                <a:latin typeface="+中文正文" charset="0"/>
                <a:cs typeface="+mn-ea"/>
              </a:rPr>
              <a:t>拿</a:t>
            </a:r>
            <a:r>
              <a:rPr lang="zh-CN" altLang="en-US" sz="2400" spc="100">
                <a:solidFill>
                  <a:srgbClr val="002060"/>
                </a:solidFill>
                <a:uFillTx/>
                <a:latin typeface="+中文正文" charset="0"/>
                <a:cs typeface="+mn-ea"/>
              </a:rPr>
              <a:t>起了今天的第一颗鸡蛋之后，</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你用你厚大的手掌把我抱在怀里，抚摸我。</a:t>
            </a:r>
            <a:endParaRPr lang="zh-CN" altLang="en-US" sz="2400" spc="100">
              <a:solidFill>
                <a:srgbClr val="002060"/>
              </a:solidFill>
              <a:uFillTx/>
              <a:latin typeface="+中文正文" charset="0"/>
              <a:cs typeface="+mn-ea"/>
            </a:endParaRPr>
          </a:p>
          <a:p>
            <a:pPr fontAlgn="auto">
              <a:lnSpc>
                <a:spcPct val="130000"/>
              </a:lnSpc>
            </a:pPr>
            <a:endParaRPr lang="zh-CN" altLang="en-US" sz="2400" spc="100">
              <a:solidFill>
                <a:srgbClr val="002060"/>
              </a:solidFill>
              <a:uFillTx/>
              <a:latin typeface="+中文正文" charset="0"/>
              <a:cs typeface="+mn-ea"/>
            </a:endParaRPr>
          </a:p>
          <a:p>
            <a:pPr fontAlgn="auto">
              <a:lnSpc>
                <a:spcPct val="130000"/>
              </a:lnSpc>
            </a:pPr>
            <a:endParaRPr lang="zh-CN" altLang="en-US" sz="2400" spc="100">
              <a:solidFill>
                <a:srgbClr val="002060"/>
              </a:solidFill>
              <a:uFillTx/>
              <a:latin typeface="+中文正文" charset="0"/>
              <a:cs typeface="+mn-ea"/>
            </a:endParaRPr>
          </a:p>
        </p:txBody>
      </p:sp>
      <p:sp>
        <p:nvSpPr>
          <p:cNvPr id="9" name="文本框 8"/>
          <p:cNvSpPr txBox="1"/>
          <p:nvPr>
            <p:custDataLst>
              <p:tags r:id="rId11"/>
            </p:custDataLst>
          </p:nvPr>
        </p:nvSpPr>
        <p:spPr>
          <a:xfrm>
            <a:off x="7825105" y="4663440"/>
            <a:ext cx="4212590" cy="1198880"/>
          </a:xfrm>
          <a:prstGeom prst="rect">
            <a:avLst/>
          </a:prstGeom>
          <a:noFill/>
        </p:spPr>
        <p:txBody>
          <a:bodyPr wrap="square" rtlCol="0">
            <a:spAutoFit/>
          </a:bodyPr>
          <a:lstStyle/>
          <a:p>
            <a:r>
              <a:rPr lang="zh-CN" altLang="en-US" sz="2400"/>
              <a:t>运用一些列富有表现力的动词，</a:t>
            </a:r>
            <a:r>
              <a:rPr lang="zh-CN" altLang="en-US" sz="2400">
                <a:solidFill>
                  <a:srgbClr val="C00000"/>
                </a:solidFill>
              </a:rPr>
              <a:t>表现出了大堰河劳作内容的多和她的繁忙。</a:t>
            </a:r>
            <a:endParaRPr lang="zh-CN" altLang="en-US" sz="2400">
              <a:solidFill>
                <a:srgbClr val="C0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1"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3"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grpId="2"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1"/>
      <p:bldP spid="9" grpId="2"/>
      <p:bldP spid="8" grpId="3"/>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76803" name="图片 1"/>
          <p:cNvPicPr>
            <a:picLocks noChangeAspect="1"/>
          </p:cNvPicPr>
          <p:nvPr>
            <p:custDataLst>
              <p:tags r:id="rId4"/>
            </p:custDataLst>
          </p:nvPr>
        </p:nvPicPr>
        <p:blipFill>
          <a:blip r:embed="rId3"/>
          <a:stretch>
            <a:fillRect/>
          </a:stretch>
        </p:blipFill>
        <p:spPr>
          <a:xfrm>
            <a:off x="9594850" y="0"/>
            <a:ext cx="2597150" cy="2781300"/>
          </a:xfrm>
          <a:prstGeom prst="rect">
            <a:avLst/>
          </a:prstGeom>
          <a:noFill/>
          <a:ln w="9525">
            <a:noFill/>
          </a:ln>
        </p:spPr>
      </p:pic>
      <p:sp>
        <p:nvSpPr>
          <p:cNvPr id="4" name="文本框 3"/>
          <p:cNvSpPr txBox="1"/>
          <p:nvPr>
            <p:custDataLst>
              <p:tags r:id="rId5"/>
            </p:custDataLst>
          </p:nvPr>
        </p:nvSpPr>
        <p:spPr>
          <a:xfrm>
            <a:off x="9487535" y="551815"/>
            <a:ext cx="1804670" cy="521970"/>
          </a:xfrm>
          <a:prstGeom prst="rect">
            <a:avLst/>
          </a:prstGeom>
          <a:noFill/>
        </p:spPr>
        <p:txBody>
          <a:bodyPr wrap="square" rtlCol="0">
            <a:spAutoFit/>
          </a:bodyPr>
          <a:lstStyle/>
          <a:p>
            <a:pPr algn="r"/>
            <a:r>
              <a:rPr lang="zh-CN" altLang="en-US" sz="2800" b="1">
                <a:solidFill>
                  <a:srgbClr val="002060"/>
                </a:solidFill>
                <a:latin typeface="楷体" panose="02010609060101010101" charset="-122"/>
                <a:ea typeface="楷体" panose="02010609060101010101" charset="-122"/>
              </a:rPr>
              <a:t>逐节分析</a:t>
            </a:r>
            <a:endParaRPr lang="zh-CN" altLang="en-US" sz="2800" b="1">
              <a:solidFill>
                <a:srgbClr val="002060"/>
              </a:solidFill>
              <a:latin typeface="楷体" panose="02010609060101010101" charset="-122"/>
              <a:ea typeface="楷体" panose="02010609060101010101" charset="-122"/>
            </a:endParaRPr>
          </a:p>
        </p:txBody>
      </p:sp>
      <p:sp>
        <p:nvSpPr>
          <p:cNvPr id="19" name="文本框 18"/>
          <p:cNvSpPr txBox="1"/>
          <p:nvPr>
            <p:custDataLst>
              <p:tags r:id="rId6"/>
            </p:custDataLst>
          </p:nvPr>
        </p:nvSpPr>
        <p:spPr>
          <a:xfrm>
            <a:off x="384810" y="551815"/>
            <a:ext cx="7440295" cy="5846445"/>
          </a:xfrm>
          <a:prstGeom prst="rect">
            <a:avLst/>
          </a:prstGeom>
          <a:solidFill>
            <a:schemeClr val="bg1">
              <a:lumMod val="85000"/>
              <a:alpha val="65000"/>
            </a:schemeClr>
          </a:solidFill>
        </p:spPr>
        <p:txBody>
          <a:bodyPr wrap="square" rtlCol="0">
            <a:spAutoFit/>
          </a:bodyPr>
          <a:lstStyle/>
          <a:p>
            <a:pPr fontAlgn="auto">
              <a:lnSpc>
                <a:spcPct val="130000"/>
              </a:lnSpc>
            </a:pPr>
            <a:r>
              <a:rPr lang="zh-CN" altLang="en-US" sz="2400" spc="100">
                <a:solidFill>
                  <a:srgbClr val="C00000"/>
                </a:solidFill>
                <a:uFillTx/>
                <a:latin typeface="+中文正文" charset="0"/>
                <a:cs typeface="+mn-ea"/>
              </a:rPr>
              <a:t>你用你厚大的手掌把我抱在怀里，抚摸我；</a:t>
            </a:r>
            <a:endParaRPr lang="zh-CN" altLang="en-US" sz="2400" spc="100">
              <a:solidFill>
                <a:srgbClr val="C0000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在你搭好了灶火之后，</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在你拍去了围裙上的炭灰之后，</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在你尝到饭已煮熟了之后，</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在你把乌黑的酱碗放到乌黑的桌子上之后，</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在你补好了儿子们的为山腰的荆棘扯破的衣服之后，</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在你把小儿被柴刀砍伤了的手包好之后，</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在你把夫儿们的衬衣上的虱子一颗颗地掐死之后，</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在你拿起了今天的第一颗鸡蛋之后，</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C00000"/>
                </a:solidFill>
                <a:uFillTx/>
                <a:latin typeface="+中文正文" charset="0"/>
                <a:cs typeface="+mn-ea"/>
              </a:rPr>
              <a:t>你用你厚大的手掌把我抱在怀里，抚摸我。</a:t>
            </a:r>
            <a:endParaRPr lang="zh-CN" altLang="en-US" sz="2400" spc="100">
              <a:solidFill>
                <a:srgbClr val="C00000"/>
              </a:solidFill>
              <a:uFillTx/>
              <a:latin typeface="+中文正文" charset="0"/>
              <a:cs typeface="+mn-ea"/>
            </a:endParaRPr>
          </a:p>
          <a:p>
            <a:pPr fontAlgn="auto">
              <a:lnSpc>
                <a:spcPct val="130000"/>
              </a:lnSpc>
            </a:pPr>
            <a:endParaRPr lang="zh-CN" altLang="en-US" sz="2400" spc="100">
              <a:solidFill>
                <a:srgbClr val="002060"/>
              </a:solidFill>
              <a:uFillTx/>
              <a:latin typeface="+中文正文" charset="0"/>
              <a:cs typeface="+mn-ea"/>
            </a:endParaRPr>
          </a:p>
          <a:p>
            <a:pPr fontAlgn="auto">
              <a:lnSpc>
                <a:spcPct val="130000"/>
              </a:lnSpc>
            </a:pPr>
            <a:endParaRPr lang="zh-CN" altLang="en-US" sz="2400" spc="100">
              <a:solidFill>
                <a:srgbClr val="002060"/>
              </a:solidFill>
              <a:uFillTx/>
              <a:latin typeface="+中文正文" charset="0"/>
              <a:cs typeface="+mn-ea"/>
            </a:endParaRPr>
          </a:p>
        </p:txBody>
      </p:sp>
      <p:sp>
        <p:nvSpPr>
          <p:cNvPr id="6" name="文本框 5"/>
          <p:cNvSpPr txBox="1"/>
          <p:nvPr>
            <p:custDataLst>
              <p:tags r:id="rId7"/>
            </p:custDataLst>
          </p:nvPr>
        </p:nvSpPr>
        <p:spPr>
          <a:xfrm>
            <a:off x="384810" y="0"/>
            <a:ext cx="2338705" cy="521970"/>
          </a:xfrm>
          <a:prstGeom prst="rect">
            <a:avLst/>
          </a:prstGeom>
          <a:noFill/>
        </p:spPr>
        <p:txBody>
          <a:bodyPr wrap="square" rtlCol="0">
            <a:spAutoFit/>
          </a:bodyPr>
          <a:lstStyle/>
          <a:p>
            <a:r>
              <a:rPr lang="zh-CN" altLang="en-US" sz="2800">
                <a:latin typeface="楷体" panose="02010609060101010101" charset="-122"/>
                <a:ea typeface="楷体" panose="02010609060101010101" charset="-122"/>
                <a:cs typeface="楷体" panose="02010609060101010101" charset="-122"/>
              </a:rPr>
              <a:t>第</a:t>
            </a:r>
            <a:r>
              <a:rPr lang="en-US" altLang="zh-CN" sz="2800">
                <a:latin typeface="楷体" panose="02010609060101010101" charset="-122"/>
                <a:ea typeface="楷体" panose="02010609060101010101" charset="-122"/>
                <a:cs typeface="楷体" panose="02010609060101010101" charset="-122"/>
              </a:rPr>
              <a:t>4</a:t>
            </a:r>
            <a:r>
              <a:rPr lang="zh-CN" altLang="en-US" sz="2800">
                <a:latin typeface="楷体" panose="02010609060101010101" charset="-122"/>
                <a:ea typeface="楷体" panose="02010609060101010101" charset="-122"/>
                <a:cs typeface="楷体" panose="02010609060101010101" charset="-122"/>
              </a:rPr>
              <a:t>节</a:t>
            </a:r>
            <a:endParaRPr lang="zh-CN" altLang="en-US" sz="2800">
              <a:latin typeface="楷体" panose="02010609060101010101" charset="-122"/>
              <a:ea typeface="楷体" panose="02010609060101010101" charset="-122"/>
              <a:cs typeface="楷体" panose="02010609060101010101" charset="-122"/>
            </a:endParaRPr>
          </a:p>
        </p:txBody>
      </p:sp>
      <p:sp>
        <p:nvSpPr>
          <p:cNvPr id="2" name="文本框 1"/>
          <p:cNvSpPr txBox="1"/>
          <p:nvPr>
            <p:custDataLst>
              <p:tags r:id="rId8"/>
            </p:custDataLst>
          </p:nvPr>
        </p:nvSpPr>
        <p:spPr>
          <a:xfrm>
            <a:off x="7773670" y="3919220"/>
            <a:ext cx="4132580" cy="368300"/>
          </a:xfrm>
          <a:prstGeom prst="rect">
            <a:avLst/>
          </a:prstGeom>
          <a:noFill/>
        </p:spPr>
        <p:txBody>
          <a:bodyPr wrap="square" rtlCol="0">
            <a:spAutoFit/>
          </a:bodyPr>
          <a:lstStyle/>
          <a:p>
            <a:endParaRPr lang="zh-CN" altLang="en-US"/>
          </a:p>
        </p:txBody>
      </p:sp>
      <p:sp>
        <p:nvSpPr>
          <p:cNvPr id="3" name="文本框 2"/>
          <p:cNvSpPr txBox="1"/>
          <p:nvPr>
            <p:custDataLst>
              <p:tags r:id="rId9"/>
            </p:custDataLst>
          </p:nvPr>
        </p:nvSpPr>
        <p:spPr>
          <a:xfrm>
            <a:off x="7853045" y="4091305"/>
            <a:ext cx="4053205" cy="2306955"/>
          </a:xfrm>
          <a:prstGeom prst="rect">
            <a:avLst/>
          </a:prstGeom>
          <a:noFill/>
        </p:spPr>
        <p:txBody>
          <a:bodyPr wrap="square" rtlCol="0">
            <a:spAutoFit/>
          </a:bodyPr>
          <a:lstStyle/>
          <a:p>
            <a:r>
              <a:rPr lang="en-US" altLang="zh-CN" sz="2400"/>
              <a:t>“</a:t>
            </a:r>
            <a:r>
              <a:rPr lang="zh-CN" altLang="en-US" sz="2400"/>
              <a:t>厚大的手掌</a:t>
            </a:r>
            <a:r>
              <a:rPr lang="en-US" altLang="zh-CN" sz="2400"/>
              <a:t>”</a:t>
            </a:r>
            <a:r>
              <a:rPr lang="zh-CN" altLang="en-US" sz="2400"/>
              <a:t>有什么表达效果？能否去掉？</a:t>
            </a:r>
            <a:endParaRPr lang="zh-CN" altLang="en-US" sz="2400"/>
          </a:p>
          <a:p>
            <a:endParaRPr lang="zh-CN" altLang="en-US" sz="2400"/>
          </a:p>
          <a:p>
            <a:r>
              <a:rPr lang="zh-CN" altLang="en-US" sz="2400">
                <a:solidFill>
                  <a:srgbClr val="C00000"/>
                </a:solidFill>
              </a:rPr>
              <a:t>不能</a:t>
            </a:r>
            <a:r>
              <a:rPr lang="zh-CN" altLang="en-US" sz="2400"/>
              <a:t>，</a:t>
            </a:r>
            <a:r>
              <a:rPr lang="en-US" altLang="zh-CN" sz="2400"/>
              <a:t>“</a:t>
            </a:r>
            <a:r>
              <a:rPr lang="zh-CN" altLang="en-US" sz="2400"/>
              <a:t>厚大的手掌</a:t>
            </a:r>
            <a:r>
              <a:rPr lang="en-US" altLang="zh-CN" sz="2400"/>
              <a:t>”</a:t>
            </a:r>
            <a:r>
              <a:rPr lang="zh-CN" altLang="en-US" sz="2400"/>
              <a:t>体现了大堰河劳动的艰辛，也体现出大堰河给作者的安全感。</a:t>
            </a:r>
            <a:endParaRPr lang="zh-CN" altLang="en-US" sz="2400"/>
          </a:p>
        </p:txBody>
      </p:sp>
      <p:cxnSp>
        <p:nvCxnSpPr>
          <p:cNvPr id="10" name="直接箭头连接符 9"/>
          <p:cNvCxnSpPr/>
          <p:nvPr>
            <p:custDataLst>
              <p:tags r:id="rId10"/>
            </p:custDataLst>
          </p:nvPr>
        </p:nvCxnSpPr>
        <p:spPr>
          <a:xfrm>
            <a:off x="6490970" y="894715"/>
            <a:ext cx="90297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custDataLst>
              <p:tags r:id="rId11"/>
            </p:custDataLst>
          </p:nvPr>
        </p:nvCxnSpPr>
        <p:spPr>
          <a:xfrm>
            <a:off x="7853045" y="3286760"/>
            <a:ext cx="90297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custDataLst>
              <p:tags r:id="rId12"/>
            </p:custDataLst>
          </p:nvPr>
        </p:nvCxnSpPr>
        <p:spPr>
          <a:xfrm>
            <a:off x="6617970" y="5133975"/>
            <a:ext cx="90297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文本框 12"/>
          <p:cNvSpPr txBox="1"/>
          <p:nvPr>
            <p:custDataLst>
              <p:tags r:id="rId13"/>
            </p:custDataLst>
          </p:nvPr>
        </p:nvSpPr>
        <p:spPr>
          <a:xfrm>
            <a:off x="7520940" y="664845"/>
            <a:ext cx="1852295" cy="460375"/>
          </a:xfrm>
          <a:prstGeom prst="rect">
            <a:avLst/>
          </a:prstGeom>
          <a:noFill/>
        </p:spPr>
        <p:txBody>
          <a:bodyPr wrap="square" rtlCol="0">
            <a:spAutoFit/>
          </a:bodyPr>
          <a:lstStyle/>
          <a:p>
            <a:r>
              <a:rPr lang="zh-CN" altLang="en-US" sz="2400"/>
              <a:t>缓慢、轻柔</a:t>
            </a:r>
            <a:endParaRPr lang="zh-CN" altLang="en-US" sz="2400"/>
          </a:p>
        </p:txBody>
      </p:sp>
      <p:sp>
        <p:nvSpPr>
          <p:cNvPr id="14" name="文本框 13"/>
          <p:cNvSpPr txBox="1"/>
          <p:nvPr>
            <p:custDataLst>
              <p:tags r:id="rId14"/>
            </p:custDataLst>
          </p:nvPr>
        </p:nvSpPr>
        <p:spPr>
          <a:xfrm>
            <a:off x="9011920" y="2872105"/>
            <a:ext cx="2755265" cy="829945"/>
          </a:xfrm>
          <a:prstGeom prst="rect">
            <a:avLst/>
          </a:prstGeom>
          <a:noFill/>
        </p:spPr>
        <p:txBody>
          <a:bodyPr wrap="square" rtlCol="0">
            <a:spAutoFit/>
          </a:bodyPr>
          <a:lstStyle/>
          <a:p>
            <a:r>
              <a:rPr lang="zh-CN" altLang="en-US" sz="2400"/>
              <a:t>快，突出大堰河工作的多和忙</a:t>
            </a:r>
            <a:endParaRPr lang="zh-CN" altLang="en-US" sz="2400"/>
          </a:p>
        </p:txBody>
      </p:sp>
      <p:sp>
        <p:nvSpPr>
          <p:cNvPr id="15" name="文本框 14"/>
          <p:cNvSpPr txBox="1"/>
          <p:nvPr>
            <p:custDataLst>
              <p:tags r:id="rId15"/>
            </p:custDataLst>
          </p:nvPr>
        </p:nvSpPr>
        <p:spPr>
          <a:xfrm>
            <a:off x="7520940" y="4904105"/>
            <a:ext cx="2248535" cy="460375"/>
          </a:xfrm>
          <a:prstGeom prst="rect">
            <a:avLst/>
          </a:prstGeom>
          <a:noFill/>
        </p:spPr>
        <p:txBody>
          <a:bodyPr wrap="square" rtlCol="0">
            <a:spAutoFit/>
          </a:bodyPr>
          <a:lstStyle/>
          <a:p>
            <a:r>
              <a:rPr lang="zh-CN" altLang="en-US" sz="2400"/>
              <a:t>缓慢，深情</a:t>
            </a:r>
            <a:endParaRPr lang="zh-CN" altLang="en-US" sz="24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xit" presetSubtype="1" fill="hold" grpId="0" nodeType="clickEffect">
                                  <p:stCondLst>
                                    <p:cond delay="0"/>
                                  </p:stCondLst>
                                  <p:childTnLst>
                                    <p:animEffect transition="out" filter="wheel(1)">
                                      <p:cBhvr>
                                        <p:cTn id="11" dur="2000"/>
                                        <p:tgtEl>
                                          <p:spTgt spid="3">
                                            <p:txEl>
                                              <p:pRg st="0" end="0"/>
                                            </p:txEl>
                                          </p:spTgt>
                                        </p:tgtEl>
                                      </p:cBhvr>
                                    </p:animEffect>
                                    <p:set>
                                      <p:cBhvr>
                                        <p:cTn id="12" dur="1" fill="hold">
                                          <p:stCondLst>
                                            <p:cond delay="1999"/>
                                          </p:stCondLst>
                                        </p:cTn>
                                        <p:tgtEl>
                                          <p:spTgt spid="3">
                                            <p:txEl>
                                              <p:pRg st="0" end="0"/>
                                            </p:txEl>
                                          </p:spTgt>
                                        </p:tgtEl>
                                        <p:attrNameLst>
                                          <p:attrName>style.visibility</p:attrName>
                                        </p:attrNameLst>
                                      </p:cBhvr>
                                      <p:to>
                                        <p:strVal val="hidden"/>
                                      </p:to>
                                    </p:set>
                                  </p:childTnLst>
                                </p:cTn>
                              </p:par>
                              <p:par>
                                <p:cTn id="13" presetID="21" presetClass="exit" presetSubtype="1" fill="hold" grpId="0" nodeType="withEffect">
                                  <p:stCondLst>
                                    <p:cond delay="0"/>
                                  </p:stCondLst>
                                  <p:childTnLst>
                                    <p:animEffect transition="out" filter="wheel(1)">
                                      <p:cBhvr>
                                        <p:cTn id="14" dur="2000"/>
                                        <p:tgtEl>
                                          <p:spTgt spid="3">
                                            <p:txEl>
                                              <p:pRg st="2" end="2"/>
                                            </p:txEl>
                                          </p:spTgt>
                                        </p:tgtEl>
                                      </p:cBhvr>
                                    </p:animEffect>
                                    <p:set>
                                      <p:cBhvr>
                                        <p:cTn id="15" dur="1" fill="hold">
                                          <p:stCondLst>
                                            <p:cond delay="1999"/>
                                          </p:stCondLst>
                                        </p:cTn>
                                        <p:tgtEl>
                                          <p:spTgt spid="3">
                                            <p:txEl>
                                              <p:pRg st="2" end="2"/>
                                            </p:txEl>
                                          </p:spTgt>
                                        </p:tgtEl>
                                        <p:attrNameLst>
                                          <p:attrName>style.visibility</p:attrName>
                                        </p:attrNameLst>
                                      </p:cBhvr>
                                      <p:to>
                                        <p:strVal val="hidden"/>
                                      </p:to>
                                    </p:set>
                                  </p:childTnLst>
                                </p:cTn>
                              </p:par>
                            </p:childTnLst>
                          </p:cTn>
                        </p:par>
                      </p:childTnLst>
                    </p:cTn>
                  </p:par>
                  <p:par>
                    <p:cTn id="16" fill="hold" nodeType="clickPar">
                      <p:stCondLst>
                        <p:cond delay="indefinite"/>
                      </p:stCondLst>
                      <p:childTnLst>
                        <p:par>
                          <p:cTn id="17" fill="hold" nodeType="afterGroup">
                            <p:stCondLst>
                              <p:cond delay="0"/>
                            </p:stCondLst>
                            <p:childTnLst>
                              <p:par>
                                <p:cTn id="18" presetID="22" presetClass="entr" presetSubtype="4" fill="hold"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22" presetClass="entr" presetSubtype="4" fill="hold" grpId="1"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down)">
                                      <p:cBhvr>
                                        <p:cTn id="25" dur="500"/>
                                        <p:tgtEl>
                                          <p:spTgt spid="13"/>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22" presetClass="entr" presetSubtype="4" fill="hold"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down)">
                                      <p:cBhvr>
                                        <p:cTn id="30" dur="500"/>
                                        <p:tgtEl>
                                          <p:spTgt spid="11"/>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22" presetClass="entr" presetSubtype="4" fill="hold" grpId="2"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down)">
                                      <p:cBhvr>
                                        <p:cTn id="35" dur="500"/>
                                        <p:tgtEl>
                                          <p:spTgt spid="14"/>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22" presetClass="entr" presetSubtype="4" fill="hold"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down)">
                                      <p:cBhvr>
                                        <p:cTn id="40" dur="500"/>
                                        <p:tgtEl>
                                          <p:spTgt spid="12"/>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22" presetClass="entr" presetSubtype="4" fill="hold" nodeType="clickEffect">
                                  <p:stCondLst>
                                    <p:cond delay="0"/>
                                  </p:stCondLst>
                                  <p:childTnLst>
                                    <p:set>
                                      <p:cBhvr>
                                        <p:cTn id="44" dur="1" fill="hold">
                                          <p:stCondLst>
                                            <p:cond delay="0"/>
                                          </p:stCondLst>
                                        </p:cTn>
                                        <p:tgtEl>
                                          <p:spTgt spid="15">
                                            <p:txEl>
                                              <p:pRg st="0" end="0"/>
                                            </p:txEl>
                                          </p:spTgt>
                                        </p:tgtEl>
                                        <p:attrNameLst>
                                          <p:attrName>style.visibility</p:attrName>
                                        </p:attrNameLst>
                                      </p:cBhvr>
                                      <p:to>
                                        <p:strVal val="visible"/>
                                      </p:to>
                                    </p:set>
                                    <p:animEffect transition="in" filter="wipe(down)">
                                      <p:cBhvr>
                                        <p:cTn id="45"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allAtOnce"/>
      <p:bldP spid="13" grpId="1"/>
      <p:bldP spid="14" grpId="2"/>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76803" name="图片 1"/>
          <p:cNvPicPr>
            <a:picLocks noChangeAspect="1"/>
          </p:cNvPicPr>
          <p:nvPr>
            <p:custDataLst>
              <p:tags r:id="rId4"/>
            </p:custDataLst>
          </p:nvPr>
        </p:nvPicPr>
        <p:blipFill>
          <a:blip r:embed="rId3"/>
          <a:stretch>
            <a:fillRect/>
          </a:stretch>
        </p:blipFill>
        <p:spPr>
          <a:xfrm>
            <a:off x="9594850" y="0"/>
            <a:ext cx="2597150" cy="2781300"/>
          </a:xfrm>
          <a:prstGeom prst="rect">
            <a:avLst/>
          </a:prstGeom>
          <a:noFill/>
          <a:ln w="9525">
            <a:noFill/>
          </a:ln>
        </p:spPr>
      </p:pic>
      <p:sp>
        <p:nvSpPr>
          <p:cNvPr id="4" name="文本框 3"/>
          <p:cNvSpPr txBox="1"/>
          <p:nvPr>
            <p:custDataLst>
              <p:tags r:id="rId5"/>
            </p:custDataLst>
          </p:nvPr>
        </p:nvSpPr>
        <p:spPr>
          <a:xfrm>
            <a:off x="9487535" y="551815"/>
            <a:ext cx="1804670" cy="521970"/>
          </a:xfrm>
          <a:prstGeom prst="rect">
            <a:avLst/>
          </a:prstGeom>
          <a:noFill/>
        </p:spPr>
        <p:txBody>
          <a:bodyPr wrap="square" rtlCol="0">
            <a:spAutoFit/>
          </a:bodyPr>
          <a:lstStyle/>
          <a:p>
            <a:pPr algn="r"/>
            <a:r>
              <a:rPr lang="zh-CN" altLang="en-US" sz="2800" b="1">
                <a:solidFill>
                  <a:srgbClr val="002060"/>
                </a:solidFill>
                <a:latin typeface="楷体" panose="02010609060101010101" charset="-122"/>
                <a:ea typeface="楷体" panose="02010609060101010101" charset="-122"/>
              </a:rPr>
              <a:t>逐节分析</a:t>
            </a:r>
            <a:endParaRPr lang="zh-CN" altLang="en-US" sz="2800" b="1">
              <a:solidFill>
                <a:srgbClr val="002060"/>
              </a:solidFill>
              <a:latin typeface="楷体" panose="02010609060101010101" charset="-122"/>
              <a:ea typeface="楷体" panose="02010609060101010101" charset="-122"/>
            </a:endParaRPr>
          </a:p>
        </p:txBody>
      </p:sp>
      <p:sp>
        <p:nvSpPr>
          <p:cNvPr id="19" name="文本框 18"/>
          <p:cNvSpPr txBox="1"/>
          <p:nvPr>
            <p:custDataLst>
              <p:tags r:id="rId6"/>
            </p:custDataLst>
          </p:nvPr>
        </p:nvSpPr>
        <p:spPr>
          <a:xfrm>
            <a:off x="337820" y="551815"/>
            <a:ext cx="5362575" cy="5846445"/>
          </a:xfrm>
          <a:prstGeom prst="rect">
            <a:avLst/>
          </a:prstGeom>
          <a:solidFill>
            <a:schemeClr val="bg1">
              <a:lumMod val="85000"/>
              <a:alpha val="65000"/>
            </a:schemeClr>
          </a:solidFill>
        </p:spPr>
        <p:txBody>
          <a:bodyPr wrap="square" rtlCol="0">
            <a:spAutoFit/>
          </a:bodyPr>
          <a:lstStyle/>
          <a:p>
            <a:pPr fontAlgn="auto">
              <a:lnSpc>
                <a:spcPct val="130000"/>
              </a:lnSpc>
            </a:pPr>
            <a:r>
              <a:rPr lang="zh-CN" altLang="en-US" sz="2400" spc="100">
                <a:solidFill>
                  <a:srgbClr val="002060"/>
                </a:solidFill>
                <a:uFillTx/>
                <a:latin typeface="+中文正文" charset="0"/>
                <a:cs typeface="+mn-ea"/>
              </a:rPr>
              <a:t>我是地主的儿子，</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在我吃光了你大堰河的奶之后，</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我被生我的父母领回到自己的家里。</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啊，大堰河，你为什么要哭？</a:t>
            </a:r>
            <a:endParaRPr lang="zh-CN" altLang="en-US" sz="2400" spc="100">
              <a:solidFill>
                <a:srgbClr val="002060"/>
              </a:solidFill>
              <a:uFillTx/>
              <a:latin typeface="+中文正文" charset="0"/>
              <a:cs typeface="+mn-ea"/>
            </a:endParaRPr>
          </a:p>
          <a:p>
            <a:pPr fontAlgn="auto">
              <a:lnSpc>
                <a:spcPct val="130000"/>
              </a:lnSpc>
            </a:pPr>
            <a:endParaRPr lang="zh-CN" altLang="en-US" sz="2400" spc="100">
              <a:solidFill>
                <a:srgbClr val="002060"/>
              </a:solidFill>
              <a:uFillTx/>
              <a:latin typeface="+中文正文" charset="0"/>
              <a:cs typeface="+mn-ea"/>
            </a:endParaRPr>
          </a:p>
          <a:p>
            <a:pPr fontAlgn="auto">
              <a:lnSpc>
                <a:spcPct val="130000"/>
              </a:lnSpc>
            </a:pPr>
            <a:endParaRPr lang="zh-CN" altLang="en-US" sz="2400" spc="100">
              <a:solidFill>
                <a:srgbClr val="002060"/>
              </a:solidFill>
              <a:uFillTx/>
              <a:latin typeface="+中文正文" charset="0"/>
              <a:cs typeface="+mn-ea"/>
            </a:endParaRPr>
          </a:p>
          <a:p>
            <a:pPr fontAlgn="auto">
              <a:lnSpc>
                <a:spcPct val="130000"/>
              </a:lnSpc>
            </a:pPr>
            <a:endParaRPr lang="zh-CN" altLang="en-US" sz="2400" spc="100">
              <a:solidFill>
                <a:srgbClr val="002060"/>
              </a:solidFill>
              <a:uFillTx/>
              <a:latin typeface="+中文正文" charset="0"/>
              <a:cs typeface="+mn-ea"/>
            </a:endParaRPr>
          </a:p>
          <a:p>
            <a:pPr fontAlgn="auto">
              <a:lnSpc>
                <a:spcPct val="130000"/>
              </a:lnSpc>
            </a:pPr>
            <a:endParaRPr lang="zh-CN" altLang="en-US" sz="2400" spc="100">
              <a:solidFill>
                <a:srgbClr val="002060"/>
              </a:solidFill>
              <a:uFillTx/>
              <a:latin typeface="+中文正文" charset="0"/>
              <a:cs typeface="+mn-ea"/>
            </a:endParaRPr>
          </a:p>
          <a:p>
            <a:pPr fontAlgn="auto">
              <a:lnSpc>
                <a:spcPct val="130000"/>
              </a:lnSpc>
            </a:pPr>
            <a:endParaRPr lang="zh-CN" altLang="en-US" sz="2400" spc="100">
              <a:solidFill>
                <a:srgbClr val="002060"/>
              </a:solidFill>
              <a:uFillTx/>
              <a:latin typeface="+中文正文" charset="0"/>
              <a:cs typeface="+mn-ea"/>
            </a:endParaRPr>
          </a:p>
          <a:p>
            <a:pPr fontAlgn="auto">
              <a:lnSpc>
                <a:spcPct val="130000"/>
              </a:lnSpc>
            </a:pPr>
            <a:endParaRPr lang="zh-CN" altLang="en-US" sz="2400" spc="100">
              <a:solidFill>
                <a:srgbClr val="002060"/>
              </a:solidFill>
              <a:uFillTx/>
              <a:latin typeface="+中文正文" charset="0"/>
              <a:cs typeface="+mn-ea"/>
            </a:endParaRPr>
          </a:p>
          <a:p>
            <a:pPr fontAlgn="auto">
              <a:lnSpc>
                <a:spcPct val="130000"/>
              </a:lnSpc>
            </a:pPr>
            <a:endParaRPr lang="zh-CN" altLang="en-US" sz="2400" spc="100">
              <a:solidFill>
                <a:srgbClr val="002060"/>
              </a:solidFill>
              <a:uFillTx/>
              <a:latin typeface="+中文正文" charset="0"/>
              <a:cs typeface="+mn-ea"/>
            </a:endParaRPr>
          </a:p>
          <a:p>
            <a:pPr fontAlgn="auto">
              <a:lnSpc>
                <a:spcPct val="130000"/>
              </a:lnSpc>
            </a:pPr>
            <a:endParaRPr lang="zh-CN" altLang="en-US" sz="2400" spc="100">
              <a:solidFill>
                <a:srgbClr val="002060"/>
              </a:solidFill>
              <a:uFillTx/>
              <a:latin typeface="+中文正文" charset="0"/>
              <a:cs typeface="+mn-ea"/>
            </a:endParaRPr>
          </a:p>
        </p:txBody>
      </p:sp>
      <p:sp>
        <p:nvSpPr>
          <p:cNvPr id="6" name="文本框 5"/>
          <p:cNvSpPr txBox="1"/>
          <p:nvPr>
            <p:custDataLst>
              <p:tags r:id="rId7"/>
            </p:custDataLst>
          </p:nvPr>
        </p:nvSpPr>
        <p:spPr>
          <a:xfrm>
            <a:off x="337820" y="29845"/>
            <a:ext cx="2338705" cy="521970"/>
          </a:xfrm>
          <a:prstGeom prst="rect">
            <a:avLst/>
          </a:prstGeom>
          <a:noFill/>
        </p:spPr>
        <p:txBody>
          <a:bodyPr wrap="square" rtlCol="0">
            <a:spAutoFit/>
          </a:bodyPr>
          <a:lstStyle/>
          <a:p>
            <a:r>
              <a:rPr lang="zh-CN" altLang="en-US" sz="2800">
                <a:latin typeface="楷体" panose="02010609060101010101" charset="-122"/>
                <a:ea typeface="楷体" panose="02010609060101010101" charset="-122"/>
                <a:cs typeface="楷体" panose="02010609060101010101" charset="-122"/>
              </a:rPr>
              <a:t>第</a:t>
            </a:r>
            <a:r>
              <a:rPr lang="en-US" altLang="zh-CN" sz="2800">
                <a:latin typeface="楷体" panose="02010609060101010101" charset="-122"/>
                <a:ea typeface="楷体" panose="02010609060101010101" charset="-122"/>
                <a:cs typeface="楷体" panose="02010609060101010101" charset="-122"/>
              </a:rPr>
              <a:t>5</a:t>
            </a:r>
            <a:r>
              <a:rPr lang="zh-CN" altLang="en-US" sz="2800">
                <a:latin typeface="楷体" panose="02010609060101010101" charset="-122"/>
                <a:ea typeface="楷体" panose="02010609060101010101" charset="-122"/>
                <a:cs typeface="楷体" panose="02010609060101010101" charset="-122"/>
              </a:rPr>
              <a:t>节</a:t>
            </a:r>
            <a:endParaRPr lang="zh-CN" altLang="en-US" sz="2800">
              <a:latin typeface="楷体" panose="02010609060101010101" charset="-122"/>
              <a:ea typeface="楷体" panose="02010609060101010101" charset="-122"/>
              <a:cs typeface="楷体" panose="02010609060101010101" charset="-122"/>
            </a:endParaRPr>
          </a:p>
        </p:txBody>
      </p:sp>
      <p:pic>
        <p:nvPicPr>
          <p:cNvPr id="2" name="图片 1" descr="4"/>
          <p:cNvPicPr>
            <a:picLocks noChangeAspect="1"/>
          </p:cNvPicPr>
          <p:nvPr>
            <p:custDataLst>
              <p:tags r:id="rId9"/>
            </p:custDataLst>
          </p:nvPr>
        </p:nvPicPr>
        <p:blipFill>
          <a:blip r:embed="rId8"/>
          <a:stretch>
            <a:fillRect/>
          </a:stretch>
        </p:blipFill>
        <p:spPr>
          <a:xfrm>
            <a:off x="337820" y="3041015"/>
            <a:ext cx="2820035" cy="3357245"/>
          </a:xfrm>
          <a:prstGeom prst="rect">
            <a:avLst/>
          </a:prstGeom>
        </p:spPr>
      </p:pic>
      <p:sp>
        <p:nvSpPr>
          <p:cNvPr id="5" name="文本框 4"/>
          <p:cNvSpPr txBox="1"/>
          <p:nvPr>
            <p:custDataLst>
              <p:tags r:id="rId10"/>
            </p:custDataLst>
          </p:nvPr>
        </p:nvSpPr>
        <p:spPr>
          <a:xfrm>
            <a:off x="3157855" y="5568315"/>
            <a:ext cx="8463280" cy="829945"/>
          </a:xfrm>
          <a:prstGeom prst="rect">
            <a:avLst/>
          </a:prstGeom>
          <a:noFill/>
        </p:spPr>
        <p:txBody>
          <a:bodyPr wrap="square" rtlCol="0">
            <a:spAutoFit/>
          </a:bodyPr>
          <a:lstStyle/>
          <a:p>
            <a:r>
              <a:rPr lang="zh-CN" altLang="en-US" sz="2400">
                <a:sym typeface="+mn-ea"/>
              </a:rPr>
              <a:t>简单交待“我”的阶级出身</a:t>
            </a:r>
            <a:r>
              <a:rPr lang="en-US" altLang="zh-CN" sz="2400">
                <a:sym typeface="+mn-ea"/>
              </a:rPr>
              <a:t>——“</a:t>
            </a:r>
            <a:r>
              <a:rPr lang="zh-CN" altLang="en-US" sz="2400">
                <a:sym typeface="+mn-ea"/>
              </a:rPr>
              <a:t>地主的儿子</a:t>
            </a:r>
            <a:r>
              <a:rPr lang="en-US" altLang="zh-CN" sz="2400">
                <a:sym typeface="+mn-ea"/>
              </a:rPr>
              <a:t>”</a:t>
            </a:r>
            <a:r>
              <a:rPr lang="zh-CN" altLang="en-US" sz="2400">
                <a:sym typeface="+mn-ea"/>
              </a:rPr>
              <a:t>，和我与大堰河结下了深厚的母子之情。</a:t>
            </a:r>
            <a:endParaRPr lang="zh-CN" altLang="en-US" sz="2400"/>
          </a:p>
        </p:txBody>
      </p:sp>
      <p:sp>
        <p:nvSpPr>
          <p:cNvPr id="7" name="文本框 6"/>
          <p:cNvSpPr txBox="1"/>
          <p:nvPr>
            <p:custDataLst>
              <p:tags r:id="rId11"/>
            </p:custDataLst>
          </p:nvPr>
        </p:nvSpPr>
        <p:spPr>
          <a:xfrm>
            <a:off x="5701030" y="2623185"/>
            <a:ext cx="5919470" cy="977265"/>
          </a:xfrm>
          <a:prstGeom prst="rect">
            <a:avLst/>
          </a:prstGeom>
          <a:noFill/>
        </p:spPr>
        <p:txBody>
          <a:bodyPr wrap="square" rtlCol="0">
            <a:spAutoFit/>
          </a:bodyPr>
          <a:lstStyle/>
          <a:p>
            <a:pPr>
              <a:lnSpc>
                <a:spcPct val="120000"/>
              </a:lnSpc>
            </a:pPr>
            <a:r>
              <a:rPr lang="en-US" altLang="zh-CN" sz="2400">
                <a:sym typeface="+mn-ea"/>
              </a:rPr>
              <a:t>1</a:t>
            </a:r>
            <a:r>
              <a:rPr lang="zh-CN" altLang="en-US" sz="2400">
                <a:sym typeface="+mn-ea"/>
              </a:rPr>
              <a:t>、哪个词表明“我”不情愿离开大堰河？</a:t>
            </a:r>
            <a:endParaRPr lang="en-US" altLang="zh-CN" sz="2400"/>
          </a:p>
          <a:p>
            <a:pPr>
              <a:lnSpc>
                <a:spcPct val="120000"/>
              </a:lnSpc>
            </a:pPr>
            <a:r>
              <a:rPr lang="zh-CN" altLang="en-US" sz="2400">
                <a:sym typeface="+mn-ea"/>
              </a:rPr>
              <a:t>     </a:t>
            </a:r>
            <a:r>
              <a:rPr lang="zh-CN" altLang="en-US" sz="2400">
                <a:solidFill>
                  <a:srgbClr val="C00000"/>
                </a:solidFill>
                <a:sym typeface="+mn-ea"/>
              </a:rPr>
              <a:t>“被”“领回”  </a:t>
            </a:r>
            <a:r>
              <a:rPr lang="en-US" altLang="zh-CN" sz="2400">
                <a:solidFill>
                  <a:srgbClr val="C00000"/>
                </a:solidFill>
                <a:sym typeface="+mn-ea"/>
              </a:rPr>
              <a:t>“</a:t>
            </a:r>
            <a:r>
              <a:rPr lang="zh-CN" altLang="en-US" sz="2400">
                <a:solidFill>
                  <a:srgbClr val="C00000"/>
                </a:solidFill>
                <a:sym typeface="+mn-ea"/>
              </a:rPr>
              <a:t>自己的家里</a:t>
            </a:r>
            <a:r>
              <a:rPr lang="en-US" altLang="zh-CN" sz="2400">
                <a:solidFill>
                  <a:srgbClr val="C00000"/>
                </a:solidFill>
                <a:sym typeface="+mn-ea"/>
              </a:rPr>
              <a:t>”</a:t>
            </a:r>
            <a:endParaRPr lang="en-US" altLang="zh-CN" sz="2400">
              <a:solidFill>
                <a:srgbClr val="C00000"/>
              </a:solidFill>
              <a:sym typeface="+mn-ea"/>
            </a:endParaRPr>
          </a:p>
        </p:txBody>
      </p:sp>
      <p:sp>
        <p:nvSpPr>
          <p:cNvPr id="8" name="文本框 7"/>
          <p:cNvSpPr txBox="1"/>
          <p:nvPr>
            <p:custDataLst>
              <p:tags r:id="rId12"/>
            </p:custDataLst>
          </p:nvPr>
        </p:nvSpPr>
        <p:spPr>
          <a:xfrm>
            <a:off x="5700395" y="3600450"/>
            <a:ext cx="6064885" cy="1863725"/>
          </a:xfrm>
          <a:prstGeom prst="rect">
            <a:avLst/>
          </a:prstGeom>
          <a:noFill/>
        </p:spPr>
        <p:txBody>
          <a:bodyPr wrap="square" rtlCol="0">
            <a:spAutoFit/>
          </a:bodyPr>
          <a:lstStyle/>
          <a:p>
            <a:pPr>
              <a:lnSpc>
                <a:spcPct val="120000"/>
              </a:lnSpc>
            </a:pPr>
            <a:r>
              <a:rPr lang="en-US" altLang="zh-CN" sz="2400">
                <a:sym typeface="+mn-ea"/>
              </a:rPr>
              <a:t>2</a:t>
            </a:r>
            <a:r>
              <a:rPr lang="zh-CN" altLang="en-US" sz="2400">
                <a:sym typeface="+mn-ea"/>
              </a:rPr>
              <a:t>、为什么艾青走了，大堰河明明是卸下一个负担，但她却流泪了？ </a:t>
            </a:r>
            <a:endParaRPr lang="zh-CN" altLang="en-US" sz="2400"/>
          </a:p>
          <a:p>
            <a:pPr>
              <a:lnSpc>
                <a:spcPct val="120000"/>
              </a:lnSpc>
            </a:pPr>
            <a:r>
              <a:rPr lang="zh-CN" altLang="en-US" sz="2400">
                <a:sym typeface="+mn-ea"/>
              </a:rPr>
              <a:t>       因为她不舍，在这泪水里，包含了贫苦的保姆对乳儿</a:t>
            </a:r>
            <a:r>
              <a:rPr lang="zh-CN" altLang="en-US" sz="2400">
                <a:solidFill>
                  <a:srgbClr val="C00000"/>
                </a:solidFill>
                <a:sym typeface="+mn-ea"/>
              </a:rPr>
              <a:t>无比真挚深厚</a:t>
            </a:r>
            <a:r>
              <a:rPr lang="zh-CN" altLang="en-US" sz="2400">
                <a:sym typeface="+mn-ea"/>
              </a:rPr>
              <a:t>的感情。</a:t>
            </a:r>
            <a:endParaRPr lang="zh-CN" altLang="en-US" sz="24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wipe(down)">
                                      <p:cBhvr>
                                        <p:cTn id="12" dur="500"/>
                                        <p:tgtEl>
                                          <p:spTgt spid="8">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76803" name="图片 1"/>
          <p:cNvPicPr>
            <a:picLocks noChangeAspect="1"/>
          </p:cNvPicPr>
          <p:nvPr>
            <p:custDataLst>
              <p:tags r:id="rId4"/>
            </p:custDataLst>
          </p:nvPr>
        </p:nvPicPr>
        <p:blipFill>
          <a:blip r:embed="rId3"/>
          <a:stretch>
            <a:fillRect/>
          </a:stretch>
        </p:blipFill>
        <p:spPr>
          <a:xfrm>
            <a:off x="9594850" y="0"/>
            <a:ext cx="2597150" cy="2781300"/>
          </a:xfrm>
          <a:prstGeom prst="rect">
            <a:avLst/>
          </a:prstGeom>
          <a:noFill/>
          <a:ln w="9525">
            <a:noFill/>
          </a:ln>
        </p:spPr>
      </p:pic>
      <p:sp>
        <p:nvSpPr>
          <p:cNvPr id="4" name="文本框 3"/>
          <p:cNvSpPr txBox="1"/>
          <p:nvPr>
            <p:custDataLst>
              <p:tags r:id="rId5"/>
            </p:custDataLst>
          </p:nvPr>
        </p:nvSpPr>
        <p:spPr>
          <a:xfrm>
            <a:off x="9487535" y="551815"/>
            <a:ext cx="1804670" cy="521970"/>
          </a:xfrm>
          <a:prstGeom prst="rect">
            <a:avLst/>
          </a:prstGeom>
          <a:noFill/>
        </p:spPr>
        <p:txBody>
          <a:bodyPr wrap="square" rtlCol="0">
            <a:spAutoFit/>
          </a:bodyPr>
          <a:lstStyle/>
          <a:p>
            <a:pPr algn="r"/>
            <a:r>
              <a:rPr lang="zh-CN" altLang="en-US" sz="2800" b="1">
                <a:solidFill>
                  <a:srgbClr val="002060"/>
                </a:solidFill>
                <a:latin typeface="楷体" panose="02010609060101010101" charset="-122"/>
                <a:ea typeface="楷体" panose="02010609060101010101" charset="-122"/>
              </a:rPr>
              <a:t>逐节分析</a:t>
            </a:r>
            <a:endParaRPr lang="zh-CN" altLang="en-US" sz="2800" b="1">
              <a:solidFill>
                <a:srgbClr val="002060"/>
              </a:solidFill>
              <a:latin typeface="楷体" panose="02010609060101010101" charset="-122"/>
              <a:ea typeface="楷体" panose="02010609060101010101" charset="-122"/>
            </a:endParaRPr>
          </a:p>
        </p:txBody>
      </p:sp>
      <p:sp>
        <p:nvSpPr>
          <p:cNvPr id="19" name="文本框 18"/>
          <p:cNvSpPr txBox="1"/>
          <p:nvPr>
            <p:custDataLst>
              <p:tags r:id="rId6"/>
            </p:custDataLst>
          </p:nvPr>
        </p:nvSpPr>
        <p:spPr>
          <a:xfrm>
            <a:off x="306070" y="551815"/>
            <a:ext cx="7504430" cy="5846445"/>
          </a:xfrm>
          <a:prstGeom prst="rect">
            <a:avLst/>
          </a:prstGeom>
          <a:solidFill>
            <a:schemeClr val="bg1">
              <a:lumMod val="85000"/>
              <a:alpha val="65000"/>
            </a:schemeClr>
          </a:solidFill>
        </p:spPr>
        <p:txBody>
          <a:bodyPr wrap="square" rtlCol="0">
            <a:spAutoFit/>
          </a:bodyPr>
          <a:lstStyle/>
          <a:p>
            <a:pPr fontAlgn="auto">
              <a:lnSpc>
                <a:spcPct val="130000"/>
              </a:lnSpc>
            </a:pPr>
            <a:r>
              <a:rPr lang="zh-CN" altLang="en-US" sz="2400" spc="100">
                <a:solidFill>
                  <a:srgbClr val="002060"/>
                </a:solidFill>
                <a:uFillTx/>
                <a:latin typeface="+中文正文" charset="0"/>
                <a:cs typeface="+mn-ea"/>
              </a:rPr>
              <a:t>我做了生我的父母家里的新客了！</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我摸着红漆雕花的家具，</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我摸着父母的睡床上金色的花纹，</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我呆呆地看着檐头的我不认得的“天伦叙乐”的匾，</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我摸着新换上的衣服的丝的和贝壳的纽扣，</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我看着母亲怀里的不熟识的妹妹，</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我坐着油漆过的安了火钵的炕凳，</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我吃着碾了三番的白米的饭，</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但，我是这般忸怩不安！因为我</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我做了生我的父母家里的新客了。</a:t>
            </a:r>
            <a:endParaRPr lang="zh-CN" altLang="en-US" sz="2400" spc="100">
              <a:solidFill>
                <a:srgbClr val="002060"/>
              </a:solidFill>
              <a:uFillTx/>
              <a:latin typeface="+中文正文" charset="0"/>
              <a:cs typeface="+mn-ea"/>
            </a:endParaRPr>
          </a:p>
          <a:p>
            <a:pPr fontAlgn="auto">
              <a:lnSpc>
                <a:spcPct val="130000"/>
              </a:lnSpc>
            </a:pPr>
            <a:endParaRPr lang="zh-CN" altLang="en-US" sz="2400" spc="100">
              <a:solidFill>
                <a:srgbClr val="002060"/>
              </a:solidFill>
              <a:uFillTx/>
              <a:latin typeface="+中文正文" charset="0"/>
              <a:cs typeface="+mn-ea"/>
            </a:endParaRPr>
          </a:p>
          <a:p>
            <a:pPr fontAlgn="auto">
              <a:lnSpc>
                <a:spcPct val="130000"/>
              </a:lnSpc>
            </a:pPr>
            <a:endParaRPr lang="zh-CN" altLang="en-US" sz="2400" spc="100">
              <a:solidFill>
                <a:srgbClr val="002060"/>
              </a:solidFill>
              <a:uFillTx/>
              <a:latin typeface="+中文正文" charset="0"/>
              <a:cs typeface="+mn-ea"/>
            </a:endParaRPr>
          </a:p>
        </p:txBody>
      </p:sp>
      <p:sp>
        <p:nvSpPr>
          <p:cNvPr id="6" name="文本框 5"/>
          <p:cNvSpPr txBox="1"/>
          <p:nvPr>
            <p:custDataLst>
              <p:tags r:id="rId7"/>
            </p:custDataLst>
          </p:nvPr>
        </p:nvSpPr>
        <p:spPr>
          <a:xfrm>
            <a:off x="306070" y="29845"/>
            <a:ext cx="2338705" cy="521970"/>
          </a:xfrm>
          <a:prstGeom prst="rect">
            <a:avLst/>
          </a:prstGeom>
          <a:noFill/>
        </p:spPr>
        <p:txBody>
          <a:bodyPr wrap="square" rtlCol="0">
            <a:spAutoFit/>
          </a:bodyPr>
          <a:lstStyle/>
          <a:p>
            <a:r>
              <a:rPr lang="zh-CN" altLang="en-US" sz="2800">
                <a:latin typeface="楷体" panose="02010609060101010101" charset="-122"/>
                <a:ea typeface="楷体" panose="02010609060101010101" charset="-122"/>
                <a:cs typeface="楷体" panose="02010609060101010101" charset="-122"/>
              </a:rPr>
              <a:t>第</a:t>
            </a:r>
            <a:r>
              <a:rPr lang="en-US" altLang="zh-CN" sz="2800">
                <a:latin typeface="楷体" panose="02010609060101010101" charset="-122"/>
                <a:ea typeface="楷体" panose="02010609060101010101" charset="-122"/>
                <a:cs typeface="楷体" panose="02010609060101010101" charset="-122"/>
              </a:rPr>
              <a:t>6</a:t>
            </a:r>
            <a:r>
              <a:rPr lang="zh-CN" altLang="en-US" sz="2800">
                <a:latin typeface="楷体" panose="02010609060101010101" charset="-122"/>
                <a:ea typeface="楷体" panose="02010609060101010101" charset="-122"/>
                <a:cs typeface="楷体" panose="02010609060101010101" charset="-122"/>
              </a:rPr>
              <a:t>节</a:t>
            </a:r>
            <a:endParaRPr lang="zh-CN" altLang="en-US" sz="2800">
              <a:latin typeface="楷体" panose="02010609060101010101" charset="-122"/>
              <a:ea typeface="楷体" panose="02010609060101010101" charset="-122"/>
              <a:cs typeface="楷体" panose="02010609060101010101" charset="-122"/>
            </a:endParaRPr>
          </a:p>
        </p:txBody>
      </p:sp>
      <p:sp>
        <p:nvSpPr>
          <p:cNvPr id="5" name="文本框 4"/>
          <p:cNvSpPr txBox="1"/>
          <p:nvPr>
            <p:custDataLst>
              <p:tags r:id="rId8"/>
            </p:custDataLst>
          </p:nvPr>
        </p:nvSpPr>
        <p:spPr>
          <a:xfrm>
            <a:off x="306070" y="551815"/>
            <a:ext cx="7504430" cy="5846445"/>
          </a:xfrm>
          <a:prstGeom prst="rect">
            <a:avLst/>
          </a:prstGeom>
          <a:solidFill>
            <a:schemeClr val="bg1">
              <a:lumMod val="85000"/>
              <a:alpha val="65000"/>
            </a:schemeClr>
          </a:solidFill>
        </p:spPr>
        <p:txBody>
          <a:bodyPr wrap="square" rtlCol="0">
            <a:spAutoFit/>
          </a:bodyPr>
          <a:lstStyle/>
          <a:p>
            <a:pPr fontAlgn="auto">
              <a:lnSpc>
                <a:spcPct val="130000"/>
              </a:lnSpc>
            </a:pPr>
            <a:r>
              <a:rPr lang="zh-CN" altLang="en-US" sz="2400" spc="100">
                <a:solidFill>
                  <a:srgbClr val="002060"/>
                </a:solidFill>
                <a:uFillTx/>
                <a:latin typeface="+中文正文" charset="0"/>
                <a:cs typeface="+mn-ea"/>
              </a:rPr>
              <a:t>我做了生我的父母家里的新客了！</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我摸着</a:t>
            </a:r>
            <a:r>
              <a:rPr lang="zh-CN" altLang="en-US" sz="2400" spc="100">
                <a:solidFill>
                  <a:srgbClr val="C00000"/>
                </a:solidFill>
                <a:uFillTx/>
                <a:latin typeface="+中文正文" charset="0"/>
                <a:cs typeface="+mn-ea"/>
              </a:rPr>
              <a:t>红漆雕花的家具</a:t>
            </a:r>
            <a:r>
              <a:rPr lang="zh-CN" altLang="en-US" sz="2400" spc="100">
                <a:solidFill>
                  <a:srgbClr val="002060"/>
                </a:solidFill>
                <a:uFillTx/>
                <a:latin typeface="+中文正文" charset="0"/>
                <a:cs typeface="+mn-ea"/>
              </a:rPr>
              <a:t>，</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我摸着父母的睡床上</a:t>
            </a:r>
            <a:r>
              <a:rPr lang="zh-CN" altLang="en-US" sz="2400" spc="100">
                <a:solidFill>
                  <a:srgbClr val="C00000"/>
                </a:solidFill>
                <a:uFillTx/>
                <a:latin typeface="+中文正文" charset="0"/>
                <a:cs typeface="+mn-ea"/>
              </a:rPr>
              <a:t>金色的花纹</a:t>
            </a:r>
            <a:r>
              <a:rPr lang="zh-CN" altLang="en-US" sz="2400" spc="100">
                <a:solidFill>
                  <a:srgbClr val="002060"/>
                </a:solidFill>
                <a:uFillTx/>
                <a:latin typeface="+中文正文" charset="0"/>
                <a:cs typeface="+mn-ea"/>
              </a:rPr>
              <a:t>，</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我呆呆地看着檐头的我不认得的</a:t>
            </a:r>
            <a:r>
              <a:rPr lang="zh-CN" altLang="en-US" sz="2400" spc="100">
                <a:solidFill>
                  <a:srgbClr val="C00000"/>
                </a:solidFill>
                <a:uFillTx/>
                <a:latin typeface="+中文正文" charset="0"/>
                <a:cs typeface="+mn-ea"/>
              </a:rPr>
              <a:t>“天伦叙乐”的匾，</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我摸着新换上的</a:t>
            </a:r>
            <a:r>
              <a:rPr lang="zh-CN" altLang="en-US" sz="2400" spc="100">
                <a:solidFill>
                  <a:srgbClr val="C00000"/>
                </a:solidFill>
                <a:uFillTx/>
                <a:latin typeface="+中文正文" charset="0"/>
                <a:cs typeface="+mn-ea"/>
              </a:rPr>
              <a:t>衣服的丝的和贝壳的纽扣</a:t>
            </a:r>
            <a:r>
              <a:rPr lang="zh-CN" altLang="en-US" sz="2400" spc="100">
                <a:solidFill>
                  <a:srgbClr val="002060"/>
                </a:solidFill>
                <a:uFillTx/>
                <a:latin typeface="+中文正文" charset="0"/>
                <a:cs typeface="+mn-ea"/>
              </a:rPr>
              <a:t>，</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我看着母亲怀里的不熟识的妹妹，</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我坐着</a:t>
            </a:r>
            <a:r>
              <a:rPr lang="zh-CN" altLang="en-US" sz="2400" spc="100">
                <a:solidFill>
                  <a:srgbClr val="C00000"/>
                </a:solidFill>
                <a:uFillTx/>
                <a:latin typeface="+中文正文" charset="0"/>
                <a:cs typeface="+mn-ea"/>
              </a:rPr>
              <a:t>油漆过的安了火钵的炕凳</a:t>
            </a:r>
            <a:r>
              <a:rPr lang="zh-CN" altLang="en-US" sz="2400" spc="100">
                <a:solidFill>
                  <a:srgbClr val="002060"/>
                </a:solidFill>
                <a:uFillTx/>
                <a:latin typeface="+中文正文" charset="0"/>
                <a:cs typeface="+mn-ea"/>
              </a:rPr>
              <a:t>，</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我吃着</a:t>
            </a:r>
            <a:r>
              <a:rPr lang="zh-CN" altLang="en-US" sz="2400" spc="100">
                <a:solidFill>
                  <a:srgbClr val="C00000"/>
                </a:solidFill>
                <a:uFillTx/>
                <a:latin typeface="+中文正文" charset="0"/>
                <a:cs typeface="+mn-ea"/>
              </a:rPr>
              <a:t>碾了三番的白米的饭</a:t>
            </a:r>
            <a:r>
              <a:rPr lang="zh-CN" altLang="en-US" sz="2400" spc="100">
                <a:solidFill>
                  <a:srgbClr val="002060"/>
                </a:solidFill>
                <a:uFillTx/>
                <a:latin typeface="+中文正文" charset="0"/>
                <a:cs typeface="+mn-ea"/>
              </a:rPr>
              <a:t>，</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但，我是这般忸怩不安！因为我</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我做了生我的父母家里的新客了。</a:t>
            </a:r>
            <a:endParaRPr lang="zh-CN" altLang="en-US" sz="2400" spc="100">
              <a:solidFill>
                <a:srgbClr val="002060"/>
              </a:solidFill>
              <a:uFillTx/>
              <a:latin typeface="+中文正文" charset="0"/>
              <a:cs typeface="+mn-ea"/>
            </a:endParaRPr>
          </a:p>
          <a:p>
            <a:pPr fontAlgn="auto">
              <a:lnSpc>
                <a:spcPct val="130000"/>
              </a:lnSpc>
            </a:pPr>
            <a:endParaRPr lang="zh-CN" altLang="en-US" sz="2400" spc="100">
              <a:solidFill>
                <a:srgbClr val="002060"/>
              </a:solidFill>
              <a:uFillTx/>
              <a:latin typeface="+中文正文" charset="0"/>
              <a:cs typeface="+mn-ea"/>
            </a:endParaRPr>
          </a:p>
          <a:p>
            <a:pPr fontAlgn="auto">
              <a:lnSpc>
                <a:spcPct val="130000"/>
              </a:lnSpc>
            </a:pPr>
            <a:endParaRPr lang="zh-CN" altLang="en-US" sz="2400" spc="100">
              <a:solidFill>
                <a:srgbClr val="002060"/>
              </a:solidFill>
              <a:uFillTx/>
              <a:latin typeface="+中文正文" charset="0"/>
              <a:cs typeface="+mn-ea"/>
            </a:endParaRPr>
          </a:p>
        </p:txBody>
      </p:sp>
      <p:sp>
        <p:nvSpPr>
          <p:cNvPr id="7" name="文本框 6"/>
          <p:cNvSpPr txBox="1"/>
          <p:nvPr>
            <p:custDataLst>
              <p:tags r:id="rId9"/>
            </p:custDataLst>
          </p:nvPr>
        </p:nvSpPr>
        <p:spPr>
          <a:xfrm>
            <a:off x="7810500" y="2171065"/>
            <a:ext cx="2242820" cy="1198880"/>
          </a:xfrm>
          <a:prstGeom prst="rect">
            <a:avLst/>
          </a:prstGeom>
          <a:noFill/>
        </p:spPr>
        <p:txBody>
          <a:bodyPr wrap="square" rtlCol="0">
            <a:spAutoFit/>
          </a:bodyPr>
          <a:lstStyle/>
          <a:p>
            <a:r>
              <a:rPr lang="zh-CN" altLang="en-US" sz="2400">
                <a:solidFill>
                  <a:srgbClr val="C00000"/>
                </a:solidFill>
              </a:rPr>
              <a:t>作者出生家庭的经济条件十分优越</a:t>
            </a:r>
            <a:endParaRPr lang="zh-CN" altLang="en-US" sz="2400">
              <a:solidFill>
                <a:srgbClr val="C00000"/>
              </a:solidFill>
            </a:endParaRPr>
          </a:p>
        </p:txBody>
      </p:sp>
      <p:sp>
        <p:nvSpPr>
          <p:cNvPr id="8" name="右大括号 7"/>
          <p:cNvSpPr/>
          <p:nvPr>
            <p:custDataLst>
              <p:tags r:id="rId10"/>
            </p:custDataLst>
          </p:nvPr>
        </p:nvSpPr>
        <p:spPr>
          <a:xfrm>
            <a:off x="7488555" y="1195070"/>
            <a:ext cx="75565" cy="315087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文本框 9"/>
          <p:cNvSpPr txBox="1"/>
          <p:nvPr>
            <p:custDataLst>
              <p:tags r:id="rId11"/>
            </p:custDataLst>
          </p:nvPr>
        </p:nvSpPr>
        <p:spPr>
          <a:xfrm>
            <a:off x="7810500" y="3496310"/>
            <a:ext cx="4178300" cy="3192780"/>
          </a:xfrm>
          <a:prstGeom prst="rect">
            <a:avLst/>
          </a:prstGeom>
          <a:noFill/>
        </p:spPr>
        <p:txBody>
          <a:bodyPr wrap="square" rtlCol="0">
            <a:spAutoFit/>
          </a:bodyPr>
          <a:lstStyle/>
          <a:p>
            <a:pPr>
              <a:lnSpc>
                <a:spcPct val="120000"/>
              </a:lnSpc>
            </a:pPr>
            <a:r>
              <a:rPr lang="en-US" altLang="zh-CN" sz="2400">
                <a:sym typeface="+mn-ea"/>
              </a:rPr>
              <a:t>1</a:t>
            </a:r>
            <a:r>
              <a:rPr lang="zh-CN" altLang="en-US" sz="2400">
                <a:sym typeface="+mn-ea"/>
              </a:rPr>
              <a:t>、回到条件这么优越的家庭，作者“我”又是怎样一种心情呢？</a:t>
            </a:r>
            <a:endParaRPr lang="zh-CN" altLang="en-US" sz="2400">
              <a:sym typeface="+mn-ea"/>
            </a:endParaRPr>
          </a:p>
          <a:p>
            <a:pPr algn="ctr">
              <a:lnSpc>
                <a:spcPct val="120000"/>
              </a:lnSpc>
            </a:pPr>
            <a:r>
              <a:rPr lang="zh-CN" altLang="en-US" sz="2400">
                <a:solidFill>
                  <a:srgbClr val="C00000"/>
                </a:solidFill>
                <a:sym typeface="+mn-ea"/>
              </a:rPr>
              <a:t>忸忸不安</a:t>
            </a:r>
            <a:endParaRPr lang="zh-CN" altLang="en-US" sz="2400">
              <a:solidFill>
                <a:srgbClr val="C00000"/>
              </a:solidFill>
              <a:sym typeface="+mn-ea"/>
            </a:endParaRPr>
          </a:p>
          <a:p>
            <a:pPr>
              <a:lnSpc>
                <a:spcPct val="120000"/>
              </a:lnSpc>
            </a:pPr>
            <a:r>
              <a:rPr lang="en-US" altLang="zh-CN" sz="2400">
                <a:sym typeface="+mn-ea"/>
              </a:rPr>
              <a:t>——</a:t>
            </a:r>
            <a:r>
              <a:rPr lang="zh-CN" altLang="en-US" sz="2400">
                <a:sym typeface="+mn-ea"/>
              </a:rPr>
              <a:t>形容不好意思，或不大方的样子。</a:t>
            </a:r>
            <a:endParaRPr lang="zh-CN" altLang="en-US" sz="2400">
              <a:sym typeface="+mn-ea"/>
            </a:endParaRPr>
          </a:p>
          <a:p>
            <a:pPr>
              <a:lnSpc>
                <a:spcPct val="120000"/>
              </a:lnSpc>
            </a:pPr>
            <a:endParaRPr lang="zh-CN" altLang="en-US" sz="24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1"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10">
                                            <p:txEl>
                                              <p:pRg st="1" end="1"/>
                                            </p:txEl>
                                          </p:spTgt>
                                        </p:tgtEl>
                                        <p:attrNameLst>
                                          <p:attrName>style.visibility</p:attrName>
                                        </p:attrNameLst>
                                      </p:cBhvr>
                                      <p:to>
                                        <p:strVal val="visible"/>
                                      </p:to>
                                    </p:set>
                                    <p:animEffect transition="in" filter="wipe(down)">
                                      <p:cBhvr>
                                        <p:cTn id="17" dur="5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1"/>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7106" name="Rectangle 2"/>
          <p:cNvSpPr/>
          <p:nvPr>
            <p:custDataLst>
              <p:tags r:id="rId3"/>
            </p:custDataLst>
          </p:nvPr>
        </p:nvSpPr>
        <p:spPr>
          <a:xfrm>
            <a:off x="1524000" y="5876925"/>
            <a:ext cx="9144000" cy="981075"/>
          </a:xfrm>
          <a:prstGeom prst="rect">
            <a:avLst/>
          </a:prstGeom>
          <a:solidFill>
            <a:schemeClr val="tx1"/>
          </a:solidFill>
          <a:ln w="9525" cap="flat" cmpd="sng">
            <a:solidFill>
              <a:schemeClr val="tx1"/>
            </a:solidFill>
            <a:prstDash val="solid"/>
            <a:miter/>
            <a:headEnd type="none" w="med" len="med"/>
            <a:tailEnd type="none" w="med" len="med"/>
          </a:ln>
        </p:spPr>
        <p:txBody>
          <a:bodyPr wrap="none" anchor="ctr" anchorCtr="0"/>
          <a:lstStyle/>
          <a:p>
            <a:pPr algn="ctr"/>
            <a:endParaRPr lang="zh-CN" altLang="en-US" sz="2000">
              <a:solidFill>
                <a:schemeClr val="bg1"/>
              </a:solidFill>
              <a:latin typeface="华文隶书" pitchFamily="2" charset="-122"/>
              <a:ea typeface="华文隶书" pitchFamily="2" charset="-122"/>
            </a:endParaRPr>
          </a:p>
          <a:p>
            <a:pPr algn="ctr"/>
            <a:endParaRPr lang="zh-CN" altLang="en-US" sz="2400">
              <a:latin typeface="Times New Roman" panose="02020603050405020304" pitchFamily="2" charset="0"/>
            </a:endParaRPr>
          </a:p>
        </p:txBody>
      </p:sp>
      <p:sp>
        <p:nvSpPr>
          <p:cNvPr id="47107" name="Rectangle 3"/>
          <p:cNvSpPr/>
          <p:nvPr>
            <p:custDataLst>
              <p:tags r:id="rId4"/>
            </p:custDataLst>
          </p:nvPr>
        </p:nvSpPr>
        <p:spPr>
          <a:xfrm>
            <a:off x="1524000" y="0"/>
            <a:ext cx="9144000" cy="1676400"/>
          </a:xfrm>
          <a:prstGeom prst="rect">
            <a:avLst/>
          </a:prstGeom>
          <a:solidFill>
            <a:schemeClr val="tx1"/>
          </a:solidFill>
          <a:ln w="9525" cap="flat" cmpd="sng">
            <a:solidFill>
              <a:schemeClr val="tx1"/>
            </a:solidFill>
            <a:prstDash val="solid"/>
            <a:miter/>
            <a:headEnd type="none" w="med" len="med"/>
            <a:tailEnd type="none" w="med" len="med"/>
          </a:ln>
        </p:spPr>
        <p:txBody>
          <a:bodyPr wrap="none" anchor="ctr" anchorCtr="0"/>
          <a:lstStyle/>
          <a:p>
            <a:endParaRPr lang="zh-CN" altLang="en-US"/>
          </a:p>
        </p:txBody>
      </p:sp>
      <p:pic>
        <p:nvPicPr>
          <p:cNvPr id="47108" name="Picture 4"/>
          <p:cNvPicPr>
            <a:picLocks noChangeAspect="1"/>
          </p:cNvPicPr>
          <p:nvPr>
            <p:custDataLst>
              <p:tags r:id="rId6"/>
            </p:custDataLst>
          </p:nvPr>
        </p:nvPicPr>
        <p:blipFill>
          <a:blip r:embed="rId5"/>
          <a:srcRect l="22447" t="23332" r="23697" b="21666"/>
          <a:stretch>
            <a:fillRect/>
          </a:stretch>
        </p:blipFill>
        <p:spPr>
          <a:xfrm>
            <a:off x="1524000" y="1341438"/>
            <a:ext cx="9324975" cy="4535487"/>
          </a:xfrm>
          <a:prstGeom prst="rect">
            <a:avLst/>
          </a:prstGeom>
          <a:noFill/>
          <a:ln w="9525">
            <a:noFill/>
          </a:ln>
        </p:spPr>
      </p:pic>
      <p:sp>
        <p:nvSpPr>
          <p:cNvPr id="47109" name="Text Box 5"/>
          <p:cNvSpPr/>
          <p:nvPr>
            <p:custDataLst>
              <p:tags r:id="rId7"/>
            </p:custDataLst>
          </p:nvPr>
        </p:nvSpPr>
        <p:spPr>
          <a:xfrm>
            <a:off x="1752600" y="6400800"/>
            <a:ext cx="2057400" cy="460375"/>
          </a:xfrm>
          <a:prstGeom prst="rect">
            <a:avLst/>
          </a:prstGeom>
          <a:noFill/>
          <a:ln w="9525">
            <a:noFill/>
          </a:ln>
        </p:spPr>
        <p:txBody>
          <a:bodyPr anchor="t" anchorCtr="0">
            <a:spAutoFit/>
          </a:bodyPr>
          <a:lstStyle/>
          <a:p>
            <a:pPr>
              <a:spcBef>
                <a:spcPct val="50000"/>
              </a:spcBef>
            </a:pPr>
            <a:endParaRPr lang="zh-CN" altLang="en-US" sz="2400">
              <a:latin typeface="Times New Roman" panose="02020603050405020304" pitchFamily="2" charset="0"/>
            </a:endParaRPr>
          </a:p>
        </p:txBody>
      </p:sp>
      <p:sp>
        <p:nvSpPr>
          <p:cNvPr id="47110" name="Text Box 6"/>
          <p:cNvSpPr/>
          <p:nvPr>
            <p:custDataLst>
              <p:tags r:id="rId8"/>
            </p:custDataLst>
          </p:nvPr>
        </p:nvSpPr>
        <p:spPr>
          <a:xfrm>
            <a:off x="1905000" y="0"/>
            <a:ext cx="8399463" cy="1260475"/>
          </a:xfrm>
          <a:prstGeom prst="rect">
            <a:avLst/>
          </a:prstGeom>
          <a:noFill/>
          <a:ln w="9525">
            <a:noFill/>
          </a:ln>
        </p:spPr>
        <p:txBody>
          <a:bodyPr anchor="t" anchorCtr="0">
            <a:spAutoFit/>
          </a:bodyPr>
          <a:lstStyle/>
          <a:p>
            <a:r>
              <a:rPr lang="zh-CN" altLang="en-US" sz="1400" b="1" i="1">
                <a:solidFill>
                  <a:srgbClr val="FF0000"/>
                </a:solidFill>
                <a:latin typeface="Times New Roman" panose="02020603050405020304" pitchFamily="2" charset="0"/>
                <a:ea typeface="黑体" panose="02010609060101010101" charset="-122"/>
              </a:rPr>
              <a:t>　</a:t>
            </a:r>
            <a:r>
              <a:rPr lang="zh-CN" altLang="en-US" sz="800" b="1" i="1">
                <a:solidFill>
                  <a:srgbClr val="FF0000"/>
                </a:solidFill>
                <a:latin typeface="Times New Roman" panose="02020603050405020304" pitchFamily="2" charset="0"/>
                <a:ea typeface="黑体" panose="02010609060101010101" charset="-122"/>
              </a:rPr>
              <a:t>　</a:t>
            </a:r>
            <a:r>
              <a:rPr lang="zh-CN" altLang="en-US" sz="4800" b="1" i="1">
                <a:solidFill>
                  <a:srgbClr val="FFFF00"/>
                </a:solidFill>
                <a:latin typeface="Times New Roman" panose="02020603050405020304" pitchFamily="2" charset="0"/>
                <a:ea typeface="黑体" panose="02010609060101010101" charset="-122"/>
              </a:rPr>
              <a:t>献给</a:t>
            </a:r>
            <a:endParaRPr lang="zh-CN" altLang="en-US" sz="4800" b="1" i="1">
              <a:solidFill>
                <a:srgbClr val="FFFF00"/>
              </a:solidFill>
              <a:latin typeface="Times New Roman" panose="02020603050405020304" pitchFamily="2" charset="0"/>
              <a:ea typeface="黑体" charset="0"/>
            </a:endParaRPr>
          </a:p>
          <a:p>
            <a:r>
              <a:rPr lang="zh-CN" altLang="en-US" sz="2800" b="1" i="1">
                <a:solidFill>
                  <a:srgbClr val="FFFF00"/>
                </a:solidFill>
                <a:latin typeface="Times New Roman" panose="02020603050405020304" pitchFamily="2" charset="0"/>
                <a:ea typeface="黑体" panose="02010609060101010101" charset="-122"/>
              </a:rPr>
              <a:t>　　大堰河和千千万万像大堰河一样的伟大的母亲！</a:t>
            </a:r>
            <a:endParaRPr lang="zh-CN" altLang="en-US" sz="2800" b="1" i="1">
              <a:solidFill>
                <a:srgbClr val="FFFF00"/>
              </a:solidFill>
              <a:latin typeface="Times New Roman" panose="02020603050405020304" pitchFamily="2" charset="0"/>
              <a:ea typeface="黑体" charset="0"/>
            </a:endParaRPr>
          </a:p>
        </p:txBody>
      </p:sp>
      <p:sp>
        <p:nvSpPr>
          <p:cNvPr id="47111" name="Rectangle 7"/>
          <p:cNvSpPr/>
          <p:nvPr>
            <p:custDataLst>
              <p:tags r:id="rId9"/>
            </p:custDataLst>
          </p:nvPr>
        </p:nvSpPr>
        <p:spPr>
          <a:xfrm>
            <a:off x="2351088" y="2420938"/>
            <a:ext cx="7777162" cy="1106805"/>
          </a:xfrm>
          <a:prstGeom prst="rect">
            <a:avLst/>
          </a:prstGeom>
          <a:noFill/>
          <a:ln w="9525">
            <a:noFill/>
          </a:ln>
        </p:spPr>
        <p:txBody>
          <a:bodyPr anchor="t" anchorCtr="0">
            <a:spAutoFit/>
          </a:bodyPr>
          <a:lstStyle/>
          <a:p>
            <a:r>
              <a:rPr lang="zh-CN" altLang="en-US" sz="6600" b="1">
                <a:solidFill>
                  <a:srgbClr val="3333CC"/>
                </a:solidFill>
                <a:latin typeface="黑体" panose="02010609060101010101" charset="-122"/>
                <a:ea typeface="黑体" panose="02010609060101010101" charset="-122"/>
              </a:rPr>
              <a:t>大堰河</a:t>
            </a:r>
            <a:r>
              <a:rPr lang="en-US" altLang="en-US" sz="6600" b="1">
                <a:solidFill>
                  <a:srgbClr val="3333CC"/>
                </a:solidFill>
                <a:latin typeface="Arial Unicode MS" pitchFamily="2" charset="-122"/>
                <a:ea typeface="黑体" panose="02010609060101010101" charset="-122"/>
              </a:rPr>
              <a:t>——</a:t>
            </a:r>
            <a:r>
              <a:rPr lang="zh-CN" altLang="en-US" sz="6600" b="1">
                <a:solidFill>
                  <a:srgbClr val="3333CC"/>
                </a:solidFill>
                <a:latin typeface="黑体" panose="02010609060101010101" charset="-122"/>
                <a:ea typeface="黑体" panose="02010609060101010101" charset="-122"/>
              </a:rPr>
              <a:t>我的保姆</a:t>
            </a:r>
            <a:endParaRPr lang="zh-CN" altLang="en-US" sz="6600" b="1">
              <a:solidFill>
                <a:srgbClr val="3333CC"/>
              </a:solidFill>
              <a:latin typeface="黑体" charset="0"/>
              <a:ea typeface="黑体"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7111"/>
                                        </p:tgtEl>
                                        <p:attrNameLst>
                                          <p:attrName>style.visibility</p:attrName>
                                        </p:attrNameLst>
                                      </p:cBhvr>
                                      <p:to>
                                        <p:strVal val="visible"/>
                                      </p:to>
                                    </p:set>
                                    <p:anim calcmode="lin" valueType="num">
                                      <p:cBhvr>
                                        <p:cTn id="7" dur="3000" fill="hold"/>
                                        <p:tgtEl>
                                          <p:spTgt spid="47111"/>
                                        </p:tgtEl>
                                        <p:attrNameLst>
                                          <p:attrName>ppt_w</p:attrName>
                                        </p:attrNameLst>
                                      </p:cBhvr>
                                      <p:tavLst>
                                        <p:tav tm="0">
                                          <p:val>
                                            <p:fltVal val="0"/>
                                          </p:val>
                                        </p:tav>
                                        <p:tav tm="100000">
                                          <p:val>
                                            <p:strVal val="#ppt_w"/>
                                          </p:val>
                                        </p:tav>
                                      </p:tavLst>
                                    </p:anim>
                                    <p:anim calcmode="lin" valueType="num">
                                      <p:cBhvr>
                                        <p:cTn id="8" dur="3000" fill="hold"/>
                                        <p:tgtEl>
                                          <p:spTgt spid="4711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11"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76803" name="图片 1"/>
          <p:cNvPicPr>
            <a:picLocks noChangeAspect="1"/>
          </p:cNvPicPr>
          <p:nvPr>
            <p:custDataLst>
              <p:tags r:id="rId4"/>
            </p:custDataLst>
          </p:nvPr>
        </p:nvPicPr>
        <p:blipFill>
          <a:blip r:embed="rId3"/>
          <a:stretch>
            <a:fillRect/>
          </a:stretch>
        </p:blipFill>
        <p:spPr>
          <a:xfrm>
            <a:off x="9594850" y="0"/>
            <a:ext cx="2597150" cy="2781300"/>
          </a:xfrm>
          <a:prstGeom prst="rect">
            <a:avLst/>
          </a:prstGeom>
          <a:noFill/>
          <a:ln w="9525">
            <a:noFill/>
          </a:ln>
        </p:spPr>
      </p:pic>
      <p:sp>
        <p:nvSpPr>
          <p:cNvPr id="4" name="文本框 3"/>
          <p:cNvSpPr txBox="1"/>
          <p:nvPr>
            <p:custDataLst>
              <p:tags r:id="rId5"/>
            </p:custDataLst>
          </p:nvPr>
        </p:nvSpPr>
        <p:spPr>
          <a:xfrm>
            <a:off x="9487535" y="551815"/>
            <a:ext cx="1804670" cy="521970"/>
          </a:xfrm>
          <a:prstGeom prst="rect">
            <a:avLst/>
          </a:prstGeom>
          <a:noFill/>
        </p:spPr>
        <p:txBody>
          <a:bodyPr wrap="square" rtlCol="0">
            <a:spAutoFit/>
          </a:bodyPr>
          <a:lstStyle/>
          <a:p>
            <a:pPr algn="r"/>
            <a:r>
              <a:rPr lang="zh-CN" altLang="en-US" sz="2800" b="1">
                <a:solidFill>
                  <a:srgbClr val="002060"/>
                </a:solidFill>
                <a:latin typeface="楷体" panose="02010609060101010101" charset="-122"/>
                <a:ea typeface="楷体" panose="02010609060101010101" charset="-122"/>
              </a:rPr>
              <a:t>逐节分析</a:t>
            </a:r>
            <a:endParaRPr lang="zh-CN" altLang="en-US" sz="2800" b="1">
              <a:solidFill>
                <a:srgbClr val="002060"/>
              </a:solidFill>
              <a:latin typeface="楷体" panose="02010609060101010101" charset="-122"/>
              <a:ea typeface="楷体" panose="02010609060101010101" charset="-122"/>
            </a:endParaRPr>
          </a:p>
        </p:txBody>
      </p:sp>
      <p:sp>
        <p:nvSpPr>
          <p:cNvPr id="19" name="文本框 18"/>
          <p:cNvSpPr txBox="1"/>
          <p:nvPr>
            <p:custDataLst>
              <p:tags r:id="rId6"/>
            </p:custDataLst>
          </p:nvPr>
        </p:nvSpPr>
        <p:spPr>
          <a:xfrm>
            <a:off x="306070" y="551815"/>
            <a:ext cx="7504430" cy="5846445"/>
          </a:xfrm>
          <a:prstGeom prst="rect">
            <a:avLst/>
          </a:prstGeom>
          <a:solidFill>
            <a:schemeClr val="bg1">
              <a:lumMod val="85000"/>
              <a:alpha val="65000"/>
            </a:schemeClr>
          </a:solidFill>
        </p:spPr>
        <p:txBody>
          <a:bodyPr wrap="square" rtlCol="0">
            <a:spAutoFit/>
          </a:bodyPr>
          <a:lstStyle/>
          <a:p>
            <a:pPr fontAlgn="auto">
              <a:lnSpc>
                <a:spcPct val="130000"/>
              </a:lnSpc>
            </a:pPr>
            <a:r>
              <a:rPr lang="zh-CN" altLang="en-US" sz="2400" spc="100">
                <a:solidFill>
                  <a:srgbClr val="002060"/>
                </a:solidFill>
                <a:uFillTx/>
                <a:latin typeface="+中文正文" charset="0"/>
                <a:cs typeface="+mn-ea"/>
              </a:rPr>
              <a:t>我做了生我的父母家里的新客了！</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我摸着红漆雕花的家具，</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我摸着父母的睡床上金色的花纹，</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我呆呆地看着檐头的我不认得的“天伦叙乐”的匾，</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我摸着新换上的衣服的丝的和贝壳的纽扣，</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我看着母亲怀里的不熟识的妹妹，</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我坐着油漆过的安了火钵的炕凳，</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我吃着碾了三番的白米的饭，</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但，我是这般忸怩不安！因为我</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我做了生我的父母家里的新客了。</a:t>
            </a:r>
            <a:endParaRPr lang="zh-CN" altLang="en-US" sz="2400" spc="100">
              <a:solidFill>
                <a:srgbClr val="002060"/>
              </a:solidFill>
              <a:uFillTx/>
              <a:latin typeface="+中文正文" charset="0"/>
              <a:cs typeface="+mn-ea"/>
            </a:endParaRPr>
          </a:p>
          <a:p>
            <a:pPr fontAlgn="auto">
              <a:lnSpc>
                <a:spcPct val="130000"/>
              </a:lnSpc>
            </a:pPr>
            <a:endParaRPr lang="zh-CN" altLang="en-US" sz="2400" spc="100">
              <a:solidFill>
                <a:srgbClr val="002060"/>
              </a:solidFill>
              <a:uFillTx/>
              <a:latin typeface="+中文正文" charset="0"/>
              <a:cs typeface="+mn-ea"/>
            </a:endParaRPr>
          </a:p>
          <a:p>
            <a:pPr fontAlgn="auto">
              <a:lnSpc>
                <a:spcPct val="130000"/>
              </a:lnSpc>
            </a:pPr>
            <a:endParaRPr lang="zh-CN" altLang="en-US" sz="2400" spc="100">
              <a:solidFill>
                <a:srgbClr val="002060"/>
              </a:solidFill>
              <a:uFillTx/>
              <a:latin typeface="+中文正文" charset="0"/>
              <a:cs typeface="+mn-ea"/>
            </a:endParaRPr>
          </a:p>
        </p:txBody>
      </p:sp>
      <p:sp>
        <p:nvSpPr>
          <p:cNvPr id="6" name="文本框 5"/>
          <p:cNvSpPr txBox="1"/>
          <p:nvPr>
            <p:custDataLst>
              <p:tags r:id="rId7"/>
            </p:custDataLst>
          </p:nvPr>
        </p:nvSpPr>
        <p:spPr>
          <a:xfrm>
            <a:off x="306070" y="29845"/>
            <a:ext cx="2338705" cy="521970"/>
          </a:xfrm>
          <a:prstGeom prst="rect">
            <a:avLst/>
          </a:prstGeom>
          <a:noFill/>
        </p:spPr>
        <p:txBody>
          <a:bodyPr wrap="square" rtlCol="0">
            <a:spAutoFit/>
          </a:bodyPr>
          <a:lstStyle/>
          <a:p>
            <a:r>
              <a:rPr lang="zh-CN" altLang="en-US" sz="2800">
                <a:latin typeface="楷体" panose="02010609060101010101" charset="-122"/>
                <a:ea typeface="楷体" panose="02010609060101010101" charset="-122"/>
                <a:cs typeface="楷体" panose="02010609060101010101" charset="-122"/>
              </a:rPr>
              <a:t>第</a:t>
            </a:r>
            <a:r>
              <a:rPr lang="en-US" altLang="zh-CN" sz="2800">
                <a:latin typeface="楷体" panose="02010609060101010101" charset="-122"/>
                <a:ea typeface="楷体" panose="02010609060101010101" charset="-122"/>
                <a:cs typeface="楷体" panose="02010609060101010101" charset="-122"/>
              </a:rPr>
              <a:t>6</a:t>
            </a:r>
            <a:r>
              <a:rPr lang="zh-CN" altLang="en-US" sz="2800">
                <a:latin typeface="楷体" panose="02010609060101010101" charset="-122"/>
                <a:ea typeface="楷体" panose="02010609060101010101" charset="-122"/>
                <a:cs typeface="楷体" panose="02010609060101010101" charset="-122"/>
              </a:rPr>
              <a:t>节</a:t>
            </a:r>
            <a:endParaRPr lang="zh-CN" altLang="en-US" sz="2800">
              <a:latin typeface="楷体" panose="02010609060101010101" charset="-122"/>
              <a:ea typeface="楷体" panose="02010609060101010101" charset="-122"/>
              <a:cs typeface="楷体" panose="02010609060101010101" charset="-122"/>
            </a:endParaRPr>
          </a:p>
        </p:txBody>
      </p:sp>
      <p:sp>
        <p:nvSpPr>
          <p:cNvPr id="11" name="文本框 10"/>
          <p:cNvSpPr txBox="1"/>
          <p:nvPr>
            <p:custDataLst>
              <p:tags r:id="rId8"/>
            </p:custDataLst>
          </p:nvPr>
        </p:nvSpPr>
        <p:spPr>
          <a:xfrm>
            <a:off x="7810500" y="2781300"/>
            <a:ext cx="4496435" cy="3636010"/>
          </a:xfrm>
          <a:prstGeom prst="rect">
            <a:avLst/>
          </a:prstGeom>
          <a:noFill/>
        </p:spPr>
        <p:txBody>
          <a:bodyPr wrap="square" rtlCol="0">
            <a:spAutoFit/>
          </a:bodyPr>
          <a:lstStyle/>
          <a:p>
            <a:pPr>
              <a:lnSpc>
                <a:spcPct val="120000"/>
              </a:lnSpc>
            </a:pPr>
            <a:r>
              <a:rPr lang="en-US" altLang="zh-CN" sz="2400">
                <a:sym typeface="+mn-ea"/>
              </a:rPr>
              <a:t>2</a:t>
            </a:r>
            <a:r>
              <a:rPr lang="zh-CN" altLang="en-US" sz="2400">
                <a:sym typeface="+mn-ea"/>
              </a:rPr>
              <a:t>、</a:t>
            </a:r>
            <a:r>
              <a:rPr lang="en-US" altLang="zh-CN" sz="2400">
                <a:sym typeface="+mn-ea"/>
              </a:rPr>
              <a:t>“</a:t>
            </a:r>
            <a:r>
              <a:rPr lang="zh-CN" altLang="en-US" sz="2400">
                <a:sym typeface="+mn-ea"/>
              </a:rPr>
              <a:t>新客</a:t>
            </a:r>
            <a:r>
              <a:rPr lang="en-US" altLang="zh-CN" sz="2400">
                <a:sym typeface="+mn-ea"/>
              </a:rPr>
              <a:t>”</a:t>
            </a:r>
            <a:r>
              <a:rPr lang="zh-CN" altLang="en-US" sz="2400">
                <a:sym typeface="+mn-ea"/>
              </a:rPr>
              <a:t>一词说明了什么？</a:t>
            </a:r>
            <a:endParaRPr lang="zh-CN" altLang="en-US" sz="2400">
              <a:sym typeface="+mn-ea"/>
            </a:endParaRPr>
          </a:p>
          <a:p>
            <a:pPr>
              <a:lnSpc>
                <a:spcPct val="120000"/>
              </a:lnSpc>
            </a:pPr>
            <a:r>
              <a:rPr lang="zh-CN" altLang="en-US" sz="2400">
                <a:sym typeface="+mn-ea"/>
              </a:rPr>
              <a:t>       表明“我”在保姆家生活惯了，与地主家庭的疏远与隔阂，明明自己是这个家庭的成员，却说成是“新客”，正</a:t>
            </a:r>
            <a:r>
              <a:rPr lang="zh-CN" altLang="en-US" sz="2400">
                <a:solidFill>
                  <a:srgbClr val="C00000"/>
                </a:solidFill>
                <a:sym typeface="+mn-ea"/>
              </a:rPr>
              <a:t>表明了对大堰河深厚的感情。通过对比，反衬出大堰河家中虽然贫穷却充满欢乐充满爱。</a:t>
            </a:r>
            <a:endParaRPr lang="zh-CN" altLang="en-US" sz="2400">
              <a:solidFill>
                <a:srgbClr val="C00000"/>
              </a:solidFill>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animEffect transition="in" filter="wipe(down)">
                                      <p:cBhvr>
                                        <p:cTn id="7" dur="5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76803" name="图片 1"/>
          <p:cNvPicPr>
            <a:picLocks noChangeAspect="1"/>
          </p:cNvPicPr>
          <p:nvPr>
            <p:custDataLst>
              <p:tags r:id="rId4"/>
            </p:custDataLst>
          </p:nvPr>
        </p:nvPicPr>
        <p:blipFill>
          <a:blip r:embed="rId3"/>
          <a:stretch>
            <a:fillRect/>
          </a:stretch>
        </p:blipFill>
        <p:spPr>
          <a:xfrm>
            <a:off x="9594850" y="0"/>
            <a:ext cx="2597150" cy="2781300"/>
          </a:xfrm>
          <a:prstGeom prst="rect">
            <a:avLst/>
          </a:prstGeom>
          <a:noFill/>
          <a:ln w="9525">
            <a:noFill/>
          </a:ln>
        </p:spPr>
      </p:pic>
      <p:sp>
        <p:nvSpPr>
          <p:cNvPr id="4" name="文本框 3"/>
          <p:cNvSpPr txBox="1"/>
          <p:nvPr>
            <p:custDataLst>
              <p:tags r:id="rId5"/>
            </p:custDataLst>
          </p:nvPr>
        </p:nvSpPr>
        <p:spPr>
          <a:xfrm>
            <a:off x="9487535" y="551815"/>
            <a:ext cx="1804670" cy="521970"/>
          </a:xfrm>
          <a:prstGeom prst="rect">
            <a:avLst/>
          </a:prstGeom>
          <a:noFill/>
        </p:spPr>
        <p:txBody>
          <a:bodyPr wrap="square" rtlCol="0">
            <a:spAutoFit/>
          </a:bodyPr>
          <a:lstStyle/>
          <a:p>
            <a:pPr algn="r"/>
            <a:r>
              <a:rPr lang="zh-CN" altLang="en-US" sz="2800" b="1">
                <a:solidFill>
                  <a:srgbClr val="002060"/>
                </a:solidFill>
                <a:latin typeface="楷体" panose="02010609060101010101" charset="-122"/>
                <a:ea typeface="楷体" panose="02010609060101010101" charset="-122"/>
              </a:rPr>
              <a:t>逐节分析</a:t>
            </a:r>
            <a:endParaRPr lang="zh-CN" altLang="en-US" sz="2800" b="1">
              <a:solidFill>
                <a:srgbClr val="002060"/>
              </a:solidFill>
              <a:latin typeface="楷体" panose="02010609060101010101" charset="-122"/>
              <a:ea typeface="楷体" panose="02010609060101010101" charset="-122"/>
            </a:endParaRPr>
          </a:p>
        </p:txBody>
      </p:sp>
      <p:sp>
        <p:nvSpPr>
          <p:cNvPr id="19" name="文本框 18"/>
          <p:cNvSpPr txBox="1"/>
          <p:nvPr>
            <p:custDataLst>
              <p:tags r:id="rId6"/>
            </p:custDataLst>
          </p:nvPr>
        </p:nvSpPr>
        <p:spPr>
          <a:xfrm>
            <a:off x="385445" y="551815"/>
            <a:ext cx="6458585" cy="6326505"/>
          </a:xfrm>
          <a:prstGeom prst="rect">
            <a:avLst/>
          </a:prstGeom>
          <a:solidFill>
            <a:schemeClr val="bg1">
              <a:lumMod val="85000"/>
              <a:alpha val="65000"/>
            </a:schemeClr>
          </a:solidFill>
        </p:spPr>
        <p:txBody>
          <a:bodyPr wrap="square" rtlCol="0">
            <a:spAutoFit/>
          </a:bodyPr>
          <a:lstStyle/>
          <a:p>
            <a:pPr fontAlgn="auto">
              <a:lnSpc>
                <a:spcPct val="130000"/>
              </a:lnSpc>
            </a:pPr>
            <a:r>
              <a:rPr lang="zh-CN" altLang="en-US" sz="2400" spc="100">
                <a:solidFill>
                  <a:srgbClr val="002060"/>
                </a:solidFill>
                <a:uFillTx/>
                <a:latin typeface="+中文正文" charset="0"/>
                <a:cs typeface="+mn-ea"/>
              </a:rPr>
              <a:t>大堰河，为了生活，</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在她流尽了她的乳汁之后，</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她就开始用抱过我的两臂劳动了；</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她含着笑，洗着我们的衣服，</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她含着笑，提着菜篮到村边的结冰的池塘去，</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她含着笑，切着冰屑悉索的萝卜，</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她含着笑，用手掏着猪吃的麦糟，</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她含着笑，扇着炖肉的炉子的火，</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她含着笑，背了团箕到广场上去,</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晒好那些大豆和小麦，</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大堰河，为了生活，</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在她流尽了她的乳液之后，</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她就用抱过我的两臂，劳动了。</a:t>
            </a:r>
            <a:endParaRPr lang="zh-CN" altLang="en-US" sz="2400" spc="100">
              <a:solidFill>
                <a:srgbClr val="002060"/>
              </a:solidFill>
              <a:uFillTx/>
              <a:latin typeface="+中文正文" charset="0"/>
              <a:cs typeface="+mn-ea"/>
            </a:endParaRPr>
          </a:p>
        </p:txBody>
      </p:sp>
      <p:sp>
        <p:nvSpPr>
          <p:cNvPr id="6" name="文本框 5"/>
          <p:cNvSpPr txBox="1"/>
          <p:nvPr>
            <p:custDataLst>
              <p:tags r:id="rId7"/>
            </p:custDataLst>
          </p:nvPr>
        </p:nvSpPr>
        <p:spPr>
          <a:xfrm>
            <a:off x="385445" y="29845"/>
            <a:ext cx="1674495" cy="521970"/>
          </a:xfrm>
          <a:prstGeom prst="rect">
            <a:avLst/>
          </a:prstGeom>
          <a:noFill/>
        </p:spPr>
        <p:txBody>
          <a:bodyPr wrap="square" rtlCol="0">
            <a:spAutoFit/>
          </a:bodyPr>
          <a:lstStyle/>
          <a:p>
            <a:r>
              <a:rPr lang="zh-CN" altLang="en-US" sz="2800">
                <a:latin typeface="楷体" panose="02010609060101010101" charset="-122"/>
                <a:ea typeface="楷体" panose="02010609060101010101" charset="-122"/>
                <a:cs typeface="楷体" panose="02010609060101010101" charset="-122"/>
              </a:rPr>
              <a:t>第</a:t>
            </a:r>
            <a:r>
              <a:rPr lang="en-US" altLang="zh-CN" sz="2800">
                <a:latin typeface="楷体" panose="02010609060101010101" charset="-122"/>
                <a:ea typeface="楷体" panose="02010609060101010101" charset="-122"/>
                <a:cs typeface="楷体" panose="02010609060101010101" charset="-122"/>
              </a:rPr>
              <a:t>7</a:t>
            </a:r>
            <a:r>
              <a:rPr lang="zh-CN" altLang="en-US" sz="2800">
                <a:latin typeface="楷体" panose="02010609060101010101" charset="-122"/>
                <a:ea typeface="楷体" panose="02010609060101010101" charset="-122"/>
                <a:cs typeface="楷体" panose="02010609060101010101" charset="-122"/>
              </a:rPr>
              <a:t>节</a:t>
            </a:r>
            <a:endParaRPr lang="zh-CN" altLang="en-US" sz="2800">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82946" name="Oval 3"/>
          <p:cNvSpPr/>
          <p:nvPr>
            <p:custDataLst>
              <p:tags r:id="rId3"/>
            </p:custDataLst>
          </p:nvPr>
        </p:nvSpPr>
        <p:spPr>
          <a:xfrm>
            <a:off x="4365625" y="2052638"/>
            <a:ext cx="2590800" cy="838200"/>
          </a:xfrm>
          <a:prstGeom prst="ellipse">
            <a:avLst/>
          </a:prstGeom>
          <a:solidFill>
            <a:schemeClr val="bg1">
              <a:lumMod val="75000"/>
            </a:schemeClr>
          </a:solidFill>
          <a:ln w="9525" cap="flat" cmpd="sng">
            <a:solidFill>
              <a:schemeClr val="accent2"/>
            </a:solidFill>
            <a:prstDash val="solid"/>
            <a:round/>
            <a:headEnd type="none" w="med" len="med"/>
            <a:tailEnd type="none" w="med" len="med"/>
          </a:ln>
        </p:spPr>
        <p:txBody>
          <a:bodyPr wrap="none" anchor="ctr"/>
          <a:lstStyle/>
          <a:p>
            <a:pPr algn="ctr" eaLnBrk="0" hangingPunct="0">
              <a:buSzTx/>
            </a:pPr>
            <a:r>
              <a:rPr lang="zh-CN" altLang="zh-CN" sz="4400">
                <a:latin typeface="微软雅黑" panose="020b0503020204020204" charset="-122"/>
                <a:ea typeface="微软雅黑"/>
              </a:rPr>
              <a:t>含着笑</a:t>
            </a:r>
            <a:endParaRPr lang="zh-CN" altLang="zh-CN" sz="4400">
              <a:latin typeface="微软雅黑" panose="020b0503020204020204" charset="-122"/>
              <a:ea typeface="微软雅黑" panose="020b0503020204020204" charset="-122"/>
            </a:endParaRPr>
          </a:p>
        </p:txBody>
      </p:sp>
      <p:cxnSp>
        <p:nvCxnSpPr>
          <p:cNvPr id="82947" name="Line 4"/>
          <p:cNvCxnSpPr/>
          <p:nvPr>
            <p:custDataLst>
              <p:tags r:id="rId4"/>
            </p:custDataLst>
          </p:nvPr>
        </p:nvCxnSpPr>
        <p:spPr>
          <a:xfrm>
            <a:off x="6651625" y="2738438"/>
            <a:ext cx="2362200" cy="1828800"/>
          </a:xfrm>
          <a:prstGeom prst="line">
            <a:avLst/>
          </a:prstGeom>
          <a:ln w="9525" cap="flat" cmpd="sng">
            <a:solidFill>
              <a:schemeClr val="accent2"/>
            </a:solidFill>
            <a:prstDash val="solid"/>
            <a:round/>
            <a:headEnd type="none" w="med" len="med"/>
            <a:tailEnd type="triangle" w="med" len="med"/>
          </a:ln>
        </p:spPr>
      </p:cxnSp>
      <p:cxnSp>
        <p:nvCxnSpPr>
          <p:cNvPr id="82948" name="Line 5"/>
          <p:cNvCxnSpPr/>
          <p:nvPr>
            <p:custDataLst>
              <p:tags r:id="rId5"/>
            </p:custDataLst>
          </p:nvPr>
        </p:nvCxnSpPr>
        <p:spPr>
          <a:xfrm flipH="1">
            <a:off x="2308225" y="2738438"/>
            <a:ext cx="2362200" cy="1828800"/>
          </a:xfrm>
          <a:prstGeom prst="line">
            <a:avLst/>
          </a:prstGeom>
          <a:ln w="9525" cap="flat" cmpd="sng">
            <a:solidFill>
              <a:schemeClr val="accent2"/>
            </a:solidFill>
            <a:prstDash val="solid"/>
            <a:round/>
            <a:headEnd type="none" w="med" len="med"/>
            <a:tailEnd type="triangle" w="med" len="med"/>
          </a:ln>
        </p:spPr>
      </p:cxnSp>
      <p:cxnSp>
        <p:nvCxnSpPr>
          <p:cNvPr id="82949" name="Line 6"/>
          <p:cNvCxnSpPr/>
          <p:nvPr>
            <p:custDataLst>
              <p:tags r:id="rId6"/>
            </p:custDataLst>
          </p:nvPr>
        </p:nvCxnSpPr>
        <p:spPr>
          <a:xfrm flipH="1">
            <a:off x="3679825" y="2890838"/>
            <a:ext cx="1371600" cy="1676400"/>
          </a:xfrm>
          <a:prstGeom prst="line">
            <a:avLst/>
          </a:prstGeom>
          <a:ln w="9525" cap="flat" cmpd="sng">
            <a:solidFill>
              <a:schemeClr val="accent2"/>
            </a:solidFill>
            <a:prstDash val="solid"/>
            <a:round/>
            <a:headEnd type="none" w="med" len="med"/>
            <a:tailEnd type="triangle" w="med" len="med"/>
          </a:ln>
        </p:spPr>
      </p:cxnSp>
      <p:cxnSp>
        <p:nvCxnSpPr>
          <p:cNvPr id="82950" name="Line 7"/>
          <p:cNvCxnSpPr/>
          <p:nvPr>
            <p:custDataLst>
              <p:tags r:id="rId7"/>
            </p:custDataLst>
          </p:nvPr>
        </p:nvCxnSpPr>
        <p:spPr>
          <a:xfrm flipH="1">
            <a:off x="4975225" y="2890838"/>
            <a:ext cx="381000" cy="1676400"/>
          </a:xfrm>
          <a:prstGeom prst="line">
            <a:avLst/>
          </a:prstGeom>
          <a:ln w="9525" cap="flat" cmpd="sng">
            <a:solidFill>
              <a:schemeClr val="accent2"/>
            </a:solidFill>
            <a:prstDash val="solid"/>
            <a:round/>
            <a:headEnd type="none" w="med" len="med"/>
            <a:tailEnd type="triangle" w="med" len="med"/>
          </a:ln>
        </p:spPr>
      </p:cxnSp>
      <p:cxnSp>
        <p:nvCxnSpPr>
          <p:cNvPr id="82951" name="Line 8"/>
          <p:cNvCxnSpPr/>
          <p:nvPr>
            <p:custDataLst>
              <p:tags r:id="rId8"/>
            </p:custDataLst>
          </p:nvPr>
        </p:nvCxnSpPr>
        <p:spPr>
          <a:xfrm>
            <a:off x="5889625" y="2890838"/>
            <a:ext cx="457200" cy="1676400"/>
          </a:xfrm>
          <a:prstGeom prst="line">
            <a:avLst/>
          </a:prstGeom>
          <a:ln w="9525" cap="flat" cmpd="sng">
            <a:solidFill>
              <a:schemeClr val="accent2"/>
            </a:solidFill>
            <a:prstDash val="solid"/>
            <a:round/>
            <a:headEnd type="none" w="med" len="med"/>
            <a:tailEnd type="triangle" w="med" len="med"/>
          </a:ln>
        </p:spPr>
      </p:cxnSp>
      <p:cxnSp>
        <p:nvCxnSpPr>
          <p:cNvPr id="82952" name="Line 9"/>
          <p:cNvCxnSpPr/>
          <p:nvPr>
            <p:custDataLst>
              <p:tags r:id="rId9"/>
            </p:custDataLst>
          </p:nvPr>
        </p:nvCxnSpPr>
        <p:spPr>
          <a:xfrm>
            <a:off x="6499225" y="2814638"/>
            <a:ext cx="1143000" cy="1752600"/>
          </a:xfrm>
          <a:prstGeom prst="line">
            <a:avLst/>
          </a:prstGeom>
          <a:ln w="9525" cap="flat" cmpd="sng">
            <a:solidFill>
              <a:schemeClr val="accent2"/>
            </a:solidFill>
            <a:prstDash val="solid"/>
            <a:round/>
            <a:headEnd type="none" w="med" len="med"/>
            <a:tailEnd type="triangle" w="med" len="med"/>
          </a:ln>
        </p:spPr>
      </p:cxnSp>
      <p:sp>
        <p:nvSpPr>
          <p:cNvPr id="82953" name="Rectangle 10"/>
          <p:cNvSpPr/>
          <p:nvPr>
            <p:custDataLst>
              <p:tags r:id="rId10"/>
            </p:custDataLst>
          </p:nvPr>
        </p:nvSpPr>
        <p:spPr>
          <a:xfrm>
            <a:off x="1851025" y="4567238"/>
            <a:ext cx="990600" cy="609600"/>
          </a:xfrm>
          <a:prstGeom prst="rect">
            <a:avLst/>
          </a:prstGeom>
          <a:solidFill>
            <a:schemeClr val="bg1">
              <a:lumMod val="75000"/>
            </a:schemeClr>
          </a:solidFill>
          <a:ln w="9525" cap="flat" cmpd="sng">
            <a:solidFill>
              <a:schemeClr val="accent2"/>
            </a:solidFill>
            <a:prstDash val="solid"/>
            <a:miter/>
            <a:headEnd type="none" w="med" len="med"/>
            <a:tailEnd type="none" w="med" len="med"/>
          </a:ln>
        </p:spPr>
        <p:txBody>
          <a:bodyPr wrap="none" anchor="ctr"/>
          <a:lstStyle/>
          <a:p>
            <a:pPr algn="ctr" eaLnBrk="0" hangingPunct="0">
              <a:buSzTx/>
            </a:pPr>
            <a:r>
              <a:rPr lang="zh-CN" altLang="zh-CN" sz="3200" b="1">
                <a:solidFill>
                  <a:srgbClr val="C00000"/>
                </a:solidFill>
                <a:latin typeface="微软雅黑" panose="020b0503020204020204" charset="-122"/>
                <a:ea typeface="微软雅黑"/>
              </a:rPr>
              <a:t>洗衣</a:t>
            </a:r>
            <a:r>
              <a:rPr lang="zh-CN" altLang="zh-CN" sz="2400">
                <a:latin typeface="微软雅黑" panose="020b0503020204020204" charset="-122"/>
                <a:ea typeface="微软雅黑"/>
              </a:rPr>
              <a:t> </a:t>
            </a:r>
            <a:endParaRPr lang="zh-CN" altLang="zh-CN" sz="2400">
              <a:latin typeface="微软雅黑" panose="020b0503020204020204" charset="-122"/>
              <a:ea typeface="微软雅黑" panose="020b0503020204020204" charset="-122"/>
            </a:endParaRPr>
          </a:p>
        </p:txBody>
      </p:sp>
      <p:sp>
        <p:nvSpPr>
          <p:cNvPr id="82954" name="Rectangle 11"/>
          <p:cNvSpPr/>
          <p:nvPr>
            <p:custDataLst>
              <p:tags r:id="rId11"/>
            </p:custDataLst>
          </p:nvPr>
        </p:nvSpPr>
        <p:spPr>
          <a:xfrm>
            <a:off x="3146425" y="4567238"/>
            <a:ext cx="990600" cy="609600"/>
          </a:xfrm>
          <a:prstGeom prst="rect">
            <a:avLst/>
          </a:prstGeom>
          <a:solidFill>
            <a:schemeClr val="bg1">
              <a:lumMod val="75000"/>
            </a:schemeClr>
          </a:solidFill>
          <a:ln w="9525" cap="flat" cmpd="sng">
            <a:solidFill>
              <a:schemeClr val="accent2"/>
            </a:solidFill>
            <a:prstDash val="solid"/>
            <a:miter/>
            <a:headEnd type="none" w="med" len="med"/>
            <a:tailEnd type="none" w="med" len="med"/>
          </a:ln>
        </p:spPr>
        <p:txBody>
          <a:bodyPr wrap="none" anchor="ctr"/>
          <a:lstStyle/>
          <a:p>
            <a:pPr algn="ctr" eaLnBrk="0" hangingPunct="0">
              <a:buSzTx/>
            </a:pPr>
            <a:r>
              <a:rPr lang="zh-CN" altLang="zh-CN" sz="3200" b="1">
                <a:solidFill>
                  <a:srgbClr val="C00000"/>
                </a:solidFill>
                <a:latin typeface="微软雅黑" panose="020b0503020204020204" charset="-122"/>
                <a:ea typeface="微软雅黑"/>
              </a:rPr>
              <a:t>洗菜</a:t>
            </a:r>
            <a:endParaRPr lang="zh-CN" altLang="zh-CN" sz="3200" b="1">
              <a:solidFill>
                <a:srgbClr val="C00000"/>
              </a:solidFill>
              <a:latin typeface="微软雅黑" panose="020b0503020204020204" charset="-122"/>
              <a:ea typeface="微软雅黑" panose="020b0503020204020204" charset="-122"/>
            </a:endParaRPr>
          </a:p>
        </p:txBody>
      </p:sp>
      <p:sp>
        <p:nvSpPr>
          <p:cNvPr id="82955" name="Rectangle 12"/>
          <p:cNvSpPr/>
          <p:nvPr>
            <p:custDataLst>
              <p:tags r:id="rId12"/>
            </p:custDataLst>
          </p:nvPr>
        </p:nvSpPr>
        <p:spPr>
          <a:xfrm>
            <a:off x="4518025" y="4567238"/>
            <a:ext cx="990600" cy="609600"/>
          </a:xfrm>
          <a:prstGeom prst="rect">
            <a:avLst/>
          </a:prstGeom>
          <a:solidFill>
            <a:schemeClr val="bg1">
              <a:lumMod val="75000"/>
            </a:schemeClr>
          </a:solidFill>
          <a:ln w="9525" cap="flat" cmpd="sng">
            <a:solidFill>
              <a:schemeClr val="accent2"/>
            </a:solidFill>
            <a:prstDash val="solid"/>
            <a:miter/>
            <a:headEnd type="none" w="med" len="med"/>
            <a:tailEnd type="none" w="med" len="med"/>
          </a:ln>
        </p:spPr>
        <p:txBody>
          <a:bodyPr wrap="none" anchor="ctr"/>
          <a:lstStyle/>
          <a:p>
            <a:pPr algn="ctr" eaLnBrk="0" hangingPunct="0">
              <a:buSzTx/>
            </a:pPr>
            <a:r>
              <a:rPr lang="zh-CN" altLang="zh-CN" sz="3200" b="1">
                <a:solidFill>
                  <a:srgbClr val="C00000"/>
                </a:solidFill>
                <a:latin typeface="微软雅黑" panose="020b0503020204020204" charset="-122"/>
                <a:ea typeface="微软雅黑"/>
              </a:rPr>
              <a:t>切菜</a:t>
            </a:r>
            <a:endParaRPr lang="zh-CN" altLang="zh-CN" sz="3200" b="1">
              <a:solidFill>
                <a:srgbClr val="C00000"/>
              </a:solidFill>
              <a:latin typeface="微软雅黑" panose="020b0503020204020204" charset="-122"/>
              <a:ea typeface="微软雅黑"/>
            </a:endParaRPr>
          </a:p>
        </p:txBody>
      </p:sp>
      <p:sp>
        <p:nvSpPr>
          <p:cNvPr id="82956" name="Rectangle 13"/>
          <p:cNvSpPr/>
          <p:nvPr>
            <p:custDataLst>
              <p:tags r:id="rId13"/>
            </p:custDataLst>
          </p:nvPr>
        </p:nvSpPr>
        <p:spPr>
          <a:xfrm>
            <a:off x="5889625" y="4567238"/>
            <a:ext cx="990600" cy="609600"/>
          </a:xfrm>
          <a:prstGeom prst="rect">
            <a:avLst/>
          </a:prstGeom>
          <a:solidFill>
            <a:schemeClr val="bg1">
              <a:lumMod val="75000"/>
            </a:schemeClr>
          </a:solidFill>
          <a:ln w="9525" cap="flat" cmpd="sng">
            <a:solidFill>
              <a:schemeClr val="accent2"/>
            </a:solidFill>
            <a:prstDash val="solid"/>
            <a:miter/>
            <a:headEnd type="none" w="med" len="med"/>
            <a:tailEnd type="none" w="med" len="med"/>
          </a:ln>
        </p:spPr>
        <p:txBody>
          <a:bodyPr wrap="none" anchor="ctr"/>
          <a:lstStyle/>
          <a:p>
            <a:pPr algn="ctr" eaLnBrk="0" hangingPunct="0">
              <a:buSzTx/>
            </a:pPr>
            <a:r>
              <a:rPr lang="zh-CN" altLang="zh-CN" sz="3200" b="1">
                <a:solidFill>
                  <a:srgbClr val="C00000"/>
                </a:solidFill>
                <a:latin typeface="微软雅黑" panose="020b0503020204020204" charset="-122"/>
                <a:ea typeface="微软雅黑"/>
              </a:rPr>
              <a:t>喂猪</a:t>
            </a:r>
            <a:endParaRPr lang="zh-CN" altLang="zh-CN" sz="3200" b="1">
              <a:solidFill>
                <a:srgbClr val="C00000"/>
              </a:solidFill>
              <a:latin typeface="微软雅黑" panose="020b0503020204020204" charset="-122"/>
              <a:ea typeface="微软雅黑"/>
            </a:endParaRPr>
          </a:p>
        </p:txBody>
      </p:sp>
      <p:sp>
        <p:nvSpPr>
          <p:cNvPr id="82957" name="Rectangle 14"/>
          <p:cNvSpPr/>
          <p:nvPr>
            <p:custDataLst>
              <p:tags r:id="rId14"/>
            </p:custDataLst>
          </p:nvPr>
        </p:nvSpPr>
        <p:spPr>
          <a:xfrm>
            <a:off x="7185025" y="4567238"/>
            <a:ext cx="990600" cy="609600"/>
          </a:xfrm>
          <a:prstGeom prst="rect">
            <a:avLst/>
          </a:prstGeom>
          <a:solidFill>
            <a:schemeClr val="bg1">
              <a:lumMod val="75000"/>
            </a:schemeClr>
          </a:solidFill>
          <a:ln w="9525" cap="flat" cmpd="sng">
            <a:solidFill>
              <a:schemeClr val="accent2"/>
            </a:solidFill>
            <a:prstDash val="solid"/>
            <a:miter/>
            <a:headEnd type="none" w="med" len="med"/>
            <a:tailEnd type="none" w="med" len="med"/>
          </a:ln>
        </p:spPr>
        <p:txBody>
          <a:bodyPr wrap="none" anchor="ctr"/>
          <a:lstStyle/>
          <a:p>
            <a:pPr algn="ctr" eaLnBrk="0" hangingPunct="0">
              <a:buSzTx/>
            </a:pPr>
            <a:r>
              <a:rPr lang="zh-CN" altLang="zh-CN" sz="3200" b="1">
                <a:solidFill>
                  <a:srgbClr val="C00000"/>
                </a:solidFill>
                <a:latin typeface="微软雅黑" panose="020b0503020204020204" charset="-122"/>
                <a:ea typeface="微软雅黑"/>
              </a:rPr>
              <a:t>烧肉</a:t>
            </a:r>
            <a:endParaRPr lang="zh-CN" altLang="zh-CN" sz="3200" b="1">
              <a:solidFill>
                <a:srgbClr val="C00000"/>
              </a:solidFill>
              <a:latin typeface="微软雅黑" panose="020b0503020204020204" charset="-122"/>
              <a:ea typeface="微软雅黑"/>
            </a:endParaRPr>
          </a:p>
        </p:txBody>
      </p:sp>
      <p:sp>
        <p:nvSpPr>
          <p:cNvPr id="82958" name="Rectangle 15"/>
          <p:cNvSpPr/>
          <p:nvPr>
            <p:custDataLst>
              <p:tags r:id="rId15"/>
            </p:custDataLst>
          </p:nvPr>
        </p:nvSpPr>
        <p:spPr>
          <a:xfrm>
            <a:off x="8480425" y="4567238"/>
            <a:ext cx="990600" cy="609600"/>
          </a:xfrm>
          <a:prstGeom prst="rect">
            <a:avLst/>
          </a:prstGeom>
          <a:solidFill>
            <a:schemeClr val="bg1">
              <a:lumMod val="75000"/>
            </a:schemeClr>
          </a:solidFill>
          <a:ln w="9525" cap="flat" cmpd="sng">
            <a:solidFill>
              <a:schemeClr val="accent2"/>
            </a:solidFill>
            <a:prstDash val="solid"/>
            <a:miter/>
            <a:headEnd type="none" w="med" len="med"/>
            <a:tailEnd type="none" w="med" len="med"/>
          </a:ln>
        </p:spPr>
        <p:txBody>
          <a:bodyPr wrap="none" anchor="ctr"/>
          <a:lstStyle/>
          <a:p>
            <a:pPr algn="ctr" eaLnBrk="0" hangingPunct="0">
              <a:buSzTx/>
            </a:pPr>
            <a:r>
              <a:rPr lang="zh-CN" altLang="zh-CN" sz="3200" b="1">
                <a:solidFill>
                  <a:srgbClr val="C00000"/>
                </a:solidFill>
                <a:latin typeface="微软雅黑" panose="020b0503020204020204" charset="-122"/>
                <a:ea typeface="微软雅黑"/>
              </a:rPr>
              <a:t>晒麦</a:t>
            </a:r>
            <a:endParaRPr lang="zh-CN" altLang="zh-CN" sz="3200" b="1">
              <a:solidFill>
                <a:srgbClr val="C00000"/>
              </a:solidFill>
              <a:latin typeface="微软雅黑" panose="020b0503020204020204" charset="-122"/>
              <a:ea typeface="微软雅黑"/>
            </a:endParaRPr>
          </a:p>
        </p:txBody>
      </p:sp>
      <p:sp>
        <p:nvSpPr>
          <p:cNvPr id="82959" name="Text Box 16"/>
          <p:cNvSpPr/>
          <p:nvPr>
            <p:custDataLst>
              <p:tags r:id="rId16"/>
            </p:custDataLst>
          </p:nvPr>
        </p:nvSpPr>
        <p:spPr>
          <a:xfrm>
            <a:off x="2613025" y="5253038"/>
            <a:ext cx="6264275" cy="645160"/>
          </a:xfrm>
          <a:prstGeom prst="rect">
            <a:avLst/>
          </a:prstGeom>
          <a:noFill/>
          <a:ln w="9525">
            <a:noFill/>
          </a:ln>
          <a:effectLst>
            <a:outerShdw dist="35921" dir="2699999" algn="ctr" rotWithShape="0">
              <a:schemeClr val="bg2"/>
            </a:outerShdw>
          </a:effectLst>
        </p:spPr>
        <p:txBody>
          <a:bodyPr anchor="t">
            <a:spAutoFit/>
          </a:bodyPr>
          <a:lstStyle/>
          <a:p>
            <a:pPr eaLnBrk="0" hangingPunct="0">
              <a:buSzTx/>
            </a:pPr>
            <a:r>
              <a:rPr lang="zh-CN" altLang="zh-CN" sz="3600" b="1">
                <a:solidFill>
                  <a:srgbClr val="C00000"/>
                </a:solidFill>
                <a:latin typeface="微软雅黑" panose="020b0503020204020204" charset="-122"/>
                <a:ea typeface="微软雅黑"/>
              </a:rPr>
              <a:t>大堰河：纯朴宽厚　勤劳善良</a:t>
            </a:r>
            <a:endParaRPr lang="zh-CN" altLang="zh-CN" sz="3600" b="1">
              <a:solidFill>
                <a:srgbClr val="C00000"/>
              </a:solidFill>
              <a:latin typeface="微软雅黑" panose="020b0503020204020204" charset="-122"/>
              <a:ea typeface="微软雅黑" panose="020b0503020204020204" charset="-122"/>
            </a:endParaRPr>
          </a:p>
        </p:txBody>
      </p:sp>
      <p:sp>
        <p:nvSpPr>
          <p:cNvPr id="82960" name="Text Box 17"/>
          <p:cNvSpPr/>
          <p:nvPr>
            <p:custDataLst>
              <p:tags r:id="rId17"/>
            </p:custDataLst>
          </p:nvPr>
        </p:nvSpPr>
        <p:spPr>
          <a:xfrm>
            <a:off x="3298825" y="6015038"/>
            <a:ext cx="5400675" cy="579437"/>
          </a:xfrm>
          <a:prstGeom prst="rect">
            <a:avLst/>
          </a:prstGeom>
          <a:noFill/>
          <a:ln w="9525">
            <a:noFill/>
          </a:ln>
        </p:spPr>
        <p:txBody>
          <a:bodyPr anchor="t">
            <a:spAutoFit/>
          </a:bodyPr>
          <a:lstStyle/>
          <a:p>
            <a:pPr eaLnBrk="0" hangingPunct="0">
              <a:spcBef>
                <a:spcPct val="50000"/>
              </a:spcBef>
              <a:buSzTx/>
            </a:pPr>
            <a:r>
              <a:rPr lang="zh-CN" altLang="zh-CN" sz="3200" b="1">
                <a:latin typeface="微软雅黑" panose="020b0503020204020204" charset="-122"/>
                <a:ea typeface="微软雅黑"/>
              </a:rPr>
              <a:t>命运悲惨，极容易满足。</a:t>
            </a:r>
            <a:endParaRPr lang="zh-CN" altLang="zh-CN" sz="3200" b="1">
              <a:latin typeface="微软雅黑" panose="020b0503020204020204" charset="-122"/>
              <a:ea typeface="微软雅黑" panose="020b0503020204020204" charset="-122"/>
            </a:endParaRPr>
          </a:p>
        </p:txBody>
      </p:sp>
      <p:sp>
        <p:nvSpPr>
          <p:cNvPr id="83984" name="Rectangle 18"/>
          <p:cNvSpPr/>
          <p:nvPr>
            <p:custDataLst>
              <p:tags r:id="rId18"/>
            </p:custDataLst>
          </p:nvPr>
        </p:nvSpPr>
        <p:spPr>
          <a:xfrm>
            <a:off x="1774825" y="765175"/>
            <a:ext cx="8229600" cy="953135"/>
          </a:xfrm>
          <a:prstGeom prst="rect">
            <a:avLst/>
          </a:prstGeom>
          <a:noFill/>
          <a:ln w="9525">
            <a:noFill/>
          </a:ln>
        </p:spPr>
        <p:txBody>
          <a:bodyPr anchor="t">
            <a:spAutoFit/>
          </a:bodyPr>
          <a:lstStyle/>
          <a:p>
            <a:pPr eaLnBrk="0" hangingPunct="0">
              <a:buSzTx/>
            </a:pPr>
            <a:r>
              <a:rPr lang="zh-CN" altLang="zh-CN" sz="2800">
                <a:latin typeface="微软雅黑" panose="020b0503020204020204" charset="-122"/>
                <a:ea typeface="微软雅黑"/>
              </a:rPr>
              <a:t>    </a:t>
            </a:r>
            <a:r>
              <a:rPr lang="en-US" altLang="zh-CN" sz="2800">
                <a:latin typeface="微软雅黑" panose="020b0503020204020204" charset="-122"/>
                <a:ea typeface="微软雅黑"/>
              </a:rPr>
              <a:t>1</a:t>
            </a:r>
            <a:r>
              <a:rPr lang="zh-CN" altLang="en-US" sz="2800">
                <a:latin typeface="微软雅黑" panose="020b0503020204020204" charset="-122"/>
                <a:ea typeface="微软雅黑"/>
              </a:rPr>
              <a:t>、</a:t>
            </a:r>
            <a:r>
              <a:rPr lang="zh-CN" altLang="zh-CN" sz="2800">
                <a:latin typeface="微软雅黑" panose="020b0503020204020204" charset="-122"/>
                <a:ea typeface="微软雅黑"/>
              </a:rPr>
              <a:t>大堰河含着笑做哪些事情?应如何理解这一情形?</a:t>
            </a:r>
            <a:endParaRPr lang="zh-CN" altLang="zh-CN" sz="2800">
              <a:latin typeface="微软雅黑" panose="020b0503020204020204" charset="-122"/>
              <a:ea typeface="微软雅黑" panose="020b0503020204020204" charset="-122"/>
            </a:endParaRPr>
          </a:p>
        </p:txBody>
      </p:sp>
      <p:pic>
        <p:nvPicPr>
          <p:cNvPr id="76803" name="图片 1"/>
          <p:cNvPicPr>
            <a:picLocks noChangeAspect="1"/>
          </p:cNvPicPr>
          <p:nvPr>
            <p:custDataLst>
              <p:tags r:id="rId20"/>
            </p:custDataLst>
          </p:nvPr>
        </p:nvPicPr>
        <p:blipFill>
          <a:blip r:embed="rId19"/>
          <a:stretch>
            <a:fillRect/>
          </a:stretch>
        </p:blipFill>
        <p:spPr>
          <a:xfrm>
            <a:off x="9594850" y="0"/>
            <a:ext cx="2597150" cy="2781300"/>
          </a:xfrm>
          <a:prstGeom prst="rect">
            <a:avLst/>
          </a:prstGeom>
          <a:noFill/>
          <a:ln w="9525">
            <a:noFill/>
          </a:ln>
        </p:spPr>
      </p:pic>
      <p:sp>
        <p:nvSpPr>
          <p:cNvPr id="4" name="文本框 3"/>
          <p:cNvSpPr txBox="1"/>
          <p:nvPr>
            <p:custDataLst>
              <p:tags r:id="rId21"/>
            </p:custDataLst>
          </p:nvPr>
        </p:nvSpPr>
        <p:spPr>
          <a:xfrm>
            <a:off x="9487535" y="551815"/>
            <a:ext cx="1804670" cy="521970"/>
          </a:xfrm>
          <a:prstGeom prst="rect">
            <a:avLst/>
          </a:prstGeom>
          <a:noFill/>
        </p:spPr>
        <p:txBody>
          <a:bodyPr wrap="square" rtlCol="0">
            <a:spAutoFit/>
          </a:bodyPr>
          <a:lstStyle/>
          <a:p>
            <a:pPr algn="r"/>
            <a:r>
              <a:rPr lang="zh-CN" altLang="en-US" sz="2800" b="1">
                <a:solidFill>
                  <a:srgbClr val="002060"/>
                </a:solidFill>
                <a:latin typeface="楷体" panose="02010609060101010101" charset="-122"/>
                <a:ea typeface="楷体" panose="02010609060101010101" charset="-122"/>
              </a:rPr>
              <a:t>逐节分析</a:t>
            </a:r>
            <a:endParaRPr lang="zh-CN" altLang="en-US" sz="2800" b="1">
              <a:solidFill>
                <a:srgbClr val="002060"/>
              </a:solidFill>
              <a:latin typeface="楷体" panose="02010609060101010101" charset="-122"/>
              <a:ea typeface="楷体" panose="02010609060101010101" charset="-122"/>
            </a:endParaRPr>
          </a:p>
        </p:txBody>
      </p:sp>
      <p:sp>
        <p:nvSpPr>
          <p:cNvPr id="6" name="文本框 5"/>
          <p:cNvSpPr txBox="1"/>
          <p:nvPr>
            <p:custDataLst>
              <p:tags r:id="rId22"/>
            </p:custDataLst>
          </p:nvPr>
        </p:nvSpPr>
        <p:spPr>
          <a:xfrm>
            <a:off x="385445" y="29845"/>
            <a:ext cx="1674495" cy="521970"/>
          </a:xfrm>
          <a:prstGeom prst="rect">
            <a:avLst/>
          </a:prstGeom>
          <a:noFill/>
        </p:spPr>
        <p:txBody>
          <a:bodyPr wrap="square" rtlCol="0">
            <a:spAutoFit/>
          </a:bodyPr>
          <a:lstStyle/>
          <a:p>
            <a:r>
              <a:rPr lang="zh-CN" altLang="en-US" sz="2800">
                <a:latin typeface="楷体" panose="02010609060101010101" charset="-122"/>
                <a:ea typeface="楷体" panose="02010609060101010101" charset="-122"/>
                <a:cs typeface="楷体" panose="02010609060101010101" charset="-122"/>
              </a:rPr>
              <a:t>第</a:t>
            </a:r>
            <a:r>
              <a:rPr lang="en-US" altLang="zh-CN" sz="2800">
                <a:latin typeface="楷体" panose="02010609060101010101" charset="-122"/>
                <a:ea typeface="楷体" panose="02010609060101010101" charset="-122"/>
                <a:cs typeface="楷体" panose="02010609060101010101" charset="-122"/>
              </a:rPr>
              <a:t>7</a:t>
            </a:r>
            <a:r>
              <a:rPr lang="zh-CN" altLang="en-US" sz="2800">
                <a:latin typeface="楷体" panose="02010609060101010101" charset="-122"/>
                <a:ea typeface="楷体" panose="02010609060101010101" charset="-122"/>
                <a:cs typeface="楷体" panose="02010609060101010101" charset="-122"/>
              </a:rPr>
              <a:t>节</a:t>
            </a:r>
            <a:endParaRPr lang="zh-CN" altLang="en-US" sz="2800">
              <a:latin typeface="楷体" panose="02010609060101010101" charset="-122"/>
              <a:ea typeface="楷体" panose="02010609060101010101" charset="-122"/>
              <a:cs typeface="楷体" panose="02010609060101010101" charset="-122"/>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294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82948"/>
                                        </p:tgtEl>
                                        <p:attrNameLst>
                                          <p:attrName>style.visibility</p:attrName>
                                        </p:attrNameLst>
                                      </p:cBhvr>
                                      <p:to>
                                        <p:strVal val="visible"/>
                                      </p:to>
                                    </p:set>
                                  </p:childTnLst>
                                </p:cTn>
                              </p:par>
                            </p:childTnLst>
                          </p:cTn>
                        </p:par>
                        <p:par>
                          <p:cTn id="11" fill="hold" nodeType="afterGroup">
                            <p:stCondLst>
                              <p:cond delay="1"/>
                            </p:stCondLst>
                            <p:childTnLst>
                              <p:par>
                                <p:cTn id="12" presetID="1" presetClass="entr" presetSubtype="0" fill="hold" grpId="1" nodeType="afterEffect">
                                  <p:stCondLst>
                                    <p:cond delay="0"/>
                                  </p:stCondLst>
                                  <p:childTnLst>
                                    <p:set>
                                      <p:cBhvr>
                                        <p:cTn id="13" dur="1" fill="hold">
                                          <p:stCondLst>
                                            <p:cond delay="0"/>
                                          </p:stCondLst>
                                        </p:cTn>
                                        <p:tgtEl>
                                          <p:spTgt spid="82953"/>
                                        </p:tgtEl>
                                        <p:attrNameLst>
                                          <p:attrName>style.visibility</p:attrName>
                                        </p:attrNameLst>
                                      </p:cBhvr>
                                      <p:to>
                                        <p:strVal val="visible"/>
                                      </p:to>
                                    </p:set>
                                  </p:childTnLst>
                                </p:cTn>
                              </p:par>
                            </p:childTnLst>
                          </p:cTn>
                        </p:par>
                      </p:childTnLst>
                    </p:cTn>
                  </p:par>
                  <p:par>
                    <p:cTn id="14" fill="hold" nodeType="clickPar">
                      <p:stCondLst>
                        <p:cond delay="indefinite"/>
                      </p:stCondLst>
                      <p:childTnLst>
                        <p:par>
                          <p:cTn id="15" fill="hold" nodeType="afterGroup">
                            <p:stCondLst>
                              <p:cond delay="0"/>
                            </p:stCondLst>
                            <p:childTnLst>
                              <p:par>
                                <p:cTn id="16" presetID="1" presetClass="entr" presetSubtype="0" fill="hold" nodeType="clickEffect">
                                  <p:stCondLst>
                                    <p:cond delay="0"/>
                                  </p:stCondLst>
                                  <p:childTnLst>
                                    <p:set>
                                      <p:cBhvr>
                                        <p:cTn id="17" dur="1" fill="hold">
                                          <p:stCondLst>
                                            <p:cond delay="0"/>
                                          </p:stCondLst>
                                        </p:cTn>
                                        <p:tgtEl>
                                          <p:spTgt spid="82949"/>
                                        </p:tgtEl>
                                        <p:attrNameLst>
                                          <p:attrName>style.visibility</p:attrName>
                                        </p:attrNameLst>
                                      </p:cBhvr>
                                      <p:to>
                                        <p:strVal val="visible"/>
                                      </p:to>
                                    </p:set>
                                  </p:childTnLst>
                                </p:cTn>
                              </p:par>
                            </p:childTnLst>
                          </p:cTn>
                        </p:par>
                        <p:par>
                          <p:cTn id="18" fill="hold" nodeType="afterGroup">
                            <p:stCondLst>
                              <p:cond delay="1"/>
                            </p:stCondLst>
                            <p:childTnLst>
                              <p:par>
                                <p:cTn id="19" presetID="1" presetClass="entr" presetSubtype="0" fill="hold" grpId="2" nodeType="afterEffect">
                                  <p:stCondLst>
                                    <p:cond delay="0"/>
                                  </p:stCondLst>
                                  <p:childTnLst>
                                    <p:set>
                                      <p:cBhvr>
                                        <p:cTn id="20" dur="1" fill="hold">
                                          <p:stCondLst>
                                            <p:cond delay="0"/>
                                          </p:stCondLst>
                                        </p:cTn>
                                        <p:tgtEl>
                                          <p:spTgt spid="82954"/>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nodeType="clickEffect">
                                  <p:stCondLst>
                                    <p:cond delay="0"/>
                                  </p:stCondLst>
                                  <p:childTnLst>
                                    <p:set>
                                      <p:cBhvr>
                                        <p:cTn id="24" dur="1" fill="hold">
                                          <p:stCondLst>
                                            <p:cond delay="0"/>
                                          </p:stCondLst>
                                        </p:cTn>
                                        <p:tgtEl>
                                          <p:spTgt spid="82950"/>
                                        </p:tgtEl>
                                        <p:attrNameLst>
                                          <p:attrName>style.visibility</p:attrName>
                                        </p:attrNameLst>
                                      </p:cBhvr>
                                      <p:to>
                                        <p:strVal val="visible"/>
                                      </p:to>
                                    </p:set>
                                  </p:childTnLst>
                                </p:cTn>
                              </p:par>
                            </p:childTnLst>
                          </p:cTn>
                        </p:par>
                        <p:par>
                          <p:cTn id="25" fill="hold" nodeType="afterGroup">
                            <p:stCondLst>
                              <p:cond delay="1"/>
                            </p:stCondLst>
                            <p:childTnLst>
                              <p:par>
                                <p:cTn id="26" presetID="1" presetClass="entr" presetSubtype="0" fill="hold" grpId="3" nodeType="afterEffect">
                                  <p:stCondLst>
                                    <p:cond delay="0"/>
                                  </p:stCondLst>
                                  <p:childTnLst>
                                    <p:set>
                                      <p:cBhvr>
                                        <p:cTn id="27" dur="1" fill="hold">
                                          <p:stCondLst>
                                            <p:cond delay="0"/>
                                          </p:stCondLst>
                                        </p:cTn>
                                        <p:tgtEl>
                                          <p:spTgt spid="82955"/>
                                        </p:tgtEl>
                                        <p:attrNameLst>
                                          <p:attrName>style.visibility</p:attrName>
                                        </p:attrNameLst>
                                      </p:cBhvr>
                                      <p:to>
                                        <p:strVal val="visible"/>
                                      </p:to>
                                    </p:set>
                                  </p:childTnLst>
                                </p:cTn>
                              </p:par>
                            </p:childTnLst>
                          </p:cTn>
                        </p:par>
                      </p:childTnLst>
                    </p:cTn>
                  </p:par>
                  <p:par>
                    <p:cTn id="28" fill="hold" nodeType="clickPar">
                      <p:stCondLst>
                        <p:cond delay="indefinite"/>
                      </p:stCondLst>
                      <p:childTnLst>
                        <p:par>
                          <p:cTn id="29" fill="hold" nodeType="afterGroup">
                            <p:stCondLst>
                              <p:cond delay="0"/>
                            </p:stCondLst>
                            <p:childTnLst>
                              <p:par>
                                <p:cTn id="30" presetID="1" presetClass="entr" presetSubtype="0" fill="hold" nodeType="clickEffect">
                                  <p:stCondLst>
                                    <p:cond delay="0"/>
                                  </p:stCondLst>
                                  <p:childTnLst>
                                    <p:set>
                                      <p:cBhvr>
                                        <p:cTn id="31" dur="1" fill="hold">
                                          <p:stCondLst>
                                            <p:cond delay="0"/>
                                          </p:stCondLst>
                                        </p:cTn>
                                        <p:tgtEl>
                                          <p:spTgt spid="82951"/>
                                        </p:tgtEl>
                                        <p:attrNameLst>
                                          <p:attrName>style.visibility</p:attrName>
                                        </p:attrNameLst>
                                      </p:cBhvr>
                                      <p:to>
                                        <p:strVal val="visible"/>
                                      </p:to>
                                    </p:set>
                                  </p:childTnLst>
                                </p:cTn>
                              </p:par>
                            </p:childTnLst>
                          </p:cTn>
                        </p:par>
                        <p:par>
                          <p:cTn id="32" fill="hold" nodeType="afterGroup">
                            <p:stCondLst>
                              <p:cond delay="1"/>
                            </p:stCondLst>
                            <p:childTnLst>
                              <p:par>
                                <p:cTn id="33" presetID="1" presetClass="entr" presetSubtype="0" fill="hold" grpId="4" nodeType="afterEffect">
                                  <p:stCondLst>
                                    <p:cond delay="0"/>
                                  </p:stCondLst>
                                  <p:childTnLst>
                                    <p:set>
                                      <p:cBhvr>
                                        <p:cTn id="34" dur="1" fill="hold">
                                          <p:stCondLst>
                                            <p:cond delay="0"/>
                                          </p:stCondLst>
                                        </p:cTn>
                                        <p:tgtEl>
                                          <p:spTgt spid="82956"/>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1" presetClass="entr" presetSubtype="0" fill="hold" nodeType="clickEffect">
                                  <p:stCondLst>
                                    <p:cond delay="0"/>
                                  </p:stCondLst>
                                  <p:childTnLst>
                                    <p:set>
                                      <p:cBhvr>
                                        <p:cTn id="38" dur="1" fill="hold">
                                          <p:stCondLst>
                                            <p:cond delay="0"/>
                                          </p:stCondLst>
                                        </p:cTn>
                                        <p:tgtEl>
                                          <p:spTgt spid="82952"/>
                                        </p:tgtEl>
                                        <p:attrNameLst>
                                          <p:attrName>style.visibility</p:attrName>
                                        </p:attrNameLst>
                                      </p:cBhvr>
                                      <p:to>
                                        <p:strVal val="visible"/>
                                      </p:to>
                                    </p:set>
                                  </p:childTnLst>
                                </p:cTn>
                              </p:par>
                            </p:childTnLst>
                          </p:cTn>
                        </p:par>
                        <p:par>
                          <p:cTn id="39" fill="hold" nodeType="afterGroup">
                            <p:stCondLst>
                              <p:cond delay="1"/>
                            </p:stCondLst>
                            <p:childTnLst>
                              <p:par>
                                <p:cTn id="40" presetID="1" presetClass="entr" presetSubtype="0" fill="hold" grpId="5" nodeType="afterEffect">
                                  <p:stCondLst>
                                    <p:cond delay="0"/>
                                  </p:stCondLst>
                                  <p:childTnLst>
                                    <p:set>
                                      <p:cBhvr>
                                        <p:cTn id="41" dur="1" fill="hold">
                                          <p:stCondLst>
                                            <p:cond delay="0"/>
                                          </p:stCondLst>
                                        </p:cTn>
                                        <p:tgtEl>
                                          <p:spTgt spid="82957"/>
                                        </p:tgtEl>
                                        <p:attrNameLst>
                                          <p:attrName>style.visibility</p:attrName>
                                        </p:attrNameLst>
                                      </p:cBhvr>
                                      <p:to>
                                        <p:strVal val="visible"/>
                                      </p:to>
                                    </p:set>
                                  </p:childTnLst>
                                </p:cTn>
                              </p:par>
                            </p:childTnLst>
                          </p:cTn>
                        </p:par>
                      </p:childTnLst>
                    </p:cTn>
                  </p:par>
                  <p:par>
                    <p:cTn id="42" fill="hold" nodeType="clickPar">
                      <p:stCondLst>
                        <p:cond delay="indefinite"/>
                      </p:stCondLst>
                      <p:childTnLst>
                        <p:par>
                          <p:cTn id="43" fill="hold" nodeType="afterGroup">
                            <p:stCondLst>
                              <p:cond delay="0"/>
                            </p:stCondLst>
                            <p:childTnLst>
                              <p:par>
                                <p:cTn id="44" presetID="1" presetClass="entr" presetSubtype="0" fill="hold" nodeType="clickEffect">
                                  <p:stCondLst>
                                    <p:cond delay="0"/>
                                  </p:stCondLst>
                                  <p:childTnLst>
                                    <p:set>
                                      <p:cBhvr>
                                        <p:cTn id="45" dur="1" fill="hold">
                                          <p:stCondLst>
                                            <p:cond delay="0"/>
                                          </p:stCondLst>
                                        </p:cTn>
                                        <p:tgtEl>
                                          <p:spTgt spid="82947"/>
                                        </p:tgtEl>
                                        <p:attrNameLst>
                                          <p:attrName>style.visibility</p:attrName>
                                        </p:attrNameLst>
                                      </p:cBhvr>
                                      <p:to>
                                        <p:strVal val="visible"/>
                                      </p:to>
                                    </p:set>
                                  </p:childTnLst>
                                </p:cTn>
                              </p:par>
                            </p:childTnLst>
                          </p:cTn>
                        </p:par>
                        <p:par>
                          <p:cTn id="46" fill="hold" nodeType="afterGroup">
                            <p:stCondLst>
                              <p:cond delay="1"/>
                            </p:stCondLst>
                            <p:childTnLst>
                              <p:par>
                                <p:cTn id="47" presetID="1" presetClass="entr" presetSubtype="0" fill="hold" grpId="6" nodeType="afterEffect">
                                  <p:stCondLst>
                                    <p:cond delay="0"/>
                                  </p:stCondLst>
                                  <p:childTnLst>
                                    <p:set>
                                      <p:cBhvr>
                                        <p:cTn id="48" dur="1" fill="hold">
                                          <p:stCondLst>
                                            <p:cond delay="0"/>
                                          </p:stCondLst>
                                        </p:cTn>
                                        <p:tgtEl>
                                          <p:spTgt spid="82958"/>
                                        </p:tgtEl>
                                        <p:attrNameLst>
                                          <p:attrName>style.visibility</p:attrName>
                                        </p:attrNameLst>
                                      </p:cBhvr>
                                      <p:to>
                                        <p:strVal val="visible"/>
                                      </p:to>
                                    </p:set>
                                  </p:childTnLst>
                                </p:cTn>
                              </p:par>
                            </p:childTnLst>
                          </p:cTn>
                        </p:par>
                      </p:childTnLst>
                    </p:cTn>
                  </p:par>
                  <p:par>
                    <p:cTn id="49" fill="hold" nodeType="clickPar">
                      <p:stCondLst>
                        <p:cond delay="indefinite"/>
                      </p:stCondLst>
                      <p:childTnLst>
                        <p:par>
                          <p:cTn id="50" fill="hold" nodeType="afterGroup">
                            <p:stCondLst>
                              <p:cond delay="0"/>
                            </p:stCondLst>
                            <p:childTnLst>
                              <p:par>
                                <p:cTn id="51" presetID="1" presetClass="entr" presetSubtype="0" fill="hold" grpId="7" nodeType="clickEffect">
                                  <p:stCondLst>
                                    <p:cond delay="0"/>
                                  </p:stCondLst>
                                  <p:childTnLst>
                                    <p:set>
                                      <p:cBhvr>
                                        <p:cTn id="52" dur="1" fill="hold">
                                          <p:stCondLst>
                                            <p:cond delay="0"/>
                                          </p:stCondLst>
                                        </p:cTn>
                                        <p:tgtEl>
                                          <p:spTgt spid="82959"/>
                                        </p:tgtEl>
                                        <p:attrNameLst>
                                          <p:attrName>style.visibility</p:attrName>
                                        </p:attrNameLst>
                                      </p:cBhvr>
                                      <p:to>
                                        <p:strVal val="visible"/>
                                      </p:to>
                                    </p:set>
                                  </p:childTnLst>
                                </p:cTn>
                              </p:par>
                            </p:childTnLst>
                          </p:cTn>
                        </p:par>
                      </p:childTnLst>
                    </p:cTn>
                  </p:par>
                  <p:par>
                    <p:cTn id="53" fill="hold" nodeType="clickPar">
                      <p:stCondLst>
                        <p:cond delay="indefinite"/>
                      </p:stCondLst>
                      <p:childTnLst>
                        <p:par>
                          <p:cTn id="54" fill="hold" nodeType="afterGroup">
                            <p:stCondLst>
                              <p:cond delay="0"/>
                            </p:stCondLst>
                            <p:childTnLst>
                              <p:par>
                                <p:cTn id="55" presetID="1" presetClass="entr" presetSubtype="0" fill="hold" grpId="8" nodeType="clickEffect">
                                  <p:stCondLst>
                                    <p:cond delay="0"/>
                                  </p:stCondLst>
                                  <p:childTnLst>
                                    <p:set>
                                      <p:cBhvr>
                                        <p:cTn id="56" dur="1" fill="hold">
                                          <p:stCondLst>
                                            <p:cond delay="0"/>
                                          </p:stCondLst>
                                        </p:cTn>
                                        <p:tgtEl>
                                          <p:spTgt spid="829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6" grpId="0"/>
      <p:bldP spid="82953" grpId="1"/>
      <p:bldP spid="82954" grpId="2"/>
      <p:bldP spid="82955" grpId="3"/>
      <p:bldP spid="82956" grpId="4"/>
      <p:bldP spid="82957" grpId="5"/>
      <p:bldP spid="82958" grpId="6"/>
      <p:bldP spid="82959" grpId="7"/>
      <p:bldP spid="82960" grpId="8"/>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83984" name="Rectangle 18"/>
          <p:cNvSpPr/>
          <p:nvPr>
            <p:custDataLst>
              <p:tags r:id="rId3"/>
            </p:custDataLst>
          </p:nvPr>
        </p:nvSpPr>
        <p:spPr>
          <a:xfrm>
            <a:off x="652780" y="848360"/>
            <a:ext cx="8229600" cy="521970"/>
          </a:xfrm>
          <a:prstGeom prst="rect">
            <a:avLst/>
          </a:prstGeom>
          <a:noFill/>
          <a:ln w="9525">
            <a:noFill/>
          </a:ln>
        </p:spPr>
        <p:txBody>
          <a:bodyPr anchor="t">
            <a:spAutoFit/>
          </a:bodyPr>
          <a:lstStyle/>
          <a:p>
            <a:pPr eaLnBrk="0" hangingPunct="0">
              <a:buSzTx/>
            </a:pPr>
            <a:r>
              <a:rPr lang="zh-CN" altLang="zh-CN" sz="2800">
                <a:latin typeface="微软雅黑" panose="020b0503020204020204" charset="-122"/>
                <a:ea typeface="微软雅黑"/>
              </a:rPr>
              <a:t>    </a:t>
            </a:r>
            <a:r>
              <a:rPr lang="en-US" altLang="zh-CN" sz="2800">
                <a:latin typeface="微软雅黑" panose="020b0503020204020204" charset="-122"/>
                <a:ea typeface="微软雅黑"/>
              </a:rPr>
              <a:t>2</a:t>
            </a:r>
            <a:r>
              <a:rPr lang="zh-CN" altLang="en-US" sz="2800">
                <a:latin typeface="微软雅黑" panose="020b0503020204020204" charset="-122"/>
                <a:ea typeface="微软雅黑"/>
              </a:rPr>
              <a:t>、</a:t>
            </a:r>
            <a:r>
              <a:rPr lang="zh-CN" altLang="zh-CN" sz="2800">
                <a:latin typeface="微软雅黑" panose="020b0503020204020204" charset="-122"/>
                <a:ea typeface="微软雅黑"/>
              </a:rPr>
              <a:t>大堰河为什么含着笑?</a:t>
            </a:r>
            <a:endParaRPr lang="zh-CN" altLang="zh-CN" sz="2800">
              <a:latin typeface="微软雅黑" panose="020b0503020204020204" charset="-122"/>
              <a:ea typeface="微软雅黑"/>
            </a:endParaRPr>
          </a:p>
        </p:txBody>
      </p:sp>
      <p:pic>
        <p:nvPicPr>
          <p:cNvPr id="76803" name="图片 1"/>
          <p:cNvPicPr>
            <a:picLocks noChangeAspect="1"/>
          </p:cNvPicPr>
          <p:nvPr>
            <p:custDataLst>
              <p:tags r:id="rId5"/>
            </p:custDataLst>
          </p:nvPr>
        </p:nvPicPr>
        <p:blipFill>
          <a:blip r:embed="rId4"/>
          <a:stretch>
            <a:fillRect/>
          </a:stretch>
        </p:blipFill>
        <p:spPr>
          <a:xfrm>
            <a:off x="9594850" y="0"/>
            <a:ext cx="2597150" cy="2781300"/>
          </a:xfrm>
          <a:prstGeom prst="rect">
            <a:avLst/>
          </a:prstGeom>
          <a:noFill/>
          <a:ln w="9525">
            <a:noFill/>
          </a:ln>
        </p:spPr>
      </p:pic>
      <p:sp>
        <p:nvSpPr>
          <p:cNvPr id="4" name="文本框 3"/>
          <p:cNvSpPr txBox="1"/>
          <p:nvPr>
            <p:custDataLst>
              <p:tags r:id="rId6"/>
            </p:custDataLst>
          </p:nvPr>
        </p:nvSpPr>
        <p:spPr>
          <a:xfrm>
            <a:off x="9487535" y="551815"/>
            <a:ext cx="1804670" cy="521970"/>
          </a:xfrm>
          <a:prstGeom prst="rect">
            <a:avLst/>
          </a:prstGeom>
          <a:noFill/>
        </p:spPr>
        <p:txBody>
          <a:bodyPr wrap="square" rtlCol="0">
            <a:spAutoFit/>
          </a:bodyPr>
          <a:lstStyle/>
          <a:p>
            <a:pPr algn="r"/>
            <a:r>
              <a:rPr lang="zh-CN" altLang="en-US" sz="2800" b="1">
                <a:solidFill>
                  <a:srgbClr val="002060"/>
                </a:solidFill>
                <a:latin typeface="楷体" panose="02010609060101010101" charset="-122"/>
                <a:ea typeface="楷体" panose="02010609060101010101" charset="-122"/>
              </a:rPr>
              <a:t>逐节分析</a:t>
            </a:r>
            <a:endParaRPr lang="zh-CN" altLang="en-US" sz="2800" b="1">
              <a:solidFill>
                <a:srgbClr val="002060"/>
              </a:solidFill>
              <a:latin typeface="楷体" panose="02010609060101010101" charset="-122"/>
              <a:ea typeface="楷体" panose="02010609060101010101" charset="-122"/>
            </a:endParaRPr>
          </a:p>
        </p:txBody>
      </p:sp>
      <p:sp>
        <p:nvSpPr>
          <p:cNvPr id="6" name="文本框 5"/>
          <p:cNvSpPr txBox="1"/>
          <p:nvPr>
            <p:custDataLst>
              <p:tags r:id="rId7"/>
            </p:custDataLst>
          </p:nvPr>
        </p:nvSpPr>
        <p:spPr>
          <a:xfrm>
            <a:off x="385445" y="29845"/>
            <a:ext cx="1674495" cy="521970"/>
          </a:xfrm>
          <a:prstGeom prst="rect">
            <a:avLst/>
          </a:prstGeom>
          <a:noFill/>
        </p:spPr>
        <p:txBody>
          <a:bodyPr wrap="square" rtlCol="0">
            <a:spAutoFit/>
          </a:bodyPr>
          <a:lstStyle/>
          <a:p>
            <a:r>
              <a:rPr lang="zh-CN" altLang="en-US" sz="2800">
                <a:latin typeface="楷体" panose="02010609060101010101" charset="-122"/>
                <a:ea typeface="楷体" panose="02010609060101010101" charset="-122"/>
                <a:cs typeface="楷体" panose="02010609060101010101" charset="-122"/>
              </a:rPr>
              <a:t>第</a:t>
            </a:r>
            <a:r>
              <a:rPr lang="en-US" altLang="zh-CN" sz="2800">
                <a:latin typeface="楷体" panose="02010609060101010101" charset="-122"/>
                <a:ea typeface="楷体" panose="02010609060101010101" charset="-122"/>
                <a:cs typeface="楷体" panose="02010609060101010101" charset="-122"/>
              </a:rPr>
              <a:t>7</a:t>
            </a:r>
            <a:r>
              <a:rPr lang="zh-CN" altLang="en-US" sz="2800">
                <a:latin typeface="楷体" panose="02010609060101010101" charset="-122"/>
                <a:ea typeface="楷体" panose="02010609060101010101" charset="-122"/>
                <a:cs typeface="楷体" panose="02010609060101010101" charset="-122"/>
              </a:rPr>
              <a:t>节</a:t>
            </a:r>
            <a:endParaRPr lang="zh-CN" altLang="en-US" sz="2800">
              <a:latin typeface="楷体" panose="02010609060101010101" charset="-122"/>
              <a:ea typeface="楷体" panose="02010609060101010101" charset="-122"/>
              <a:cs typeface="楷体" panose="02010609060101010101" charset="-122"/>
            </a:endParaRPr>
          </a:p>
        </p:txBody>
      </p:sp>
      <p:sp>
        <p:nvSpPr>
          <p:cNvPr id="2" name="文本框 1"/>
          <p:cNvSpPr txBox="1"/>
          <p:nvPr>
            <p:custDataLst>
              <p:tags r:id="rId8"/>
            </p:custDataLst>
          </p:nvPr>
        </p:nvSpPr>
        <p:spPr>
          <a:xfrm>
            <a:off x="652780" y="1666875"/>
            <a:ext cx="8834755" cy="3192780"/>
          </a:xfrm>
          <a:prstGeom prst="rect">
            <a:avLst/>
          </a:prstGeom>
          <a:solidFill>
            <a:schemeClr val="bg1">
              <a:lumMod val="75000"/>
            </a:schemeClr>
          </a:solidFill>
        </p:spPr>
        <p:txBody>
          <a:bodyPr wrap="square" rtlCol="0">
            <a:spAutoFit/>
          </a:bodyPr>
          <a:lstStyle/>
          <a:p>
            <a:pPr>
              <a:lnSpc>
                <a:spcPct val="120000"/>
              </a:lnSpc>
            </a:pPr>
            <a:r>
              <a:rPr lang="en-US" altLang="zh-CN" sz="2400">
                <a:sym typeface="+mn-ea"/>
              </a:rPr>
              <a:t>     </a:t>
            </a:r>
            <a:r>
              <a:rPr lang="zh-CN" altLang="en-US" sz="2400">
                <a:sym typeface="+mn-ea"/>
              </a:rPr>
              <a:t>（</a:t>
            </a:r>
            <a:r>
              <a:rPr lang="en-US" altLang="zh-CN" sz="2400">
                <a:sym typeface="+mn-ea"/>
              </a:rPr>
              <a:t>1</a:t>
            </a:r>
            <a:r>
              <a:rPr lang="zh-CN" altLang="en-US" sz="2400">
                <a:sym typeface="+mn-ea"/>
              </a:rPr>
              <a:t>）</a:t>
            </a:r>
            <a:r>
              <a:rPr lang="en-US" altLang="zh-CN" sz="2400">
                <a:sym typeface="+mn-ea"/>
              </a:rPr>
              <a:t>  </a:t>
            </a:r>
            <a:r>
              <a:rPr lang="zh-CN" altLang="en-US" sz="2400">
                <a:solidFill>
                  <a:srgbClr val="C00000"/>
                </a:solidFill>
                <a:sym typeface="+mn-ea"/>
              </a:rPr>
              <a:t>她以自己的双手换取自己和一家最低的生活需求，她为此感到满足。</a:t>
            </a:r>
            <a:endParaRPr lang="zh-CN" altLang="en-US" sz="2400">
              <a:sym typeface="+mn-ea"/>
            </a:endParaRPr>
          </a:p>
          <a:p>
            <a:pPr>
              <a:lnSpc>
                <a:spcPct val="120000"/>
              </a:lnSpc>
            </a:pPr>
            <a:r>
              <a:rPr lang="zh-CN" altLang="en-US" sz="2400">
                <a:sym typeface="+mn-ea"/>
              </a:rPr>
              <a:t>      （</a:t>
            </a:r>
            <a:r>
              <a:rPr lang="en-US" altLang="zh-CN" sz="2400">
                <a:sym typeface="+mn-ea"/>
              </a:rPr>
              <a:t>2</a:t>
            </a:r>
            <a:r>
              <a:rPr lang="zh-CN" altLang="en-US" sz="2400">
                <a:sym typeface="+mn-ea"/>
              </a:rPr>
              <a:t>） 联系第</a:t>
            </a:r>
            <a:r>
              <a:rPr lang="en-US" altLang="zh-CN" sz="2400">
                <a:sym typeface="+mn-ea"/>
              </a:rPr>
              <a:t>5</a:t>
            </a:r>
            <a:r>
              <a:rPr lang="zh-CN" altLang="en-US" sz="2400">
                <a:sym typeface="+mn-ea"/>
              </a:rPr>
              <a:t>节所写“我”离开大堰河家时，她居然“哭”了，那么在这一节中反复写她“笑”，就有了更深一层的含意</a:t>
            </a:r>
            <a:r>
              <a:rPr lang="en-US" altLang="zh-CN" sz="2400">
                <a:sym typeface="+mn-ea"/>
              </a:rPr>
              <a:t>——</a:t>
            </a:r>
            <a:r>
              <a:rPr lang="zh-CN" altLang="en-US" sz="2400">
                <a:solidFill>
                  <a:srgbClr val="C00000"/>
                </a:solidFill>
                <a:sym typeface="+mn-ea"/>
              </a:rPr>
              <a:t>表明大堰河对乳儿的深深的爱，为能够和乳儿在一起而“笑”。</a:t>
            </a:r>
            <a:r>
              <a:rPr lang="zh-CN" altLang="en-US" sz="2400">
                <a:sym typeface="+mn-ea"/>
              </a:rPr>
              <a:t>这种爱是超越了功利关系的伟大而无私的爱！是真正的母爱！</a:t>
            </a:r>
            <a:endParaRPr lang="zh-CN" altLang="en-US" sz="2400"/>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wipe(down)">
                                      <p:cBhvr>
                                        <p:cTn id="10"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76803" name="图片 1"/>
          <p:cNvPicPr>
            <a:picLocks noChangeAspect="1"/>
          </p:cNvPicPr>
          <p:nvPr>
            <p:custDataLst>
              <p:tags r:id="rId4"/>
            </p:custDataLst>
          </p:nvPr>
        </p:nvPicPr>
        <p:blipFill>
          <a:blip r:embed="rId3"/>
          <a:stretch>
            <a:fillRect/>
          </a:stretch>
        </p:blipFill>
        <p:spPr>
          <a:xfrm>
            <a:off x="9594850" y="0"/>
            <a:ext cx="2597150" cy="2781300"/>
          </a:xfrm>
          <a:prstGeom prst="rect">
            <a:avLst/>
          </a:prstGeom>
          <a:noFill/>
          <a:ln w="9525">
            <a:noFill/>
          </a:ln>
        </p:spPr>
      </p:pic>
      <p:sp>
        <p:nvSpPr>
          <p:cNvPr id="4" name="文本框 3"/>
          <p:cNvSpPr txBox="1"/>
          <p:nvPr>
            <p:custDataLst>
              <p:tags r:id="rId5"/>
            </p:custDataLst>
          </p:nvPr>
        </p:nvSpPr>
        <p:spPr>
          <a:xfrm>
            <a:off x="9487535" y="551815"/>
            <a:ext cx="1804670" cy="521970"/>
          </a:xfrm>
          <a:prstGeom prst="rect">
            <a:avLst/>
          </a:prstGeom>
          <a:noFill/>
        </p:spPr>
        <p:txBody>
          <a:bodyPr wrap="square" rtlCol="0">
            <a:spAutoFit/>
          </a:bodyPr>
          <a:lstStyle/>
          <a:p>
            <a:pPr algn="r"/>
            <a:r>
              <a:rPr lang="zh-CN" altLang="en-US" sz="2800" b="1">
                <a:solidFill>
                  <a:srgbClr val="002060"/>
                </a:solidFill>
                <a:latin typeface="楷体" panose="02010609060101010101" charset="-122"/>
                <a:ea typeface="楷体" panose="02010609060101010101" charset="-122"/>
              </a:rPr>
              <a:t>逐节分析</a:t>
            </a:r>
            <a:endParaRPr lang="zh-CN" altLang="en-US" sz="2800" b="1">
              <a:solidFill>
                <a:srgbClr val="002060"/>
              </a:solidFill>
              <a:latin typeface="楷体" panose="02010609060101010101" charset="-122"/>
              <a:ea typeface="楷体" panose="02010609060101010101" charset="-122"/>
            </a:endParaRPr>
          </a:p>
        </p:txBody>
      </p:sp>
      <p:sp>
        <p:nvSpPr>
          <p:cNvPr id="19" name="文本框 18"/>
          <p:cNvSpPr txBox="1"/>
          <p:nvPr>
            <p:custDataLst>
              <p:tags r:id="rId6"/>
            </p:custDataLst>
          </p:nvPr>
        </p:nvSpPr>
        <p:spPr>
          <a:xfrm>
            <a:off x="385445" y="551815"/>
            <a:ext cx="6348730" cy="5846445"/>
          </a:xfrm>
          <a:prstGeom prst="rect">
            <a:avLst/>
          </a:prstGeom>
          <a:solidFill>
            <a:schemeClr val="bg1">
              <a:lumMod val="85000"/>
              <a:alpha val="65000"/>
            </a:schemeClr>
          </a:solidFill>
        </p:spPr>
        <p:txBody>
          <a:bodyPr wrap="square" rtlCol="0">
            <a:spAutoFit/>
          </a:bodyPr>
          <a:lstStyle/>
          <a:p>
            <a:pPr fontAlgn="auto">
              <a:lnSpc>
                <a:spcPct val="130000"/>
              </a:lnSpc>
            </a:pPr>
            <a:r>
              <a:rPr lang="zh-CN" altLang="en-US" sz="2400" spc="100">
                <a:solidFill>
                  <a:srgbClr val="002060"/>
                </a:solidFill>
                <a:uFillTx/>
                <a:latin typeface="+中文正文" charset="0"/>
                <a:cs typeface="+mn-ea"/>
              </a:rPr>
              <a:t>大堰河，深爱着她的乳儿；</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在年节里，为了他，忙着切那冬米的糖，</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为了他，常悄悄地走到村边的她的家里去，</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为了他，走到她的身边叫一声“妈”，</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大堰河，把他画的大红大绿的关云长</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贴在灶边的墙上，</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大堰河，会对她的邻居夸口赞美她的乳儿；</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大堰河曾做了一个不能对人说的梦：</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在梦里，她吃着她的乳儿的婚酒，</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坐在辉煌的结彩的堂上，</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而她的娇美的媳妇亲切的叫她“婆婆”</a:t>
            </a:r>
            <a:r>
              <a:rPr lang="en-US" altLang="zh-CN" sz="2400" spc="100">
                <a:solidFill>
                  <a:srgbClr val="002060"/>
                </a:solidFill>
                <a:uFillTx/>
                <a:latin typeface="+中文正文" charset="0"/>
                <a:cs typeface="+mn-ea"/>
              </a:rPr>
              <a:t>.</a:t>
            </a:r>
            <a:r>
              <a:rPr lang="zh-CN" altLang="en-US" sz="2400" spc="100">
                <a:solidFill>
                  <a:srgbClr val="002060"/>
                </a:solidFill>
                <a:uFillTx/>
                <a:latin typeface="+中文正文" charset="0"/>
                <a:cs typeface="+mn-ea"/>
              </a:rPr>
              <a:t>.....</a:t>
            </a:r>
            <a:endParaRPr lang="zh-CN" altLang="en-US" sz="2400" spc="100">
              <a:solidFill>
                <a:srgbClr val="002060"/>
              </a:solidFill>
              <a:uFillTx/>
              <a:latin typeface="+中文正文" charset="0"/>
              <a:cs typeface="+mn-ea"/>
            </a:endParaRPr>
          </a:p>
          <a:p>
            <a:pPr fontAlgn="auto">
              <a:lnSpc>
                <a:spcPct val="130000"/>
              </a:lnSpc>
            </a:pPr>
            <a:endParaRPr lang="zh-CN" altLang="en-US" sz="2400" spc="100">
              <a:solidFill>
                <a:srgbClr val="002060"/>
              </a:solidFill>
              <a:uFillTx/>
              <a:latin typeface="+中文正文" charset="0"/>
              <a:cs typeface="+mn-ea"/>
            </a:endParaRPr>
          </a:p>
        </p:txBody>
      </p:sp>
      <p:sp>
        <p:nvSpPr>
          <p:cNvPr id="6" name="文本框 5"/>
          <p:cNvSpPr txBox="1"/>
          <p:nvPr>
            <p:custDataLst>
              <p:tags r:id="rId7"/>
            </p:custDataLst>
          </p:nvPr>
        </p:nvSpPr>
        <p:spPr>
          <a:xfrm>
            <a:off x="385445" y="29845"/>
            <a:ext cx="1674495" cy="521970"/>
          </a:xfrm>
          <a:prstGeom prst="rect">
            <a:avLst/>
          </a:prstGeom>
          <a:noFill/>
        </p:spPr>
        <p:txBody>
          <a:bodyPr wrap="square" rtlCol="0">
            <a:spAutoFit/>
          </a:bodyPr>
          <a:lstStyle/>
          <a:p>
            <a:r>
              <a:rPr lang="zh-CN" altLang="en-US" sz="2800">
                <a:latin typeface="楷体" panose="02010609060101010101" charset="-122"/>
                <a:ea typeface="楷体" panose="02010609060101010101" charset="-122"/>
                <a:cs typeface="楷体" panose="02010609060101010101" charset="-122"/>
              </a:rPr>
              <a:t>第</a:t>
            </a:r>
            <a:r>
              <a:rPr lang="en-US" altLang="zh-CN" sz="2800">
                <a:latin typeface="楷体" panose="02010609060101010101" charset="-122"/>
                <a:ea typeface="楷体" panose="02010609060101010101" charset="-122"/>
                <a:cs typeface="楷体" panose="02010609060101010101" charset="-122"/>
              </a:rPr>
              <a:t>8</a:t>
            </a:r>
            <a:r>
              <a:rPr lang="zh-CN" altLang="en-US" sz="2800">
                <a:latin typeface="楷体" panose="02010609060101010101" charset="-122"/>
                <a:ea typeface="楷体" panose="02010609060101010101" charset="-122"/>
                <a:cs typeface="楷体" panose="02010609060101010101" charset="-122"/>
              </a:rPr>
              <a:t>节</a:t>
            </a:r>
            <a:endParaRPr lang="zh-CN" altLang="en-US" sz="2800">
              <a:latin typeface="楷体" panose="02010609060101010101" charset="-122"/>
              <a:ea typeface="楷体" panose="02010609060101010101" charset="-122"/>
              <a:cs typeface="楷体" panose="02010609060101010101" charset="-122"/>
            </a:endParaRPr>
          </a:p>
        </p:txBody>
      </p:sp>
      <p:sp>
        <p:nvSpPr>
          <p:cNvPr id="2" name="文本框 1"/>
          <p:cNvSpPr txBox="1"/>
          <p:nvPr>
            <p:custDataLst>
              <p:tags r:id="rId8"/>
            </p:custDataLst>
          </p:nvPr>
        </p:nvSpPr>
        <p:spPr>
          <a:xfrm>
            <a:off x="385445" y="551815"/>
            <a:ext cx="6348730" cy="5846445"/>
          </a:xfrm>
          <a:prstGeom prst="rect">
            <a:avLst/>
          </a:prstGeom>
          <a:solidFill>
            <a:schemeClr val="bg1">
              <a:lumMod val="85000"/>
              <a:alpha val="65000"/>
            </a:schemeClr>
          </a:solidFill>
        </p:spPr>
        <p:txBody>
          <a:bodyPr wrap="square" rtlCol="0">
            <a:spAutoFit/>
          </a:bodyPr>
          <a:lstStyle/>
          <a:p>
            <a:pPr fontAlgn="auto">
              <a:lnSpc>
                <a:spcPct val="130000"/>
              </a:lnSpc>
            </a:pPr>
            <a:r>
              <a:rPr lang="zh-CN" altLang="en-US" sz="2400" spc="100">
                <a:solidFill>
                  <a:srgbClr val="002060"/>
                </a:solidFill>
                <a:uFillTx/>
                <a:latin typeface="+中文正文" charset="0"/>
                <a:cs typeface="+mn-ea"/>
              </a:rPr>
              <a:t>大堰河，深爱着她的乳儿；</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在年节里，</a:t>
            </a:r>
            <a:r>
              <a:rPr lang="zh-CN" altLang="en-US" sz="2400" spc="100">
                <a:solidFill>
                  <a:srgbClr val="C00000"/>
                </a:solidFill>
                <a:uFillTx/>
                <a:latin typeface="+中文正文" charset="0"/>
                <a:cs typeface="+mn-ea"/>
              </a:rPr>
              <a:t>为了他</a:t>
            </a:r>
            <a:r>
              <a:rPr lang="zh-CN" altLang="en-US" sz="2400" spc="100">
                <a:solidFill>
                  <a:srgbClr val="002060"/>
                </a:solidFill>
                <a:uFillTx/>
                <a:latin typeface="+中文正文" charset="0"/>
                <a:cs typeface="+mn-ea"/>
              </a:rPr>
              <a:t>，忙着切那冬米的糖，</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C00000"/>
                </a:solidFill>
                <a:uFillTx/>
                <a:latin typeface="+中文正文" charset="0"/>
                <a:cs typeface="+mn-ea"/>
              </a:rPr>
              <a:t>为了他</a:t>
            </a:r>
            <a:r>
              <a:rPr lang="zh-CN" altLang="en-US" sz="2400" spc="100">
                <a:solidFill>
                  <a:srgbClr val="002060"/>
                </a:solidFill>
                <a:uFillTx/>
                <a:latin typeface="+中文正文" charset="0"/>
                <a:cs typeface="+mn-ea"/>
              </a:rPr>
              <a:t>，常悄悄地走到村边的她的家里去，</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C00000"/>
                </a:solidFill>
                <a:uFillTx/>
                <a:latin typeface="+中文正文" charset="0"/>
                <a:cs typeface="+mn-ea"/>
              </a:rPr>
              <a:t>为了他</a:t>
            </a:r>
            <a:r>
              <a:rPr lang="zh-CN" altLang="en-US" sz="2400" spc="100">
                <a:solidFill>
                  <a:srgbClr val="002060"/>
                </a:solidFill>
                <a:uFillTx/>
                <a:latin typeface="+中文正文" charset="0"/>
                <a:cs typeface="+mn-ea"/>
              </a:rPr>
              <a:t>，走到她的身边叫一声“妈”，</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大堰河，把他画的大红大绿的关云长</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贴在灶边的墙上，</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大堰河，会对她的邻居夸口赞美她的乳儿；</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大堰河曾做了一个不能对人说的梦：</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7030A0"/>
                </a:solidFill>
                <a:uFillTx/>
                <a:latin typeface="+中文正文" charset="0"/>
                <a:cs typeface="+mn-ea"/>
              </a:rPr>
              <a:t>在梦里</a:t>
            </a:r>
            <a:r>
              <a:rPr lang="zh-CN" altLang="en-US" sz="2400" spc="100">
                <a:solidFill>
                  <a:srgbClr val="002060"/>
                </a:solidFill>
                <a:uFillTx/>
                <a:latin typeface="+中文正文" charset="0"/>
                <a:cs typeface="+mn-ea"/>
              </a:rPr>
              <a:t>，她吃着她的乳儿的婚酒，</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坐在辉煌的结彩的堂上，</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而她的娇美的媳妇亲切的叫她“婆婆”</a:t>
            </a:r>
            <a:r>
              <a:rPr lang="en-US" altLang="zh-CN" sz="2400" spc="100">
                <a:solidFill>
                  <a:srgbClr val="002060"/>
                </a:solidFill>
                <a:uFillTx/>
                <a:latin typeface="+中文正文" charset="0"/>
                <a:cs typeface="+mn-ea"/>
              </a:rPr>
              <a:t>.</a:t>
            </a:r>
            <a:r>
              <a:rPr lang="zh-CN" altLang="en-US" sz="2400" spc="100">
                <a:solidFill>
                  <a:srgbClr val="002060"/>
                </a:solidFill>
                <a:uFillTx/>
                <a:latin typeface="+中文正文" charset="0"/>
                <a:cs typeface="+mn-ea"/>
              </a:rPr>
              <a:t>.....</a:t>
            </a:r>
            <a:endParaRPr lang="zh-CN" altLang="en-US" sz="2400" spc="100">
              <a:solidFill>
                <a:srgbClr val="002060"/>
              </a:solidFill>
              <a:uFillTx/>
              <a:latin typeface="+中文正文" charset="0"/>
              <a:cs typeface="+mn-ea"/>
            </a:endParaRPr>
          </a:p>
          <a:p>
            <a:pPr fontAlgn="auto">
              <a:lnSpc>
                <a:spcPct val="130000"/>
              </a:lnSpc>
            </a:pPr>
            <a:endParaRPr lang="zh-CN" altLang="en-US" sz="2400" spc="100">
              <a:solidFill>
                <a:srgbClr val="002060"/>
              </a:solidFill>
              <a:uFillTx/>
              <a:latin typeface="+中文正文" charset="0"/>
              <a:cs typeface="+mn-ea"/>
            </a:endParaRPr>
          </a:p>
        </p:txBody>
      </p:sp>
      <p:sp>
        <p:nvSpPr>
          <p:cNvPr id="3" name="右箭头 2"/>
          <p:cNvSpPr/>
          <p:nvPr>
            <p:custDataLst>
              <p:tags r:id="rId9"/>
            </p:custDataLst>
          </p:nvPr>
        </p:nvSpPr>
        <p:spPr>
          <a:xfrm>
            <a:off x="6380480" y="1290955"/>
            <a:ext cx="838835" cy="459105"/>
          </a:xfrm>
          <a:prstGeom prst="rightArrow">
            <a:avLst/>
          </a:prstGeom>
          <a:gradFill>
            <a:gsLst>
              <a:gs pos="0">
                <a:srgbClr val="E30000"/>
              </a:gs>
              <a:gs pos="100000">
                <a:srgbClr val="76030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右箭头 4"/>
          <p:cNvSpPr/>
          <p:nvPr>
            <p:custDataLst>
              <p:tags r:id="rId10"/>
            </p:custDataLst>
          </p:nvPr>
        </p:nvSpPr>
        <p:spPr>
          <a:xfrm>
            <a:off x="5272405" y="4410710"/>
            <a:ext cx="838835" cy="459105"/>
          </a:xfrm>
          <a:prstGeom prst="rightArrow">
            <a:avLst/>
          </a:prstGeom>
          <a:gradFill>
            <a:gsLst>
              <a:gs pos="0">
                <a:srgbClr val="7B32B2"/>
              </a:gs>
              <a:gs pos="100000">
                <a:srgbClr val="401A5D"/>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custDataLst>
              <p:tags r:id="rId11"/>
            </p:custDataLst>
          </p:nvPr>
        </p:nvSpPr>
        <p:spPr>
          <a:xfrm>
            <a:off x="7365365" y="1105535"/>
            <a:ext cx="2122170" cy="829945"/>
          </a:xfrm>
          <a:prstGeom prst="rect">
            <a:avLst/>
          </a:prstGeom>
          <a:noFill/>
        </p:spPr>
        <p:txBody>
          <a:bodyPr wrap="square" rtlCol="0">
            <a:spAutoFit/>
          </a:bodyPr>
          <a:lstStyle/>
          <a:p>
            <a:r>
              <a:rPr lang="zh-CN" altLang="en-US" sz="2400">
                <a:solidFill>
                  <a:srgbClr val="C00000"/>
                </a:solidFill>
              </a:rPr>
              <a:t>大堰河对诗人的付出</a:t>
            </a:r>
            <a:endParaRPr lang="zh-CN" altLang="en-US" sz="2400">
              <a:solidFill>
                <a:srgbClr val="C00000"/>
              </a:solidFill>
            </a:endParaRPr>
          </a:p>
        </p:txBody>
      </p:sp>
      <p:sp>
        <p:nvSpPr>
          <p:cNvPr id="8" name="文本框 7"/>
          <p:cNvSpPr txBox="1"/>
          <p:nvPr>
            <p:custDataLst>
              <p:tags r:id="rId12"/>
            </p:custDataLst>
          </p:nvPr>
        </p:nvSpPr>
        <p:spPr>
          <a:xfrm>
            <a:off x="6111240" y="4225290"/>
            <a:ext cx="2228850" cy="829945"/>
          </a:xfrm>
          <a:prstGeom prst="rect">
            <a:avLst/>
          </a:prstGeom>
          <a:noFill/>
        </p:spPr>
        <p:txBody>
          <a:bodyPr wrap="square" rtlCol="0">
            <a:spAutoFit/>
          </a:bodyPr>
          <a:lstStyle/>
          <a:p>
            <a:r>
              <a:rPr lang="zh-CN" altLang="en-US" sz="2400">
                <a:solidFill>
                  <a:srgbClr val="7030A0"/>
                </a:solidFill>
              </a:rPr>
              <a:t>大堰河对诗人的美好祝愿</a:t>
            </a:r>
            <a:endParaRPr lang="zh-CN" altLang="en-US" sz="2400">
              <a:solidFill>
                <a:srgbClr val="7030A0"/>
              </a:solidFill>
            </a:endParaRPr>
          </a:p>
        </p:txBody>
      </p:sp>
      <p:sp>
        <p:nvSpPr>
          <p:cNvPr id="9" name="文本框 8"/>
          <p:cNvSpPr txBox="1"/>
          <p:nvPr>
            <p:custDataLst>
              <p:tags r:id="rId13"/>
            </p:custDataLst>
          </p:nvPr>
        </p:nvSpPr>
        <p:spPr>
          <a:xfrm>
            <a:off x="6381115" y="2762250"/>
            <a:ext cx="5736590" cy="3636010"/>
          </a:xfrm>
          <a:prstGeom prst="rect">
            <a:avLst/>
          </a:prstGeom>
          <a:noFill/>
        </p:spPr>
        <p:txBody>
          <a:bodyPr wrap="square" rtlCol="0">
            <a:spAutoFit/>
          </a:bodyPr>
          <a:lstStyle/>
          <a:p>
            <a:pPr>
              <a:lnSpc>
                <a:spcPct val="120000"/>
              </a:lnSpc>
            </a:pPr>
            <a:r>
              <a:rPr lang="en-US" altLang="zh-CN" sz="2400">
                <a:sym typeface="+mn-ea"/>
              </a:rPr>
              <a:t>      </a:t>
            </a:r>
            <a:r>
              <a:rPr lang="zh-CN" altLang="en-US" sz="2400">
                <a:sym typeface="+mn-ea"/>
              </a:rPr>
              <a:t>表现了大堰河对她乳儿的爱的深切、真挚，就连梦中也念念不忘！她乳儿幸福就是她最大的满足！</a:t>
            </a:r>
            <a:r>
              <a:rPr lang="zh-CN" altLang="en-US" sz="2400">
                <a:solidFill>
                  <a:srgbClr val="C00000"/>
                </a:solidFill>
                <a:sym typeface="+mn-ea"/>
              </a:rPr>
              <a:t>这个梦，把大堰河对乳儿的爱推向了高潮，倾注了她那慈母的深情。</a:t>
            </a:r>
            <a:endParaRPr lang="zh-CN" altLang="en-US" sz="2400">
              <a:solidFill>
                <a:srgbClr val="C00000"/>
              </a:solidFill>
              <a:sym typeface="+mn-ea"/>
            </a:endParaRPr>
          </a:p>
          <a:p>
            <a:pPr>
              <a:lnSpc>
                <a:spcPct val="120000"/>
              </a:lnSpc>
            </a:pPr>
            <a:r>
              <a:rPr lang="zh-CN" altLang="en-US" sz="2400">
                <a:solidFill>
                  <a:srgbClr val="C00000"/>
                </a:solidFill>
                <a:sym typeface="+mn-ea"/>
              </a:rPr>
              <a:t>       </a:t>
            </a:r>
            <a:r>
              <a:rPr lang="zh-CN" altLang="en-US" sz="2400">
                <a:sym typeface="+mn-ea"/>
              </a:rPr>
              <a:t>但是这个梦是不能说的，因为这个梦对大堰河来说是非份的，是一种执着的明知不可能实现却始终不能忘怀的期待。</a:t>
            </a:r>
            <a:endParaRPr lang="zh-CN" altLang="en-US" sz="24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2"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1"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grpId="3"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4" fill="hold" grpId="4"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1" presetClass="exit" presetSubtype="1" fill="hold" grpId="5" nodeType="clickEffect">
                                  <p:stCondLst>
                                    <p:cond delay="0"/>
                                  </p:stCondLst>
                                  <p:childTnLst>
                                    <p:animEffect transition="out" filter="wheel(1)">
                                      <p:cBhvr>
                                        <p:cTn id="31" dur="2000"/>
                                        <p:tgtEl>
                                          <p:spTgt spid="8"/>
                                        </p:tgtEl>
                                      </p:cBhvr>
                                    </p:animEffect>
                                    <p:set>
                                      <p:cBhvr>
                                        <p:cTn id="32" dur="1" fill="hold">
                                          <p:stCondLst>
                                            <p:cond delay="1999"/>
                                          </p:stCondLst>
                                        </p:cTn>
                                        <p:tgtEl>
                                          <p:spTgt spid="8"/>
                                        </p:tgtEl>
                                        <p:attrNameLst>
                                          <p:attrName>style.visibility</p:attrName>
                                        </p:attrNameLst>
                                      </p:cBhvr>
                                      <p:to>
                                        <p:strVal val="hidden"/>
                                      </p:to>
                                    </p:set>
                                  </p:childTnLst>
                                </p:cTn>
                              </p:par>
                            </p:childTnLst>
                          </p:cTn>
                        </p:par>
                      </p:childTnLst>
                    </p:cTn>
                  </p:par>
                  <p:par>
                    <p:cTn id="33" fill="hold" nodeType="clickPar">
                      <p:stCondLst>
                        <p:cond delay="indefinite"/>
                      </p:stCondLst>
                      <p:childTnLst>
                        <p:par>
                          <p:cTn id="34" fill="hold" nodeType="afterGroup">
                            <p:stCondLst>
                              <p:cond delay="0"/>
                            </p:stCondLst>
                            <p:childTnLst>
                              <p:par>
                                <p:cTn id="35" presetID="22" presetClass="entr" presetSubtype="4" fill="hold" nodeType="clickEffect">
                                  <p:stCondLst>
                                    <p:cond delay="0"/>
                                  </p:stCondLst>
                                  <p:childTnLst>
                                    <p:set>
                                      <p:cBhvr>
                                        <p:cTn id="36" dur="1" fill="hold">
                                          <p:stCondLst>
                                            <p:cond delay="0"/>
                                          </p:stCondLst>
                                        </p:cTn>
                                        <p:tgtEl>
                                          <p:spTgt spid="9">
                                            <p:txEl>
                                              <p:pRg st="0" end="0"/>
                                            </p:txEl>
                                          </p:spTgt>
                                        </p:tgtEl>
                                        <p:attrNameLst>
                                          <p:attrName>style.visibility</p:attrName>
                                        </p:attrNameLst>
                                      </p:cBhvr>
                                      <p:to>
                                        <p:strVal val="visible"/>
                                      </p:to>
                                    </p:set>
                                    <p:animEffect transition="in" filter="wipe(down)">
                                      <p:cBhvr>
                                        <p:cTn id="37" dur="500"/>
                                        <p:tgtEl>
                                          <p:spTgt spid="9">
                                            <p:txEl>
                                              <p:pRg st="0" end="0"/>
                                            </p:txEl>
                                          </p:spTgt>
                                        </p:tgtEl>
                                      </p:cBhvr>
                                    </p:animEffect>
                                  </p:childTnLst>
                                </p:cTn>
                              </p:par>
                              <p:par>
                                <p:cTn id="38" presetID="22" presetClass="entr" presetSubtype="4" fill="hold" nodeType="withEffect">
                                  <p:stCondLst>
                                    <p:cond delay="0"/>
                                  </p:stCondLst>
                                  <p:childTnLst>
                                    <p:set>
                                      <p:cBhvr>
                                        <p:cTn id="39" dur="1" fill="hold">
                                          <p:stCondLst>
                                            <p:cond delay="0"/>
                                          </p:stCondLst>
                                        </p:cTn>
                                        <p:tgtEl>
                                          <p:spTgt spid="9">
                                            <p:txEl>
                                              <p:pRg st="1" end="1"/>
                                            </p:txEl>
                                          </p:spTgt>
                                        </p:tgtEl>
                                        <p:attrNameLst>
                                          <p:attrName>style.visibility</p:attrName>
                                        </p:attrNameLst>
                                      </p:cBhvr>
                                      <p:to>
                                        <p:strVal val="visible"/>
                                      </p:to>
                                    </p:set>
                                    <p:animEffect transition="in" filter="wipe(down)">
                                      <p:cBhvr>
                                        <p:cTn id="40"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1"/>
      <p:bldP spid="2" grpId="2"/>
      <p:bldP spid="5" grpId="3"/>
      <p:bldP spid="8" grpId="4"/>
      <p:bldP spid="8" grpId="5"/>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76803" name="图片 1"/>
          <p:cNvPicPr>
            <a:picLocks noChangeAspect="1"/>
          </p:cNvPicPr>
          <p:nvPr>
            <p:custDataLst>
              <p:tags r:id="rId4"/>
            </p:custDataLst>
          </p:nvPr>
        </p:nvPicPr>
        <p:blipFill>
          <a:blip r:embed="rId3"/>
          <a:stretch>
            <a:fillRect/>
          </a:stretch>
        </p:blipFill>
        <p:spPr>
          <a:xfrm>
            <a:off x="9594850" y="0"/>
            <a:ext cx="2597150" cy="2781300"/>
          </a:xfrm>
          <a:prstGeom prst="rect">
            <a:avLst/>
          </a:prstGeom>
          <a:noFill/>
          <a:ln w="9525">
            <a:noFill/>
          </a:ln>
        </p:spPr>
      </p:pic>
      <p:sp>
        <p:nvSpPr>
          <p:cNvPr id="4" name="文本框 3"/>
          <p:cNvSpPr txBox="1"/>
          <p:nvPr>
            <p:custDataLst>
              <p:tags r:id="rId5"/>
            </p:custDataLst>
          </p:nvPr>
        </p:nvSpPr>
        <p:spPr>
          <a:xfrm>
            <a:off x="9487535" y="551815"/>
            <a:ext cx="1804670" cy="521970"/>
          </a:xfrm>
          <a:prstGeom prst="rect">
            <a:avLst/>
          </a:prstGeom>
          <a:noFill/>
        </p:spPr>
        <p:txBody>
          <a:bodyPr wrap="square" rtlCol="0">
            <a:spAutoFit/>
          </a:bodyPr>
          <a:lstStyle/>
          <a:p>
            <a:pPr algn="r"/>
            <a:r>
              <a:rPr lang="zh-CN" altLang="en-US" sz="2800" b="1">
                <a:solidFill>
                  <a:srgbClr val="002060"/>
                </a:solidFill>
                <a:latin typeface="楷体" panose="02010609060101010101" charset="-122"/>
                <a:ea typeface="楷体" panose="02010609060101010101" charset="-122"/>
              </a:rPr>
              <a:t>逐节分析</a:t>
            </a:r>
            <a:endParaRPr lang="zh-CN" altLang="en-US" sz="2800" b="1">
              <a:solidFill>
                <a:srgbClr val="002060"/>
              </a:solidFill>
              <a:latin typeface="楷体" panose="02010609060101010101" charset="-122"/>
              <a:ea typeface="楷体" panose="02010609060101010101" charset="-122"/>
            </a:endParaRPr>
          </a:p>
        </p:txBody>
      </p:sp>
      <p:sp>
        <p:nvSpPr>
          <p:cNvPr id="19" name="文本框 18"/>
          <p:cNvSpPr txBox="1"/>
          <p:nvPr>
            <p:custDataLst>
              <p:tags r:id="rId6"/>
            </p:custDataLst>
          </p:nvPr>
        </p:nvSpPr>
        <p:spPr>
          <a:xfrm>
            <a:off x="385445" y="551815"/>
            <a:ext cx="6347460" cy="5846445"/>
          </a:xfrm>
          <a:prstGeom prst="rect">
            <a:avLst/>
          </a:prstGeom>
          <a:solidFill>
            <a:schemeClr val="bg1">
              <a:lumMod val="85000"/>
              <a:alpha val="65000"/>
            </a:schemeClr>
          </a:solidFill>
        </p:spPr>
        <p:txBody>
          <a:bodyPr wrap="square" rtlCol="0">
            <a:spAutoFit/>
          </a:bodyPr>
          <a:lstStyle/>
          <a:p>
            <a:pPr fontAlgn="auto">
              <a:lnSpc>
                <a:spcPct val="130000"/>
              </a:lnSpc>
            </a:pPr>
            <a:r>
              <a:rPr lang="zh-CN" altLang="en-US" sz="2400" spc="100">
                <a:solidFill>
                  <a:srgbClr val="002060"/>
                </a:solidFill>
                <a:uFillTx/>
                <a:latin typeface="+中文正文" charset="0"/>
                <a:cs typeface="+mn-ea"/>
              </a:rPr>
              <a:t>大堰河，在她的梦没有做醒的时候已死了。</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她死时，乳儿不在她的旁侧，</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她死时，平时打骂她的丈夫也为她流泪，</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五个儿子，个个哭得很悲，</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她死时，轻轻地呼着她的乳儿的名字，</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大堰河，已死了，</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她死时，乳儿不在她的旁侧。</a:t>
            </a:r>
            <a:endParaRPr lang="zh-CN" altLang="en-US" sz="2400" spc="100">
              <a:solidFill>
                <a:srgbClr val="002060"/>
              </a:solidFill>
              <a:uFillTx/>
              <a:latin typeface="+中文正文" charset="0"/>
              <a:cs typeface="+mn-ea"/>
            </a:endParaRPr>
          </a:p>
          <a:p>
            <a:pPr fontAlgn="auto">
              <a:lnSpc>
                <a:spcPct val="130000"/>
              </a:lnSpc>
            </a:pPr>
            <a:endParaRPr lang="zh-CN" altLang="en-US" sz="2400" spc="100">
              <a:solidFill>
                <a:srgbClr val="002060"/>
              </a:solidFill>
              <a:uFillTx/>
              <a:latin typeface="+中文正文" charset="0"/>
              <a:cs typeface="+mn-ea"/>
            </a:endParaRPr>
          </a:p>
          <a:p>
            <a:pPr fontAlgn="auto">
              <a:lnSpc>
                <a:spcPct val="130000"/>
              </a:lnSpc>
            </a:pPr>
            <a:endParaRPr lang="zh-CN" altLang="en-US" sz="2400" spc="100">
              <a:solidFill>
                <a:srgbClr val="002060"/>
              </a:solidFill>
              <a:uFillTx/>
              <a:latin typeface="+中文正文" charset="0"/>
              <a:cs typeface="+mn-ea"/>
            </a:endParaRPr>
          </a:p>
          <a:p>
            <a:pPr fontAlgn="auto">
              <a:lnSpc>
                <a:spcPct val="130000"/>
              </a:lnSpc>
            </a:pPr>
            <a:endParaRPr lang="zh-CN" altLang="en-US" sz="2400" spc="100">
              <a:solidFill>
                <a:srgbClr val="002060"/>
              </a:solidFill>
              <a:uFillTx/>
              <a:latin typeface="+中文正文" charset="0"/>
              <a:cs typeface="+mn-ea"/>
            </a:endParaRPr>
          </a:p>
          <a:p>
            <a:pPr fontAlgn="auto">
              <a:lnSpc>
                <a:spcPct val="130000"/>
              </a:lnSpc>
            </a:pPr>
            <a:endParaRPr lang="zh-CN" altLang="en-US" sz="2400" spc="100">
              <a:solidFill>
                <a:srgbClr val="002060"/>
              </a:solidFill>
              <a:uFillTx/>
              <a:latin typeface="+中文正文" charset="0"/>
              <a:cs typeface="+mn-ea"/>
            </a:endParaRPr>
          </a:p>
          <a:p>
            <a:pPr fontAlgn="auto">
              <a:lnSpc>
                <a:spcPct val="130000"/>
              </a:lnSpc>
            </a:pPr>
            <a:endParaRPr lang="zh-CN" altLang="en-US" sz="2400" spc="100">
              <a:solidFill>
                <a:srgbClr val="002060"/>
              </a:solidFill>
              <a:uFillTx/>
              <a:latin typeface="+中文正文" charset="0"/>
              <a:cs typeface="+mn-ea"/>
            </a:endParaRPr>
          </a:p>
        </p:txBody>
      </p:sp>
      <p:sp>
        <p:nvSpPr>
          <p:cNvPr id="6" name="文本框 5"/>
          <p:cNvSpPr txBox="1"/>
          <p:nvPr>
            <p:custDataLst>
              <p:tags r:id="rId7"/>
            </p:custDataLst>
          </p:nvPr>
        </p:nvSpPr>
        <p:spPr>
          <a:xfrm>
            <a:off x="385445" y="29845"/>
            <a:ext cx="1674495" cy="521970"/>
          </a:xfrm>
          <a:prstGeom prst="rect">
            <a:avLst/>
          </a:prstGeom>
          <a:noFill/>
        </p:spPr>
        <p:txBody>
          <a:bodyPr wrap="square" rtlCol="0">
            <a:spAutoFit/>
          </a:bodyPr>
          <a:lstStyle/>
          <a:p>
            <a:r>
              <a:rPr lang="zh-CN" altLang="en-US" sz="2800">
                <a:latin typeface="楷体" panose="02010609060101010101" charset="-122"/>
                <a:ea typeface="楷体" panose="02010609060101010101" charset="-122"/>
                <a:cs typeface="楷体" panose="02010609060101010101" charset="-122"/>
              </a:rPr>
              <a:t>第</a:t>
            </a:r>
            <a:r>
              <a:rPr lang="en-US" altLang="zh-CN" sz="2800">
                <a:latin typeface="楷体" panose="02010609060101010101" charset="-122"/>
                <a:ea typeface="楷体" panose="02010609060101010101" charset="-122"/>
                <a:cs typeface="楷体" panose="02010609060101010101" charset="-122"/>
              </a:rPr>
              <a:t>9</a:t>
            </a:r>
            <a:r>
              <a:rPr lang="zh-CN" altLang="en-US" sz="2800">
                <a:latin typeface="楷体" panose="02010609060101010101" charset="-122"/>
                <a:ea typeface="楷体" panose="02010609060101010101" charset="-122"/>
                <a:cs typeface="楷体" panose="02010609060101010101" charset="-122"/>
              </a:rPr>
              <a:t>节</a:t>
            </a:r>
            <a:endParaRPr lang="zh-CN" altLang="en-US" sz="2800">
              <a:latin typeface="楷体" panose="02010609060101010101" charset="-122"/>
              <a:ea typeface="楷体" panose="02010609060101010101" charset="-122"/>
              <a:cs typeface="楷体" panose="02010609060101010101" charset="-122"/>
            </a:endParaRPr>
          </a:p>
        </p:txBody>
      </p:sp>
      <p:sp>
        <p:nvSpPr>
          <p:cNvPr id="2" name="文本框 1"/>
          <p:cNvSpPr txBox="1"/>
          <p:nvPr>
            <p:custDataLst>
              <p:tags r:id="rId8"/>
            </p:custDataLst>
          </p:nvPr>
        </p:nvSpPr>
        <p:spPr>
          <a:xfrm>
            <a:off x="385445" y="551815"/>
            <a:ext cx="6347460" cy="5846445"/>
          </a:xfrm>
          <a:prstGeom prst="rect">
            <a:avLst/>
          </a:prstGeom>
          <a:solidFill>
            <a:schemeClr val="bg1">
              <a:lumMod val="85000"/>
              <a:alpha val="65000"/>
            </a:schemeClr>
          </a:solidFill>
        </p:spPr>
        <p:txBody>
          <a:bodyPr wrap="square" rtlCol="0">
            <a:spAutoFit/>
          </a:bodyPr>
          <a:lstStyle/>
          <a:p>
            <a:pPr fontAlgn="auto">
              <a:lnSpc>
                <a:spcPct val="130000"/>
              </a:lnSpc>
            </a:pPr>
            <a:r>
              <a:rPr lang="zh-CN" altLang="en-US" sz="2400" spc="100">
                <a:solidFill>
                  <a:srgbClr val="002060"/>
                </a:solidFill>
                <a:uFillTx/>
                <a:latin typeface="+中文正文" charset="0"/>
                <a:cs typeface="+mn-ea"/>
              </a:rPr>
              <a:t>大堰河，</a:t>
            </a:r>
            <a:r>
              <a:rPr lang="zh-CN" altLang="en-US" sz="2400" spc="100">
                <a:solidFill>
                  <a:srgbClr val="C00000"/>
                </a:solidFill>
                <a:uFillTx/>
                <a:latin typeface="+中文正文" charset="0"/>
                <a:cs typeface="+mn-ea"/>
              </a:rPr>
              <a:t>在她的梦没有做醒的时候</a:t>
            </a:r>
            <a:r>
              <a:rPr lang="zh-CN" altLang="en-US" sz="2400" spc="100">
                <a:solidFill>
                  <a:srgbClr val="002060"/>
                </a:solidFill>
                <a:uFillTx/>
                <a:latin typeface="+中文正文" charset="0"/>
                <a:cs typeface="+mn-ea"/>
              </a:rPr>
              <a:t>已死了。</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7030A0"/>
                </a:solidFill>
                <a:uFillTx/>
                <a:latin typeface="+中文正文" charset="0"/>
                <a:cs typeface="+mn-ea"/>
              </a:rPr>
              <a:t>她死时，乳儿不在她的旁侧，</a:t>
            </a:r>
            <a:endParaRPr lang="zh-CN" altLang="en-US" sz="2400" spc="100">
              <a:solidFill>
                <a:srgbClr val="7030A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她死时，平时打骂她的丈夫也为她流泪，</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五个儿子，个个哭得很悲，</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她死时，轻轻地呼着她的乳儿的名字，</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大堰河，已死了，</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7030A0"/>
                </a:solidFill>
                <a:uFillTx/>
                <a:latin typeface="+中文正文" charset="0"/>
                <a:cs typeface="+mn-ea"/>
              </a:rPr>
              <a:t>她死时，乳儿不在她的旁侧。</a:t>
            </a:r>
            <a:endParaRPr lang="zh-CN" altLang="en-US" sz="2400" spc="100">
              <a:solidFill>
                <a:srgbClr val="7030A0"/>
              </a:solidFill>
              <a:uFillTx/>
              <a:latin typeface="+中文正文" charset="0"/>
              <a:cs typeface="+mn-ea"/>
            </a:endParaRPr>
          </a:p>
          <a:p>
            <a:pPr fontAlgn="auto">
              <a:lnSpc>
                <a:spcPct val="130000"/>
              </a:lnSpc>
            </a:pPr>
            <a:endParaRPr lang="zh-CN" altLang="en-US" sz="2400" spc="100">
              <a:solidFill>
                <a:srgbClr val="002060"/>
              </a:solidFill>
              <a:uFillTx/>
              <a:latin typeface="+中文正文" charset="0"/>
              <a:cs typeface="+mn-ea"/>
            </a:endParaRPr>
          </a:p>
          <a:p>
            <a:pPr fontAlgn="auto">
              <a:lnSpc>
                <a:spcPct val="130000"/>
              </a:lnSpc>
            </a:pPr>
            <a:endParaRPr lang="zh-CN" altLang="en-US" sz="2400" spc="100">
              <a:solidFill>
                <a:srgbClr val="002060"/>
              </a:solidFill>
              <a:uFillTx/>
              <a:latin typeface="+中文正文" charset="0"/>
              <a:cs typeface="+mn-ea"/>
            </a:endParaRPr>
          </a:p>
          <a:p>
            <a:pPr fontAlgn="auto">
              <a:lnSpc>
                <a:spcPct val="130000"/>
              </a:lnSpc>
            </a:pPr>
            <a:endParaRPr lang="zh-CN" altLang="en-US" sz="2400" spc="100">
              <a:solidFill>
                <a:srgbClr val="002060"/>
              </a:solidFill>
              <a:uFillTx/>
              <a:latin typeface="+中文正文" charset="0"/>
              <a:cs typeface="+mn-ea"/>
            </a:endParaRPr>
          </a:p>
          <a:p>
            <a:pPr fontAlgn="auto">
              <a:lnSpc>
                <a:spcPct val="130000"/>
              </a:lnSpc>
            </a:pPr>
            <a:endParaRPr lang="zh-CN" altLang="en-US" sz="2400" spc="100">
              <a:solidFill>
                <a:srgbClr val="002060"/>
              </a:solidFill>
              <a:uFillTx/>
              <a:latin typeface="+中文正文" charset="0"/>
              <a:cs typeface="+mn-ea"/>
            </a:endParaRPr>
          </a:p>
          <a:p>
            <a:pPr fontAlgn="auto">
              <a:lnSpc>
                <a:spcPct val="130000"/>
              </a:lnSpc>
            </a:pPr>
            <a:endParaRPr lang="zh-CN" altLang="en-US" sz="2400" spc="100">
              <a:solidFill>
                <a:srgbClr val="002060"/>
              </a:solidFill>
              <a:uFillTx/>
              <a:latin typeface="+中文正文" charset="0"/>
              <a:cs typeface="+mn-ea"/>
            </a:endParaRPr>
          </a:p>
        </p:txBody>
      </p:sp>
      <p:sp>
        <p:nvSpPr>
          <p:cNvPr id="3" name="右箭头 2"/>
          <p:cNvSpPr/>
          <p:nvPr>
            <p:custDataLst>
              <p:tags r:id="rId9"/>
            </p:custDataLst>
          </p:nvPr>
        </p:nvSpPr>
        <p:spPr>
          <a:xfrm>
            <a:off x="6380480" y="645795"/>
            <a:ext cx="744220" cy="427990"/>
          </a:xfrm>
          <a:prstGeom prst="righ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custDataLst>
              <p:tags r:id="rId10"/>
            </p:custDataLst>
          </p:nvPr>
        </p:nvSpPr>
        <p:spPr>
          <a:xfrm>
            <a:off x="6732905" y="645795"/>
            <a:ext cx="2770505" cy="2489200"/>
          </a:xfrm>
          <a:prstGeom prst="rect">
            <a:avLst/>
          </a:prstGeom>
          <a:noFill/>
        </p:spPr>
        <p:txBody>
          <a:bodyPr wrap="square" rtlCol="0">
            <a:spAutoFit/>
          </a:bodyPr>
          <a:lstStyle/>
          <a:p>
            <a:pPr>
              <a:lnSpc>
                <a:spcPct val="130000"/>
              </a:lnSpc>
            </a:pPr>
            <a:r>
              <a:rPr lang="en-US" altLang="zh-CN" sz="2400">
                <a:sym typeface="+mn-ea"/>
              </a:rPr>
              <a:t>       </a:t>
            </a:r>
            <a:r>
              <a:rPr lang="zh-CN" altLang="en-US" sz="2400">
                <a:sym typeface="+mn-ea"/>
              </a:rPr>
              <a:t>她是在没有弄清自己悲剧命运的原因，没有弄清解脱悲剧命运的道路时死去了。 </a:t>
            </a:r>
            <a:endParaRPr lang="zh-CN" altLang="en-US" sz="2400"/>
          </a:p>
        </p:txBody>
      </p:sp>
      <p:sp>
        <p:nvSpPr>
          <p:cNvPr id="9" name="右箭头 8"/>
          <p:cNvSpPr/>
          <p:nvPr>
            <p:custDataLst>
              <p:tags r:id="rId11"/>
            </p:custDataLst>
          </p:nvPr>
        </p:nvSpPr>
        <p:spPr>
          <a:xfrm>
            <a:off x="4464685" y="3476625"/>
            <a:ext cx="713740" cy="410845"/>
          </a:xfrm>
          <a:prstGeom prst="rightArrow">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custDataLst>
              <p:tags r:id="rId12"/>
            </p:custDataLst>
          </p:nvPr>
        </p:nvSpPr>
        <p:spPr>
          <a:xfrm>
            <a:off x="4734560" y="3345815"/>
            <a:ext cx="7234555" cy="2968625"/>
          </a:xfrm>
          <a:prstGeom prst="rect">
            <a:avLst/>
          </a:prstGeom>
          <a:noFill/>
        </p:spPr>
        <p:txBody>
          <a:bodyPr wrap="square" rtlCol="0">
            <a:spAutoFit/>
          </a:bodyPr>
          <a:lstStyle/>
          <a:p>
            <a:pPr>
              <a:lnSpc>
                <a:spcPct val="130000"/>
              </a:lnSpc>
            </a:pPr>
            <a:r>
              <a:rPr lang="en-US" altLang="zh-CN" sz="2400">
                <a:sym typeface="+mn-ea"/>
              </a:rPr>
              <a:t>       </a:t>
            </a:r>
            <a:r>
              <a:rPr lang="zh-CN" altLang="en-US" sz="2400">
                <a:sym typeface="+mn-ea"/>
              </a:rPr>
              <a:t>诗人强调：“她死时，乳儿不在她的旁侧，她死时，轻轻地呼着她的乳儿的名字。”为什么？ </a:t>
            </a:r>
            <a:endParaRPr lang="zh-CN" altLang="en-US" sz="2400"/>
          </a:p>
          <a:p>
            <a:pPr>
              <a:lnSpc>
                <a:spcPct val="130000"/>
              </a:lnSpc>
            </a:pPr>
            <a:r>
              <a:rPr lang="zh-CN" altLang="en-US" sz="2400">
                <a:sym typeface="+mn-ea"/>
              </a:rPr>
              <a:t>（</a:t>
            </a:r>
            <a:r>
              <a:rPr lang="en-US" altLang="zh-CN" sz="2400">
                <a:sym typeface="+mn-ea"/>
              </a:rPr>
              <a:t>1</a:t>
            </a:r>
            <a:r>
              <a:rPr lang="zh-CN" altLang="en-US" sz="2400">
                <a:sym typeface="+mn-ea"/>
              </a:rPr>
              <a:t>）大堰河死时还念着乳儿。</a:t>
            </a:r>
            <a:endParaRPr lang="zh-CN" altLang="en-US" sz="2400">
              <a:sym typeface="+mn-ea"/>
            </a:endParaRPr>
          </a:p>
          <a:p>
            <a:pPr>
              <a:lnSpc>
                <a:spcPct val="130000"/>
              </a:lnSpc>
            </a:pPr>
            <a:r>
              <a:rPr lang="zh-CN" altLang="en-US" sz="2400">
                <a:sym typeface="+mn-ea"/>
              </a:rPr>
              <a:t>（</a:t>
            </a:r>
            <a:r>
              <a:rPr lang="en-US" altLang="zh-CN" sz="2400">
                <a:sym typeface="+mn-ea"/>
              </a:rPr>
              <a:t>2</a:t>
            </a:r>
            <a:r>
              <a:rPr lang="zh-CN" altLang="en-US" sz="2400">
                <a:sym typeface="+mn-ea"/>
              </a:rPr>
              <a:t>）表现作者因未能最后看一眼乳母而内疚悲痛的心情。</a:t>
            </a:r>
            <a:endParaRPr lang="zh-CN" altLang="en-US" sz="2400">
              <a:sym typeface="+mn-ea"/>
            </a:endParaRPr>
          </a:p>
          <a:p>
            <a:pPr>
              <a:lnSpc>
                <a:spcPct val="130000"/>
              </a:lnSpc>
            </a:pPr>
            <a:r>
              <a:rPr lang="zh-CN" altLang="en-US" sz="2400">
                <a:solidFill>
                  <a:srgbClr val="C00000"/>
                </a:solidFill>
                <a:sym typeface="+mn-ea"/>
              </a:rPr>
              <a:t>这样写加重了悲剧气氛，表达了自己非常遗憾之情。</a:t>
            </a:r>
            <a:endParaRPr lang="zh-CN" altLang="en-US" sz="2400">
              <a:solidFill>
                <a:srgbClr val="C00000"/>
              </a:solidFill>
              <a:sym typeface="+mn-ea"/>
            </a:endParaRPr>
          </a:p>
        </p:txBody>
      </p:sp>
      <p:pic>
        <p:nvPicPr>
          <p:cNvPr id="11" name="图片 10" descr="4"/>
          <p:cNvPicPr>
            <a:picLocks noChangeAspect="1"/>
          </p:cNvPicPr>
          <p:nvPr>
            <p:custDataLst>
              <p:tags r:id="rId14"/>
            </p:custDataLst>
          </p:nvPr>
        </p:nvPicPr>
        <p:blipFill>
          <a:blip r:embed="rId13"/>
          <a:stretch>
            <a:fillRect/>
          </a:stretch>
        </p:blipFill>
        <p:spPr>
          <a:xfrm>
            <a:off x="385445" y="4058285"/>
            <a:ext cx="2400300" cy="246189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1"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2"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grpId="3"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500"/>
                                        <p:tgtEl>
                                          <p:spTgt spid="9"/>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4" fill="hold" nodeType="clickEffect">
                                  <p:stCondLst>
                                    <p:cond delay="0"/>
                                  </p:stCondLst>
                                  <p:childTnLst>
                                    <p:set>
                                      <p:cBhvr>
                                        <p:cTn id="26" dur="1" fill="hold">
                                          <p:stCondLst>
                                            <p:cond delay="0"/>
                                          </p:stCondLst>
                                        </p:cTn>
                                        <p:tgtEl>
                                          <p:spTgt spid="10">
                                            <p:txEl>
                                              <p:pRg st="0" end="0"/>
                                            </p:txEl>
                                          </p:spTgt>
                                        </p:tgtEl>
                                        <p:attrNameLst>
                                          <p:attrName>style.visibility</p:attrName>
                                        </p:attrNameLst>
                                      </p:cBhvr>
                                      <p:to>
                                        <p:strVal val="visible"/>
                                      </p:to>
                                    </p:set>
                                    <p:animEffect transition="in" filter="wipe(down)">
                                      <p:cBhvr>
                                        <p:cTn id="27" dur="500"/>
                                        <p:tgtEl>
                                          <p:spTgt spid="10">
                                            <p:txEl>
                                              <p:pRg st="0" end="0"/>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2" presetClass="entr" presetSubtype="4" fill="hold" nodeType="clickEffect">
                                  <p:stCondLst>
                                    <p:cond delay="0"/>
                                  </p:stCondLst>
                                  <p:childTnLst>
                                    <p:set>
                                      <p:cBhvr>
                                        <p:cTn id="31" dur="1" fill="hold">
                                          <p:stCondLst>
                                            <p:cond delay="0"/>
                                          </p:stCondLst>
                                        </p:cTn>
                                        <p:tgtEl>
                                          <p:spTgt spid="10">
                                            <p:txEl>
                                              <p:pRg st="1" end="1"/>
                                            </p:txEl>
                                          </p:spTgt>
                                        </p:tgtEl>
                                        <p:attrNameLst>
                                          <p:attrName>style.visibility</p:attrName>
                                        </p:attrNameLst>
                                      </p:cBhvr>
                                      <p:to>
                                        <p:strVal val="visible"/>
                                      </p:to>
                                    </p:set>
                                    <p:animEffect transition="in" filter="wipe(down)">
                                      <p:cBhvr>
                                        <p:cTn id="32" dur="500"/>
                                        <p:tgtEl>
                                          <p:spTgt spid="10">
                                            <p:txEl>
                                              <p:pRg st="1" end="1"/>
                                            </p:txEl>
                                          </p:spTgt>
                                        </p:tgtEl>
                                      </p:cBhvr>
                                    </p:animEffect>
                                  </p:childTnLst>
                                </p:cTn>
                              </p:par>
                              <p:par>
                                <p:cTn id="33" presetID="22" presetClass="entr" presetSubtype="4" fill="hold" nodeType="withEffect">
                                  <p:stCondLst>
                                    <p:cond delay="0"/>
                                  </p:stCondLst>
                                  <p:childTnLst>
                                    <p:set>
                                      <p:cBhvr>
                                        <p:cTn id="34" dur="1" fill="hold">
                                          <p:stCondLst>
                                            <p:cond delay="0"/>
                                          </p:stCondLst>
                                        </p:cTn>
                                        <p:tgtEl>
                                          <p:spTgt spid="10">
                                            <p:txEl>
                                              <p:pRg st="2" end="2"/>
                                            </p:txEl>
                                          </p:spTgt>
                                        </p:tgtEl>
                                        <p:attrNameLst>
                                          <p:attrName>style.visibility</p:attrName>
                                        </p:attrNameLst>
                                      </p:cBhvr>
                                      <p:to>
                                        <p:strVal val="visible"/>
                                      </p:to>
                                    </p:set>
                                    <p:animEffect transition="in" filter="wipe(down)">
                                      <p:cBhvr>
                                        <p:cTn id="35" dur="500"/>
                                        <p:tgtEl>
                                          <p:spTgt spid="10">
                                            <p:txEl>
                                              <p:pRg st="2" end="2"/>
                                            </p:txEl>
                                          </p:spTgt>
                                        </p:tgtEl>
                                      </p:cBhvr>
                                    </p:animEffect>
                                  </p:childTnLst>
                                </p:cTn>
                              </p:par>
                              <p:par>
                                <p:cTn id="36" presetID="22" presetClass="entr" presetSubtype="4" fill="hold" nodeType="withEffect">
                                  <p:stCondLst>
                                    <p:cond delay="0"/>
                                  </p:stCondLst>
                                  <p:childTnLst>
                                    <p:set>
                                      <p:cBhvr>
                                        <p:cTn id="37" dur="1" fill="hold">
                                          <p:stCondLst>
                                            <p:cond delay="0"/>
                                          </p:stCondLst>
                                        </p:cTn>
                                        <p:tgtEl>
                                          <p:spTgt spid="10">
                                            <p:txEl>
                                              <p:pRg st="3" end="3"/>
                                            </p:txEl>
                                          </p:spTgt>
                                        </p:tgtEl>
                                        <p:attrNameLst>
                                          <p:attrName>style.visibility</p:attrName>
                                        </p:attrNameLst>
                                      </p:cBhvr>
                                      <p:to>
                                        <p:strVal val="visible"/>
                                      </p:to>
                                    </p:set>
                                    <p:animEffect transition="in" filter="wipe(down)">
                                      <p:cBhvr>
                                        <p:cTn id="38"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1"/>
      <p:bldP spid="8" grpId="2"/>
      <p:bldP spid="9" grpId="3"/>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76803" name="图片 1"/>
          <p:cNvPicPr>
            <a:picLocks noChangeAspect="1"/>
          </p:cNvPicPr>
          <p:nvPr>
            <p:custDataLst>
              <p:tags r:id="rId4"/>
            </p:custDataLst>
          </p:nvPr>
        </p:nvPicPr>
        <p:blipFill>
          <a:blip r:embed="rId3"/>
          <a:stretch>
            <a:fillRect/>
          </a:stretch>
        </p:blipFill>
        <p:spPr>
          <a:xfrm>
            <a:off x="9594850" y="0"/>
            <a:ext cx="2597150" cy="2781300"/>
          </a:xfrm>
          <a:prstGeom prst="rect">
            <a:avLst/>
          </a:prstGeom>
          <a:noFill/>
          <a:ln w="9525">
            <a:noFill/>
          </a:ln>
        </p:spPr>
      </p:pic>
      <p:sp>
        <p:nvSpPr>
          <p:cNvPr id="4" name="文本框 3"/>
          <p:cNvSpPr txBox="1"/>
          <p:nvPr>
            <p:custDataLst>
              <p:tags r:id="rId5"/>
            </p:custDataLst>
          </p:nvPr>
        </p:nvSpPr>
        <p:spPr>
          <a:xfrm>
            <a:off x="9487535" y="551815"/>
            <a:ext cx="1804670" cy="521970"/>
          </a:xfrm>
          <a:prstGeom prst="rect">
            <a:avLst/>
          </a:prstGeom>
          <a:noFill/>
        </p:spPr>
        <p:txBody>
          <a:bodyPr wrap="square" rtlCol="0">
            <a:spAutoFit/>
          </a:bodyPr>
          <a:lstStyle/>
          <a:p>
            <a:pPr algn="r"/>
            <a:r>
              <a:rPr lang="zh-CN" altLang="en-US" sz="2800" b="1">
                <a:solidFill>
                  <a:srgbClr val="002060"/>
                </a:solidFill>
                <a:latin typeface="楷体" panose="02010609060101010101" charset="-122"/>
                <a:ea typeface="楷体" panose="02010609060101010101" charset="-122"/>
              </a:rPr>
              <a:t>逐节分析</a:t>
            </a:r>
            <a:endParaRPr lang="zh-CN" altLang="en-US" sz="2800" b="1">
              <a:solidFill>
                <a:srgbClr val="002060"/>
              </a:solidFill>
              <a:latin typeface="楷体" panose="02010609060101010101" charset="-122"/>
              <a:ea typeface="楷体" panose="02010609060101010101" charset="-122"/>
            </a:endParaRPr>
          </a:p>
        </p:txBody>
      </p:sp>
      <p:sp>
        <p:nvSpPr>
          <p:cNvPr id="19" name="文本框 18"/>
          <p:cNvSpPr txBox="1"/>
          <p:nvPr>
            <p:custDataLst>
              <p:tags r:id="rId6"/>
            </p:custDataLst>
          </p:nvPr>
        </p:nvSpPr>
        <p:spPr>
          <a:xfrm>
            <a:off x="385445" y="551815"/>
            <a:ext cx="6347460" cy="5846445"/>
          </a:xfrm>
          <a:prstGeom prst="rect">
            <a:avLst/>
          </a:prstGeom>
          <a:solidFill>
            <a:schemeClr val="bg1">
              <a:lumMod val="85000"/>
              <a:alpha val="65000"/>
            </a:schemeClr>
          </a:solidFill>
        </p:spPr>
        <p:txBody>
          <a:bodyPr wrap="square" rtlCol="0">
            <a:spAutoFit/>
          </a:bodyPr>
          <a:lstStyle/>
          <a:p>
            <a:pPr fontAlgn="auto">
              <a:lnSpc>
                <a:spcPct val="130000"/>
              </a:lnSpc>
            </a:pPr>
            <a:r>
              <a:rPr lang="zh-CN" altLang="en-US" sz="2400" spc="100">
                <a:solidFill>
                  <a:srgbClr val="002060"/>
                </a:solidFill>
                <a:uFillTx/>
                <a:latin typeface="+中文正文" charset="0"/>
                <a:cs typeface="+mn-ea"/>
              </a:rPr>
              <a:t>大堰河，含泪的去了！</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同着四十几年的人世生活的凌侮，</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同着数不尽的奴隶的凄苦，</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同着四块钱的棺材和几束稻草，</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同着几尺长方的埋棺材的土地，</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同着一手把的纸钱的灰，</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大堰河，她含泪的去了。</a:t>
            </a:r>
            <a:endParaRPr lang="zh-CN" altLang="en-US" sz="2400" spc="100">
              <a:solidFill>
                <a:srgbClr val="002060"/>
              </a:solidFill>
              <a:uFillTx/>
              <a:latin typeface="+中文正文" charset="0"/>
              <a:cs typeface="+mn-ea"/>
            </a:endParaRPr>
          </a:p>
          <a:p>
            <a:pPr fontAlgn="auto">
              <a:lnSpc>
                <a:spcPct val="130000"/>
              </a:lnSpc>
            </a:pPr>
            <a:endParaRPr lang="zh-CN" altLang="en-US" sz="2400" spc="100">
              <a:solidFill>
                <a:srgbClr val="002060"/>
              </a:solidFill>
              <a:uFillTx/>
              <a:latin typeface="+中文正文" charset="0"/>
              <a:cs typeface="+mn-ea"/>
            </a:endParaRPr>
          </a:p>
          <a:p>
            <a:pPr fontAlgn="auto">
              <a:lnSpc>
                <a:spcPct val="130000"/>
              </a:lnSpc>
            </a:pPr>
            <a:endParaRPr lang="zh-CN" altLang="en-US" sz="2400" spc="100">
              <a:solidFill>
                <a:srgbClr val="002060"/>
              </a:solidFill>
              <a:uFillTx/>
              <a:latin typeface="+中文正文" charset="0"/>
              <a:cs typeface="+mn-ea"/>
            </a:endParaRPr>
          </a:p>
          <a:p>
            <a:pPr fontAlgn="auto">
              <a:lnSpc>
                <a:spcPct val="130000"/>
              </a:lnSpc>
            </a:pPr>
            <a:endParaRPr lang="zh-CN" altLang="en-US" sz="2400" spc="100">
              <a:solidFill>
                <a:srgbClr val="002060"/>
              </a:solidFill>
              <a:uFillTx/>
              <a:latin typeface="+中文正文" charset="0"/>
              <a:cs typeface="+mn-ea"/>
            </a:endParaRPr>
          </a:p>
          <a:p>
            <a:pPr fontAlgn="auto">
              <a:lnSpc>
                <a:spcPct val="130000"/>
              </a:lnSpc>
            </a:pPr>
            <a:endParaRPr lang="zh-CN" altLang="en-US" sz="2400" spc="100">
              <a:solidFill>
                <a:srgbClr val="002060"/>
              </a:solidFill>
              <a:uFillTx/>
              <a:latin typeface="+中文正文" charset="0"/>
              <a:cs typeface="+mn-ea"/>
            </a:endParaRPr>
          </a:p>
          <a:p>
            <a:pPr fontAlgn="auto">
              <a:lnSpc>
                <a:spcPct val="130000"/>
              </a:lnSpc>
            </a:pPr>
            <a:endParaRPr lang="zh-CN" altLang="en-US" sz="2400" spc="100">
              <a:solidFill>
                <a:srgbClr val="002060"/>
              </a:solidFill>
              <a:uFillTx/>
              <a:latin typeface="+中文正文" charset="0"/>
              <a:cs typeface="+mn-ea"/>
            </a:endParaRPr>
          </a:p>
        </p:txBody>
      </p:sp>
      <p:sp>
        <p:nvSpPr>
          <p:cNvPr id="6" name="文本框 5"/>
          <p:cNvSpPr txBox="1"/>
          <p:nvPr>
            <p:custDataLst>
              <p:tags r:id="rId7"/>
            </p:custDataLst>
          </p:nvPr>
        </p:nvSpPr>
        <p:spPr>
          <a:xfrm>
            <a:off x="385445" y="29845"/>
            <a:ext cx="1674495" cy="521970"/>
          </a:xfrm>
          <a:prstGeom prst="rect">
            <a:avLst/>
          </a:prstGeom>
          <a:noFill/>
        </p:spPr>
        <p:txBody>
          <a:bodyPr wrap="square" rtlCol="0">
            <a:spAutoFit/>
          </a:bodyPr>
          <a:lstStyle/>
          <a:p>
            <a:r>
              <a:rPr lang="zh-CN" altLang="en-US" sz="2800">
                <a:latin typeface="楷体" panose="02010609060101010101" charset="-122"/>
                <a:ea typeface="楷体" panose="02010609060101010101" charset="-122"/>
                <a:cs typeface="楷体" panose="02010609060101010101" charset="-122"/>
              </a:rPr>
              <a:t>第</a:t>
            </a:r>
            <a:r>
              <a:rPr lang="en-US" altLang="zh-CN" sz="2800">
                <a:latin typeface="楷体" panose="02010609060101010101" charset="-122"/>
                <a:ea typeface="楷体" panose="02010609060101010101" charset="-122"/>
                <a:cs typeface="楷体" panose="02010609060101010101" charset="-122"/>
              </a:rPr>
              <a:t>10</a:t>
            </a:r>
            <a:r>
              <a:rPr lang="zh-CN" altLang="en-US" sz="2800">
                <a:latin typeface="楷体" panose="02010609060101010101" charset="-122"/>
                <a:ea typeface="楷体" panose="02010609060101010101" charset="-122"/>
                <a:cs typeface="楷体" panose="02010609060101010101" charset="-122"/>
              </a:rPr>
              <a:t>节</a:t>
            </a:r>
            <a:endParaRPr lang="zh-CN" altLang="en-US" sz="2800">
              <a:latin typeface="楷体" panose="02010609060101010101" charset="-122"/>
              <a:ea typeface="楷体" panose="02010609060101010101" charset="-122"/>
              <a:cs typeface="楷体" panose="02010609060101010101" charset="-122"/>
            </a:endParaRPr>
          </a:p>
        </p:txBody>
      </p:sp>
      <p:sp>
        <p:nvSpPr>
          <p:cNvPr id="2" name="文本框 1"/>
          <p:cNvSpPr txBox="1"/>
          <p:nvPr>
            <p:custDataLst>
              <p:tags r:id="rId8"/>
            </p:custDataLst>
          </p:nvPr>
        </p:nvSpPr>
        <p:spPr>
          <a:xfrm>
            <a:off x="385445" y="551815"/>
            <a:ext cx="6347460" cy="5846445"/>
          </a:xfrm>
          <a:prstGeom prst="rect">
            <a:avLst/>
          </a:prstGeom>
          <a:solidFill>
            <a:schemeClr val="bg1">
              <a:lumMod val="85000"/>
              <a:alpha val="65000"/>
            </a:schemeClr>
          </a:solidFill>
        </p:spPr>
        <p:txBody>
          <a:bodyPr wrap="square" rtlCol="0">
            <a:spAutoFit/>
          </a:bodyPr>
          <a:lstStyle/>
          <a:p>
            <a:pPr fontAlgn="auto">
              <a:lnSpc>
                <a:spcPct val="130000"/>
              </a:lnSpc>
            </a:pPr>
            <a:r>
              <a:rPr lang="zh-CN" altLang="en-US" sz="2400" spc="100">
                <a:solidFill>
                  <a:srgbClr val="002060"/>
                </a:solidFill>
                <a:uFillTx/>
                <a:latin typeface="+中文正文" charset="0"/>
                <a:cs typeface="+mn-ea"/>
              </a:rPr>
              <a:t>大堰河，含泪的去了！</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同着</a:t>
            </a:r>
            <a:r>
              <a:rPr lang="zh-CN" altLang="en-US" sz="2400" spc="100">
                <a:solidFill>
                  <a:srgbClr val="C00000"/>
                </a:solidFill>
                <a:uFillTx/>
                <a:latin typeface="+中文正文" charset="0"/>
                <a:cs typeface="+mn-ea"/>
              </a:rPr>
              <a:t>四十几年的</a:t>
            </a:r>
            <a:r>
              <a:rPr lang="zh-CN" altLang="en-US" sz="2400" spc="100">
                <a:solidFill>
                  <a:srgbClr val="002060"/>
                </a:solidFill>
                <a:uFillTx/>
                <a:latin typeface="+中文正文" charset="0"/>
                <a:cs typeface="+mn-ea"/>
              </a:rPr>
              <a:t>人世生活的凌侮，</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同着</a:t>
            </a:r>
            <a:r>
              <a:rPr lang="zh-CN" altLang="en-US" sz="2400" spc="100">
                <a:solidFill>
                  <a:srgbClr val="C00000"/>
                </a:solidFill>
                <a:uFillTx/>
                <a:latin typeface="+中文正文" charset="0"/>
                <a:cs typeface="+mn-ea"/>
              </a:rPr>
              <a:t>数不尽的</a:t>
            </a:r>
            <a:r>
              <a:rPr lang="zh-CN" altLang="en-US" sz="2400" spc="100">
                <a:solidFill>
                  <a:srgbClr val="002060"/>
                </a:solidFill>
                <a:uFillTx/>
                <a:latin typeface="+中文正文" charset="0"/>
                <a:cs typeface="+mn-ea"/>
              </a:rPr>
              <a:t>奴隶的凄苦，</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同着</a:t>
            </a:r>
            <a:r>
              <a:rPr lang="zh-CN" altLang="en-US" sz="2400" spc="100">
                <a:solidFill>
                  <a:srgbClr val="7030A0"/>
                </a:solidFill>
                <a:uFillTx/>
                <a:latin typeface="+中文正文" charset="0"/>
                <a:cs typeface="+mn-ea"/>
              </a:rPr>
              <a:t>四块钱的</a:t>
            </a:r>
            <a:r>
              <a:rPr lang="zh-CN" altLang="en-US" sz="2400" spc="100">
                <a:solidFill>
                  <a:srgbClr val="002060"/>
                </a:solidFill>
                <a:uFillTx/>
                <a:latin typeface="+中文正文" charset="0"/>
                <a:cs typeface="+mn-ea"/>
              </a:rPr>
              <a:t>棺材和</a:t>
            </a:r>
            <a:r>
              <a:rPr lang="zh-CN" altLang="en-US" sz="2400" spc="100">
                <a:solidFill>
                  <a:srgbClr val="7030A0"/>
                </a:solidFill>
                <a:uFillTx/>
                <a:latin typeface="+中文正文" charset="0"/>
                <a:cs typeface="+mn-ea"/>
              </a:rPr>
              <a:t>几束</a:t>
            </a:r>
            <a:r>
              <a:rPr lang="zh-CN" altLang="en-US" sz="2400" spc="100">
                <a:solidFill>
                  <a:srgbClr val="002060"/>
                </a:solidFill>
                <a:uFillTx/>
                <a:latin typeface="+中文正文" charset="0"/>
                <a:cs typeface="+mn-ea"/>
              </a:rPr>
              <a:t>稻草，</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同着</a:t>
            </a:r>
            <a:r>
              <a:rPr lang="zh-CN" altLang="en-US" sz="2400" spc="100">
                <a:solidFill>
                  <a:srgbClr val="7030A0"/>
                </a:solidFill>
                <a:uFillTx/>
                <a:latin typeface="+中文正文" charset="0"/>
                <a:cs typeface="+mn-ea"/>
              </a:rPr>
              <a:t>几尺长方的</a:t>
            </a:r>
            <a:r>
              <a:rPr lang="zh-CN" altLang="en-US" sz="2400" spc="100">
                <a:solidFill>
                  <a:srgbClr val="002060"/>
                </a:solidFill>
                <a:uFillTx/>
                <a:latin typeface="+中文正文" charset="0"/>
                <a:cs typeface="+mn-ea"/>
              </a:rPr>
              <a:t>埋棺材的土地，</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同着</a:t>
            </a:r>
            <a:r>
              <a:rPr lang="zh-CN" altLang="en-US" sz="2400" spc="100">
                <a:solidFill>
                  <a:srgbClr val="7030A0"/>
                </a:solidFill>
                <a:uFillTx/>
                <a:latin typeface="+中文正文" charset="0"/>
                <a:cs typeface="+mn-ea"/>
              </a:rPr>
              <a:t>一手把的</a:t>
            </a:r>
            <a:r>
              <a:rPr lang="zh-CN" altLang="en-US" sz="2400" spc="100">
                <a:solidFill>
                  <a:srgbClr val="002060"/>
                </a:solidFill>
                <a:uFillTx/>
                <a:latin typeface="+中文正文" charset="0"/>
                <a:cs typeface="+mn-ea"/>
              </a:rPr>
              <a:t>纸钱的灰，</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大堰河，她含泪的去了。</a:t>
            </a:r>
            <a:endParaRPr lang="zh-CN" altLang="en-US" sz="2400" spc="100">
              <a:solidFill>
                <a:srgbClr val="002060"/>
              </a:solidFill>
              <a:uFillTx/>
              <a:latin typeface="+中文正文" charset="0"/>
              <a:cs typeface="+mn-ea"/>
            </a:endParaRPr>
          </a:p>
          <a:p>
            <a:pPr fontAlgn="auto">
              <a:lnSpc>
                <a:spcPct val="130000"/>
              </a:lnSpc>
            </a:pPr>
            <a:endParaRPr lang="zh-CN" altLang="en-US" sz="2400" spc="100">
              <a:solidFill>
                <a:srgbClr val="002060"/>
              </a:solidFill>
              <a:uFillTx/>
              <a:latin typeface="+中文正文" charset="0"/>
              <a:cs typeface="+mn-ea"/>
            </a:endParaRPr>
          </a:p>
          <a:p>
            <a:pPr fontAlgn="auto">
              <a:lnSpc>
                <a:spcPct val="130000"/>
              </a:lnSpc>
            </a:pPr>
            <a:endParaRPr lang="zh-CN" altLang="en-US" sz="2400" spc="100">
              <a:solidFill>
                <a:srgbClr val="002060"/>
              </a:solidFill>
              <a:uFillTx/>
              <a:latin typeface="+中文正文" charset="0"/>
              <a:cs typeface="+mn-ea"/>
            </a:endParaRPr>
          </a:p>
          <a:p>
            <a:pPr fontAlgn="auto">
              <a:lnSpc>
                <a:spcPct val="130000"/>
              </a:lnSpc>
            </a:pPr>
            <a:endParaRPr lang="zh-CN" altLang="en-US" sz="2400" spc="100">
              <a:solidFill>
                <a:srgbClr val="002060"/>
              </a:solidFill>
              <a:uFillTx/>
              <a:latin typeface="+中文正文" charset="0"/>
              <a:cs typeface="+mn-ea"/>
            </a:endParaRPr>
          </a:p>
          <a:p>
            <a:pPr fontAlgn="auto">
              <a:lnSpc>
                <a:spcPct val="130000"/>
              </a:lnSpc>
            </a:pPr>
            <a:endParaRPr lang="zh-CN" altLang="en-US" sz="2400" spc="100">
              <a:solidFill>
                <a:srgbClr val="002060"/>
              </a:solidFill>
              <a:uFillTx/>
              <a:latin typeface="+中文正文" charset="0"/>
              <a:cs typeface="+mn-ea"/>
            </a:endParaRPr>
          </a:p>
          <a:p>
            <a:pPr fontAlgn="auto">
              <a:lnSpc>
                <a:spcPct val="130000"/>
              </a:lnSpc>
            </a:pPr>
            <a:endParaRPr lang="zh-CN" altLang="en-US" sz="2400" spc="100">
              <a:solidFill>
                <a:srgbClr val="002060"/>
              </a:solidFill>
              <a:uFillTx/>
              <a:latin typeface="+中文正文" charset="0"/>
              <a:cs typeface="+mn-ea"/>
            </a:endParaRPr>
          </a:p>
        </p:txBody>
      </p:sp>
      <p:sp>
        <p:nvSpPr>
          <p:cNvPr id="3" name="文本框 2"/>
          <p:cNvSpPr txBox="1"/>
          <p:nvPr>
            <p:custDataLst>
              <p:tags r:id="rId9"/>
            </p:custDataLst>
          </p:nvPr>
        </p:nvSpPr>
        <p:spPr>
          <a:xfrm>
            <a:off x="8011160" y="2777490"/>
            <a:ext cx="2961005" cy="460375"/>
          </a:xfrm>
          <a:prstGeom prst="rect">
            <a:avLst/>
          </a:prstGeom>
          <a:noFill/>
        </p:spPr>
        <p:txBody>
          <a:bodyPr wrap="square" rtlCol="0">
            <a:spAutoFit/>
          </a:bodyPr>
          <a:lstStyle/>
          <a:p>
            <a:r>
              <a:rPr lang="zh-CN" altLang="en-US" sz="2400">
                <a:solidFill>
                  <a:srgbClr val="C00000"/>
                </a:solidFill>
              </a:rPr>
              <a:t>多               </a:t>
            </a:r>
            <a:r>
              <a:rPr lang="zh-CN" altLang="en-US" sz="2400">
                <a:solidFill>
                  <a:srgbClr val="7030A0"/>
                </a:solidFill>
              </a:rPr>
              <a:t>   少</a:t>
            </a:r>
            <a:endParaRPr lang="zh-CN" altLang="en-US" sz="2400">
              <a:solidFill>
                <a:srgbClr val="7030A0"/>
              </a:solidFill>
            </a:endParaRPr>
          </a:p>
        </p:txBody>
      </p:sp>
      <p:sp>
        <p:nvSpPr>
          <p:cNvPr id="7" name="右箭头 6"/>
          <p:cNvSpPr/>
          <p:nvPr>
            <p:custDataLst>
              <p:tags r:id="rId10"/>
            </p:custDataLst>
          </p:nvPr>
        </p:nvSpPr>
        <p:spPr>
          <a:xfrm>
            <a:off x="5588635" y="1449070"/>
            <a:ext cx="601345" cy="379730"/>
          </a:xfrm>
          <a:prstGeom prst="righ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右箭头 7"/>
          <p:cNvSpPr/>
          <p:nvPr>
            <p:custDataLst>
              <p:tags r:id="rId11"/>
            </p:custDataLst>
          </p:nvPr>
        </p:nvSpPr>
        <p:spPr>
          <a:xfrm>
            <a:off x="5382895" y="2541905"/>
            <a:ext cx="601345" cy="379730"/>
          </a:xfrm>
          <a:prstGeom prst="rightArrow">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右大括号 8"/>
          <p:cNvSpPr/>
          <p:nvPr>
            <p:custDataLst>
              <p:tags r:id="rId12"/>
            </p:custDataLst>
          </p:nvPr>
        </p:nvSpPr>
        <p:spPr>
          <a:xfrm>
            <a:off x="5208905" y="1290955"/>
            <a:ext cx="285115" cy="696595"/>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右大括号 9"/>
          <p:cNvSpPr/>
          <p:nvPr>
            <p:custDataLst>
              <p:tags r:id="rId13"/>
            </p:custDataLst>
          </p:nvPr>
        </p:nvSpPr>
        <p:spPr>
          <a:xfrm>
            <a:off x="4923790" y="2225040"/>
            <a:ext cx="285115" cy="1012825"/>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文本框 10"/>
          <p:cNvSpPr txBox="1"/>
          <p:nvPr>
            <p:custDataLst>
              <p:tags r:id="rId14"/>
            </p:custDataLst>
          </p:nvPr>
        </p:nvSpPr>
        <p:spPr>
          <a:xfrm>
            <a:off x="6332855" y="1409065"/>
            <a:ext cx="1931670" cy="460375"/>
          </a:xfrm>
          <a:prstGeom prst="rect">
            <a:avLst/>
          </a:prstGeom>
          <a:noFill/>
        </p:spPr>
        <p:txBody>
          <a:bodyPr wrap="square" rtlCol="0">
            <a:spAutoFit/>
          </a:bodyPr>
          <a:lstStyle/>
          <a:p>
            <a:r>
              <a:rPr lang="zh-CN" altLang="en-US" sz="2400">
                <a:solidFill>
                  <a:srgbClr val="C00000"/>
                </a:solidFill>
              </a:rPr>
              <a:t>劳苦之重</a:t>
            </a:r>
            <a:endParaRPr lang="zh-CN" altLang="en-US" sz="2400">
              <a:solidFill>
                <a:srgbClr val="C00000"/>
              </a:solidFill>
            </a:endParaRPr>
          </a:p>
        </p:txBody>
      </p:sp>
      <p:sp>
        <p:nvSpPr>
          <p:cNvPr id="12" name="文本框 11"/>
          <p:cNvSpPr txBox="1"/>
          <p:nvPr>
            <p:custDataLst>
              <p:tags r:id="rId15"/>
            </p:custDataLst>
          </p:nvPr>
        </p:nvSpPr>
        <p:spPr>
          <a:xfrm>
            <a:off x="6189980" y="2541905"/>
            <a:ext cx="1583690" cy="460375"/>
          </a:xfrm>
          <a:prstGeom prst="rect">
            <a:avLst/>
          </a:prstGeom>
          <a:noFill/>
        </p:spPr>
        <p:txBody>
          <a:bodyPr wrap="square" rtlCol="0">
            <a:spAutoFit/>
          </a:bodyPr>
          <a:lstStyle/>
          <a:p>
            <a:r>
              <a:rPr lang="zh-CN" altLang="en-US" sz="2400">
                <a:solidFill>
                  <a:srgbClr val="7030A0"/>
                </a:solidFill>
              </a:rPr>
              <a:t>葬殓之薄</a:t>
            </a:r>
            <a:endParaRPr lang="zh-CN" altLang="en-US" sz="2400">
              <a:solidFill>
                <a:srgbClr val="7030A0"/>
              </a:solidFill>
            </a:endParaRPr>
          </a:p>
        </p:txBody>
      </p:sp>
      <p:sp>
        <p:nvSpPr>
          <p:cNvPr id="13" name="文本框 12"/>
          <p:cNvSpPr txBox="1"/>
          <p:nvPr>
            <p:custDataLst>
              <p:tags r:id="rId16"/>
            </p:custDataLst>
          </p:nvPr>
        </p:nvSpPr>
        <p:spPr>
          <a:xfrm>
            <a:off x="8035290" y="3244850"/>
            <a:ext cx="3087370" cy="460375"/>
          </a:xfrm>
          <a:prstGeom prst="rect">
            <a:avLst/>
          </a:prstGeom>
          <a:noFill/>
        </p:spPr>
        <p:txBody>
          <a:bodyPr wrap="square" rtlCol="0">
            <a:spAutoFit/>
          </a:bodyPr>
          <a:lstStyle/>
          <a:p>
            <a:r>
              <a:rPr lang="zh-CN" altLang="en-US" sz="2400">
                <a:solidFill>
                  <a:srgbClr val="C00000"/>
                </a:solidFill>
              </a:rPr>
              <a:t>付出   </a:t>
            </a:r>
            <a:r>
              <a:rPr lang="zh-CN" altLang="en-US" sz="2400"/>
              <a:t>            </a:t>
            </a:r>
            <a:r>
              <a:rPr lang="zh-CN" altLang="en-US" sz="2400">
                <a:solidFill>
                  <a:srgbClr val="7030A0"/>
                </a:solidFill>
              </a:rPr>
              <a:t>收获</a:t>
            </a:r>
            <a:endParaRPr lang="zh-CN" altLang="en-US" sz="2400">
              <a:solidFill>
                <a:srgbClr val="7030A0"/>
              </a:solidFill>
            </a:endParaRPr>
          </a:p>
        </p:txBody>
      </p:sp>
      <p:sp>
        <p:nvSpPr>
          <p:cNvPr id="14" name="文本框 13"/>
          <p:cNvSpPr txBox="1"/>
          <p:nvPr>
            <p:custDataLst>
              <p:tags r:id="rId17"/>
            </p:custDataLst>
          </p:nvPr>
        </p:nvSpPr>
        <p:spPr>
          <a:xfrm>
            <a:off x="8059420" y="3705225"/>
            <a:ext cx="3039745" cy="460375"/>
          </a:xfrm>
          <a:prstGeom prst="rect">
            <a:avLst/>
          </a:prstGeom>
          <a:noFill/>
        </p:spPr>
        <p:txBody>
          <a:bodyPr wrap="square" rtlCol="0">
            <a:spAutoFit/>
          </a:bodyPr>
          <a:lstStyle/>
          <a:p>
            <a:r>
              <a:rPr lang="zh-CN" altLang="en-US" sz="2400">
                <a:solidFill>
                  <a:srgbClr val="C00000"/>
                </a:solidFill>
              </a:rPr>
              <a:t>痛苦   </a:t>
            </a:r>
            <a:r>
              <a:rPr lang="zh-CN" altLang="en-US" sz="2400"/>
              <a:t>            </a:t>
            </a:r>
            <a:r>
              <a:rPr lang="zh-CN" altLang="en-US" sz="2400">
                <a:solidFill>
                  <a:srgbClr val="7030A0"/>
                </a:solidFill>
              </a:rPr>
              <a:t>快乐</a:t>
            </a:r>
            <a:endParaRPr lang="zh-CN" altLang="en-US" sz="2400">
              <a:solidFill>
                <a:srgbClr val="7030A0"/>
              </a:solidFill>
            </a:endParaRPr>
          </a:p>
        </p:txBody>
      </p:sp>
      <p:sp>
        <p:nvSpPr>
          <p:cNvPr id="15" name="文本框 14"/>
          <p:cNvSpPr txBox="1"/>
          <p:nvPr>
            <p:custDataLst>
              <p:tags r:id="rId18"/>
            </p:custDataLst>
          </p:nvPr>
        </p:nvSpPr>
        <p:spPr>
          <a:xfrm>
            <a:off x="8035290" y="4165600"/>
            <a:ext cx="2707640" cy="460375"/>
          </a:xfrm>
          <a:prstGeom prst="rect">
            <a:avLst/>
          </a:prstGeom>
          <a:noFill/>
        </p:spPr>
        <p:txBody>
          <a:bodyPr wrap="square" rtlCol="0">
            <a:spAutoFit/>
          </a:bodyPr>
          <a:lstStyle/>
          <a:p>
            <a:r>
              <a:rPr lang="zh-CN" altLang="en-US" sz="2400">
                <a:solidFill>
                  <a:srgbClr val="C00000"/>
                </a:solidFill>
              </a:rPr>
              <a:t>苦难 </a:t>
            </a:r>
            <a:r>
              <a:rPr lang="zh-CN" altLang="en-US" sz="2400"/>
              <a:t>              </a:t>
            </a:r>
            <a:r>
              <a:rPr lang="zh-CN" altLang="en-US" sz="2400">
                <a:solidFill>
                  <a:srgbClr val="7030A0"/>
                </a:solidFill>
              </a:rPr>
              <a:t>享受</a:t>
            </a:r>
            <a:endParaRPr lang="zh-CN" altLang="en-US" sz="2400">
              <a:solidFill>
                <a:srgbClr val="7030A0"/>
              </a:solidFill>
            </a:endParaRPr>
          </a:p>
        </p:txBody>
      </p:sp>
      <p:sp>
        <p:nvSpPr>
          <p:cNvPr id="16" name="文本框 15"/>
          <p:cNvSpPr txBox="1"/>
          <p:nvPr>
            <p:custDataLst>
              <p:tags r:id="rId19"/>
            </p:custDataLst>
          </p:nvPr>
        </p:nvSpPr>
        <p:spPr>
          <a:xfrm>
            <a:off x="8035290" y="4625975"/>
            <a:ext cx="2913380" cy="460375"/>
          </a:xfrm>
          <a:prstGeom prst="rect">
            <a:avLst/>
          </a:prstGeom>
          <a:noFill/>
        </p:spPr>
        <p:txBody>
          <a:bodyPr wrap="square" rtlCol="0">
            <a:spAutoFit/>
          </a:bodyPr>
          <a:lstStyle/>
          <a:p>
            <a:r>
              <a:rPr lang="zh-CN" altLang="en-US" sz="2400">
                <a:solidFill>
                  <a:srgbClr val="C00000"/>
                </a:solidFill>
              </a:rPr>
              <a:t>劳苦   </a:t>
            </a:r>
            <a:r>
              <a:rPr lang="zh-CN" altLang="en-US" sz="2400"/>
              <a:t>          </a:t>
            </a:r>
            <a:r>
              <a:rPr lang="zh-CN" altLang="en-US" sz="2400">
                <a:solidFill>
                  <a:srgbClr val="7030A0"/>
                </a:solidFill>
              </a:rPr>
              <a:t>  葬殓</a:t>
            </a:r>
            <a:endParaRPr lang="zh-CN" altLang="en-US" sz="2400">
              <a:solidFill>
                <a:srgbClr val="7030A0"/>
              </a:solidFill>
            </a:endParaRPr>
          </a:p>
        </p:txBody>
      </p:sp>
      <p:sp>
        <p:nvSpPr>
          <p:cNvPr id="17" name="文本框 16"/>
          <p:cNvSpPr txBox="1"/>
          <p:nvPr>
            <p:custDataLst>
              <p:tags r:id="rId20"/>
            </p:custDataLst>
          </p:nvPr>
        </p:nvSpPr>
        <p:spPr>
          <a:xfrm>
            <a:off x="385445" y="5086350"/>
            <a:ext cx="11574780" cy="1420495"/>
          </a:xfrm>
          <a:prstGeom prst="rect">
            <a:avLst/>
          </a:prstGeom>
          <a:noFill/>
        </p:spPr>
        <p:txBody>
          <a:bodyPr wrap="square" rtlCol="0">
            <a:spAutoFit/>
          </a:bodyPr>
          <a:lstStyle/>
          <a:p>
            <a:pPr>
              <a:lnSpc>
                <a:spcPct val="120000"/>
              </a:lnSpc>
            </a:pPr>
            <a:r>
              <a:rPr lang="zh-CN" altLang="en-US" sz="2400">
                <a:sym typeface="+mn-ea"/>
              </a:rPr>
              <a:t>“四十几年的”“数不尽的”表明大堰河一生凄苦之沉重，“四块钱的”“几尺长方的”“一手把的”表明安葬之菲薄。其中蕴含着</a:t>
            </a:r>
            <a:r>
              <a:rPr lang="zh-CN" altLang="en-US" sz="2400">
                <a:solidFill>
                  <a:srgbClr val="C00000"/>
                </a:solidFill>
                <a:sym typeface="+mn-ea"/>
              </a:rPr>
              <a:t>诗人对不公正的社会的愤慨，对大堰河悲苦命运的同情和深刻的悼念与歉疚。</a:t>
            </a:r>
            <a:endParaRPr lang="zh-CN" altLang="en-US" sz="2400">
              <a:solidFill>
                <a:srgbClr val="C00000"/>
              </a:solidFill>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6"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par>
                                <p:cTn id="13" presetID="22" presetClass="entr" presetSubtype="4" fill="hold" grpId="7"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22" presetClass="entr" presetSubtype="4" fill="hold" grpId="8"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down)">
                                      <p:cBhvr>
                                        <p:cTn id="20" dur="500"/>
                                        <p:tgtEl>
                                          <p:spTgt spid="11"/>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22" presetClass="entr" presetSubtype="4" fill="hold" grpId="9"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down)">
                                      <p:cBhvr>
                                        <p:cTn id="25" dur="500"/>
                                        <p:tgtEl>
                                          <p:spTgt spid="10"/>
                                        </p:tgtEl>
                                      </p:cBhvr>
                                    </p:animEffect>
                                  </p:childTnLst>
                                </p:cTn>
                              </p:par>
                              <p:par>
                                <p:cTn id="26" presetID="22" presetClass="entr" presetSubtype="4" fill="hold" grpId="1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down)">
                                      <p:cBhvr>
                                        <p:cTn id="28" dur="500"/>
                                        <p:tgtEl>
                                          <p:spTgt spid="8"/>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22" presetClass="entr" presetSubtype="4" fill="hold" grpId="11"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down)">
                                      <p:cBhvr>
                                        <p:cTn id="33" dur="500"/>
                                        <p:tgtEl>
                                          <p:spTgt spid="12"/>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22" presetClass="entr" presetSubtype="4" fill="hold" grpId="1" nodeType="click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wipe(down)">
                                      <p:cBhvr>
                                        <p:cTn id="38" dur="500"/>
                                        <p:tgtEl>
                                          <p:spTgt spid="3"/>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22" presetClass="entr" presetSubtype="4" fill="hold" grpId="2" nodeType="click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down)">
                                      <p:cBhvr>
                                        <p:cTn id="43" dur="500"/>
                                        <p:tgtEl>
                                          <p:spTgt spid="13"/>
                                        </p:tgtEl>
                                      </p:cBhvr>
                                    </p:animEffect>
                                  </p:childTnLst>
                                </p:cTn>
                              </p:par>
                            </p:childTnLst>
                          </p:cTn>
                        </p:par>
                      </p:childTnLst>
                    </p:cTn>
                  </p:par>
                  <p:par>
                    <p:cTn id="44" fill="hold" nodeType="clickPar">
                      <p:stCondLst>
                        <p:cond delay="indefinite"/>
                      </p:stCondLst>
                      <p:childTnLst>
                        <p:par>
                          <p:cTn id="45" fill="hold" nodeType="afterGroup">
                            <p:stCondLst>
                              <p:cond delay="0"/>
                            </p:stCondLst>
                            <p:childTnLst>
                              <p:par>
                                <p:cTn id="46" presetID="22" presetClass="entr" presetSubtype="4" fill="hold" grpId="3" nodeType="click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down)">
                                      <p:cBhvr>
                                        <p:cTn id="48" dur="500"/>
                                        <p:tgtEl>
                                          <p:spTgt spid="14"/>
                                        </p:tgtEl>
                                      </p:cBhvr>
                                    </p:animEffect>
                                  </p:childTnLst>
                                </p:cTn>
                              </p:par>
                            </p:childTnLst>
                          </p:cTn>
                        </p:par>
                      </p:childTnLst>
                    </p:cTn>
                  </p:par>
                  <p:par>
                    <p:cTn id="49" fill="hold" nodeType="clickPar">
                      <p:stCondLst>
                        <p:cond delay="indefinite"/>
                      </p:stCondLst>
                      <p:childTnLst>
                        <p:par>
                          <p:cTn id="50" fill="hold" nodeType="afterGroup">
                            <p:stCondLst>
                              <p:cond delay="0"/>
                            </p:stCondLst>
                            <p:childTnLst>
                              <p:par>
                                <p:cTn id="51" presetID="22" presetClass="entr" presetSubtype="4" fill="hold" grpId="4" nodeType="click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ipe(down)">
                                      <p:cBhvr>
                                        <p:cTn id="53" dur="500"/>
                                        <p:tgtEl>
                                          <p:spTgt spid="15"/>
                                        </p:tgtEl>
                                      </p:cBhvr>
                                    </p:animEffect>
                                  </p:childTnLst>
                                </p:cTn>
                              </p:par>
                            </p:childTnLst>
                          </p:cTn>
                        </p:par>
                      </p:childTnLst>
                    </p:cTn>
                  </p:par>
                  <p:par>
                    <p:cTn id="54" fill="hold" nodeType="clickPar">
                      <p:stCondLst>
                        <p:cond delay="indefinite"/>
                      </p:stCondLst>
                      <p:childTnLst>
                        <p:par>
                          <p:cTn id="55" fill="hold" nodeType="afterGroup">
                            <p:stCondLst>
                              <p:cond delay="0"/>
                            </p:stCondLst>
                            <p:childTnLst>
                              <p:par>
                                <p:cTn id="56" presetID="22" presetClass="entr" presetSubtype="4" fill="hold" grpId="5" nodeType="click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wipe(down)">
                                      <p:cBhvr>
                                        <p:cTn id="58" dur="500"/>
                                        <p:tgtEl>
                                          <p:spTgt spid="16"/>
                                        </p:tgtEl>
                                      </p:cBhvr>
                                    </p:animEffect>
                                  </p:childTnLst>
                                </p:cTn>
                              </p:par>
                            </p:childTnLst>
                          </p:cTn>
                        </p:par>
                      </p:childTnLst>
                    </p:cTn>
                  </p:par>
                  <p:par>
                    <p:cTn id="59" fill="hold" nodeType="clickPar">
                      <p:stCondLst>
                        <p:cond delay="indefinite"/>
                      </p:stCondLst>
                      <p:childTnLst>
                        <p:par>
                          <p:cTn id="60" fill="hold" nodeType="afterGroup">
                            <p:stCondLst>
                              <p:cond delay="0"/>
                            </p:stCondLst>
                            <p:childTnLst>
                              <p:par>
                                <p:cTn id="61" presetID="22" presetClass="entr" presetSubtype="4" fill="hold" nodeType="clickEffect">
                                  <p:stCondLst>
                                    <p:cond delay="0"/>
                                  </p:stCondLst>
                                  <p:childTnLst>
                                    <p:set>
                                      <p:cBhvr>
                                        <p:cTn id="62" dur="1" fill="hold">
                                          <p:stCondLst>
                                            <p:cond delay="0"/>
                                          </p:stCondLst>
                                        </p:cTn>
                                        <p:tgtEl>
                                          <p:spTgt spid="17">
                                            <p:txEl>
                                              <p:pRg st="0" end="0"/>
                                            </p:txEl>
                                          </p:spTgt>
                                        </p:tgtEl>
                                        <p:attrNameLst>
                                          <p:attrName>style.visibility</p:attrName>
                                        </p:attrNameLst>
                                      </p:cBhvr>
                                      <p:to>
                                        <p:strVal val="visible"/>
                                      </p:to>
                                    </p:set>
                                    <p:animEffect transition="in" filter="wipe(down)">
                                      <p:cBhvr>
                                        <p:cTn id="63"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1"/>
      <p:bldP spid="13" grpId="2"/>
      <p:bldP spid="14" grpId="3"/>
      <p:bldP spid="15" grpId="4"/>
      <p:bldP spid="16" grpId="5"/>
      <p:bldP spid="9" grpId="6"/>
      <p:bldP spid="7" grpId="7"/>
      <p:bldP spid="11" grpId="8"/>
      <p:bldP spid="10" grpId="9"/>
      <p:bldP spid="8" grpId="10"/>
      <p:bldP spid="12" grpId="11"/>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76803" name="图片 1"/>
          <p:cNvPicPr>
            <a:picLocks noChangeAspect="1"/>
          </p:cNvPicPr>
          <p:nvPr>
            <p:custDataLst>
              <p:tags r:id="rId4"/>
            </p:custDataLst>
          </p:nvPr>
        </p:nvPicPr>
        <p:blipFill>
          <a:blip r:embed="rId3"/>
          <a:stretch>
            <a:fillRect/>
          </a:stretch>
        </p:blipFill>
        <p:spPr>
          <a:xfrm>
            <a:off x="9594850" y="0"/>
            <a:ext cx="2597150" cy="2781300"/>
          </a:xfrm>
          <a:prstGeom prst="rect">
            <a:avLst/>
          </a:prstGeom>
          <a:noFill/>
          <a:ln w="9525">
            <a:noFill/>
          </a:ln>
        </p:spPr>
      </p:pic>
      <p:sp>
        <p:nvSpPr>
          <p:cNvPr id="4" name="文本框 3"/>
          <p:cNvSpPr txBox="1"/>
          <p:nvPr>
            <p:custDataLst>
              <p:tags r:id="rId5"/>
            </p:custDataLst>
          </p:nvPr>
        </p:nvSpPr>
        <p:spPr>
          <a:xfrm>
            <a:off x="9487535" y="551815"/>
            <a:ext cx="1804670" cy="521970"/>
          </a:xfrm>
          <a:prstGeom prst="rect">
            <a:avLst/>
          </a:prstGeom>
          <a:noFill/>
        </p:spPr>
        <p:txBody>
          <a:bodyPr wrap="square" rtlCol="0">
            <a:spAutoFit/>
          </a:bodyPr>
          <a:lstStyle/>
          <a:p>
            <a:pPr algn="r"/>
            <a:r>
              <a:rPr lang="zh-CN" altLang="en-US" sz="2800" b="1">
                <a:solidFill>
                  <a:srgbClr val="002060"/>
                </a:solidFill>
                <a:latin typeface="楷体" panose="02010609060101010101" charset="-122"/>
                <a:ea typeface="楷体" panose="02010609060101010101" charset="-122"/>
              </a:rPr>
              <a:t>逐节分析</a:t>
            </a:r>
            <a:endParaRPr lang="zh-CN" altLang="en-US" sz="2800" b="1">
              <a:solidFill>
                <a:srgbClr val="002060"/>
              </a:solidFill>
              <a:latin typeface="楷体" panose="02010609060101010101" charset="-122"/>
              <a:ea typeface="楷体" panose="02010609060101010101" charset="-122"/>
            </a:endParaRPr>
          </a:p>
        </p:txBody>
      </p:sp>
      <p:sp>
        <p:nvSpPr>
          <p:cNvPr id="19" name="文本框 18"/>
          <p:cNvSpPr txBox="1"/>
          <p:nvPr>
            <p:custDataLst>
              <p:tags r:id="rId6"/>
            </p:custDataLst>
          </p:nvPr>
        </p:nvSpPr>
        <p:spPr>
          <a:xfrm>
            <a:off x="385445" y="551815"/>
            <a:ext cx="6696075" cy="5846445"/>
          </a:xfrm>
          <a:prstGeom prst="rect">
            <a:avLst/>
          </a:prstGeom>
          <a:solidFill>
            <a:schemeClr val="bg1">
              <a:lumMod val="85000"/>
              <a:alpha val="65000"/>
            </a:schemeClr>
          </a:solidFill>
        </p:spPr>
        <p:txBody>
          <a:bodyPr wrap="square" rtlCol="0">
            <a:spAutoFit/>
          </a:bodyPr>
          <a:lstStyle/>
          <a:p>
            <a:pPr fontAlgn="auto">
              <a:lnSpc>
                <a:spcPct val="130000"/>
              </a:lnSpc>
            </a:pPr>
            <a:r>
              <a:rPr lang="zh-CN" altLang="en-US" sz="2400" spc="100">
                <a:solidFill>
                  <a:srgbClr val="002060"/>
                </a:solidFill>
                <a:uFillTx/>
                <a:latin typeface="+中文正文" charset="0"/>
                <a:cs typeface="+mn-ea"/>
              </a:rPr>
              <a:t>这是大堰河所不知道的：</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她的醉酒的丈夫已死去，</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大儿做了土匪，</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第二个死在炮火的烟里，</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第三，第四，第五</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在师傅和地主的叱骂声里过着日子。</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而我，我是在写着给予这不公道的世界的咒语。</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当我经了长长的漂泊回到故土时，</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在山腰里，田野上，</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兄弟们碰见时，是比六七年前更要亲密！</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这，这是为你，静静地睡着的大堰河</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所不知道的啊！</a:t>
            </a:r>
            <a:endParaRPr lang="zh-CN" altLang="en-US" sz="2400" spc="100">
              <a:solidFill>
                <a:srgbClr val="002060"/>
              </a:solidFill>
              <a:uFillTx/>
              <a:latin typeface="+中文正文" charset="0"/>
              <a:cs typeface="+mn-ea"/>
            </a:endParaRPr>
          </a:p>
        </p:txBody>
      </p:sp>
      <p:sp>
        <p:nvSpPr>
          <p:cNvPr id="6" name="文本框 5"/>
          <p:cNvSpPr txBox="1"/>
          <p:nvPr>
            <p:custDataLst>
              <p:tags r:id="rId7"/>
            </p:custDataLst>
          </p:nvPr>
        </p:nvSpPr>
        <p:spPr>
          <a:xfrm>
            <a:off x="385445" y="29845"/>
            <a:ext cx="1674495" cy="521970"/>
          </a:xfrm>
          <a:prstGeom prst="rect">
            <a:avLst/>
          </a:prstGeom>
          <a:noFill/>
        </p:spPr>
        <p:txBody>
          <a:bodyPr wrap="square" rtlCol="0">
            <a:spAutoFit/>
          </a:bodyPr>
          <a:lstStyle/>
          <a:p>
            <a:r>
              <a:rPr lang="zh-CN" altLang="en-US" sz="2800">
                <a:latin typeface="楷体" panose="02010609060101010101" charset="-122"/>
                <a:ea typeface="楷体" panose="02010609060101010101" charset="-122"/>
                <a:cs typeface="楷体" panose="02010609060101010101" charset="-122"/>
              </a:rPr>
              <a:t>第</a:t>
            </a:r>
            <a:r>
              <a:rPr lang="en-US" altLang="zh-CN" sz="2800">
                <a:latin typeface="楷体" panose="02010609060101010101" charset="-122"/>
                <a:ea typeface="楷体" panose="02010609060101010101" charset="-122"/>
                <a:cs typeface="楷体" panose="02010609060101010101" charset="-122"/>
              </a:rPr>
              <a:t>11</a:t>
            </a:r>
            <a:r>
              <a:rPr lang="zh-CN" altLang="en-US" sz="2800">
                <a:latin typeface="楷体" panose="02010609060101010101" charset="-122"/>
                <a:ea typeface="楷体" panose="02010609060101010101" charset="-122"/>
                <a:cs typeface="楷体" panose="02010609060101010101" charset="-122"/>
              </a:rPr>
              <a:t>节</a:t>
            </a:r>
            <a:endParaRPr lang="zh-CN" altLang="en-US" sz="2800">
              <a:latin typeface="楷体" panose="02010609060101010101" charset="-122"/>
              <a:ea typeface="楷体" panose="02010609060101010101" charset="-122"/>
              <a:cs typeface="楷体" panose="02010609060101010101" charset="-122"/>
            </a:endParaRPr>
          </a:p>
        </p:txBody>
      </p:sp>
      <p:sp>
        <p:nvSpPr>
          <p:cNvPr id="3" name="文本框 2"/>
          <p:cNvSpPr txBox="1"/>
          <p:nvPr>
            <p:custDataLst>
              <p:tags r:id="rId8"/>
            </p:custDataLst>
          </p:nvPr>
        </p:nvSpPr>
        <p:spPr>
          <a:xfrm>
            <a:off x="7081520" y="3205480"/>
            <a:ext cx="4940300" cy="3192780"/>
          </a:xfrm>
          <a:prstGeom prst="rect">
            <a:avLst/>
          </a:prstGeom>
          <a:noFill/>
        </p:spPr>
        <p:txBody>
          <a:bodyPr wrap="square" rtlCol="0">
            <a:spAutoFit/>
          </a:bodyPr>
          <a:lstStyle/>
          <a:p>
            <a:pPr>
              <a:lnSpc>
                <a:spcPct val="120000"/>
              </a:lnSpc>
            </a:pPr>
            <a:r>
              <a:rPr lang="en-US" altLang="zh-CN" sz="2400">
                <a:sym typeface="+mn-ea"/>
              </a:rPr>
              <a:t>       </a:t>
            </a:r>
            <a:r>
              <a:rPr lang="zh-CN" altLang="en-US" sz="2400">
                <a:sym typeface="+mn-ea"/>
              </a:rPr>
              <a:t>这一节</a:t>
            </a:r>
            <a:r>
              <a:rPr lang="zh-CN" altLang="en-US" sz="2400">
                <a:solidFill>
                  <a:srgbClr val="C00000"/>
                </a:solidFill>
                <a:sym typeface="+mn-ea"/>
              </a:rPr>
              <a:t>描绘大堰河死后她的家人的悲惨境遇。</a:t>
            </a:r>
            <a:r>
              <a:rPr lang="zh-CN" altLang="en-US" sz="2400">
                <a:sym typeface="+mn-ea"/>
              </a:rPr>
              <a:t>最可悲的是大堰河的悲剧还在他的丈夫和他的儿子身上重复和继续着。只有她的乳儿“在写着给予这不公道的世界里的咒语”，</a:t>
            </a:r>
            <a:r>
              <a:rPr lang="zh-CN" altLang="en-US" sz="2400">
                <a:solidFill>
                  <a:srgbClr val="C00000"/>
                </a:solidFill>
                <a:sym typeface="+mn-ea"/>
              </a:rPr>
              <a:t> 表明诗人对大堰河后代悲惨命运的同情、对旧世界的憎恶。</a:t>
            </a:r>
            <a:endParaRPr lang="zh-CN" altLang="en-US" sz="2400">
              <a:solidFill>
                <a:srgbClr val="C00000"/>
              </a:solidFill>
              <a:sym typeface="+mn-ea"/>
            </a:endParaRPr>
          </a:p>
        </p:txBody>
      </p:sp>
      <p:sp>
        <p:nvSpPr>
          <p:cNvPr id="5" name="文本框 4"/>
          <p:cNvSpPr txBox="1"/>
          <p:nvPr>
            <p:custDataLst>
              <p:tags r:id="rId9"/>
            </p:custDataLst>
          </p:nvPr>
        </p:nvSpPr>
        <p:spPr>
          <a:xfrm>
            <a:off x="385445" y="551815"/>
            <a:ext cx="6696075" cy="5846445"/>
          </a:xfrm>
          <a:prstGeom prst="rect">
            <a:avLst/>
          </a:prstGeom>
          <a:solidFill>
            <a:schemeClr val="bg1">
              <a:lumMod val="85000"/>
              <a:alpha val="65000"/>
            </a:schemeClr>
          </a:solidFill>
        </p:spPr>
        <p:txBody>
          <a:bodyPr wrap="square" rtlCol="0">
            <a:spAutoFit/>
          </a:bodyPr>
          <a:lstStyle/>
          <a:p>
            <a:pPr fontAlgn="auto">
              <a:lnSpc>
                <a:spcPct val="130000"/>
              </a:lnSpc>
            </a:pPr>
            <a:r>
              <a:rPr lang="zh-CN" altLang="en-US" sz="2400" spc="100">
                <a:solidFill>
                  <a:srgbClr val="002060"/>
                </a:solidFill>
                <a:uFillTx/>
                <a:latin typeface="+中文正文" charset="0"/>
                <a:cs typeface="+mn-ea"/>
              </a:rPr>
              <a:t>这是大堰河所不知道的：</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她的醉酒的丈夫已死去，</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大儿做了土匪，</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第二个死在炮火的烟里，</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第三，第四，第五</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在师傅和地主的叱骂声里过着日子。</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而我，我是在写着给予这不公道的世界的咒语。</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当我经了长长的漂泊回到故土时，</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在山腰里，田野上，</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C00000"/>
                </a:solidFill>
                <a:uFillTx/>
                <a:latin typeface="+中文正文" charset="0"/>
                <a:cs typeface="+mn-ea"/>
              </a:rPr>
              <a:t>兄弟们碰见时，是比六七年前更要亲密！</a:t>
            </a:r>
            <a:endParaRPr lang="zh-CN" altLang="en-US" sz="2400" spc="100">
              <a:solidFill>
                <a:srgbClr val="C0000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这，这是为你，静静地睡着的大堰河</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所不知道的啊！</a:t>
            </a:r>
            <a:endParaRPr lang="zh-CN" altLang="en-US" sz="2400" spc="100">
              <a:solidFill>
                <a:srgbClr val="002060"/>
              </a:solidFill>
              <a:uFillTx/>
              <a:latin typeface="+中文正文" charset="0"/>
              <a:cs typeface="+mn-ea"/>
            </a:endParaRPr>
          </a:p>
        </p:txBody>
      </p:sp>
      <p:sp>
        <p:nvSpPr>
          <p:cNvPr id="7" name="文本框 6"/>
          <p:cNvSpPr txBox="1"/>
          <p:nvPr>
            <p:custDataLst>
              <p:tags r:id="rId10"/>
            </p:custDataLst>
          </p:nvPr>
        </p:nvSpPr>
        <p:spPr>
          <a:xfrm>
            <a:off x="7081520" y="2781300"/>
            <a:ext cx="4940300" cy="3636010"/>
          </a:xfrm>
          <a:prstGeom prst="rect">
            <a:avLst/>
          </a:prstGeom>
          <a:noFill/>
        </p:spPr>
        <p:txBody>
          <a:bodyPr wrap="square" rtlCol="0">
            <a:spAutoFit/>
          </a:bodyPr>
          <a:lstStyle/>
          <a:p>
            <a:pPr>
              <a:lnSpc>
                <a:spcPct val="120000"/>
              </a:lnSpc>
            </a:pPr>
            <a:r>
              <a:rPr lang="en-US" altLang="zh-CN" sz="2400">
                <a:solidFill>
                  <a:srgbClr val="C00000"/>
                </a:solidFill>
                <a:sym typeface="+mn-ea"/>
              </a:rPr>
              <a:t>       </a:t>
            </a:r>
            <a:r>
              <a:rPr lang="zh-CN" altLang="en-US" sz="2400">
                <a:solidFill>
                  <a:srgbClr val="C00000"/>
                </a:solidFill>
                <a:sym typeface="+mn-ea"/>
              </a:rPr>
              <a:t>表明诗人与被压迫遭痛苦的阶级兄弟心连心</a:t>
            </a:r>
            <a:r>
              <a:rPr lang="zh-CN" altLang="en-US" sz="2400">
                <a:sym typeface="+mn-ea"/>
              </a:rPr>
              <a:t>。真实的笔触，包含着控诉的心声。诗人自己，终于彻底背叛了他出生的那个阶级，而与养育他的那个阶级结成了真正的兄弟。</a:t>
            </a:r>
            <a:endParaRPr lang="zh-CN" altLang="en-US" sz="2400">
              <a:sym typeface="+mn-ea"/>
            </a:endParaRPr>
          </a:p>
          <a:p>
            <a:pPr>
              <a:lnSpc>
                <a:spcPct val="120000"/>
              </a:lnSpc>
            </a:pPr>
            <a:r>
              <a:rPr lang="zh-CN" altLang="en-US" sz="2400">
                <a:sym typeface="+mn-ea"/>
              </a:rPr>
              <a:t>      大堰河不仅滋养了诗人的身体，更重要的是滋养了诗人的精神。</a:t>
            </a:r>
            <a:endParaRPr lang="zh-CN" altLang="en-US" sz="24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xit" presetSubtype="1" fill="hold" grpId="0" nodeType="clickEffect">
                                  <p:stCondLst>
                                    <p:cond delay="0"/>
                                  </p:stCondLst>
                                  <p:childTnLst>
                                    <p:animEffect transition="out" filter="wheel(1)">
                                      <p:cBhvr>
                                        <p:cTn id="11" dur="500"/>
                                        <p:tgtEl>
                                          <p:spTgt spid="3">
                                            <p:txEl>
                                              <p:pRg st="0" end="0"/>
                                            </p:txEl>
                                          </p:spTgt>
                                        </p:tgtEl>
                                      </p:cBhvr>
                                    </p:animEffect>
                                    <p:set>
                                      <p:cBhvr>
                                        <p:cTn id="12" dur="1" fill="hold">
                                          <p:stCondLst>
                                            <p:cond delay="500"/>
                                          </p:stCondLst>
                                        </p:cTn>
                                        <p:tgtEl>
                                          <p:spTgt spid="3">
                                            <p:txEl>
                                              <p:pRg st="0" end="0"/>
                                            </p:txEl>
                                          </p:spTgt>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1"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grpId="2"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5" grpId="1"/>
      <p:bldP spid="7" grpId="2"/>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76803" name="图片 1"/>
          <p:cNvPicPr>
            <a:picLocks noChangeAspect="1"/>
          </p:cNvPicPr>
          <p:nvPr>
            <p:custDataLst>
              <p:tags r:id="rId4"/>
            </p:custDataLst>
          </p:nvPr>
        </p:nvPicPr>
        <p:blipFill>
          <a:blip r:embed="rId3"/>
          <a:stretch>
            <a:fillRect/>
          </a:stretch>
        </p:blipFill>
        <p:spPr>
          <a:xfrm>
            <a:off x="9594850" y="0"/>
            <a:ext cx="2597150" cy="2781300"/>
          </a:xfrm>
          <a:prstGeom prst="rect">
            <a:avLst/>
          </a:prstGeom>
          <a:noFill/>
          <a:ln w="9525">
            <a:noFill/>
          </a:ln>
        </p:spPr>
      </p:pic>
      <p:sp>
        <p:nvSpPr>
          <p:cNvPr id="4" name="文本框 3"/>
          <p:cNvSpPr txBox="1"/>
          <p:nvPr>
            <p:custDataLst>
              <p:tags r:id="rId5"/>
            </p:custDataLst>
          </p:nvPr>
        </p:nvSpPr>
        <p:spPr>
          <a:xfrm>
            <a:off x="9487535" y="551815"/>
            <a:ext cx="1804670" cy="521970"/>
          </a:xfrm>
          <a:prstGeom prst="rect">
            <a:avLst/>
          </a:prstGeom>
          <a:noFill/>
        </p:spPr>
        <p:txBody>
          <a:bodyPr wrap="square" rtlCol="0">
            <a:spAutoFit/>
          </a:bodyPr>
          <a:lstStyle/>
          <a:p>
            <a:pPr algn="r"/>
            <a:r>
              <a:rPr lang="zh-CN" altLang="en-US" sz="2800" b="1">
                <a:solidFill>
                  <a:srgbClr val="002060"/>
                </a:solidFill>
                <a:latin typeface="楷体" panose="02010609060101010101" charset="-122"/>
                <a:ea typeface="楷体" panose="02010609060101010101" charset="-122"/>
              </a:rPr>
              <a:t>逐节分析</a:t>
            </a:r>
            <a:endParaRPr lang="zh-CN" altLang="en-US" sz="2800" b="1">
              <a:solidFill>
                <a:srgbClr val="002060"/>
              </a:solidFill>
              <a:latin typeface="楷体" panose="02010609060101010101" charset="-122"/>
              <a:ea typeface="楷体" panose="02010609060101010101" charset="-122"/>
            </a:endParaRPr>
          </a:p>
        </p:txBody>
      </p:sp>
      <p:sp>
        <p:nvSpPr>
          <p:cNvPr id="19" name="文本框 18"/>
          <p:cNvSpPr txBox="1"/>
          <p:nvPr>
            <p:custDataLst>
              <p:tags r:id="rId6"/>
            </p:custDataLst>
          </p:nvPr>
        </p:nvSpPr>
        <p:spPr>
          <a:xfrm>
            <a:off x="385445" y="551815"/>
            <a:ext cx="5634990" cy="5846445"/>
          </a:xfrm>
          <a:prstGeom prst="rect">
            <a:avLst/>
          </a:prstGeom>
          <a:solidFill>
            <a:schemeClr val="bg1">
              <a:lumMod val="85000"/>
              <a:alpha val="65000"/>
            </a:schemeClr>
          </a:solidFill>
        </p:spPr>
        <p:txBody>
          <a:bodyPr wrap="square" rtlCol="0">
            <a:spAutoFit/>
          </a:bodyPr>
          <a:lstStyle/>
          <a:p>
            <a:pPr fontAlgn="auto">
              <a:lnSpc>
                <a:spcPct val="130000"/>
              </a:lnSpc>
            </a:pPr>
            <a:r>
              <a:rPr lang="zh-CN" altLang="en-US" sz="2400" spc="100">
                <a:solidFill>
                  <a:srgbClr val="002060"/>
                </a:solidFill>
                <a:uFillTx/>
                <a:latin typeface="+中文正文" charset="0"/>
                <a:cs typeface="+mn-ea"/>
              </a:rPr>
              <a:t>大堰河，今天，你的乳儿是在狱里，</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写着一首呈给你的赞美诗，</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呈给你黄土下紫色的灵魂，</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呈给你拥抱过我的直伸着的手，</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呈给你吻过我的唇，</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呈给你泥黑的温柔的脸颜，</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呈给你养育了我的乳房，</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呈给你的儿子们，我的兄弟们，</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呈给大地上一切的，</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我的大堰河般的保姆和她们的儿子，</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呈给爱我如爱她自己的儿子般的大堰河。</a:t>
            </a:r>
            <a:endParaRPr lang="zh-CN" altLang="en-US" sz="2400" spc="100">
              <a:solidFill>
                <a:srgbClr val="002060"/>
              </a:solidFill>
              <a:uFillTx/>
              <a:latin typeface="+中文正文" charset="0"/>
              <a:cs typeface="+mn-ea"/>
            </a:endParaRPr>
          </a:p>
          <a:p>
            <a:pPr fontAlgn="auto">
              <a:lnSpc>
                <a:spcPct val="130000"/>
              </a:lnSpc>
            </a:pPr>
            <a:endParaRPr lang="zh-CN" altLang="en-US" sz="2400" spc="100">
              <a:solidFill>
                <a:srgbClr val="002060"/>
              </a:solidFill>
              <a:uFillTx/>
              <a:latin typeface="+中文正文" charset="0"/>
              <a:cs typeface="+mn-ea"/>
            </a:endParaRPr>
          </a:p>
        </p:txBody>
      </p:sp>
      <p:sp>
        <p:nvSpPr>
          <p:cNvPr id="6" name="文本框 5"/>
          <p:cNvSpPr txBox="1"/>
          <p:nvPr>
            <p:custDataLst>
              <p:tags r:id="rId7"/>
            </p:custDataLst>
          </p:nvPr>
        </p:nvSpPr>
        <p:spPr>
          <a:xfrm>
            <a:off x="385445" y="29845"/>
            <a:ext cx="1674495" cy="521970"/>
          </a:xfrm>
          <a:prstGeom prst="rect">
            <a:avLst/>
          </a:prstGeom>
          <a:noFill/>
        </p:spPr>
        <p:txBody>
          <a:bodyPr wrap="square" rtlCol="0">
            <a:spAutoFit/>
          </a:bodyPr>
          <a:lstStyle/>
          <a:p>
            <a:r>
              <a:rPr lang="zh-CN" altLang="en-US" sz="2800">
                <a:latin typeface="楷体" panose="02010609060101010101" charset="-122"/>
                <a:ea typeface="楷体" panose="02010609060101010101" charset="-122"/>
                <a:cs typeface="楷体" panose="02010609060101010101" charset="-122"/>
              </a:rPr>
              <a:t>第</a:t>
            </a:r>
            <a:r>
              <a:rPr lang="en-US" altLang="zh-CN" sz="2800">
                <a:latin typeface="楷体" panose="02010609060101010101" charset="-122"/>
                <a:ea typeface="楷体" panose="02010609060101010101" charset="-122"/>
                <a:cs typeface="楷体" panose="02010609060101010101" charset="-122"/>
              </a:rPr>
              <a:t>12</a:t>
            </a:r>
            <a:r>
              <a:rPr lang="zh-CN" altLang="en-US" sz="2800">
                <a:latin typeface="楷体" panose="02010609060101010101" charset="-122"/>
                <a:ea typeface="楷体" panose="02010609060101010101" charset="-122"/>
                <a:cs typeface="楷体" panose="02010609060101010101" charset="-122"/>
              </a:rPr>
              <a:t>节</a:t>
            </a:r>
            <a:endParaRPr lang="zh-CN" altLang="en-US" sz="2800">
              <a:latin typeface="楷体" panose="02010609060101010101" charset="-122"/>
              <a:ea typeface="楷体" panose="02010609060101010101" charset="-122"/>
              <a:cs typeface="楷体" panose="02010609060101010101" charset="-122"/>
            </a:endParaRPr>
          </a:p>
        </p:txBody>
      </p:sp>
      <p:sp>
        <p:nvSpPr>
          <p:cNvPr id="2" name="文本框 1"/>
          <p:cNvSpPr txBox="1"/>
          <p:nvPr>
            <p:custDataLst>
              <p:tags r:id="rId8"/>
            </p:custDataLst>
          </p:nvPr>
        </p:nvSpPr>
        <p:spPr>
          <a:xfrm>
            <a:off x="385445" y="551815"/>
            <a:ext cx="5634990" cy="5846445"/>
          </a:xfrm>
          <a:prstGeom prst="rect">
            <a:avLst/>
          </a:prstGeom>
          <a:solidFill>
            <a:schemeClr val="bg1">
              <a:lumMod val="85000"/>
              <a:alpha val="65000"/>
            </a:schemeClr>
          </a:solidFill>
        </p:spPr>
        <p:txBody>
          <a:bodyPr wrap="square" rtlCol="0">
            <a:spAutoFit/>
          </a:bodyPr>
          <a:lstStyle/>
          <a:p>
            <a:pPr fontAlgn="auto">
              <a:lnSpc>
                <a:spcPct val="130000"/>
              </a:lnSpc>
            </a:pPr>
            <a:r>
              <a:rPr lang="zh-CN" altLang="en-US" sz="2400" spc="100">
                <a:solidFill>
                  <a:srgbClr val="002060"/>
                </a:solidFill>
                <a:uFillTx/>
                <a:latin typeface="+中文正文" charset="0"/>
                <a:cs typeface="+mn-ea"/>
              </a:rPr>
              <a:t>大堰河，今天，你的乳儿是在狱里，</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写着一首呈给你的赞美诗，</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C00000"/>
                </a:solidFill>
                <a:uFillTx/>
                <a:latin typeface="+中文正文" charset="0"/>
                <a:cs typeface="+mn-ea"/>
              </a:rPr>
              <a:t>呈给你黄土下紫色的灵魂，</a:t>
            </a:r>
            <a:endParaRPr lang="zh-CN" altLang="en-US" sz="2400" spc="100">
              <a:solidFill>
                <a:srgbClr val="C00000"/>
              </a:solidFill>
              <a:uFillTx/>
              <a:latin typeface="+中文正文" charset="0"/>
              <a:cs typeface="+mn-ea"/>
            </a:endParaRPr>
          </a:p>
          <a:p>
            <a:pPr fontAlgn="auto">
              <a:lnSpc>
                <a:spcPct val="130000"/>
              </a:lnSpc>
            </a:pPr>
            <a:r>
              <a:rPr lang="zh-CN" altLang="en-US" sz="2400" spc="100">
                <a:solidFill>
                  <a:srgbClr val="C00000"/>
                </a:solidFill>
                <a:uFillTx/>
                <a:latin typeface="+中文正文" charset="0"/>
                <a:cs typeface="+mn-ea"/>
              </a:rPr>
              <a:t>呈给你拥抱过我的直伸着的手，</a:t>
            </a:r>
            <a:endParaRPr lang="zh-CN" altLang="en-US" sz="2400" spc="100">
              <a:solidFill>
                <a:srgbClr val="C00000"/>
              </a:solidFill>
              <a:uFillTx/>
              <a:latin typeface="+中文正文" charset="0"/>
              <a:cs typeface="+mn-ea"/>
            </a:endParaRPr>
          </a:p>
          <a:p>
            <a:pPr fontAlgn="auto">
              <a:lnSpc>
                <a:spcPct val="130000"/>
              </a:lnSpc>
            </a:pPr>
            <a:r>
              <a:rPr lang="zh-CN" altLang="en-US" sz="2400" spc="100">
                <a:solidFill>
                  <a:srgbClr val="C00000"/>
                </a:solidFill>
                <a:uFillTx/>
                <a:latin typeface="+中文正文" charset="0"/>
                <a:cs typeface="+mn-ea"/>
              </a:rPr>
              <a:t>呈给你吻过我的唇，</a:t>
            </a:r>
            <a:endParaRPr lang="zh-CN" altLang="en-US" sz="2400" spc="100">
              <a:solidFill>
                <a:srgbClr val="C00000"/>
              </a:solidFill>
              <a:uFillTx/>
              <a:latin typeface="+中文正文" charset="0"/>
              <a:cs typeface="+mn-ea"/>
            </a:endParaRPr>
          </a:p>
          <a:p>
            <a:pPr fontAlgn="auto">
              <a:lnSpc>
                <a:spcPct val="130000"/>
              </a:lnSpc>
            </a:pPr>
            <a:r>
              <a:rPr lang="zh-CN" altLang="en-US" sz="2400" spc="100">
                <a:solidFill>
                  <a:srgbClr val="C00000"/>
                </a:solidFill>
                <a:uFillTx/>
                <a:latin typeface="+中文正文" charset="0"/>
                <a:cs typeface="+mn-ea"/>
              </a:rPr>
              <a:t>呈给你泥黑的温柔的脸颜，</a:t>
            </a:r>
            <a:endParaRPr lang="zh-CN" altLang="en-US" sz="2400" spc="100">
              <a:solidFill>
                <a:srgbClr val="C00000"/>
              </a:solidFill>
              <a:uFillTx/>
              <a:latin typeface="+中文正文" charset="0"/>
              <a:cs typeface="+mn-ea"/>
            </a:endParaRPr>
          </a:p>
          <a:p>
            <a:pPr fontAlgn="auto">
              <a:lnSpc>
                <a:spcPct val="130000"/>
              </a:lnSpc>
            </a:pPr>
            <a:r>
              <a:rPr lang="zh-CN" altLang="en-US" sz="2400" spc="100">
                <a:solidFill>
                  <a:srgbClr val="C00000"/>
                </a:solidFill>
                <a:uFillTx/>
                <a:latin typeface="+中文正文" charset="0"/>
                <a:cs typeface="+mn-ea"/>
              </a:rPr>
              <a:t>呈给你养育了我的乳房，</a:t>
            </a:r>
            <a:endParaRPr lang="zh-CN" altLang="en-US" sz="2400" spc="100">
              <a:solidFill>
                <a:srgbClr val="C00000"/>
              </a:solidFill>
              <a:uFillTx/>
              <a:latin typeface="+中文正文" charset="0"/>
              <a:cs typeface="+mn-ea"/>
            </a:endParaRPr>
          </a:p>
          <a:p>
            <a:pPr fontAlgn="auto">
              <a:lnSpc>
                <a:spcPct val="130000"/>
              </a:lnSpc>
            </a:pPr>
            <a:r>
              <a:rPr lang="zh-CN" altLang="en-US" sz="2400" spc="100">
                <a:solidFill>
                  <a:srgbClr val="C00000"/>
                </a:solidFill>
                <a:uFillTx/>
                <a:latin typeface="+中文正文" charset="0"/>
                <a:cs typeface="+mn-ea"/>
              </a:rPr>
              <a:t>呈给你的儿子们，我的兄弟们，</a:t>
            </a:r>
            <a:endParaRPr lang="zh-CN" altLang="en-US" sz="2400" spc="100">
              <a:solidFill>
                <a:srgbClr val="C00000"/>
              </a:solidFill>
              <a:uFillTx/>
              <a:latin typeface="+中文正文" charset="0"/>
              <a:cs typeface="+mn-ea"/>
            </a:endParaRPr>
          </a:p>
          <a:p>
            <a:pPr fontAlgn="auto">
              <a:lnSpc>
                <a:spcPct val="130000"/>
              </a:lnSpc>
            </a:pPr>
            <a:r>
              <a:rPr lang="zh-CN" altLang="en-US" sz="2400" spc="100">
                <a:solidFill>
                  <a:srgbClr val="C00000"/>
                </a:solidFill>
                <a:uFillTx/>
                <a:latin typeface="+中文正文" charset="0"/>
                <a:cs typeface="+mn-ea"/>
              </a:rPr>
              <a:t>呈给大地上一切的，</a:t>
            </a:r>
            <a:endParaRPr lang="zh-CN" altLang="en-US" sz="2400" spc="100">
              <a:solidFill>
                <a:srgbClr val="C00000"/>
              </a:solidFill>
              <a:uFillTx/>
              <a:latin typeface="+中文正文" charset="0"/>
              <a:cs typeface="+mn-ea"/>
            </a:endParaRPr>
          </a:p>
          <a:p>
            <a:pPr fontAlgn="auto">
              <a:lnSpc>
                <a:spcPct val="130000"/>
              </a:lnSpc>
            </a:pPr>
            <a:r>
              <a:rPr lang="zh-CN" altLang="en-US" sz="2400" spc="100">
                <a:solidFill>
                  <a:srgbClr val="C00000"/>
                </a:solidFill>
                <a:uFillTx/>
                <a:latin typeface="+中文正文" charset="0"/>
                <a:cs typeface="+mn-ea"/>
              </a:rPr>
              <a:t>我的大堰河般的保姆和她们的儿子，</a:t>
            </a:r>
            <a:endParaRPr lang="zh-CN" altLang="en-US" sz="2400" spc="100">
              <a:solidFill>
                <a:srgbClr val="C00000"/>
              </a:solidFill>
              <a:uFillTx/>
              <a:latin typeface="+中文正文" charset="0"/>
              <a:cs typeface="+mn-ea"/>
            </a:endParaRPr>
          </a:p>
          <a:p>
            <a:pPr fontAlgn="auto">
              <a:lnSpc>
                <a:spcPct val="130000"/>
              </a:lnSpc>
            </a:pPr>
            <a:r>
              <a:rPr lang="zh-CN" altLang="en-US" sz="2400" spc="100">
                <a:solidFill>
                  <a:srgbClr val="C00000"/>
                </a:solidFill>
                <a:uFillTx/>
                <a:latin typeface="+中文正文" charset="0"/>
                <a:cs typeface="+mn-ea"/>
              </a:rPr>
              <a:t>呈给爱我如爱她自己的儿子般的大堰河。</a:t>
            </a:r>
            <a:endParaRPr lang="zh-CN" altLang="en-US" sz="2400" spc="100">
              <a:solidFill>
                <a:srgbClr val="002060"/>
              </a:solidFill>
              <a:uFillTx/>
              <a:latin typeface="+中文正文" charset="0"/>
              <a:cs typeface="+mn-ea"/>
            </a:endParaRPr>
          </a:p>
          <a:p>
            <a:pPr fontAlgn="auto">
              <a:lnSpc>
                <a:spcPct val="130000"/>
              </a:lnSpc>
            </a:pPr>
            <a:endParaRPr lang="zh-CN" altLang="en-US" sz="2400" spc="100">
              <a:solidFill>
                <a:srgbClr val="002060"/>
              </a:solidFill>
              <a:uFillTx/>
              <a:latin typeface="+中文正文" charset="0"/>
              <a:cs typeface="+mn-ea"/>
            </a:endParaRPr>
          </a:p>
        </p:txBody>
      </p:sp>
      <p:sp>
        <p:nvSpPr>
          <p:cNvPr id="7" name="文本框 6"/>
          <p:cNvSpPr txBox="1"/>
          <p:nvPr>
            <p:custDataLst>
              <p:tags r:id="rId9"/>
            </p:custDataLst>
          </p:nvPr>
        </p:nvSpPr>
        <p:spPr>
          <a:xfrm>
            <a:off x="6383020" y="5568315"/>
            <a:ext cx="5352415" cy="829945"/>
          </a:xfrm>
          <a:prstGeom prst="rect">
            <a:avLst/>
          </a:prstGeom>
          <a:noFill/>
        </p:spPr>
        <p:txBody>
          <a:bodyPr wrap="square" rtlCol="0">
            <a:spAutoFit/>
          </a:bodyPr>
          <a:lstStyle/>
          <a:p>
            <a:r>
              <a:rPr lang="zh-CN" altLang="en-US" sz="2400">
                <a:sym typeface="+mn-ea"/>
              </a:rPr>
              <a:t>一连串的排比句，</a:t>
            </a:r>
            <a:r>
              <a:rPr lang="zh-CN" altLang="en-US" sz="2400">
                <a:solidFill>
                  <a:srgbClr val="C00000"/>
                </a:solidFill>
                <a:sym typeface="+mn-ea"/>
              </a:rPr>
              <a:t>表达了诗人对大堰河的无限怀念和深情礼赞。</a:t>
            </a:r>
            <a:endParaRPr lang="zh-CN" altLang="en-US" sz="2400">
              <a:solidFill>
                <a:srgbClr val="C00000"/>
              </a:solidFill>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1"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1"/>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76803" name="图片 1"/>
          <p:cNvPicPr>
            <a:picLocks noChangeAspect="1"/>
          </p:cNvPicPr>
          <p:nvPr>
            <p:custDataLst>
              <p:tags r:id="rId4"/>
            </p:custDataLst>
          </p:nvPr>
        </p:nvPicPr>
        <p:blipFill>
          <a:blip r:embed="rId3"/>
          <a:stretch>
            <a:fillRect/>
          </a:stretch>
        </p:blipFill>
        <p:spPr>
          <a:xfrm>
            <a:off x="9594850" y="0"/>
            <a:ext cx="2597150" cy="2781300"/>
          </a:xfrm>
          <a:prstGeom prst="rect">
            <a:avLst/>
          </a:prstGeom>
          <a:noFill/>
          <a:ln w="9525">
            <a:noFill/>
          </a:ln>
        </p:spPr>
      </p:pic>
      <p:sp>
        <p:nvSpPr>
          <p:cNvPr id="4" name="文本框 3"/>
          <p:cNvSpPr txBox="1"/>
          <p:nvPr>
            <p:custDataLst>
              <p:tags r:id="rId5"/>
            </p:custDataLst>
          </p:nvPr>
        </p:nvSpPr>
        <p:spPr>
          <a:xfrm>
            <a:off x="9487535" y="551815"/>
            <a:ext cx="1804670" cy="521970"/>
          </a:xfrm>
          <a:prstGeom prst="rect">
            <a:avLst/>
          </a:prstGeom>
          <a:noFill/>
        </p:spPr>
        <p:txBody>
          <a:bodyPr wrap="square" rtlCol="0">
            <a:spAutoFit/>
          </a:bodyPr>
          <a:lstStyle/>
          <a:p>
            <a:pPr algn="r"/>
            <a:r>
              <a:rPr lang="zh-CN" altLang="en-US" sz="2800" b="1">
                <a:solidFill>
                  <a:srgbClr val="002060"/>
                </a:solidFill>
                <a:latin typeface="楷体" panose="02010609060101010101" charset="-122"/>
                <a:ea typeface="楷体" panose="02010609060101010101" charset="-122"/>
              </a:rPr>
              <a:t>逐节分析</a:t>
            </a:r>
            <a:endParaRPr lang="zh-CN" altLang="en-US" sz="2800" b="1">
              <a:solidFill>
                <a:srgbClr val="002060"/>
              </a:solidFill>
              <a:latin typeface="楷体" panose="02010609060101010101" charset="-122"/>
              <a:ea typeface="楷体" panose="02010609060101010101" charset="-122"/>
            </a:endParaRPr>
          </a:p>
        </p:txBody>
      </p:sp>
      <p:sp>
        <p:nvSpPr>
          <p:cNvPr id="19" name="文本框 18"/>
          <p:cNvSpPr txBox="1"/>
          <p:nvPr>
            <p:custDataLst>
              <p:tags r:id="rId6"/>
            </p:custDataLst>
          </p:nvPr>
        </p:nvSpPr>
        <p:spPr>
          <a:xfrm>
            <a:off x="385445" y="551815"/>
            <a:ext cx="9102090" cy="570865"/>
          </a:xfrm>
          <a:prstGeom prst="rect">
            <a:avLst/>
          </a:prstGeom>
          <a:solidFill>
            <a:schemeClr val="bg1">
              <a:lumMod val="85000"/>
              <a:alpha val="65000"/>
            </a:schemeClr>
          </a:solidFill>
        </p:spPr>
        <p:txBody>
          <a:bodyPr wrap="square" rtlCol="0">
            <a:spAutoFit/>
          </a:bodyPr>
          <a:lstStyle/>
          <a:p>
            <a:pPr fontAlgn="auto">
              <a:lnSpc>
                <a:spcPct val="130000"/>
              </a:lnSpc>
            </a:pPr>
            <a:r>
              <a:rPr lang="zh-CN" altLang="en-US" sz="2400" spc="100">
                <a:solidFill>
                  <a:srgbClr val="002060"/>
                </a:solidFill>
                <a:uFillTx/>
                <a:latin typeface="+中文正文" charset="0"/>
                <a:cs typeface="+mn-ea"/>
              </a:rPr>
              <a:t>紫色的灵魂：</a:t>
            </a:r>
            <a:endParaRPr lang="zh-CN" altLang="en-US" sz="2400" spc="100">
              <a:solidFill>
                <a:srgbClr val="002060"/>
              </a:solidFill>
              <a:uFillTx/>
              <a:latin typeface="+中文正文" charset="0"/>
              <a:cs typeface="+mn-ea"/>
            </a:endParaRPr>
          </a:p>
        </p:txBody>
      </p:sp>
      <p:sp>
        <p:nvSpPr>
          <p:cNvPr id="6" name="文本框 5"/>
          <p:cNvSpPr txBox="1"/>
          <p:nvPr>
            <p:custDataLst>
              <p:tags r:id="rId7"/>
            </p:custDataLst>
          </p:nvPr>
        </p:nvSpPr>
        <p:spPr>
          <a:xfrm>
            <a:off x="385445" y="29845"/>
            <a:ext cx="1674495" cy="521970"/>
          </a:xfrm>
          <a:prstGeom prst="rect">
            <a:avLst/>
          </a:prstGeom>
          <a:noFill/>
        </p:spPr>
        <p:txBody>
          <a:bodyPr wrap="square" rtlCol="0">
            <a:spAutoFit/>
          </a:bodyPr>
          <a:lstStyle/>
          <a:p>
            <a:r>
              <a:rPr lang="zh-CN" altLang="en-US" sz="2800">
                <a:latin typeface="楷体" panose="02010609060101010101" charset="-122"/>
                <a:ea typeface="楷体" panose="02010609060101010101" charset="-122"/>
                <a:cs typeface="楷体" panose="02010609060101010101" charset="-122"/>
              </a:rPr>
              <a:t>第</a:t>
            </a:r>
            <a:r>
              <a:rPr lang="en-US" altLang="zh-CN" sz="2800">
                <a:latin typeface="楷体" panose="02010609060101010101" charset="-122"/>
                <a:ea typeface="楷体" panose="02010609060101010101" charset="-122"/>
                <a:cs typeface="楷体" panose="02010609060101010101" charset="-122"/>
              </a:rPr>
              <a:t>12</a:t>
            </a:r>
            <a:r>
              <a:rPr lang="zh-CN" altLang="en-US" sz="2800">
                <a:latin typeface="楷体" panose="02010609060101010101" charset="-122"/>
                <a:ea typeface="楷体" panose="02010609060101010101" charset="-122"/>
                <a:cs typeface="楷体" panose="02010609060101010101" charset="-122"/>
              </a:rPr>
              <a:t>节</a:t>
            </a:r>
            <a:endParaRPr lang="zh-CN" altLang="en-US" sz="2800">
              <a:latin typeface="楷体" panose="02010609060101010101" charset="-122"/>
              <a:ea typeface="楷体" panose="02010609060101010101" charset="-122"/>
              <a:cs typeface="楷体" panose="02010609060101010101" charset="-122"/>
            </a:endParaRPr>
          </a:p>
        </p:txBody>
      </p:sp>
      <p:sp>
        <p:nvSpPr>
          <p:cNvPr id="2" name="文本框 1"/>
          <p:cNvSpPr txBox="1"/>
          <p:nvPr>
            <p:custDataLst>
              <p:tags r:id="rId8"/>
            </p:custDataLst>
          </p:nvPr>
        </p:nvSpPr>
        <p:spPr>
          <a:xfrm>
            <a:off x="385445" y="3001010"/>
            <a:ext cx="1804670" cy="521970"/>
          </a:xfrm>
          <a:prstGeom prst="rect">
            <a:avLst/>
          </a:prstGeom>
          <a:noFill/>
        </p:spPr>
        <p:txBody>
          <a:bodyPr wrap="square" rtlCol="0">
            <a:spAutoFit/>
          </a:bodyPr>
          <a:lstStyle/>
          <a:p>
            <a:r>
              <a:rPr lang="zh-CN" altLang="en-US" sz="2800">
                <a:solidFill>
                  <a:srgbClr val="7030A0"/>
                </a:solidFill>
              </a:rPr>
              <a:t>紫色</a:t>
            </a:r>
            <a:endParaRPr lang="zh-CN" altLang="en-US" sz="2800">
              <a:solidFill>
                <a:srgbClr val="7030A0"/>
              </a:solidFill>
            </a:endParaRPr>
          </a:p>
        </p:txBody>
      </p:sp>
      <p:sp>
        <p:nvSpPr>
          <p:cNvPr id="3" name="文本框 2"/>
          <p:cNvSpPr txBox="1"/>
          <p:nvPr>
            <p:custDataLst>
              <p:tags r:id="rId9"/>
            </p:custDataLst>
          </p:nvPr>
        </p:nvSpPr>
        <p:spPr>
          <a:xfrm>
            <a:off x="1535430" y="2047875"/>
            <a:ext cx="2169795" cy="953135"/>
          </a:xfrm>
          <a:prstGeom prst="rect">
            <a:avLst/>
          </a:prstGeom>
          <a:noFill/>
        </p:spPr>
        <p:txBody>
          <a:bodyPr wrap="square" rtlCol="0">
            <a:spAutoFit/>
          </a:bodyPr>
          <a:lstStyle/>
          <a:p>
            <a:r>
              <a:rPr lang="zh-CN" altLang="en-US" sz="2800"/>
              <a:t>伤疤的颜色：</a:t>
            </a:r>
            <a:r>
              <a:rPr lang="zh-CN" altLang="en-US" sz="2800">
                <a:solidFill>
                  <a:srgbClr val="C00000"/>
                </a:solidFill>
              </a:rPr>
              <a:t>悲哀、伤痛</a:t>
            </a:r>
            <a:endParaRPr lang="zh-CN" altLang="en-US" sz="2800">
              <a:solidFill>
                <a:srgbClr val="C00000"/>
              </a:solidFill>
            </a:endParaRPr>
          </a:p>
        </p:txBody>
      </p:sp>
      <p:sp>
        <p:nvSpPr>
          <p:cNvPr id="5" name="文本框 4"/>
          <p:cNvSpPr txBox="1"/>
          <p:nvPr>
            <p:custDataLst>
              <p:tags r:id="rId10"/>
            </p:custDataLst>
          </p:nvPr>
        </p:nvSpPr>
        <p:spPr>
          <a:xfrm>
            <a:off x="1535430" y="3522980"/>
            <a:ext cx="4749165" cy="953135"/>
          </a:xfrm>
          <a:prstGeom prst="rect">
            <a:avLst/>
          </a:prstGeom>
          <a:noFill/>
        </p:spPr>
        <p:txBody>
          <a:bodyPr wrap="square" rtlCol="0">
            <a:spAutoFit/>
          </a:bodyPr>
          <a:lstStyle/>
          <a:p>
            <a:r>
              <a:rPr lang="zh-CN" altLang="en-US" sz="2800">
                <a:sym typeface="+mn-ea"/>
              </a:rPr>
              <a:t>“紫气东来”“紫禁城”：</a:t>
            </a:r>
            <a:r>
              <a:rPr lang="zh-CN" altLang="en-US" sz="2800">
                <a:solidFill>
                  <a:srgbClr val="C00000"/>
                </a:solidFill>
                <a:sym typeface="+mn-ea"/>
              </a:rPr>
              <a:t>高贵、神圣的象征</a:t>
            </a:r>
            <a:endParaRPr lang="zh-CN" altLang="en-US"/>
          </a:p>
        </p:txBody>
      </p:sp>
      <p:sp>
        <p:nvSpPr>
          <p:cNvPr id="8" name="左大括号 7"/>
          <p:cNvSpPr/>
          <p:nvPr>
            <p:custDataLst>
              <p:tags r:id="rId11"/>
            </p:custDataLst>
          </p:nvPr>
        </p:nvSpPr>
        <p:spPr>
          <a:xfrm>
            <a:off x="1313180" y="2272665"/>
            <a:ext cx="222250" cy="197866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文本框 8"/>
          <p:cNvSpPr txBox="1"/>
          <p:nvPr>
            <p:custDataLst>
              <p:tags r:id="rId12"/>
            </p:custDataLst>
          </p:nvPr>
        </p:nvSpPr>
        <p:spPr>
          <a:xfrm>
            <a:off x="2059940" y="1433195"/>
            <a:ext cx="998220" cy="460375"/>
          </a:xfrm>
          <a:prstGeom prst="rect">
            <a:avLst/>
          </a:prstGeom>
          <a:noFill/>
        </p:spPr>
        <p:txBody>
          <a:bodyPr wrap="square" rtlCol="0">
            <a:spAutoFit/>
          </a:bodyPr>
          <a:lstStyle/>
          <a:p>
            <a:r>
              <a:rPr lang="zh-CN" altLang="en-US" sz="2400"/>
              <a:t>本意</a:t>
            </a:r>
            <a:endParaRPr lang="zh-CN" altLang="en-US" sz="2400"/>
          </a:p>
        </p:txBody>
      </p:sp>
      <p:sp>
        <p:nvSpPr>
          <p:cNvPr id="10" name="文本框 9"/>
          <p:cNvSpPr txBox="1"/>
          <p:nvPr>
            <p:custDataLst>
              <p:tags r:id="rId13"/>
            </p:custDataLst>
          </p:nvPr>
        </p:nvSpPr>
        <p:spPr>
          <a:xfrm>
            <a:off x="6839585" y="1433195"/>
            <a:ext cx="2200275" cy="460375"/>
          </a:xfrm>
          <a:prstGeom prst="rect">
            <a:avLst/>
          </a:prstGeom>
          <a:noFill/>
        </p:spPr>
        <p:txBody>
          <a:bodyPr wrap="square" rtlCol="0">
            <a:spAutoFit/>
          </a:bodyPr>
          <a:lstStyle/>
          <a:p>
            <a:r>
              <a:rPr lang="zh-CN" altLang="en-US" sz="2400"/>
              <a:t>大堰河的灵魂</a:t>
            </a:r>
            <a:endParaRPr lang="zh-CN" altLang="en-US" sz="2400"/>
          </a:p>
        </p:txBody>
      </p:sp>
      <p:sp>
        <p:nvSpPr>
          <p:cNvPr id="11" name="文本框 10"/>
          <p:cNvSpPr txBox="1"/>
          <p:nvPr>
            <p:custDataLst>
              <p:tags r:id="rId14"/>
            </p:custDataLst>
          </p:nvPr>
        </p:nvSpPr>
        <p:spPr>
          <a:xfrm>
            <a:off x="6284595" y="2259330"/>
            <a:ext cx="3784600" cy="521970"/>
          </a:xfrm>
          <a:prstGeom prst="rect">
            <a:avLst/>
          </a:prstGeom>
          <a:noFill/>
        </p:spPr>
        <p:txBody>
          <a:bodyPr wrap="square" rtlCol="0">
            <a:spAutoFit/>
          </a:bodyPr>
          <a:lstStyle/>
          <a:p>
            <a:r>
              <a:rPr lang="zh-CN" altLang="en-US" sz="2800">
                <a:solidFill>
                  <a:srgbClr val="C00000"/>
                </a:solidFill>
              </a:rPr>
              <a:t>苦难、不幸的一生</a:t>
            </a:r>
            <a:endParaRPr lang="zh-CN" altLang="en-US" sz="2800">
              <a:solidFill>
                <a:srgbClr val="C00000"/>
              </a:solidFill>
            </a:endParaRPr>
          </a:p>
        </p:txBody>
      </p:sp>
      <p:sp>
        <p:nvSpPr>
          <p:cNvPr id="12" name="文本框 11"/>
          <p:cNvSpPr txBox="1"/>
          <p:nvPr>
            <p:custDataLst>
              <p:tags r:id="rId15"/>
            </p:custDataLst>
          </p:nvPr>
        </p:nvSpPr>
        <p:spPr>
          <a:xfrm>
            <a:off x="6284595" y="3729355"/>
            <a:ext cx="3119755" cy="521970"/>
          </a:xfrm>
          <a:prstGeom prst="rect">
            <a:avLst/>
          </a:prstGeom>
          <a:noFill/>
        </p:spPr>
        <p:txBody>
          <a:bodyPr wrap="square" rtlCol="0">
            <a:spAutoFit/>
          </a:bodyPr>
          <a:lstStyle/>
          <a:p>
            <a:r>
              <a:rPr lang="zh-CN" altLang="en-US" sz="2800">
                <a:solidFill>
                  <a:srgbClr val="C00000"/>
                </a:solidFill>
              </a:rPr>
              <a:t>高贵、伟大的灵魂</a:t>
            </a:r>
            <a:endParaRPr lang="zh-CN" altLang="en-US" sz="2800">
              <a:solidFill>
                <a:srgbClr val="C0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wipe(down)">
                                      <p:cBhvr>
                                        <p:cTn id="12" dur="500"/>
                                        <p:tgtEl>
                                          <p:spTgt spid="5">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wipe(down)">
                                      <p:cBhvr>
                                        <p:cTn id="17" dur="500"/>
                                        <p:tgtEl>
                                          <p:spTgt spid="9">
                                            <p:txEl>
                                              <p:pRg st="0" end="0"/>
                                            </p:txEl>
                                          </p:spTgt>
                                        </p:tgtEl>
                                      </p:cBhvr>
                                    </p:animEffect>
                                  </p:childTnLst>
                                </p:cTn>
                              </p:par>
                              <p:par>
                                <p:cTn id="18" presetID="22" presetClass="entr" presetSubtype="4" fill="hold" nodeType="withEffect">
                                  <p:stCondLst>
                                    <p:cond delay="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wipe(down)">
                                      <p:cBhvr>
                                        <p:cTn id="20" dur="500"/>
                                        <p:tgtEl>
                                          <p:spTgt spid="10">
                                            <p:txEl>
                                              <p:pRg st="0" end="0"/>
                                            </p:txEl>
                                          </p:spTgt>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22" presetClass="entr" presetSubtype="4" fill="hold" nodeType="clickEffect">
                                  <p:stCondLst>
                                    <p:cond delay="0"/>
                                  </p:stCondLst>
                                  <p:childTnLst>
                                    <p:set>
                                      <p:cBhvr>
                                        <p:cTn id="24" dur="1" fill="hold">
                                          <p:stCondLst>
                                            <p:cond delay="0"/>
                                          </p:stCondLst>
                                        </p:cTn>
                                        <p:tgtEl>
                                          <p:spTgt spid="11">
                                            <p:txEl>
                                              <p:pRg st="0" end="0"/>
                                            </p:txEl>
                                          </p:spTgt>
                                        </p:tgtEl>
                                        <p:attrNameLst>
                                          <p:attrName>style.visibility</p:attrName>
                                        </p:attrNameLst>
                                      </p:cBhvr>
                                      <p:to>
                                        <p:strVal val="visible"/>
                                      </p:to>
                                    </p:set>
                                    <p:animEffect transition="in" filter="wipe(down)">
                                      <p:cBhvr>
                                        <p:cTn id="25" dur="500"/>
                                        <p:tgtEl>
                                          <p:spTgt spid="11">
                                            <p:txEl>
                                              <p:pRg st="0" end="0"/>
                                            </p:txEl>
                                          </p:spTgt>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22" presetClass="entr" presetSubtype="4" fill="hold" nodeType="clickEffect">
                                  <p:stCondLst>
                                    <p:cond delay="0"/>
                                  </p:stCondLst>
                                  <p:childTnLst>
                                    <p:set>
                                      <p:cBhvr>
                                        <p:cTn id="29" dur="1" fill="hold">
                                          <p:stCondLst>
                                            <p:cond delay="0"/>
                                          </p:stCondLst>
                                        </p:cTn>
                                        <p:tgtEl>
                                          <p:spTgt spid="12">
                                            <p:txEl>
                                              <p:pRg st="0" end="0"/>
                                            </p:txEl>
                                          </p:spTgt>
                                        </p:tgtEl>
                                        <p:attrNameLst>
                                          <p:attrName>style.visibility</p:attrName>
                                        </p:attrNameLst>
                                      </p:cBhvr>
                                      <p:to>
                                        <p:strVal val="visible"/>
                                      </p:to>
                                    </p:set>
                                    <p:animEffect transition="in" filter="wipe(down)">
                                      <p:cBhvr>
                                        <p:cTn id="30"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84994" name="Picture 2" descr="1170844083"/>
          <p:cNvPicPr>
            <a:picLocks noChangeAspect="1"/>
          </p:cNvPicPr>
          <p:nvPr>
            <p:custDataLst>
              <p:tags r:id="rId4"/>
            </p:custDataLst>
          </p:nvPr>
        </p:nvPicPr>
        <p:blipFill>
          <a:blip r:embed="rId3"/>
          <a:stretch>
            <a:fillRect/>
          </a:stretch>
        </p:blipFill>
        <p:spPr>
          <a:xfrm>
            <a:off x="325755" y="0"/>
            <a:ext cx="11326495" cy="6747510"/>
          </a:xfrm>
          <a:prstGeom prst="rect">
            <a:avLst/>
          </a:prstGeom>
          <a:noFill/>
          <a:ln w="9525" cap="flat" cmpd="sng">
            <a:solidFill>
              <a:srgbClr val="CC3300"/>
            </a:solidFill>
            <a:prstDash val="solid"/>
            <a:miter/>
            <a:headEnd type="none" w="med" len="med"/>
            <a:tailEnd type="none" w="med" len="med"/>
          </a:ln>
        </p:spPr>
      </p:pic>
      <p:sp>
        <p:nvSpPr>
          <p:cNvPr id="84995" name="Text Box 3"/>
          <p:cNvSpPr/>
          <p:nvPr>
            <p:custDataLst>
              <p:tags r:id="rId5"/>
            </p:custDataLst>
          </p:nvPr>
        </p:nvSpPr>
        <p:spPr>
          <a:xfrm>
            <a:off x="3935413" y="5602288"/>
            <a:ext cx="2376487" cy="1076325"/>
          </a:xfrm>
          <a:prstGeom prst="rect">
            <a:avLst/>
          </a:prstGeom>
          <a:noFill/>
          <a:ln w="9525">
            <a:noFill/>
          </a:ln>
        </p:spPr>
        <p:txBody>
          <a:bodyPr anchor="t" anchorCtr="0">
            <a:spAutoFit/>
          </a:bodyPr>
          <a:lstStyle/>
          <a:p>
            <a:pPr eaLnBrk="0" hangingPunct="0">
              <a:spcBef>
                <a:spcPct val="50000"/>
              </a:spcBef>
            </a:pPr>
            <a:r>
              <a:rPr lang="zh-CN" altLang="en-US" sz="3200" b="1">
                <a:latin typeface="楷体_GB2312" panose="02010609030101010101" pitchFamily="1" charset="-122"/>
                <a:ea typeface="楷体_GB2312" panose="02010609030101010101" pitchFamily="1" charset="-122"/>
              </a:rPr>
              <a:t>生活里沉重负累的母亲</a:t>
            </a:r>
            <a:endParaRPr lang="zh-CN" altLang="en-US" sz="3200" b="1">
              <a:latin typeface="楷体_GB2312" panose="02010609030101010101" pitchFamily="1" charset="-122"/>
              <a:ea typeface="楷体_GB2312" pitchFamily="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49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5"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76803" name="图片 1"/>
          <p:cNvPicPr>
            <a:picLocks noChangeAspect="1"/>
          </p:cNvPicPr>
          <p:nvPr>
            <p:custDataLst>
              <p:tags r:id="rId4"/>
            </p:custDataLst>
          </p:nvPr>
        </p:nvPicPr>
        <p:blipFill>
          <a:blip r:embed="rId3"/>
          <a:stretch>
            <a:fillRect/>
          </a:stretch>
        </p:blipFill>
        <p:spPr>
          <a:xfrm>
            <a:off x="9594850" y="0"/>
            <a:ext cx="2597150" cy="2781300"/>
          </a:xfrm>
          <a:prstGeom prst="rect">
            <a:avLst/>
          </a:prstGeom>
          <a:noFill/>
          <a:ln w="9525">
            <a:noFill/>
          </a:ln>
        </p:spPr>
      </p:pic>
      <p:sp>
        <p:nvSpPr>
          <p:cNvPr id="4" name="文本框 3"/>
          <p:cNvSpPr txBox="1"/>
          <p:nvPr>
            <p:custDataLst>
              <p:tags r:id="rId5"/>
            </p:custDataLst>
          </p:nvPr>
        </p:nvSpPr>
        <p:spPr>
          <a:xfrm>
            <a:off x="9487535" y="551815"/>
            <a:ext cx="1804670" cy="521970"/>
          </a:xfrm>
          <a:prstGeom prst="rect">
            <a:avLst/>
          </a:prstGeom>
          <a:noFill/>
        </p:spPr>
        <p:txBody>
          <a:bodyPr wrap="square" rtlCol="0">
            <a:spAutoFit/>
          </a:bodyPr>
          <a:lstStyle/>
          <a:p>
            <a:pPr algn="r"/>
            <a:r>
              <a:rPr lang="zh-CN" altLang="en-US" sz="2800" b="1">
                <a:solidFill>
                  <a:srgbClr val="002060"/>
                </a:solidFill>
                <a:latin typeface="楷体" panose="02010609060101010101" charset="-122"/>
                <a:ea typeface="楷体" panose="02010609060101010101" charset="-122"/>
              </a:rPr>
              <a:t>逐节分析</a:t>
            </a:r>
            <a:endParaRPr lang="zh-CN" altLang="en-US" sz="2800" b="1">
              <a:solidFill>
                <a:srgbClr val="002060"/>
              </a:solidFill>
              <a:latin typeface="楷体" panose="02010609060101010101" charset="-122"/>
              <a:ea typeface="楷体" panose="02010609060101010101" charset="-122"/>
            </a:endParaRPr>
          </a:p>
        </p:txBody>
      </p:sp>
      <p:sp>
        <p:nvSpPr>
          <p:cNvPr id="19" name="文本框 18"/>
          <p:cNvSpPr txBox="1"/>
          <p:nvPr>
            <p:custDataLst>
              <p:tags r:id="rId6"/>
            </p:custDataLst>
          </p:nvPr>
        </p:nvSpPr>
        <p:spPr>
          <a:xfrm>
            <a:off x="385445" y="745490"/>
            <a:ext cx="8865235" cy="5367020"/>
          </a:xfrm>
          <a:prstGeom prst="rect">
            <a:avLst/>
          </a:prstGeom>
          <a:solidFill>
            <a:schemeClr val="bg1">
              <a:lumMod val="85000"/>
              <a:alpha val="65000"/>
            </a:schemeClr>
          </a:solidFill>
        </p:spPr>
        <p:txBody>
          <a:bodyPr wrap="square" rtlCol="0">
            <a:spAutoFit/>
          </a:bodyPr>
          <a:lstStyle/>
          <a:p>
            <a:pPr>
              <a:lnSpc>
                <a:spcPct val="130000"/>
              </a:lnSpc>
            </a:pPr>
            <a:r>
              <a:rPr lang="zh-CN" altLang="en-US" sz="2400">
                <a:sym typeface="+mn-ea"/>
              </a:rPr>
              <a:t>如何理解“呈给大地上一切的，我的大堰河般的保姆和她们的儿子”？</a:t>
            </a:r>
            <a:endParaRPr lang="zh-CN" altLang="en-US" sz="2400">
              <a:sym typeface="+mn-ea"/>
            </a:endParaRPr>
          </a:p>
          <a:p>
            <a:pPr>
              <a:lnSpc>
                <a:spcPct val="130000"/>
              </a:lnSpc>
            </a:pPr>
            <a:r>
              <a:rPr lang="en-US" altLang="zh-CN" sz="2400">
                <a:sym typeface="+mn-ea"/>
              </a:rPr>
              <a:t>       </a:t>
            </a:r>
            <a:r>
              <a:rPr lang="en-US" altLang="zh-CN" sz="2400">
                <a:solidFill>
                  <a:srgbClr val="C00000"/>
                </a:solidFill>
                <a:sym typeface="+mn-ea"/>
              </a:rPr>
              <a:t> “</a:t>
            </a:r>
            <a:r>
              <a:rPr lang="zh-CN" altLang="en-US" sz="2400">
                <a:solidFill>
                  <a:srgbClr val="C00000"/>
                </a:solidFill>
                <a:sym typeface="+mn-ea"/>
              </a:rPr>
              <a:t>大堰河</a:t>
            </a:r>
            <a:r>
              <a:rPr lang="en-US" altLang="zh-CN" sz="2400">
                <a:solidFill>
                  <a:srgbClr val="C00000"/>
                </a:solidFill>
                <a:sym typeface="+mn-ea"/>
              </a:rPr>
              <a:t>”</a:t>
            </a:r>
            <a:r>
              <a:rPr lang="zh-CN" altLang="en-US" sz="2400">
                <a:solidFill>
                  <a:srgbClr val="C00000"/>
                </a:solidFill>
                <a:sym typeface="+mn-ea"/>
              </a:rPr>
              <a:t>和</a:t>
            </a:r>
            <a:r>
              <a:rPr lang="en-US" altLang="zh-CN" sz="2400">
                <a:solidFill>
                  <a:srgbClr val="C00000"/>
                </a:solidFill>
                <a:sym typeface="+mn-ea"/>
              </a:rPr>
              <a:t>“</a:t>
            </a:r>
            <a:r>
              <a:rPr lang="zh-CN" altLang="en-US" sz="2400">
                <a:solidFill>
                  <a:srgbClr val="C00000"/>
                </a:solidFill>
                <a:sym typeface="+mn-ea"/>
              </a:rPr>
              <a:t>她的儿子</a:t>
            </a:r>
            <a:r>
              <a:rPr lang="en-US" altLang="zh-CN" sz="2400">
                <a:solidFill>
                  <a:srgbClr val="C00000"/>
                </a:solidFill>
                <a:sym typeface="+mn-ea"/>
              </a:rPr>
              <a:t>”</a:t>
            </a:r>
            <a:r>
              <a:rPr lang="zh-CN" altLang="en-US" sz="2400">
                <a:solidFill>
                  <a:srgbClr val="C00000"/>
                </a:solidFill>
                <a:sym typeface="+mn-ea"/>
              </a:rPr>
              <a:t>代表着被剥削的阶级</a:t>
            </a:r>
            <a:r>
              <a:rPr lang="zh-CN" altLang="en-US" sz="2400">
                <a:sym typeface="+mn-ea"/>
              </a:rPr>
              <a:t>，艾青通过对大堰河凄惨的身世、低微的身份、艰苦忙碌的一生的描写，写出了整个旧中国农民的悲惨命运。正是这些像大堰河一样的人类社会的保姆，用他们勤劳的双手创造社会物质财富，用宽厚、善良的心给人以温暖。但是这千千万万的劳动群众，被挤干了乳汁，流尽了血汗，养活了别人，自己却一无所有，过着悲惨的生活。诗人对于他们</a:t>
            </a:r>
            <a:r>
              <a:rPr lang="zh-CN" altLang="en-US" sz="2400">
                <a:solidFill>
                  <a:srgbClr val="C00000"/>
                </a:solidFill>
                <a:sym typeface="+mn-ea"/>
              </a:rPr>
              <a:t>充满了同情尊敬</a:t>
            </a:r>
            <a:r>
              <a:rPr lang="zh-CN" altLang="en-US" sz="2400">
                <a:sym typeface="+mn-ea"/>
              </a:rPr>
              <a:t>，所以赞美、讴歌他们，“呈给大地上一切的，我的大堰河般的保姆和她们的儿子”</a:t>
            </a:r>
            <a:r>
              <a:rPr lang="zh-CN" altLang="en-US" sz="2400">
                <a:solidFill>
                  <a:srgbClr val="C00000"/>
                </a:solidFill>
                <a:sym typeface="+mn-ea"/>
              </a:rPr>
              <a:t>是作者对大堰河的爱的升华，使诗的主题思想有了更深广的社会意义。</a:t>
            </a:r>
            <a:endParaRPr lang="zh-CN" altLang="en-US" sz="2400" spc="100">
              <a:solidFill>
                <a:srgbClr val="C00000"/>
              </a:solidFill>
              <a:uFillTx/>
              <a:latin typeface="+中文正文" charset="0"/>
              <a:cs typeface="+mn-ea"/>
              <a:sym typeface="+mn-ea"/>
            </a:endParaRPr>
          </a:p>
        </p:txBody>
      </p:sp>
      <p:sp>
        <p:nvSpPr>
          <p:cNvPr id="6" name="文本框 5"/>
          <p:cNvSpPr txBox="1"/>
          <p:nvPr>
            <p:custDataLst>
              <p:tags r:id="rId7"/>
            </p:custDataLst>
          </p:nvPr>
        </p:nvSpPr>
        <p:spPr>
          <a:xfrm>
            <a:off x="385445" y="29845"/>
            <a:ext cx="1674495" cy="521970"/>
          </a:xfrm>
          <a:prstGeom prst="rect">
            <a:avLst/>
          </a:prstGeom>
          <a:noFill/>
        </p:spPr>
        <p:txBody>
          <a:bodyPr wrap="square" rtlCol="0">
            <a:spAutoFit/>
          </a:bodyPr>
          <a:lstStyle/>
          <a:p>
            <a:r>
              <a:rPr lang="zh-CN" altLang="en-US" sz="2800">
                <a:latin typeface="楷体" panose="02010609060101010101" charset="-122"/>
                <a:ea typeface="楷体" panose="02010609060101010101" charset="-122"/>
                <a:cs typeface="楷体" panose="02010609060101010101" charset="-122"/>
              </a:rPr>
              <a:t>第</a:t>
            </a:r>
            <a:r>
              <a:rPr lang="en-US" altLang="zh-CN" sz="2800">
                <a:latin typeface="楷体" panose="02010609060101010101" charset="-122"/>
                <a:ea typeface="楷体" panose="02010609060101010101" charset="-122"/>
                <a:cs typeface="楷体" panose="02010609060101010101" charset="-122"/>
              </a:rPr>
              <a:t>12</a:t>
            </a:r>
            <a:r>
              <a:rPr lang="zh-CN" altLang="en-US" sz="2800">
                <a:latin typeface="楷体" panose="02010609060101010101" charset="-122"/>
                <a:ea typeface="楷体" panose="02010609060101010101" charset="-122"/>
                <a:cs typeface="楷体" panose="02010609060101010101" charset="-122"/>
              </a:rPr>
              <a:t>节</a:t>
            </a:r>
            <a:endParaRPr lang="zh-CN" altLang="en-US" sz="2800">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19">
                                            <p:txEl>
                                              <p:pRg st="1" end="1"/>
                                            </p:txEl>
                                          </p:spTgt>
                                        </p:tgtEl>
                                        <p:attrNameLst>
                                          <p:attrName>style.visibility</p:attrName>
                                        </p:attrNameLst>
                                      </p:cBhvr>
                                      <p:to>
                                        <p:strVal val="visible"/>
                                      </p:to>
                                    </p:set>
                                    <p:animEffect transition="in" filter="wipe(down)">
                                      <p:cBhvr>
                                        <p:cTn id="7" dur="500"/>
                                        <p:tgtEl>
                                          <p:spTgt spid="1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76803" name="图片 1"/>
          <p:cNvPicPr>
            <a:picLocks noChangeAspect="1"/>
          </p:cNvPicPr>
          <p:nvPr>
            <p:custDataLst>
              <p:tags r:id="rId4"/>
            </p:custDataLst>
          </p:nvPr>
        </p:nvPicPr>
        <p:blipFill>
          <a:blip r:embed="rId3"/>
          <a:stretch>
            <a:fillRect/>
          </a:stretch>
        </p:blipFill>
        <p:spPr>
          <a:xfrm>
            <a:off x="9594850" y="0"/>
            <a:ext cx="2597150" cy="2781300"/>
          </a:xfrm>
          <a:prstGeom prst="rect">
            <a:avLst/>
          </a:prstGeom>
          <a:noFill/>
          <a:ln w="9525">
            <a:noFill/>
          </a:ln>
        </p:spPr>
      </p:pic>
      <p:sp>
        <p:nvSpPr>
          <p:cNvPr id="4" name="文本框 3"/>
          <p:cNvSpPr txBox="1"/>
          <p:nvPr>
            <p:custDataLst>
              <p:tags r:id="rId5"/>
            </p:custDataLst>
          </p:nvPr>
        </p:nvSpPr>
        <p:spPr>
          <a:xfrm>
            <a:off x="9487535" y="551815"/>
            <a:ext cx="1804670" cy="521970"/>
          </a:xfrm>
          <a:prstGeom prst="rect">
            <a:avLst/>
          </a:prstGeom>
          <a:noFill/>
        </p:spPr>
        <p:txBody>
          <a:bodyPr wrap="square" rtlCol="0">
            <a:spAutoFit/>
          </a:bodyPr>
          <a:lstStyle/>
          <a:p>
            <a:pPr algn="r"/>
            <a:r>
              <a:rPr lang="zh-CN" altLang="en-US" sz="2800" b="1">
                <a:solidFill>
                  <a:srgbClr val="002060"/>
                </a:solidFill>
                <a:latin typeface="楷体" panose="02010609060101010101" charset="-122"/>
                <a:ea typeface="楷体" panose="02010609060101010101" charset="-122"/>
              </a:rPr>
              <a:t>逐节分析</a:t>
            </a:r>
            <a:endParaRPr lang="zh-CN" altLang="en-US" sz="2800" b="1">
              <a:solidFill>
                <a:srgbClr val="002060"/>
              </a:solidFill>
              <a:latin typeface="楷体" panose="02010609060101010101" charset="-122"/>
              <a:ea typeface="楷体" panose="02010609060101010101" charset="-122"/>
            </a:endParaRPr>
          </a:p>
        </p:txBody>
      </p:sp>
      <p:sp>
        <p:nvSpPr>
          <p:cNvPr id="19" name="文本框 18"/>
          <p:cNvSpPr txBox="1"/>
          <p:nvPr>
            <p:custDataLst>
              <p:tags r:id="rId6"/>
            </p:custDataLst>
          </p:nvPr>
        </p:nvSpPr>
        <p:spPr>
          <a:xfrm>
            <a:off x="385445" y="551815"/>
            <a:ext cx="4700270" cy="5846445"/>
          </a:xfrm>
          <a:prstGeom prst="rect">
            <a:avLst/>
          </a:prstGeom>
          <a:solidFill>
            <a:schemeClr val="bg1">
              <a:lumMod val="85000"/>
              <a:alpha val="65000"/>
            </a:schemeClr>
          </a:solidFill>
        </p:spPr>
        <p:txBody>
          <a:bodyPr wrap="square" rtlCol="0">
            <a:spAutoFit/>
          </a:bodyPr>
          <a:lstStyle/>
          <a:p>
            <a:pPr fontAlgn="auto">
              <a:lnSpc>
                <a:spcPct val="130000"/>
              </a:lnSpc>
            </a:pPr>
            <a:r>
              <a:rPr lang="zh-CN" altLang="en-US" sz="2400" spc="100">
                <a:solidFill>
                  <a:srgbClr val="002060"/>
                </a:solidFill>
                <a:uFillTx/>
                <a:latin typeface="+中文正文" charset="0"/>
                <a:cs typeface="+mn-ea"/>
              </a:rPr>
              <a:t>大堰河，</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我是吃了你的奶而长大了的</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你的儿子，</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我敬你</a:t>
            </a:r>
            <a:endParaRPr lang="zh-CN" altLang="en-US" sz="2400" spc="100">
              <a:solidFill>
                <a:srgbClr val="002060"/>
              </a:solidFill>
              <a:uFillTx/>
              <a:latin typeface="+中文正文" charset="0"/>
              <a:cs typeface="+mn-ea"/>
            </a:endParaRPr>
          </a:p>
          <a:p>
            <a:pPr fontAlgn="auto">
              <a:lnSpc>
                <a:spcPct val="130000"/>
              </a:lnSpc>
            </a:pPr>
            <a:r>
              <a:rPr lang="zh-CN" altLang="en-US" sz="2400" spc="100">
                <a:solidFill>
                  <a:srgbClr val="002060"/>
                </a:solidFill>
                <a:uFillTx/>
                <a:latin typeface="+中文正文" charset="0"/>
                <a:cs typeface="+mn-ea"/>
              </a:rPr>
              <a:t>爱你！</a:t>
            </a:r>
            <a:endParaRPr lang="zh-CN" altLang="en-US" sz="2400" spc="100">
              <a:solidFill>
                <a:srgbClr val="002060"/>
              </a:solidFill>
              <a:uFillTx/>
              <a:latin typeface="+中文正文" charset="0"/>
              <a:cs typeface="+mn-ea"/>
            </a:endParaRPr>
          </a:p>
          <a:p>
            <a:pPr fontAlgn="auto">
              <a:lnSpc>
                <a:spcPct val="130000"/>
              </a:lnSpc>
            </a:pPr>
            <a:endParaRPr lang="zh-CN" altLang="en-US" sz="2400" spc="100">
              <a:solidFill>
                <a:srgbClr val="002060"/>
              </a:solidFill>
              <a:uFillTx/>
              <a:latin typeface="+中文正文" charset="0"/>
              <a:cs typeface="+mn-ea"/>
            </a:endParaRPr>
          </a:p>
          <a:p>
            <a:pPr fontAlgn="auto">
              <a:lnSpc>
                <a:spcPct val="130000"/>
              </a:lnSpc>
            </a:pPr>
            <a:endParaRPr lang="zh-CN" altLang="en-US" sz="2400" spc="100">
              <a:solidFill>
                <a:srgbClr val="002060"/>
              </a:solidFill>
              <a:uFillTx/>
              <a:latin typeface="+中文正文" charset="0"/>
              <a:cs typeface="+mn-ea"/>
            </a:endParaRPr>
          </a:p>
          <a:p>
            <a:pPr fontAlgn="auto">
              <a:lnSpc>
                <a:spcPct val="130000"/>
              </a:lnSpc>
            </a:pPr>
            <a:endParaRPr lang="zh-CN" altLang="en-US" sz="2400" spc="100">
              <a:solidFill>
                <a:srgbClr val="002060"/>
              </a:solidFill>
              <a:uFillTx/>
              <a:latin typeface="+中文正文" charset="0"/>
              <a:cs typeface="+mn-ea"/>
            </a:endParaRPr>
          </a:p>
          <a:p>
            <a:pPr fontAlgn="auto">
              <a:lnSpc>
                <a:spcPct val="130000"/>
              </a:lnSpc>
            </a:pPr>
            <a:endParaRPr lang="zh-CN" altLang="en-US" sz="2400" spc="100">
              <a:solidFill>
                <a:srgbClr val="002060"/>
              </a:solidFill>
              <a:uFillTx/>
              <a:latin typeface="+中文正文" charset="0"/>
              <a:cs typeface="+mn-ea"/>
            </a:endParaRPr>
          </a:p>
          <a:p>
            <a:pPr fontAlgn="auto">
              <a:lnSpc>
                <a:spcPct val="130000"/>
              </a:lnSpc>
            </a:pPr>
            <a:endParaRPr lang="zh-CN" altLang="en-US" sz="2400" spc="100">
              <a:solidFill>
                <a:srgbClr val="002060"/>
              </a:solidFill>
              <a:uFillTx/>
              <a:latin typeface="+中文正文" charset="0"/>
              <a:cs typeface="+mn-ea"/>
            </a:endParaRPr>
          </a:p>
          <a:p>
            <a:pPr fontAlgn="auto">
              <a:lnSpc>
                <a:spcPct val="130000"/>
              </a:lnSpc>
            </a:pPr>
            <a:endParaRPr lang="zh-CN" altLang="en-US" sz="2400" spc="100">
              <a:solidFill>
                <a:srgbClr val="002060"/>
              </a:solidFill>
              <a:uFillTx/>
              <a:latin typeface="+中文正文" charset="0"/>
              <a:cs typeface="+mn-ea"/>
            </a:endParaRPr>
          </a:p>
          <a:p>
            <a:pPr fontAlgn="auto">
              <a:lnSpc>
                <a:spcPct val="130000"/>
              </a:lnSpc>
            </a:pPr>
            <a:endParaRPr lang="zh-CN" altLang="en-US" sz="2400" spc="100">
              <a:solidFill>
                <a:srgbClr val="002060"/>
              </a:solidFill>
              <a:uFillTx/>
              <a:latin typeface="+中文正文" charset="0"/>
              <a:cs typeface="+mn-ea"/>
            </a:endParaRPr>
          </a:p>
        </p:txBody>
      </p:sp>
      <p:sp>
        <p:nvSpPr>
          <p:cNvPr id="6" name="文本框 5"/>
          <p:cNvSpPr txBox="1"/>
          <p:nvPr>
            <p:custDataLst>
              <p:tags r:id="rId7"/>
            </p:custDataLst>
          </p:nvPr>
        </p:nvSpPr>
        <p:spPr>
          <a:xfrm>
            <a:off x="385445" y="29845"/>
            <a:ext cx="1674495" cy="521970"/>
          </a:xfrm>
          <a:prstGeom prst="rect">
            <a:avLst/>
          </a:prstGeom>
          <a:noFill/>
        </p:spPr>
        <p:txBody>
          <a:bodyPr wrap="square" rtlCol="0">
            <a:spAutoFit/>
          </a:bodyPr>
          <a:lstStyle/>
          <a:p>
            <a:r>
              <a:rPr lang="zh-CN" altLang="en-US" sz="2800">
                <a:latin typeface="楷体" panose="02010609060101010101" charset="-122"/>
                <a:ea typeface="楷体" panose="02010609060101010101" charset="-122"/>
                <a:cs typeface="楷体" panose="02010609060101010101" charset="-122"/>
              </a:rPr>
              <a:t>第</a:t>
            </a:r>
            <a:r>
              <a:rPr lang="en-US" altLang="zh-CN" sz="2800">
                <a:latin typeface="楷体" panose="02010609060101010101" charset="-122"/>
                <a:ea typeface="楷体" panose="02010609060101010101" charset="-122"/>
                <a:cs typeface="楷体" panose="02010609060101010101" charset="-122"/>
              </a:rPr>
              <a:t>13</a:t>
            </a:r>
            <a:r>
              <a:rPr lang="zh-CN" altLang="en-US" sz="2800">
                <a:latin typeface="楷体" panose="02010609060101010101" charset="-122"/>
                <a:ea typeface="楷体" panose="02010609060101010101" charset="-122"/>
                <a:cs typeface="楷体" panose="02010609060101010101" charset="-122"/>
              </a:rPr>
              <a:t>节</a:t>
            </a:r>
            <a:endParaRPr lang="zh-CN" altLang="en-US" sz="2800">
              <a:latin typeface="楷体" panose="02010609060101010101" charset="-122"/>
              <a:ea typeface="楷体" panose="02010609060101010101" charset="-122"/>
              <a:cs typeface="楷体" panose="02010609060101010101" charset="-122"/>
            </a:endParaRPr>
          </a:p>
        </p:txBody>
      </p:sp>
      <p:pic>
        <p:nvPicPr>
          <p:cNvPr id="2" name="图片 1" descr="4"/>
          <p:cNvPicPr>
            <a:picLocks noChangeAspect="1"/>
          </p:cNvPicPr>
          <p:nvPr>
            <p:custDataLst>
              <p:tags r:id="rId9"/>
            </p:custDataLst>
          </p:nvPr>
        </p:nvPicPr>
        <p:blipFill>
          <a:blip r:embed="rId8"/>
          <a:stretch>
            <a:fillRect/>
          </a:stretch>
        </p:blipFill>
        <p:spPr>
          <a:xfrm>
            <a:off x="385445" y="3540760"/>
            <a:ext cx="2400300" cy="2857500"/>
          </a:xfrm>
          <a:prstGeom prst="rect">
            <a:avLst/>
          </a:prstGeom>
        </p:spPr>
      </p:pic>
      <p:sp>
        <p:nvSpPr>
          <p:cNvPr id="3" name="文本框 2"/>
          <p:cNvSpPr txBox="1"/>
          <p:nvPr>
            <p:custDataLst>
              <p:tags r:id="rId10"/>
            </p:custDataLst>
          </p:nvPr>
        </p:nvSpPr>
        <p:spPr>
          <a:xfrm>
            <a:off x="5085715" y="5568315"/>
            <a:ext cx="6333490" cy="829945"/>
          </a:xfrm>
          <a:prstGeom prst="rect">
            <a:avLst/>
          </a:prstGeom>
          <a:noFill/>
        </p:spPr>
        <p:txBody>
          <a:bodyPr wrap="square" rtlCol="0">
            <a:spAutoFit/>
          </a:bodyPr>
          <a:lstStyle/>
          <a:p>
            <a:r>
              <a:rPr lang="zh-CN" altLang="en-US" sz="2400">
                <a:solidFill>
                  <a:srgbClr val="C00000"/>
                </a:solidFill>
                <a:sym typeface="+mn-ea"/>
              </a:rPr>
              <a:t>对大堰河的直接赞美，回应开头，重现诗的主旋律。整首诗结构严谨，一气呵成。</a:t>
            </a:r>
            <a:endParaRPr lang="zh-CN" altLang="en-US" sz="2400">
              <a:solidFill>
                <a:srgbClr val="C00000"/>
              </a:solidFill>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75778" name="Picture 2" descr="图片2"/>
          <p:cNvPicPr>
            <a:picLocks noChangeAspect="1"/>
          </p:cNvPicPr>
          <p:nvPr>
            <p:custDataLst>
              <p:tags r:id="rId4"/>
            </p:custDataLst>
          </p:nvPr>
        </p:nvPicPr>
        <p:blipFill>
          <a:blip r:embed="rId3"/>
          <a:stretch>
            <a:fillRect/>
          </a:stretch>
        </p:blipFill>
        <p:spPr>
          <a:xfrm>
            <a:off x="1524000" y="0"/>
            <a:ext cx="9144000" cy="6775450"/>
          </a:xfrm>
          <a:prstGeom prst="rect">
            <a:avLst/>
          </a:prstGeom>
          <a:noFill/>
          <a:ln w="9525">
            <a:noFill/>
          </a:ln>
        </p:spPr>
      </p:pic>
      <p:sp>
        <p:nvSpPr>
          <p:cNvPr id="75779" name="AutoShape 3"/>
          <p:cNvSpPr/>
          <p:nvPr>
            <p:custDataLst>
              <p:tags r:id="rId5"/>
            </p:custDataLst>
          </p:nvPr>
        </p:nvSpPr>
        <p:spPr>
          <a:xfrm>
            <a:off x="2424113" y="1268413"/>
            <a:ext cx="304800" cy="4648200"/>
          </a:xfrm>
          <a:prstGeom prst="leftBrace">
            <a:avLst>
              <a:gd name="adj1" fmla="val 127012"/>
              <a:gd name="adj2" fmla="val 50000"/>
            </a:avLst>
          </a:prstGeom>
          <a:noFill/>
          <a:ln w="34925" cap="flat" cmpd="sng">
            <a:solidFill>
              <a:srgbClr val="800000"/>
            </a:solidFill>
            <a:prstDash val="solid"/>
            <a:headEnd type="none" w="med" len="med"/>
            <a:tailEnd type="none" w="med" len="med"/>
          </a:ln>
        </p:spPr>
        <p:txBody>
          <a:bodyPr wrap="none" anchor="ctr" anchorCtr="0"/>
          <a:lstStyle/>
          <a:p>
            <a:endParaRPr lang="zh-CN" altLang="en-US"/>
          </a:p>
        </p:txBody>
      </p:sp>
      <p:sp>
        <p:nvSpPr>
          <p:cNvPr id="75780" name="Text Box 4"/>
          <p:cNvSpPr/>
          <p:nvPr>
            <p:custDataLst>
              <p:tags r:id="rId6"/>
            </p:custDataLst>
          </p:nvPr>
        </p:nvSpPr>
        <p:spPr>
          <a:xfrm>
            <a:off x="2640013" y="1196975"/>
            <a:ext cx="4535487" cy="460375"/>
          </a:xfrm>
          <a:prstGeom prst="rect">
            <a:avLst/>
          </a:prstGeom>
          <a:noFill/>
          <a:ln w="9525">
            <a:noFill/>
          </a:ln>
        </p:spPr>
        <p:txBody>
          <a:bodyPr anchor="t" anchorCtr="0">
            <a:spAutoFit/>
          </a:bodyPr>
          <a:lstStyle/>
          <a:p>
            <a:pPr>
              <a:spcBef>
                <a:spcPct val="50000"/>
              </a:spcBef>
            </a:pPr>
            <a:r>
              <a:rPr lang="zh-CN" altLang="en-US" sz="2400" b="1">
                <a:solidFill>
                  <a:srgbClr val="0000CC"/>
                </a:solidFill>
                <a:latin typeface="楷体_GB2312" panose="02010609030101010101" pitchFamily="1" charset="-122"/>
                <a:ea typeface="楷体_GB2312" panose="02010609030101010101" pitchFamily="1" charset="-122"/>
              </a:rPr>
              <a:t>引起回忆</a:t>
            </a:r>
            <a:r>
              <a:rPr lang="en-US" altLang="en-US" sz="2000" b="1">
                <a:solidFill>
                  <a:srgbClr val="0000CC"/>
                </a:solidFill>
                <a:latin typeface="楷体_GB2312" panose="02010609030101010101" pitchFamily="1" charset="-122"/>
                <a:ea typeface="楷体_GB2312" panose="02010609030101010101" pitchFamily="1" charset="-122"/>
              </a:rPr>
              <a:t>----</a:t>
            </a:r>
            <a:r>
              <a:rPr lang="zh-CN" altLang="en-US" sz="2000" b="1">
                <a:solidFill>
                  <a:srgbClr val="0000CC"/>
                </a:solidFill>
                <a:latin typeface="楷体_GB2312" panose="02010609030101010101" pitchFamily="1" charset="-122"/>
                <a:ea typeface="楷体_GB2312" panose="02010609030101010101" pitchFamily="1" charset="-122"/>
              </a:rPr>
              <a:t>介绍我与大堰河的关系　</a:t>
            </a:r>
            <a:endParaRPr lang="zh-CN" altLang="en-US" sz="2000" b="1">
              <a:solidFill>
                <a:srgbClr val="0000CC"/>
              </a:solidFill>
              <a:latin typeface="楷体_GB2312" panose="02010609030101010101" pitchFamily="1" charset="-122"/>
              <a:ea typeface="楷体_GB2312" pitchFamily="1" charset="-122"/>
            </a:endParaRPr>
          </a:p>
        </p:txBody>
      </p:sp>
      <p:sp>
        <p:nvSpPr>
          <p:cNvPr id="75781" name="Text Box 5"/>
          <p:cNvSpPr/>
          <p:nvPr>
            <p:custDataLst>
              <p:tags r:id="rId7"/>
            </p:custDataLst>
          </p:nvPr>
        </p:nvSpPr>
        <p:spPr>
          <a:xfrm>
            <a:off x="2495550" y="2420938"/>
            <a:ext cx="1828800" cy="460375"/>
          </a:xfrm>
          <a:prstGeom prst="rect">
            <a:avLst/>
          </a:prstGeom>
          <a:noFill/>
          <a:ln w="9525">
            <a:noFill/>
          </a:ln>
        </p:spPr>
        <p:txBody>
          <a:bodyPr anchor="t" anchorCtr="0">
            <a:spAutoFit/>
          </a:bodyPr>
          <a:lstStyle/>
          <a:p>
            <a:pPr>
              <a:spcBef>
                <a:spcPct val="50000"/>
              </a:spcBef>
            </a:pPr>
            <a:r>
              <a:rPr lang="zh-CN" altLang="en-US" sz="2400" b="1">
                <a:solidFill>
                  <a:srgbClr val="0000CC"/>
                </a:solidFill>
                <a:latin typeface="Times New Roman" panose="02020603050405020304" pitchFamily="2" charset="0"/>
                <a:ea typeface="楷体_GB2312" panose="02010609030101010101" pitchFamily="1" charset="-122"/>
              </a:rPr>
              <a:t>大堰河生前</a:t>
            </a:r>
            <a:endParaRPr lang="zh-CN" altLang="en-US" sz="2400" b="1">
              <a:solidFill>
                <a:srgbClr val="0000CC"/>
              </a:solidFill>
              <a:latin typeface="Times New Roman" panose="02020603050405020304" pitchFamily="2" charset="0"/>
              <a:ea typeface="楷体_GB2312" pitchFamily="1" charset="-122"/>
            </a:endParaRPr>
          </a:p>
        </p:txBody>
      </p:sp>
      <p:sp>
        <p:nvSpPr>
          <p:cNvPr id="75782" name="Text Box 6"/>
          <p:cNvSpPr/>
          <p:nvPr>
            <p:custDataLst>
              <p:tags r:id="rId8"/>
            </p:custDataLst>
          </p:nvPr>
        </p:nvSpPr>
        <p:spPr>
          <a:xfrm>
            <a:off x="4800600" y="2133600"/>
            <a:ext cx="4267200" cy="460375"/>
          </a:xfrm>
          <a:prstGeom prst="rect">
            <a:avLst/>
          </a:prstGeom>
          <a:noFill/>
          <a:ln w="9525">
            <a:noFill/>
          </a:ln>
        </p:spPr>
        <p:txBody>
          <a:bodyPr anchor="t" anchorCtr="0">
            <a:spAutoFit/>
          </a:bodyPr>
          <a:lstStyle/>
          <a:p>
            <a:pPr>
              <a:spcBef>
                <a:spcPct val="50000"/>
              </a:spcBef>
            </a:pPr>
            <a:endParaRPr lang="zh-CN" altLang="en-US" sz="2400">
              <a:solidFill>
                <a:srgbClr val="0000CC"/>
              </a:solidFill>
              <a:latin typeface="Times New Roman" panose="02020603050405020304" pitchFamily="2" charset="0"/>
            </a:endParaRPr>
          </a:p>
        </p:txBody>
      </p:sp>
      <p:sp>
        <p:nvSpPr>
          <p:cNvPr id="75783" name="AutoShape 7"/>
          <p:cNvSpPr/>
          <p:nvPr>
            <p:custDataLst>
              <p:tags r:id="rId9"/>
            </p:custDataLst>
          </p:nvPr>
        </p:nvSpPr>
        <p:spPr>
          <a:xfrm>
            <a:off x="4114800" y="1916113"/>
            <a:ext cx="252413" cy="1589087"/>
          </a:xfrm>
          <a:prstGeom prst="leftBrace">
            <a:avLst>
              <a:gd name="adj1" fmla="val 52434"/>
              <a:gd name="adj2" fmla="val 50000"/>
            </a:avLst>
          </a:prstGeom>
          <a:noFill/>
          <a:ln w="31750" cap="flat" cmpd="sng">
            <a:solidFill>
              <a:srgbClr val="800000"/>
            </a:solidFill>
            <a:prstDash val="solid"/>
            <a:headEnd type="none" w="med" len="med"/>
            <a:tailEnd type="none" w="med" len="med"/>
          </a:ln>
        </p:spPr>
        <p:txBody>
          <a:bodyPr wrap="none" anchor="ctr" anchorCtr="0"/>
          <a:lstStyle/>
          <a:p>
            <a:endParaRPr lang="zh-CN" altLang="en-US"/>
          </a:p>
        </p:txBody>
      </p:sp>
      <p:sp>
        <p:nvSpPr>
          <p:cNvPr id="75784" name="Text Box 8"/>
          <p:cNvSpPr/>
          <p:nvPr>
            <p:custDataLst>
              <p:tags r:id="rId10"/>
            </p:custDataLst>
          </p:nvPr>
        </p:nvSpPr>
        <p:spPr>
          <a:xfrm>
            <a:off x="4343400" y="1828800"/>
            <a:ext cx="2438400" cy="1781810"/>
          </a:xfrm>
          <a:prstGeom prst="rect">
            <a:avLst/>
          </a:prstGeom>
          <a:noFill/>
          <a:ln w="9525">
            <a:noFill/>
          </a:ln>
        </p:spPr>
        <p:txBody>
          <a:bodyPr anchor="t" anchorCtr="0">
            <a:spAutoFit/>
          </a:bodyPr>
          <a:lstStyle/>
          <a:p>
            <a:pPr>
              <a:spcBef>
                <a:spcPct val="50000"/>
              </a:spcBef>
            </a:pPr>
            <a:r>
              <a:rPr lang="zh-CN" altLang="en-US" sz="2000" b="1">
                <a:solidFill>
                  <a:srgbClr val="0000CC"/>
                </a:solidFill>
                <a:latin typeface="楷体_GB2312" panose="02010609030101010101" pitchFamily="1" charset="-122"/>
                <a:ea typeface="楷体_GB2312" panose="02010609030101010101" pitchFamily="1" charset="-122"/>
              </a:rPr>
              <a:t>家务繁重</a:t>
            </a:r>
            <a:r>
              <a:rPr lang="en-US" altLang="en-US" sz="2000" b="1">
                <a:solidFill>
                  <a:srgbClr val="0000CC"/>
                </a:solidFill>
                <a:latin typeface="楷体_GB2312" panose="02010609030101010101" pitchFamily="1" charset="-122"/>
                <a:ea typeface="楷体_GB2312" panose="02010609030101010101" pitchFamily="1" charset="-122"/>
              </a:rPr>
              <a:t>,</a:t>
            </a:r>
            <a:r>
              <a:rPr lang="zh-CN" altLang="en-US" sz="2000" b="1">
                <a:solidFill>
                  <a:srgbClr val="0000CC"/>
                </a:solidFill>
                <a:latin typeface="楷体_GB2312" panose="02010609030101010101" pitchFamily="1" charset="-122"/>
                <a:ea typeface="楷体_GB2312" panose="02010609030101010101" pitchFamily="1" charset="-122"/>
              </a:rPr>
              <a:t>疼爱乳儿</a:t>
            </a:r>
            <a:endParaRPr lang="zh-CN" altLang="en-US" sz="2000" b="1">
              <a:solidFill>
                <a:srgbClr val="0000CC"/>
              </a:solidFill>
              <a:latin typeface="楷体_GB2312" panose="02010609030101010101" pitchFamily="1" charset="-122"/>
              <a:ea typeface="楷体_GB2312" panose="02010609030101010101" pitchFamily="1" charset="-122"/>
            </a:endParaRPr>
          </a:p>
          <a:p>
            <a:pPr>
              <a:spcBef>
                <a:spcPct val="50000"/>
              </a:spcBef>
            </a:pPr>
            <a:r>
              <a:rPr lang="zh-CN" altLang="en-US" sz="2000" b="1">
                <a:solidFill>
                  <a:srgbClr val="0000CC"/>
                </a:solidFill>
                <a:latin typeface="楷体_GB2312" panose="02010609030101010101" pitchFamily="1" charset="-122"/>
                <a:ea typeface="楷体_GB2312" panose="02010609030101010101" pitchFamily="1" charset="-122"/>
              </a:rPr>
              <a:t>含泪别离</a:t>
            </a:r>
            <a:r>
              <a:rPr lang="en-US" altLang="en-US" sz="2000" b="1">
                <a:solidFill>
                  <a:srgbClr val="0000CC"/>
                </a:solidFill>
                <a:latin typeface="楷体_GB2312" panose="02010609030101010101" pitchFamily="1" charset="-122"/>
                <a:ea typeface="楷体_GB2312" panose="02010609030101010101" pitchFamily="1" charset="-122"/>
              </a:rPr>
              <a:t>,</a:t>
            </a:r>
            <a:r>
              <a:rPr lang="zh-CN" altLang="en-US" sz="2000" b="1">
                <a:solidFill>
                  <a:srgbClr val="0000CC"/>
                </a:solidFill>
                <a:latin typeface="楷体_GB2312" panose="02010609030101010101" pitchFamily="1" charset="-122"/>
                <a:ea typeface="楷体_GB2312" panose="02010609030101010101" pitchFamily="1" charset="-122"/>
              </a:rPr>
              <a:t>贫富对比</a:t>
            </a:r>
            <a:endParaRPr lang="zh-CN" altLang="en-US" sz="2000" b="1">
              <a:solidFill>
                <a:srgbClr val="0000CC"/>
              </a:solidFill>
              <a:latin typeface="楷体_GB2312" panose="02010609030101010101" pitchFamily="1" charset="-122"/>
              <a:ea typeface="楷体_GB2312" panose="02010609030101010101" pitchFamily="1" charset="-122"/>
            </a:endParaRPr>
          </a:p>
          <a:p>
            <a:pPr>
              <a:spcBef>
                <a:spcPct val="50000"/>
              </a:spcBef>
            </a:pPr>
            <a:r>
              <a:rPr lang="zh-CN" altLang="en-US" sz="2000" b="1">
                <a:solidFill>
                  <a:srgbClr val="0000CC"/>
                </a:solidFill>
                <a:latin typeface="楷体_GB2312" panose="02010609030101010101" pitchFamily="1" charset="-122"/>
                <a:ea typeface="楷体_GB2312" panose="02010609030101010101" pitchFamily="1" charset="-122"/>
              </a:rPr>
              <a:t>生活勤俭</a:t>
            </a:r>
            <a:r>
              <a:rPr lang="en-US" altLang="en-US" sz="2000" b="1">
                <a:solidFill>
                  <a:srgbClr val="0000CC"/>
                </a:solidFill>
                <a:latin typeface="楷体_GB2312" panose="02010609030101010101" pitchFamily="1" charset="-122"/>
                <a:ea typeface="楷体_GB2312" panose="02010609030101010101" pitchFamily="1" charset="-122"/>
              </a:rPr>
              <a:t>,</a:t>
            </a:r>
            <a:r>
              <a:rPr lang="zh-CN" altLang="en-US" sz="2000" b="1">
                <a:solidFill>
                  <a:srgbClr val="0000CC"/>
                </a:solidFill>
                <a:latin typeface="楷体_GB2312" panose="02010609030101010101" pitchFamily="1" charset="-122"/>
                <a:ea typeface="楷体_GB2312" panose="02010609030101010101" pitchFamily="1" charset="-122"/>
              </a:rPr>
              <a:t>宽厚善良</a:t>
            </a:r>
            <a:endParaRPr lang="zh-CN" altLang="en-US" sz="2000" b="1">
              <a:solidFill>
                <a:srgbClr val="0000CC"/>
              </a:solidFill>
              <a:latin typeface="楷体_GB2312" panose="02010609030101010101" pitchFamily="1" charset="-122"/>
              <a:ea typeface="楷体_GB2312" panose="02010609030101010101" pitchFamily="1" charset="-122"/>
            </a:endParaRPr>
          </a:p>
          <a:p>
            <a:pPr>
              <a:spcBef>
                <a:spcPct val="50000"/>
              </a:spcBef>
            </a:pPr>
            <a:r>
              <a:rPr lang="zh-CN" altLang="en-US" sz="2000" b="1">
                <a:solidFill>
                  <a:srgbClr val="0000CC"/>
                </a:solidFill>
                <a:latin typeface="楷体_GB2312" panose="02010609030101010101" pitchFamily="1" charset="-122"/>
                <a:ea typeface="楷体_GB2312" panose="02010609030101010101" pitchFamily="1" charset="-122"/>
              </a:rPr>
              <a:t>爱儿好梦</a:t>
            </a:r>
            <a:r>
              <a:rPr lang="en-US" altLang="en-US" sz="2000" b="1">
                <a:solidFill>
                  <a:srgbClr val="0000CC"/>
                </a:solidFill>
                <a:latin typeface="楷体_GB2312" panose="02010609030101010101" pitchFamily="1" charset="-122"/>
                <a:ea typeface="楷体_GB2312" panose="02010609030101010101" pitchFamily="1" charset="-122"/>
              </a:rPr>
              <a:t>,</a:t>
            </a:r>
            <a:r>
              <a:rPr lang="zh-CN" altLang="en-US" sz="2000" b="1">
                <a:solidFill>
                  <a:srgbClr val="0000CC"/>
                </a:solidFill>
                <a:latin typeface="楷体_GB2312" panose="02010609030101010101" pitchFamily="1" charset="-122"/>
                <a:ea typeface="楷体_GB2312" panose="02010609030101010101" pitchFamily="1" charset="-122"/>
              </a:rPr>
              <a:t>美丽心灵</a:t>
            </a:r>
            <a:endParaRPr lang="zh-CN" altLang="en-US" sz="2000" b="1">
              <a:solidFill>
                <a:srgbClr val="0000CC"/>
              </a:solidFill>
              <a:latin typeface="楷体_GB2312" panose="02010609030101010101" pitchFamily="1" charset="-122"/>
              <a:ea typeface="楷体_GB2312" panose="02010609030101010101" pitchFamily="1" charset="-122"/>
            </a:endParaRPr>
          </a:p>
        </p:txBody>
      </p:sp>
      <p:sp>
        <p:nvSpPr>
          <p:cNvPr id="75785" name="Text Box 9"/>
          <p:cNvSpPr/>
          <p:nvPr>
            <p:custDataLst>
              <p:tags r:id="rId11"/>
            </p:custDataLst>
          </p:nvPr>
        </p:nvSpPr>
        <p:spPr>
          <a:xfrm>
            <a:off x="2514600" y="4343400"/>
            <a:ext cx="1752600" cy="460375"/>
          </a:xfrm>
          <a:prstGeom prst="rect">
            <a:avLst/>
          </a:prstGeom>
          <a:noFill/>
          <a:ln w="9525">
            <a:noFill/>
          </a:ln>
        </p:spPr>
        <p:txBody>
          <a:bodyPr anchor="t" anchorCtr="0">
            <a:spAutoFit/>
          </a:bodyPr>
          <a:lstStyle/>
          <a:p>
            <a:pPr>
              <a:spcBef>
                <a:spcPct val="50000"/>
              </a:spcBef>
            </a:pPr>
            <a:r>
              <a:rPr lang="zh-CN" altLang="en-US" sz="2400" b="1">
                <a:solidFill>
                  <a:srgbClr val="0000CC"/>
                </a:solidFill>
                <a:latin typeface="Times New Roman" panose="02020603050405020304" pitchFamily="2" charset="0"/>
                <a:ea typeface="楷体_GB2312" panose="02010609030101010101" pitchFamily="1" charset="-122"/>
              </a:rPr>
              <a:t>大堰河死后</a:t>
            </a:r>
            <a:endParaRPr lang="zh-CN" altLang="en-US" sz="2400" b="1">
              <a:solidFill>
                <a:srgbClr val="0000CC"/>
              </a:solidFill>
              <a:latin typeface="Times New Roman" panose="02020603050405020304" pitchFamily="2" charset="0"/>
              <a:ea typeface="楷体_GB2312" panose="02010609030101010101" pitchFamily="1" charset="-122"/>
            </a:endParaRPr>
          </a:p>
        </p:txBody>
      </p:sp>
      <p:sp>
        <p:nvSpPr>
          <p:cNvPr id="75786" name="AutoShape 10"/>
          <p:cNvSpPr/>
          <p:nvPr>
            <p:custDataLst>
              <p:tags r:id="rId12"/>
            </p:custDataLst>
          </p:nvPr>
        </p:nvSpPr>
        <p:spPr>
          <a:xfrm>
            <a:off x="4114800" y="3810000"/>
            <a:ext cx="304800" cy="1524000"/>
          </a:xfrm>
          <a:prstGeom prst="leftBrace">
            <a:avLst>
              <a:gd name="adj1" fmla="val 41643"/>
              <a:gd name="adj2" fmla="val 50000"/>
            </a:avLst>
          </a:prstGeom>
          <a:noFill/>
          <a:ln w="31750" cap="flat" cmpd="sng">
            <a:solidFill>
              <a:srgbClr val="800000"/>
            </a:solidFill>
            <a:prstDash val="solid"/>
            <a:headEnd type="none" w="med" len="med"/>
            <a:tailEnd type="none" w="med" len="med"/>
          </a:ln>
        </p:spPr>
        <p:txBody>
          <a:bodyPr wrap="none" anchor="ctr" anchorCtr="0"/>
          <a:lstStyle/>
          <a:p>
            <a:endParaRPr lang="zh-CN" altLang="en-US"/>
          </a:p>
        </p:txBody>
      </p:sp>
      <p:sp>
        <p:nvSpPr>
          <p:cNvPr id="75787" name="Text Box 11"/>
          <p:cNvSpPr/>
          <p:nvPr>
            <p:custDataLst>
              <p:tags r:id="rId13"/>
            </p:custDataLst>
          </p:nvPr>
        </p:nvSpPr>
        <p:spPr>
          <a:xfrm>
            <a:off x="4343400" y="3886200"/>
            <a:ext cx="2438400" cy="1320800"/>
          </a:xfrm>
          <a:prstGeom prst="rect">
            <a:avLst/>
          </a:prstGeom>
          <a:noFill/>
          <a:ln w="9525">
            <a:noFill/>
          </a:ln>
        </p:spPr>
        <p:txBody>
          <a:bodyPr anchor="t" anchorCtr="0">
            <a:spAutoFit/>
          </a:bodyPr>
          <a:lstStyle/>
          <a:p>
            <a:pPr>
              <a:spcBef>
                <a:spcPct val="50000"/>
              </a:spcBef>
            </a:pPr>
            <a:r>
              <a:rPr lang="zh-CN" altLang="en-US" sz="2000" b="1">
                <a:solidFill>
                  <a:srgbClr val="0000CC"/>
                </a:solidFill>
                <a:latin typeface="楷体_GB2312" panose="02010609030101010101" pitchFamily="1" charset="-122"/>
                <a:ea typeface="楷体_GB2312" panose="02010609030101010101" pitchFamily="1" charset="-122"/>
              </a:rPr>
              <a:t>死后凄苦</a:t>
            </a:r>
            <a:r>
              <a:rPr lang="en-US" altLang="en-US" sz="2000" b="1">
                <a:solidFill>
                  <a:srgbClr val="0000CC"/>
                </a:solidFill>
                <a:latin typeface="楷体_GB2312" panose="02010609030101010101" pitchFamily="1" charset="-122"/>
                <a:ea typeface="楷体_GB2312" panose="02010609030101010101" pitchFamily="1" charset="-122"/>
              </a:rPr>
              <a:t>,</a:t>
            </a:r>
            <a:r>
              <a:rPr lang="zh-CN" altLang="en-US" sz="2000" b="1">
                <a:solidFill>
                  <a:srgbClr val="0000CC"/>
                </a:solidFill>
                <a:latin typeface="楷体_GB2312" panose="02010609030101010101" pitchFamily="1" charset="-122"/>
                <a:ea typeface="楷体_GB2312" panose="02010609030101010101" pitchFamily="1" charset="-122"/>
              </a:rPr>
              <a:t>一生悲凉</a:t>
            </a:r>
            <a:endParaRPr lang="zh-CN" altLang="en-US" sz="2000" b="1">
              <a:solidFill>
                <a:srgbClr val="0000CC"/>
              </a:solidFill>
              <a:latin typeface="楷体_GB2312" panose="02010609030101010101" pitchFamily="1" charset="-122"/>
              <a:ea typeface="楷体_GB2312" panose="02010609030101010101" pitchFamily="1" charset="-122"/>
            </a:endParaRPr>
          </a:p>
          <a:p>
            <a:pPr>
              <a:spcBef>
                <a:spcPct val="50000"/>
              </a:spcBef>
            </a:pPr>
            <a:r>
              <a:rPr lang="zh-CN" altLang="en-US" sz="2000" b="1">
                <a:solidFill>
                  <a:srgbClr val="0000CC"/>
                </a:solidFill>
                <a:latin typeface="楷体_GB2312" panose="02010609030101010101" pitchFamily="1" charset="-122"/>
                <a:ea typeface="楷体_GB2312" panose="02010609030101010101" pitchFamily="1" charset="-122"/>
              </a:rPr>
              <a:t>殡葬之薄</a:t>
            </a:r>
            <a:r>
              <a:rPr lang="en-US" altLang="en-US" sz="2000" b="1">
                <a:solidFill>
                  <a:srgbClr val="0000CC"/>
                </a:solidFill>
                <a:latin typeface="楷体_GB2312" panose="02010609030101010101" pitchFamily="1" charset="-122"/>
                <a:ea typeface="楷体_GB2312" panose="02010609030101010101" pitchFamily="1" charset="-122"/>
              </a:rPr>
              <a:t>,</a:t>
            </a:r>
            <a:r>
              <a:rPr lang="zh-CN" altLang="en-US" sz="2000" b="1">
                <a:solidFill>
                  <a:srgbClr val="0000CC"/>
                </a:solidFill>
                <a:latin typeface="楷体_GB2312" panose="02010609030101010101" pitchFamily="1" charset="-122"/>
                <a:ea typeface="楷体_GB2312" panose="02010609030101010101" pitchFamily="1" charset="-122"/>
              </a:rPr>
              <a:t>悲惨写照</a:t>
            </a:r>
            <a:endParaRPr lang="zh-CN" altLang="en-US" sz="2000" b="1">
              <a:solidFill>
                <a:srgbClr val="0000CC"/>
              </a:solidFill>
              <a:latin typeface="楷体_GB2312" panose="02010609030101010101" pitchFamily="1" charset="-122"/>
              <a:ea typeface="楷体_GB2312" panose="02010609030101010101" pitchFamily="1" charset="-122"/>
            </a:endParaRPr>
          </a:p>
          <a:p>
            <a:pPr>
              <a:spcBef>
                <a:spcPct val="50000"/>
              </a:spcBef>
            </a:pPr>
            <a:r>
              <a:rPr lang="zh-CN" altLang="en-US" sz="2000" b="1">
                <a:solidFill>
                  <a:srgbClr val="0000CC"/>
                </a:solidFill>
                <a:latin typeface="楷体_GB2312" panose="02010609030101010101" pitchFamily="1" charset="-122"/>
                <a:ea typeface="楷体_GB2312" panose="02010609030101010101" pitchFamily="1" charset="-122"/>
              </a:rPr>
              <a:t>家人遭遇</a:t>
            </a:r>
            <a:r>
              <a:rPr lang="en-US" altLang="en-US" sz="2000" b="1">
                <a:solidFill>
                  <a:srgbClr val="0000CC"/>
                </a:solidFill>
                <a:latin typeface="楷体_GB2312" panose="02010609030101010101" pitchFamily="1" charset="-122"/>
                <a:ea typeface="楷体_GB2312" panose="02010609030101010101" pitchFamily="1" charset="-122"/>
              </a:rPr>
              <a:t>,</a:t>
            </a:r>
            <a:r>
              <a:rPr lang="zh-CN" altLang="en-US" sz="2000" b="1">
                <a:solidFill>
                  <a:srgbClr val="0000CC"/>
                </a:solidFill>
                <a:latin typeface="楷体_GB2312" panose="02010609030101010101" pitchFamily="1" charset="-122"/>
                <a:ea typeface="楷体_GB2312" panose="02010609030101010101" pitchFamily="1" charset="-122"/>
              </a:rPr>
              <a:t>悲剧命运</a:t>
            </a:r>
            <a:endParaRPr lang="zh-CN" altLang="en-US" sz="2000" b="1">
              <a:solidFill>
                <a:srgbClr val="0000CC"/>
              </a:solidFill>
              <a:latin typeface="楷体_GB2312" panose="02010609030101010101" pitchFamily="1" charset="-122"/>
              <a:ea typeface="楷体_GB2312" panose="02010609030101010101" pitchFamily="1" charset="-122"/>
            </a:endParaRPr>
          </a:p>
        </p:txBody>
      </p:sp>
      <p:sp>
        <p:nvSpPr>
          <p:cNvPr id="75788" name="Text Box 12"/>
          <p:cNvSpPr/>
          <p:nvPr>
            <p:custDataLst>
              <p:tags r:id="rId14"/>
            </p:custDataLst>
          </p:nvPr>
        </p:nvSpPr>
        <p:spPr>
          <a:xfrm>
            <a:off x="2667000" y="5715000"/>
            <a:ext cx="4365625" cy="460375"/>
          </a:xfrm>
          <a:prstGeom prst="rect">
            <a:avLst/>
          </a:prstGeom>
          <a:noFill/>
          <a:ln w="9525">
            <a:noFill/>
          </a:ln>
        </p:spPr>
        <p:txBody>
          <a:bodyPr anchor="t" anchorCtr="0">
            <a:spAutoFit/>
          </a:bodyPr>
          <a:lstStyle/>
          <a:p>
            <a:pPr>
              <a:spcBef>
                <a:spcPct val="50000"/>
              </a:spcBef>
            </a:pPr>
            <a:r>
              <a:rPr lang="zh-CN" altLang="en-US" sz="2400" b="1">
                <a:solidFill>
                  <a:srgbClr val="0000CC"/>
                </a:solidFill>
                <a:latin typeface="楷体_GB2312" panose="02010609030101010101" pitchFamily="1" charset="-122"/>
                <a:ea typeface="楷体_GB2312" panose="02010609030101010101" pitchFamily="1" charset="-122"/>
              </a:rPr>
              <a:t>直接赞美</a:t>
            </a:r>
            <a:r>
              <a:rPr lang="en-US" altLang="en-US" sz="2000">
                <a:solidFill>
                  <a:srgbClr val="0000CC"/>
                </a:solidFill>
                <a:latin typeface="楷体_GB2312" panose="02010609030101010101" pitchFamily="1" charset="-122"/>
                <a:ea typeface="楷体_GB2312" panose="02010609030101010101" pitchFamily="1" charset="-122"/>
              </a:rPr>
              <a:t>---- </a:t>
            </a:r>
            <a:r>
              <a:rPr lang="zh-CN" altLang="en-US" sz="2000" b="1">
                <a:solidFill>
                  <a:srgbClr val="0000CC"/>
                </a:solidFill>
                <a:latin typeface="楷体_GB2312" panose="02010609030101010101" pitchFamily="1" charset="-122"/>
                <a:ea typeface="楷体_GB2312" panose="02010609030101010101" pitchFamily="1" charset="-122"/>
              </a:rPr>
              <a:t>呈给大堰河的赞美诗　</a:t>
            </a:r>
            <a:endParaRPr lang="zh-CN" altLang="en-US" sz="2000" b="1">
              <a:solidFill>
                <a:srgbClr val="0000CC"/>
              </a:solidFill>
              <a:latin typeface="楷体_GB2312" panose="02010609030101010101" pitchFamily="1" charset="-122"/>
              <a:ea typeface="楷体_GB2312" panose="02010609030101010101" pitchFamily="1" charset="-122"/>
            </a:endParaRPr>
          </a:p>
        </p:txBody>
      </p:sp>
      <p:sp>
        <p:nvSpPr>
          <p:cNvPr id="75789" name="AutoShape 13"/>
          <p:cNvSpPr/>
          <p:nvPr>
            <p:custDataLst>
              <p:tags r:id="rId15"/>
            </p:custDataLst>
          </p:nvPr>
        </p:nvSpPr>
        <p:spPr>
          <a:xfrm>
            <a:off x="6705600" y="1905000"/>
            <a:ext cx="228600" cy="1676400"/>
          </a:xfrm>
          <a:prstGeom prst="rightBrace">
            <a:avLst>
              <a:gd name="adj1" fmla="val 61077"/>
              <a:gd name="adj2" fmla="val 50000"/>
            </a:avLst>
          </a:prstGeom>
          <a:noFill/>
          <a:ln w="31750" cap="flat" cmpd="sng">
            <a:solidFill>
              <a:srgbClr val="800000"/>
            </a:solidFill>
            <a:prstDash val="solid"/>
            <a:headEnd type="none" w="med" len="med"/>
            <a:tailEnd type="none" w="med" len="med"/>
          </a:ln>
        </p:spPr>
        <p:txBody>
          <a:bodyPr wrap="none" anchor="ctr" anchorCtr="0"/>
          <a:lstStyle/>
          <a:p>
            <a:endParaRPr lang="zh-CN" altLang="en-US"/>
          </a:p>
        </p:txBody>
      </p:sp>
      <p:sp>
        <p:nvSpPr>
          <p:cNvPr id="75790" name="AutoShape 14"/>
          <p:cNvSpPr/>
          <p:nvPr>
            <p:custDataLst>
              <p:tags r:id="rId16"/>
            </p:custDataLst>
          </p:nvPr>
        </p:nvSpPr>
        <p:spPr>
          <a:xfrm>
            <a:off x="6705600" y="3810000"/>
            <a:ext cx="228600" cy="1524000"/>
          </a:xfrm>
          <a:prstGeom prst="rightBrace">
            <a:avLst>
              <a:gd name="adj1" fmla="val 55524"/>
              <a:gd name="adj2" fmla="val 50000"/>
            </a:avLst>
          </a:prstGeom>
          <a:noFill/>
          <a:ln w="31750" cap="flat" cmpd="sng">
            <a:solidFill>
              <a:srgbClr val="800000"/>
            </a:solidFill>
            <a:prstDash val="solid"/>
            <a:headEnd type="none" w="med" len="med"/>
            <a:tailEnd type="none" w="med" len="med"/>
          </a:ln>
        </p:spPr>
        <p:txBody>
          <a:bodyPr wrap="none" anchor="ctr" anchorCtr="0"/>
          <a:lstStyle/>
          <a:p>
            <a:endParaRPr lang="zh-CN" altLang="en-US"/>
          </a:p>
        </p:txBody>
      </p:sp>
      <p:sp>
        <p:nvSpPr>
          <p:cNvPr id="75791" name="Text Box 15"/>
          <p:cNvSpPr/>
          <p:nvPr>
            <p:custDataLst>
              <p:tags r:id="rId17"/>
            </p:custDataLst>
          </p:nvPr>
        </p:nvSpPr>
        <p:spPr>
          <a:xfrm>
            <a:off x="7032625" y="2565400"/>
            <a:ext cx="1981200" cy="460375"/>
          </a:xfrm>
          <a:prstGeom prst="rect">
            <a:avLst/>
          </a:prstGeom>
          <a:noFill/>
          <a:ln w="9525">
            <a:noFill/>
          </a:ln>
        </p:spPr>
        <p:txBody>
          <a:bodyPr anchor="t" anchorCtr="0">
            <a:spAutoFit/>
          </a:bodyPr>
          <a:lstStyle/>
          <a:p>
            <a:pPr>
              <a:spcBef>
                <a:spcPct val="50000"/>
              </a:spcBef>
            </a:pPr>
            <a:r>
              <a:rPr lang="zh-CN" altLang="en-US" sz="2000" b="1">
                <a:solidFill>
                  <a:srgbClr val="0000CC"/>
                </a:solidFill>
                <a:latin typeface="楷体_GB2312" panose="02010609030101010101" pitchFamily="1" charset="-122"/>
                <a:ea typeface="楷体_GB2312" panose="02010609030101010101" pitchFamily="1" charset="-122"/>
              </a:rPr>
              <a:t>（</a:t>
            </a:r>
            <a:r>
              <a:rPr lang="zh-CN" altLang="en-US" sz="2400" b="1">
                <a:solidFill>
                  <a:srgbClr val="0000CC"/>
                </a:solidFill>
                <a:latin typeface="楷体_GB2312" panose="02010609030101010101" pitchFamily="1" charset="-122"/>
                <a:ea typeface="楷体_GB2312" panose="02010609030101010101" pitchFamily="1" charset="-122"/>
              </a:rPr>
              <a:t>眷恋感激）</a:t>
            </a:r>
            <a:endParaRPr lang="zh-CN" altLang="en-US" sz="2000">
              <a:solidFill>
                <a:srgbClr val="0000CC"/>
              </a:solidFill>
              <a:latin typeface="楷体_GB2312" panose="02010609030101010101" pitchFamily="1" charset="-122"/>
              <a:ea typeface="楷体_GB2312" pitchFamily="1" charset="-122"/>
            </a:endParaRPr>
          </a:p>
        </p:txBody>
      </p:sp>
      <p:sp>
        <p:nvSpPr>
          <p:cNvPr id="75792" name="Text Box 16"/>
          <p:cNvSpPr/>
          <p:nvPr>
            <p:custDataLst>
              <p:tags r:id="rId18"/>
            </p:custDataLst>
          </p:nvPr>
        </p:nvSpPr>
        <p:spPr>
          <a:xfrm>
            <a:off x="7175500" y="4221163"/>
            <a:ext cx="2057400" cy="460375"/>
          </a:xfrm>
          <a:prstGeom prst="rect">
            <a:avLst/>
          </a:prstGeom>
          <a:noFill/>
          <a:ln w="9525">
            <a:noFill/>
          </a:ln>
        </p:spPr>
        <p:txBody>
          <a:bodyPr anchor="t" anchorCtr="0">
            <a:spAutoFit/>
          </a:bodyPr>
          <a:lstStyle/>
          <a:p>
            <a:pPr>
              <a:spcBef>
                <a:spcPct val="50000"/>
              </a:spcBef>
            </a:pPr>
            <a:r>
              <a:rPr lang="en-US" altLang="en-US" sz="2000" b="1">
                <a:solidFill>
                  <a:srgbClr val="0000CC"/>
                </a:solidFill>
                <a:latin typeface="楷体_GB2312" panose="02010609030101010101" pitchFamily="1" charset="-122"/>
                <a:ea typeface="楷体_GB2312" panose="02010609030101010101" pitchFamily="1" charset="-122"/>
              </a:rPr>
              <a:t>(</a:t>
            </a:r>
            <a:r>
              <a:rPr lang="zh-CN" altLang="en-US" sz="2400" b="1">
                <a:solidFill>
                  <a:srgbClr val="0000CC"/>
                </a:solidFill>
                <a:latin typeface="楷体_GB2312" panose="02010609030101010101" pitchFamily="1" charset="-122"/>
                <a:ea typeface="楷体_GB2312" panose="02010609030101010101" pitchFamily="1" charset="-122"/>
              </a:rPr>
              <a:t>同情诅咒</a:t>
            </a:r>
            <a:r>
              <a:rPr lang="en-US" altLang="en-US" sz="2000" b="1">
                <a:solidFill>
                  <a:srgbClr val="0000CC"/>
                </a:solidFill>
                <a:latin typeface="楷体_GB2312" panose="02010609030101010101" pitchFamily="1" charset="-122"/>
                <a:ea typeface="楷体_GB2312" panose="02010609030101010101" pitchFamily="1" charset="-122"/>
              </a:rPr>
              <a:t>)</a:t>
            </a:r>
            <a:endParaRPr lang="en-US" altLang="en-US" sz="2000" b="1">
              <a:solidFill>
                <a:srgbClr val="0000CC"/>
              </a:solidFill>
              <a:latin typeface="楷体_GB2312" panose="02010609030101010101" pitchFamily="1" charset="-122"/>
              <a:ea typeface="楷体_GB2312" pitchFamily="1" charset="-122"/>
            </a:endParaRPr>
          </a:p>
        </p:txBody>
      </p:sp>
      <p:sp>
        <p:nvSpPr>
          <p:cNvPr id="75793" name="AutoShape 17"/>
          <p:cNvSpPr/>
          <p:nvPr>
            <p:custDataLst>
              <p:tags r:id="rId19"/>
            </p:custDataLst>
          </p:nvPr>
        </p:nvSpPr>
        <p:spPr>
          <a:xfrm>
            <a:off x="9048750" y="1412875"/>
            <a:ext cx="152400" cy="4648200"/>
          </a:xfrm>
          <a:prstGeom prst="rightBrace">
            <a:avLst>
              <a:gd name="adj1" fmla="val 254025"/>
              <a:gd name="adj2" fmla="val 50000"/>
            </a:avLst>
          </a:prstGeom>
          <a:noFill/>
          <a:ln w="34925" cap="flat" cmpd="sng">
            <a:solidFill>
              <a:srgbClr val="800000"/>
            </a:solidFill>
            <a:prstDash val="solid"/>
            <a:headEnd type="none" w="med" len="med"/>
            <a:tailEnd type="none" w="med" len="med"/>
          </a:ln>
        </p:spPr>
        <p:txBody>
          <a:bodyPr wrap="none" anchor="ctr" anchorCtr="0"/>
          <a:lstStyle/>
          <a:p>
            <a:endParaRPr lang="zh-CN" altLang="en-US"/>
          </a:p>
        </p:txBody>
      </p:sp>
      <p:sp>
        <p:nvSpPr>
          <p:cNvPr id="75794" name="Text Box 18"/>
          <p:cNvSpPr/>
          <p:nvPr>
            <p:custDataLst>
              <p:tags r:id="rId20"/>
            </p:custDataLst>
          </p:nvPr>
        </p:nvSpPr>
        <p:spPr>
          <a:xfrm>
            <a:off x="9184005" y="2133600"/>
            <a:ext cx="1290320" cy="2879725"/>
          </a:xfrm>
          <a:prstGeom prst="rect">
            <a:avLst/>
          </a:prstGeom>
          <a:solidFill>
            <a:schemeClr val="accent1"/>
          </a:solidFill>
          <a:ln w="9525">
            <a:noFill/>
          </a:ln>
        </p:spPr>
        <p:txBody>
          <a:bodyPr vert="eaVert" anchor="t" anchorCtr="0">
            <a:spAutoFit/>
          </a:bodyPr>
          <a:lstStyle/>
          <a:p>
            <a:pPr>
              <a:spcBef>
                <a:spcPct val="50000"/>
              </a:spcBef>
            </a:pPr>
            <a:r>
              <a:rPr lang="zh-CN" altLang="en-US" sz="3600" b="1">
                <a:solidFill>
                  <a:schemeClr val="bg1"/>
                </a:solidFill>
                <a:latin typeface="Times New Roman" panose="02020603050405020304" pitchFamily="2" charset="0"/>
                <a:ea typeface="隶书" pitchFamily="1" charset="-122"/>
              </a:rPr>
              <a:t>动妇女的赞美</a:t>
            </a:r>
            <a:r>
              <a:rPr lang="zh-CN" altLang="en-US" sz="3600" b="1">
                <a:solidFill>
                  <a:schemeClr val="bg1"/>
                </a:solidFill>
                <a:latin typeface="Times New Roman" panose="02020603050405020304" pitchFamily="2" charset="0"/>
                <a:ea typeface="华文行楷" pitchFamily="2" charset="-122"/>
              </a:rPr>
              <a:t>  </a:t>
            </a:r>
            <a:r>
              <a:rPr lang="zh-CN" altLang="en-US" sz="3600" b="1">
                <a:solidFill>
                  <a:schemeClr val="bg1"/>
                </a:solidFill>
                <a:latin typeface="Times New Roman" panose="02020603050405020304" pitchFamily="2" charset="0"/>
                <a:ea typeface="隶书" pitchFamily="1" charset="-122"/>
              </a:rPr>
              <a:t>对千千万万劳</a:t>
            </a:r>
            <a:endParaRPr lang="zh-CN" altLang="en-US" sz="3600" b="1">
              <a:solidFill>
                <a:schemeClr val="bg1"/>
              </a:solidFill>
              <a:latin typeface="Times New Roman" panose="02020603050405020304" pitchFamily="2" charset="0"/>
              <a:ea typeface="隶书" pitchFamily="1" charset="-122"/>
            </a:endParaRPr>
          </a:p>
        </p:txBody>
      </p:sp>
      <p:sp>
        <p:nvSpPr>
          <p:cNvPr id="75795" name="Text Box 19"/>
          <p:cNvSpPr/>
          <p:nvPr>
            <p:custDataLst>
              <p:tags r:id="rId21"/>
            </p:custDataLst>
          </p:nvPr>
        </p:nvSpPr>
        <p:spPr>
          <a:xfrm>
            <a:off x="4583113" y="549275"/>
            <a:ext cx="1371600" cy="583565"/>
          </a:xfrm>
          <a:prstGeom prst="rect">
            <a:avLst/>
          </a:prstGeom>
          <a:noFill/>
          <a:ln w="9525">
            <a:noFill/>
          </a:ln>
        </p:spPr>
        <p:txBody>
          <a:bodyPr anchor="t" anchorCtr="0">
            <a:spAutoFit/>
          </a:bodyPr>
          <a:lstStyle/>
          <a:p>
            <a:pPr>
              <a:spcBef>
                <a:spcPct val="50000"/>
              </a:spcBef>
            </a:pPr>
            <a:r>
              <a:rPr lang="zh-CN" altLang="en-US" sz="3200" b="1">
                <a:solidFill>
                  <a:srgbClr val="CC00CC"/>
                </a:solidFill>
                <a:latin typeface="Times New Roman" panose="02020603050405020304" pitchFamily="2" charset="0"/>
                <a:ea typeface="华文行楷" pitchFamily="2" charset="-122"/>
              </a:rPr>
              <a:t>叙事</a:t>
            </a:r>
            <a:endParaRPr lang="zh-CN" altLang="en-US" sz="3200" b="1">
              <a:solidFill>
                <a:srgbClr val="CC00CC"/>
              </a:solidFill>
              <a:latin typeface="Times New Roman" panose="02020603050405020304" pitchFamily="2" charset="0"/>
              <a:ea typeface="华文行楷" pitchFamily="2" charset="-122"/>
            </a:endParaRPr>
          </a:p>
        </p:txBody>
      </p:sp>
      <p:sp>
        <p:nvSpPr>
          <p:cNvPr id="75796" name="Text Box 20"/>
          <p:cNvSpPr/>
          <p:nvPr>
            <p:custDataLst>
              <p:tags r:id="rId22"/>
            </p:custDataLst>
          </p:nvPr>
        </p:nvSpPr>
        <p:spPr>
          <a:xfrm>
            <a:off x="7535863" y="549275"/>
            <a:ext cx="1295400" cy="583565"/>
          </a:xfrm>
          <a:prstGeom prst="rect">
            <a:avLst/>
          </a:prstGeom>
          <a:noFill/>
          <a:ln w="9525">
            <a:noFill/>
          </a:ln>
        </p:spPr>
        <p:txBody>
          <a:bodyPr anchor="t" anchorCtr="0">
            <a:spAutoFit/>
          </a:bodyPr>
          <a:lstStyle/>
          <a:p>
            <a:pPr>
              <a:spcBef>
                <a:spcPct val="50000"/>
              </a:spcBef>
            </a:pPr>
            <a:r>
              <a:rPr lang="zh-CN" altLang="en-US" sz="3200" b="1">
                <a:solidFill>
                  <a:srgbClr val="CC00CC"/>
                </a:solidFill>
                <a:latin typeface="Times New Roman" panose="02020603050405020304" pitchFamily="2" charset="0"/>
                <a:ea typeface="华文行楷" pitchFamily="2" charset="-122"/>
              </a:rPr>
              <a:t>抒情</a:t>
            </a:r>
            <a:endParaRPr lang="zh-CN" altLang="en-US" sz="3200" b="1">
              <a:solidFill>
                <a:srgbClr val="CC00CC"/>
              </a:solidFill>
              <a:latin typeface="Times New Roman" panose="02020603050405020304" pitchFamily="2" charset="0"/>
              <a:ea typeface="华文行楷" pitchFamily="2" charset="-122"/>
            </a:endParaRPr>
          </a:p>
        </p:txBody>
      </p:sp>
      <p:sp>
        <p:nvSpPr>
          <p:cNvPr id="75797" name="AutoShape 21"/>
          <p:cNvSpPr/>
          <p:nvPr>
            <p:custDataLst>
              <p:tags r:id="rId23"/>
            </p:custDataLst>
          </p:nvPr>
        </p:nvSpPr>
        <p:spPr>
          <a:xfrm rot="-5400000" flipH="1">
            <a:off x="7654925" y="2014538"/>
            <a:ext cx="769938" cy="287337"/>
          </a:xfrm>
          <a:solidFill>
            <a:srgbClr val="FF7C80"/>
          </a:solidFill>
          <a:ln w="9525" cap="flat" cmpd="sng">
            <a:solidFill>
              <a:srgbClr val="FF3300"/>
            </a:solidFill>
            <a:prstDash val="solid"/>
            <a:miter/>
            <a:headEnd type="none" w="med" len="med"/>
            <a:tailEnd type="none" w="med" len="med"/>
          </a:ln>
        </p:spPr>
        <p:txBody>
          <a:bodyPr/>
          <a:lstStyle/>
          <a:p>
            <a:endParaRPr lang="zh-CN" altLang="en-US"/>
          </a:p>
        </p:txBody>
      </p:sp>
      <p:sp>
        <p:nvSpPr>
          <p:cNvPr id="75798" name="AutoShape 22"/>
          <p:cNvSpPr/>
          <p:nvPr>
            <p:custDataLst>
              <p:tags r:id="rId24"/>
            </p:custDataLst>
          </p:nvPr>
        </p:nvSpPr>
        <p:spPr>
          <a:xfrm rot="-5400000" flipH="1">
            <a:off x="7580313" y="3524250"/>
            <a:ext cx="914400" cy="287338"/>
          </a:xfrm>
          <a:solidFill>
            <a:srgbClr val="FF7C80"/>
          </a:solidFill>
          <a:ln w="9525" cap="flat" cmpd="sng">
            <a:solidFill>
              <a:srgbClr val="FF3300"/>
            </a:solidFill>
            <a:prstDash val="solid"/>
            <a:miter/>
            <a:headEnd type="none" w="med" len="med"/>
            <a:tailEnd type="none" w="med" len="med"/>
          </a:ln>
        </p:spPr>
        <p:txBody>
          <a:bodyPr/>
          <a:lstStyle/>
          <a:p>
            <a:endParaRPr lang="zh-CN" altLang="en-US"/>
          </a:p>
        </p:txBody>
      </p:sp>
      <p:sp>
        <p:nvSpPr>
          <p:cNvPr id="75799" name="AutoShape 23"/>
          <p:cNvSpPr/>
          <p:nvPr>
            <p:custDataLst>
              <p:tags r:id="rId25"/>
            </p:custDataLst>
          </p:nvPr>
        </p:nvSpPr>
        <p:spPr>
          <a:xfrm rot="-5400000" flipH="1">
            <a:off x="7653338" y="4964113"/>
            <a:ext cx="771525" cy="288925"/>
          </a:xfrm>
          <a:solidFill>
            <a:srgbClr val="FF7C80"/>
          </a:solidFill>
          <a:ln w="9525" cap="flat" cmpd="sng">
            <a:solidFill>
              <a:srgbClr val="FF3300"/>
            </a:solidFill>
            <a:prstDash val="solid"/>
            <a:miter/>
            <a:headEnd type="none" w="med" len="med"/>
            <a:tailEnd type="none" w="med" len="med"/>
          </a:ln>
        </p:spPr>
        <p:txBody>
          <a:bodyPr/>
          <a:lstStyle/>
          <a:p>
            <a:endParaRPr lang="zh-CN" altLang="en-US"/>
          </a:p>
        </p:txBody>
      </p:sp>
      <p:sp>
        <p:nvSpPr>
          <p:cNvPr id="75800" name="Text Box 24"/>
          <p:cNvSpPr/>
          <p:nvPr>
            <p:custDataLst>
              <p:tags r:id="rId26"/>
            </p:custDataLst>
          </p:nvPr>
        </p:nvSpPr>
        <p:spPr>
          <a:xfrm>
            <a:off x="1844358" y="1628775"/>
            <a:ext cx="675005" cy="4572000"/>
          </a:xfrm>
          <a:prstGeom prst="rect">
            <a:avLst/>
          </a:prstGeom>
          <a:noFill/>
          <a:ln w="9525">
            <a:noFill/>
          </a:ln>
        </p:spPr>
        <p:txBody>
          <a:bodyPr vert="eaVert" anchor="t" anchorCtr="0">
            <a:spAutoFit/>
          </a:bodyPr>
          <a:lstStyle/>
          <a:p>
            <a:pPr>
              <a:spcBef>
                <a:spcPct val="50000"/>
              </a:spcBef>
            </a:pPr>
            <a:r>
              <a:rPr lang="zh-CN" altLang="en-US" sz="3200" b="1">
                <a:solidFill>
                  <a:srgbClr val="0000CC"/>
                </a:solidFill>
                <a:latin typeface="Times New Roman" panose="02020603050405020304" pitchFamily="2" charset="0"/>
                <a:ea typeface="隶书" pitchFamily="1" charset="-122"/>
              </a:rPr>
              <a:t>大堰河       我的保姆</a:t>
            </a:r>
            <a:endParaRPr lang="zh-CN" altLang="en-US" sz="3200" b="1">
              <a:solidFill>
                <a:srgbClr val="0000CC"/>
              </a:solidFill>
              <a:latin typeface="Times New Roman" panose="02020603050405020304" pitchFamily="2" charset="0"/>
              <a:ea typeface="隶书" pitchFamily="1" charset="-122"/>
            </a:endParaRPr>
          </a:p>
        </p:txBody>
      </p:sp>
      <p:cxnSp>
        <p:nvCxnSpPr>
          <p:cNvPr id="75801" name="Line 25"/>
          <p:cNvCxnSpPr/>
          <p:nvPr>
            <p:custDataLst>
              <p:tags r:id="rId27"/>
            </p:custDataLst>
          </p:nvPr>
        </p:nvCxnSpPr>
        <p:spPr>
          <a:xfrm flipH="1">
            <a:off x="2208213" y="2852738"/>
            <a:ext cx="0" cy="720725"/>
          </a:xfrm>
          <a:prstGeom prst="line">
            <a:avLst/>
          </a:prstGeom>
          <a:ln w="38100" cap="flat" cmpd="sng">
            <a:solidFill>
              <a:srgbClr val="0000CC"/>
            </a:solidFill>
            <a:prstDash val="solid"/>
            <a:round/>
            <a:headEnd type="none" w="med" len="med"/>
            <a:tailEnd type="none" w="med" len="med"/>
          </a:ln>
        </p:spPr>
      </p:cxnSp>
      <p:sp>
        <p:nvSpPr>
          <p:cNvPr id="75802" name="Text Box 26"/>
          <p:cNvSpPr/>
          <p:nvPr>
            <p:custDataLst>
              <p:tags r:id="rId28"/>
            </p:custDataLst>
          </p:nvPr>
        </p:nvSpPr>
        <p:spPr>
          <a:xfrm>
            <a:off x="7248525" y="1196975"/>
            <a:ext cx="1965325" cy="460375"/>
          </a:xfrm>
          <a:prstGeom prst="rect">
            <a:avLst/>
          </a:prstGeom>
          <a:noFill/>
          <a:ln w="9525">
            <a:noFill/>
          </a:ln>
        </p:spPr>
        <p:txBody>
          <a:bodyPr anchor="t" anchorCtr="0">
            <a:spAutoFit/>
          </a:bodyPr>
          <a:lstStyle/>
          <a:p>
            <a:pPr>
              <a:spcBef>
                <a:spcPct val="50000"/>
              </a:spcBef>
            </a:pPr>
            <a:r>
              <a:rPr lang="en-US" altLang="en-US" sz="2400" b="1">
                <a:solidFill>
                  <a:srgbClr val="0000CC"/>
                </a:solidFill>
                <a:latin typeface="楷体_GB2312" panose="02010609030101010101" pitchFamily="1" charset="-122"/>
                <a:ea typeface="楷体_GB2312" panose="02010609030101010101" pitchFamily="1" charset="-122"/>
              </a:rPr>
              <a:t>(</a:t>
            </a:r>
            <a:r>
              <a:rPr lang="zh-CN" altLang="en-US" sz="2400" b="1">
                <a:solidFill>
                  <a:srgbClr val="0000CC"/>
                </a:solidFill>
                <a:latin typeface="楷体_GB2312" panose="02010609030101010101" pitchFamily="1" charset="-122"/>
                <a:ea typeface="楷体_GB2312" panose="02010609030101010101" pitchFamily="1" charset="-122"/>
              </a:rPr>
              <a:t>追怀痛悼</a:t>
            </a:r>
            <a:r>
              <a:rPr lang="en-US" altLang="en-US" sz="2400" b="1">
                <a:solidFill>
                  <a:srgbClr val="0000CC"/>
                </a:solidFill>
                <a:latin typeface="楷体_GB2312" panose="02010609030101010101" pitchFamily="1" charset="-122"/>
                <a:ea typeface="楷体_GB2312" panose="02010609030101010101" pitchFamily="1" charset="-122"/>
              </a:rPr>
              <a:t>)</a:t>
            </a:r>
            <a:endParaRPr lang="en-US" altLang="en-US" sz="2400">
              <a:latin typeface="楷体_GB2312" panose="02010609030101010101" pitchFamily="1" charset="-122"/>
              <a:ea typeface="楷体_GB2312" pitchFamily="1" charset="-122"/>
            </a:endParaRPr>
          </a:p>
        </p:txBody>
      </p:sp>
      <p:sp>
        <p:nvSpPr>
          <p:cNvPr id="75803" name="Text Box 27"/>
          <p:cNvSpPr/>
          <p:nvPr>
            <p:custDataLst>
              <p:tags r:id="rId29"/>
            </p:custDataLst>
          </p:nvPr>
        </p:nvSpPr>
        <p:spPr>
          <a:xfrm>
            <a:off x="7104063" y="5734050"/>
            <a:ext cx="1963737" cy="460375"/>
          </a:xfrm>
          <a:prstGeom prst="rect">
            <a:avLst/>
          </a:prstGeom>
          <a:noFill/>
          <a:ln w="9525">
            <a:noFill/>
          </a:ln>
        </p:spPr>
        <p:txBody>
          <a:bodyPr anchor="t" anchorCtr="0">
            <a:spAutoFit/>
          </a:bodyPr>
          <a:lstStyle/>
          <a:p>
            <a:r>
              <a:rPr lang="en-US" altLang="en-US" sz="2400" b="1">
                <a:solidFill>
                  <a:srgbClr val="0000CC"/>
                </a:solidFill>
                <a:latin typeface="楷体_GB2312" panose="02010609030101010101" pitchFamily="1" charset="-122"/>
                <a:ea typeface="楷体_GB2312" panose="02010609030101010101" pitchFamily="1" charset="-122"/>
              </a:rPr>
              <a:t>(</a:t>
            </a:r>
            <a:r>
              <a:rPr lang="zh-CN" altLang="en-US" sz="2400" b="1">
                <a:solidFill>
                  <a:srgbClr val="0000CC"/>
                </a:solidFill>
                <a:latin typeface="楷体_GB2312" panose="02010609030101010101" pitchFamily="1" charset="-122"/>
                <a:ea typeface="楷体_GB2312" panose="02010609030101010101" pitchFamily="1" charset="-122"/>
              </a:rPr>
              <a:t>赞颂讴歌</a:t>
            </a:r>
            <a:r>
              <a:rPr lang="en-US" altLang="en-US" sz="2400" b="1">
                <a:solidFill>
                  <a:srgbClr val="0000CC"/>
                </a:solidFill>
                <a:latin typeface="楷体_GB2312" panose="02010609030101010101" pitchFamily="1" charset="-122"/>
                <a:ea typeface="楷体_GB2312" panose="02010609030101010101" pitchFamily="1" charset="-122"/>
              </a:rPr>
              <a:t>)</a:t>
            </a:r>
            <a:endParaRPr lang="en-US" altLang="en-US" sz="2400" b="1">
              <a:solidFill>
                <a:srgbClr val="0000CC"/>
              </a:solidFill>
              <a:latin typeface="楷体_GB2312" panose="02010609030101010101" pitchFamily="1" charset="-122"/>
              <a:ea typeface="楷体_GB2312" pitchFamily="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5779"/>
                                        </p:tgtEl>
                                        <p:attrNameLst>
                                          <p:attrName>style.visibility</p:attrName>
                                        </p:attrNameLst>
                                      </p:cBhvr>
                                      <p:to>
                                        <p:strVal val="visible"/>
                                      </p:to>
                                    </p:set>
                                    <p:anim calcmode="lin" valueType="num">
                                      <p:cBhvr additive="base">
                                        <p:cTn id="7" dur="500" fill="hold"/>
                                        <p:tgtEl>
                                          <p:spTgt spid="75779"/>
                                        </p:tgtEl>
                                        <p:attrNameLst>
                                          <p:attrName>ppt_x</p:attrName>
                                        </p:attrNameLst>
                                      </p:cBhvr>
                                      <p:tavLst>
                                        <p:tav tm="0">
                                          <p:val>
                                            <p:strVal val="#ppt_x"/>
                                          </p:val>
                                        </p:tav>
                                        <p:tav tm="100000">
                                          <p:val>
                                            <p:strVal val="#ppt_x"/>
                                          </p:val>
                                        </p:tav>
                                      </p:tavLst>
                                    </p:anim>
                                    <p:anim calcmode="lin" valueType="num">
                                      <p:cBhvr additive="base">
                                        <p:cTn id="8" dur="500" fill="hold"/>
                                        <p:tgtEl>
                                          <p:spTgt spid="7577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6" presetClass="entr" presetSubtype="0" fill="hold" grpId="0" nodeType="clickEffect">
                                  <p:stCondLst>
                                    <p:cond delay="0"/>
                                  </p:stCondLst>
                                  <p:childTnLst>
                                    <p:set>
                                      <p:cBhvr>
                                        <p:cTn id="12" dur="1" fill="hold">
                                          <p:stCondLst>
                                            <p:cond delay="0"/>
                                          </p:stCondLst>
                                        </p:cTn>
                                        <p:tgtEl>
                                          <p:spTgt spid="75795"/>
                                        </p:tgtEl>
                                        <p:attrNameLst>
                                          <p:attrName>style.visibility</p:attrName>
                                        </p:attrNameLst>
                                      </p:cBhvr>
                                      <p:to>
                                        <p:strVal val="visible"/>
                                      </p:to>
                                    </p:set>
                                    <p:animEffect transition="in" filter="wipe(down)">
                                      <p:cBhvr>
                                        <p:cTn id="13" dur="580" fill="hold">
                                          <p:stCondLst>
                                            <p:cond delay="0"/>
                                          </p:stCondLst>
                                        </p:cTn>
                                        <p:tgtEl>
                                          <p:spTgt spid="75795"/>
                                        </p:tgtEl>
                                      </p:cBhvr>
                                    </p:animEffect>
                                    <p:anim calcmode="lin" valueType="num">
                                      <p:cBhvr>
                                        <p:cTn id="14" dur="1822" fill="hold" tmFilter="0,0; 0.14,0.36; 0.43,0.73; 0.71,0.91; 1.0,1.0">
                                          <p:stCondLst>
                                            <p:cond delay="0"/>
                                          </p:stCondLst>
                                        </p:cTn>
                                        <p:tgtEl>
                                          <p:spTgt spid="75795"/>
                                        </p:tgtEl>
                                        <p:attrNameLst>
                                          <p:attrName>ppt_x</p:attrName>
                                        </p:attrNameLst>
                                      </p:cBhvr>
                                      <p:tavLst>
                                        <p:tav tm="0">
                                          <p:val>
                                            <p:strVal val="#ppt_x-0.25"/>
                                          </p:val>
                                        </p:tav>
                                        <p:tav tm="100000">
                                          <p:val>
                                            <p:strVal val="#ppt_x"/>
                                          </p:val>
                                        </p:tav>
                                      </p:tavLst>
                                    </p:anim>
                                    <p:anim calcmode="lin" valueType="num">
                                      <p:cBhvr>
                                        <p:cTn id="15" dur="664" fill="hold" tmFilter="0.0,0.0; 0.25,0.07; 0.50,0.2; 0.75,0.467; 1.0,1.0">
                                          <p:stCondLst>
                                            <p:cond delay="0"/>
                                          </p:stCondLst>
                                        </p:cTn>
                                        <p:tgtEl>
                                          <p:spTgt spid="75795"/>
                                        </p:tgtEl>
                                        <p:attrNameLst>
                                          <p:attrName>ppt_y</p:attrName>
                                        </p:attrNameLst>
                                      </p:cBhvr>
                                      <p:tavLst>
                                        <p:tav tm="0" fmla="#ppt_y-sin(pi*$)/3">
                                          <p:val>
                                            <p:fltVal val="0.5"/>
                                          </p:val>
                                        </p:tav>
                                        <p:tav tm="100000">
                                          <p:val>
                                            <p:fltVal val="1"/>
                                          </p:val>
                                        </p:tav>
                                      </p:tavLst>
                                    </p:anim>
                                    <p:anim calcmode="lin" valueType="num">
                                      <p:cBhvr>
                                        <p:cTn id="16" dur="664" fill="hold" tmFilter="0, 0; 0.125,0.2665; 0.25,0.4; 0.375,0.465; 0.5,0.5;  0.625,0.535; 0.75,0.6; 0.875,0.7335; 1,1">
                                          <p:stCondLst>
                                            <p:cond delay="664"/>
                                          </p:stCondLst>
                                        </p:cTn>
                                        <p:tgtEl>
                                          <p:spTgt spid="75795"/>
                                        </p:tgtEl>
                                        <p:attrNameLst>
                                          <p:attrName>ppt_y</p:attrName>
                                        </p:attrNameLst>
                                      </p:cBhvr>
                                      <p:tavLst>
                                        <p:tav tm="0" fmla="#ppt_y-sin(pi*$)/9">
                                          <p:val>
                                            <p:fltVal val="0"/>
                                          </p:val>
                                        </p:tav>
                                        <p:tav tm="100000">
                                          <p:val>
                                            <p:fltVal val="1"/>
                                          </p:val>
                                        </p:tav>
                                      </p:tavLst>
                                    </p:anim>
                                    <p:anim calcmode="lin" valueType="num">
                                      <p:cBhvr>
                                        <p:cTn id="17" dur="332" fill="hold" tmFilter="0, 0; 0.125,0.2665; 0.25,0.4; 0.375,0.465; 0.5,0.5;  0.625,0.535; 0.75,0.6; 0.875,0.7335; 1,1">
                                          <p:stCondLst>
                                            <p:cond delay="1324"/>
                                          </p:stCondLst>
                                        </p:cTn>
                                        <p:tgtEl>
                                          <p:spTgt spid="75795"/>
                                        </p:tgtEl>
                                        <p:attrNameLst>
                                          <p:attrName>ppt_y</p:attrName>
                                        </p:attrNameLst>
                                      </p:cBhvr>
                                      <p:tavLst>
                                        <p:tav tm="0" fmla="#ppt_y-sin(pi*$)/27">
                                          <p:val>
                                            <p:fltVal val="0"/>
                                          </p:val>
                                        </p:tav>
                                        <p:tav tm="100000">
                                          <p:val>
                                            <p:fltVal val="1"/>
                                          </p:val>
                                        </p:tav>
                                      </p:tavLst>
                                    </p:anim>
                                    <p:anim calcmode="lin" valueType="num">
                                      <p:cBhvr>
                                        <p:cTn id="18" dur="164" fill="hold" tmFilter="0, 0; 0.125,0.2665; 0.25,0.4; 0.375,0.465; 0.5,0.5;  0.625,0.535; 0.75,0.6; 0.875,0.7335; 1,1">
                                          <p:stCondLst>
                                            <p:cond delay="1656"/>
                                          </p:stCondLst>
                                        </p:cTn>
                                        <p:tgtEl>
                                          <p:spTgt spid="75795"/>
                                        </p:tgtEl>
                                        <p:attrNameLst>
                                          <p:attrName>ppt_y</p:attrName>
                                        </p:attrNameLst>
                                      </p:cBhvr>
                                      <p:tavLst>
                                        <p:tav tm="0" fmla="#ppt_y-sin(pi*$)/81">
                                          <p:val>
                                            <p:fltVal val="0"/>
                                          </p:val>
                                        </p:tav>
                                        <p:tav tm="100000">
                                          <p:val>
                                            <p:fltVal val="1"/>
                                          </p:val>
                                        </p:tav>
                                      </p:tavLst>
                                    </p:anim>
                                    <p:animScale>
                                      <p:cBhvr>
                                        <p:cTn id="19" dur="26" fill="hold">
                                          <p:stCondLst>
                                            <p:cond delay="650"/>
                                          </p:stCondLst>
                                        </p:cTn>
                                        <p:tgtEl>
                                          <p:spTgt spid="75795"/>
                                        </p:tgtEl>
                                      </p:cBhvr>
                                      <p:to x="100000" y="60000"/>
                                    </p:animScale>
                                    <p:animScale>
                                      <p:cBhvr>
                                        <p:cTn id="20" dur="166" decel="50000" fill="hold">
                                          <p:stCondLst>
                                            <p:cond delay="676"/>
                                          </p:stCondLst>
                                        </p:cTn>
                                        <p:tgtEl>
                                          <p:spTgt spid="75795"/>
                                        </p:tgtEl>
                                      </p:cBhvr>
                                      <p:to x="100000" y="100000"/>
                                    </p:animScale>
                                    <p:animScale>
                                      <p:cBhvr>
                                        <p:cTn id="21" dur="26" fill="hold">
                                          <p:stCondLst>
                                            <p:cond delay="1312"/>
                                          </p:stCondLst>
                                        </p:cTn>
                                        <p:tgtEl>
                                          <p:spTgt spid="75795"/>
                                        </p:tgtEl>
                                      </p:cBhvr>
                                      <p:to x="100000" y="80000"/>
                                    </p:animScale>
                                    <p:animScale>
                                      <p:cBhvr>
                                        <p:cTn id="22" dur="166" decel="50000" fill="hold">
                                          <p:stCondLst>
                                            <p:cond delay="1338"/>
                                          </p:stCondLst>
                                        </p:cTn>
                                        <p:tgtEl>
                                          <p:spTgt spid="75795"/>
                                        </p:tgtEl>
                                      </p:cBhvr>
                                      <p:to x="100000" y="100000"/>
                                    </p:animScale>
                                    <p:animScale>
                                      <p:cBhvr>
                                        <p:cTn id="23" dur="26" fill="hold">
                                          <p:stCondLst>
                                            <p:cond delay="1642"/>
                                          </p:stCondLst>
                                        </p:cTn>
                                        <p:tgtEl>
                                          <p:spTgt spid="75795"/>
                                        </p:tgtEl>
                                      </p:cBhvr>
                                      <p:to x="100000" y="90000"/>
                                    </p:animScale>
                                    <p:animScale>
                                      <p:cBhvr>
                                        <p:cTn id="24" dur="166" decel="50000" fill="hold">
                                          <p:stCondLst>
                                            <p:cond delay="1668"/>
                                          </p:stCondLst>
                                        </p:cTn>
                                        <p:tgtEl>
                                          <p:spTgt spid="75795"/>
                                        </p:tgtEl>
                                      </p:cBhvr>
                                      <p:to x="100000" y="100000"/>
                                    </p:animScale>
                                    <p:animScale>
                                      <p:cBhvr>
                                        <p:cTn id="25" dur="26" fill="hold">
                                          <p:stCondLst>
                                            <p:cond delay="1808"/>
                                          </p:stCondLst>
                                        </p:cTn>
                                        <p:tgtEl>
                                          <p:spTgt spid="75795"/>
                                        </p:tgtEl>
                                      </p:cBhvr>
                                      <p:to x="100000" y="95000"/>
                                    </p:animScale>
                                    <p:animScale>
                                      <p:cBhvr>
                                        <p:cTn id="26" dur="166" decel="50000" fill="hold">
                                          <p:stCondLst>
                                            <p:cond delay="1834"/>
                                          </p:stCondLst>
                                        </p:cTn>
                                        <p:tgtEl>
                                          <p:spTgt spid="75795"/>
                                        </p:tgtEl>
                                      </p:cBhvr>
                                      <p:to x="100000" y="100000"/>
                                    </p:animScale>
                                  </p:childTnLst>
                                </p:cTn>
                              </p:par>
                            </p:childTnLst>
                          </p:cTn>
                        </p:par>
                      </p:childTnLst>
                    </p:cTn>
                  </p:par>
                  <p:par>
                    <p:cTn id="27" fill="hold" nodeType="clickPar">
                      <p:stCondLst>
                        <p:cond delay="indefinite"/>
                      </p:stCondLst>
                      <p:childTnLst>
                        <p:par>
                          <p:cTn id="28" fill="hold" nodeType="afterGroup">
                            <p:stCondLst>
                              <p:cond delay="0"/>
                            </p:stCondLst>
                            <p:childTnLst>
                              <p:par>
                                <p:cTn id="29" presetID="27" presetClass="entr" presetSubtype="0" fill="hold" grpId="0" nodeType="clickEffect">
                                  <p:stCondLst>
                                    <p:cond delay="0"/>
                                  </p:stCondLst>
                                  <p:iterate type="lt">
                                    <p:tmPct val="50000"/>
                                  </p:iterate>
                                  <p:childTnLst>
                                    <p:set>
                                      <p:cBhvr>
                                        <p:cTn id="30" dur="1" fill="hold">
                                          <p:stCondLst>
                                            <p:cond delay="0"/>
                                          </p:stCondLst>
                                        </p:cTn>
                                        <p:tgtEl>
                                          <p:spTgt spid="75780"/>
                                        </p:tgtEl>
                                        <p:attrNameLst>
                                          <p:attrName>style.visibility</p:attrName>
                                        </p:attrNameLst>
                                      </p:cBhvr>
                                      <p:to>
                                        <p:strVal val="visible"/>
                                      </p:to>
                                    </p:set>
                                    <p:anim calcmode="discrete" valueType="clr">
                                      <p:cBhvr>
                                        <p:cTn id="31" dur="80" fill="hold"/>
                                        <p:tgtEl>
                                          <p:spTgt spid="75780"/>
                                        </p:tgtEl>
                                        <p:attrNameLst>
                                          <p:attrName>style.color</p:attrName>
                                        </p:attrNameLst>
                                      </p:cBhvr>
                                      <p:tavLst>
                                        <p:tav tm="0">
                                          <p:val>
                                            <p:clrVal>
                                              <a:schemeClr val="accent2"/>
                                            </p:clrVal>
                                          </p:val>
                                        </p:tav>
                                        <p:tav tm="50000">
                                          <p:val>
                                            <p:clrVal>
                                              <a:schemeClr val="hlink"/>
                                            </p:clrVal>
                                          </p:val>
                                        </p:tav>
                                      </p:tavLst>
                                    </p:anim>
                                    <p:anim calcmode="discrete" valueType="clr">
                                      <p:cBhvr>
                                        <p:cTn id="32" dur="80" fill="hold"/>
                                        <p:tgtEl>
                                          <p:spTgt spid="75780"/>
                                        </p:tgtEl>
                                        <p:attrNameLst>
                                          <p:attrName>fillcolor</p:attrName>
                                        </p:attrNameLst>
                                      </p:cBhvr>
                                      <p:tavLst>
                                        <p:tav tm="0">
                                          <p:val>
                                            <p:clrVal>
                                              <a:schemeClr val="accent2"/>
                                            </p:clrVal>
                                          </p:val>
                                        </p:tav>
                                        <p:tav tm="50000">
                                          <p:val>
                                            <p:clrVal>
                                              <a:schemeClr val="hlink"/>
                                            </p:clrVal>
                                          </p:val>
                                        </p:tav>
                                      </p:tavLst>
                                    </p:anim>
                                    <p:set>
                                      <p:cBhvr>
                                        <p:cTn id="33" dur="80" fill="hold"/>
                                        <p:tgtEl>
                                          <p:spTgt spid="75780"/>
                                        </p:tgtEl>
                                        <p:attrNameLst>
                                          <p:attrName>fill.type</p:attrName>
                                        </p:attrNameLst>
                                      </p:cBhvr>
                                      <p:to>
                                        <p:strVal val="solid"/>
                                      </p:to>
                                    </p:set>
                                  </p:childTnLst>
                                </p:cTn>
                              </p:par>
                            </p:childTnLst>
                          </p:cTn>
                        </p:par>
                      </p:childTnLst>
                    </p:cTn>
                  </p:par>
                  <p:par>
                    <p:cTn id="34" fill="hold" nodeType="clickPar">
                      <p:stCondLst>
                        <p:cond delay="indefinite"/>
                      </p:stCondLst>
                      <p:childTnLst>
                        <p:par>
                          <p:cTn id="35" fill="hold" nodeType="afterGroup">
                            <p:stCondLst>
                              <p:cond delay="0"/>
                            </p:stCondLst>
                            <p:childTnLst>
                              <p:par>
                                <p:cTn id="36" presetID="26" presetClass="entr" presetSubtype="0" fill="hold" grpId="0" nodeType="clickEffect">
                                  <p:stCondLst>
                                    <p:cond delay="0"/>
                                  </p:stCondLst>
                                  <p:childTnLst>
                                    <p:set>
                                      <p:cBhvr>
                                        <p:cTn id="37" dur="1" fill="hold">
                                          <p:stCondLst>
                                            <p:cond delay="0"/>
                                          </p:stCondLst>
                                        </p:cTn>
                                        <p:tgtEl>
                                          <p:spTgt spid="75781"/>
                                        </p:tgtEl>
                                        <p:attrNameLst>
                                          <p:attrName>style.visibility</p:attrName>
                                        </p:attrNameLst>
                                      </p:cBhvr>
                                      <p:to>
                                        <p:strVal val="visible"/>
                                      </p:to>
                                    </p:set>
                                    <p:animEffect transition="in" filter="wipe(down)">
                                      <p:cBhvr>
                                        <p:cTn id="38" dur="580" fill="hold">
                                          <p:stCondLst>
                                            <p:cond delay="0"/>
                                          </p:stCondLst>
                                        </p:cTn>
                                        <p:tgtEl>
                                          <p:spTgt spid="75781"/>
                                        </p:tgtEl>
                                      </p:cBhvr>
                                    </p:animEffect>
                                    <p:anim calcmode="lin" valueType="num">
                                      <p:cBhvr>
                                        <p:cTn id="39" dur="1822" fill="hold" tmFilter="0,0; 0.14,0.36; 0.43,0.73; 0.71,0.91; 1.0,1.0">
                                          <p:stCondLst>
                                            <p:cond delay="0"/>
                                          </p:stCondLst>
                                        </p:cTn>
                                        <p:tgtEl>
                                          <p:spTgt spid="75781"/>
                                        </p:tgtEl>
                                        <p:attrNameLst>
                                          <p:attrName>ppt_x</p:attrName>
                                        </p:attrNameLst>
                                      </p:cBhvr>
                                      <p:tavLst>
                                        <p:tav tm="0">
                                          <p:val>
                                            <p:strVal val="#ppt_x-0.25"/>
                                          </p:val>
                                        </p:tav>
                                        <p:tav tm="100000">
                                          <p:val>
                                            <p:strVal val="#ppt_x"/>
                                          </p:val>
                                        </p:tav>
                                      </p:tavLst>
                                    </p:anim>
                                    <p:anim calcmode="lin" valueType="num">
                                      <p:cBhvr>
                                        <p:cTn id="40" dur="664" fill="hold" tmFilter="0.0,0.0; 0.25,0.07; 0.50,0.2; 0.75,0.467; 1.0,1.0">
                                          <p:stCondLst>
                                            <p:cond delay="0"/>
                                          </p:stCondLst>
                                        </p:cTn>
                                        <p:tgtEl>
                                          <p:spTgt spid="75781"/>
                                        </p:tgtEl>
                                        <p:attrNameLst>
                                          <p:attrName>ppt_y</p:attrName>
                                        </p:attrNameLst>
                                      </p:cBhvr>
                                      <p:tavLst>
                                        <p:tav tm="0" fmla="#ppt_y-sin(pi*$)/3">
                                          <p:val>
                                            <p:fltVal val="0.5"/>
                                          </p:val>
                                        </p:tav>
                                        <p:tav tm="100000">
                                          <p:val>
                                            <p:fltVal val="1"/>
                                          </p:val>
                                        </p:tav>
                                      </p:tavLst>
                                    </p:anim>
                                    <p:anim calcmode="lin" valueType="num">
                                      <p:cBhvr>
                                        <p:cTn id="41" dur="664" fill="hold" tmFilter="0, 0; 0.125,0.2665; 0.25,0.4; 0.375,0.465; 0.5,0.5;  0.625,0.535; 0.75,0.6; 0.875,0.7335; 1,1">
                                          <p:stCondLst>
                                            <p:cond delay="664"/>
                                          </p:stCondLst>
                                        </p:cTn>
                                        <p:tgtEl>
                                          <p:spTgt spid="75781"/>
                                        </p:tgtEl>
                                        <p:attrNameLst>
                                          <p:attrName>ppt_y</p:attrName>
                                        </p:attrNameLst>
                                      </p:cBhvr>
                                      <p:tavLst>
                                        <p:tav tm="0" fmla="#ppt_y-sin(pi*$)/9">
                                          <p:val>
                                            <p:fltVal val="0"/>
                                          </p:val>
                                        </p:tav>
                                        <p:tav tm="100000">
                                          <p:val>
                                            <p:fltVal val="1"/>
                                          </p:val>
                                        </p:tav>
                                      </p:tavLst>
                                    </p:anim>
                                    <p:anim calcmode="lin" valueType="num">
                                      <p:cBhvr>
                                        <p:cTn id="42" dur="332" fill="hold" tmFilter="0, 0; 0.125,0.2665; 0.25,0.4; 0.375,0.465; 0.5,0.5;  0.625,0.535; 0.75,0.6; 0.875,0.7335; 1,1">
                                          <p:stCondLst>
                                            <p:cond delay="1324"/>
                                          </p:stCondLst>
                                        </p:cTn>
                                        <p:tgtEl>
                                          <p:spTgt spid="75781"/>
                                        </p:tgtEl>
                                        <p:attrNameLst>
                                          <p:attrName>ppt_y</p:attrName>
                                        </p:attrNameLst>
                                      </p:cBhvr>
                                      <p:tavLst>
                                        <p:tav tm="0" fmla="#ppt_y-sin(pi*$)/27">
                                          <p:val>
                                            <p:fltVal val="0"/>
                                          </p:val>
                                        </p:tav>
                                        <p:tav tm="100000">
                                          <p:val>
                                            <p:fltVal val="1"/>
                                          </p:val>
                                        </p:tav>
                                      </p:tavLst>
                                    </p:anim>
                                    <p:anim calcmode="lin" valueType="num">
                                      <p:cBhvr>
                                        <p:cTn id="43" dur="164" fill="hold" tmFilter="0, 0; 0.125,0.2665; 0.25,0.4; 0.375,0.465; 0.5,0.5;  0.625,0.535; 0.75,0.6; 0.875,0.7335; 1,1">
                                          <p:stCondLst>
                                            <p:cond delay="1656"/>
                                          </p:stCondLst>
                                        </p:cTn>
                                        <p:tgtEl>
                                          <p:spTgt spid="75781"/>
                                        </p:tgtEl>
                                        <p:attrNameLst>
                                          <p:attrName>ppt_y</p:attrName>
                                        </p:attrNameLst>
                                      </p:cBhvr>
                                      <p:tavLst>
                                        <p:tav tm="0" fmla="#ppt_y-sin(pi*$)/81">
                                          <p:val>
                                            <p:fltVal val="0"/>
                                          </p:val>
                                        </p:tav>
                                        <p:tav tm="100000">
                                          <p:val>
                                            <p:fltVal val="1"/>
                                          </p:val>
                                        </p:tav>
                                      </p:tavLst>
                                    </p:anim>
                                    <p:animScale>
                                      <p:cBhvr>
                                        <p:cTn id="44" dur="26" fill="hold">
                                          <p:stCondLst>
                                            <p:cond delay="650"/>
                                          </p:stCondLst>
                                        </p:cTn>
                                        <p:tgtEl>
                                          <p:spTgt spid="75781"/>
                                        </p:tgtEl>
                                      </p:cBhvr>
                                      <p:to x="100000" y="60000"/>
                                    </p:animScale>
                                    <p:animScale>
                                      <p:cBhvr>
                                        <p:cTn id="45" dur="166" decel="50000" fill="hold">
                                          <p:stCondLst>
                                            <p:cond delay="676"/>
                                          </p:stCondLst>
                                        </p:cTn>
                                        <p:tgtEl>
                                          <p:spTgt spid="75781"/>
                                        </p:tgtEl>
                                      </p:cBhvr>
                                      <p:to x="100000" y="100000"/>
                                    </p:animScale>
                                    <p:animScale>
                                      <p:cBhvr>
                                        <p:cTn id="46" dur="26" fill="hold">
                                          <p:stCondLst>
                                            <p:cond delay="1312"/>
                                          </p:stCondLst>
                                        </p:cTn>
                                        <p:tgtEl>
                                          <p:spTgt spid="75781"/>
                                        </p:tgtEl>
                                      </p:cBhvr>
                                      <p:to x="100000" y="80000"/>
                                    </p:animScale>
                                    <p:animScale>
                                      <p:cBhvr>
                                        <p:cTn id="47" dur="166" decel="50000" fill="hold">
                                          <p:stCondLst>
                                            <p:cond delay="1338"/>
                                          </p:stCondLst>
                                        </p:cTn>
                                        <p:tgtEl>
                                          <p:spTgt spid="75781"/>
                                        </p:tgtEl>
                                      </p:cBhvr>
                                      <p:to x="100000" y="100000"/>
                                    </p:animScale>
                                    <p:animScale>
                                      <p:cBhvr>
                                        <p:cTn id="48" dur="26" fill="hold">
                                          <p:stCondLst>
                                            <p:cond delay="1642"/>
                                          </p:stCondLst>
                                        </p:cTn>
                                        <p:tgtEl>
                                          <p:spTgt spid="75781"/>
                                        </p:tgtEl>
                                      </p:cBhvr>
                                      <p:to x="100000" y="90000"/>
                                    </p:animScale>
                                    <p:animScale>
                                      <p:cBhvr>
                                        <p:cTn id="49" dur="166" decel="50000" fill="hold">
                                          <p:stCondLst>
                                            <p:cond delay="1668"/>
                                          </p:stCondLst>
                                        </p:cTn>
                                        <p:tgtEl>
                                          <p:spTgt spid="75781"/>
                                        </p:tgtEl>
                                      </p:cBhvr>
                                      <p:to x="100000" y="100000"/>
                                    </p:animScale>
                                    <p:animScale>
                                      <p:cBhvr>
                                        <p:cTn id="50" dur="26" fill="hold">
                                          <p:stCondLst>
                                            <p:cond delay="1808"/>
                                          </p:stCondLst>
                                        </p:cTn>
                                        <p:tgtEl>
                                          <p:spTgt spid="75781"/>
                                        </p:tgtEl>
                                      </p:cBhvr>
                                      <p:to x="100000" y="95000"/>
                                    </p:animScale>
                                    <p:animScale>
                                      <p:cBhvr>
                                        <p:cTn id="51" dur="166" decel="50000" fill="hold">
                                          <p:stCondLst>
                                            <p:cond delay="1834"/>
                                          </p:stCondLst>
                                        </p:cTn>
                                        <p:tgtEl>
                                          <p:spTgt spid="75781"/>
                                        </p:tgtEl>
                                      </p:cBhvr>
                                      <p:to x="100000" y="100000"/>
                                    </p:animScale>
                                  </p:childTnLst>
                                </p:cTn>
                              </p:par>
                            </p:childTnLst>
                          </p:cTn>
                        </p:par>
                      </p:childTnLst>
                    </p:cTn>
                  </p:par>
                  <p:par>
                    <p:cTn id="52" fill="hold" nodeType="clickPar">
                      <p:stCondLst>
                        <p:cond delay="indefinite"/>
                      </p:stCondLst>
                      <p:childTnLst>
                        <p:par>
                          <p:cTn id="53" fill="hold" nodeType="afterGroup">
                            <p:stCondLst>
                              <p:cond delay="0"/>
                            </p:stCondLst>
                            <p:childTnLst>
                              <p:par>
                                <p:cTn id="54" presetID="2" presetClass="entr" presetSubtype="4" fill="hold" grpId="0" nodeType="clickEffect">
                                  <p:stCondLst>
                                    <p:cond delay="0"/>
                                  </p:stCondLst>
                                  <p:childTnLst>
                                    <p:set>
                                      <p:cBhvr>
                                        <p:cTn id="55" dur="1" fill="hold">
                                          <p:stCondLst>
                                            <p:cond delay="0"/>
                                          </p:stCondLst>
                                        </p:cTn>
                                        <p:tgtEl>
                                          <p:spTgt spid="75783"/>
                                        </p:tgtEl>
                                        <p:attrNameLst>
                                          <p:attrName>style.visibility</p:attrName>
                                        </p:attrNameLst>
                                      </p:cBhvr>
                                      <p:to>
                                        <p:strVal val="visible"/>
                                      </p:to>
                                    </p:set>
                                    <p:anim calcmode="lin" valueType="num">
                                      <p:cBhvr additive="base">
                                        <p:cTn id="56" dur="500" fill="hold"/>
                                        <p:tgtEl>
                                          <p:spTgt spid="75783"/>
                                        </p:tgtEl>
                                        <p:attrNameLst>
                                          <p:attrName>ppt_x</p:attrName>
                                        </p:attrNameLst>
                                      </p:cBhvr>
                                      <p:tavLst>
                                        <p:tav tm="0">
                                          <p:val>
                                            <p:strVal val="#ppt_x"/>
                                          </p:val>
                                        </p:tav>
                                        <p:tav tm="100000">
                                          <p:val>
                                            <p:strVal val="#ppt_x"/>
                                          </p:val>
                                        </p:tav>
                                      </p:tavLst>
                                    </p:anim>
                                    <p:anim calcmode="lin" valueType="num">
                                      <p:cBhvr additive="base">
                                        <p:cTn id="57" dur="500" fill="hold"/>
                                        <p:tgtEl>
                                          <p:spTgt spid="75783"/>
                                        </p:tgtEl>
                                        <p:attrNameLst>
                                          <p:attrName>ppt_y</p:attrName>
                                        </p:attrNameLst>
                                      </p:cBhvr>
                                      <p:tavLst>
                                        <p:tav tm="0">
                                          <p:val>
                                            <p:strVal val="1+#ppt_h/2"/>
                                          </p:val>
                                        </p:tav>
                                        <p:tav tm="100000">
                                          <p:val>
                                            <p:strVal val="#ppt_y"/>
                                          </p:val>
                                        </p:tav>
                                      </p:tavLst>
                                    </p:anim>
                                  </p:childTnLst>
                                </p:cTn>
                              </p:par>
                            </p:childTnLst>
                          </p:cTn>
                        </p:par>
                      </p:childTnLst>
                    </p:cTn>
                  </p:par>
                  <p:par>
                    <p:cTn id="58" fill="hold" nodeType="clickPar">
                      <p:stCondLst>
                        <p:cond delay="indefinite"/>
                      </p:stCondLst>
                      <p:childTnLst>
                        <p:par>
                          <p:cTn id="59" fill="hold" nodeType="afterGroup">
                            <p:stCondLst>
                              <p:cond delay="0"/>
                            </p:stCondLst>
                            <p:childTnLst>
                              <p:par>
                                <p:cTn id="60" presetID="27" presetClass="entr" presetSubtype="0" fill="hold" grpId="0" nodeType="clickEffect">
                                  <p:stCondLst>
                                    <p:cond delay="0"/>
                                  </p:stCondLst>
                                  <p:iterate type="lt">
                                    <p:tmPct val="50000"/>
                                  </p:iterate>
                                  <p:childTnLst>
                                    <p:set>
                                      <p:cBhvr>
                                        <p:cTn id="61" dur="1" fill="hold">
                                          <p:stCondLst>
                                            <p:cond delay="0"/>
                                          </p:stCondLst>
                                        </p:cTn>
                                        <p:tgtEl>
                                          <p:spTgt spid="75784"/>
                                        </p:tgtEl>
                                        <p:attrNameLst>
                                          <p:attrName>style.visibility</p:attrName>
                                        </p:attrNameLst>
                                      </p:cBhvr>
                                      <p:to>
                                        <p:strVal val="visible"/>
                                      </p:to>
                                    </p:set>
                                    <p:anim calcmode="discrete" valueType="clr">
                                      <p:cBhvr>
                                        <p:cTn id="62" dur="80" fill="hold"/>
                                        <p:tgtEl>
                                          <p:spTgt spid="75784"/>
                                        </p:tgtEl>
                                        <p:attrNameLst>
                                          <p:attrName>style.color</p:attrName>
                                        </p:attrNameLst>
                                      </p:cBhvr>
                                      <p:tavLst>
                                        <p:tav tm="0">
                                          <p:val>
                                            <p:clrVal>
                                              <a:schemeClr val="accent2"/>
                                            </p:clrVal>
                                          </p:val>
                                        </p:tav>
                                        <p:tav tm="50000">
                                          <p:val>
                                            <p:clrVal>
                                              <a:schemeClr val="hlink"/>
                                            </p:clrVal>
                                          </p:val>
                                        </p:tav>
                                      </p:tavLst>
                                    </p:anim>
                                    <p:anim calcmode="discrete" valueType="clr">
                                      <p:cBhvr>
                                        <p:cTn id="63" dur="80" fill="hold"/>
                                        <p:tgtEl>
                                          <p:spTgt spid="75784"/>
                                        </p:tgtEl>
                                        <p:attrNameLst>
                                          <p:attrName>fillcolor</p:attrName>
                                        </p:attrNameLst>
                                      </p:cBhvr>
                                      <p:tavLst>
                                        <p:tav tm="0">
                                          <p:val>
                                            <p:clrVal>
                                              <a:schemeClr val="accent2"/>
                                            </p:clrVal>
                                          </p:val>
                                        </p:tav>
                                        <p:tav tm="50000">
                                          <p:val>
                                            <p:clrVal>
                                              <a:schemeClr val="hlink"/>
                                            </p:clrVal>
                                          </p:val>
                                        </p:tav>
                                      </p:tavLst>
                                    </p:anim>
                                    <p:set>
                                      <p:cBhvr>
                                        <p:cTn id="64" dur="80" fill="hold"/>
                                        <p:tgtEl>
                                          <p:spTgt spid="75784"/>
                                        </p:tgtEl>
                                        <p:attrNameLst>
                                          <p:attrName>fill.type</p:attrName>
                                        </p:attrNameLst>
                                      </p:cBhvr>
                                      <p:to>
                                        <p:strVal val="solid"/>
                                      </p:to>
                                    </p:set>
                                  </p:childTnLst>
                                </p:cTn>
                              </p:par>
                            </p:childTnLst>
                          </p:cTn>
                        </p:par>
                      </p:childTnLst>
                    </p:cTn>
                  </p:par>
                  <p:par>
                    <p:cTn id="65" fill="hold" nodeType="clickPar">
                      <p:stCondLst>
                        <p:cond delay="indefinite"/>
                      </p:stCondLst>
                      <p:childTnLst>
                        <p:par>
                          <p:cTn id="66" fill="hold" nodeType="afterGroup">
                            <p:stCondLst>
                              <p:cond delay="0"/>
                            </p:stCondLst>
                            <p:childTnLst>
                              <p:par>
                                <p:cTn id="67" presetID="2" presetClass="entr" presetSubtype="4" fill="hold" grpId="0" nodeType="clickEffect">
                                  <p:stCondLst>
                                    <p:cond delay="0"/>
                                  </p:stCondLst>
                                  <p:childTnLst>
                                    <p:set>
                                      <p:cBhvr>
                                        <p:cTn id="68" dur="1" fill="hold">
                                          <p:stCondLst>
                                            <p:cond delay="0"/>
                                          </p:stCondLst>
                                        </p:cTn>
                                        <p:tgtEl>
                                          <p:spTgt spid="75789"/>
                                        </p:tgtEl>
                                        <p:attrNameLst>
                                          <p:attrName>style.visibility</p:attrName>
                                        </p:attrNameLst>
                                      </p:cBhvr>
                                      <p:to>
                                        <p:strVal val="visible"/>
                                      </p:to>
                                    </p:set>
                                    <p:anim calcmode="lin" valueType="num">
                                      <p:cBhvr additive="base">
                                        <p:cTn id="69" dur="500" fill="hold"/>
                                        <p:tgtEl>
                                          <p:spTgt spid="75789"/>
                                        </p:tgtEl>
                                        <p:attrNameLst>
                                          <p:attrName>ppt_x</p:attrName>
                                        </p:attrNameLst>
                                      </p:cBhvr>
                                      <p:tavLst>
                                        <p:tav tm="0">
                                          <p:val>
                                            <p:strVal val="#ppt_x"/>
                                          </p:val>
                                        </p:tav>
                                        <p:tav tm="100000">
                                          <p:val>
                                            <p:strVal val="#ppt_x"/>
                                          </p:val>
                                        </p:tav>
                                      </p:tavLst>
                                    </p:anim>
                                    <p:anim calcmode="lin" valueType="num">
                                      <p:cBhvr additive="base">
                                        <p:cTn id="70" dur="500" fill="hold"/>
                                        <p:tgtEl>
                                          <p:spTgt spid="75789"/>
                                        </p:tgtEl>
                                        <p:attrNameLst>
                                          <p:attrName>ppt_y</p:attrName>
                                        </p:attrNameLst>
                                      </p:cBhvr>
                                      <p:tavLst>
                                        <p:tav tm="0">
                                          <p:val>
                                            <p:strVal val="1+#ppt_h/2"/>
                                          </p:val>
                                        </p:tav>
                                        <p:tav tm="100000">
                                          <p:val>
                                            <p:strVal val="#ppt_y"/>
                                          </p:val>
                                        </p:tav>
                                      </p:tavLst>
                                    </p:anim>
                                  </p:childTnLst>
                                </p:cTn>
                              </p:par>
                            </p:childTnLst>
                          </p:cTn>
                        </p:par>
                      </p:childTnLst>
                    </p:cTn>
                  </p:par>
                  <p:par>
                    <p:cTn id="71" fill="hold" nodeType="clickPar">
                      <p:stCondLst>
                        <p:cond delay="indefinite"/>
                      </p:stCondLst>
                      <p:childTnLst>
                        <p:par>
                          <p:cTn id="72" fill="hold" nodeType="afterGroup">
                            <p:stCondLst>
                              <p:cond delay="0"/>
                            </p:stCondLst>
                            <p:childTnLst>
                              <p:par>
                                <p:cTn id="73" presetID="26" presetClass="entr" presetSubtype="0" fill="hold" grpId="0" nodeType="clickEffect">
                                  <p:stCondLst>
                                    <p:cond delay="0"/>
                                  </p:stCondLst>
                                  <p:childTnLst>
                                    <p:set>
                                      <p:cBhvr>
                                        <p:cTn id="74" dur="1" fill="hold">
                                          <p:stCondLst>
                                            <p:cond delay="0"/>
                                          </p:stCondLst>
                                        </p:cTn>
                                        <p:tgtEl>
                                          <p:spTgt spid="75785"/>
                                        </p:tgtEl>
                                        <p:attrNameLst>
                                          <p:attrName>style.visibility</p:attrName>
                                        </p:attrNameLst>
                                      </p:cBhvr>
                                      <p:to>
                                        <p:strVal val="visible"/>
                                      </p:to>
                                    </p:set>
                                    <p:animEffect transition="in" filter="wipe(down)">
                                      <p:cBhvr>
                                        <p:cTn id="75" dur="580" fill="hold">
                                          <p:stCondLst>
                                            <p:cond delay="0"/>
                                          </p:stCondLst>
                                        </p:cTn>
                                        <p:tgtEl>
                                          <p:spTgt spid="75785"/>
                                        </p:tgtEl>
                                      </p:cBhvr>
                                    </p:animEffect>
                                    <p:anim calcmode="lin" valueType="num">
                                      <p:cBhvr>
                                        <p:cTn id="76" dur="1822" fill="hold" tmFilter="0,0; 0.14,0.36; 0.43,0.73; 0.71,0.91; 1.0,1.0">
                                          <p:stCondLst>
                                            <p:cond delay="0"/>
                                          </p:stCondLst>
                                        </p:cTn>
                                        <p:tgtEl>
                                          <p:spTgt spid="75785"/>
                                        </p:tgtEl>
                                        <p:attrNameLst>
                                          <p:attrName>ppt_x</p:attrName>
                                        </p:attrNameLst>
                                      </p:cBhvr>
                                      <p:tavLst>
                                        <p:tav tm="0">
                                          <p:val>
                                            <p:strVal val="#ppt_x-0.25"/>
                                          </p:val>
                                        </p:tav>
                                        <p:tav tm="100000">
                                          <p:val>
                                            <p:strVal val="#ppt_x"/>
                                          </p:val>
                                        </p:tav>
                                      </p:tavLst>
                                    </p:anim>
                                    <p:anim calcmode="lin" valueType="num">
                                      <p:cBhvr>
                                        <p:cTn id="77" dur="664" fill="hold" tmFilter="0.0,0.0; 0.25,0.07; 0.50,0.2; 0.75,0.467; 1.0,1.0">
                                          <p:stCondLst>
                                            <p:cond delay="0"/>
                                          </p:stCondLst>
                                        </p:cTn>
                                        <p:tgtEl>
                                          <p:spTgt spid="75785"/>
                                        </p:tgtEl>
                                        <p:attrNameLst>
                                          <p:attrName>ppt_y</p:attrName>
                                        </p:attrNameLst>
                                      </p:cBhvr>
                                      <p:tavLst>
                                        <p:tav tm="0" fmla="#ppt_y-sin(pi*$)/3">
                                          <p:val>
                                            <p:fltVal val="0.5"/>
                                          </p:val>
                                        </p:tav>
                                        <p:tav tm="100000">
                                          <p:val>
                                            <p:fltVal val="1"/>
                                          </p:val>
                                        </p:tav>
                                      </p:tavLst>
                                    </p:anim>
                                    <p:anim calcmode="lin" valueType="num">
                                      <p:cBhvr>
                                        <p:cTn id="78" dur="664" fill="hold" tmFilter="0, 0; 0.125,0.2665; 0.25,0.4; 0.375,0.465; 0.5,0.5;  0.625,0.535; 0.75,0.6; 0.875,0.7335; 1,1">
                                          <p:stCondLst>
                                            <p:cond delay="664"/>
                                          </p:stCondLst>
                                        </p:cTn>
                                        <p:tgtEl>
                                          <p:spTgt spid="75785"/>
                                        </p:tgtEl>
                                        <p:attrNameLst>
                                          <p:attrName>ppt_y</p:attrName>
                                        </p:attrNameLst>
                                      </p:cBhvr>
                                      <p:tavLst>
                                        <p:tav tm="0" fmla="#ppt_y-sin(pi*$)/9">
                                          <p:val>
                                            <p:fltVal val="0"/>
                                          </p:val>
                                        </p:tav>
                                        <p:tav tm="100000">
                                          <p:val>
                                            <p:fltVal val="1"/>
                                          </p:val>
                                        </p:tav>
                                      </p:tavLst>
                                    </p:anim>
                                    <p:anim calcmode="lin" valueType="num">
                                      <p:cBhvr>
                                        <p:cTn id="79" dur="332" fill="hold" tmFilter="0, 0; 0.125,0.2665; 0.25,0.4; 0.375,0.465; 0.5,0.5;  0.625,0.535; 0.75,0.6; 0.875,0.7335; 1,1">
                                          <p:stCondLst>
                                            <p:cond delay="1324"/>
                                          </p:stCondLst>
                                        </p:cTn>
                                        <p:tgtEl>
                                          <p:spTgt spid="75785"/>
                                        </p:tgtEl>
                                        <p:attrNameLst>
                                          <p:attrName>ppt_y</p:attrName>
                                        </p:attrNameLst>
                                      </p:cBhvr>
                                      <p:tavLst>
                                        <p:tav tm="0" fmla="#ppt_y-sin(pi*$)/27">
                                          <p:val>
                                            <p:fltVal val="0"/>
                                          </p:val>
                                        </p:tav>
                                        <p:tav tm="100000">
                                          <p:val>
                                            <p:fltVal val="1"/>
                                          </p:val>
                                        </p:tav>
                                      </p:tavLst>
                                    </p:anim>
                                    <p:anim calcmode="lin" valueType="num">
                                      <p:cBhvr>
                                        <p:cTn id="80" dur="164" fill="hold" tmFilter="0, 0; 0.125,0.2665; 0.25,0.4; 0.375,0.465; 0.5,0.5;  0.625,0.535; 0.75,0.6; 0.875,0.7335; 1,1">
                                          <p:stCondLst>
                                            <p:cond delay="1656"/>
                                          </p:stCondLst>
                                        </p:cTn>
                                        <p:tgtEl>
                                          <p:spTgt spid="75785"/>
                                        </p:tgtEl>
                                        <p:attrNameLst>
                                          <p:attrName>ppt_y</p:attrName>
                                        </p:attrNameLst>
                                      </p:cBhvr>
                                      <p:tavLst>
                                        <p:tav tm="0" fmla="#ppt_y-sin(pi*$)/81">
                                          <p:val>
                                            <p:fltVal val="0"/>
                                          </p:val>
                                        </p:tav>
                                        <p:tav tm="100000">
                                          <p:val>
                                            <p:fltVal val="1"/>
                                          </p:val>
                                        </p:tav>
                                      </p:tavLst>
                                    </p:anim>
                                    <p:animScale>
                                      <p:cBhvr>
                                        <p:cTn id="81" dur="26" fill="hold">
                                          <p:stCondLst>
                                            <p:cond delay="650"/>
                                          </p:stCondLst>
                                        </p:cTn>
                                        <p:tgtEl>
                                          <p:spTgt spid="75785"/>
                                        </p:tgtEl>
                                      </p:cBhvr>
                                      <p:to x="100000" y="60000"/>
                                    </p:animScale>
                                    <p:animScale>
                                      <p:cBhvr>
                                        <p:cTn id="82" dur="166" decel="50000" fill="hold">
                                          <p:stCondLst>
                                            <p:cond delay="676"/>
                                          </p:stCondLst>
                                        </p:cTn>
                                        <p:tgtEl>
                                          <p:spTgt spid="75785"/>
                                        </p:tgtEl>
                                      </p:cBhvr>
                                      <p:to x="100000" y="100000"/>
                                    </p:animScale>
                                    <p:animScale>
                                      <p:cBhvr>
                                        <p:cTn id="83" dur="26" fill="hold">
                                          <p:stCondLst>
                                            <p:cond delay="1312"/>
                                          </p:stCondLst>
                                        </p:cTn>
                                        <p:tgtEl>
                                          <p:spTgt spid="75785"/>
                                        </p:tgtEl>
                                      </p:cBhvr>
                                      <p:to x="100000" y="80000"/>
                                    </p:animScale>
                                    <p:animScale>
                                      <p:cBhvr>
                                        <p:cTn id="84" dur="166" decel="50000" fill="hold">
                                          <p:stCondLst>
                                            <p:cond delay="1338"/>
                                          </p:stCondLst>
                                        </p:cTn>
                                        <p:tgtEl>
                                          <p:spTgt spid="75785"/>
                                        </p:tgtEl>
                                      </p:cBhvr>
                                      <p:to x="100000" y="100000"/>
                                    </p:animScale>
                                    <p:animScale>
                                      <p:cBhvr>
                                        <p:cTn id="85" dur="26" fill="hold">
                                          <p:stCondLst>
                                            <p:cond delay="1642"/>
                                          </p:stCondLst>
                                        </p:cTn>
                                        <p:tgtEl>
                                          <p:spTgt spid="75785"/>
                                        </p:tgtEl>
                                      </p:cBhvr>
                                      <p:to x="100000" y="90000"/>
                                    </p:animScale>
                                    <p:animScale>
                                      <p:cBhvr>
                                        <p:cTn id="86" dur="166" decel="50000" fill="hold">
                                          <p:stCondLst>
                                            <p:cond delay="1668"/>
                                          </p:stCondLst>
                                        </p:cTn>
                                        <p:tgtEl>
                                          <p:spTgt spid="75785"/>
                                        </p:tgtEl>
                                      </p:cBhvr>
                                      <p:to x="100000" y="100000"/>
                                    </p:animScale>
                                    <p:animScale>
                                      <p:cBhvr>
                                        <p:cTn id="87" dur="26" fill="hold">
                                          <p:stCondLst>
                                            <p:cond delay="1808"/>
                                          </p:stCondLst>
                                        </p:cTn>
                                        <p:tgtEl>
                                          <p:spTgt spid="75785"/>
                                        </p:tgtEl>
                                      </p:cBhvr>
                                      <p:to x="100000" y="95000"/>
                                    </p:animScale>
                                    <p:animScale>
                                      <p:cBhvr>
                                        <p:cTn id="88" dur="166" decel="50000" fill="hold">
                                          <p:stCondLst>
                                            <p:cond delay="1834"/>
                                          </p:stCondLst>
                                        </p:cTn>
                                        <p:tgtEl>
                                          <p:spTgt spid="75785"/>
                                        </p:tgtEl>
                                      </p:cBhvr>
                                      <p:to x="100000" y="100000"/>
                                    </p:animScale>
                                  </p:childTnLst>
                                </p:cTn>
                              </p:par>
                            </p:childTnLst>
                          </p:cTn>
                        </p:par>
                      </p:childTnLst>
                    </p:cTn>
                  </p:par>
                  <p:par>
                    <p:cTn id="89" fill="hold" nodeType="clickPar">
                      <p:stCondLst>
                        <p:cond delay="indefinite"/>
                      </p:stCondLst>
                      <p:childTnLst>
                        <p:par>
                          <p:cTn id="90" fill="hold" nodeType="afterGroup">
                            <p:stCondLst>
                              <p:cond delay="0"/>
                            </p:stCondLst>
                            <p:childTnLst>
                              <p:par>
                                <p:cTn id="91" presetID="2" presetClass="entr" presetSubtype="4" fill="hold" grpId="0" nodeType="clickEffect">
                                  <p:stCondLst>
                                    <p:cond delay="0"/>
                                  </p:stCondLst>
                                  <p:childTnLst>
                                    <p:set>
                                      <p:cBhvr>
                                        <p:cTn id="92" dur="1" fill="hold">
                                          <p:stCondLst>
                                            <p:cond delay="0"/>
                                          </p:stCondLst>
                                        </p:cTn>
                                        <p:tgtEl>
                                          <p:spTgt spid="75786"/>
                                        </p:tgtEl>
                                        <p:attrNameLst>
                                          <p:attrName>style.visibility</p:attrName>
                                        </p:attrNameLst>
                                      </p:cBhvr>
                                      <p:to>
                                        <p:strVal val="visible"/>
                                      </p:to>
                                    </p:set>
                                    <p:anim calcmode="lin" valueType="num">
                                      <p:cBhvr additive="base">
                                        <p:cTn id="93" dur="500" fill="hold"/>
                                        <p:tgtEl>
                                          <p:spTgt spid="75786"/>
                                        </p:tgtEl>
                                        <p:attrNameLst>
                                          <p:attrName>ppt_x</p:attrName>
                                        </p:attrNameLst>
                                      </p:cBhvr>
                                      <p:tavLst>
                                        <p:tav tm="0">
                                          <p:val>
                                            <p:strVal val="#ppt_x"/>
                                          </p:val>
                                        </p:tav>
                                        <p:tav tm="100000">
                                          <p:val>
                                            <p:strVal val="#ppt_x"/>
                                          </p:val>
                                        </p:tav>
                                      </p:tavLst>
                                    </p:anim>
                                    <p:anim calcmode="lin" valueType="num">
                                      <p:cBhvr additive="base">
                                        <p:cTn id="94" dur="500" fill="hold"/>
                                        <p:tgtEl>
                                          <p:spTgt spid="75786"/>
                                        </p:tgtEl>
                                        <p:attrNameLst>
                                          <p:attrName>ppt_y</p:attrName>
                                        </p:attrNameLst>
                                      </p:cBhvr>
                                      <p:tavLst>
                                        <p:tav tm="0">
                                          <p:val>
                                            <p:strVal val="1+#ppt_h/2"/>
                                          </p:val>
                                        </p:tav>
                                        <p:tav tm="100000">
                                          <p:val>
                                            <p:strVal val="#ppt_y"/>
                                          </p:val>
                                        </p:tav>
                                      </p:tavLst>
                                    </p:anim>
                                  </p:childTnLst>
                                </p:cTn>
                              </p:par>
                            </p:childTnLst>
                          </p:cTn>
                        </p:par>
                      </p:childTnLst>
                    </p:cTn>
                  </p:par>
                  <p:par>
                    <p:cTn id="95" fill="hold" nodeType="clickPar">
                      <p:stCondLst>
                        <p:cond delay="indefinite"/>
                      </p:stCondLst>
                      <p:childTnLst>
                        <p:par>
                          <p:cTn id="96" fill="hold" nodeType="afterGroup">
                            <p:stCondLst>
                              <p:cond delay="0"/>
                            </p:stCondLst>
                            <p:childTnLst>
                              <p:par>
                                <p:cTn id="97" presetID="27" presetClass="entr" presetSubtype="0" fill="hold" grpId="0" nodeType="clickEffect">
                                  <p:stCondLst>
                                    <p:cond delay="0"/>
                                  </p:stCondLst>
                                  <p:iterate type="lt">
                                    <p:tmPct val="50000"/>
                                  </p:iterate>
                                  <p:childTnLst>
                                    <p:set>
                                      <p:cBhvr>
                                        <p:cTn id="98" dur="1" fill="hold">
                                          <p:stCondLst>
                                            <p:cond delay="0"/>
                                          </p:stCondLst>
                                        </p:cTn>
                                        <p:tgtEl>
                                          <p:spTgt spid="75787"/>
                                        </p:tgtEl>
                                        <p:attrNameLst>
                                          <p:attrName>style.visibility</p:attrName>
                                        </p:attrNameLst>
                                      </p:cBhvr>
                                      <p:to>
                                        <p:strVal val="visible"/>
                                      </p:to>
                                    </p:set>
                                    <p:anim calcmode="discrete" valueType="clr">
                                      <p:cBhvr>
                                        <p:cTn id="99" dur="80" fill="hold"/>
                                        <p:tgtEl>
                                          <p:spTgt spid="75787"/>
                                        </p:tgtEl>
                                        <p:attrNameLst>
                                          <p:attrName>style.color</p:attrName>
                                        </p:attrNameLst>
                                      </p:cBhvr>
                                      <p:tavLst>
                                        <p:tav tm="0">
                                          <p:val>
                                            <p:clrVal>
                                              <a:schemeClr val="accent2"/>
                                            </p:clrVal>
                                          </p:val>
                                        </p:tav>
                                        <p:tav tm="50000">
                                          <p:val>
                                            <p:clrVal>
                                              <a:schemeClr val="hlink"/>
                                            </p:clrVal>
                                          </p:val>
                                        </p:tav>
                                      </p:tavLst>
                                    </p:anim>
                                    <p:anim calcmode="discrete" valueType="clr">
                                      <p:cBhvr>
                                        <p:cTn id="100" dur="80" fill="hold"/>
                                        <p:tgtEl>
                                          <p:spTgt spid="75787"/>
                                        </p:tgtEl>
                                        <p:attrNameLst>
                                          <p:attrName>fillcolor</p:attrName>
                                        </p:attrNameLst>
                                      </p:cBhvr>
                                      <p:tavLst>
                                        <p:tav tm="0">
                                          <p:val>
                                            <p:clrVal>
                                              <a:schemeClr val="accent2"/>
                                            </p:clrVal>
                                          </p:val>
                                        </p:tav>
                                        <p:tav tm="50000">
                                          <p:val>
                                            <p:clrVal>
                                              <a:schemeClr val="hlink"/>
                                            </p:clrVal>
                                          </p:val>
                                        </p:tav>
                                      </p:tavLst>
                                    </p:anim>
                                    <p:set>
                                      <p:cBhvr>
                                        <p:cTn id="101" dur="80" fill="hold"/>
                                        <p:tgtEl>
                                          <p:spTgt spid="75787"/>
                                        </p:tgtEl>
                                        <p:attrNameLst>
                                          <p:attrName>fill.type</p:attrName>
                                        </p:attrNameLst>
                                      </p:cBhvr>
                                      <p:to>
                                        <p:strVal val="solid"/>
                                      </p:to>
                                    </p:set>
                                  </p:childTnLst>
                                </p:cTn>
                              </p:par>
                            </p:childTnLst>
                          </p:cTn>
                        </p:par>
                      </p:childTnLst>
                    </p:cTn>
                  </p:par>
                  <p:par>
                    <p:cTn id="102" fill="hold" nodeType="clickPar">
                      <p:stCondLst>
                        <p:cond delay="indefinite"/>
                      </p:stCondLst>
                      <p:childTnLst>
                        <p:par>
                          <p:cTn id="103" fill="hold" nodeType="afterGroup">
                            <p:stCondLst>
                              <p:cond delay="0"/>
                            </p:stCondLst>
                            <p:childTnLst>
                              <p:par>
                                <p:cTn id="104" presetID="2" presetClass="entr" presetSubtype="4" fill="hold" grpId="0" nodeType="clickEffect">
                                  <p:stCondLst>
                                    <p:cond delay="0"/>
                                  </p:stCondLst>
                                  <p:childTnLst>
                                    <p:set>
                                      <p:cBhvr>
                                        <p:cTn id="105" dur="1" fill="hold">
                                          <p:stCondLst>
                                            <p:cond delay="0"/>
                                          </p:stCondLst>
                                        </p:cTn>
                                        <p:tgtEl>
                                          <p:spTgt spid="75790"/>
                                        </p:tgtEl>
                                        <p:attrNameLst>
                                          <p:attrName>style.visibility</p:attrName>
                                        </p:attrNameLst>
                                      </p:cBhvr>
                                      <p:to>
                                        <p:strVal val="visible"/>
                                      </p:to>
                                    </p:set>
                                    <p:anim calcmode="lin" valueType="num">
                                      <p:cBhvr additive="base">
                                        <p:cTn id="106" dur="500" fill="hold"/>
                                        <p:tgtEl>
                                          <p:spTgt spid="75790"/>
                                        </p:tgtEl>
                                        <p:attrNameLst>
                                          <p:attrName>ppt_x</p:attrName>
                                        </p:attrNameLst>
                                      </p:cBhvr>
                                      <p:tavLst>
                                        <p:tav tm="0">
                                          <p:val>
                                            <p:strVal val="#ppt_x"/>
                                          </p:val>
                                        </p:tav>
                                        <p:tav tm="100000">
                                          <p:val>
                                            <p:strVal val="#ppt_x"/>
                                          </p:val>
                                        </p:tav>
                                      </p:tavLst>
                                    </p:anim>
                                    <p:anim calcmode="lin" valueType="num">
                                      <p:cBhvr additive="base">
                                        <p:cTn id="107" dur="500" fill="hold"/>
                                        <p:tgtEl>
                                          <p:spTgt spid="75790"/>
                                        </p:tgtEl>
                                        <p:attrNameLst>
                                          <p:attrName>ppt_y</p:attrName>
                                        </p:attrNameLst>
                                      </p:cBhvr>
                                      <p:tavLst>
                                        <p:tav tm="0">
                                          <p:val>
                                            <p:strVal val="1+#ppt_h/2"/>
                                          </p:val>
                                        </p:tav>
                                        <p:tav tm="100000">
                                          <p:val>
                                            <p:strVal val="#ppt_y"/>
                                          </p:val>
                                        </p:tav>
                                      </p:tavLst>
                                    </p:anim>
                                  </p:childTnLst>
                                </p:cTn>
                              </p:par>
                            </p:childTnLst>
                          </p:cTn>
                        </p:par>
                      </p:childTnLst>
                    </p:cTn>
                  </p:par>
                  <p:par>
                    <p:cTn id="108" fill="hold" nodeType="clickPar">
                      <p:stCondLst>
                        <p:cond delay="indefinite"/>
                      </p:stCondLst>
                      <p:childTnLst>
                        <p:par>
                          <p:cTn id="109" fill="hold" nodeType="afterGroup">
                            <p:stCondLst>
                              <p:cond delay="0"/>
                            </p:stCondLst>
                            <p:childTnLst>
                              <p:par>
                                <p:cTn id="110" presetID="27" presetClass="entr" presetSubtype="0" fill="hold" grpId="0" nodeType="clickEffect">
                                  <p:stCondLst>
                                    <p:cond delay="0"/>
                                  </p:stCondLst>
                                  <p:iterate type="lt">
                                    <p:tmPct val="50000"/>
                                  </p:iterate>
                                  <p:childTnLst>
                                    <p:set>
                                      <p:cBhvr>
                                        <p:cTn id="111" dur="1" fill="hold">
                                          <p:stCondLst>
                                            <p:cond delay="0"/>
                                          </p:stCondLst>
                                        </p:cTn>
                                        <p:tgtEl>
                                          <p:spTgt spid="75788"/>
                                        </p:tgtEl>
                                        <p:attrNameLst>
                                          <p:attrName>style.visibility</p:attrName>
                                        </p:attrNameLst>
                                      </p:cBhvr>
                                      <p:to>
                                        <p:strVal val="visible"/>
                                      </p:to>
                                    </p:set>
                                    <p:anim calcmode="discrete" valueType="clr">
                                      <p:cBhvr>
                                        <p:cTn id="112" dur="80" fill="hold"/>
                                        <p:tgtEl>
                                          <p:spTgt spid="75788"/>
                                        </p:tgtEl>
                                        <p:attrNameLst>
                                          <p:attrName>style.color</p:attrName>
                                        </p:attrNameLst>
                                      </p:cBhvr>
                                      <p:tavLst>
                                        <p:tav tm="0">
                                          <p:val>
                                            <p:clrVal>
                                              <a:schemeClr val="accent2"/>
                                            </p:clrVal>
                                          </p:val>
                                        </p:tav>
                                        <p:tav tm="50000">
                                          <p:val>
                                            <p:clrVal>
                                              <a:schemeClr val="hlink"/>
                                            </p:clrVal>
                                          </p:val>
                                        </p:tav>
                                      </p:tavLst>
                                    </p:anim>
                                    <p:anim calcmode="discrete" valueType="clr">
                                      <p:cBhvr>
                                        <p:cTn id="113" dur="80" fill="hold"/>
                                        <p:tgtEl>
                                          <p:spTgt spid="75788"/>
                                        </p:tgtEl>
                                        <p:attrNameLst>
                                          <p:attrName>fillcolor</p:attrName>
                                        </p:attrNameLst>
                                      </p:cBhvr>
                                      <p:tavLst>
                                        <p:tav tm="0">
                                          <p:val>
                                            <p:clrVal>
                                              <a:schemeClr val="accent2"/>
                                            </p:clrVal>
                                          </p:val>
                                        </p:tav>
                                        <p:tav tm="50000">
                                          <p:val>
                                            <p:clrVal>
                                              <a:schemeClr val="hlink"/>
                                            </p:clrVal>
                                          </p:val>
                                        </p:tav>
                                      </p:tavLst>
                                    </p:anim>
                                    <p:set>
                                      <p:cBhvr>
                                        <p:cTn id="114" dur="80" fill="hold"/>
                                        <p:tgtEl>
                                          <p:spTgt spid="75788"/>
                                        </p:tgtEl>
                                        <p:attrNameLst>
                                          <p:attrName>fill.type</p:attrName>
                                        </p:attrNameLst>
                                      </p:cBhvr>
                                      <p:to>
                                        <p:strVal val="solid"/>
                                      </p:to>
                                    </p:set>
                                  </p:childTnLst>
                                </p:cTn>
                              </p:par>
                            </p:childTnLst>
                          </p:cTn>
                        </p:par>
                      </p:childTnLst>
                    </p:cTn>
                  </p:par>
                  <p:par>
                    <p:cTn id="115" fill="hold" nodeType="clickPar">
                      <p:stCondLst>
                        <p:cond delay="indefinite"/>
                      </p:stCondLst>
                      <p:childTnLst>
                        <p:par>
                          <p:cTn id="116" fill="hold" nodeType="afterGroup">
                            <p:stCondLst>
                              <p:cond delay="0"/>
                            </p:stCondLst>
                            <p:childTnLst>
                              <p:par>
                                <p:cTn id="117" presetID="26" presetClass="entr" presetSubtype="0" fill="hold" grpId="0" nodeType="clickEffect">
                                  <p:stCondLst>
                                    <p:cond delay="0"/>
                                  </p:stCondLst>
                                  <p:childTnLst>
                                    <p:set>
                                      <p:cBhvr>
                                        <p:cTn id="118" dur="1" fill="hold">
                                          <p:stCondLst>
                                            <p:cond delay="0"/>
                                          </p:stCondLst>
                                        </p:cTn>
                                        <p:tgtEl>
                                          <p:spTgt spid="75796"/>
                                        </p:tgtEl>
                                        <p:attrNameLst>
                                          <p:attrName>style.visibility</p:attrName>
                                        </p:attrNameLst>
                                      </p:cBhvr>
                                      <p:to>
                                        <p:strVal val="visible"/>
                                      </p:to>
                                    </p:set>
                                    <p:animEffect transition="in" filter="wipe(down)">
                                      <p:cBhvr>
                                        <p:cTn id="119" dur="580" fill="hold">
                                          <p:stCondLst>
                                            <p:cond delay="0"/>
                                          </p:stCondLst>
                                        </p:cTn>
                                        <p:tgtEl>
                                          <p:spTgt spid="75796"/>
                                        </p:tgtEl>
                                      </p:cBhvr>
                                    </p:animEffect>
                                    <p:anim calcmode="lin" valueType="num">
                                      <p:cBhvr>
                                        <p:cTn id="120" dur="1822" fill="hold" tmFilter="0,0; 0.14,0.36; 0.43,0.73; 0.71,0.91; 1.0,1.0">
                                          <p:stCondLst>
                                            <p:cond delay="0"/>
                                          </p:stCondLst>
                                        </p:cTn>
                                        <p:tgtEl>
                                          <p:spTgt spid="75796"/>
                                        </p:tgtEl>
                                        <p:attrNameLst>
                                          <p:attrName>ppt_x</p:attrName>
                                        </p:attrNameLst>
                                      </p:cBhvr>
                                      <p:tavLst>
                                        <p:tav tm="0">
                                          <p:val>
                                            <p:strVal val="#ppt_x-0.25"/>
                                          </p:val>
                                        </p:tav>
                                        <p:tav tm="100000">
                                          <p:val>
                                            <p:strVal val="#ppt_x"/>
                                          </p:val>
                                        </p:tav>
                                      </p:tavLst>
                                    </p:anim>
                                    <p:anim calcmode="lin" valueType="num">
                                      <p:cBhvr>
                                        <p:cTn id="121" dur="664" fill="hold" tmFilter="0.0,0.0; 0.25,0.07; 0.50,0.2; 0.75,0.467; 1.0,1.0">
                                          <p:stCondLst>
                                            <p:cond delay="0"/>
                                          </p:stCondLst>
                                        </p:cTn>
                                        <p:tgtEl>
                                          <p:spTgt spid="75796"/>
                                        </p:tgtEl>
                                        <p:attrNameLst>
                                          <p:attrName>ppt_y</p:attrName>
                                        </p:attrNameLst>
                                      </p:cBhvr>
                                      <p:tavLst>
                                        <p:tav tm="0" fmla="#ppt_y-sin(pi*$)/3">
                                          <p:val>
                                            <p:fltVal val="0.5"/>
                                          </p:val>
                                        </p:tav>
                                        <p:tav tm="100000">
                                          <p:val>
                                            <p:fltVal val="1"/>
                                          </p:val>
                                        </p:tav>
                                      </p:tavLst>
                                    </p:anim>
                                    <p:anim calcmode="lin" valueType="num">
                                      <p:cBhvr>
                                        <p:cTn id="122" dur="664" fill="hold" tmFilter="0, 0; 0.125,0.2665; 0.25,0.4; 0.375,0.465; 0.5,0.5;  0.625,0.535; 0.75,0.6; 0.875,0.7335; 1,1">
                                          <p:stCondLst>
                                            <p:cond delay="664"/>
                                          </p:stCondLst>
                                        </p:cTn>
                                        <p:tgtEl>
                                          <p:spTgt spid="75796"/>
                                        </p:tgtEl>
                                        <p:attrNameLst>
                                          <p:attrName>ppt_y</p:attrName>
                                        </p:attrNameLst>
                                      </p:cBhvr>
                                      <p:tavLst>
                                        <p:tav tm="0" fmla="#ppt_y-sin(pi*$)/9">
                                          <p:val>
                                            <p:fltVal val="0"/>
                                          </p:val>
                                        </p:tav>
                                        <p:tav tm="100000">
                                          <p:val>
                                            <p:fltVal val="1"/>
                                          </p:val>
                                        </p:tav>
                                      </p:tavLst>
                                    </p:anim>
                                    <p:anim calcmode="lin" valueType="num">
                                      <p:cBhvr>
                                        <p:cTn id="123" dur="332" fill="hold" tmFilter="0, 0; 0.125,0.2665; 0.25,0.4; 0.375,0.465; 0.5,0.5;  0.625,0.535; 0.75,0.6; 0.875,0.7335; 1,1">
                                          <p:stCondLst>
                                            <p:cond delay="1324"/>
                                          </p:stCondLst>
                                        </p:cTn>
                                        <p:tgtEl>
                                          <p:spTgt spid="75796"/>
                                        </p:tgtEl>
                                        <p:attrNameLst>
                                          <p:attrName>ppt_y</p:attrName>
                                        </p:attrNameLst>
                                      </p:cBhvr>
                                      <p:tavLst>
                                        <p:tav tm="0" fmla="#ppt_y-sin(pi*$)/27">
                                          <p:val>
                                            <p:fltVal val="0"/>
                                          </p:val>
                                        </p:tav>
                                        <p:tav tm="100000">
                                          <p:val>
                                            <p:fltVal val="1"/>
                                          </p:val>
                                        </p:tav>
                                      </p:tavLst>
                                    </p:anim>
                                    <p:anim calcmode="lin" valueType="num">
                                      <p:cBhvr>
                                        <p:cTn id="124" dur="164" fill="hold" tmFilter="0, 0; 0.125,0.2665; 0.25,0.4; 0.375,0.465; 0.5,0.5;  0.625,0.535; 0.75,0.6; 0.875,0.7335; 1,1">
                                          <p:stCondLst>
                                            <p:cond delay="1656"/>
                                          </p:stCondLst>
                                        </p:cTn>
                                        <p:tgtEl>
                                          <p:spTgt spid="75796"/>
                                        </p:tgtEl>
                                        <p:attrNameLst>
                                          <p:attrName>ppt_y</p:attrName>
                                        </p:attrNameLst>
                                      </p:cBhvr>
                                      <p:tavLst>
                                        <p:tav tm="0" fmla="#ppt_y-sin(pi*$)/81">
                                          <p:val>
                                            <p:fltVal val="0"/>
                                          </p:val>
                                        </p:tav>
                                        <p:tav tm="100000">
                                          <p:val>
                                            <p:fltVal val="1"/>
                                          </p:val>
                                        </p:tav>
                                      </p:tavLst>
                                    </p:anim>
                                    <p:animScale>
                                      <p:cBhvr>
                                        <p:cTn id="125" dur="26" fill="hold">
                                          <p:stCondLst>
                                            <p:cond delay="650"/>
                                          </p:stCondLst>
                                        </p:cTn>
                                        <p:tgtEl>
                                          <p:spTgt spid="75796"/>
                                        </p:tgtEl>
                                      </p:cBhvr>
                                      <p:to x="100000" y="60000"/>
                                    </p:animScale>
                                    <p:animScale>
                                      <p:cBhvr>
                                        <p:cTn id="126" dur="166" decel="50000" fill="hold">
                                          <p:stCondLst>
                                            <p:cond delay="676"/>
                                          </p:stCondLst>
                                        </p:cTn>
                                        <p:tgtEl>
                                          <p:spTgt spid="75796"/>
                                        </p:tgtEl>
                                      </p:cBhvr>
                                      <p:to x="100000" y="100000"/>
                                    </p:animScale>
                                    <p:animScale>
                                      <p:cBhvr>
                                        <p:cTn id="127" dur="26" fill="hold">
                                          <p:stCondLst>
                                            <p:cond delay="1312"/>
                                          </p:stCondLst>
                                        </p:cTn>
                                        <p:tgtEl>
                                          <p:spTgt spid="75796"/>
                                        </p:tgtEl>
                                      </p:cBhvr>
                                      <p:to x="100000" y="80000"/>
                                    </p:animScale>
                                    <p:animScale>
                                      <p:cBhvr>
                                        <p:cTn id="128" dur="166" decel="50000" fill="hold">
                                          <p:stCondLst>
                                            <p:cond delay="1338"/>
                                          </p:stCondLst>
                                        </p:cTn>
                                        <p:tgtEl>
                                          <p:spTgt spid="75796"/>
                                        </p:tgtEl>
                                      </p:cBhvr>
                                      <p:to x="100000" y="100000"/>
                                    </p:animScale>
                                    <p:animScale>
                                      <p:cBhvr>
                                        <p:cTn id="129" dur="26" fill="hold">
                                          <p:stCondLst>
                                            <p:cond delay="1642"/>
                                          </p:stCondLst>
                                        </p:cTn>
                                        <p:tgtEl>
                                          <p:spTgt spid="75796"/>
                                        </p:tgtEl>
                                      </p:cBhvr>
                                      <p:to x="100000" y="90000"/>
                                    </p:animScale>
                                    <p:animScale>
                                      <p:cBhvr>
                                        <p:cTn id="130" dur="166" decel="50000" fill="hold">
                                          <p:stCondLst>
                                            <p:cond delay="1668"/>
                                          </p:stCondLst>
                                        </p:cTn>
                                        <p:tgtEl>
                                          <p:spTgt spid="75796"/>
                                        </p:tgtEl>
                                      </p:cBhvr>
                                      <p:to x="100000" y="100000"/>
                                    </p:animScale>
                                    <p:animScale>
                                      <p:cBhvr>
                                        <p:cTn id="131" dur="26" fill="hold">
                                          <p:stCondLst>
                                            <p:cond delay="1808"/>
                                          </p:stCondLst>
                                        </p:cTn>
                                        <p:tgtEl>
                                          <p:spTgt spid="75796"/>
                                        </p:tgtEl>
                                      </p:cBhvr>
                                      <p:to x="100000" y="95000"/>
                                    </p:animScale>
                                    <p:animScale>
                                      <p:cBhvr>
                                        <p:cTn id="132" dur="166" decel="50000" fill="hold">
                                          <p:stCondLst>
                                            <p:cond delay="1834"/>
                                          </p:stCondLst>
                                        </p:cTn>
                                        <p:tgtEl>
                                          <p:spTgt spid="75796"/>
                                        </p:tgtEl>
                                      </p:cBhvr>
                                      <p:to x="100000" y="100000"/>
                                    </p:animScale>
                                  </p:childTnLst>
                                </p:cTn>
                              </p:par>
                            </p:childTnLst>
                          </p:cTn>
                        </p:par>
                      </p:childTnLst>
                    </p:cTn>
                  </p:par>
                  <p:par>
                    <p:cTn id="133" fill="hold" nodeType="clickPar">
                      <p:stCondLst>
                        <p:cond delay="indefinite"/>
                      </p:stCondLst>
                      <p:childTnLst>
                        <p:par>
                          <p:cTn id="134" fill="hold" nodeType="afterGroup">
                            <p:stCondLst>
                              <p:cond delay="0"/>
                            </p:stCondLst>
                            <p:childTnLst>
                              <p:par>
                                <p:cTn id="135" presetID="23" presetClass="entr" presetSubtype="16" fill="hold" grpId="0" nodeType="clickEffect">
                                  <p:stCondLst>
                                    <p:cond delay="0"/>
                                  </p:stCondLst>
                                  <p:childTnLst>
                                    <p:set>
                                      <p:cBhvr>
                                        <p:cTn id="136" dur="1" fill="hold">
                                          <p:stCondLst>
                                            <p:cond delay="0"/>
                                          </p:stCondLst>
                                        </p:cTn>
                                        <p:tgtEl>
                                          <p:spTgt spid="75802"/>
                                        </p:tgtEl>
                                        <p:attrNameLst>
                                          <p:attrName>style.visibility</p:attrName>
                                        </p:attrNameLst>
                                      </p:cBhvr>
                                      <p:to>
                                        <p:strVal val="visible"/>
                                      </p:to>
                                    </p:set>
                                    <p:anim calcmode="lin" valueType="num">
                                      <p:cBhvr>
                                        <p:cTn id="137" dur="500" fill="hold"/>
                                        <p:tgtEl>
                                          <p:spTgt spid="75802"/>
                                        </p:tgtEl>
                                        <p:attrNameLst>
                                          <p:attrName>ppt_w</p:attrName>
                                        </p:attrNameLst>
                                      </p:cBhvr>
                                      <p:tavLst>
                                        <p:tav tm="0">
                                          <p:val>
                                            <p:fltVal val="0"/>
                                          </p:val>
                                        </p:tav>
                                        <p:tav tm="100000">
                                          <p:val>
                                            <p:strVal val="#ppt_w"/>
                                          </p:val>
                                        </p:tav>
                                      </p:tavLst>
                                    </p:anim>
                                    <p:anim calcmode="lin" valueType="num">
                                      <p:cBhvr>
                                        <p:cTn id="138" dur="500" fill="hold"/>
                                        <p:tgtEl>
                                          <p:spTgt spid="75802"/>
                                        </p:tgtEl>
                                        <p:attrNameLst>
                                          <p:attrName>ppt_h</p:attrName>
                                        </p:attrNameLst>
                                      </p:cBhvr>
                                      <p:tavLst>
                                        <p:tav tm="0">
                                          <p:val>
                                            <p:fltVal val="0"/>
                                          </p:val>
                                        </p:tav>
                                        <p:tav tm="100000">
                                          <p:val>
                                            <p:strVal val="#ppt_h"/>
                                          </p:val>
                                        </p:tav>
                                      </p:tavLst>
                                    </p:anim>
                                  </p:childTnLst>
                                </p:cTn>
                              </p:par>
                            </p:childTnLst>
                          </p:cTn>
                        </p:par>
                      </p:childTnLst>
                    </p:cTn>
                  </p:par>
                  <p:par>
                    <p:cTn id="139" fill="hold" nodeType="clickPar">
                      <p:stCondLst>
                        <p:cond delay="indefinite"/>
                      </p:stCondLst>
                      <p:childTnLst>
                        <p:par>
                          <p:cTn id="140" fill="hold" nodeType="afterGroup">
                            <p:stCondLst>
                              <p:cond delay="0"/>
                            </p:stCondLst>
                            <p:childTnLst>
                              <p:par>
                                <p:cTn id="141" presetID="23" presetClass="entr" presetSubtype="16" fill="hold" grpId="0" nodeType="clickEffect">
                                  <p:stCondLst>
                                    <p:cond delay="0"/>
                                  </p:stCondLst>
                                  <p:childTnLst>
                                    <p:set>
                                      <p:cBhvr>
                                        <p:cTn id="142" dur="1" fill="hold">
                                          <p:stCondLst>
                                            <p:cond delay="0"/>
                                          </p:stCondLst>
                                        </p:cTn>
                                        <p:tgtEl>
                                          <p:spTgt spid="75797"/>
                                        </p:tgtEl>
                                        <p:attrNameLst>
                                          <p:attrName>style.visibility</p:attrName>
                                        </p:attrNameLst>
                                      </p:cBhvr>
                                      <p:to>
                                        <p:strVal val="visible"/>
                                      </p:to>
                                    </p:set>
                                    <p:anim calcmode="lin" valueType="num">
                                      <p:cBhvr>
                                        <p:cTn id="143" dur="500" fill="hold"/>
                                        <p:tgtEl>
                                          <p:spTgt spid="75797"/>
                                        </p:tgtEl>
                                        <p:attrNameLst>
                                          <p:attrName>ppt_w</p:attrName>
                                        </p:attrNameLst>
                                      </p:cBhvr>
                                      <p:tavLst>
                                        <p:tav tm="0">
                                          <p:val>
                                            <p:fltVal val="0"/>
                                          </p:val>
                                        </p:tav>
                                        <p:tav tm="100000">
                                          <p:val>
                                            <p:strVal val="#ppt_w"/>
                                          </p:val>
                                        </p:tav>
                                      </p:tavLst>
                                    </p:anim>
                                    <p:anim calcmode="lin" valueType="num">
                                      <p:cBhvr>
                                        <p:cTn id="144" dur="500" fill="hold"/>
                                        <p:tgtEl>
                                          <p:spTgt spid="75797"/>
                                        </p:tgtEl>
                                        <p:attrNameLst>
                                          <p:attrName>ppt_h</p:attrName>
                                        </p:attrNameLst>
                                      </p:cBhvr>
                                      <p:tavLst>
                                        <p:tav tm="0">
                                          <p:val>
                                            <p:fltVal val="0"/>
                                          </p:val>
                                        </p:tav>
                                        <p:tav tm="100000">
                                          <p:val>
                                            <p:strVal val="#ppt_h"/>
                                          </p:val>
                                        </p:tav>
                                      </p:tavLst>
                                    </p:anim>
                                  </p:childTnLst>
                                </p:cTn>
                              </p:par>
                            </p:childTnLst>
                          </p:cTn>
                        </p:par>
                      </p:childTnLst>
                    </p:cTn>
                  </p:par>
                  <p:par>
                    <p:cTn id="145" fill="hold" nodeType="clickPar">
                      <p:stCondLst>
                        <p:cond delay="indefinite"/>
                      </p:stCondLst>
                      <p:childTnLst>
                        <p:par>
                          <p:cTn id="146" fill="hold" nodeType="afterGroup">
                            <p:stCondLst>
                              <p:cond delay="0"/>
                            </p:stCondLst>
                            <p:childTnLst>
                              <p:par>
                                <p:cTn id="147" presetID="23" presetClass="entr" presetSubtype="16" fill="hold" grpId="0" nodeType="clickEffect">
                                  <p:stCondLst>
                                    <p:cond delay="0"/>
                                  </p:stCondLst>
                                  <p:childTnLst>
                                    <p:set>
                                      <p:cBhvr>
                                        <p:cTn id="148" dur="1" fill="hold">
                                          <p:stCondLst>
                                            <p:cond delay="0"/>
                                          </p:stCondLst>
                                        </p:cTn>
                                        <p:tgtEl>
                                          <p:spTgt spid="75791"/>
                                        </p:tgtEl>
                                        <p:attrNameLst>
                                          <p:attrName>style.visibility</p:attrName>
                                        </p:attrNameLst>
                                      </p:cBhvr>
                                      <p:to>
                                        <p:strVal val="visible"/>
                                      </p:to>
                                    </p:set>
                                    <p:anim calcmode="lin" valueType="num">
                                      <p:cBhvr>
                                        <p:cTn id="149" dur="500" fill="hold"/>
                                        <p:tgtEl>
                                          <p:spTgt spid="75791"/>
                                        </p:tgtEl>
                                        <p:attrNameLst>
                                          <p:attrName>ppt_w</p:attrName>
                                        </p:attrNameLst>
                                      </p:cBhvr>
                                      <p:tavLst>
                                        <p:tav tm="0">
                                          <p:val>
                                            <p:fltVal val="0"/>
                                          </p:val>
                                        </p:tav>
                                        <p:tav tm="100000">
                                          <p:val>
                                            <p:strVal val="#ppt_w"/>
                                          </p:val>
                                        </p:tav>
                                      </p:tavLst>
                                    </p:anim>
                                    <p:anim calcmode="lin" valueType="num">
                                      <p:cBhvr>
                                        <p:cTn id="150" dur="500" fill="hold"/>
                                        <p:tgtEl>
                                          <p:spTgt spid="75791"/>
                                        </p:tgtEl>
                                        <p:attrNameLst>
                                          <p:attrName>ppt_h</p:attrName>
                                        </p:attrNameLst>
                                      </p:cBhvr>
                                      <p:tavLst>
                                        <p:tav tm="0">
                                          <p:val>
                                            <p:fltVal val="0"/>
                                          </p:val>
                                        </p:tav>
                                        <p:tav tm="100000">
                                          <p:val>
                                            <p:strVal val="#ppt_h"/>
                                          </p:val>
                                        </p:tav>
                                      </p:tavLst>
                                    </p:anim>
                                  </p:childTnLst>
                                </p:cTn>
                              </p:par>
                            </p:childTnLst>
                          </p:cTn>
                        </p:par>
                      </p:childTnLst>
                    </p:cTn>
                  </p:par>
                  <p:par>
                    <p:cTn id="151" fill="hold" nodeType="clickPar">
                      <p:stCondLst>
                        <p:cond delay="indefinite"/>
                      </p:stCondLst>
                      <p:childTnLst>
                        <p:par>
                          <p:cTn id="152" fill="hold" nodeType="afterGroup">
                            <p:stCondLst>
                              <p:cond delay="0"/>
                            </p:stCondLst>
                            <p:childTnLst>
                              <p:par>
                                <p:cTn id="153" presetID="23" presetClass="entr" presetSubtype="16" fill="hold" grpId="0" nodeType="clickEffect">
                                  <p:stCondLst>
                                    <p:cond delay="0"/>
                                  </p:stCondLst>
                                  <p:childTnLst>
                                    <p:set>
                                      <p:cBhvr>
                                        <p:cTn id="154" dur="1" fill="hold">
                                          <p:stCondLst>
                                            <p:cond delay="0"/>
                                          </p:stCondLst>
                                        </p:cTn>
                                        <p:tgtEl>
                                          <p:spTgt spid="75798"/>
                                        </p:tgtEl>
                                        <p:attrNameLst>
                                          <p:attrName>style.visibility</p:attrName>
                                        </p:attrNameLst>
                                      </p:cBhvr>
                                      <p:to>
                                        <p:strVal val="visible"/>
                                      </p:to>
                                    </p:set>
                                    <p:anim calcmode="lin" valueType="num">
                                      <p:cBhvr>
                                        <p:cTn id="155" dur="500" fill="hold"/>
                                        <p:tgtEl>
                                          <p:spTgt spid="75798"/>
                                        </p:tgtEl>
                                        <p:attrNameLst>
                                          <p:attrName>ppt_w</p:attrName>
                                        </p:attrNameLst>
                                      </p:cBhvr>
                                      <p:tavLst>
                                        <p:tav tm="0">
                                          <p:val>
                                            <p:fltVal val="0"/>
                                          </p:val>
                                        </p:tav>
                                        <p:tav tm="100000">
                                          <p:val>
                                            <p:strVal val="#ppt_w"/>
                                          </p:val>
                                        </p:tav>
                                      </p:tavLst>
                                    </p:anim>
                                    <p:anim calcmode="lin" valueType="num">
                                      <p:cBhvr>
                                        <p:cTn id="156" dur="500" fill="hold"/>
                                        <p:tgtEl>
                                          <p:spTgt spid="75798"/>
                                        </p:tgtEl>
                                        <p:attrNameLst>
                                          <p:attrName>ppt_h</p:attrName>
                                        </p:attrNameLst>
                                      </p:cBhvr>
                                      <p:tavLst>
                                        <p:tav tm="0">
                                          <p:val>
                                            <p:fltVal val="0"/>
                                          </p:val>
                                        </p:tav>
                                        <p:tav tm="100000">
                                          <p:val>
                                            <p:strVal val="#ppt_h"/>
                                          </p:val>
                                        </p:tav>
                                      </p:tavLst>
                                    </p:anim>
                                  </p:childTnLst>
                                </p:cTn>
                              </p:par>
                            </p:childTnLst>
                          </p:cTn>
                        </p:par>
                      </p:childTnLst>
                    </p:cTn>
                  </p:par>
                  <p:par>
                    <p:cTn id="157" fill="hold" nodeType="clickPar">
                      <p:stCondLst>
                        <p:cond delay="indefinite"/>
                      </p:stCondLst>
                      <p:childTnLst>
                        <p:par>
                          <p:cTn id="158" fill="hold" nodeType="afterGroup">
                            <p:stCondLst>
                              <p:cond delay="0"/>
                            </p:stCondLst>
                            <p:childTnLst>
                              <p:par>
                                <p:cTn id="159" presetID="23" presetClass="entr" presetSubtype="16" fill="hold" grpId="0" nodeType="clickEffect">
                                  <p:stCondLst>
                                    <p:cond delay="0"/>
                                  </p:stCondLst>
                                  <p:childTnLst>
                                    <p:set>
                                      <p:cBhvr>
                                        <p:cTn id="160" dur="1" fill="hold">
                                          <p:stCondLst>
                                            <p:cond delay="0"/>
                                          </p:stCondLst>
                                        </p:cTn>
                                        <p:tgtEl>
                                          <p:spTgt spid="75792"/>
                                        </p:tgtEl>
                                        <p:attrNameLst>
                                          <p:attrName>style.visibility</p:attrName>
                                        </p:attrNameLst>
                                      </p:cBhvr>
                                      <p:to>
                                        <p:strVal val="visible"/>
                                      </p:to>
                                    </p:set>
                                    <p:anim calcmode="lin" valueType="num">
                                      <p:cBhvr>
                                        <p:cTn id="161" dur="500" fill="hold"/>
                                        <p:tgtEl>
                                          <p:spTgt spid="75792"/>
                                        </p:tgtEl>
                                        <p:attrNameLst>
                                          <p:attrName>ppt_w</p:attrName>
                                        </p:attrNameLst>
                                      </p:cBhvr>
                                      <p:tavLst>
                                        <p:tav tm="0">
                                          <p:val>
                                            <p:fltVal val="0"/>
                                          </p:val>
                                        </p:tav>
                                        <p:tav tm="100000">
                                          <p:val>
                                            <p:strVal val="#ppt_w"/>
                                          </p:val>
                                        </p:tav>
                                      </p:tavLst>
                                    </p:anim>
                                    <p:anim calcmode="lin" valueType="num">
                                      <p:cBhvr>
                                        <p:cTn id="162" dur="500" fill="hold"/>
                                        <p:tgtEl>
                                          <p:spTgt spid="75792"/>
                                        </p:tgtEl>
                                        <p:attrNameLst>
                                          <p:attrName>ppt_h</p:attrName>
                                        </p:attrNameLst>
                                      </p:cBhvr>
                                      <p:tavLst>
                                        <p:tav tm="0">
                                          <p:val>
                                            <p:fltVal val="0"/>
                                          </p:val>
                                        </p:tav>
                                        <p:tav tm="100000">
                                          <p:val>
                                            <p:strVal val="#ppt_h"/>
                                          </p:val>
                                        </p:tav>
                                      </p:tavLst>
                                    </p:anim>
                                  </p:childTnLst>
                                </p:cTn>
                              </p:par>
                            </p:childTnLst>
                          </p:cTn>
                        </p:par>
                      </p:childTnLst>
                    </p:cTn>
                  </p:par>
                  <p:par>
                    <p:cTn id="163" fill="hold" nodeType="clickPar">
                      <p:stCondLst>
                        <p:cond delay="indefinite"/>
                      </p:stCondLst>
                      <p:childTnLst>
                        <p:par>
                          <p:cTn id="164" fill="hold" nodeType="afterGroup">
                            <p:stCondLst>
                              <p:cond delay="0"/>
                            </p:stCondLst>
                            <p:childTnLst>
                              <p:par>
                                <p:cTn id="165" presetID="23" presetClass="entr" presetSubtype="16" fill="hold" grpId="0" nodeType="clickEffect">
                                  <p:stCondLst>
                                    <p:cond delay="0"/>
                                  </p:stCondLst>
                                  <p:childTnLst>
                                    <p:set>
                                      <p:cBhvr>
                                        <p:cTn id="166" dur="1" fill="hold">
                                          <p:stCondLst>
                                            <p:cond delay="0"/>
                                          </p:stCondLst>
                                        </p:cTn>
                                        <p:tgtEl>
                                          <p:spTgt spid="75799"/>
                                        </p:tgtEl>
                                        <p:attrNameLst>
                                          <p:attrName>style.visibility</p:attrName>
                                        </p:attrNameLst>
                                      </p:cBhvr>
                                      <p:to>
                                        <p:strVal val="visible"/>
                                      </p:to>
                                    </p:set>
                                    <p:anim calcmode="lin" valueType="num">
                                      <p:cBhvr>
                                        <p:cTn id="167" dur="500" fill="hold"/>
                                        <p:tgtEl>
                                          <p:spTgt spid="75799"/>
                                        </p:tgtEl>
                                        <p:attrNameLst>
                                          <p:attrName>ppt_w</p:attrName>
                                        </p:attrNameLst>
                                      </p:cBhvr>
                                      <p:tavLst>
                                        <p:tav tm="0">
                                          <p:val>
                                            <p:fltVal val="0"/>
                                          </p:val>
                                        </p:tav>
                                        <p:tav tm="100000">
                                          <p:val>
                                            <p:strVal val="#ppt_w"/>
                                          </p:val>
                                        </p:tav>
                                      </p:tavLst>
                                    </p:anim>
                                    <p:anim calcmode="lin" valueType="num">
                                      <p:cBhvr>
                                        <p:cTn id="168" dur="500" fill="hold"/>
                                        <p:tgtEl>
                                          <p:spTgt spid="75799"/>
                                        </p:tgtEl>
                                        <p:attrNameLst>
                                          <p:attrName>ppt_h</p:attrName>
                                        </p:attrNameLst>
                                      </p:cBhvr>
                                      <p:tavLst>
                                        <p:tav tm="0">
                                          <p:val>
                                            <p:fltVal val="0"/>
                                          </p:val>
                                        </p:tav>
                                        <p:tav tm="100000">
                                          <p:val>
                                            <p:strVal val="#ppt_h"/>
                                          </p:val>
                                        </p:tav>
                                      </p:tavLst>
                                    </p:anim>
                                  </p:childTnLst>
                                </p:cTn>
                              </p:par>
                            </p:childTnLst>
                          </p:cTn>
                        </p:par>
                      </p:childTnLst>
                    </p:cTn>
                  </p:par>
                  <p:par>
                    <p:cTn id="169" fill="hold" nodeType="clickPar">
                      <p:stCondLst>
                        <p:cond delay="indefinite"/>
                      </p:stCondLst>
                      <p:childTnLst>
                        <p:par>
                          <p:cTn id="170" fill="hold" nodeType="afterGroup">
                            <p:stCondLst>
                              <p:cond delay="0"/>
                            </p:stCondLst>
                            <p:childTnLst>
                              <p:par>
                                <p:cTn id="171" presetID="23" presetClass="entr" presetSubtype="16" fill="hold" grpId="0" nodeType="clickEffect">
                                  <p:stCondLst>
                                    <p:cond delay="0"/>
                                  </p:stCondLst>
                                  <p:childTnLst>
                                    <p:set>
                                      <p:cBhvr>
                                        <p:cTn id="172" dur="1" fill="hold">
                                          <p:stCondLst>
                                            <p:cond delay="0"/>
                                          </p:stCondLst>
                                        </p:cTn>
                                        <p:tgtEl>
                                          <p:spTgt spid="75803"/>
                                        </p:tgtEl>
                                        <p:attrNameLst>
                                          <p:attrName>style.visibility</p:attrName>
                                        </p:attrNameLst>
                                      </p:cBhvr>
                                      <p:to>
                                        <p:strVal val="visible"/>
                                      </p:to>
                                    </p:set>
                                    <p:anim calcmode="lin" valueType="num">
                                      <p:cBhvr>
                                        <p:cTn id="173" dur="500" fill="hold"/>
                                        <p:tgtEl>
                                          <p:spTgt spid="75803"/>
                                        </p:tgtEl>
                                        <p:attrNameLst>
                                          <p:attrName>ppt_w</p:attrName>
                                        </p:attrNameLst>
                                      </p:cBhvr>
                                      <p:tavLst>
                                        <p:tav tm="0">
                                          <p:val>
                                            <p:fltVal val="0"/>
                                          </p:val>
                                        </p:tav>
                                        <p:tav tm="100000">
                                          <p:val>
                                            <p:strVal val="#ppt_w"/>
                                          </p:val>
                                        </p:tav>
                                      </p:tavLst>
                                    </p:anim>
                                    <p:anim calcmode="lin" valueType="num">
                                      <p:cBhvr>
                                        <p:cTn id="174" dur="500" fill="hold"/>
                                        <p:tgtEl>
                                          <p:spTgt spid="75803"/>
                                        </p:tgtEl>
                                        <p:attrNameLst>
                                          <p:attrName>ppt_h</p:attrName>
                                        </p:attrNameLst>
                                      </p:cBhvr>
                                      <p:tavLst>
                                        <p:tav tm="0">
                                          <p:val>
                                            <p:fltVal val="0"/>
                                          </p:val>
                                        </p:tav>
                                        <p:tav tm="100000">
                                          <p:val>
                                            <p:strVal val="#ppt_h"/>
                                          </p:val>
                                        </p:tav>
                                      </p:tavLst>
                                    </p:anim>
                                  </p:childTnLst>
                                </p:cTn>
                              </p:par>
                            </p:childTnLst>
                          </p:cTn>
                        </p:par>
                      </p:childTnLst>
                    </p:cTn>
                  </p:par>
                  <p:par>
                    <p:cTn id="175" fill="hold" nodeType="clickPar">
                      <p:stCondLst>
                        <p:cond delay="indefinite"/>
                      </p:stCondLst>
                      <p:childTnLst>
                        <p:par>
                          <p:cTn id="176" fill="hold" nodeType="afterGroup">
                            <p:stCondLst>
                              <p:cond delay="0"/>
                            </p:stCondLst>
                            <p:childTnLst>
                              <p:par>
                                <p:cTn id="177" presetID="2" presetClass="entr" presetSubtype="2" fill="hold" grpId="0" nodeType="clickEffect">
                                  <p:stCondLst>
                                    <p:cond delay="0"/>
                                  </p:stCondLst>
                                  <p:childTnLst>
                                    <p:set>
                                      <p:cBhvr>
                                        <p:cTn id="178" dur="1" fill="hold">
                                          <p:stCondLst>
                                            <p:cond delay="0"/>
                                          </p:stCondLst>
                                        </p:cTn>
                                        <p:tgtEl>
                                          <p:spTgt spid="75793"/>
                                        </p:tgtEl>
                                        <p:attrNameLst>
                                          <p:attrName>style.visibility</p:attrName>
                                        </p:attrNameLst>
                                      </p:cBhvr>
                                      <p:to>
                                        <p:strVal val="visible"/>
                                      </p:to>
                                    </p:set>
                                    <p:anim calcmode="lin" valueType="num">
                                      <p:cBhvr additive="base">
                                        <p:cTn id="179" dur="500" fill="hold"/>
                                        <p:tgtEl>
                                          <p:spTgt spid="75793"/>
                                        </p:tgtEl>
                                        <p:attrNameLst>
                                          <p:attrName>ppt_x</p:attrName>
                                        </p:attrNameLst>
                                      </p:cBhvr>
                                      <p:tavLst>
                                        <p:tav tm="0">
                                          <p:val>
                                            <p:strVal val="1+#ppt_w/2"/>
                                          </p:val>
                                        </p:tav>
                                        <p:tav tm="100000">
                                          <p:val>
                                            <p:strVal val="#ppt_x"/>
                                          </p:val>
                                        </p:tav>
                                      </p:tavLst>
                                    </p:anim>
                                    <p:anim calcmode="lin" valueType="num">
                                      <p:cBhvr additive="base">
                                        <p:cTn id="180" dur="500" fill="hold"/>
                                        <p:tgtEl>
                                          <p:spTgt spid="75793"/>
                                        </p:tgtEl>
                                        <p:attrNameLst>
                                          <p:attrName>ppt_y</p:attrName>
                                        </p:attrNameLst>
                                      </p:cBhvr>
                                      <p:tavLst>
                                        <p:tav tm="0">
                                          <p:val>
                                            <p:strVal val="#ppt_y"/>
                                          </p:val>
                                        </p:tav>
                                        <p:tav tm="100000">
                                          <p:val>
                                            <p:strVal val="#ppt_y"/>
                                          </p:val>
                                        </p:tav>
                                      </p:tavLst>
                                    </p:anim>
                                  </p:childTnLst>
                                </p:cTn>
                              </p:par>
                            </p:childTnLst>
                          </p:cTn>
                        </p:par>
                      </p:childTnLst>
                    </p:cTn>
                  </p:par>
                  <p:par>
                    <p:cTn id="181" fill="hold" nodeType="clickPar">
                      <p:stCondLst>
                        <p:cond delay="indefinite"/>
                      </p:stCondLst>
                      <p:childTnLst>
                        <p:par>
                          <p:cTn id="182" fill="hold" nodeType="afterGroup">
                            <p:stCondLst>
                              <p:cond delay="0"/>
                            </p:stCondLst>
                            <p:childTnLst>
                              <p:par>
                                <p:cTn id="183" presetID="8" presetClass="entr" presetSubtype="16" fill="hold" grpId="0" nodeType="clickEffect">
                                  <p:stCondLst>
                                    <p:cond delay="0"/>
                                  </p:stCondLst>
                                  <p:childTnLst>
                                    <p:set>
                                      <p:cBhvr>
                                        <p:cTn id="184" dur="1" fill="hold">
                                          <p:stCondLst>
                                            <p:cond delay="0"/>
                                          </p:stCondLst>
                                        </p:cTn>
                                        <p:tgtEl>
                                          <p:spTgt spid="75794"/>
                                        </p:tgtEl>
                                        <p:attrNameLst>
                                          <p:attrName>style.visibility</p:attrName>
                                        </p:attrNameLst>
                                      </p:cBhvr>
                                      <p:to>
                                        <p:strVal val="visible"/>
                                      </p:to>
                                    </p:set>
                                    <p:animEffect transition="in" filter="diamond(in)">
                                      <p:cBhvr>
                                        <p:cTn id="185" dur="2000" fill="hold"/>
                                        <p:tgtEl>
                                          <p:spTgt spid="757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9" grpId="0"/>
      <p:bldP spid="75780" grpId="0"/>
      <p:bldP spid="75781" grpId="0"/>
      <p:bldP spid="75783" grpId="0"/>
      <p:bldP spid="75784" grpId="0"/>
      <p:bldP spid="75785" grpId="0"/>
      <p:bldP spid="75786" grpId="0"/>
      <p:bldP spid="75787" grpId="0"/>
      <p:bldP spid="75788" grpId="0"/>
      <p:bldP spid="75789" grpId="0"/>
      <p:bldP spid="75790" grpId="0"/>
      <p:bldP spid="75791" grpId="0"/>
      <p:bldP spid="75792" grpId="0"/>
      <p:bldP spid="75793" grpId="0"/>
      <p:bldP spid="75794" grpId="0"/>
      <p:bldP spid="75795" grpId="0"/>
      <p:bldP spid="75796" grpId="0"/>
      <p:bldP spid="75797" grpId="0"/>
      <p:bldP spid="75798" grpId="0"/>
      <p:bldP spid="75799" grpId="0"/>
      <p:bldP spid="75802" grpId="0"/>
      <p:bldP spid="75803"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76802" name="Text Box 2"/>
          <p:cNvSpPr/>
          <p:nvPr>
            <p:custDataLst>
              <p:tags r:id="rId3"/>
            </p:custDataLst>
          </p:nvPr>
        </p:nvSpPr>
        <p:spPr>
          <a:xfrm>
            <a:off x="1919288" y="225425"/>
            <a:ext cx="8424862" cy="5262245"/>
          </a:xfrm>
          <a:prstGeom prst="rect">
            <a:avLst/>
          </a:prstGeom>
          <a:solidFill>
            <a:srgbClr val="FFFFFF"/>
          </a:solidFill>
          <a:ln w="9525">
            <a:noFill/>
          </a:ln>
        </p:spPr>
        <p:txBody>
          <a:bodyPr anchor="t" anchorCtr="0">
            <a:spAutoFit/>
          </a:bodyPr>
          <a:lstStyle/>
          <a:p>
            <a:pPr>
              <a:lnSpc>
                <a:spcPct val="150000"/>
              </a:lnSpc>
              <a:spcBef>
                <a:spcPct val="50000"/>
              </a:spcBef>
            </a:pPr>
            <a:r>
              <a:rPr lang="zh-CN" altLang="en-US" sz="3200" b="1">
                <a:solidFill>
                  <a:schemeClr val="bg1"/>
                </a:solidFill>
                <a:latin typeface="楷体_GB2312" panose="02010609030101010101" pitchFamily="1" charset="-122"/>
                <a:ea typeface="楷体_GB2312" panose="02010609030101010101" pitchFamily="1" charset="-122"/>
              </a:rPr>
              <a:t>    </a:t>
            </a:r>
            <a:r>
              <a:rPr lang="zh-CN" altLang="en-US" sz="2400" b="1">
                <a:latin typeface="仿宋_GB2312" panose="02010609030101010101" pitchFamily="1" charset="-122"/>
                <a:ea typeface="仿宋_GB2312" panose="02010609030101010101" pitchFamily="1" charset="-122"/>
              </a:rPr>
              <a:t>大堰河是普通的农妇、“我”的保姆。她勤劳，“养育”一家，生无所息地操劳；她慈爱，“流尽乳液”，不求回报地付出；她善良，并不抱怨，永是“含着笑”地做每件农活；她的精神世界了永存了对乳儿幸福生活的祝福。然而，她又是悲苦的。贫苦、劳累的生活，过早地掠夺了她的健康，年近</a:t>
            </a:r>
            <a:r>
              <a:rPr lang="en-US" altLang="en-US" sz="2400" b="1">
                <a:latin typeface="仿宋_GB2312" panose="02010609030101010101" pitchFamily="1" charset="-122"/>
                <a:ea typeface="仿宋_GB2312" panose="02010609030101010101" pitchFamily="1" charset="-122"/>
              </a:rPr>
              <a:t>40</a:t>
            </a:r>
            <a:r>
              <a:rPr lang="zh-CN" altLang="en-US" sz="2400" b="1">
                <a:latin typeface="仿宋_GB2312" panose="02010609030101010101" pitchFamily="1" charset="-122"/>
                <a:ea typeface="仿宋_GB2312" panose="02010609030101010101" pitchFamily="1" charset="-122"/>
              </a:rPr>
              <a:t>岁就“含泪的去了！”大堰河的命运是中国劳动妇女的缩写，她默默无闻、忍辱负重、任劳任怨地奉献自己生命中全部的爱，平凡却伟大。诗人通过赞美大堰河，寄托了对大地上所有像大堰河一样的母亲最美好的深情。</a:t>
            </a:r>
            <a:endParaRPr lang="zh-CN" altLang="en-US" sz="2400" b="1">
              <a:latin typeface="仿宋_GB2312" panose="02010609030101010101" pitchFamily="1" charset="-122"/>
              <a:ea typeface="仿宋_GB2312" panose="02010609030101010101" pitchFamily="1" charset="-122"/>
            </a:endParaRPr>
          </a:p>
        </p:txBody>
      </p:sp>
      <p:sp>
        <p:nvSpPr>
          <p:cNvPr id="76803" name="Rectangle 3"/>
          <p:cNvSpPr/>
          <p:nvPr>
            <p:custDataLst>
              <p:tags r:id="rId4"/>
            </p:custDataLst>
          </p:nvPr>
        </p:nvSpPr>
        <p:spPr>
          <a:xfrm>
            <a:off x="4367213" y="6018213"/>
            <a:ext cx="5616575" cy="583565"/>
          </a:xfrm>
          <a:prstGeom prst="rect">
            <a:avLst/>
          </a:prstGeom>
          <a:noFill/>
          <a:ln w="9525">
            <a:noFill/>
          </a:ln>
        </p:spPr>
        <p:txBody>
          <a:bodyPr anchor="t" anchorCtr="0">
            <a:spAutoFit/>
          </a:bodyPr>
          <a:lstStyle/>
          <a:p>
            <a:pPr>
              <a:spcBef>
                <a:spcPct val="50000"/>
              </a:spcBef>
            </a:pPr>
            <a:r>
              <a:rPr lang="zh-CN" altLang="en-US" sz="3200" b="1">
                <a:solidFill>
                  <a:srgbClr val="CC3300"/>
                </a:solidFill>
                <a:effectLst>
                  <a:outerShdw blurRad="38100" dist="38100" dir="2700000">
                    <a:srgbClr val="000000"/>
                  </a:outerShdw>
                </a:effectLst>
                <a:latin typeface="黑体" panose="02010609060101010101" charset="-122"/>
                <a:ea typeface="黑体" panose="02010609060101010101" charset="-122"/>
              </a:rPr>
              <a:t>说说诗人笔下大堰河的形象</a:t>
            </a:r>
            <a:endParaRPr lang="zh-CN" altLang="en-US" sz="3200" b="1">
              <a:solidFill>
                <a:srgbClr val="CC3300"/>
              </a:solidFill>
              <a:effectLst>
                <a:outerShdw blurRad="38100" dist="38100" dir="2700000">
                  <a:srgbClr val="000000"/>
                </a:outerShdw>
              </a:effectLst>
              <a:latin typeface="黑体" charset="0"/>
              <a:ea typeface="黑体" charset="0"/>
            </a:endParaRPr>
          </a:p>
        </p:txBody>
      </p:sp>
      <p:pic>
        <p:nvPicPr>
          <p:cNvPr id="76804" name="Picture 4" descr="F20"/>
          <p:cNvPicPr>
            <a:picLocks noChangeAspect="1"/>
          </p:cNvPicPr>
          <p:nvPr>
            <p:custDataLst>
              <p:tags r:id="rId6"/>
            </p:custDataLst>
          </p:nvPr>
        </p:nvPicPr>
        <p:blipFill>
          <a:blip r:embed="rId5"/>
          <a:stretch>
            <a:fillRect/>
          </a:stretch>
        </p:blipFill>
        <p:spPr>
          <a:xfrm>
            <a:off x="9696450" y="5661025"/>
            <a:ext cx="917575" cy="119697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68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2"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77826" name="Text Box 2"/>
          <p:cNvSpPr/>
          <p:nvPr>
            <p:custDataLst>
              <p:tags r:id="rId3"/>
            </p:custDataLst>
          </p:nvPr>
        </p:nvSpPr>
        <p:spPr>
          <a:xfrm>
            <a:off x="1595438" y="152400"/>
            <a:ext cx="8964612" cy="5262245"/>
          </a:xfrm>
          <a:prstGeom prst="rect">
            <a:avLst/>
          </a:prstGeom>
          <a:noFill/>
          <a:ln w="9525">
            <a:noFill/>
          </a:ln>
        </p:spPr>
        <p:txBody>
          <a:bodyPr anchor="t" anchorCtr="0">
            <a:spAutoFit/>
          </a:bodyPr>
          <a:lstStyle/>
          <a:p>
            <a:pPr>
              <a:lnSpc>
                <a:spcPct val="150000"/>
              </a:lnSpc>
              <a:spcBef>
                <a:spcPct val="50000"/>
              </a:spcBef>
            </a:pPr>
            <a:r>
              <a:rPr lang="zh-CN" altLang="en-US" sz="3200" b="1">
                <a:solidFill>
                  <a:schemeClr val="bg1"/>
                </a:solidFill>
                <a:latin typeface="楷体_GB2312" panose="02010609030101010101" pitchFamily="1" charset="-122"/>
                <a:ea typeface="楷体_GB2312" panose="02010609030101010101" pitchFamily="1" charset="-122"/>
              </a:rPr>
              <a:t>  </a:t>
            </a:r>
            <a:r>
              <a:rPr lang="zh-CN" altLang="en-US" sz="3200" b="1">
                <a:solidFill>
                  <a:srgbClr val="006699"/>
                </a:solidFill>
                <a:latin typeface="楷体_GB2312" panose="02010609030101010101" pitchFamily="1" charset="-122"/>
                <a:ea typeface="楷体_GB2312" panose="02010609030101010101" pitchFamily="1" charset="-122"/>
              </a:rPr>
              <a:t>  </a:t>
            </a:r>
            <a:r>
              <a:rPr lang="zh-CN" altLang="en-US" sz="2400" b="1">
                <a:solidFill>
                  <a:srgbClr val="006699"/>
                </a:solidFill>
                <a:latin typeface="楷体_GB2312" panose="02010609030101010101" pitchFamily="1" charset="-122"/>
                <a:ea typeface="楷体_GB2312" panose="02010609030101010101" pitchFamily="1" charset="-122"/>
              </a:rPr>
              <a:t>这首诗的叙事成分与细节描写是融为一体的，诗的感染力来自真切而具体的生活细节描写。第</a:t>
            </a:r>
            <a:r>
              <a:rPr lang="en-US" altLang="en-US" sz="2400" b="1">
                <a:solidFill>
                  <a:srgbClr val="006699"/>
                </a:solidFill>
                <a:latin typeface="楷体_GB2312" panose="02010609030101010101" pitchFamily="1" charset="-122"/>
                <a:ea typeface="楷体_GB2312" panose="02010609030101010101" pitchFamily="1" charset="-122"/>
              </a:rPr>
              <a:t>4</a:t>
            </a:r>
            <a:r>
              <a:rPr lang="zh-CN" altLang="en-US" sz="2400" b="1">
                <a:solidFill>
                  <a:srgbClr val="006699"/>
                </a:solidFill>
                <a:latin typeface="楷体_GB2312" panose="02010609030101010101" pitchFamily="1" charset="-122"/>
                <a:ea typeface="楷体_GB2312" panose="02010609030101010101" pitchFamily="1" charset="-122"/>
              </a:rPr>
              <a:t>节连用“在你</a:t>
            </a:r>
            <a:r>
              <a:rPr lang="en-US" altLang="en-US" sz="2400" b="1">
                <a:solidFill>
                  <a:srgbClr val="006699"/>
                </a:solidFill>
                <a:latin typeface="楷体_GB2312" panose="02010609030101010101" pitchFamily="1" charset="-122"/>
                <a:ea typeface="楷体_GB2312" panose="02010609030101010101" pitchFamily="1" charset="-122"/>
              </a:rPr>
              <a:t>……</a:t>
            </a:r>
            <a:r>
              <a:rPr lang="zh-CN" altLang="en-US" sz="2400" b="1">
                <a:solidFill>
                  <a:srgbClr val="006699"/>
                </a:solidFill>
                <a:latin typeface="楷体_GB2312" panose="02010609030101010101" pitchFamily="1" charset="-122"/>
                <a:ea typeface="楷体_GB2312" panose="02010609030101010101" pitchFamily="1" charset="-122"/>
              </a:rPr>
              <a:t>之后”，句子所写其实就是多个生活细节。铺叙了大堰河极度的贫穷和繁重的劳作，也表明大堰河无时无刻不在关心照料着乳儿，时时处处给他以温暖和爱抚。第</a:t>
            </a:r>
            <a:r>
              <a:rPr lang="en-US" altLang="en-US" sz="2400" b="1">
                <a:solidFill>
                  <a:srgbClr val="006699"/>
                </a:solidFill>
                <a:latin typeface="楷体_GB2312" panose="02010609030101010101" pitchFamily="1" charset="-122"/>
                <a:ea typeface="楷体_GB2312" panose="02010609030101010101" pitchFamily="1" charset="-122"/>
              </a:rPr>
              <a:t>8</a:t>
            </a:r>
            <a:r>
              <a:rPr lang="zh-CN" altLang="en-US" sz="2400" b="1">
                <a:solidFill>
                  <a:srgbClr val="006699"/>
                </a:solidFill>
                <a:latin typeface="楷体_GB2312" panose="02010609030101010101" pitchFamily="1" charset="-122"/>
                <a:ea typeface="楷体_GB2312" panose="02010609030101010101" pitchFamily="1" charset="-122"/>
              </a:rPr>
              <a:t>节通过几个富有典型意义的细节，表现了她对乳儿的感情：为乳儿切冬米糖，把乳儿画的关云长贴在显要处，逢人夸赞自己的乳儿，做梦喝着乳儿的婚酒。这几个细节，说明大堰河像爱自己的儿子一样爱她的乳儿，也表现了大堰河美丽丰富的内心世界。这样的细节描写，让诗歌极具感染力。</a:t>
            </a:r>
            <a:endParaRPr lang="zh-CN" altLang="en-US" sz="2400" b="1">
              <a:solidFill>
                <a:srgbClr val="006699"/>
              </a:solidFill>
              <a:latin typeface="楷体_GB2312" panose="02010609030101010101" pitchFamily="1" charset="-122"/>
              <a:ea typeface="楷体_GB2312" pitchFamily="1" charset="-122"/>
            </a:endParaRPr>
          </a:p>
        </p:txBody>
      </p:sp>
      <p:sp>
        <p:nvSpPr>
          <p:cNvPr id="77827" name="Rectangle 3"/>
          <p:cNvSpPr/>
          <p:nvPr>
            <p:custDataLst>
              <p:tags r:id="rId4"/>
            </p:custDataLst>
          </p:nvPr>
        </p:nvSpPr>
        <p:spPr>
          <a:xfrm>
            <a:off x="1847850" y="6089650"/>
            <a:ext cx="7561263" cy="583565"/>
          </a:xfrm>
          <a:prstGeom prst="rect">
            <a:avLst/>
          </a:prstGeom>
          <a:noFill/>
          <a:ln w="9525">
            <a:noFill/>
          </a:ln>
        </p:spPr>
        <p:txBody>
          <a:bodyPr anchor="t" anchorCtr="0">
            <a:spAutoFit/>
          </a:bodyPr>
          <a:lstStyle/>
          <a:p>
            <a:pPr>
              <a:spcBef>
                <a:spcPct val="50000"/>
              </a:spcBef>
            </a:pPr>
            <a:r>
              <a:rPr lang="zh-CN" altLang="en-US" sz="3200" b="1">
                <a:solidFill>
                  <a:srgbClr val="CC3300"/>
                </a:solidFill>
                <a:effectLst>
                  <a:outerShdw blurRad="38100" dist="38100" dir="2700000">
                    <a:srgbClr val="000000"/>
                  </a:outerShdw>
                </a:effectLst>
                <a:latin typeface="黑体" panose="02010609060101010101" charset="-122"/>
                <a:ea typeface="黑体" panose="02010609060101010101" charset="-122"/>
              </a:rPr>
              <a:t>说说抒情长诗中的叙事成分和细节描写</a:t>
            </a:r>
            <a:endParaRPr lang="zh-CN" altLang="en-US" sz="3200" b="1">
              <a:solidFill>
                <a:srgbClr val="CC3300"/>
              </a:solidFill>
              <a:effectLst>
                <a:outerShdw blurRad="38100" dist="38100" dir="2700000">
                  <a:srgbClr val="000000"/>
                </a:outerShdw>
              </a:effectLst>
              <a:latin typeface="黑体" panose="02010609060101010101" charset="-122"/>
              <a:ea typeface="黑体" panose="02010609060101010101" charset="-122"/>
            </a:endParaRPr>
          </a:p>
        </p:txBody>
      </p:sp>
      <p:pic>
        <p:nvPicPr>
          <p:cNvPr id="77828" name="Picture 4" descr="0a2"/>
          <p:cNvPicPr>
            <a:picLocks noChangeAspect="1"/>
          </p:cNvPicPr>
          <p:nvPr>
            <p:custDataLst>
              <p:tags r:id="rId6"/>
            </p:custDataLst>
          </p:nvPr>
        </p:nvPicPr>
        <p:blipFill>
          <a:blip r:embed="rId5"/>
          <a:stretch>
            <a:fillRect/>
          </a:stretch>
        </p:blipFill>
        <p:spPr>
          <a:xfrm>
            <a:off x="9120188" y="5734050"/>
            <a:ext cx="1519237" cy="957263"/>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78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6"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76803" name="图片 1"/>
          <p:cNvPicPr>
            <a:picLocks noChangeAspect="1"/>
          </p:cNvPicPr>
          <p:nvPr>
            <p:custDataLst>
              <p:tags r:id="rId4"/>
            </p:custDataLst>
          </p:nvPr>
        </p:nvPicPr>
        <p:blipFill>
          <a:blip r:embed="rId3"/>
          <a:stretch>
            <a:fillRect/>
          </a:stretch>
        </p:blipFill>
        <p:spPr>
          <a:xfrm>
            <a:off x="9594850" y="0"/>
            <a:ext cx="2597150" cy="2781300"/>
          </a:xfrm>
          <a:prstGeom prst="rect">
            <a:avLst/>
          </a:prstGeom>
          <a:noFill/>
          <a:ln w="9525">
            <a:noFill/>
          </a:ln>
        </p:spPr>
      </p:pic>
      <p:sp>
        <p:nvSpPr>
          <p:cNvPr id="4" name="文本框 3"/>
          <p:cNvSpPr txBox="1"/>
          <p:nvPr>
            <p:custDataLst>
              <p:tags r:id="rId5"/>
            </p:custDataLst>
          </p:nvPr>
        </p:nvSpPr>
        <p:spPr>
          <a:xfrm>
            <a:off x="9487535" y="551815"/>
            <a:ext cx="1804670" cy="521970"/>
          </a:xfrm>
          <a:prstGeom prst="rect">
            <a:avLst/>
          </a:prstGeom>
          <a:noFill/>
        </p:spPr>
        <p:txBody>
          <a:bodyPr wrap="square" rtlCol="0">
            <a:spAutoFit/>
          </a:bodyPr>
          <a:lstStyle/>
          <a:p>
            <a:pPr algn="r"/>
            <a:r>
              <a:rPr lang="zh-CN" altLang="en-US" sz="2800" b="1">
                <a:solidFill>
                  <a:srgbClr val="002060"/>
                </a:solidFill>
                <a:latin typeface="楷体" panose="02010609060101010101" charset="-122"/>
                <a:ea typeface="楷体" panose="02010609060101010101" charset="-122"/>
              </a:rPr>
              <a:t>修辞手法</a:t>
            </a:r>
            <a:endParaRPr lang="zh-CN" altLang="en-US" sz="2800" b="1">
              <a:solidFill>
                <a:srgbClr val="002060"/>
              </a:solidFill>
              <a:latin typeface="楷体" panose="02010609060101010101" charset="-122"/>
              <a:ea typeface="楷体" panose="02010609060101010101" charset="-122"/>
            </a:endParaRPr>
          </a:p>
        </p:txBody>
      </p:sp>
      <p:sp>
        <p:nvSpPr>
          <p:cNvPr id="6" name="文本框 5"/>
          <p:cNvSpPr txBox="1"/>
          <p:nvPr>
            <p:custDataLst>
              <p:tags r:id="rId6"/>
            </p:custDataLst>
          </p:nvPr>
        </p:nvSpPr>
        <p:spPr>
          <a:xfrm>
            <a:off x="257175" y="551815"/>
            <a:ext cx="9009380" cy="521970"/>
          </a:xfrm>
          <a:prstGeom prst="rect">
            <a:avLst/>
          </a:prstGeom>
          <a:solidFill>
            <a:schemeClr val="bg1">
              <a:lumMod val="85000"/>
              <a:alpha val="65000"/>
            </a:schemeClr>
          </a:solidFill>
        </p:spPr>
        <p:txBody>
          <a:bodyPr wrap="square" rtlCol="0">
            <a:spAutoFit/>
          </a:bodyPr>
          <a:lstStyle/>
          <a:p>
            <a:r>
              <a:rPr lang="zh-CN" altLang="en-US" sz="2800">
                <a:latin typeface="+mj-ea"/>
                <a:ea typeface="+mj-ea"/>
                <a:cs typeface="+mj-ea"/>
              </a:rPr>
              <a:t>修辞手法：</a:t>
            </a:r>
            <a:endParaRPr lang="zh-CN" altLang="en-US" sz="2800">
              <a:latin typeface="+mj-ea"/>
              <a:ea typeface="+mj-ea"/>
              <a:cs typeface="+mj-ea"/>
            </a:endParaRPr>
          </a:p>
        </p:txBody>
      </p:sp>
      <p:pic>
        <p:nvPicPr>
          <p:cNvPr id="3" name="图片 2" descr="t01dd527eec68bd4c3e"/>
          <p:cNvPicPr>
            <a:picLocks noChangeAspect="1"/>
          </p:cNvPicPr>
          <p:nvPr>
            <p:custDataLst>
              <p:tags r:id="rId8"/>
            </p:custDataLst>
          </p:nvPr>
        </p:nvPicPr>
        <p:blipFill>
          <a:blip r:embed="rId7"/>
          <a:stretch>
            <a:fillRect/>
          </a:stretch>
        </p:blipFill>
        <p:spPr>
          <a:xfrm>
            <a:off x="0" y="1113790"/>
            <a:ext cx="4102100" cy="5744210"/>
          </a:xfrm>
          <a:prstGeom prst="rect">
            <a:avLst/>
          </a:prstGeom>
        </p:spPr>
      </p:pic>
      <p:sp>
        <p:nvSpPr>
          <p:cNvPr id="2" name="文本框 1"/>
          <p:cNvSpPr txBox="1"/>
          <p:nvPr>
            <p:custDataLst>
              <p:tags r:id="rId9"/>
            </p:custDataLst>
          </p:nvPr>
        </p:nvSpPr>
        <p:spPr>
          <a:xfrm>
            <a:off x="5169535" y="1844040"/>
            <a:ext cx="1852930" cy="1322070"/>
          </a:xfrm>
          <a:prstGeom prst="rect">
            <a:avLst/>
          </a:prstGeom>
          <a:noFill/>
        </p:spPr>
        <p:txBody>
          <a:bodyPr wrap="square" rtlCol="0">
            <a:spAutoFit/>
          </a:bodyPr>
          <a:lstStyle/>
          <a:p>
            <a:r>
              <a:rPr lang="zh-CN" altLang="en-US" sz="4000">
                <a:solidFill>
                  <a:srgbClr val="C00000"/>
                </a:solidFill>
              </a:rPr>
              <a:t>排比</a:t>
            </a:r>
            <a:endParaRPr lang="zh-CN" altLang="en-US" sz="4000">
              <a:solidFill>
                <a:srgbClr val="C00000"/>
              </a:solidFill>
            </a:endParaRPr>
          </a:p>
          <a:p>
            <a:r>
              <a:rPr lang="zh-CN" altLang="en-US" sz="4000">
                <a:solidFill>
                  <a:srgbClr val="C00000"/>
                </a:solidFill>
              </a:rPr>
              <a:t>反复</a:t>
            </a:r>
            <a:endParaRPr lang="zh-CN" altLang="en-US" sz="4000">
              <a:solidFill>
                <a:srgbClr val="C00000"/>
              </a:solidFill>
            </a:endParaRPr>
          </a:p>
        </p:txBody>
      </p:sp>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76803" name="图片 1"/>
          <p:cNvPicPr>
            <a:picLocks noChangeAspect="1"/>
          </p:cNvPicPr>
          <p:nvPr>
            <p:custDataLst>
              <p:tags r:id="rId4"/>
            </p:custDataLst>
          </p:nvPr>
        </p:nvPicPr>
        <p:blipFill>
          <a:blip r:embed="rId3"/>
          <a:stretch>
            <a:fillRect/>
          </a:stretch>
        </p:blipFill>
        <p:spPr>
          <a:xfrm>
            <a:off x="9594850" y="0"/>
            <a:ext cx="2597150" cy="2781300"/>
          </a:xfrm>
          <a:prstGeom prst="rect">
            <a:avLst/>
          </a:prstGeom>
          <a:noFill/>
          <a:ln w="9525">
            <a:noFill/>
          </a:ln>
        </p:spPr>
      </p:pic>
      <p:sp>
        <p:nvSpPr>
          <p:cNvPr id="6" name="文本框 5"/>
          <p:cNvSpPr txBox="1"/>
          <p:nvPr>
            <p:custDataLst>
              <p:tags r:id="rId5"/>
            </p:custDataLst>
          </p:nvPr>
        </p:nvSpPr>
        <p:spPr>
          <a:xfrm>
            <a:off x="304800" y="551815"/>
            <a:ext cx="9183370" cy="521970"/>
          </a:xfrm>
          <a:prstGeom prst="rect">
            <a:avLst/>
          </a:prstGeom>
          <a:solidFill>
            <a:schemeClr val="bg1">
              <a:lumMod val="85000"/>
              <a:alpha val="65000"/>
            </a:schemeClr>
          </a:solidFill>
        </p:spPr>
        <p:txBody>
          <a:bodyPr wrap="square" rtlCol="0">
            <a:spAutoFit/>
          </a:bodyPr>
          <a:lstStyle/>
          <a:p>
            <a:r>
              <a:rPr lang="zh-CN" altLang="en-US" sz="2800">
                <a:latin typeface="+mj-ea"/>
                <a:ea typeface="+mj-ea"/>
                <a:cs typeface="+mj-ea"/>
              </a:rPr>
              <a:t>修辞手法：</a:t>
            </a:r>
            <a:endParaRPr lang="zh-CN" altLang="en-US" sz="2800">
              <a:latin typeface="+mj-ea"/>
              <a:ea typeface="+mj-ea"/>
              <a:cs typeface="+mj-ea"/>
            </a:endParaRPr>
          </a:p>
        </p:txBody>
      </p:sp>
      <p:pic>
        <p:nvPicPr>
          <p:cNvPr id="3" name="图片 2" descr="t01dd527eec68bd4c3e"/>
          <p:cNvPicPr>
            <a:picLocks noChangeAspect="1"/>
          </p:cNvPicPr>
          <p:nvPr>
            <p:custDataLst>
              <p:tags r:id="rId7"/>
            </p:custDataLst>
          </p:nvPr>
        </p:nvPicPr>
        <p:blipFill>
          <a:blip r:embed="rId6"/>
          <a:stretch>
            <a:fillRect/>
          </a:stretch>
        </p:blipFill>
        <p:spPr>
          <a:xfrm>
            <a:off x="0" y="1073150"/>
            <a:ext cx="3580765" cy="5784850"/>
          </a:xfrm>
          <a:prstGeom prst="rect">
            <a:avLst/>
          </a:prstGeom>
        </p:spPr>
      </p:pic>
      <p:sp>
        <p:nvSpPr>
          <p:cNvPr id="2" name="文本框 1"/>
          <p:cNvSpPr txBox="1"/>
          <p:nvPr>
            <p:custDataLst>
              <p:tags r:id="rId8"/>
            </p:custDataLst>
          </p:nvPr>
        </p:nvSpPr>
        <p:spPr>
          <a:xfrm>
            <a:off x="3580130" y="1089660"/>
            <a:ext cx="5907405" cy="1691640"/>
          </a:xfrm>
          <a:prstGeom prst="rect">
            <a:avLst/>
          </a:prstGeom>
          <a:noFill/>
        </p:spPr>
        <p:txBody>
          <a:bodyPr wrap="square" rtlCol="0">
            <a:spAutoFit/>
          </a:bodyPr>
          <a:lstStyle/>
          <a:p>
            <a:r>
              <a:rPr lang="zh-CN" altLang="en-US" sz="2800">
                <a:solidFill>
                  <a:srgbClr val="C00000"/>
                </a:solidFill>
              </a:rPr>
              <a:t>排比：</a:t>
            </a:r>
            <a:r>
              <a:rPr lang="zh-CN" altLang="en-US" sz="2400">
                <a:sym typeface="+mn-ea"/>
              </a:rPr>
              <a:t>既使内容凝炼、形式整齐，也有助于表达强烈的感情</a:t>
            </a:r>
            <a:r>
              <a:rPr lang="en-US" altLang="zh-CN" sz="2400">
                <a:sym typeface="+mn-ea"/>
              </a:rPr>
              <a:t>——</a:t>
            </a:r>
            <a:r>
              <a:rPr lang="zh-CN" altLang="en-US" sz="2400">
                <a:sym typeface="+mn-ea"/>
              </a:rPr>
              <a:t>抒发了同情、怀念、赞美、爱戴的感情 </a:t>
            </a:r>
            <a:endParaRPr lang="zh-CN" altLang="en-US" sz="2800"/>
          </a:p>
          <a:p>
            <a:endParaRPr lang="zh-CN" altLang="en-US" sz="2800">
              <a:solidFill>
                <a:srgbClr val="C00000"/>
              </a:solidFill>
            </a:endParaRPr>
          </a:p>
        </p:txBody>
      </p:sp>
      <p:sp>
        <p:nvSpPr>
          <p:cNvPr id="5" name="文本框 4"/>
          <p:cNvSpPr txBox="1"/>
          <p:nvPr>
            <p:custDataLst>
              <p:tags r:id="rId9"/>
            </p:custDataLst>
          </p:nvPr>
        </p:nvSpPr>
        <p:spPr>
          <a:xfrm>
            <a:off x="3580765" y="2449195"/>
            <a:ext cx="8312785" cy="4078605"/>
          </a:xfrm>
          <a:prstGeom prst="rect">
            <a:avLst/>
          </a:prstGeom>
          <a:solidFill>
            <a:schemeClr val="bg1">
              <a:lumMod val="75000"/>
              <a:alpha val="65000"/>
            </a:schemeClr>
          </a:solidFill>
        </p:spPr>
        <p:txBody>
          <a:bodyPr wrap="square" rtlCol="0">
            <a:spAutoFit/>
          </a:bodyPr>
          <a:lstStyle/>
          <a:p>
            <a:pPr>
              <a:lnSpc>
                <a:spcPct val="120000"/>
              </a:lnSpc>
            </a:pPr>
            <a:r>
              <a:rPr lang="zh-CN" altLang="en-US" sz="2400">
                <a:sym typeface="+mn-ea"/>
              </a:rPr>
              <a:t>如：第</a:t>
            </a:r>
            <a:r>
              <a:rPr lang="en-US" altLang="zh-CN" sz="2400">
                <a:sym typeface="+mn-ea"/>
              </a:rPr>
              <a:t>5</a:t>
            </a:r>
            <a:r>
              <a:rPr lang="zh-CN" altLang="en-US" sz="2400">
                <a:sym typeface="+mn-ea"/>
              </a:rPr>
              <a:t>节中的八个排比，一方面具体地</a:t>
            </a:r>
            <a:r>
              <a:rPr lang="zh-CN" altLang="en-US" sz="2400">
                <a:solidFill>
                  <a:srgbClr val="C00000"/>
                </a:solidFill>
                <a:sym typeface="+mn-ea"/>
              </a:rPr>
              <a:t>铺叙了大堰河的繁重劳动，赞美了她的勤劳品格，另一方面表现出大堰河无时无刻不在关心照料着乳儿，歌颂了她的美好心灵。</a:t>
            </a:r>
            <a:r>
              <a:rPr lang="zh-CN" altLang="en-US" sz="2400">
                <a:sym typeface="+mn-ea"/>
              </a:rPr>
              <a:t>这样写，省去了许多笔墨，</a:t>
            </a:r>
            <a:r>
              <a:rPr lang="zh-CN" altLang="en-US" sz="2400">
                <a:solidFill>
                  <a:srgbClr val="C00000"/>
                </a:solidFill>
                <a:sym typeface="+mn-ea"/>
              </a:rPr>
              <a:t>扩大了诗歌内容和意境上的容量。</a:t>
            </a:r>
            <a:endParaRPr lang="zh-CN" altLang="en-US" sz="2400">
              <a:solidFill>
                <a:srgbClr val="C00000"/>
              </a:solidFill>
            </a:endParaRPr>
          </a:p>
          <a:p>
            <a:pPr>
              <a:lnSpc>
                <a:spcPct val="120000"/>
              </a:lnSpc>
            </a:pPr>
            <a:r>
              <a:rPr lang="zh-CN" altLang="en-US" sz="2400">
                <a:sym typeface="+mn-ea"/>
              </a:rPr>
              <a:t>　　第</a:t>
            </a:r>
            <a:r>
              <a:rPr lang="en-US" altLang="zh-CN" sz="2400">
                <a:sym typeface="+mn-ea"/>
              </a:rPr>
              <a:t>8</a:t>
            </a:r>
            <a:r>
              <a:rPr lang="zh-CN" altLang="en-US" sz="2400">
                <a:sym typeface="+mn-ea"/>
              </a:rPr>
              <a:t>节，写大堰河到“我”家来帮佣。用了六个排比句，</a:t>
            </a:r>
            <a:r>
              <a:rPr lang="zh-CN" altLang="en-US" sz="2400">
                <a:solidFill>
                  <a:srgbClr val="C00000"/>
                </a:solidFill>
                <a:sym typeface="+mn-ea"/>
              </a:rPr>
              <a:t>描写大堰河不论冬夏，不分寒暑，年复一年地承担着繁重的劳动</a:t>
            </a:r>
            <a:r>
              <a:rPr lang="zh-CN" altLang="en-US" sz="2400">
                <a:sym typeface="+mn-ea"/>
              </a:rPr>
              <a:t>：洗衣、做菜、喂猎、熬汤、收麦晒豆</a:t>
            </a:r>
            <a:r>
              <a:rPr lang="en-US" altLang="zh-CN" sz="2400">
                <a:sym typeface="+mn-ea"/>
              </a:rPr>
              <a:t>……“</a:t>
            </a:r>
            <a:r>
              <a:rPr lang="zh-CN" altLang="en-US" sz="2400">
                <a:sym typeface="+mn-ea"/>
              </a:rPr>
              <a:t>含着笑”不停歇地劳动，</a:t>
            </a:r>
            <a:r>
              <a:rPr lang="zh-CN" altLang="en-US" sz="2400">
                <a:solidFill>
                  <a:srgbClr val="C00000"/>
                </a:solidFill>
                <a:sym typeface="+mn-ea"/>
              </a:rPr>
              <a:t>突出了她勤劳、纯朴、宽厚、善良的品格，也渗透着诗人对她悲苦命运的深切同情。</a:t>
            </a:r>
            <a:endParaRPr lang="zh-CN" altLang="en-US" sz="2400">
              <a:solidFill>
                <a:srgbClr val="C00000"/>
              </a:solidFill>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76803" name="图片 1"/>
          <p:cNvPicPr>
            <a:picLocks noChangeAspect="1"/>
          </p:cNvPicPr>
          <p:nvPr>
            <p:custDataLst>
              <p:tags r:id="rId4"/>
            </p:custDataLst>
          </p:nvPr>
        </p:nvPicPr>
        <p:blipFill>
          <a:blip r:embed="rId3"/>
          <a:stretch>
            <a:fillRect/>
          </a:stretch>
        </p:blipFill>
        <p:spPr>
          <a:xfrm>
            <a:off x="9594850" y="0"/>
            <a:ext cx="2597150" cy="2781300"/>
          </a:xfrm>
          <a:prstGeom prst="rect">
            <a:avLst/>
          </a:prstGeom>
          <a:noFill/>
          <a:ln w="9525">
            <a:noFill/>
          </a:ln>
        </p:spPr>
      </p:pic>
      <p:sp>
        <p:nvSpPr>
          <p:cNvPr id="6" name="文本框 5"/>
          <p:cNvSpPr txBox="1"/>
          <p:nvPr>
            <p:custDataLst>
              <p:tags r:id="rId5"/>
            </p:custDataLst>
          </p:nvPr>
        </p:nvSpPr>
        <p:spPr>
          <a:xfrm>
            <a:off x="304800" y="551815"/>
            <a:ext cx="9183370" cy="521970"/>
          </a:xfrm>
          <a:prstGeom prst="rect">
            <a:avLst/>
          </a:prstGeom>
          <a:solidFill>
            <a:schemeClr val="bg1">
              <a:lumMod val="85000"/>
              <a:alpha val="65000"/>
            </a:schemeClr>
          </a:solidFill>
        </p:spPr>
        <p:txBody>
          <a:bodyPr wrap="square" rtlCol="0">
            <a:spAutoFit/>
          </a:bodyPr>
          <a:lstStyle/>
          <a:p>
            <a:r>
              <a:rPr lang="zh-CN" altLang="en-US" sz="2800">
                <a:latin typeface="+mj-ea"/>
                <a:ea typeface="+mj-ea"/>
                <a:cs typeface="+mj-ea"/>
              </a:rPr>
              <a:t>修辞手法：</a:t>
            </a:r>
            <a:endParaRPr lang="zh-CN" altLang="en-US" sz="2800">
              <a:latin typeface="+mj-ea"/>
              <a:ea typeface="+mj-ea"/>
              <a:cs typeface="+mj-ea"/>
            </a:endParaRPr>
          </a:p>
        </p:txBody>
      </p:sp>
      <p:pic>
        <p:nvPicPr>
          <p:cNvPr id="3" name="图片 2" descr="t01dd527eec68bd4c3e"/>
          <p:cNvPicPr>
            <a:picLocks noChangeAspect="1"/>
          </p:cNvPicPr>
          <p:nvPr>
            <p:custDataLst>
              <p:tags r:id="rId7"/>
            </p:custDataLst>
          </p:nvPr>
        </p:nvPicPr>
        <p:blipFill>
          <a:blip r:embed="rId6"/>
          <a:stretch>
            <a:fillRect/>
          </a:stretch>
        </p:blipFill>
        <p:spPr>
          <a:xfrm>
            <a:off x="0" y="1073150"/>
            <a:ext cx="3580765" cy="5784850"/>
          </a:xfrm>
          <a:prstGeom prst="rect">
            <a:avLst/>
          </a:prstGeom>
        </p:spPr>
      </p:pic>
      <p:sp>
        <p:nvSpPr>
          <p:cNvPr id="2" name="文本框 1"/>
          <p:cNvSpPr txBox="1"/>
          <p:nvPr>
            <p:custDataLst>
              <p:tags r:id="rId8"/>
            </p:custDataLst>
          </p:nvPr>
        </p:nvSpPr>
        <p:spPr>
          <a:xfrm>
            <a:off x="3580130" y="1089660"/>
            <a:ext cx="5907405" cy="891540"/>
          </a:xfrm>
          <a:prstGeom prst="rect">
            <a:avLst/>
          </a:prstGeom>
          <a:noFill/>
        </p:spPr>
        <p:txBody>
          <a:bodyPr wrap="square" rtlCol="0">
            <a:spAutoFit/>
          </a:bodyPr>
          <a:lstStyle/>
          <a:p>
            <a:r>
              <a:rPr lang="zh-CN" altLang="en-US" sz="2800">
                <a:solidFill>
                  <a:srgbClr val="C00000"/>
                </a:solidFill>
              </a:rPr>
              <a:t>反复：</a:t>
            </a:r>
            <a:r>
              <a:rPr lang="zh-CN" altLang="en-US" sz="2400"/>
              <a:t>加强情感和音节的旋律，</a:t>
            </a:r>
            <a:r>
              <a:rPr lang="zh-CN" altLang="en-US" sz="2400">
                <a:sym typeface="+mn-ea"/>
              </a:rPr>
              <a:t>使诗句一唱三叹，增强表达效果</a:t>
            </a:r>
            <a:endParaRPr lang="zh-CN" altLang="en-US" sz="2400">
              <a:sym typeface="+mn-ea"/>
            </a:endParaRPr>
          </a:p>
        </p:txBody>
      </p:sp>
      <p:sp>
        <p:nvSpPr>
          <p:cNvPr id="5" name="文本框 4"/>
          <p:cNvSpPr txBox="1"/>
          <p:nvPr>
            <p:custDataLst>
              <p:tags r:id="rId9"/>
            </p:custDataLst>
          </p:nvPr>
        </p:nvSpPr>
        <p:spPr>
          <a:xfrm>
            <a:off x="3580130" y="2971800"/>
            <a:ext cx="8312785" cy="3192780"/>
          </a:xfrm>
          <a:prstGeom prst="rect">
            <a:avLst/>
          </a:prstGeom>
          <a:solidFill>
            <a:schemeClr val="bg1">
              <a:lumMod val="75000"/>
              <a:alpha val="65000"/>
            </a:schemeClr>
          </a:solidFill>
        </p:spPr>
        <p:txBody>
          <a:bodyPr wrap="square" rtlCol="0">
            <a:spAutoFit/>
          </a:bodyPr>
          <a:lstStyle/>
          <a:p>
            <a:pPr>
              <a:lnSpc>
                <a:spcPct val="120000"/>
              </a:lnSpc>
            </a:pPr>
            <a:r>
              <a:rPr lang="zh-CN" altLang="en-US" sz="2400">
                <a:sym typeface="+mn-ea"/>
              </a:rPr>
              <a:t>如：第</a:t>
            </a:r>
            <a:r>
              <a:rPr lang="en-US" altLang="zh-CN" sz="2400">
                <a:sym typeface="+mn-ea"/>
              </a:rPr>
              <a:t>1</a:t>
            </a:r>
            <a:r>
              <a:rPr lang="zh-CN" altLang="en-US" sz="2400">
                <a:sym typeface="+mn-ea"/>
              </a:rPr>
              <a:t>节的首尾两句，反复吟咏“大堰河，是我的保姆”，</a:t>
            </a:r>
            <a:r>
              <a:rPr lang="zh-CN" altLang="en-US" sz="2400">
                <a:solidFill>
                  <a:srgbClr val="C00000"/>
                </a:solidFill>
                <a:sym typeface="+mn-ea"/>
              </a:rPr>
              <a:t>表现对大堰河特有的深情</a:t>
            </a:r>
            <a:r>
              <a:rPr lang="zh-CN" altLang="en-US" sz="2400">
                <a:sym typeface="+mn-ea"/>
              </a:rPr>
              <a:t>。第</a:t>
            </a:r>
            <a:r>
              <a:rPr lang="en-US" altLang="zh-CN" sz="2400">
                <a:sym typeface="+mn-ea"/>
              </a:rPr>
              <a:t>4</a:t>
            </a:r>
            <a:r>
              <a:rPr lang="zh-CN" altLang="en-US" sz="2400">
                <a:sym typeface="+mn-ea"/>
              </a:rPr>
              <a:t>节首尾句反复：“大堰河，今天我看到雪使我想起了你”，</a:t>
            </a:r>
            <a:r>
              <a:rPr lang="zh-CN" altLang="en-US" sz="2400">
                <a:solidFill>
                  <a:srgbClr val="C00000"/>
                </a:solidFill>
                <a:sym typeface="+mn-ea"/>
              </a:rPr>
              <a:t>进一步渲染了抑郁低沉的思念之情。</a:t>
            </a:r>
            <a:r>
              <a:rPr lang="zh-CN" altLang="en-US" sz="2400">
                <a:sym typeface="+mn-ea"/>
              </a:rPr>
              <a:t>第</a:t>
            </a:r>
            <a:r>
              <a:rPr lang="en-US" altLang="zh-CN" sz="2400">
                <a:sym typeface="+mn-ea"/>
              </a:rPr>
              <a:t>5</a:t>
            </a:r>
            <a:r>
              <a:rPr lang="zh-CN" altLang="en-US" sz="2400">
                <a:sym typeface="+mn-ea"/>
              </a:rPr>
              <a:t>、</a:t>
            </a:r>
            <a:r>
              <a:rPr lang="en-US" altLang="zh-CN" sz="2400">
                <a:sym typeface="+mn-ea"/>
              </a:rPr>
              <a:t>7</a:t>
            </a:r>
            <a:r>
              <a:rPr lang="zh-CN" altLang="en-US" sz="2400">
                <a:sym typeface="+mn-ea"/>
              </a:rPr>
              <a:t>、</a:t>
            </a:r>
            <a:r>
              <a:rPr lang="en-US" altLang="zh-CN" sz="2400">
                <a:sym typeface="+mn-ea"/>
              </a:rPr>
              <a:t>8</a:t>
            </a:r>
            <a:r>
              <a:rPr lang="zh-CN" altLang="en-US" sz="2400">
                <a:sym typeface="+mn-ea"/>
              </a:rPr>
              <a:t>、</a:t>
            </a:r>
            <a:r>
              <a:rPr lang="en-US" altLang="zh-CN" sz="2400">
                <a:sym typeface="+mn-ea"/>
              </a:rPr>
              <a:t>9</a:t>
            </a:r>
            <a:r>
              <a:rPr lang="zh-CN" altLang="en-US" sz="2400">
                <a:sym typeface="+mn-ea"/>
              </a:rPr>
              <a:t>、</a:t>
            </a:r>
            <a:r>
              <a:rPr lang="en-US" altLang="zh-CN" sz="2400">
                <a:sym typeface="+mn-ea"/>
              </a:rPr>
              <a:t>10</a:t>
            </a:r>
            <a:r>
              <a:rPr lang="zh-CN" altLang="en-US" sz="2400">
                <a:sym typeface="+mn-ea"/>
              </a:rPr>
              <a:t>、</a:t>
            </a:r>
            <a:r>
              <a:rPr lang="en-US" altLang="zh-CN" sz="2400">
                <a:sym typeface="+mn-ea"/>
              </a:rPr>
              <a:t>11</a:t>
            </a:r>
            <a:r>
              <a:rPr lang="zh-CN" altLang="en-US" sz="2400">
                <a:sym typeface="+mn-ea"/>
              </a:rPr>
              <a:t>节中，也都采用了开头和结尾的诗句反复的手法，</a:t>
            </a:r>
            <a:r>
              <a:rPr lang="zh-CN" altLang="en-US" sz="2400">
                <a:solidFill>
                  <a:srgbClr val="C00000"/>
                </a:solidFill>
                <a:sym typeface="+mn-ea"/>
              </a:rPr>
              <a:t>使诗歌一唱三叹，回环婉转，增强了诗歌的抒情效果。</a:t>
            </a:r>
            <a:endParaRPr lang="zh-CN" altLang="en-US" sz="2400">
              <a:solidFill>
                <a:srgbClr val="C00000"/>
              </a:solidFill>
            </a:endParaRPr>
          </a:p>
          <a:p>
            <a:pPr>
              <a:lnSpc>
                <a:spcPct val="120000"/>
              </a:lnSpc>
            </a:pPr>
            <a:endParaRPr lang="zh-CN" altLang="en-US" sz="2400">
              <a:solidFill>
                <a:srgbClr val="C00000"/>
              </a:solidFill>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76803" name="图片 1"/>
          <p:cNvPicPr>
            <a:picLocks noChangeAspect="1"/>
          </p:cNvPicPr>
          <p:nvPr>
            <p:custDataLst>
              <p:tags r:id="rId4"/>
            </p:custDataLst>
          </p:nvPr>
        </p:nvPicPr>
        <p:blipFill>
          <a:blip r:embed="rId3"/>
          <a:stretch>
            <a:fillRect/>
          </a:stretch>
        </p:blipFill>
        <p:spPr>
          <a:xfrm>
            <a:off x="9594850" y="0"/>
            <a:ext cx="2597150" cy="2781300"/>
          </a:xfrm>
          <a:prstGeom prst="rect">
            <a:avLst/>
          </a:prstGeom>
          <a:noFill/>
          <a:ln w="9525">
            <a:noFill/>
          </a:ln>
        </p:spPr>
      </p:pic>
      <p:sp>
        <p:nvSpPr>
          <p:cNvPr id="4" name="文本框 3"/>
          <p:cNvSpPr txBox="1"/>
          <p:nvPr>
            <p:custDataLst>
              <p:tags r:id="rId5"/>
            </p:custDataLst>
          </p:nvPr>
        </p:nvSpPr>
        <p:spPr>
          <a:xfrm>
            <a:off x="9487535" y="551815"/>
            <a:ext cx="1804670" cy="521970"/>
          </a:xfrm>
          <a:prstGeom prst="rect">
            <a:avLst/>
          </a:prstGeom>
          <a:noFill/>
        </p:spPr>
        <p:txBody>
          <a:bodyPr wrap="square" rtlCol="0">
            <a:spAutoFit/>
          </a:bodyPr>
          <a:lstStyle/>
          <a:p>
            <a:pPr algn="r"/>
            <a:r>
              <a:rPr lang="zh-CN" altLang="en-US" sz="2800" b="1">
                <a:solidFill>
                  <a:srgbClr val="002060"/>
                </a:solidFill>
                <a:latin typeface="楷体" panose="02010609060101010101" charset="-122"/>
                <a:ea typeface="楷体" panose="02010609060101010101" charset="-122"/>
              </a:rPr>
              <a:t>抒情方式</a:t>
            </a:r>
            <a:endParaRPr lang="zh-CN" altLang="en-US" sz="2800" b="1">
              <a:solidFill>
                <a:srgbClr val="002060"/>
              </a:solidFill>
              <a:latin typeface="楷体" panose="02010609060101010101" charset="-122"/>
              <a:ea typeface="楷体" panose="02010609060101010101" charset="-122"/>
            </a:endParaRPr>
          </a:p>
        </p:txBody>
      </p:sp>
      <p:sp>
        <p:nvSpPr>
          <p:cNvPr id="6" name="文本框 5"/>
          <p:cNvSpPr txBox="1"/>
          <p:nvPr>
            <p:custDataLst>
              <p:tags r:id="rId6"/>
            </p:custDataLst>
          </p:nvPr>
        </p:nvSpPr>
        <p:spPr>
          <a:xfrm>
            <a:off x="257175" y="551815"/>
            <a:ext cx="9009380" cy="521970"/>
          </a:xfrm>
          <a:prstGeom prst="rect">
            <a:avLst/>
          </a:prstGeom>
          <a:solidFill>
            <a:schemeClr val="bg1">
              <a:lumMod val="85000"/>
              <a:alpha val="65000"/>
            </a:schemeClr>
          </a:solidFill>
        </p:spPr>
        <p:txBody>
          <a:bodyPr wrap="square" rtlCol="0">
            <a:spAutoFit/>
          </a:bodyPr>
          <a:lstStyle/>
          <a:p>
            <a:r>
              <a:rPr lang="zh-CN" altLang="en-US" sz="2800">
                <a:latin typeface="+mj-ea"/>
                <a:ea typeface="+mj-ea"/>
                <a:cs typeface="+mj-ea"/>
              </a:rPr>
              <a:t>抒情方式：</a:t>
            </a:r>
            <a:endParaRPr lang="zh-CN" altLang="en-US" sz="2800">
              <a:latin typeface="+mj-ea"/>
              <a:ea typeface="+mj-ea"/>
              <a:cs typeface="+mj-ea"/>
            </a:endParaRPr>
          </a:p>
        </p:txBody>
      </p:sp>
      <p:pic>
        <p:nvPicPr>
          <p:cNvPr id="3" name="图片 2" descr="t01dd527eec68bd4c3e"/>
          <p:cNvPicPr>
            <a:picLocks noChangeAspect="1"/>
          </p:cNvPicPr>
          <p:nvPr>
            <p:custDataLst>
              <p:tags r:id="rId8"/>
            </p:custDataLst>
          </p:nvPr>
        </p:nvPicPr>
        <p:blipFill>
          <a:blip r:embed="rId7"/>
          <a:stretch>
            <a:fillRect/>
          </a:stretch>
        </p:blipFill>
        <p:spPr>
          <a:xfrm>
            <a:off x="0" y="1113790"/>
            <a:ext cx="4102100" cy="5744210"/>
          </a:xfrm>
          <a:prstGeom prst="rect">
            <a:avLst/>
          </a:prstGeom>
        </p:spPr>
      </p:pic>
      <p:sp>
        <p:nvSpPr>
          <p:cNvPr id="5" name="文本框 4"/>
          <p:cNvSpPr txBox="1"/>
          <p:nvPr>
            <p:custDataLst>
              <p:tags r:id="rId9"/>
            </p:custDataLst>
          </p:nvPr>
        </p:nvSpPr>
        <p:spPr>
          <a:xfrm>
            <a:off x="4088130" y="1113790"/>
            <a:ext cx="5399405" cy="1383665"/>
          </a:xfrm>
          <a:prstGeom prst="rect">
            <a:avLst/>
          </a:prstGeom>
          <a:noFill/>
        </p:spPr>
        <p:txBody>
          <a:bodyPr wrap="square" rtlCol="0">
            <a:spAutoFit/>
          </a:bodyPr>
          <a:lstStyle/>
          <a:p>
            <a:r>
              <a:rPr lang="zh-CN" altLang="en-US" sz="2800">
                <a:solidFill>
                  <a:srgbClr val="C00000"/>
                </a:solidFill>
              </a:rPr>
              <a:t>直接抒情</a:t>
            </a:r>
            <a:r>
              <a:rPr lang="zh-CN" altLang="en-US" sz="2800"/>
              <a:t>：如第</a:t>
            </a:r>
            <a:r>
              <a:rPr lang="en-US" altLang="zh-CN" sz="2800"/>
              <a:t>1</a:t>
            </a:r>
            <a:r>
              <a:rPr lang="zh-CN" altLang="en-US" sz="2800"/>
              <a:t>、</a:t>
            </a:r>
            <a:r>
              <a:rPr lang="en-US" altLang="zh-CN" sz="2800"/>
              <a:t>2</a:t>
            </a:r>
            <a:r>
              <a:rPr lang="zh-CN" altLang="en-US" sz="2800"/>
              <a:t>、</a:t>
            </a:r>
            <a:r>
              <a:rPr lang="en-US" altLang="zh-CN" sz="2800"/>
              <a:t>12</a:t>
            </a:r>
            <a:r>
              <a:rPr lang="zh-CN" altLang="en-US" sz="2800"/>
              <a:t>、</a:t>
            </a:r>
            <a:r>
              <a:rPr lang="en-US" altLang="zh-CN" sz="2800"/>
              <a:t>13</a:t>
            </a:r>
            <a:r>
              <a:rPr lang="zh-CN" altLang="en-US" sz="2800"/>
              <a:t>节，诗人直抒胸意，直接表达了对大堰河的怀念与赞美。</a:t>
            </a:r>
            <a:endParaRPr lang="zh-CN" altLang="en-US" sz="2800"/>
          </a:p>
        </p:txBody>
      </p:sp>
      <p:sp>
        <p:nvSpPr>
          <p:cNvPr id="7" name="文本框 6"/>
          <p:cNvSpPr txBox="1"/>
          <p:nvPr>
            <p:custDataLst>
              <p:tags r:id="rId10"/>
            </p:custDataLst>
          </p:nvPr>
        </p:nvSpPr>
        <p:spPr>
          <a:xfrm>
            <a:off x="4088130" y="2781300"/>
            <a:ext cx="5304155" cy="953135"/>
          </a:xfrm>
          <a:prstGeom prst="rect">
            <a:avLst/>
          </a:prstGeom>
          <a:noFill/>
        </p:spPr>
        <p:txBody>
          <a:bodyPr wrap="square" rtlCol="0">
            <a:spAutoFit/>
          </a:bodyPr>
          <a:lstStyle/>
          <a:p>
            <a:r>
              <a:rPr lang="zh-CN" altLang="en-US" sz="2800">
                <a:solidFill>
                  <a:srgbClr val="C00000"/>
                </a:solidFill>
              </a:rPr>
              <a:t>通过写人记事来抒情</a:t>
            </a:r>
            <a:r>
              <a:rPr lang="zh-CN" altLang="en-US" sz="2800"/>
              <a:t>，边写人记事，边抒发情感。</a:t>
            </a:r>
            <a:endParaRPr lang="zh-CN" altLang="en-US" sz="2800"/>
          </a:p>
        </p:txBody>
      </p:sp>
      <p:sp>
        <p:nvSpPr>
          <p:cNvPr id="8" name="文本框 7"/>
          <p:cNvSpPr txBox="1"/>
          <p:nvPr>
            <p:custDataLst>
              <p:tags r:id="rId11"/>
            </p:custDataLst>
          </p:nvPr>
        </p:nvSpPr>
        <p:spPr>
          <a:xfrm>
            <a:off x="4088130" y="4029710"/>
            <a:ext cx="5304155" cy="953135"/>
          </a:xfrm>
          <a:prstGeom prst="rect">
            <a:avLst/>
          </a:prstGeom>
          <a:noFill/>
        </p:spPr>
        <p:txBody>
          <a:bodyPr wrap="square" rtlCol="0">
            <a:spAutoFit/>
          </a:bodyPr>
          <a:lstStyle/>
          <a:p>
            <a:r>
              <a:rPr lang="zh-CN" altLang="en-US" sz="2800">
                <a:solidFill>
                  <a:srgbClr val="C00000"/>
                </a:solidFill>
              </a:rPr>
              <a:t>用排比、反复和对比的手法抒发感情。</a:t>
            </a:r>
            <a:endParaRPr lang="zh-CN" altLang="en-US" sz="2800">
              <a:solidFill>
                <a:srgbClr val="C00000"/>
              </a:solidFill>
            </a:endParaRPr>
          </a:p>
        </p:txBody>
      </p:sp>
    </p:spTree>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76803" name="图片 1"/>
          <p:cNvPicPr>
            <a:picLocks noChangeAspect="1"/>
          </p:cNvPicPr>
          <p:nvPr>
            <p:custDataLst>
              <p:tags r:id="rId4"/>
            </p:custDataLst>
          </p:nvPr>
        </p:nvPicPr>
        <p:blipFill>
          <a:blip r:embed="rId3"/>
          <a:stretch>
            <a:fillRect/>
          </a:stretch>
        </p:blipFill>
        <p:spPr>
          <a:xfrm>
            <a:off x="9594850" y="0"/>
            <a:ext cx="2597150" cy="2781300"/>
          </a:xfrm>
          <a:prstGeom prst="rect">
            <a:avLst/>
          </a:prstGeom>
          <a:noFill/>
          <a:ln w="9525">
            <a:noFill/>
          </a:ln>
        </p:spPr>
      </p:pic>
      <p:sp>
        <p:nvSpPr>
          <p:cNvPr id="6" name="文本框 5"/>
          <p:cNvSpPr txBox="1"/>
          <p:nvPr>
            <p:custDataLst>
              <p:tags r:id="rId5"/>
            </p:custDataLst>
          </p:nvPr>
        </p:nvSpPr>
        <p:spPr>
          <a:xfrm>
            <a:off x="371475" y="551815"/>
            <a:ext cx="9116060" cy="583565"/>
          </a:xfrm>
          <a:prstGeom prst="rect">
            <a:avLst/>
          </a:prstGeom>
          <a:solidFill>
            <a:schemeClr val="bg1">
              <a:lumMod val="85000"/>
              <a:alpha val="65000"/>
            </a:schemeClr>
          </a:solidFill>
        </p:spPr>
        <p:txBody>
          <a:bodyPr wrap="square" rtlCol="0">
            <a:spAutoFit/>
          </a:bodyPr>
          <a:lstStyle/>
          <a:p>
            <a:r>
              <a:rPr lang="zh-CN" altLang="en-US" sz="3200">
                <a:latin typeface="+mj-ea"/>
                <a:ea typeface="+mj-ea"/>
                <a:cs typeface="+mj-ea"/>
              </a:rPr>
              <a:t>大堰河的人物形象：</a:t>
            </a:r>
            <a:endParaRPr lang="zh-CN" altLang="en-US" sz="3200">
              <a:latin typeface="+mj-ea"/>
              <a:ea typeface="+mj-ea"/>
              <a:cs typeface="+mj-ea"/>
            </a:endParaRPr>
          </a:p>
        </p:txBody>
      </p:sp>
      <p:pic>
        <p:nvPicPr>
          <p:cNvPr id="2" name="图片 1" descr="4"/>
          <p:cNvPicPr>
            <a:picLocks noChangeAspect="1"/>
          </p:cNvPicPr>
          <p:nvPr>
            <p:custDataLst>
              <p:tags r:id="rId7"/>
            </p:custDataLst>
          </p:nvPr>
        </p:nvPicPr>
        <p:blipFill>
          <a:blip r:embed="rId6"/>
          <a:stretch>
            <a:fillRect/>
          </a:stretch>
        </p:blipFill>
        <p:spPr>
          <a:xfrm>
            <a:off x="371475" y="1135380"/>
            <a:ext cx="4266565" cy="5721985"/>
          </a:xfrm>
          <a:prstGeom prst="rect">
            <a:avLst/>
          </a:prstGeom>
        </p:spPr>
      </p:pic>
      <p:sp>
        <p:nvSpPr>
          <p:cNvPr id="3" name="文本框 2"/>
          <p:cNvSpPr txBox="1"/>
          <p:nvPr>
            <p:custDataLst>
              <p:tags r:id="rId8"/>
            </p:custDataLst>
          </p:nvPr>
        </p:nvSpPr>
        <p:spPr>
          <a:xfrm>
            <a:off x="4638040" y="1135380"/>
            <a:ext cx="4721860" cy="4615815"/>
          </a:xfrm>
          <a:prstGeom prst="rect">
            <a:avLst/>
          </a:prstGeom>
          <a:noFill/>
        </p:spPr>
        <p:txBody>
          <a:bodyPr wrap="square" rtlCol="0">
            <a:spAutoFit/>
          </a:bodyPr>
          <a:lstStyle/>
          <a:p>
            <a:pPr fontAlgn="auto">
              <a:lnSpc>
                <a:spcPct val="150000"/>
              </a:lnSpc>
            </a:pPr>
            <a:r>
              <a:rPr lang="zh-CN" altLang="en-US" sz="2800"/>
              <a:t>身世：凄惨</a:t>
            </a:r>
            <a:endParaRPr lang="zh-CN" altLang="en-US" sz="2800"/>
          </a:p>
          <a:p>
            <a:pPr fontAlgn="auto">
              <a:lnSpc>
                <a:spcPct val="150000"/>
              </a:lnSpc>
            </a:pPr>
            <a:r>
              <a:rPr lang="zh-CN" altLang="en-US" sz="2800"/>
              <a:t>地位：低下</a:t>
            </a:r>
            <a:endParaRPr lang="zh-CN" altLang="en-US" sz="2800"/>
          </a:p>
          <a:p>
            <a:pPr fontAlgn="auto">
              <a:lnSpc>
                <a:spcPct val="150000"/>
              </a:lnSpc>
            </a:pPr>
            <a:r>
              <a:rPr lang="zh-CN" altLang="en-US" sz="2800"/>
              <a:t>命运：悲苦</a:t>
            </a:r>
            <a:endParaRPr lang="zh-CN" altLang="en-US" sz="2800"/>
          </a:p>
          <a:p>
            <a:pPr fontAlgn="auto">
              <a:lnSpc>
                <a:spcPct val="150000"/>
              </a:lnSpc>
            </a:pPr>
            <a:r>
              <a:rPr lang="zh-CN" altLang="en-US" sz="2800">
                <a:solidFill>
                  <a:srgbClr val="C00000"/>
                </a:solidFill>
              </a:rPr>
              <a:t>品格：勤劳、善良、朴实、慈爱、默默无闻、忍辱负重、平凡又伟大</a:t>
            </a:r>
            <a:endParaRPr lang="zh-CN" altLang="en-US" sz="2800">
              <a:solidFill>
                <a:srgbClr val="C00000"/>
              </a:solidFill>
            </a:endParaRPr>
          </a:p>
          <a:p>
            <a:pPr fontAlgn="auto">
              <a:lnSpc>
                <a:spcPct val="150000"/>
              </a:lnSpc>
            </a:pPr>
            <a:endParaRPr lang="zh-CN" altLang="en-US" sz="2800">
              <a:solidFill>
                <a:srgbClr val="C00000"/>
              </a:solidFill>
            </a:endParaRP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86018" name="Picture 2" descr="按此在新窗口浏览图片"/>
          <p:cNvPicPr>
            <a:picLocks noChangeAspect="1"/>
          </p:cNvPicPr>
          <p:nvPr>
            <p:custDataLst>
              <p:tags r:id="rId4"/>
            </p:custDataLst>
          </p:nvPr>
        </p:nvPicPr>
        <p:blipFill>
          <a:blip r:embed="rId3"/>
          <a:stretch>
            <a:fillRect/>
          </a:stretch>
        </p:blipFill>
        <p:spPr>
          <a:xfrm>
            <a:off x="1524000" y="0"/>
            <a:ext cx="4613275" cy="6858000"/>
          </a:xfrm>
          <a:prstGeom prst="rect">
            <a:avLst/>
          </a:prstGeom>
          <a:noFill/>
          <a:ln w="9525" cap="flat" cmpd="sng">
            <a:solidFill>
              <a:srgbClr val="CC3300"/>
            </a:solidFill>
            <a:prstDash val="solid"/>
            <a:miter/>
            <a:headEnd type="none" w="med" len="med"/>
            <a:tailEnd type="none" w="med" len="med"/>
          </a:ln>
        </p:spPr>
      </p:pic>
      <p:pic>
        <p:nvPicPr>
          <p:cNvPr id="86019" name="Picture 3" descr="按此在新窗口浏览图片"/>
          <p:cNvPicPr>
            <a:picLocks noChangeAspect="1"/>
          </p:cNvPicPr>
          <p:nvPr>
            <p:custDataLst>
              <p:tags r:id="rId6"/>
            </p:custDataLst>
          </p:nvPr>
        </p:nvPicPr>
        <p:blipFill>
          <a:blip r:embed="rId5"/>
          <a:stretch>
            <a:fillRect/>
          </a:stretch>
        </p:blipFill>
        <p:spPr>
          <a:xfrm>
            <a:off x="6096000" y="0"/>
            <a:ext cx="4572000" cy="6858000"/>
          </a:xfrm>
          <a:prstGeom prst="rect">
            <a:avLst/>
          </a:prstGeom>
          <a:noFill/>
          <a:ln w="9525" cap="flat" cmpd="sng">
            <a:solidFill>
              <a:srgbClr val="CC3300"/>
            </a:solidFill>
            <a:prstDash val="solid"/>
            <a:miter/>
            <a:headEnd type="none" w="med" len="med"/>
            <a:tailEnd type="none" w="med" len="med"/>
          </a:ln>
        </p:spPr>
      </p:pic>
    </p:spTree>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76803" name="图片 1"/>
          <p:cNvPicPr>
            <a:picLocks noChangeAspect="1"/>
          </p:cNvPicPr>
          <p:nvPr>
            <p:custDataLst>
              <p:tags r:id="rId4"/>
            </p:custDataLst>
          </p:nvPr>
        </p:nvPicPr>
        <p:blipFill>
          <a:blip r:embed="rId3"/>
          <a:stretch>
            <a:fillRect/>
          </a:stretch>
        </p:blipFill>
        <p:spPr>
          <a:xfrm>
            <a:off x="9594850" y="0"/>
            <a:ext cx="2597150" cy="2781300"/>
          </a:xfrm>
          <a:prstGeom prst="rect">
            <a:avLst/>
          </a:prstGeom>
          <a:noFill/>
          <a:ln w="9525">
            <a:noFill/>
          </a:ln>
        </p:spPr>
      </p:pic>
      <p:sp>
        <p:nvSpPr>
          <p:cNvPr id="4" name="文本框 3"/>
          <p:cNvSpPr txBox="1"/>
          <p:nvPr>
            <p:custDataLst>
              <p:tags r:id="rId5"/>
            </p:custDataLst>
          </p:nvPr>
        </p:nvSpPr>
        <p:spPr>
          <a:xfrm>
            <a:off x="9487535" y="551815"/>
            <a:ext cx="1804670" cy="521970"/>
          </a:xfrm>
          <a:prstGeom prst="rect">
            <a:avLst/>
          </a:prstGeom>
          <a:noFill/>
        </p:spPr>
        <p:txBody>
          <a:bodyPr wrap="square" rtlCol="0">
            <a:spAutoFit/>
          </a:bodyPr>
          <a:lstStyle/>
          <a:p>
            <a:pPr algn="r"/>
            <a:r>
              <a:rPr lang="zh-CN" altLang="en-US" sz="2800" b="1">
                <a:solidFill>
                  <a:srgbClr val="002060"/>
                </a:solidFill>
                <a:latin typeface="楷体" panose="02010609060101010101" charset="-122"/>
                <a:ea typeface="楷体" panose="02010609060101010101" charset="-122"/>
              </a:rPr>
              <a:t>总结</a:t>
            </a:r>
            <a:endParaRPr lang="zh-CN" altLang="en-US" sz="2800" b="1">
              <a:solidFill>
                <a:srgbClr val="002060"/>
              </a:solidFill>
              <a:latin typeface="楷体" panose="02010609060101010101" charset="-122"/>
              <a:ea typeface="楷体" panose="02010609060101010101" charset="-122"/>
            </a:endParaRPr>
          </a:p>
        </p:txBody>
      </p:sp>
      <p:sp>
        <p:nvSpPr>
          <p:cNvPr id="6" name="文本框 5"/>
          <p:cNvSpPr txBox="1"/>
          <p:nvPr>
            <p:custDataLst>
              <p:tags r:id="rId6"/>
            </p:custDataLst>
          </p:nvPr>
        </p:nvSpPr>
        <p:spPr>
          <a:xfrm>
            <a:off x="4638040" y="1135380"/>
            <a:ext cx="4956810" cy="4615815"/>
          </a:xfrm>
          <a:prstGeom prst="rect">
            <a:avLst/>
          </a:prstGeom>
          <a:solidFill>
            <a:schemeClr val="bg1">
              <a:lumMod val="85000"/>
              <a:alpha val="65000"/>
            </a:schemeClr>
          </a:solidFill>
        </p:spPr>
        <p:txBody>
          <a:bodyPr wrap="square" rtlCol="0">
            <a:spAutoFit/>
          </a:bodyPr>
          <a:lstStyle/>
          <a:p>
            <a:pPr fontAlgn="auto">
              <a:lnSpc>
                <a:spcPct val="150000"/>
              </a:lnSpc>
            </a:pPr>
            <a:r>
              <a:rPr lang="en-US" altLang="zh-CN" sz="2800">
                <a:latin typeface="+mj-ea"/>
                <a:ea typeface="+mj-ea"/>
                <a:cs typeface="+mj-ea"/>
              </a:rPr>
              <a:t>       </a:t>
            </a:r>
            <a:r>
              <a:rPr lang="zh-CN" altLang="en-US" sz="2800">
                <a:solidFill>
                  <a:srgbClr val="C00000"/>
                </a:solidFill>
                <a:latin typeface="+mj-ea"/>
                <a:ea typeface="+mj-ea"/>
                <a:cs typeface="+mj-ea"/>
              </a:rPr>
              <a:t>作者通过对自己乳母的回忆和追思，抒发了对贫苦农妇大堰河的怀念之情，感激之情和赞美之情，从而激发人们对旧中国广大劳动妇女悲惨命运的同情、对这</a:t>
            </a:r>
            <a:r>
              <a:rPr lang="en-US" altLang="zh-CN" sz="2800">
                <a:solidFill>
                  <a:srgbClr val="C00000"/>
                </a:solidFill>
                <a:latin typeface="+mj-ea"/>
                <a:ea typeface="+mj-ea"/>
                <a:cs typeface="+mj-ea"/>
              </a:rPr>
              <a:t>“</a:t>
            </a:r>
            <a:r>
              <a:rPr lang="zh-CN" altLang="en-US" sz="2800">
                <a:solidFill>
                  <a:srgbClr val="C00000"/>
                </a:solidFill>
                <a:latin typeface="+mj-ea"/>
                <a:ea typeface="+mj-ea"/>
                <a:cs typeface="+mj-ea"/>
              </a:rPr>
              <a:t>不公道的世界</a:t>
            </a:r>
            <a:r>
              <a:rPr lang="en-US" altLang="zh-CN" sz="2800">
                <a:solidFill>
                  <a:srgbClr val="C00000"/>
                </a:solidFill>
                <a:latin typeface="+mj-ea"/>
                <a:ea typeface="+mj-ea"/>
                <a:cs typeface="+mj-ea"/>
              </a:rPr>
              <a:t>”</a:t>
            </a:r>
            <a:r>
              <a:rPr lang="zh-CN" altLang="en-US" sz="2800">
                <a:solidFill>
                  <a:srgbClr val="C00000"/>
                </a:solidFill>
                <a:latin typeface="+mj-ea"/>
                <a:ea typeface="+mj-ea"/>
                <a:cs typeface="+mj-ea"/>
              </a:rPr>
              <a:t>的强烈仇恨。</a:t>
            </a:r>
            <a:endParaRPr lang="zh-CN" altLang="en-US" sz="2800">
              <a:solidFill>
                <a:srgbClr val="C00000"/>
              </a:solidFill>
              <a:latin typeface="+mj-ea"/>
              <a:ea typeface="+mj-ea"/>
              <a:cs typeface="+mj-ea"/>
            </a:endParaRPr>
          </a:p>
        </p:txBody>
      </p:sp>
      <p:sp>
        <p:nvSpPr>
          <p:cNvPr id="2" name="文本框 1"/>
          <p:cNvSpPr txBox="1"/>
          <p:nvPr>
            <p:custDataLst>
              <p:tags r:id="rId7"/>
            </p:custDataLst>
          </p:nvPr>
        </p:nvSpPr>
        <p:spPr>
          <a:xfrm>
            <a:off x="371475" y="551815"/>
            <a:ext cx="9116060" cy="583565"/>
          </a:xfrm>
          <a:prstGeom prst="rect">
            <a:avLst/>
          </a:prstGeom>
          <a:solidFill>
            <a:schemeClr val="bg1">
              <a:lumMod val="85000"/>
              <a:alpha val="65000"/>
            </a:schemeClr>
          </a:solidFill>
        </p:spPr>
        <p:txBody>
          <a:bodyPr wrap="square" rtlCol="0">
            <a:spAutoFit/>
          </a:bodyPr>
          <a:lstStyle/>
          <a:p>
            <a:r>
              <a:rPr lang="zh-CN" altLang="en-US" sz="3200">
                <a:latin typeface="+mj-ea"/>
                <a:ea typeface="+mj-ea"/>
                <a:cs typeface="+mj-ea"/>
              </a:rPr>
              <a:t>思想情感：</a:t>
            </a:r>
            <a:endParaRPr lang="zh-CN" altLang="en-US" sz="3200">
              <a:latin typeface="+mj-ea"/>
              <a:ea typeface="+mj-ea"/>
              <a:cs typeface="+mj-ea"/>
            </a:endParaRPr>
          </a:p>
        </p:txBody>
      </p:sp>
      <p:pic>
        <p:nvPicPr>
          <p:cNvPr id="3" name="图片 2" descr="4"/>
          <p:cNvPicPr>
            <a:picLocks noChangeAspect="1"/>
          </p:cNvPicPr>
          <p:nvPr>
            <p:custDataLst>
              <p:tags r:id="rId9"/>
            </p:custDataLst>
          </p:nvPr>
        </p:nvPicPr>
        <p:blipFill>
          <a:blip r:embed="rId8"/>
          <a:stretch>
            <a:fillRect/>
          </a:stretch>
        </p:blipFill>
        <p:spPr>
          <a:xfrm>
            <a:off x="371475" y="1135380"/>
            <a:ext cx="4266565" cy="5721985"/>
          </a:xfrm>
          <a:prstGeom prst="rect">
            <a:avLst/>
          </a:prstGeom>
        </p:spPr>
      </p:pic>
      <p:pic>
        <p:nvPicPr>
          <p:cNvPr id="76804" name="New picture" hidden="1"/>
          <p:cNvPicPr/>
          <p:nvPr>
            <p:custDataLst>
              <p:tags r:id="rId11"/>
            </p:custDataLst>
          </p:nvPr>
        </p:nvPicPr>
        <p:blipFill>
          <a:blip r:embed="rId10"/>
          <a:stretch>
            <a:fillRect/>
          </a:stretch>
        </p:blipFill>
        <p:spPr>
          <a:xfrm>
            <a:off x="10426700" y="10985500"/>
            <a:ext cx="368300" cy="254000"/>
          </a:xfrm>
          <a:prstGeom prst="cube">
            <a:avLst/>
          </a:prstGeom>
        </p:spPr>
      </p:pic>
      <p:pic>
        <p:nvPicPr>
          <p:cNvPr id="76805" name="New picture"/>
          <p:cNvPicPr/>
          <p:nvPr>
            <p:custDataLst>
              <p:tags r:id="rId13"/>
            </p:custDataLst>
          </p:nvPr>
        </p:nvPicPr>
        <p:blipFill>
          <a:blip r:embed="rId12"/>
          <a:stretch>
            <a:fillRect/>
          </a:stretch>
        </p:blipFill>
        <p:spPr>
          <a:xfrm>
            <a:off x="11239500" y="10223500"/>
            <a:ext cx="304800" cy="228600"/>
          </a:xfrm>
          <a:prstGeom prst="cube">
            <a:avLst/>
          </a:prstGeom>
        </p:spPr>
      </p:pic>
    </p:spTree>
  </p:cSld>
  <p:clrMapOvr>
    <a:masterClrMapping/>
  </p:clrMapOvr>
  <p:transition/>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1745" name="文本占位符 661505"/>
          <p:cNvSpPr/>
          <p:nvPr>
            <p:ph type="body" idx="4294967295"/>
            <p:custDataLst>
              <p:tags r:id="rId3"/>
            </p:custDataLst>
          </p:nvPr>
        </p:nvSpPr>
        <p:spPr>
          <a:xfrm>
            <a:off x="696278" y="795338"/>
            <a:ext cx="7488238" cy="2503805"/>
          </a:xfrm>
          <a:prstGeom prst="rect">
            <a:avLst/>
          </a:prstGeom>
          <a:noFill/>
          <a:ln>
            <a:noFill/>
            <a:miter lim="800000"/>
          </a:ln>
        </p:spPr>
        <p:txBody>
          <a:bodyPr wrap="square" anchor="t" anchorCtr="0">
            <a:spAutoFit/>
          </a:bodyPr>
          <a:lstStyle>
            <a:lvl1pPr marL="342900" lvl="0" indent="-342900" algn="l" defTabSz="914400" rtl="0" eaLnBrk="1" fontAlgn="base" latinLnBrk="0" hangingPunct="1">
              <a:lnSpc>
                <a:spcPct val="100000"/>
              </a:lnSpc>
              <a:spcBef>
                <a:spcPct val="20000"/>
              </a:spcBef>
              <a:spcAft>
                <a:spcPct val="0"/>
              </a:spcAft>
              <a:buClrTx/>
              <a:buSzTx/>
              <a:buFontTx/>
              <a:buChar char="•"/>
              <a:defRPr lang="zh-CN" altLang="en-US"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lang="zh-CN" altLang="en-US"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lang="zh-CN" altLang="en-US"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9pPr>
          </a:lstStyle>
          <a:p>
            <a:pPr lvl="0">
              <a:buClr>
                <a:schemeClr val="accent1"/>
              </a:buClr>
              <a:buNone/>
            </a:pPr>
            <a:r>
              <a:rPr lang="en-US" altLang="zh-CN"/>
              <a:t>5</a:t>
            </a:r>
            <a:r>
              <a:rPr lang="zh-CN" altLang="en-US">
                <a:ea typeface="楷体_GB2312" panose="02010609030101010101" pitchFamily="1" charset="-122"/>
              </a:rPr>
              <a:t>．</a:t>
            </a:r>
            <a:r>
              <a:rPr lang="zh-CN" altLang="en-US" sz="2400"/>
              <a:t>仔细观察下面一幅画面，运用一定修辞方法描写画面的内容，并概括画面寓意，不超过</a:t>
            </a:r>
            <a:r>
              <a:rPr lang="en-US" altLang="zh-CN" sz="2400"/>
              <a:t>85</a:t>
            </a:r>
            <a:r>
              <a:rPr lang="zh-CN" altLang="en-US" sz="2400"/>
              <a:t>字。</a:t>
            </a:r>
            <a:endParaRPr lang="zh-CN" altLang="en-US" sz="2400">
              <a:solidFill>
                <a:srgbClr val="FF0000"/>
              </a:solidFill>
            </a:endParaRPr>
          </a:p>
          <a:p>
            <a:pPr lvl="0">
              <a:buClr>
                <a:schemeClr val="accent1"/>
              </a:buClr>
              <a:buNone/>
            </a:pPr>
            <a:r>
              <a:rPr lang="zh-CN" altLang="en-US" sz="2400">
                <a:solidFill>
                  <a:srgbClr val="FF0000"/>
                </a:solidFill>
              </a:rPr>
              <a:t>答：</a:t>
            </a:r>
            <a:r>
              <a:rPr lang="zh-CN" altLang="en-US" sz="2400" u="sng"/>
              <a:t>示例：一位慈祥的老妈妈戴着老花眼镜坐在床前，左手持衣，右手飞针走线，正在缝补一件衣服。妈妈缝的不是一件衣服，而是对儿女的一片痴爱之心。寓意：歌颂了伟大而无私的母爱。</a:t>
            </a:r>
            <a:endParaRPr lang="zh-CN" altLang="en-US" sz="2400"/>
          </a:p>
        </p:txBody>
      </p:sp>
      <p:sp>
        <p:nvSpPr>
          <p:cNvPr id="31746" name="矩形 661508"/>
          <p:cNvSpPr/>
          <p:nvPr>
            <p:custDataLst>
              <p:tags r:id="rId4"/>
            </p:custDataLst>
          </p:nvPr>
        </p:nvSpPr>
        <p:spPr>
          <a:xfrm>
            <a:off x="953" y="1965325"/>
            <a:ext cx="12190413" cy="0"/>
          </a:xfrm>
          <a:prstGeom prst="rect">
            <a:avLst/>
          </a:prstGeom>
          <a:noFill/>
          <a:ln>
            <a:noFill/>
            <a:miter lim="800000"/>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rgbClr val="FF0000"/>
                </a:solidFill>
                <a:latin typeface="Times New Roman" panose="02020603050405020304" pitchFamily="2"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rgbClr val="FF0000"/>
                </a:solidFill>
                <a:latin typeface="Times New Roman" panose="02020603050405020304" pitchFamily="2"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rgbClr val="FF0000"/>
                </a:solidFill>
                <a:latin typeface="Times New Roman" panose="02020603050405020304" pitchFamily="2"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rgbClr val="FF0000"/>
                </a:solidFill>
                <a:latin typeface="Times New Roman" panose="02020603050405020304" pitchFamily="2"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rgbClr val="FF0000"/>
                </a:solidFill>
                <a:latin typeface="Times New Roman" panose="02020603050405020304" pitchFamily="2" charset="0"/>
                <a:ea typeface="宋体" panose="02010600030101010101" pitchFamily="2" charset="-122"/>
              </a:defRPr>
            </a:lvl5pPr>
          </a:lstStyle>
          <a:p>
            <a:pPr lvl="0"/>
            <a:endParaRPr lang="zh-CN" altLang="en-US">
              <a:latin typeface="Times New Roman" panose="02020603050405020304" pitchFamily="2" charset="0"/>
              <a:ea typeface="宋体" pitchFamily="2" charset="-122"/>
            </a:endParaRPr>
          </a:p>
        </p:txBody>
      </p:sp>
      <p:pic>
        <p:nvPicPr>
          <p:cNvPr id="31747" name="图片 661507" descr="E:/小样/必修一语文（2019）课件/B12.tif"/>
          <p:cNvPicPr>
            <a:picLocks noChangeAspect="1"/>
          </p:cNvPicPr>
          <p:nvPr>
            <p:custDataLst>
              <p:tags r:id="rId7"/>
            </p:custDataLst>
          </p:nvPr>
        </p:nvPicPr>
        <p:blipFill>
          <a:blip r:embed="rId6" r:link="rId5"/>
          <a:stretch>
            <a:fillRect/>
          </a:stretch>
        </p:blipFill>
        <p:spPr>
          <a:xfrm>
            <a:off x="8184516" y="836613"/>
            <a:ext cx="3371850" cy="3276600"/>
          </a:xfrm>
          <a:prstGeom prst="rect">
            <a:avLst/>
          </a:prstGeom>
          <a:noFill/>
          <a:ln>
            <a:noFill/>
            <a:miter lim="800000"/>
          </a:ln>
        </p:spPr>
      </p:pic>
      <p:sp>
        <p:nvSpPr>
          <p:cNvPr id="31748" name="矩形 661509"/>
          <p:cNvSpPr/>
          <p:nvPr>
            <p:custDataLst>
              <p:tags r:id="rId8"/>
            </p:custDataLst>
          </p:nvPr>
        </p:nvSpPr>
        <p:spPr>
          <a:xfrm>
            <a:off x="696278" y="4076700"/>
            <a:ext cx="10799763" cy="1641475"/>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rgbClr val="FF0000"/>
                </a:solidFill>
                <a:latin typeface="Times New Roman" panose="02020603050405020304" pitchFamily="2"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rgbClr val="FF0000"/>
                </a:solidFill>
                <a:latin typeface="Times New Roman" panose="02020603050405020304" pitchFamily="2"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rgbClr val="FF0000"/>
                </a:solidFill>
                <a:latin typeface="Times New Roman" panose="02020603050405020304" pitchFamily="2"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rgbClr val="FF0000"/>
                </a:solidFill>
                <a:latin typeface="Times New Roman" panose="02020603050405020304" pitchFamily="2"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rgbClr val="FF0000"/>
                </a:solidFill>
                <a:latin typeface="Times New Roman" panose="02020603050405020304" pitchFamily="2" charset="0"/>
                <a:ea typeface="宋体" panose="02010600030101010101" pitchFamily="2" charset="-122"/>
              </a:defRPr>
            </a:lvl5pPr>
          </a:lstStyle>
          <a:p>
            <a:pPr marL="0" lvl="0" indent="622300" algn="just" hangingPunct="0">
              <a:lnSpc>
                <a:spcPct val="140000"/>
              </a:lnSpc>
              <a:buClr>
                <a:schemeClr val="accent1"/>
              </a:buClr>
            </a:pPr>
            <a:r>
              <a:rPr lang="zh-CN" altLang="en-US">
                <a:solidFill>
                  <a:srgbClr val="0000FF"/>
                </a:solidFill>
                <a:latin typeface="Times New Roman" panose="02020603050405020304" pitchFamily="2" charset="0"/>
                <a:ea typeface="黑体" panose="02010609060101010101" charset="-122"/>
              </a:rPr>
              <a:t>【解析】</a:t>
            </a:r>
            <a:r>
              <a:rPr lang="zh-CN" altLang="en-US">
                <a:solidFill>
                  <a:srgbClr val="000000"/>
                </a:solidFill>
                <a:latin typeface="Times New Roman" panose="02020603050405020304" pitchFamily="2" charset="0"/>
                <a:ea typeface="楷体_GB2312" panose="02010609030101010101" pitchFamily="1" charset="-122"/>
              </a:rPr>
              <a:t>　这幅漫画主要由缝衣的老妈妈构成，老妈妈的表情，是透视妈妈心灵的窗口。本题修辞方法的落脚点主要有两处，一是妈妈的形象，二是妈妈的心灵。</a:t>
            </a:r>
            <a:endParaRPr lang="zh-CN" altLang="en-US">
              <a:solidFill>
                <a:srgbClr val="000000"/>
              </a:solidFill>
              <a:latin typeface="Times New Roman" panose="02020603050405020304" pitchFamily="2" charset="0"/>
              <a:ea typeface="楷体_GB2312" pitchFamily="1" charset="-122"/>
            </a:endParaRPr>
          </a:p>
        </p:txBody>
      </p:sp>
    </p:spTree>
  </p:cSld>
  <p:clrMapOvr>
    <a:masterClrMapping/>
  </p:clrMapOvr>
  <mc:AlternateContent>
    <mc:Choice xmlns:p14="http://schemas.microsoft.com/office/powerpoint/2010/main" Requires="p14">
      <p:transition p14:dur="1200">
        <p:zoom/>
      </p:transition>
    </mc:Choice>
    <mc:Fallback>
      <p:transition>
        <p:zo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1745">
                                            <p:txEl>
                                              <p:pRg st="1" end="1"/>
                                            </p:txEl>
                                          </p:spTgt>
                                        </p:tgtEl>
                                        <p:attrNameLst>
                                          <p:attrName>style.visibility</p:attrName>
                                        </p:attrNameLst>
                                      </p:cBhvr>
                                      <p:to>
                                        <p:strVal val="visible"/>
                                      </p:to>
                                    </p:set>
                                    <p:animEffect transition="in" filter="blinds(horizontal)">
                                      <p:cBhvr>
                                        <p:cTn id="7" dur="500" fill="hold"/>
                                        <p:tgtEl>
                                          <p:spTgt spid="31745">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1748"/>
                                        </p:tgtEl>
                                        <p:attrNameLst>
                                          <p:attrName>style.visibility</p:attrName>
                                        </p:attrNameLst>
                                      </p:cBhvr>
                                      <p:to>
                                        <p:strVal val="visible"/>
                                      </p:to>
                                    </p:set>
                                    <p:animEffect transition="in" filter="blinds(horizontal)">
                                      <p:cBhvr>
                                        <p:cTn id="12" dur="500" fill="hold"/>
                                        <p:tgtEl>
                                          <p:spTgt spid="317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8"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33793" name="对象 620546"/>
          <p:cNvGraphicFramePr>
            <a:graphicFrameLocks noChangeAspect="1"/>
          </p:cNvGraphicFramePr>
          <p:nvPr>
            <p:custDataLst>
              <p:tags r:id="rId3"/>
            </p:custDataLst>
          </p:nvPr>
        </p:nvGraphicFramePr>
        <p:xfrm>
          <a:off x="696278" y="549275"/>
          <a:ext cx="2446338" cy="742950"/>
        </p:xfrm>
        <a:graphic>
          <a:graphicData uri="http://schemas.openxmlformats.org/presentationml/2006/ole">
            <mc:AlternateContent>
              <mc:Choice xmlns:v="urn:schemas-microsoft-com:vml" Requires="v">
                <p:oleObj spid="_x0000_s1038" r:id="rId4" imgW="2447925" imgH="742950" progId="Photoshop.Image.7">
                  <p:embed/>
                </p:oleObj>
              </mc:Choice>
              <mc:Fallback>
                <p:oleObj r:id="rId4" imgW="2447925" imgH="742950" progId="Photoshop.Image.7">
                  <p:embed/>
                  <p:pic>
                    <p:nvPicPr>
                      <p:cNvPr id="0" name="OLE substitute image"/>
                      <p:cNvPicPr/>
                      <p:nvPr/>
                    </p:nvPicPr>
                    <p:blipFill>
                      <a:blip r:embed="rId5"/>
                      <a:stretch>
                        <a:fillRect/>
                      </a:stretch>
                    </p:blipFill>
                    <p:spPr>
                      <a:xfrm>
                        <a:off x="696278" y="549275"/>
                        <a:ext cx="2446338" cy="742950"/>
                      </a:xfrm>
                      <a:prstGeom prst="rect">
                        <a:avLst/>
                      </a:prstGeom>
                      <a:noFill/>
                      <a:ln w="38100">
                        <a:noFill/>
                        <a:miter lim="800000"/>
                      </a:ln>
                    </p:spPr>
                  </p:pic>
                </p:oleObj>
              </mc:Fallback>
            </mc:AlternateContent>
          </a:graphicData>
        </a:graphic>
      </p:graphicFrame>
      <p:sp>
        <p:nvSpPr>
          <p:cNvPr id="33794" name="文本占位符 620547"/>
          <p:cNvSpPr/>
          <p:nvPr>
            <p:ph type="body" idx="4294967295"/>
            <p:custDataLst>
              <p:tags r:id="rId6"/>
            </p:custDataLst>
          </p:nvPr>
        </p:nvSpPr>
        <p:spPr>
          <a:xfrm>
            <a:off x="696278" y="1270000"/>
            <a:ext cx="10799763" cy="5138420"/>
          </a:xfrm>
          <a:prstGeom prst="rect">
            <a:avLst/>
          </a:prstGeom>
          <a:noFill/>
          <a:ln>
            <a:noFill/>
            <a:miter lim="800000"/>
          </a:ln>
        </p:spPr>
        <p:txBody>
          <a:bodyPr wrap="square" anchor="t" anchorCtr="0">
            <a:spAutoFit/>
          </a:bodyPr>
          <a:lstStyle>
            <a:lvl1pPr marL="342900" lvl="0" indent="-342900" algn="l" defTabSz="914400" rtl="0" eaLnBrk="1" fontAlgn="base" latinLnBrk="0" hangingPunct="1">
              <a:lnSpc>
                <a:spcPct val="100000"/>
              </a:lnSpc>
              <a:spcBef>
                <a:spcPct val="20000"/>
              </a:spcBef>
              <a:spcAft>
                <a:spcPct val="0"/>
              </a:spcAft>
              <a:buClrTx/>
              <a:buSzTx/>
              <a:buFontTx/>
              <a:buChar char="•"/>
              <a:defRPr lang="zh-CN" altLang="en-US"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lang="zh-CN" altLang="en-US"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lang="zh-CN" altLang="en-US"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9pPr>
          </a:lstStyle>
          <a:p>
            <a:pPr lvl="0" algn="ctr">
              <a:buClr>
                <a:schemeClr val="accent1"/>
              </a:buClr>
              <a:buNone/>
            </a:pPr>
            <a:r>
              <a:rPr lang="zh-CN" altLang="en-US">
                <a:ea typeface="黑体" panose="02010609060101010101" charset="-122"/>
              </a:rPr>
              <a:t>我懂得了感恩</a:t>
            </a:r>
            <a:endParaRPr lang="zh-CN" altLang="en-US">
              <a:ea typeface="仿宋_GB2312" panose="02010609030101010101" pitchFamily="1" charset="-122"/>
            </a:endParaRPr>
          </a:p>
          <a:p>
            <a:pPr lvl="0" algn="ctr">
              <a:buClr>
                <a:schemeClr val="accent1"/>
              </a:buClr>
              <a:buNone/>
            </a:pPr>
            <a:r>
              <a:rPr lang="zh-CN" altLang="en-US">
                <a:ea typeface="仿宋_GB2312" panose="02010609030101010101" pitchFamily="1" charset="-122"/>
              </a:rPr>
              <a:t>河北考生</a:t>
            </a:r>
            <a:endParaRPr lang="zh-CN" altLang="en-US">
              <a:ea typeface="楷体_GB2312" pitchFamily="1" charset="-122"/>
            </a:endParaRPr>
          </a:p>
          <a:p>
            <a:pPr lvl="0">
              <a:buClr>
                <a:schemeClr val="accent1"/>
              </a:buClr>
              <a:buNone/>
            </a:pPr>
            <a:r>
              <a:rPr lang="zh-CN" altLang="en-US" sz="2800">
                <a:ea typeface="楷体_GB2312" panose="02010609030101010101" pitchFamily="1" charset="-122"/>
              </a:rPr>
              <a:t>我们像小苗一样一天天长大，而父母却像大树一样一天天老去。父母对我们的爱是无价的，但我们却不懂得去理解和珍惜。你们可曾想到父母时时刻刻都在为我们操劳？父母工作难道不是为了我们？父母常对我说要感恩，但那时的我还是个幼小的孩子，怎能明白</a:t>
            </a:r>
            <a:r>
              <a:rPr lang="zh-CN" altLang="en-US" sz="2800"/>
              <a:t>“</a:t>
            </a:r>
            <a:r>
              <a:rPr lang="zh-CN" altLang="en-US" sz="2800">
                <a:ea typeface="楷体_GB2312" panose="02010609030101010101" pitchFamily="1" charset="-122"/>
              </a:rPr>
              <a:t>感恩</a:t>
            </a:r>
            <a:r>
              <a:rPr lang="zh-CN" altLang="en-US" sz="2800"/>
              <a:t>”</a:t>
            </a:r>
            <a:r>
              <a:rPr lang="zh-CN" altLang="en-US" sz="2800">
                <a:ea typeface="楷体_GB2312" panose="02010609030101010101" pitchFamily="1" charset="-122"/>
              </a:rPr>
              <a:t>这两个字的重大含义？对我那幼小的心灵来讲，父母的话我真的没有也未曾去好好地理解和体会过。记得有一天早晨，由于闹钟坏了，导致我</a:t>
            </a:r>
            <a:r>
              <a:rPr lang="en-US" altLang="zh-CN" sz="2800">
                <a:ea typeface="楷体_GB2312" panose="02010609030101010101" pitchFamily="1" charset="-122"/>
              </a:rPr>
              <a:t>7</a:t>
            </a:r>
            <a:r>
              <a:rPr lang="zh-CN" altLang="en-US" sz="2800">
                <a:ea typeface="楷体_GB2312" panose="02010609030101010101" pitchFamily="1" charset="-122"/>
              </a:rPr>
              <a:t>：</a:t>
            </a:r>
            <a:r>
              <a:rPr lang="en-US" altLang="zh-CN" sz="2800">
                <a:ea typeface="楷体_GB2312" panose="02010609030101010101" pitchFamily="1" charset="-122"/>
              </a:rPr>
              <a:t>30</a:t>
            </a:r>
            <a:r>
              <a:rPr lang="zh-CN" altLang="en-US" sz="2800">
                <a:ea typeface="楷体_GB2312" panose="02010609030101010101" pitchFamily="1" charset="-122"/>
              </a:rPr>
              <a:t>才睡醒，我边起床边抱怨道：</a:t>
            </a:r>
            <a:r>
              <a:rPr lang="zh-CN" altLang="en-US" sz="2800"/>
              <a:t>“</a:t>
            </a:r>
            <a:r>
              <a:rPr lang="zh-CN" altLang="en-US" sz="2800">
                <a:ea typeface="楷体_GB2312" panose="02010609030101010101" pitchFamily="1" charset="-122"/>
              </a:rPr>
              <a:t>不是让你定闹铃了吗？怎么回事？看看，现在怎么办！</a:t>
            </a:r>
            <a:r>
              <a:rPr lang="zh-CN" altLang="en-US" sz="2800"/>
              <a:t>”</a:t>
            </a:r>
            <a:r>
              <a:rPr lang="zh-CN" altLang="en-US" sz="2800">
                <a:ea typeface="楷体_GB2312" panose="02010609030101010101" pitchFamily="1" charset="-122"/>
              </a:rPr>
              <a:t>妈妈没吭声，默默做好饭，叫我吃饭。</a:t>
            </a:r>
            <a:endParaRPr lang="zh-CN" altLang="en-US" sz="2800">
              <a:ea typeface="楷体_GB2312" pitchFamily="1" charset="-122"/>
            </a:endParaRPr>
          </a:p>
        </p:txBody>
      </p:sp>
    </p:spTree>
  </p:cSld>
  <p:clrMapOvr>
    <a:masterClrMapping/>
  </p:clrMapOvr>
  <mc:AlternateContent>
    <mc:Choice xmlns:p14="http://schemas.microsoft.com/office/powerpoint/2010/main" Requires="p14">
      <p:transition p14:dur="1200">
        <p:zoom/>
      </p:transition>
    </mc:Choice>
    <mc:Fallback>
      <p:transition>
        <p:zoom/>
      </p:transition>
    </mc:Fallback>
  </mc:AlternateConten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4817" name="文本占位符 629761"/>
          <p:cNvSpPr/>
          <p:nvPr>
            <p:ph type="body" idx="4294967295"/>
            <p:custDataLst>
              <p:tags r:id="rId3"/>
            </p:custDataLst>
          </p:nvPr>
        </p:nvSpPr>
        <p:spPr>
          <a:xfrm>
            <a:off x="153035" y="0"/>
            <a:ext cx="11798300" cy="6689090"/>
          </a:xfrm>
          <a:prstGeom prst="rect">
            <a:avLst/>
          </a:prstGeom>
          <a:noFill/>
          <a:ln>
            <a:noFill/>
            <a:miter lim="800000"/>
          </a:ln>
        </p:spPr>
        <p:txBody>
          <a:bodyPr wrap="square" anchor="t" anchorCtr="0">
            <a:spAutoFit/>
          </a:bodyPr>
          <a:lstStyle>
            <a:lvl1pPr marL="342900" lvl="0" indent="-342900" algn="l" defTabSz="914400" rtl="0" eaLnBrk="1" fontAlgn="base" latinLnBrk="0" hangingPunct="1">
              <a:lnSpc>
                <a:spcPct val="100000"/>
              </a:lnSpc>
              <a:spcBef>
                <a:spcPct val="20000"/>
              </a:spcBef>
              <a:spcAft>
                <a:spcPct val="0"/>
              </a:spcAft>
              <a:buClrTx/>
              <a:buSzTx/>
              <a:buFontTx/>
              <a:buChar char="•"/>
              <a:defRPr lang="zh-CN" altLang="en-US"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lang="zh-CN" altLang="en-US"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lang="zh-CN" altLang="en-US"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9pPr>
          </a:lstStyle>
          <a:p>
            <a:pPr lvl="0">
              <a:buClr>
                <a:schemeClr val="accent1"/>
              </a:buClr>
              <a:buNone/>
            </a:pPr>
            <a:endParaRPr lang="en-US" altLang="zh-CN"/>
          </a:p>
          <a:p>
            <a:pPr lvl="0">
              <a:buClr>
                <a:schemeClr val="accent1"/>
              </a:buClr>
              <a:buNone/>
            </a:pPr>
            <a:r>
              <a:rPr lang="en-US" altLang="zh-CN"/>
              <a:t>“</a:t>
            </a:r>
            <a:r>
              <a:rPr lang="zh-CN" altLang="en-US">
                <a:ea typeface="楷体_GB2312" panose="02010609030101010101" pitchFamily="1" charset="-122"/>
              </a:rPr>
              <a:t>还怎么吃？没看见都晚了吗？</a:t>
            </a:r>
            <a:r>
              <a:rPr lang="zh-CN" altLang="en-US"/>
              <a:t>”</a:t>
            </a:r>
            <a:r>
              <a:rPr lang="zh-CN" altLang="en-US">
                <a:ea typeface="楷体_GB2312" panose="02010609030101010101" pitchFamily="1" charset="-122"/>
              </a:rPr>
              <a:t>我更加生气地说。说完，带上五元钱，打车去了学校。当第一节课还没上完时，我的小肚子就</a:t>
            </a:r>
            <a:r>
              <a:rPr lang="zh-CN" altLang="en-US"/>
              <a:t>“</a:t>
            </a:r>
            <a:r>
              <a:rPr lang="zh-CN" altLang="en-US">
                <a:ea typeface="楷体_GB2312" panose="02010609030101010101" pitchFamily="1" charset="-122"/>
              </a:rPr>
              <a:t>造反</a:t>
            </a:r>
            <a:r>
              <a:rPr lang="zh-CN" altLang="en-US"/>
              <a:t>”</a:t>
            </a:r>
            <a:r>
              <a:rPr lang="zh-CN" altLang="en-US">
                <a:ea typeface="楷体_GB2312" panose="02010609030101010101" pitchFamily="1" charset="-122"/>
              </a:rPr>
              <a:t>了，</a:t>
            </a:r>
            <a:r>
              <a:rPr lang="zh-CN" altLang="en-US"/>
              <a:t>“</a:t>
            </a:r>
            <a:r>
              <a:rPr lang="zh-CN" altLang="en-US">
                <a:ea typeface="楷体_GB2312" panose="02010609030101010101" pitchFamily="1" charset="-122"/>
              </a:rPr>
              <a:t>咕</a:t>
            </a:r>
            <a:r>
              <a:rPr lang="en-US" altLang="zh-CN">
                <a:latin typeface="Courier New" panose="02070309020205020404" pitchFamily="49" charset="0"/>
                <a:ea typeface="楷体_GB2312" panose="02010609030101010101" pitchFamily="1" charset="-122"/>
              </a:rPr>
              <a:t>——</a:t>
            </a:r>
            <a:r>
              <a:rPr lang="zh-CN" altLang="en-US">
                <a:ea typeface="楷体_GB2312" panose="02010609030101010101" pitchFamily="1" charset="-122"/>
              </a:rPr>
              <a:t>咕</a:t>
            </a:r>
            <a:r>
              <a:rPr lang="en-US" altLang="zh-CN">
                <a:latin typeface="Courier New" panose="02070309020205020404" pitchFamily="49" charset="0"/>
                <a:ea typeface="楷体_GB2312" panose="02010609030101010101" pitchFamily="1" charset="-122"/>
              </a:rPr>
              <a:t>——</a:t>
            </a:r>
            <a:r>
              <a:rPr lang="en-US" altLang="zh-CN"/>
              <a:t>”</a:t>
            </a:r>
            <a:r>
              <a:rPr lang="zh-CN" altLang="en-US">
                <a:ea typeface="楷体_GB2312" panose="02010609030101010101" pitchFamily="1" charset="-122"/>
              </a:rPr>
              <a:t>下课以后，当我刚走出教室门口，正为自己饿肚子发愁的时候，这时我突然看见了一个熟悉而又疲惫的身影</a:t>
            </a:r>
            <a:r>
              <a:rPr lang="en-US" altLang="zh-CN">
                <a:latin typeface="Courier New" panose="02070309020205020404" pitchFamily="49" charset="0"/>
                <a:ea typeface="楷体_GB2312" panose="02010609030101010101" pitchFamily="1" charset="-122"/>
              </a:rPr>
              <a:t>——</a:t>
            </a:r>
            <a:r>
              <a:rPr lang="zh-CN" altLang="en-US">
                <a:ea typeface="楷体_GB2312" panose="02010609030101010101" pitchFamily="1" charset="-122"/>
              </a:rPr>
              <a:t>妈妈！只见她提着早餐，气喘吁吁地递给我，说：</a:t>
            </a:r>
            <a:r>
              <a:rPr lang="zh-CN" altLang="en-US"/>
              <a:t>“</a:t>
            </a:r>
            <a:r>
              <a:rPr lang="zh-CN" altLang="en-US">
                <a:ea typeface="楷体_GB2312" panose="02010609030101010101" pitchFamily="1" charset="-122"/>
              </a:rPr>
              <a:t>早上必须吃早餐，看看，是饿了吧？我请了假，怕你饿肚子。</a:t>
            </a:r>
            <a:r>
              <a:rPr lang="zh-CN" altLang="en-US"/>
              <a:t>”</a:t>
            </a:r>
            <a:r>
              <a:rPr lang="zh-CN" altLang="en-US">
                <a:ea typeface="楷体_GB2312" panose="02010609030101010101" pitchFamily="1" charset="-122"/>
              </a:rPr>
              <a:t>我漫不经心地</a:t>
            </a:r>
            <a:r>
              <a:rPr lang="zh-CN" altLang="en-US"/>
              <a:t>“</a:t>
            </a:r>
            <a:r>
              <a:rPr lang="zh-CN" altLang="en-US">
                <a:ea typeface="楷体_GB2312" panose="02010609030101010101" pitchFamily="1" charset="-122"/>
              </a:rPr>
              <a:t>哦</a:t>
            </a:r>
            <a:r>
              <a:rPr lang="zh-CN" altLang="en-US"/>
              <a:t>”</a:t>
            </a:r>
            <a:r>
              <a:rPr lang="zh-CN" altLang="en-US">
                <a:ea typeface="楷体_GB2312" panose="02010609030101010101" pitchFamily="1" charset="-122"/>
              </a:rPr>
              <a:t>了一声，夺过早餐，狼吞虎咽地吃起来。我不经意间想起妈妈的话，她是为了我才耽误上班的！我抬头望了一下妈妈，她正用温柔的眼神看着我。我顿了一下，脑中不禁划过平日里妈妈对我的关心和照顾，那一刻，我的心里突然明白了很多，仿佛成了一个小大人。</a:t>
            </a:r>
            <a:endParaRPr lang="zh-CN" altLang="en-US">
              <a:ea typeface="楷体_GB2312" panose="02010609030101010101" pitchFamily="1" charset="-122"/>
            </a:endParaRPr>
          </a:p>
          <a:p>
            <a:pPr lvl="0">
              <a:buClr>
                <a:schemeClr val="accent1"/>
              </a:buClr>
              <a:buNone/>
            </a:pPr>
            <a:endParaRPr lang="zh-CN" altLang="en-US">
              <a:ea typeface="仿宋_GB2312" panose="02010609030101010101" pitchFamily="1" charset="-122"/>
            </a:endParaRPr>
          </a:p>
        </p:txBody>
      </p:sp>
    </p:spTree>
  </p:cSld>
  <p:clrMapOvr>
    <a:masterClrMapping/>
  </p:clrMapOvr>
  <mc:AlternateContent>
    <mc:Choice xmlns:p14="http://schemas.microsoft.com/office/powerpoint/2010/main" Requires="p14">
      <p:transition p14:dur="1200">
        <p:zoom/>
      </p:transition>
    </mc:Choice>
    <mc:Fallback>
      <p:transition>
        <p:zoom/>
      </p:transition>
    </mc:Fallback>
  </mc:AlternateConten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5841" name="文本占位符 641025"/>
          <p:cNvSpPr/>
          <p:nvPr>
            <p:ph type="body" idx="4294967295"/>
            <p:custDataLst>
              <p:tags r:id="rId3"/>
            </p:custDataLst>
          </p:nvPr>
        </p:nvSpPr>
        <p:spPr>
          <a:xfrm>
            <a:off x="696278" y="620713"/>
            <a:ext cx="10799763" cy="6196965"/>
          </a:xfrm>
          <a:prstGeom prst="rect">
            <a:avLst/>
          </a:prstGeom>
          <a:noFill/>
          <a:ln>
            <a:noFill/>
            <a:miter lim="800000"/>
          </a:ln>
        </p:spPr>
        <p:txBody>
          <a:bodyPr anchor="t" anchorCtr="0">
            <a:spAutoFit/>
          </a:bodyPr>
          <a:lstStyle>
            <a:lvl1pPr marL="342900" lvl="0" indent="-342900" algn="l" defTabSz="914400" rtl="0" eaLnBrk="1" fontAlgn="base" latinLnBrk="0" hangingPunct="1">
              <a:lnSpc>
                <a:spcPct val="100000"/>
              </a:lnSpc>
              <a:spcBef>
                <a:spcPct val="20000"/>
              </a:spcBef>
              <a:spcAft>
                <a:spcPct val="0"/>
              </a:spcAft>
              <a:buClrTx/>
              <a:buSzTx/>
              <a:buFontTx/>
              <a:buChar char="•"/>
              <a:defRPr lang="zh-CN" altLang="en-US"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lang="zh-CN" altLang="en-US"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lang="zh-CN" altLang="en-US"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9pPr>
          </a:lstStyle>
          <a:p>
            <a:pPr lvl="0">
              <a:buClr>
                <a:schemeClr val="accent1"/>
              </a:buClr>
              <a:buNone/>
            </a:pPr>
            <a:endParaRPr lang="en-US" altLang="zh-CN">
              <a:ea typeface="楷体_GB2312" pitchFamily="1" charset="-122"/>
            </a:endParaRPr>
          </a:p>
          <a:p>
            <a:pPr lvl="0">
              <a:buClr>
                <a:schemeClr val="accent1"/>
              </a:buClr>
              <a:buNone/>
            </a:pPr>
            <a:r>
              <a:rPr lang="zh-CN" altLang="en-US">
                <a:ea typeface="楷体_GB2312" panose="02010609030101010101" pitchFamily="1" charset="-122"/>
              </a:rPr>
              <a:t>这时，我突然懂得了：父母不管是打是骂，是关心是爱护，都是为了教育好我们。而我们对父母的报答，是儿时不停啼哭；是在淘气时打碎人家玻璃由父母承担；是考试考了倒数时令他们焦虑和不安；是和小朋友打架时父母为我们去给别的家长赔礼道歉</a:t>
            </a:r>
            <a:r>
              <a:rPr lang="en-US" altLang="zh-CN">
                <a:latin typeface="宋体" panose="02010600030101010101" pitchFamily="2" charset="-122"/>
              </a:rPr>
              <a:t>……</a:t>
            </a:r>
            <a:r>
              <a:rPr lang="zh-CN" altLang="en-US">
                <a:ea typeface="楷体_GB2312" panose="02010609030101010101" pitchFamily="1" charset="-122"/>
              </a:rPr>
              <a:t>父母每次都要为我们担忧。父母不是欠我们的，我们为何要让他们担忧？为何要让他们难过？为何要让他们承担我们犯下的错？对呀！我为何要让妈妈拖着本是疲惫的身体来学校？她每天要上班、做饭、扫地、整理房间</a:t>
            </a:r>
            <a:r>
              <a:rPr lang="en-US" altLang="zh-CN">
                <a:latin typeface="宋体" panose="02010600030101010101" pitchFamily="2" charset="-122"/>
              </a:rPr>
              <a:t>……</a:t>
            </a:r>
            <a:r>
              <a:rPr lang="zh-CN" altLang="en-US">
                <a:ea typeface="楷体_GB2312" panose="02010609030101010101" pitchFamily="1" charset="-122"/>
              </a:rPr>
              <a:t>而我像讨债鬼一样要这要那，父母挣钱多不容易啊！我为何这样对父母？</a:t>
            </a:r>
            <a:endParaRPr lang="zh-CN" altLang="en-US">
              <a:ea typeface="楷体_GB2312" panose="02010609030101010101" pitchFamily="1" charset="-122"/>
            </a:endParaRPr>
          </a:p>
          <a:p>
            <a:pPr lvl="0">
              <a:buClr>
                <a:schemeClr val="accent1"/>
              </a:buClr>
              <a:buNone/>
            </a:pPr>
            <a:endParaRPr lang="zh-CN" altLang="en-US">
              <a:ea typeface="仿宋_GB2312" panose="02010609030101010101" pitchFamily="1" charset="-122"/>
            </a:endParaRPr>
          </a:p>
        </p:txBody>
      </p:sp>
    </p:spTree>
  </p:cSld>
  <p:clrMapOvr>
    <a:masterClrMapping/>
  </p:clrMapOvr>
  <mc:AlternateContent>
    <mc:Choice xmlns:p14="http://schemas.microsoft.com/office/powerpoint/2010/main" Requires="p14">
      <p:transition p14:dur="1200">
        <p:zoom/>
      </p:transition>
    </mc:Choice>
    <mc:Fallback>
      <p:transition>
        <p:zoom/>
      </p:transition>
    </mc:Fallback>
  </mc:AlternateConten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6865" name="文本占位符 642049"/>
          <p:cNvSpPr/>
          <p:nvPr>
            <p:ph type="body" idx="4294967295"/>
            <p:custDataLst>
              <p:tags r:id="rId3"/>
            </p:custDataLst>
          </p:nvPr>
        </p:nvSpPr>
        <p:spPr>
          <a:xfrm>
            <a:off x="696278" y="1412875"/>
            <a:ext cx="10799763" cy="5507990"/>
          </a:xfrm>
          <a:prstGeom prst="rect">
            <a:avLst/>
          </a:prstGeom>
          <a:noFill/>
          <a:ln>
            <a:noFill/>
            <a:miter lim="800000"/>
          </a:ln>
        </p:spPr>
        <p:txBody>
          <a:bodyPr anchor="t" anchorCtr="0">
            <a:spAutoFit/>
          </a:bodyPr>
          <a:lstStyle>
            <a:lvl1pPr marL="342900" lvl="0" indent="-342900" algn="l" defTabSz="914400" rtl="0" eaLnBrk="1" fontAlgn="base" latinLnBrk="0" hangingPunct="1">
              <a:lnSpc>
                <a:spcPct val="100000"/>
              </a:lnSpc>
              <a:spcBef>
                <a:spcPct val="20000"/>
              </a:spcBef>
              <a:spcAft>
                <a:spcPct val="0"/>
              </a:spcAft>
              <a:buClrTx/>
              <a:buSzTx/>
              <a:buFontTx/>
              <a:buChar char="•"/>
              <a:defRPr lang="zh-CN" altLang="en-US"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lang="zh-CN" altLang="en-US"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lang="zh-CN" altLang="en-US"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9pPr>
          </a:lstStyle>
          <a:p>
            <a:pPr lvl="0">
              <a:buClr>
                <a:schemeClr val="accent1"/>
              </a:buClr>
              <a:buNone/>
            </a:pPr>
            <a:r>
              <a:rPr lang="zh-CN" altLang="en-US">
                <a:ea typeface="楷体_GB2312" panose="02010609030101010101" pitchFamily="1" charset="-122"/>
              </a:rPr>
              <a:t>为何不用空闲时间帮他们打扫房间，做些家务？他们挣钱工作还不是为了我们？我们不但无法报答，还不懂得珍惜和回报，不断给父母制造麻烦，我们是不是太自私了？我哽咽地说了一声</a:t>
            </a:r>
            <a:r>
              <a:rPr lang="zh-CN" altLang="en-US"/>
              <a:t>“</a:t>
            </a:r>
            <a:r>
              <a:rPr lang="zh-CN" altLang="en-US">
                <a:ea typeface="楷体_GB2312" panose="02010609030101010101" pitchFamily="1" charset="-122"/>
              </a:rPr>
              <a:t>谢谢！</a:t>
            </a:r>
            <a:r>
              <a:rPr lang="zh-CN" altLang="en-US"/>
              <a:t>”</a:t>
            </a:r>
            <a:r>
              <a:rPr lang="zh-CN" altLang="en-US">
                <a:ea typeface="楷体_GB2312" panose="02010609030101010101" pitchFamily="1" charset="-122"/>
              </a:rPr>
              <a:t>，当妈妈拖着疲惫不堪的身子离开时，我突然感觉一种愧疚感涌上心头，鼻子酸酸的</a:t>
            </a:r>
            <a:r>
              <a:rPr lang="en-US" altLang="zh-CN">
                <a:latin typeface="宋体" panose="02010600030101010101" pitchFamily="2" charset="-122"/>
              </a:rPr>
              <a:t>……</a:t>
            </a:r>
            <a:r>
              <a:rPr lang="zh-CN" altLang="en-US">
                <a:ea typeface="楷体_GB2312" panose="02010609030101010101" pitchFamily="1" charset="-122"/>
              </a:rPr>
              <a:t>但是那一刻，我知道我应该为父母做些什么了，因为我不想成为忘恩负义的人！自从那次后，我经常打扫房间、刷碗、做力所能及的家务活，为父母捶背、端茶倒水</a:t>
            </a:r>
            <a:r>
              <a:rPr lang="en-US" altLang="zh-CN">
                <a:latin typeface="宋体" panose="02010600030101010101" pitchFamily="2" charset="-122"/>
              </a:rPr>
              <a:t>……</a:t>
            </a:r>
            <a:r>
              <a:rPr lang="zh-CN" altLang="en-US">
                <a:ea typeface="楷体_GB2312" panose="02010609030101010101" pitchFamily="1" charset="-122"/>
              </a:rPr>
              <a:t>自从那次后，我懂得了感恩，时间不会等人，不要等你懂得时才知道感恩，也许那时父母已两鬓斑白，也许那时你已经没有了机会！</a:t>
            </a:r>
            <a:endParaRPr lang="zh-CN" altLang="en-US">
              <a:ea typeface="黑体" charset="0"/>
            </a:endParaRPr>
          </a:p>
        </p:txBody>
      </p:sp>
    </p:spTree>
  </p:cSld>
  <p:clrMapOvr>
    <a:masterClrMapping/>
  </p:clrMapOvr>
  <mc:AlternateContent>
    <mc:Choice xmlns:p14="http://schemas.microsoft.com/office/powerpoint/2010/main" Requires="p14">
      <p:transition p14:dur="1200">
        <p:zoom/>
      </p:transition>
    </mc:Choice>
    <mc:Fallback>
      <p:transition>
        <p:zoom/>
      </p:transition>
    </mc:Fallback>
  </mc:AlternateConten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7889" name="文本占位符 663554"/>
          <p:cNvSpPr/>
          <p:nvPr>
            <p:ph type="body" idx="4294967295"/>
            <p:custDataLst>
              <p:tags r:id="rId3"/>
            </p:custDataLst>
          </p:nvPr>
        </p:nvSpPr>
        <p:spPr>
          <a:xfrm>
            <a:off x="696278" y="2133600"/>
            <a:ext cx="10799763" cy="1568450"/>
          </a:xfrm>
          <a:prstGeom prst="rect">
            <a:avLst/>
          </a:prstGeom>
          <a:solidFill>
            <a:srgbClr val="EAEAEA"/>
          </a:solidFill>
          <a:ln>
            <a:solidFill>
              <a:srgbClr val="000066"/>
            </a:solidFill>
            <a:miter lim="800000"/>
          </a:ln>
        </p:spPr>
        <p:txBody>
          <a:bodyPr anchor="t" anchorCtr="0">
            <a:spAutoFit/>
          </a:bodyPr>
          <a:lstStyle>
            <a:lvl1pPr marL="342900" lvl="0" indent="-342900" algn="l" defTabSz="914400" rtl="0" eaLnBrk="1" fontAlgn="base" latinLnBrk="0" hangingPunct="1">
              <a:lnSpc>
                <a:spcPct val="100000"/>
              </a:lnSpc>
              <a:spcBef>
                <a:spcPct val="20000"/>
              </a:spcBef>
              <a:spcAft>
                <a:spcPct val="0"/>
              </a:spcAft>
              <a:buClrTx/>
              <a:buSzTx/>
              <a:buFontTx/>
              <a:buChar char="•"/>
              <a:defRPr lang="zh-CN" altLang="en-US"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lang="zh-CN" altLang="en-US"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lang="zh-CN" altLang="en-US"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9pPr>
          </a:lstStyle>
          <a:p>
            <a:pPr lvl="0">
              <a:buClr>
                <a:schemeClr val="accent1"/>
              </a:buClr>
              <a:buNone/>
            </a:pPr>
            <a:r>
              <a:rPr lang="zh-CN" altLang="en-US">
                <a:ea typeface="黑体" panose="02010609060101010101" charset="-122"/>
              </a:rPr>
              <a:t>【点评】</a:t>
            </a:r>
            <a:r>
              <a:rPr lang="zh-CN" altLang="en-US">
                <a:ea typeface="仿宋_GB2312" panose="02010609030101010101" pitchFamily="1" charset="-122"/>
              </a:rPr>
              <a:t>文贵真情。本文以妈妈去学校给我送饭时的情景为切入口，细致地描写了</a:t>
            </a:r>
            <a:r>
              <a:rPr lang="zh-CN" altLang="en-US"/>
              <a:t>“</a:t>
            </a:r>
            <a:r>
              <a:rPr lang="zh-CN" altLang="en-US">
                <a:ea typeface="仿宋_GB2312" panose="02010609030101010101" pitchFamily="1" charset="-122"/>
              </a:rPr>
              <a:t>我</a:t>
            </a:r>
            <a:r>
              <a:rPr lang="zh-CN" altLang="en-US"/>
              <a:t>”</a:t>
            </a:r>
            <a:r>
              <a:rPr lang="zh-CN" altLang="en-US">
                <a:ea typeface="仿宋_GB2312" panose="02010609030101010101" pitchFamily="1" charset="-122"/>
              </a:rPr>
              <a:t>的一段心路历程，透过这段心路历程，我们可以看出小作者的一片真实的感恩之心。</a:t>
            </a:r>
            <a:endParaRPr lang="zh-CN" altLang="en-US"/>
          </a:p>
        </p:txBody>
      </p:sp>
    </p:spTree>
  </p:cSld>
  <p:clrMapOvr>
    <a:masterClrMapping/>
  </p:clrMapOvr>
  <mc:AlternateContent>
    <mc:Choice xmlns:p14="http://schemas.microsoft.com/office/powerpoint/2010/main" Requires="p14">
      <p:transition p14:dur="1200">
        <p:zoom/>
      </p:transition>
    </mc:Choice>
    <mc:Fallback>
      <p:transition>
        <p:zoom/>
      </p:transition>
    </mc:Fallback>
  </mc:AlternateConten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8913" name="文本占位符 630785"/>
          <p:cNvSpPr/>
          <p:nvPr>
            <p:ph type="body" idx="4294967295"/>
            <p:custDataLst>
              <p:tags r:id="rId3"/>
            </p:custDataLst>
          </p:nvPr>
        </p:nvSpPr>
        <p:spPr>
          <a:xfrm>
            <a:off x="696278" y="1530350"/>
            <a:ext cx="10799763" cy="4719320"/>
          </a:xfrm>
          <a:prstGeom prst="rect">
            <a:avLst/>
          </a:prstGeom>
          <a:noFill/>
          <a:ln>
            <a:noFill/>
            <a:miter lim="800000"/>
          </a:ln>
        </p:spPr>
        <p:txBody>
          <a:bodyPr anchor="t" anchorCtr="0">
            <a:spAutoFit/>
          </a:bodyPr>
          <a:lstStyle>
            <a:lvl1pPr marL="342900" lvl="0" indent="-342900" algn="l" defTabSz="914400" rtl="0" eaLnBrk="1" fontAlgn="base" latinLnBrk="0" hangingPunct="1">
              <a:lnSpc>
                <a:spcPct val="100000"/>
              </a:lnSpc>
              <a:spcBef>
                <a:spcPct val="20000"/>
              </a:spcBef>
              <a:spcAft>
                <a:spcPct val="0"/>
              </a:spcAft>
              <a:buClrTx/>
              <a:buSzTx/>
              <a:buFontTx/>
              <a:buChar char="•"/>
              <a:defRPr lang="zh-CN" altLang="en-US"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lang="zh-CN" altLang="en-US"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lang="zh-CN" altLang="en-US"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9pPr>
          </a:lstStyle>
          <a:p>
            <a:pPr lvl="0" algn="ctr">
              <a:buClr>
                <a:schemeClr val="accent1"/>
              </a:buClr>
              <a:buNone/>
            </a:pPr>
            <a:r>
              <a:rPr lang="zh-CN" altLang="en-US">
                <a:ea typeface="黑体" panose="02010609060101010101" charset="-122"/>
              </a:rPr>
              <a:t>关于</a:t>
            </a:r>
            <a:r>
              <a:rPr lang="zh-CN" altLang="en-US"/>
              <a:t>“</a:t>
            </a:r>
            <a:r>
              <a:rPr lang="zh-CN" altLang="en-US">
                <a:ea typeface="黑体" panose="02010609060101010101" charset="-122"/>
              </a:rPr>
              <a:t>感恩</a:t>
            </a:r>
            <a:r>
              <a:rPr lang="zh-CN" altLang="en-US"/>
              <a:t>”</a:t>
            </a:r>
            <a:r>
              <a:rPr lang="zh-CN" altLang="en-US">
                <a:ea typeface="黑体" panose="02010609060101010101" charset="-122"/>
              </a:rPr>
              <a:t>的写作素材</a:t>
            </a:r>
            <a:endParaRPr lang="zh-CN" altLang="en-US"/>
          </a:p>
          <a:p>
            <a:pPr lvl="0">
              <a:buClr>
                <a:schemeClr val="accent1"/>
              </a:buClr>
              <a:buNone/>
            </a:pPr>
            <a:r>
              <a:rPr lang="en-US" altLang="zh-CN"/>
              <a:t>1</a:t>
            </a:r>
            <a:r>
              <a:rPr lang="zh-CN" altLang="en-US"/>
              <a:t>．投桃报李：出自</a:t>
            </a:r>
            <a:r>
              <a:rPr lang="en-US" altLang="zh-CN"/>
              <a:t>《</a:t>
            </a:r>
            <a:r>
              <a:rPr lang="zh-CN" altLang="en-US"/>
              <a:t>诗经</a:t>
            </a:r>
            <a:r>
              <a:rPr lang="en-US" altLang="zh-CN"/>
              <a:t>》“</a:t>
            </a:r>
            <a:r>
              <a:rPr lang="zh-CN" altLang="en-US"/>
              <a:t>投我以木桃，报之以琼瑶。”从“木桃”到“琼瑶”，只是一枚感谢的种子而已</a:t>
            </a:r>
            <a:r>
              <a:rPr lang="en-US" altLang="zh-CN">
                <a:latin typeface="Courier New" panose="02070309020205020404" pitchFamily="49" charset="0"/>
              </a:rPr>
              <a:t>——</a:t>
            </a:r>
            <a:r>
              <a:rPr lang="zh-CN" altLang="en-US"/>
              <a:t>缘于爱与被爱。这之间连接的不过是一份心意罢了。或许，木桃对他而言，已是上上之品，你报之以琼瑶，也未必就是倾其所有</a:t>
            </a:r>
            <a:r>
              <a:rPr lang="en-US" altLang="zh-CN">
                <a:latin typeface="Courier New" panose="02070309020205020404" pitchFamily="49" charset="0"/>
              </a:rPr>
              <a:t>——</a:t>
            </a:r>
            <a:r>
              <a:rPr lang="zh-CN" altLang="en-US"/>
              <a:t>譬如就是一声由衷的“感谢”吧。</a:t>
            </a:r>
            <a:endParaRPr lang="zh-CN" altLang="en-US"/>
          </a:p>
          <a:p>
            <a:pPr lvl="0">
              <a:buClr>
                <a:schemeClr val="accent1"/>
              </a:buClr>
              <a:buNone/>
            </a:pPr>
            <a:r>
              <a:rPr lang="en-US" altLang="zh-CN"/>
              <a:t>2</a:t>
            </a:r>
            <a:r>
              <a:rPr lang="zh-CN" altLang="en-US"/>
              <a:t>．滴水之恩，涌泉相报：原文是“涓滴之恩，当以涌泉相报”。书面记载最早为清代的</a:t>
            </a:r>
            <a:r>
              <a:rPr lang="en-US" altLang="zh-CN"/>
              <a:t>《</a:t>
            </a:r>
            <a:r>
              <a:rPr lang="zh-CN" altLang="en-US"/>
              <a:t>增广贤文</a:t>
            </a:r>
            <a:r>
              <a:rPr lang="en-US" altLang="zh-CN">
                <a:latin typeface="Courier New" panose="02070309020205020404" pitchFamily="49" charset="0"/>
              </a:rPr>
              <a:t>·</a:t>
            </a:r>
            <a:r>
              <a:rPr lang="zh-CN" altLang="en-US"/>
              <a:t>朱子家训</a:t>
            </a:r>
            <a:r>
              <a:rPr lang="en-US" altLang="zh-CN"/>
              <a:t>》</a:t>
            </a:r>
            <a:r>
              <a:rPr lang="zh-CN" altLang="en-US"/>
              <a:t>，原为民间俗语，后清代朱用纯编辑收录，为教子醒世用。</a:t>
            </a:r>
            <a:endParaRPr lang="zh-CN" altLang="en-US"/>
          </a:p>
        </p:txBody>
      </p:sp>
      <p:graphicFrame>
        <p:nvGraphicFramePr>
          <p:cNvPr id="38914" name="对象 630786"/>
          <p:cNvGraphicFramePr>
            <a:graphicFrameLocks noChangeAspect="1"/>
          </p:cNvGraphicFramePr>
          <p:nvPr>
            <p:custDataLst>
              <p:tags r:id="rId4"/>
            </p:custDataLst>
          </p:nvPr>
        </p:nvGraphicFramePr>
        <p:xfrm>
          <a:off x="710566" y="692150"/>
          <a:ext cx="2505075" cy="819150"/>
        </p:xfrm>
        <a:graphic>
          <a:graphicData uri="http://schemas.openxmlformats.org/presentationml/2006/ole">
            <mc:AlternateContent>
              <mc:Choice xmlns:v="urn:schemas-microsoft-com:vml" Requires="v">
                <p:oleObj spid="_x0000_s1039" r:id="rId5" imgW="2505075" imgH="819150" progId="Photoshop.Image.7">
                  <p:embed/>
                </p:oleObj>
              </mc:Choice>
              <mc:Fallback>
                <p:oleObj r:id="rId5" imgW="2505075" imgH="819150" progId="Photoshop.Image.7">
                  <p:embed/>
                  <p:pic>
                    <p:nvPicPr>
                      <p:cNvPr id="0" name="OLE substitute image"/>
                      <p:cNvPicPr/>
                      <p:nvPr/>
                    </p:nvPicPr>
                    <p:blipFill>
                      <a:blip r:embed="rId6">
                        <a:clrChange>
                          <a:clrFrom>
                            <a:srgbClr val="FFFFFF"/>
                          </a:clrFrom>
                          <a:clrTo>
                            <a:srgbClr val="FFFFFF">
                              <a:alpha val="0"/>
                            </a:srgbClr>
                          </a:clrTo>
                        </a:clrChange>
                      </a:blip>
                      <a:stretch>
                        <a:fillRect/>
                      </a:stretch>
                    </p:blipFill>
                    <p:spPr>
                      <a:xfrm>
                        <a:off x="710566" y="692150"/>
                        <a:ext cx="2505075" cy="819150"/>
                      </a:xfrm>
                      <a:prstGeom prst="rect">
                        <a:avLst/>
                      </a:prstGeom>
                      <a:noFill/>
                      <a:ln w="38100">
                        <a:noFill/>
                        <a:miter lim="800000"/>
                      </a:ln>
                    </p:spPr>
                  </p:pic>
                </p:oleObj>
              </mc:Fallback>
            </mc:AlternateContent>
          </a:graphicData>
        </a:graphic>
      </p:graphicFrame>
    </p:spTree>
  </p:cSld>
  <p:clrMapOvr>
    <a:masterClrMapping/>
  </p:clrMapOvr>
  <mc:AlternateContent>
    <mc:Choice xmlns:p14="http://schemas.microsoft.com/office/powerpoint/2010/main" Requires="p14">
      <p:transition p14:dur="1200">
        <p:zoom/>
      </p:transition>
    </mc:Choice>
    <mc:Fallback>
      <p:transition>
        <p:zoom/>
      </p:transition>
    </mc:Fallback>
  </mc:AlternateConten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9937" name="文本占位符 621569"/>
          <p:cNvSpPr/>
          <p:nvPr>
            <p:ph type="body" idx="4294967295"/>
            <p:custDataLst>
              <p:tags r:id="rId3"/>
            </p:custDataLst>
          </p:nvPr>
        </p:nvSpPr>
        <p:spPr>
          <a:xfrm>
            <a:off x="696278" y="620713"/>
            <a:ext cx="10799763" cy="7181850"/>
          </a:xfrm>
          <a:prstGeom prst="rect">
            <a:avLst/>
          </a:prstGeom>
          <a:noFill/>
          <a:ln>
            <a:noFill/>
            <a:miter lim="800000"/>
          </a:ln>
        </p:spPr>
        <p:txBody>
          <a:bodyPr anchor="t" anchorCtr="0">
            <a:spAutoFit/>
          </a:bodyPr>
          <a:lstStyle>
            <a:lvl1pPr marL="342900" lvl="0" indent="-342900" algn="l" defTabSz="914400" rtl="0" eaLnBrk="1" fontAlgn="base" latinLnBrk="0" hangingPunct="1">
              <a:lnSpc>
                <a:spcPct val="100000"/>
              </a:lnSpc>
              <a:spcBef>
                <a:spcPct val="20000"/>
              </a:spcBef>
              <a:spcAft>
                <a:spcPct val="0"/>
              </a:spcAft>
              <a:buClrTx/>
              <a:buSzTx/>
              <a:buFontTx/>
              <a:buChar char="•"/>
              <a:defRPr lang="zh-CN" altLang="en-US"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lang="zh-CN" altLang="en-US"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lang="zh-CN" altLang="en-US"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9pPr>
          </a:lstStyle>
          <a:p>
            <a:pPr lvl="0">
              <a:buClr>
                <a:schemeClr val="accent1"/>
              </a:buClr>
              <a:buNone/>
            </a:pPr>
            <a:r>
              <a:rPr lang="en-US" altLang="zh-CN"/>
              <a:t>3</a:t>
            </a:r>
            <a:r>
              <a:rPr lang="zh-CN" altLang="en-US"/>
              <a:t>．慈母之恩：唐代诗人孟郊曾写下</a:t>
            </a:r>
            <a:r>
              <a:rPr lang="en-US" altLang="zh-CN"/>
              <a:t>《</a:t>
            </a:r>
            <a:r>
              <a:rPr lang="zh-CN" altLang="en-US"/>
              <a:t>游子吟</a:t>
            </a:r>
            <a:r>
              <a:rPr lang="en-US" altLang="zh-CN"/>
              <a:t>》</a:t>
            </a:r>
            <a:r>
              <a:rPr lang="zh-CN" altLang="en-US"/>
              <a:t>一诗：“慈母手中线，游子身上衣。临行密密缝，意恐迟迟归。谁言寸草心，报得三春晖。”</a:t>
            </a:r>
            <a:endParaRPr lang="zh-CN" altLang="en-US"/>
          </a:p>
          <a:p>
            <a:pPr lvl="0">
              <a:buClr>
                <a:schemeClr val="accent1"/>
              </a:buClr>
              <a:buNone/>
            </a:pPr>
            <a:r>
              <a:rPr lang="en-US" altLang="zh-CN"/>
              <a:t>4</a:t>
            </a:r>
            <a:r>
              <a:rPr lang="zh-CN" altLang="en-US"/>
              <a:t>．羊有跪乳之恩，鸦有反哺之义：出自明朝</a:t>
            </a:r>
            <a:r>
              <a:rPr lang="en-US" altLang="zh-CN"/>
              <a:t>《</a:t>
            </a:r>
            <a:r>
              <a:rPr lang="zh-CN" altLang="en-US"/>
              <a:t>增广贤文</a:t>
            </a:r>
            <a:r>
              <a:rPr lang="en-US" altLang="zh-CN"/>
              <a:t>》</a:t>
            </a:r>
            <a:r>
              <a:rPr lang="zh-CN" altLang="en-US"/>
              <a:t>一书，意思是：小羊跪着吃奶，小乌鸦能反过来喂养老乌鸦，以报答父母的养育之恩。 </a:t>
            </a:r>
            <a:endParaRPr lang="zh-CN" altLang="en-US"/>
          </a:p>
          <a:p>
            <a:pPr lvl="0">
              <a:buClr>
                <a:schemeClr val="accent1"/>
              </a:buClr>
              <a:buNone/>
            </a:pPr>
            <a:r>
              <a:rPr lang="en-US" altLang="zh-CN"/>
              <a:t>5</a:t>
            </a:r>
            <a:r>
              <a:rPr lang="zh-CN" altLang="en-US"/>
              <a:t>．衔环结草，以报恩德：结草与衔环都是古代报恩的传说，出自</a:t>
            </a:r>
            <a:r>
              <a:rPr lang="en-US" altLang="zh-CN"/>
              <a:t>《</a:t>
            </a:r>
            <a:r>
              <a:rPr lang="zh-CN" altLang="en-US"/>
              <a:t>左传</a:t>
            </a:r>
            <a:r>
              <a:rPr lang="en-US" altLang="zh-CN"/>
              <a:t>》</a:t>
            </a:r>
            <a:r>
              <a:rPr lang="zh-CN" altLang="en-US"/>
              <a:t>。前者讲一个士大夫将其父的爱妾另行嫁人，不使殉葬，爱妾已死去的父亲为替女儿报恩，将地上野草缠成乱结，绊倒恩人的敌手；后者讲有个儿童挽救了一只受困黄雀的性命，黄雀衔来白环四枚，声言此环可保恩人世代子子洁白，身居高位。后将二典故合成一句，比喻受人恩惠，定当厚报，生死不渝。明朝时冯梦龙在</a:t>
            </a:r>
            <a:r>
              <a:rPr lang="en-US" altLang="zh-CN"/>
              <a:t>《</a:t>
            </a:r>
            <a:r>
              <a:rPr lang="zh-CN" altLang="en-US"/>
              <a:t>醒世恒言</a:t>
            </a:r>
            <a:r>
              <a:rPr lang="en-US" altLang="zh-CN"/>
              <a:t>》</a:t>
            </a:r>
            <a:r>
              <a:rPr lang="zh-CN" altLang="en-US"/>
              <a:t>中写道：大恩未报，刻刻于怀。衔环结草，生死不负。</a:t>
            </a:r>
            <a:endParaRPr lang="zh-CN" altLang="en-US"/>
          </a:p>
        </p:txBody>
      </p:sp>
    </p:spTree>
  </p:cSld>
  <p:clrMapOvr>
    <a:masterClrMapping/>
  </p:clrMapOvr>
  <mc:AlternateContent>
    <mc:Choice xmlns:p14="http://schemas.microsoft.com/office/powerpoint/2010/main" Requires="p14">
      <p:transition p14:dur="1200">
        <p:zoom/>
      </p:transition>
    </mc:Choice>
    <mc:Fallback>
      <p:transition>
        <p:zoom/>
      </p:transition>
    </mc:Fallback>
  </mc:AlternateConten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0961" name="文本占位符 633857"/>
          <p:cNvSpPr/>
          <p:nvPr>
            <p:ph type="body" idx="4294967295"/>
            <p:custDataLst>
              <p:tags r:id="rId3"/>
            </p:custDataLst>
          </p:nvPr>
        </p:nvSpPr>
        <p:spPr>
          <a:xfrm>
            <a:off x="696278" y="620713"/>
            <a:ext cx="10799763" cy="5212080"/>
          </a:xfrm>
          <a:prstGeom prst="rect">
            <a:avLst/>
          </a:prstGeom>
          <a:noFill/>
          <a:ln>
            <a:noFill/>
            <a:miter lim="800000"/>
          </a:ln>
        </p:spPr>
        <p:txBody>
          <a:bodyPr anchor="t" anchorCtr="0">
            <a:spAutoFit/>
          </a:bodyPr>
          <a:lstStyle>
            <a:lvl1pPr marL="342900" lvl="0" indent="-342900" algn="l" defTabSz="914400" rtl="0" eaLnBrk="1" fontAlgn="base" latinLnBrk="0" hangingPunct="1">
              <a:lnSpc>
                <a:spcPct val="100000"/>
              </a:lnSpc>
              <a:spcBef>
                <a:spcPct val="20000"/>
              </a:spcBef>
              <a:spcAft>
                <a:spcPct val="0"/>
              </a:spcAft>
              <a:buClrTx/>
              <a:buSzTx/>
              <a:buFontTx/>
              <a:buChar char="•"/>
              <a:defRPr lang="zh-CN" altLang="en-US"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lang="zh-CN" altLang="en-US"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lang="zh-CN" altLang="en-US"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9pPr>
          </a:lstStyle>
          <a:p>
            <a:pPr lvl="0">
              <a:buClr>
                <a:schemeClr val="accent1"/>
              </a:buClr>
              <a:buNone/>
            </a:pPr>
            <a:endParaRPr lang="en-US" altLang="zh-CN"/>
          </a:p>
          <a:p>
            <a:pPr lvl="0">
              <a:buClr>
                <a:schemeClr val="accent1"/>
              </a:buClr>
              <a:buNone/>
            </a:pPr>
            <a:r>
              <a:rPr lang="en-US" altLang="zh-CN"/>
              <a:t>6</a:t>
            </a:r>
            <a:r>
              <a:rPr lang="zh-CN" altLang="en-US"/>
              <a:t>．漂母的一饭之恩：韩信少年时家中贫寒，父母双亡。他虽然用功读书、拼命习武，却仍然无以为生，迫不得已，他只好到别人家吃“白食”，为此常遭别人冷眼。韩信咽不下这口气，就来到淮水边垂钓，用鱼换饭吃，经常饥一顿饱一顿。淮水边上有个为人家漂洗纱絮的老妇人，人称“漂母”，见韩信可怜，就把自己的饭菜分给他吃。天天如此，从未间断。韩信深受感动。韩信被封为淮阴侯后始终没忘漂母的一饭之恩，派人四处寻找，最后以千金相赠。</a:t>
            </a:r>
            <a:endParaRPr lang="zh-CN" altLang="en-US"/>
          </a:p>
          <a:p>
            <a:pPr lvl="0">
              <a:buClr>
                <a:schemeClr val="accent1"/>
              </a:buClr>
              <a:buNone/>
            </a:pPr>
            <a:endParaRPr lang="zh-CN" altLang="en-US"/>
          </a:p>
        </p:txBody>
      </p:sp>
    </p:spTree>
  </p:cSld>
  <p:clrMapOvr>
    <a:masterClrMapping/>
  </p:clrMapOvr>
  <mc:AlternateContent>
    <mc:Choice xmlns:p14="http://schemas.microsoft.com/office/powerpoint/2010/main" Requires="p14">
      <p:transition p14:dur="1200">
        <p:zoom/>
      </p:transition>
    </mc:Choice>
    <mc:Fallback>
      <p:transition>
        <p:zoom/>
      </p:transition>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87042" name="Picture 2" descr="d8601ae612d1590cb93820d4"/>
          <p:cNvPicPr>
            <a:picLocks noChangeAspect="1"/>
          </p:cNvPicPr>
          <p:nvPr>
            <p:custDataLst>
              <p:tags r:id="rId4"/>
            </p:custDataLst>
          </p:nvPr>
        </p:nvPicPr>
        <p:blipFill>
          <a:blip r:embed="rId3"/>
          <a:stretch>
            <a:fillRect/>
          </a:stretch>
        </p:blipFill>
        <p:spPr>
          <a:xfrm>
            <a:off x="237490" y="0"/>
            <a:ext cx="11617325" cy="6844030"/>
          </a:xfrm>
          <a:prstGeom prst="rect">
            <a:avLst/>
          </a:prstGeom>
          <a:noFill/>
          <a:ln w="9525">
            <a:noFill/>
          </a:ln>
        </p:spPr>
      </p:pic>
      <p:sp>
        <p:nvSpPr>
          <p:cNvPr id="87043" name="Text Box 3"/>
          <p:cNvSpPr/>
          <p:nvPr>
            <p:custDataLst>
              <p:tags r:id="rId5"/>
            </p:custDataLst>
          </p:nvPr>
        </p:nvSpPr>
        <p:spPr>
          <a:xfrm>
            <a:off x="1774825" y="5661025"/>
            <a:ext cx="4392613" cy="1076325"/>
          </a:xfrm>
          <a:prstGeom prst="rect">
            <a:avLst/>
          </a:prstGeom>
          <a:noFill/>
          <a:ln w="9525">
            <a:noFill/>
          </a:ln>
        </p:spPr>
        <p:txBody>
          <a:bodyPr anchor="t" anchorCtr="0">
            <a:spAutoFit/>
          </a:bodyPr>
          <a:lstStyle/>
          <a:p>
            <a:pPr eaLnBrk="0" hangingPunct="0">
              <a:spcBef>
                <a:spcPct val="50000"/>
              </a:spcBef>
            </a:pPr>
            <a:r>
              <a:rPr lang="zh-CN" altLang="en-US" sz="3200" b="1">
                <a:latin typeface="楷体_GB2312" panose="02010609030101010101" pitchFamily="1" charset="-122"/>
                <a:ea typeface="楷体_GB2312" panose="02010609030101010101" pitchFamily="1" charset="-122"/>
              </a:rPr>
              <a:t>我们有苦难，向母亲倾诉，母亲有了苦难呢？</a:t>
            </a:r>
            <a:endParaRPr lang="zh-CN" altLang="en-US" sz="3200" b="1">
              <a:latin typeface="楷体_GB2312" panose="02010609030101010101" pitchFamily="1" charset="-122"/>
              <a:ea typeface="楷体_GB2312" panose="02010609030101010101" pitchFamily="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70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3" grpId="0"/>
    </p:bldLs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1985" name="文本占位符 634881"/>
          <p:cNvSpPr/>
          <p:nvPr>
            <p:ph type="body" idx="4294967295"/>
            <p:custDataLst>
              <p:tags r:id="rId3"/>
            </p:custDataLst>
          </p:nvPr>
        </p:nvSpPr>
        <p:spPr>
          <a:xfrm>
            <a:off x="696278" y="620713"/>
            <a:ext cx="10799763" cy="5606415"/>
          </a:xfrm>
          <a:prstGeom prst="rect">
            <a:avLst/>
          </a:prstGeom>
          <a:noFill/>
          <a:ln>
            <a:noFill/>
            <a:miter lim="800000"/>
          </a:ln>
        </p:spPr>
        <p:txBody>
          <a:bodyPr anchor="t" anchorCtr="0">
            <a:spAutoFit/>
          </a:bodyPr>
          <a:lstStyle>
            <a:lvl1pPr marL="342900" lvl="0" indent="-342900" algn="l" defTabSz="914400" rtl="0" eaLnBrk="1" fontAlgn="base" latinLnBrk="0" hangingPunct="1">
              <a:lnSpc>
                <a:spcPct val="100000"/>
              </a:lnSpc>
              <a:spcBef>
                <a:spcPct val="20000"/>
              </a:spcBef>
              <a:spcAft>
                <a:spcPct val="0"/>
              </a:spcAft>
              <a:buClrTx/>
              <a:buSzTx/>
              <a:buFontTx/>
              <a:buChar char="•"/>
              <a:defRPr lang="zh-CN" altLang="en-US"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lang="zh-CN" altLang="en-US"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lang="zh-CN" altLang="en-US"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9pPr>
          </a:lstStyle>
          <a:p>
            <a:pPr lvl="0">
              <a:buClr>
                <a:schemeClr val="accent1"/>
              </a:buClr>
              <a:buNone/>
            </a:pPr>
            <a:endParaRPr lang="en-US" altLang="zh-CN"/>
          </a:p>
          <a:p>
            <a:pPr lvl="0">
              <a:buClr>
                <a:schemeClr val="accent1"/>
              </a:buClr>
              <a:buNone/>
            </a:pPr>
            <a:r>
              <a:rPr lang="en-US" altLang="zh-CN"/>
              <a:t>7</a:t>
            </a:r>
            <a:r>
              <a:rPr lang="zh-CN" altLang="en-US"/>
              <a:t>．知遇之恩：春秋时期，俞伯牙擅长弹奏古琴，钟子期擅长听音辨意。有次，伯牙来到泰山</a:t>
            </a:r>
            <a:r>
              <a:rPr lang="en-US" altLang="zh-CN"/>
              <a:t>(</a:t>
            </a:r>
            <a:r>
              <a:rPr lang="zh-CN" altLang="en-US"/>
              <a:t>　今武汉市汉阳龟山　</a:t>
            </a:r>
            <a:r>
              <a:rPr lang="en-US" altLang="zh-CN"/>
              <a:t>)</a:t>
            </a:r>
            <a:r>
              <a:rPr lang="zh-CN" altLang="en-US"/>
              <a:t>北面游览时，突遇暴雨滞留岩下，寂寞之余，拿出古琴弹了起来。也正在附近躲雨的樵夫钟子期听到后，忍不住叫道：“好曲！真是好曲！”随后伯牙每奏一支琴曲，子期都能听出它的意旨和情趣，这使得伯牙惊喜异常。二人因此结为知音，并约好来年再相会论琴。可第二年伯牙来会子期时，得知子期不久前已经因病去世。伯牙痛惜伤感，摔破了古琴，从此不再抚弦弹奏，以谢平生难得的知音。 </a:t>
            </a:r>
            <a:endParaRPr lang="zh-CN" altLang="en-US"/>
          </a:p>
        </p:txBody>
      </p:sp>
    </p:spTree>
  </p:cSld>
  <p:clrMapOvr>
    <a:masterClrMapping/>
  </p:clrMapOvr>
  <mc:AlternateContent>
    <mc:Choice xmlns:p14="http://schemas.microsoft.com/office/powerpoint/2010/main" Requires="p14">
      <p:transition p14:dur="1200">
        <p:zoom/>
      </p:transition>
    </mc:Choice>
    <mc:Fallback>
      <p:transition>
        <p:zoom/>
      </p:transition>
    </mc:Fallback>
  </mc:AlternateConten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3009" name="文本占位符 635905"/>
          <p:cNvSpPr/>
          <p:nvPr>
            <p:ph type="body" idx="4294967295"/>
            <p:custDataLst>
              <p:tags r:id="rId3"/>
            </p:custDataLst>
          </p:nvPr>
        </p:nvSpPr>
        <p:spPr>
          <a:xfrm>
            <a:off x="696278" y="620713"/>
            <a:ext cx="10799763" cy="5704205"/>
          </a:xfrm>
          <a:prstGeom prst="rect">
            <a:avLst/>
          </a:prstGeom>
          <a:noFill/>
          <a:ln>
            <a:noFill/>
            <a:miter lim="800000"/>
          </a:ln>
        </p:spPr>
        <p:txBody>
          <a:bodyPr anchor="t" anchorCtr="0">
            <a:spAutoFit/>
          </a:bodyPr>
          <a:lstStyle>
            <a:lvl1pPr marL="342900" lvl="0" indent="-342900" algn="l" defTabSz="914400" rtl="0" eaLnBrk="1" fontAlgn="base" latinLnBrk="0" hangingPunct="1">
              <a:lnSpc>
                <a:spcPct val="100000"/>
              </a:lnSpc>
              <a:spcBef>
                <a:spcPct val="20000"/>
              </a:spcBef>
              <a:spcAft>
                <a:spcPct val="0"/>
              </a:spcAft>
              <a:buClrTx/>
              <a:buSzTx/>
              <a:buFontTx/>
              <a:buChar char="•"/>
              <a:defRPr lang="zh-CN" altLang="en-US"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lang="zh-CN" altLang="en-US"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lang="zh-CN" altLang="en-US"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9pPr>
          </a:lstStyle>
          <a:p>
            <a:pPr lvl="0">
              <a:buClr>
                <a:schemeClr val="accent1"/>
              </a:buClr>
              <a:buNone/>
            </a:pPr>
            <a:endParaRPr lang="en-US" altLang="zh-CN"/>
          </a:p>
          <a:p>
            <a:pPr lvl="0">
              <a:buClr>
                <a:schemeClr val="accent1"/>
              </a:buClr>
              <a:buNone/>
            </a:pPr>
            <a:r>
              <a:rPr lang="en-US" altLang="zh-CN"/>
              <a:t>8</a:t>
            </a:r>
            <a:r>
              <a:rPr lang="zh-CN" altLang="en-US"/>
              <a:t>．士为知己者死：这是春秋末期晋国著名刺客豫让说的，强调感恩报恩。因为对自己有知遇之恩者智伯被赵襄子所杀，豫让认为“士为知己者死，女为悦己者容”，决心刺杀赵襄子为智伯报仇。第一次攻击失败以后，他用漆疮烂身体，吞炭弄哑声音，残身苦形，使妻子都不识，然后寻找接近赵襄子的时机。第二次行刺仍以失败告终，但是被捕的豫让说：“明主不掩人之美，忠臣有死名之义。”他请求赵襄子借衣服让他砍一刀。赵襄子脱下了贵族的华服，豫让拔剑三跃而击之，然后伏剑自杀。</a:t>
            </a:r>
            <a:endParaRPr lang="zh-CN" altLang="en-US"/>
          </a:p>
          <a:p>
            <a:pPr lvl="0">
              <a:buClr>
                <a:schemeClr val="accent1"/>
              </a:buClr>
              <a:buNone/>
            </a:pPr>
            <a:endParaRPr lang="zh-CN" altLang="en-US"/>
          </a:p>
        </p:txBody>
      </p:sp>
    </p:spTree>
  </p:cSld>
  <p:clrMapOvr>
    <a:masterClrMapping/>
  </p:clrMapOvr>
  <mc:AlternateContent>
    <mc:Choice xmlns:p14="http://schemas.microsoft.com/office/powerpoint/2010/main" Requires="p14">
      <p:transition p14:dur="1200">
        <p:zoom/>
      </p:transition>
    </mc:Choice>
    <mc:Fallback>
      <p:transition>
        <p:zoom/>
      </p:transition>
    </mc:Fallback>
  </mc:AlternateConten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4033" name="文本占位符 636929"/>
          <p:cNvSpPr/>
          <p:nvPr>
            <p:ph type="body" idx="4294967295"/>
            <p:custDataLst>
              <p:tags r:id="rId3"/>
            </p:custDataLst>
          </p:nvPr>
        </p:nvSpPr>
        <p:spPr>
          <a:xfrm>
            <a:off x="696278" y="620713"/>
            <a:ext cx="10799763" cy="6492875"/>
          </a:xfrm>
          <a:prstGeom prst="rect">
            <a:avLst/>
          </a:prstGeom>
          <a:noFill/>
          <a:ln>
            <a:noFill/>
            <a:miter lim="800000"/>
          </a:ln>
        </p:spPr>
        <p:txBody>
          <a:bodyPr anchor="t" anchorCtr="0">
            <a:spAutoFit/>
          </a:bodyPr>
          <a:lstStyle>
            <a:lvl1pPr marL="342900" lvl="0" indent="-342900" algn="l" defTabSz="914400" rtl="0" eaLnBrk="1" fontAlgn="base" latinLnBrk="0" hangingPunct="1">
              <a:lnSpc>
                <a:spcPct val="100000"/>
              </a:lnSpc>
              <a:spcBef>
                <a:spcPct val="20000"/>
              </a:spcBef>
              <a:spcAft>
                <a:spcPct val="0"/>
              </a:spcAft>
              <a:buClrTx/>
              <a:buSzTx/>
              <a:buFontTx/>
              <a:buChar char="•"/>
              <a:defRPr lang="zh-CN" altLang="en-US"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lang="zh-CN" altLang="en-US"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lang="zh-CN" altLang="en-US"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9pPr>
          </a:lstStyle>
          <a:p>
            <a:pPr lvl="0">
              <a:buClr>
                <a:schemeClr val="accent1"/>
              </a:buClr>
              <a:buNone/>
            </a:pPr>
            <a:r>
              <a:rPr lang="en-US" altLang="zh-CN"/>
              <a:t>9</a:t>
            </a:r>
            <a:r>
              <a:rPr lang="zh-CN" altLang="en-US"/>
              <a:t>．报之一饭：鲁宣公二年，宣子在首阳山</a:t>
            </a:r>
            <a:r>
              <a:rPr lang="en-US" altLang="zh-CN"/>
              <a:t>(</a:t>
            </a:r>
            <a:r>
              <a:rPr lang="zh-CN" altLang="en-US"/>
              <a:t>　今山西省永济县东南　</a:t>
            </a:r>
            <a:r>
              <a:rPr lang="en-US" altLang="zh-CN"/>
              <a:t>)</a:t>
            </a:r>
            <a:r>
              <a:rPr lang="zh-CN" altLang="en-US"/>
              <a:t>打猎，住在翳桑。他看见一人非常饥饿，就去询问他的病情。那人说：“我已经三天没吃东西了。”宣子就将食物送给他吃，可他却留下一半。宣子问他为什么，他说：“我离家已三年了，不知道家中老母是否还活着。现在离家很近，请让我把留下的食物送给她。”宣子让他把食物吃完，另外又为他准备了一篮饭和肉。后来，灵辄做了晋灵公的武士。一次，灵公想杀宣子，灵辄在搏杀中反过来抵挡晋灵公的手下，使宣子得以脱险。宣子问他为何这样做，他回答说：“我就是在翳桑的那个饿汉。”宣子再问他的姓名和家居时，他不告而退。这个知恩图报的故事后来成为典故，杜甫在</a:t>
            </a:r>
            <a:r>
              <a:rPr lang="en-US" altLang="zh-CN"/>
              <a:t>《</a:t>
            </a:r>
            <a:r>
              <a:rPr lang="zh-CN" altLang="en-US"/>
              <a:t>奉赠韦左丞丈二十二韵</a:t>
            </a:r>
            <a:r>
              <a:rPr lang="en-US" altLang="zh-CN"/>
              <a:t>》</a:t>
            </a:r>
            <a:r>
              <a:rPr lang="zh-CN" altLang="en-US"/>
              <a:t>诗中就引用了它：常拟报一饭，况怀辞大臣。</a:t>
            </a:r>
            <a:endParaRPr lang="zh-CN" altLang="en-US"/>
          </a:p>
        </p:txBody>
      </p:sp>
    </p:spTree>
  </p:cSld>
  <p:clrMapOvr>
    <a:masterClrMapping/>
  </p:clrMapOvr>
  <mc:AlternateContent>
    <mc:Choice xmlns:p14="http://schemas.microsoft.com/office/powerpoint/2010/main" Requires="p14">
      <p:transition p14:dur="1200">
        <p:zoom/>
      </p:transition>
    </mc:Choice>
    <mc:Fallback>
      <p:transition>
        <p:zoom/>
      </p:transition>
    </mc:Fallback>
  </mc:AlternateConten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5057" name="文本占位符 637953"/>
          <p:cNvSpPr/>
          <p:nvPr>
            <p:ph type="body" idx="4294967295"/>
            <p:custDataLst>
              <p:tags r:id="rId3"/>
            </p:custDataLst>
          </p:nvPr>
        </p:nvSpPr>
        <p:spPr>
          <a:xfrm>
            <a:off x="696278" y="620713"/>
            <a:ext cx="10799763" cy="4621530"/>
          </a:xfrm>
          <a:prstGeom prst="rect">
            <a:avLst/>
          </a:prstGeom>
          <a:noFill/>
          <a:ln>
            <a:noFill/>
            <a:miter lim="800000"/>
          </a:ln>
        </p:spPr>
        <p:txBody>
          <a:bodyPr anchor="t" anchorCtr="0">
            <a:spAutoFit/>
          </a:bodyPr>
          <a:lstStyle>
            <a:lvl1pPr marL="342900" lvl="0" indent="-342900" algn="l" defTabSz="914400" rtl="0" eaLnBrk="1" fontAlgn="base" latinLnBrk="0" hangingPunct="1">
              <a:lnSpc>
                <a:spcPct val="100000"/>
              </a:lnSpc>
              <a:spcBef>
                <a:spcPct val="20000"/>
              </a:spcBef>
              <a:spcAft>
                <a:spcPct val="0"/>
              </a:spcAft>
              <a:buClrTx/>
              <a:buSzTx/>
              <a:buFontTx/>
              <a:buChar char="•"/>
              <a:defRPr lang="zh-CN" altLang="en-US"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lang="zh-CN" altLang="en-US"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lang="zh-CN" altLang="en-US"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9pPr>
          </a:lstStyle>
          <a:p>
            <a:pPr lvl="0">
              <a:buClr>
                <a:schemeClr val="accent1"/>
              </a:buClr>
              <a:buNone/>
            </a:pPr>
            <a:endParaRPr lang="en-US" altLang="zh-CN"/>
          </a:p>
          <a:p>
            <a:pPr lvl="0">
              <a:buClr>
                <a:schemeClr val="accent1"/>
              </a:buClr>
              <a:buNone/>
            </a:pPr>
            <a:r>
              <a:rPr lang="en-US" altLang="zh-CN"/>
              <a:t>10</a:t>
            </a:r>
            <a:r>
              <a:rPr lang="zh-CN" altLang="en-US"/>
              <a:t>．感恩事例：在感恩的历史长河中，流淌着多少古今中外名人感恩的小故事。古有小黄香在寒冷的冬天，先用自己的体温暖了席子，才让父亲睡到温暖的床上；今有伟人毛主席，邀请他的老师参加开国大典；朱德总司令蹲下身，亲自为妈妈洗脚。还有居里夫人，寄去机票，让她的小学老师欧班老师来参加镭研究所的落成典礼，居里夫人还亲自把老师送上主席台。伟人之所以伟大，名人之所以成为名人，是因为他们都拥有美好的心理品质</a:t>
            </a:r>
            <a:r>
              <a:rPr lang="en-US" altLang="zh-CN">
                <a:latin typeface="Courier New" panose="02070309020205020404" pitchFamily="49" charset="0"/>
              </a:rPr>
              <a:t>——</a:t>
            </a:r>
            <a:r>
              <a:rPr lang="zh-CN" altLang="en-US"/>
              <a:t>感恩。</a:t>
            </a:r>
            <a:endParaRPr lang="zh-CN" altLang="en-US"/>
          </a:p>
        </p:txBody>
      </p:sp>
      <p:pic>
        <p:nvPicPr>
          <p:cNvPr id="45059" name="New picture" hidden="1"/>
          <p:cNvPicPr/>
          <p:nvPr>
            <p:custDataLst>
              <p:tags r:id="rId5"/>
            </p:custDataLst>
          </p:nvPr>
        </p:nvPicPr>
        <p:blipFill>
          <a:blip r:embed="rId4"/>
          <a:stretch>
            <a:fillRect/>
          </a:stretch>
        </p:blipFill>
        <p:spPr>
          <a:xfrm>
            <a:off x="10845800" y="11950700"/>
            <a:ext cx="317500" cy="431800"/>
          </a:xfrm>
          <a:prstGeom prst="cube">
            <a:avLst/>
          </a:prstGeom>
        </p:spPr>
      </p:pic>
    </p:spTree>
  </p:cSld>
  <p:clrMapOvr>
    <a:masterClrMapping/>
  </p:clrMapOvr>
  <mc:AlternateContent>
    <mc:Choice xmlns:p14="http://schemas.microsoft.com/office/powerpoint/2010/main" Requires="p14">
      <p:transition p14:dur="1200">
        <p:zoom/>
      </p:transition>
    </mc:Choice>
    <mc:Fallback>
      <p:transition>
        <p:zoom/>
      </p:transition>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88066" name="Picture 2" descr="ba846389ffdd56b7a5c272ac"/>
          <p:cNvPicPr>
            <a:picLocks noChangeAspect="1"/>
          </p:cNvPicPr>
          <p:nvPr>
            <p:custDataLst>
              <p:tags r:id="rId4"/>
            </p:custDataLst>
          </p:nvPr>
        </p:nvPicPr>
        <p:blipFill>
          <a:blip r:embed="rId3"/>
          <a:srcRect b="2754"/>
          <a:stretch>
            <a:fillRect/>
          </a:stretch>
        </p:blipFill>
        <p:spPr>
          <a:xfrm>
            <a:off x="1524000" y="0"/>
            <a:ext cx="9144000" cy="6858000"/>
          </a:xfrm>
          <a:prstGeom prst="rect">
            <a:avLst/>
          </a:prstGeom>
          <a:noFill/>
          <a:ln w="9525">
            <a:noFill/>
          </a:ln>
        </p:spPr>
      </p:pic>
      <p:sp>
        <p:nvSpPr>
          <p:cNvPr id="88067" name="Text Box 3"/>
          <p:cNvSpPr/>
          <p:nvPr>
            <p:custDataLst>
              <p:tags r:id="rId5"/>
            </p:custDataLst>
          </p:nvPr>
        </p:nvSpPr>
        <p:spPr>
          <a:xfrm>
            <a:off x="5159375" y="6089650"/>
            <a:ext cx="5040313" cy="583565"/>
          </a:xfrm>
          <a:prstGeom prst="rect">
            <a:avLst/>
          </a:prstGeom>
          <a:noFill/>
          <a:ln w="9525">
            <a:noFill/>
          </a:ln>
        </p:spPr>
        <p:txBody>
          <a:bodyPr anchor="t" anchorCtr="0">
            <a:spAutoFit/>
          </a:bodyPr>
          <a:lstStyle/>
          <a:p>
            <a:pPr eaLnBrk="0" hangingPunct="0">
              <a:spcBef>
                <a:spcPct val="50000"/>
              </a:spcBef>
            </a:pPr>
            <a:r>
              <a:rPr lang="zh-CN" altLang="en-US" sz="3200" b="1">
                <a:latin typeface="楷体_GB2312" panose="02010609030101010101" pitchFamily="1" charset="-122"/>
                <a:ea typeface="楷体_GB2312" panose="02010609030101010101" pitchFamily="1" charset="-122"/>
              </a:rPr>
              <a:t>在苦难中坚持学习的孩子</a:t>
            </a:r>
            <a:endParaRPr lang="zh-CN" altLang="en-US" sz="3200" b="1">
              <a:latin typeface="楷体_GB2312" panose="02010609030101010101" pitchFamily="1" charset="-122"/>
              <a:ea typeface="楷体_GB2312" panose="02010609030101010101" pitchFamily="1" charset="-122"/>
            </a:endParaRPr>
          </a:p>
        </p:txBody>
      </p:sp>
      <p:pic>
        <p:nvPicPr>
          <p:cNvPr id="88068" name="Picture 4" descr="6f795817cdd7f439962b4351"/>
          <p:cNvPicPr>
            <a:picLocks noChangeAspect="1"/>
          </p:cNvPicPr>
          <p:nvPr>
            <p:custDataLst>
              <p:tags r:id="rId7"/>
            </p:custDataLst>
          </p:nvPr>
        </p:nvPicPr>
        <p:blipFill>
          <a:blip r:embed="rId6"/>
          <a:stretch>
            <a:fillRect/>
          </a:stretch>
        </p:blipFill>
        <p:spPr>
          <a:xfrm>
            <a:off x="6167438" y="0"/>
            <a:ext cx="4500562" cy="6858000"/>
          </a:xfrm>
          <a:prstGeom prst="rect">
            <a:avLst/>
          </a:prstGeom>
          <a:noFill/>
          <a:ln w="9525">
            <a:noFill/>
          </a:ln>
        </p:spPr>
      </p:pic>
      <p:pic>
        <p:nvPicPr>
          <p:cNvPr id="88069" name="Picture 5" descr="532de1e6eb0afe0db83820a6"/>
          <p:cNvPicPr>
            <a:picLocks noChangeAspect="1"/>
          </p:cNvPicPr>
          <p:nvPr>
            <p:custDataLst>
              <p:tags r:id="rId9"/>
            </p:custDataLst>
          </p:nvPr>
        </p:nvPicPr>
        <p:blipFill>
          <a:blip r:embed="rId8"/>
          <a:stretch>
            <a:fillRect/>
          </a:stretch>
        </p:blipFill>
        <p:spPr>
          <a:xfrm>
            <a:off x="1524000" y="0"/>
            <a:ext cx="4662488" cy="6858000"/>
          </a:xfrm>
          <a:prstGeom prst="rect">
            <a:avLst/>
          </a:prstGeom>
          <a:noFill/>
          <a:ln w="9525">
            <a:noFill/>
          </a:ln>
        </p:spPr>
      </p:pic>
      <p:sp>
        <p:nvSpPr>
          <p:cNvPr id="88070" name="Text Box 6"/>
          <p:cNvSpPr/>
          <p:nvPr>
            <p:custDataLst>
              <p:tags r:id="rId10"/>
            </p:custDataLst>
          </p:nvPr>
        </p:nvSpPr>
        <p:spPr>
          <a:xfrm>
            <a:off x="6959600" y="5530850"/>
            <a:ext cx="3455988" cy="1076325"/>
          </a:xfrm>
          <a:prstGeom prst="rect">
            <a:avLst/>
          </a:prstGeom>
          <a:noFill/>
          <a:ln w="9525">
            <a:noFill/>
          </a:ln>
        </p:spPr>
        <p:txBody>
          <a:bodyPr anchor="t" anchorCtr="0">
            <a:spAutoFit/>
          </a:bodyPr>
          <a:lstStyle/>
          <a:p>
            <a:pPr eaLnBrk="0" hangingPunct="0">
              <a:spcBef>
                <a:spcPct val="50000"/>
              </a:spcBef>
            </a:pPr>
            <a:r>
              <a:rPr lang="zh-CN" altLang="en-US" sz="3200" b="1">
                <a:latin typeface="楷体_GB2312" panose="02010609030101010101" pitchFamily="1" charset="-122"/>
                <a:ea typeface="楷体_GB2312" panose="02010609030101010101" pitchFamily="1" charset="-122"/>
              </a:rPr>
              <a:t>读书泪流满脸的时候，心已净化。</a:t>
            </a:r>
            <a:endParaRPr lang="zh-CN" altLang="en-US" sz="3200" b="1">
              <a:latin typeface="楷体_GB2312" panose="02010609030101010101" pitchFamily="1" charset="-122"/>
              <a:ea typeface="楷体_GB2312" panose="02010609030101010101" pitchFamily="1" charset="-122"/>
            </a:endParaRPr>
          </a:p>
        </p:txBody>
      </p:sp>
      <p:pic>
        <p:nvPicPr>
          <p:cNvPr id="88071" name="New picture" hidden="1"/>
          <p:cNvPicPr>
            <a:picLocks noChangeAspect="1"/>
          </p:cNvPicPr>
          <p:nvPr>
            <p:custDataLst>
              <p:tags r:id="rId12"/>
            </p:custDataLst>
          </p:nvPr>
        </p:nvPicPr>
        <p:blipFill>
          <a:blip r:embed="rId11"/>
          <a:stretch>
            <a:fillRect/>
          </a:stretch>
        </p:blipFill>
        <p:spPr>
          <a:xfrm>
            <a:off x="13550900" y="12344400"/>
            <a:ext cx="431800" cy="4699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806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88069"/>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88068"/>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80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7" grpId="0"/>
      <p:bldP spid="88070"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72706" name="Picture 6" descr="艾青04"/>
          <p:cNvPicPr>
            <a:picLocks noChangeAspect="1"/>
          </p:cNvPicPr>
          <p:nvPr>
            <p:custDataLst>
              <p:tags r:id="rId4"/>
            </p:custDataLst>
          </p:nvPr>
        </p:nvPicPr>
        <p:blipFill>
          <a:blip r:embed="rId3"/>
          <a:stretch>
            <a:fillRect/>
          </a:stretch>
        </p:blipFill>
        <p:spPr>
          <a:xfrm>
            <a:off x="102870" y="2873693"/>
            <a:ext cx="2406650" cy="3101975"/>
          </a:xfrm>
          <a:prstGeom prst="rect">
            <a:avLst/>
          </a:prstGeom>
          <a:noFill/>
          <a:ln w="9525">
            <a:noFill/>
          </a:ln>
        </p:spPr>
      </p:pic>
      <p:pic>
        <p:nvPicPr>
          <p:cNvPr id="72707" name="Picture 7" descr="艾青06"/>
          <p:cNvPicPr>
            <a:picLocks noChangeAspect="1"/>
          </p:cNvPicPr>
          <p:nvPr>
            <p:custDataLst>
              <p:tags r:id="rId6"/>
            </p:custDataLst>
          </p:nvPr>
        </p:nvPicPr>
        <p:blipFill>
          <a:blip r:embed="rId5"/>
          <a:stretch>
            <a:fillRect/>
          </a:stretch>
        </p:blipFill>
        <p:spPr>
          <a:xfrm>
            <a:off x="1462723" y="598488"/>
            <a:ext cx="2944812" cy="2528887"/>
          </a:xfrm>
          <a:prstGeom prst="rect">
            <a:avLst/>
          </a:prstGeom>
          <a:noFill/>
          <a:ln w="9525">
            <a:noFill/>
          </a:ln>
        </p:spPr>
      </p:pic>
      <p:pic>
        <p:nvPicPr>
          <p:cNvPr id="72708" name="Picture 7" descr="纪念馆前的艾青塑像"/>
          <p:cNvPicPr>
            <a:picLocks noChangeAspect="1"/>
          </p:cNvPicPr>
          <p:nvPr>
            <p:custDataLst>
              <p:tags r:id="rId8"/>
            </p:custDataLst>
          </p:nvPr>
        </p:nvPicPr>
        <p:blipFill>
          <a:blip r:embed="rId7"/>
          <a:stretch>
            <a:fillRect/>
          </a:stretch>
        </p:blipFill>
        <p:spPr>
          <a:xfrm>
            <a:off x="2255838" y="3865563"/>
            <a:ext cx="1944687" cy="2700337"/>
          </a:xfrm>
          <a:prstGeom prst="rect">
            <a:avLst/>
          </a:prstGeom>
          <a:noFill/>
          <a:ln w="9525">
            <a:noFill/>
          </a:ln>
        </p:spPr>
      </p:pic>
      <p:sp>
        <p:nvSpPr>
          <p:cNvPr id="72709" name="矩形 1"/>
          <p:cNvSpPr/>
          <p:nvPr>
            <p:custDataLst>
              <p:tags r:id="rId9"/>
            </p:custDataLst>
          </p:nvPr>
        </p:nvSpPr>
        <p:spPr>
          <a:xfrm>
            <a:off x="4612640" y="1120775"/>
            <a:ext cx="7233920" cy="4047490"/>
          </a:xfrm>
          <a:prstGeom prst="rect">
            <a:avLst/>
          </a:prstGeom>
          <a:solidFill>
            <a:schemeClr val="bg1">
              <a:lumMod val="75000"/>
              <a:alpha val="42000"/>
            </a:schemeClr>
          </a:solid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5pPr>
          </a:lstStyle>
          <a:p>
            <a:pPr marL="0" lvl="0" indent="0" algn="just" latinLnBrk="1">
              <a:lnSpc>
                <a:spcPct val="117000"/>
              </a:lnSpc>
              <a:spcBef>
                <a:spcPct val="0"/>
              </a:spcBef>
              <a:buFontTx/>
              <a:buNone/>
            </a:pPr>
            <a:r>
              <a:rPr lang="en-US" altLang="zh-CN" sz="2800">
                <a:solidFill>
                  <a:srgbClr val="A50021"/>
                </a:solidFill>
                <a:latin typeface="+mn-ea"/>
                <a:cs typeface="+mn-ea"/>
              </a:rPr>
              <a:t>       </a:t>
            </a:r>
            <a:r>
              <a:rPr lang="zh-CN" altLang="en-US" sz="2400">
                <a:solidFill>
                  <a:srgbClr val="C00000"/>
                </a:solidFill>
                <a:latin typeface="+mn-ea"/>
                <a:cs typeface="+mn-ea"/>
              </a:rPr>
              <a:t>艾青</a:t>
            </a:r>
            <a:r>
              <a:rPr lang="en-US" altLang="zh-CN" sz="2400">
                <a:latin typeface="+mn-ea"/>
                <a:cs typeface="+mn-ea"/>
              </a:rPr>
              <a:t>(1910--1996),</a:t>
            </a:r>
            <a:r>
              <a:rPr lang="zh-CN" altLang="en-US" sz="2400">
                <a:latin typeface="+mn-ea"/>
                <a:cs typeface="+mn-ea"/>
              </a:rPr>
              <a:t>原名</a:t>
            </a:r>
            <a:r>
              <a:rPr lang="zh-CN" altLang="en-US" sz="2400">
                <a:solidFill>
                  <a:srgbClr val="C00000"/>
                </a:solidFill>
                <a:latin typeface="+mn-ea"/>
                <a:cs typeface="+mn-ea"/>
              </a:rPr>
              <a:t>蒋海澄</a:t>
            </a:r>
            <a:r>
              <a:rPr lang="zh-CN" altLang="en-US" sz="2400">
                <a:latin typeface="+mn-ea"/>
                <a:cs typeface="+mn-ea"/>
              </a:rPr>
              <a:t>，笔名莪伽、林壁等。浙江金华人，</a:t>
            </a:r>
            <a:r>
              <a:rPr lang="zh-CN" altLang="en-US" sz="2400">
                <a:solidFill>
                  <a:srgbClr val="C00000"/>
                </a:solidFill>
                <a:latin typeface="+mn-ea"/>
                <a:cs typeface="+mn-ea"/>
              </a:rPr>
              <a:t>现代诗人</a:t>
            </a:r>
            <a:r>
              <a:rPr lang="zh-CN" altLang="en-US" sz="2400">
                <a:latin typeface="+mn-ea"/>
                <a:cs typeface="+mn-ea"/>
              </a:rPr>
              <a:t>。</a:t>
            </a:r>
            <a:endParaRPr lang="zh-CN" altLang="en-US" sz="2400">
              <a:latin typeface="+mn-ea"/>
              <a:cs typeface="+mn-ea"/>
            </a:endParaRPr>
          </a:p>
          <a:p>
            <a:pPr marL="0" lvl="0" indent="0" algn="just" latinLnBrk="1">
              <a:lnSpc>
                <a:spcPct val="117000"/>
              </a:lnSpc>
              <a:spcBef>
                <a:spcPct val="0"/>
              </a:spcBef>
              <a:buFontTx/>
              <a:buNone/>
            </a:pPr>
            <a:r>
              <a:rPr lang="zh-CN" altLang="en-US" sz="2400">
                <a:latin typeface="+mn-ea"/>
                <a:cs typeface="+mn-ea"/>
              </a:rPr>
              <a:t>      </a:t>
            </a:r>
            <a:r>
              <a:rPr lang="en-US" altLang="zh-CN" sz="2400">
                <a:latin typeface="+mn-ea"/>
                <a:cs typeface="+mn-ea"/>
              </a:rPr>
              <a:t>1928</a:t>
            </a:r>
            <a:r>
              <a:rPr lang="zh-CN" altLang="en-US" sz="2400">
                <a:latin typeface="+mn-ea"/>
                <a:cs typeface="+mn-ea"/>
              </a:rPr>
              <a:t>年中学毕业后考入国立杭州西湖艺术院。</a:t>
            </a:r>
            <a:r>
              <a:rPr lang="en-US" altLang="zh-CN" sz="2400">
                <a:latin typeface="+mn-ea"/>
                <a:cs typeface="+mn-ea"/>
              </a:rPr>
              <a:t>1929</a:t>
            </a:r>
            <a:r>
              <a:rPr lang="zh-CN" altLang="en-US" sz="2400">
                <a:latin typeface="+mn-ea"/>
                <a:cs typeface="+mn-ea"/>
              </a:rPr>
              <a:t>年去巴黎勤工俭学，在学习绘画的同时，接触欧洲现代派诗歌。</a:t>
            </a:r>
            <a:r>
              <a:rPr lang="en-US" altLang="zh-CN" sz="2400">
                <a:latin typeface="+mn-ea"/>
                <a:cs typeface="+mn-ea"/>
              </a:rPr>
              <a:t>1932</a:t>
            </a:r>
            <a:r>
              <a:rPr lang="zh-CN" altLang="en-US" sz="2400">
                <a:latin typeface="+mn-ea"/>
                <a:cs typeface="+mn-ea"/>
              </a:rPr>
              <a:t>年创作第一首诗</a:t>
            </a:r>
            <a:r>
              <a:rPr lang="en-US" altLang="zh-CN" sz="2400">
                <a:latin typeface="+mn-ea"/>
                <a:cs typeface="+mn-ea"/>
              </a:rPr>
              <a:t>《</a:t>
            </a:r>
            <a:r>
              <a:rPr lang="zh-CN" altLang="en-US" sz="2400">
                <a:latin typeface="+mn-ea"/>
                <a:cs typeface="+mn-ea"/>
              </a:rPr>
              <a:t>会合</a:t>
            </a:r>
            <a:r>
              <a:rPr lang="en-US" altLang="zh-CN" sz="2400">
                <a:latin typeface="+mn-ea"/>
                <a:cs typeface="+mn-ea"/>
              </a:rPr>
              <a:t>》</a:t>
            </a:r>
            <a:r>
              <a:rPr lang="zh-CN" altLang="en-US" sz="2400">
                <a:latin typeface="+mn-ea"/>
                <a:cs typeface="+mn-ea"/>
              </a:rPr>
              <a:t>。同年</a:t>
            </a:r>
            <a:r>
              <a:rPr lang="en-US" altLang="zh-CN" sz="2400">
                <a:latin typeface="+mn-ea"/>
                <a:cs typeface="+mn-ea"/>
              </a:rPr>
              <a:t>5</a:t>
            </a:r>
            <a:r>
              <a:rPr lang="zh-CN" altLang="en-US" sz="2400">
                <a:latin typeface="+mn-ea"/>
                <a:cs typeface="+mn-ea"/>
              </a:rPr>
              <a:t>月回到上海，加入中国左翼美术家联盟。</a:t>
            </a:r>
            <a:r>
              <a:rPr lang="en-US" altLang="zh-CN" sz="2400">
                <a:latin typeface="+mn-ea"/>
                <a:cs typeface="+mn-ea"/>
              </a:rPr>
              <a:t>7</a:t>
            </a:r>
            <a:r>
              <a:rPr lang="zh-CN" altLang="en-US" sz="2400">
                <a:latin typeface="+mn-ea"/>
                <a:cs typeface="+mn-ea"/>
              </a:rPr>
              <a:t>月，被捕入狱，在狱中创作了名篇</a:t>
            </a:r>
            <a:r>
              <a:rPr lang="en-US" altLang="zh-CN" sz="2400">
                <a:latin typeface="+mn-ea"/>
                <a:cs typeface="+mn-ea"/>
              </a:rPr>
              <a:t>《</a:t>
            </a:r>
            <a:r>
              <a:rPr lang="zh-CN" altLang="en-US" sz="2400">
                <a:latin typeface="+mn-ea"/>
                <a:cs typeface="+mn-ea"/>
              </a:rPr>
              <a:t>大堰河</a:t>
            </a:r>
            <a:r>
              <a:rPr lang="en-US" altLang="zh-CN" sz="2400">
                <a:latin typeface="+mn-ea"/>
                <a:cs typeface="+mn-ea"/>
              </a:rPr>
              <a:t>——</a:t>
            </a:r>
            <a:r>
              <a:rPr lang="zh-CN" altLang="en-US" sz="2400">
                <a:latin typeface="+mn-ea"/>
                <a:cs typeface="+mn-ea"/>
              </a:rPr>
              <a:t>我的保姆</a:t>
            </a:r>
            <a:r>
              <a:rPr lang="en-US" altLang="zh-CN" sz="2400">
                <a:latin typeface="+mn-ea"/>
                <a:cs typeface="+mn-ea"/>
              </a:rPr>
              <a:t>》</a:t>
            </a:r>
            <a:r>
              <a:rPr lang="zh-CN" altLang="en-US" sz="2400">
                <a:latin typeface="+mn-ea"/>
                <a:cs typeface="+mn-ea"/>
              </a:rPr>
              <a:t>。</a:t>
            </a:r>
            <a:r>
              <a:rPr lang="en-US" altLang="zh-CN" sz="2400">
                <a:latin typeface="+mn-ea"/>
                <a:cs typeface="+mn-ea"/>
              </a:rPr>
              <a:t>1937</a:t>
            </a:r>
            <a:r>
              <a:rPr lang="zh-CN" altLang="en-US" sz="2400">
                <a:latin typeface="+mn-ea"/>
                <a:cs typeface="+mn-ea"/>
              </a:rPr>
              <a:t>年后辗转于武汉、山西、桂林、重庆等地，参加抗日救亡活动。</a:t>
            </a:r>
            <a:endParaRPr lang="zh-CN" altLang="en-US" sz="2400">
              <a:latin typeface="+mn-ea"/>
              <a:cs typeface="+mn-ea"/>
            </a:endParaRPr>
          </a:p>
        </p:txBody>
      </p:sp>
      <p:sp>
        <p:nvSpPr>
          <p:cNvPr id="2" name="文本框 1"/>
          <p:cNvSpPr txBox="1"/>
          <p:nvPr>
            <p:custDataLst>
              <p:tags r:id="rId10"/>
            </p:custDataLst>
          </p:nvPr>
        </p:nvSpPr>
        <p:spPr>
          <a:xfrm>
            <a:off x="10041890" y="598805"/>
            <a:ext cx="1804670" cy="521970"/>
          </a:xfrm>
          <a:prstGeom prst="rect">
            <a:avLst/>
          </a:prstGeom>
          <a:noFill/>
        </p:spPr>
        <p:txBody>
          <a:bodyPr wrap="square" rtlCol="0">
            <a:spAutoFit/>
          </a:bodyPr>
          <a:lstStyle/>
          <a:p>
            <a:r>
              <a:rPr lang="zh-CN" altLang="en-US" sz="2800" b="1">
                <a:solidFill>
                  <a:srgbClr val="002060"/>
                </a:solidFill>
                <a:latin typeface="楷体" panose="02010609060101010101" charset="-122"/>
                <a:ea typeface="楷体" panose="02010609060101010101" charset="-122"/>
              </a:rPr>
              <a:t>作者介绍</a:t>
            </a:r>
            <a:endParaRPr lang="zh-CN" altLang="en-US" sz="2800" b="1">
              <a:solidFill>
                <a:srgbClr val="002060"/>
              </a:solidFill>
              <a:latin typeface="楷体" panose="02010609060101010101" charset="-122"/>
              <a:ea typeface="楷体" panose="02010609060101010101" charset="-122"/>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7270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7270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73731" name="矩形 1"/>
          <p:cNvSpPr/>
          <p:nvPr>
            <p:custDataLst>
              <p:tags r:id="rId3"/>
            </p:custDataLst>
          </p:nvPr>
        </p:nvSpPr>
        <p:spPr>
          <a:xfrm>
            <a:off x="386080" y="1120775"/>
            <a:ext cx="11460480" cy="5269865"/>
          </a:xfrm>
          <a:prstGeom prst="rect">
            <a:avLst/>
          </a:prstGeom>
          <a:solidFill>
            <a:schemeClr val="bg1">
              <a:lumMod val="75000"/>
              <a:alpha val="65000"/>
            </a:schemeClr>
          </a:solid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5pPr>
          </a:lstStyle>
          <a:p>
            <a:pPr marL="0" lvl="0" indent="0">
              <a:lnSpc>
                <a:spcPct val="117000"/>
              </a:lnSpc>
              <a:spcBef>
                <a:spcPct val="0"/>
              </a:spcBef>
              <a:buFontTx/>
              <a:buNone/>
            </a:pPr>
            <a:r>
              <a:rPr lang="en-US" altLang="zh-CN" sz="2400">
                <a:latin typeface="+mn-ea"/>
                <a:cs typeface="+mn-ea"/>
              </a:rPr>
              <a:t>      </a:t>
            </a:r>
            <a:r>
              <a:rPr lang="zh-CN" altLang="zh-CN" sz="2400">
                <a:latin typeface="+mn-ea"/>
                <a:cs typeface="+mn-ea"/>
              </a:rPr>
              <a:t>1941年到延安，参加延安文艺座谈会，主编《诗刊》。1945年10月随华北文艺工作团到张家口，后担任华北联合大学文艺学院领导工作，写有《布谷鸟》等诗。 1949年后任《人民文学》副主编等职。1957年被错划为右派分子。1979年彻底平反后，写下《归来的歌》、《光的赞歌》等大量诗歌。1985年被法国授予文学艺术最高勋章。著有诗集《大堰河》、《北方》、《向太阳》、《归来的歌》等，论文集有 《诗论》、《艾青谈诗》等。</a:t>
            </a:r>
            <a:endParaRPr lang="zh-CN" altLang="zh-CN" sz="2400">
              <a:latin typeface="+mn-ea"/>
              <a:cs typeface="+mn-ea"/>
            </a:endParaRPr>
          </a:p>
          <a:p>
            <a:pPr marL="0" lvl="0" indent="0">
              <a:lnSpc>
                <a:spcPct val="117000"/>
              </a:lnSpc>
              <a:spcBef>
                <a:spcPct val="0"/>
              </a:spcBef>
              <a:buFontTx/>
              <a:buNone/>
            </a:pPr>
            <a:r>
              <a:rPr lang="zh-CN" altLang="zh-CN" sz="2400">
                <a:latin typeface="+mn-ea"/>
                <a:cs typeface="+mn-ea"/>
                <a:sym typeface="+mn-ea"/>
              </a:rPr>
              <a:t>       从诗歌风格上看,</a:t>
            </a:r>
            <a:r>
              <a:rPr lang="zh-CN" altLang="zh-CN" sz="2400">
                <a:solidFill>
                  <a:srgbClr val="FF0000"/>
                </a:solidFill>
                <a:latin typeface="+mn-ea"/>
                <a:cs typeface="+mn-ea"/>
                <a:sym typeface="+mn-ea"/>
              </a:rPr>
              <a:t>解放前，艾青以深沉、激越、奔放的笔触诅咒黑暗，讴歌光明；建国后，又一如既往地歌颂人民，礼赞光明，思考人生。</a:t>
            </a:r>
            <a:r>
              <a:rPr lang="zh-CN" altLang="zh-CN" sz="2400">
                <a:latin typeface="+mn-ea"/>
                <a:cs typeface="+mn-ea"/>
                <a:sym typeface="+mn-ea"/>
              </a:rPr>
              <a:t>他的“归来”之歌，内容更为广泛，思想更为浑厚，情感更为深沉，手法更为多样，艺术更为圆熟。建国后出版的诗集有《欢呼集》、《宝石的红星》、《海岬上》、《春天》、《归来的歌》、《彩色的诗》、《域外集》、《雪莲》、《艾青诗选》等。艾青以其充满艺术个性的歌唱卓然成家，实践着他“朴素、单纯、集中、明快”的诗歌美学主张。 </a:t>
            </a:r>
            <a:endParaRPr lang="zh-CN" altLang="zh-CN" sz="2400">
              <a:latin typeface="+mn-ea"/>
              <a:cs typeface="+mn-ea"/>
            </a:endParaRPr>
          </a:p>
        </p:txBody>
      </p:sp>
      <p:sp>
        <p:nvSpPr>
          <p:cNvPr id="4" name="文本框 3"/>
          <p:cNvSpPr txBox="1"/>
          <p:nvPr>
            <p:custDataLst>
              <p:tags r:id="rId4"/>
            </p:custDataLst>
          </p:nvPr>
        </p:nvSpPr>
        <p:spPr>
          <a:xfrm>
            <a:off x="10041890" y="598805"/>
            <a:ext cx="1804670" cy="521970"/>
          </a:xfrm>
          <a:prstGeom prst="rect">
            <a:avLst/>
          </a:prstGeom>
          <a:noFill/>
        </p:spPr>
        <p:txBody>
          <a:bodyPr wrap="square" rtlCol="0">
            <a:spAutoFit/>
          </a:bodyPr>
          <a:lstStyle/>
          <a:p>
            <a:r>
              <a:rPr lang="zh-CN" altLang="en-US" sz="2800" b="1">
                <a:solidFill>
                  <a:srgbClr val="002060"/>
                </a:solidFill>
                <a:latin typeface="楷体" panose="02010609060101010101" charset="-122"/>
                <a:ea typeface="楷体" panose="02010609060101010101" charset="-122"/>
              </a:rPr>
              <a:t>作者介绍</a:t>
            </a:r>
            <a:endParaRPr lang="zh-CN" altLang="en-US" sz="2800" b="1">
              <a:solidFill>
                <a:srgbClr val="002060"/>
              </a:solidFill>
              <a:latin typeface="楷体" panose="02010609060101010101" charset="-122"/>
              <a:ea typeface="楷体" panose="02010609060101010101" charset="-122"/>
            </a:endParaRP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73731" name="矩形 1"/>
          <p:cNvSpPr/>
          <p:nvPr>
            <p:custDataLst>
              <p:tags r:id="rId3"/>
            </p:custDataLst>
          </p:nvPr>
        </p:nvSpPr>
        <p:spPr>
          <a:xfrm>
            <a:off x="386080" y="1120775"/>
            <a:ext cx="11460480" cy="3971290"/>
          </a:xfrm>
          <a:prstGeom prst="rect">
            <a:avLst/>
          </a:prstGeom>
          <a:solidFill>
            <a:schemeClr val="bg1">
              <a:lumMod val="75000"/>
              <a:alpha val="65000"/>
            </a:schemeClr>
          </a:solid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5pPr>
          </a:lstStyle>
          <a:p>
            <a:pPr marL="0" lvl="0" indent="0">
              <a:spcBef>
                <a:spcPct val="0"/>
              </a:spcBef>
              <a:buFontTx/>
              <a:buNone/>
            </a:pPr>
            <a:r>
              <a:rPr lang="en-US" altLang="zh-CN" sz="2400">
                <a:latin typeface="+mn-ea"/>
                <a:cs typeface="+mn-ea"/>
              </a:rPr>
              <a:t>     </a:t>
            </a:r>
            <a:r>
              <a:rPr lang="en-US" altLang="zh-CN" sz="2400">
                <a:latin typeface="微软雅黑" panose="020b0503020204020204" charset="-122"/>
                <a:ea typeface="微软雅黑"/>
                <a:sym typeface="+mn-ea"/>
              </a:rPr>
              <a:t>《</a:t>
            </a:r>
            <a:r>
              <a:rPr lang="zh-CN" altLang="en-US" sz="2400">
                <a:latin typeface="微软雅黑" panose="020b0503020204020204" charset="-122"/>
                <a:ea typeface="微软雅黑"/>
                <a:sym typeface="+mn-ea"/>
              </a:rPr>
              <a:t>大堰河──我的保姆</a:t>
            </a:r>
            <a:r>
              <a:rPr lang="en-US" altLang="zh-CN" sz="2400">
                <a:latin typeface="微软雅黑" panose="020b0503020204020204" charset="-122"/>
                <a:ea typeface="微软雅黑"/>
                <a:sym typeface="+mn-ea"/>
              </a:rPr>
              <a:t>》</a:t>
            </a:r>
            <a:r>
              <a:rPr lang="zh-CN" altLang="en-US" sz="2400">
                <a:latin typeface="微软雅黑" panose="020b0503020204020204" charset="-122"/>
                <a:ea typeface="微软雅黑"/>
                <a:sym typeface="+mn-ea"/>
              </a:rPr>
              <a:t>是一首带有自传性质的诗。追溯诗人身世，可以为我们找到解读这首诗的钥匙。</a:t>
            </a:r>
            <a:endParaRPr lang="zh-CN" altLang="en-US" sz="2400">
              <a:latin typeface="微软雅黑" panose="020b0503020204020204" charset="-122"/>
              <a:ea typeface="微软雅黑" panose="020b0503020204020204" charset="-122"/>
            </a:endParaRPr>
          </a:p>
          <a:p>
            <a:pPr marL="0" lvl="0" indent="0">
              <a:spcBef>
                <a:spcPct val="0"/>
              </a:spcBef>
              <a:buFontTx/>
              <a:buNone/>
            </a:pPr>
            <a:r>
              <a:rPr lang="zh-CN" altLang="en-US" sz="2400">
                <a:latin typeface="微软雅黑" panose="020b0503020204020204" charset="-122"/>
                <a:ea typeface="微软雅黑"/>
                <a:sym typeface="+mn-ea"/>
              </a:rPr>
              <a:t>　  艾青</a:t>
            </a:r>
            <a:r>
              <a:rPr lang="en-US" altLang="zh-CN" sz="2400">
                <a:latin typeface="微软雅黑" panose="020b0503020204020204" charset="-122"/>
                <a:ea typeface="微软雅黑"/>
                <a:sym typeface="+mn-ea"/>
              </a:rPr>
              <a:t>1910</a:t>
            </a:r>
            <a:r>
              <a:rPr lang="zh-CN" altLang="en-US" sz="2400">
                <a:latin typeface="微软雅黑" panose="020b0503020204020204" charset="-122"/>
                <a:ea typeface="微软雅黑"/>
                <a:sym typeface="+mn-ea"/>
              </a:rPr>
              <a:t>年出生于浙江金华畈田蒋村一个地主家庭。据说艾青出生后，一个算命先生说他命中“克”双亲。于是，他被送到本村一个贫苦农妇“大堰河”家抚养。艾青在“大堰河”家里住了五年，到了读书的年龄才回到父母家里。亲生父母对他非常冷漠，他幼小的心中得不到一丝家庭的温暖。艾青后来说过他“从小就等于没有父母”，只有“大堰河”这个贫苦善良的农村妇女深爱着她的乳儿，给了他温暖的母爱。</a:t>
            </a:r>
            <a:endParaRPr lang="zh-CN" altLang="en-US" sz="2400">
              <a:latin typeface="微软雅黑" panose="020b0503020204020204" charset="-122"/>
              <a:ea typeface="微软雅黑"/>
            </a:endParaRPr>
          </a:p>
          <a:p>
            <a:pPr marL="0" lvl="0" indent="0">
              <a:lnSpc>
                <a:spcPct val="117000"/>
              </a:lnSpc>
              <a:spcBef>
                <a:spcPct val="0"/>
              </a:spcBef>
              <a:buFontTx/>
              <a:buNone/>
            </a:pPr>
            <a:r>
              <a:rPr lang="en-US" altLang="zh-CN" sz="2400">
                <a:latin typeface="微软雅黑" panose="020b0503020204020204" charset="-122"/>
                <a:ea typeface="微软雅黑"/>
                <a:sym typeface="+mn-ea"/>
              </a:rPr>
              <a:t>       1932</a:t>
            </a:r>
            <a:r>
              <a:rPr lang="zh-CN" altLang="en-US" sz="2400">
                <a:latin typeface="微软雅黑" panose="020b0503020204020204" charset="-122"/>
                <a:ea typeface="微软雅黑"/>
                <a:sym typeface="+mn-ea"/>
              </a:rPr>
              <a:t>年，艾青因为参加进步活动被国民党反动派关进监狱。次年</a:t>
            </a:r>
            <a:r>
              <a:rPr lang="en-US" altLang="zh-CN" sz="2400">
                <a:latin typeface="微软雅黑" panose="020b0503020204020204" charset="-122"/>
                <a:ea typeface="微软雅黑"/>
                <a:sym typeface="+mn-ea"/>
              </a:rPr>
              <a:t>1</a:t>
            </a:r>
            <a:r>
              <a:rPr lang="zh-CN" altLang="en-US" sz="2400">
                <a:latin typeface="微软雅黑" panose="020b0503020204020204" charset="-122"/>
                <a:ea typeface="微软雅黑"/>
                <a:sym typeface="+mn-ea"/>
              </a:rPr>
              <a:t>月的一天，牢房的窗外飘起了大雪。艾青看到雪花想起了自己的身世，想起了长眠于地下的保姆，便写下了这首</a:t>
            </a:r>
            <a:r>
              <a:rPr lang="en-US" altLang="zh-CN" sz="2400">
                <a:latin typeface="微软雅黑" panose="020b0503020204020204" charset="-122"/>
                <a:ea typeface="微软雅黑"/>
                <a:sym typeface="+mn-ea"/>
              </a:rPr>
              <a:t>《</a:t>
            </a:r>
            <a:r>
              <a:rPr lang="zh-CN" altLang="en-US" sz="2400">
                <a:latin typeface="微软雅黑" panose="020b0503020204020204" charset="-122"/>
                <a:ea typeface="微软雅黑"/>
                <a:sym typeface="+mn-ea"/>
              </a:rPr>
              <a:t>大堰河──我的保姆</a:t>
            </a:r>
            <a:r>
              <a:rPr lang="en-US" altLang="zh-CN" sz="2400">
                <a:latin typeface="微软雅黑" panose="020b0503020204020204" charset="-122"/>
                <a:ea typeface="微软雅黑"/>
                <a:sym typeface="+mn-ea"/>
              </a:rPr>
              <a:t>》</a:t>
            </a:r>
            <a:r>
              <a:rPr lang="zh-CN" altLang="en-US" sz="2400">
                <a:latin typeface="微软雅黑" panose="020b0503020204020204" charset="-122"/>
                <a:ea typeface="微软雅黑"/>
                <a:sym typeface="+mn-ea"/>
              </a:rPr>
              <a:t>。</a:t>
            </a:r>
            <a:r>
              <a:rPr lang="zh-CN" altLang="zh-CN" sz="2400">
                <a:latin typeface="+mn-ea"/>
                <a:cs typeface="+mn-ea"/>
                <a:sym typeface="+mn-ea"/>
              </a:rPr>
              <a:t> </a:t>
            </a:r>
            <a:endParaRPr lang="zh-CN" altLang="zh-CN" sz="2400">
              <a:latin typeface="+mn-ea"/>
              <a:cs typeface="+mn-ea"/>
            </a:endParaRPr>
          </a:p>
        </p:txBody>
      </p:sp>
      <p:sp>
        <p:nvSpPr>
          <p:cNvPr id="4" name="文本框 3"/>
          <p:cNvSpPr txBox="1"/>
          <p:nvPr>
            <p:custDataLst>
              <p:tags r:id="rId4"/>
            </p:custDataLst>
          </p:nvPr>
        </p:nvSpPr>
        <p:spPr>
          <a:xfrm>
            <a:off x="10041890" y="598805"/>
            <a:ext cx="1804670" cy="521970"/>
          </a:xfrm>
          <a:prstGeom prst="rect">
            <a:avLst/>
          </a:prstGeom>
          <a:noFill/>
        </p:spPr>
        <p:txBody>
          <a:bodyPr wrap="square" rtlCol="0">
            <a:spAutoFit/>
          </a:bodyPr>
          <a:lstStyle/>
          <a:p>
            <a:r>
              <a:rPr lang="zh-CN" altLang="en-US" sz="2800" b="1">
                <a:solidFill>
                  <a:srgbClr val="002060"/>
                </a:solidFill>
                <a:latin typeface="楷体" panose="02010609060101010101" charset="-122"/>
                <a:ea typeface="楷体" panose="02010609060101010101" charset="-122"/>
              </a:rPr>
              <a:t>写作背景</a:t>
            </a:r>
            <a:endParaRPr lang="zh-CN" altLang="en-US" sz="2800" b="1">
              <a:solidFill>
                <a:srgbClr val="002060"/>
              </a:solidFill>
              <a:latin typeface="楷体" panose="02010609060101010101" charset="-122"/>
              <a:ea typeface="楷体" panose="02010609060101010101" charset="-122"/>
            </a:endParaRPr>
          </a:p>
        </p:txBody>
      </p:sp>
    </p:spTree>
  </p:cSld>
  <p:clrMapOvr>
    <a:masterClrMapping/>
  </p:clrMapOvr>
  <p:transition/>
  <p:timing/>
</p:sld>
</file>

<file path=ppt/tags/tag1.xml><?xml version="1.0" encoding="utf-8"?>
<p:tagLst xmlns:p="http://schemas.openxmlformats.org/presentationml/2006/main">
  <p:tag name="AS_UNIQUEID" val="768"/>
</p:tagLst>
</file>

<file path=ppt/tags/tag10.xml><?xml version="1.0" encoding="utf-8"?>
<p:tagLst xmlns:p="http://schemas.openxmlformats.org/presentationml/2006/main">
  <p:tag name="AS_UNIQUEID" val="535"/>
</p:tagLst>
</file>

<file path=ppt/tags/tag100.xml><?xml version="1.0" encoding="utf-8"?>
<p:tagLst xmlns:p="http://schemas.openxmlformats.org/presentationml/2006/main">
  <p:tag name="AS_UNIQUEID" val="439"/>
  <p:tag name="KSO_WM_UNIT_PLACING_PICTURE_USER_VIEWPORT" val="{&quot;height&quot;:4380,&quot;width&quot;:4090}"/>
</p:tagLst>
</file>

<file path=ppt/tags/tag101.xml><?xml version="1.0" encoding="utf-8"?>
<p:tagLst xmlns:p="http://schemas.openxmlformats.org/presentationml/2006/main">
  <p:tag name="AS_UNIQUEID" val="584"/>
</p:tagLst>
</file>

<file path=ppt/tags/tag102.xml><?xml version="1.0" encoding="utf-8"?>
<p:tagLst xmlns:p="http://schemas.openxmlformats.org/presentationml/2006/main">
  <p:tag name="AS_UNIQUEID" val="585"/>
</p:tagLst>
</file>

<file path=ppt/tags/tag103.xml><?xml version="1.0" encoding="utf-8"?>
<p:tagLst xmlns:p="http://schemas.openxmlformats.org/presentationml/2006/main">
  <p:tag name="AS_UNIQUEID" val="586"/>
</p:tagLst>
</file>

<file path=ppt/tags/tag104.xml><?xml version="1.0" encoding="utf-8"?>
<p:tagLst xmlns:p="http://schemas.openxmlformats.org/presentationml/2006/main">
  <p:tag name="AS_UNIQUEID" val="587"/>
  <p:tag name="KSO_WM_UNIT_PLACING_PICTURE_USER_VIEWPORT" val="{&quot;height&quot;:8100,&quot;width&quot;:10800}"/>
</p:tagLst>
</file>

<file path=ppt/tags/tag105.xml><?xml version="1.0" encoding="utf-8"?>
<p:tagLst xmlns:p="http://schemas.openxmlformats.org/presentationml/2006/main">
  <p:tag name="AS_UNIQUEID" val="588"/>
</p:tagLst>
</file>

<file path=ppt/tags/tag106.xml><?xml version="1.0" encoding="utf-8"?>
<p:tagLst xmlns:p="http://schemas.openxmlformats.org/presentationml/2006/main">
  <p:tag name="AS_UNIQUEID" val="589"/>
</p:tagLst>
</file>

<file path=ppt/tags/tag107.xml><?xml version="1.0" encoding="utf-8"?>
<p:tagLst xmlns:p="http://schemas.openxmlformats.org/presentationml/2006/main">
  <p:tag name="AS_UNIQUEID" val="786"/>
</p:tagLst>
</file>

<file path=ppt/tags/tag108.xml><?xml version="1.0" encoding="utf-8"?>
<p:tagLst xmlns:p="http://schemas.openxmlformats.org/presentationml/2006/main">
  <p:tag name="AS_UNIQUEID" val="439"/>
  <p:tag name="KSO_WM_UNIT_PLACING_PICTURE_USER_VIEWPORT" val="{&quot;height&quot;:4380,&quot;width&quot;:4090}"/>
</p:tagLst>
</file>

<file path=ppt/tags/tag109.xml><?xml version="1.0" encoding="utf-8"?>
<p:tagLst xmlns:p="http://schemas.openxmlformats.org/presentationml/2006/main">
  <p:tag name="AS_UNIQUEID" val="591"/>
</p:tagLst>
</file>

<file path=ppt/tags/tag11.xml><?xml version="1.0" encoding="utf-8"?>
<p:tagLst xmlns:p="http://schemas.openxmlformats.org/presentationml/2006/main">
  <p:tag name="AS_UNIQUEID" val="770"/>
</p:tagLst>
</file>

<file path=ppt/tags/tag110.xml><?xml version="1.0" encoding="utf-8"?>
<p:tagLst xmlns:p="http://schemas.openxmlformats.org/presentationml/2006/main">
  <p:tag name="AS_UNIQUEID" val="592"/>
</p:tagLst>
</file>

<file path=ppt/tags/tag111.xml><?xml version="1.0" encoding="utf-8"?>
<p:tagLst xmlns:p="http://schemas.openxmlformats.org/presentationml/2006/main">
  <p:tag name="AS_UNIQUEID" val="593"/>
</p:tagLst>
</file>

<file path=ppt/tags/tag112.xml><?xml version="1.0" encoding="utf-8"?>
<p:tagLst xmlns:p="http://schemas.openxmlformats.org/presentationml/2006/main">
  <p:tag name="AS_UNIQUEID" val="594"/>
  <p:tag name="KSO_WM_UNIT_PLACING_PICTURE_USER_VIEWPORT" val="{&quot;height&quot;:8100,&quot;width&quot;:10800}"/>
</p:tagLst>
</file>

<file path=ppt/tags/tag113.xml><?xml version="1.0" encoding="utf-8"?>
<p:tagLst xmlns:p="http://schemas.openxmlformats.org/presentationml/2006/main">
  <p:tag name="AS_UNIQUEID" val="595"/>
</p:tagLst>
</file>

<file path=ppt/tags/tag114.xml><?xml version="1.0" encoding="utf-8"?>
<p:tagLst xmlns:p="http://schemas.openxmlformats.org/presentationml/2006/main">
  <p:tag name="AS_UNIQUEID" val="596"/>
</p:tagLst>
</file>

<file path=ppt/tags/tag115.xml><?xml version="1.0" encoding="utf-8"?>
<p:tagLst xmlns:p="http://schemas.openxmlformats.org/presentationml/2006/main">
  <p:tag name="AS_UNIQUEID" val="597"/>
</p:tagLst>
</file>

<file path=ppt/tags/tag116.xml><?xml version="1.0" encoding="utf-8"?>
<p:tagLst xmlns:p="http://schemas.openxmlformats.org/presentationml/2006/main">
  <p:tag name="AS_UNIQUEID" val="787"/>
</p:tagLst>
</file>

<file path=ppt/tags/tag117.xml><?xml version="1.0" encoding="utf-8"?>
<p:tagLst xmlns:p="http://schemas.openxmlformats.org/presentationml/2006/main">
  <p:tag name="AS_UNIQUEID" val="439"/>
  <p:tag name="KSO_WM_UNIT_PLACING_PICTURE_USER_VIEWPORT" val="{&quot;height&quot;:4380,&quot;width&quot;:4090}"/>
</p:tagLst>
</file>

<file path=ppt/tags/tag118.xml><?xml version="1.0" encoding="utf-8"?>
<p:tagLst xmlns:p="http://schemas.openxmlformats.org/presentationml/2006/main">
  <p:tag name="AS_UNIQUEID" val="599"/>
</p:tagLst>
</file>

<file path=ppt/tags/tag119.xml><?xml version="1.0" encoding="utf-8"?>
<p:tagLst xmlns:p="http://schemas.openxmlformats.org/presentationml/2006/main">
  <p:tag name="AS_UNIQUEID" val="600"/>
</p:tagLst>
</file>

<file path=ppt/tags/tag12.xml><?xml version="1.0" encoding="utf-8"?>
<p:tagLst xmlns:p="http://schemas.openxmlformats.org/presentationml/2006/main">
  <p:tag name="AS_UNIQUEID" val="537"/>
</p:tagLst>
</file>

<file path=ppt/tags/tag120.xml><?xml version="1.0" encoding="utf-8"?>
<p:tagLst xmlns:p="http://schemas.openxmlformats.org/presentationml/2006/main">
  <p:tag name="AS_UNIQUEID" val="601"/>
</p:tagLst>
</file>

<file path=ppt/tags/tag121.xml><?xml version="1.0" encoding="utf-8"?>
<p:tagLst xmlns:p="http://schemas.openxmlformats.org/presentationml/2006/main">
  <p:tag name="AS_UNIQUEID" val="602"/>
</p:tagLst>
</file>

<file path=ppt/tags/tag122.xml><?xml version="1.0" encoding="utf-8"?>
<p:tagLst xmlns:p="http://schemas.openxmlformats.org/presentationml/2006/main">
  <p:tag name="AS_UNIQUEID" val="603"/>
</p:tagLst>
</file>

<file path=ppt/tags/tag123.xml><?xml version="1.0" encoding="utf-8"?>
<p:tagLst xmlns:p="http://schemas.openxmlformats.org/presentationml/2006/main">
  <p:tag name="AS_UNIQUEID" val="604"/>
</p:tagLst>
</file>

<file path=ppt/tags/tag124.xml><?xml version="1.0" encoding="utf-8"?>
<p:tagLst xmlns:p="http://schemas.openxmlformats.org/presentationml/2006/main">
  <p:tag name="AS_UNIQUEID" val="788"/>
</p:tagLst>
</file>

<file path=ppt/tags/tag125.xml><?xml version="1.0" encoding="utf-8"?>
<p:tagLst xmlns:p="http://schemas.openxmlformats.org/presentationml/2006/main">
  <p:tag name="AS_UNIQUEID" val="439"/>
  <p:tag name="KSO_WM_UNIT_PLACING_PICTURE_USER_VIEWPORT" val="{&quot;height&quot;:4380,&quot;width&quot;:4090}"/>
</p:tagLst>
</file>

<file path=ppt/tags/tag126.xml><?xml version="1.0" encoding="utf-8"?>
<p:tagLst xmlns:p="http://schemas.openxmlformats.org/presentationml/2006/main">
  <p:tag name="AS_UNIQUEID" val="606"/>
</p:tagLst>
</file>

<file path=ppt/tags/tag127.xml><?xml version="1.0" encoding="utf-8"?>
<p:tagLst xmlns:p="http://schemas.openxmlformats.org/presentationml/2006/main">
  <p:tag name="AS_UNIQUEID" val="607"/>
  <p:tag name="KSO_WM_UNIT_PLACING_PICTURE_USER_VIEWPORT" val="{&quot;height&quot;:8100,&quot;width&quot;:10800}"/>
</p:tagLst>
</file>

<file path=ppt/tags/tag128.xml><?xml version="1.0" encoding="utf-8"?>
<p:tagLst xmlns:p="http://schemas.openxmlformats.org/presentationml/2006/main">
  <p:tag name="AS_UNIQUEID" val="608"/>
</p:tagLst>
</file>

<file path=ppt/tags/tag129.xml><?xml version="1.0" encoding="utf-8"?>
<p:tagLst xmlns:p="http://schemas.openxmlformats.org/presentationml/2006/main">
  <p:tag name="AS_UNIQUEID" val="609"/>
</p:tagLst>
</file>

<file path=ppt/tags/tag13.xml><?xml version="1.0" encoding="utf-8"?>
<p:tagLst xmlns:p="http://schemas.openxmlformats.org/presentationml/2006/main">
  <p:tag name="AS_UNIQUEID" val="538"/>
</p:tagLst>
</file>

<file path=ppt/tags/tag130.xml><?xml version="1.0" encoding="utf-8"?>
<p:tagLst xmlns:p="http://schemas.openxmlformats.org/presentationml/2006/main">
  <p:tag name="AS_UNIQUEID" val="610"/>
</p:tagLst>
</file>

<file path=ppt/tags/tag131.xml><?xml version="1.0" encoding="utf-8"?>
<p:tagLst xmlns:p="http://schemas.openxmlformats.org/presentationml/2006/main">
  <p:tag name="AS_UNIQUEID" val="789"/>
</p:tagLst>
</file>

<file path=ppt/tags/tag132.xml><?xml version="1.0" encoding="utf-8"?>
<p:tagLst xmlns:p="http://schemas.openxmlformats.org/presentationml/2006/main">
  <p:tag name="AS_UNIQUEID" val="439"/>
  <p:tag name="KSO_WM_UNIT_PLACING_PICTURE_USER_VIEWPORT" val="{&quot;height&quot;:4380,&quot;width&quot;:4090}"/>
</p:tagLst>
</file>

<file path=ppt/tags/tag133.xml><?xml version="1.0" encoding="utf-8"?>
<p:tagLst xmlns:p="http://schemas.openxmlformats.org/presentationml/2006/main">
  <p:tag name="AS_UNIQUEID" val="612"/>
</p:tagLst>
</file>

<file path=ppt/tags/tag134.xml><?xml version="1.0" encoding="utf-8"?>
<p:tagLst xmlns:p="http://schemas.openxmlformats.org/presentationml/2006/main">
  <p:tag name="AS_UNIQUEID" val="613"/>
</p:tagLst>
</file>

<file path=ppt/tags/tag135.xml><?xml version="1.0" encoding="utf-8"?>
<p:tagLst xmlns:p="http://schemas.openxmlformats.org/presentationml/2006/main">
  <p:tag name="AS_UNIQUEID" val="614"/>
</p:tagLst>
</file>

<file path=ppt/tags/tag136.xml><?xml version="1.0" encoding="utf-8"?>
<p:tagLst xmlns:p="http://schemas.openxmlformats.org/presentationml/2006/main">
  <p:tag name="AS_UNIQUEID" val="615"/>
</p:tagLst>
</file>

<file path=ppt/tags/tag137.xml><?xml version="1.0" encoding="utf-8"?>
<p:tagLst xmlns:p="http://schemas.openxmlformats.org/presentationml/2006/main">
  <p:tag name="AS_UNIQUEID" val="616"/>
</p:tagLst>
</file>

<file path=ppt/tags/tag138.xml><?xml version="1.0" encoding="utf-8"?>
<p:tagLst xmlns:p="http://schemas.openxmlformats.org/presentationml/2006/main">
  <p:tag name="AS_UNIQUEID" val="617"/>
</p:tagLst>
</file>

<file path=ppt/tags/tag139.xml><?xml version="1.0" encoding="utf-8"?>
<p:tagLst xmlns:p="http://schemas.openxmlformats.org/presentationml/2006/main">
  <p:tag name="AS_UNIQUEID" val="618"/>
</p:tagLst>
</file>

<file path=ppt/tags/tag14.xml><?xml version="1.0" encoding="utf-8"?>
<p:tagLst xmlns:p="http://schemas.openxmlformats.org/presentationml/2006/main">
  <p:tag name="AS_UNIQUEID" val="539"/>
</p:tagLst>
</file>

<file path=ppt/tags/tag140.xml><?xml version="1.0" encoding="utf-8"?>
<p:tagLst xmlns:p="http://schemas.openxmlformats.org/presentationml/2006/main">
  <p:tag name="AS_UNIQUEID" val="790"/>
</p:tagLst>
</file>

<file path=ppt/tags/tag141.xml><?xml version="1.0" encoding="utf-8"?>
<p:tagLst xmlns:p="http://schemas.openxmlformats.org/presentationml/2006/main">
  <p:tag name="AS_UNIQUEID" val="439"/>
  <p:tag name="KSO_WM_UNIT_PLACING_PICTURE_USER_VIEWPORT" val="{&quot;height&quot;:4380,&quot;width&quot;:4090}"/>
</p:tagLst>
</file>

<file path=ppt/tags/tag142.xml><?xml version="1.0" encoding="utf-8"?>
<p:tagLst xmlns:p="http://schemas.openxmlformats.org/presentationml/2006/main">
  <p:tag name="AS_UNIQUEID" val="620"/>
</p:tagLst>
</file>

<file path=ppt/tags/tag143.xml><?xml version="1.0" encoding="utf-8"?>
<p:tagLst xmlns:p="http://schemas.openxmlformats.org/presentationml/2006/main">
  <p:tag name="AS_UNIQUEID" val="621"/>
</p:tagLst>
</file>

<file path=ppt/tags/tag144.xml><?xml version="1.0" encoding="utf-8"?>
<p:tagLst xmlns:p="http://schemas.openxmlformats.org/presentationml/2006/main">
  <p:tag name="AS_UNIQUEID" val="622"/>
</p:tagLst>
</file>

<file path=ppt/tags/tag145.xml><?xml version="1.0" encoding="utf-8"?>
<p:tagLst xmlns:p="http://schemas.openxmlformats.org/presentationml/2006/main">
  <p:tag name="AS_UNIQUEID" val="623"/>
</p:tagLst>
</file>

<file path=ppt/tags/tag146.xml><?xml version="1.0" encoding="utf-8"?>
<p:tagLst xmlns:p="http://schemas.openxmlformats.org/presentationml/2006/main">
  <p:tag name="AS_UNIQUEID" val="624"/>
</p:tagLst>
</file>

<file path=ppt/tags/tag147.xml><?xml version="1.0" encoding="utf-8"?>
<p:tagLst xmlns:p="http://schemas.openxmlformats.org/presentationml/2006/main">
  <p:tag name="AS_UNIQUEID" val="625"/>
</p:tagLst>
</file>

<file path=ppt/tags/tag148.xml><?xml version="1.0" encoding="utf-8"?>
<p:tagLst xmlns:p="http://schemas.openxmlformats.org/presentationml/2006/main">
  <p:tag name="AS_UNIQUEID" val="626"/>
</p:tagLst>
</file>

<file path=ppt/tags/tag149.xml><?xml version="1.0" encoding="utf-8"?>
<p:tagLst xmlns:p="http://schemas.openxmlformats.org/presentationml/2006/main">
  <p:tag name="AS_UNIQUEID" val="627"/>
</p:tagLst>
</file>

<file path=ppt/tags/tag15.xml><?xml version="1.0" encoding="utf-8"?>
<p:tagLst xmlns:p="http://schemas.openxmlformats.org/presentationml/2006/main">
  <p:tag name="AS_UNIQUEID" val="540"/>
</p:tagLst>
</file>

<file path=ppt/tags/tag150.xml><?xml version="1.0" encoding="utf-8"?>
<p:tagLst xmlns:p="http://schemas.openxmlformats.org/presentationml/2006/main">
  <p:tag name="AS_UNIQUEID" val="628"/>
</p:tagLst>
</file>

<file path=ppt/tags/tag151.xml><?xml version="1.0" encoding="utf-8"?>
<p:tagLst xmlns:p="http://schemas.openxmlformats.org/presentationml/2006/main">
  <p:tag name="AS_UNIQUEID" val="629"/>
</p:tagLst>
</file>

<file path=ppt/tags/tag152.xml><?xml version="1.0" encoding="utf-8"?>
<p:tagLst xmlns:p="http://schemas.openxmlformats.org/presentationml/2006/main">
  <p:tag name="AS_UNIQUEID" val="630"/>
</p:tagLst>
</file>

<file path=ppt/tags/tag153.xml><?xml version="1.0" encoding="utf-8"?>
<p:tagLst xmlns:p="http://schemas.openxmlformats.org/presentationml/2006/main">
  <p:tag name="AS_UNIQUEID" val="791"/>
</p:tagLst>
</file>

<file path=ppt/tags/tag154.xml><?xml version="1.0" encoding="utf-8"?>
<p:tagLst xmlns:p="http://schemas.openxmlformats.org/presentationml/2006/main">
  <p:tag name="AS_UNIQUEID" val="439"/>
  <p:tag name="KSO_WM_UNIT_PLACING_PICTURE_USER_VIEWPORT" val="{&quot;height&quot;:4380,&quot;width&quot;:4090}"/>
</p:tagLst>
</file>

<file path=ppt/tags/tag155.xml><?xml version="1.0" encoding="utf-8"?>
<p:tagLst xmlns:p="http://schemas.openxmlformats.org/presentationml/2006/main">
  <p:tag name="AS_UNIQUEID" val="632"/>
</p:tagLst>
</file>

<file path=ppt/tags/tag156.xml><?xml version="1.0" encoding="utf-8"?>
<p:tagLst xmlns:p="http://schemas.openxmlformats.org/presentationml/2006/main">
  <p:tag name="AS_UNIQUEID" val="633"/>
</p:tagLst>
</file>

<file path=ppt/tags/tag157.xml><?xml version="1.0" encoding="utf-8"?>
<p:tagLst xmlns:p="http://schemas.openxmlformats.org/presentationml/2006/main">
  <p:tag name="AS_UNIQUEID" val="634"/>
</p:tagLst>
</file>

<file path=ppt/tags/tag158.xml><?xml version="1.0" encoding="utf-8"?>
<p:tagLst xmlns:p="http://schemas.openxmlformats.org/presentationml/2006/main">
  <p:tag name="AS_UNIQUEID" val="635"/>
  <p:tag name="KSO_WM_UNIT_PLACING_PICTURE_USER_VIEWPORT" val="{&quot;height&quot;:4500,&quot;width&quot;:3780}"/>
</p:tagLst>
</file>

<file path=ppt/tags/tag159.xml><?xml version="1.0" encoding="utf-8"?>
<p:tagLst xmlns:p="http://schemas.openxmlformats.org/presentationml/2006/main">
  <p:tag name="AS_UNIQUEID" val="636"/>
</p:tagLst>
</file>

<file path=ppt/tags/tag16.xml><?xml version="1.0" encoding="utf-8"?>
<p:tagLst xmlns:p="http://schemas.openxmlformats.org/presentationml/2006/main">
  <p:tag name="AS_UNIQUEID" val="541"/>
</p:tagLst>
</file>

<file path=ppt/tags/tag160.xml><?xml version="1.0" encoding="utf-8"?>
<p:tagLst xmlns:p="http://schemas.openxmlformats.org/presentationml/2006/main">
  <p:tag name="AS_UNIQUEID" val="637"/>
</p:tagLst>
</file>

<file path=ppt/tags/tag161.xml><?xml version="1.0" encoding="utf-8"?>
<p:tagLst xmlns:p="http://schemas.openxmlformats.org/presentationml/2006/main">
  <p:tag name="AS_UNIQUEID" val="638"/>
</p:tagLst>
</file>

<file path=ppt/tags/tag162.xml><?xml version="1.0" encoding="utf-8"?>
<p:tagLst xmlns:p="http://schemas.openxmlformats.org/presentationml/2006/main">
  <p:tag name="AS_UNIQUEID" val="792"/>
</p:tagLst>
</file>

<file path=ppt/tags/tag163.xml><?xml version="1.0" encoding="utf-8"?>
<p:tagLst xmlns:p="http://schemas.openxmlformats.org/presentationml/2006/main">
  <p:tag name="AS_UNIQUEID" val="439"/>
  <p:tag name="KSO_WM_UNIT_PLACING_PICTURE_USER_VIEWPORT" val="{&quot;height&quot;:4380,&quot;width&quot;:4090}"/>
</p:tagLst>
</file>

<file path=ppt/tags/tag164.xml><?xml version="1.0" encoding="utf-8"?>
<p:tagLst xmlns:p="http://schemas.openxmlformats.org/presentationml/2006/main">
  <p:tag name="AS_UNIQUEID" val="640"/>
</p:tagLst>
</file>

<file path=ppt/tags/tag165.xml><?xml version="1.0" encoding="utf-8"?>
<p:tagLst xmlns:p="http://schemas.openxmlformats.org/presentationml/2006/main">
  <p:tag name="AS_UNIQUEID" val="641"/>
</p:tagLst>
</file>

<file path=ppt/tags/tag166.xml><?xml version="1.0" encoding="utf-8"?>
<p:tagLst xmlns:p="http://schemas.openxmlformats.org/presentationml/2006/main">
  <p:tag name="AS_UNIQUEID" val="642"/>
</p:tagLst>
</file>

<file path=ppt/tags/tag167.xml><?xml version="1.0" encoding="utf-8"?>
<p:tagLst xmlns:p="http://schemas.openxmlformats.org/presentationml/2006/main">
  <p:tag name="AS_UNIQUEID" val="643"/>
</p:tagLst>
</file>

<file path=ppt/tags/tag168.xml><?xml version="1.0" encoding="utf-8"?>
<p:tagLst xmlns:p="http://schemas.openxmlformats.org/presentationml/2006/main">
  <p:tag name="AS_UNIQUEID" val="644"/>
</p:tagLst>
</file>

<file path=ppt/tags/tag169.xml><?xml version="1.0" encoding="utf-8"?>
<p:tagLst xmlns:p="http://schemas.openxmlformats.org/presentationml/2006/main">
  <p:tag name="AS_UNIQUEID" val="645"/>
</p:tagLst>
</file>

<file path=ppt/tags/tag17.xml><?xml version="1.0" encoding="utf-8"?>
<p:tagLst xmlns:p="http://schemas.openxmlformats.org/presentationml/2006/main">
  <p:tag name="AS_UNIQUEID" val="771"/>
</p:tagLst>
</file>

<file path=ppt/tags/tag170.xml><?xml version="1.0" encoding="utf-8"?>
<p:tagLst xmlns:p="http://schemas.openxmlformats.org/presentationml/2006/main">
  <p:tag name="AS_UNIQUEID" val="646"/>
</p:tagLst>
</file>

<file path=ppt/tags/tag171.xml><?xml version="1.0" encoding="utf-8"?>
<p:tagLst xmlns:p="http://schemas.openxmlformats.org/presentationml/2006/main">
  <p:tag name="AS_UNIQUEID" val="793"/>
</p:tagLst>
</file>

<file path=ppt/tags/tag172.xml><?xml version="1.0" encoding="utf-8"?>
<p:tagLst xmlns:p="http://schemas.openxmlformats.org/presentationml/2006/main">
  <p:tag name="AS_UNIQUEID" val="439"/>
  <p:tag name="KSO_WM_UNIT_PLACING_PICTURE_USER_VIEWPORT" val="{&quot;height&quot;:4380,&quot;width&quot;:4090}"/>
</p:tagLst>
</file>

<file path=ppt/tags/tag173.xml><?xml version="1.0" encoding="utf-8"?>
<p:tagLst xmlns:p="http://schemas.openxmlformats.org/presentationml/2006/main">
  <p:tag name="AS_UNIQUEID" val="648"/>
</p:tagLst>
</file>

<file path=ppt/tags/tag174.xml><?xml version="1.0" encoding="utf-8"?>
<p:tagLst xmlns:p="http://schemas.openxmlformats.org/presentationml/2006/main">
  <p:tag name="AS_UNIQUEID" val="649"/>
</p:tagLst>
</file>

<file path=ppt/tags/tag175.xml><?xml version="1.0" encoding="utf-8"?>
<p:tagLst xmlns:p="http://schemas.openxmlformats.org/presentationml/2006/main">
  <p:tag name="AS_UNIQUEID" val="650"/>
</p:tagLst>
</file>

<file path=ppt/tags/tag176.xml><?xml version="1.0" encoding="utf-8"?>
<p:tagLst xmlns:p="http://schemas.openxmlformats.org/presentationml/2006/main">
  <p:tag name="AS_UNIQUEID" val="651"/>
</p:tagLst>
</file>

<file path=ppt/tags/tag177.xml><?xml version="1.0" encoding="utf-8"?>
<p:tagLst xmlns:p="http://schemas.openxmlformats.org/presentationml/2006/main">
  <p:tag name="AS_UNIQUEID" val="794"/>
</p:tagLst>
</file>

<file path=ppt/tags/tag178.xml><?xml version="1.0" encoding="utf-8"?>
<p:tagLst xmlns:p="http://schemas.openxmlformats.org/presentationml/2006/main">
  <p:tag name="AS_UNIQUEID" val="439"/>
  <p:tag name="KSO_WM_UNIT_PLACING_PICTURE_USER_VIEWPORT" val="{&quot;height&quot;:4380,&quot;width&quot;:4090}"/>
</p:tagLst>
</file>

<file path=ppt/tags/tag179.xml><?xml version="1.0" encoding="utf-8"?>
<p:tagLst xmlns:p="http://schemas.openxmlformats.org/presentationml/2006/main">
  <p:tag name="AS_UNIQUEID" val="653"/>
</p:tagLst>
</file>

<file path=ppt/tags/tag18.xml><?xml version="1.0" encoding="utf-8"?>
<p:tagLst xmlns:p="http://schemas.openxmlformats.org/presentationml/2006/main">
  <p:tag name="AS_UNIQUEID" val="543"/>
</p:tagLst>
</file>

<file path=ppt/tags/tag180.xml><?xml version="1.0" encoding="utf-8"?>
<p:tagLst xmlns:p="http://schemas.openxmlformats.org/presentationml/2006/main">
  <p:tag name="AS_UNIQUEID" val="654"/>
</p:tagLst>
</file>

<file path=ppt/tags/tag181.xml><?xml version="1.0" encoding="utf-8"?>
<p:tagLst xmlns:p="http://schemas.openxmlformats.org/presentationml/2006/main">
  <p:tag name="AS_UNIQUEID" val="655"/>
</p:tagLst>
</file>

<file path=ppt/tags/tag182.xml><?xml version="1.0" encoding="utf-8"?>
<p:tagLst xmlns:p="http://schemas.openxmlformats.org/presentationml/2006/main">
  <p:tag name="AS_UNIQUEID" val="795"/>
</p:tagLst>
</file>

<file path=ppt/tags/tag183.xml><?xml version="1.0" encoding="utf-8"?>
<p:tagLst xmlns:p="http://schemas.openxmlformats.org/presentationml/2006/main">
  <p:tag name="AS_UNIQUEID" val="510"/>
</p:tagLst>
</file>

<file path=ppt/tags/tag184.xml><?xml version="1.0" encoding="utf-8"?>
<p:tagLst xmlns:p="http://schemas.openxmlformats.org/presentationml/2006/main">
  <p:tag name="AS_UNIQUEID" val="511"/>
</p:tagLst>
</file>

<file path=ppt/tags/tag185.xml><?xml version="1.0" encoding="utf-8"?>
<p:tagLst xmlns:p="http://schemas.openxmlformats.org/presentationml/2006/main">
  <p:tag name="AS_UNIQUEID" val="512"/>
</p:tagLst>
</file>

<file path=ppt/tags/tag186.xml><?xml version="1.0" encoding="utf-8"?>
<p:tagLst xmlns:p="http://schemas.openxmlformats.org/presentationml/2006/main">
  <p:tag name="AS_UNIQUEID" val="513"/>
</p:tagLst>
</file>

<file path=ppt/tags/tag187.xml><?xml version="1.0" encoding="utf-8"?>
<p:tagLst xmlns:p="http://schemas.openxmlformats.org/presentationml/2006/main">
  <p:tag name="AS_UNIQUEID" val="514"/>
</p:tagLst>
</file>

<file path=ppt/tags/tag188.xml><?xml version="1.0" encoding="utf-8"?>
<p:tagLst xmlns:p="http://schemas.openxmlformats.org/presentationml/2006/main">
  <p:tag name="AS_UNIQUEID" val="515"/>
</p:tagLst>
</file>

<file path=ppt/tags/tag189.xml><?xml version="1.0" encoding="utf-8"?>
<p:tagLst xmlns:p="http://schemas.openxmlformats.org/presentationml/2006/main">
  <p:tag name="AS_UNIQUEID" val="516"/>
</p:tagLst>
</file>

<file path=ppt/tags/tag19.xml><?xml version="1.0" encoding="utf-8"?>
<p:tagLst xmlns:p="http://schemas.openxmlformats.org/presentationml/2006/main">
  <p:tag name="AS_UNIQUEID" val="544"/>
</p:tagLst>
</file>

<file path=ppt/tags/tag190.xml><?xml version="1.0" encoding="utf-8"?>
<p:tagLst xmlns:p="http://schemas.openxmlformats.org/presentationml/2006/main">
  <p:tag name="AS_UNIQUEID" val="517"/>
</p:tagLst>
</file>

<file path=ppt/tags/tag191.xml><?xml version="1.0" encoding="utf-8"?>
<p:tagLst xmlns:p="http://schemas.openxmlformats.org/presentationml/2006/main">
  <p:tag name="AS_UNIQUEID" val="518"/>
</p:tagLst>
</file>

<file path=ppt/tags/tag192.xml><?xml version="1.0" encoding="utf-8"?>
<p:tagLst xmlns:p="http://schemas.openxmlformats.org/presentationml/2006/main">
  <p:tag name="AS_UNIQUEID" val="519"/>
</p:tagLst>
</file>

<file path=ppt/tags/tag193.xml><?xml version="1.0" encoding="utf-8"?>
<p:tagLst xmlns:p="http://schemas.openxmlformats.org/presentationml/2006/main">
  <p:tag name="AS_UNIQUEID" val="520"/>
</p:tagLst>
</file>

<file path=ppt/tags/tag194.xml><?xml version="1.0" encoding="utf-8"?>
<p:tagLst xmlns:p="http://schemas.openxmlformats.org/presentationml/2006/main">
  <p:tag name="AS_UNIQUEID" val="521"/>
</p:tagLst>
</file>

<file path=ppt/tags/tag195.xml><?xml version="1.0" encoding="utf-8"?>
<p:tagLst xmlns:p="http://schemas.openxmlformats.org/presentationml/2006/main">
  <p:tag name="AS_UNIQUEID" val="522"/>
</p:tagLst>
</file>

<file path=ppt/tags/tag196.xml><?xml version="1.0" encoding="utf-8"?>
<p:tagLst xmlns:p="http://schemas.openxmlformats.org/presentationml/2006/main">
  <p:tag name="AS_UNIQUEID" val="523"/>
</p:tagLst>
</file>

<file path=ppt/tags/tag197.xml><?xml version="1.0" encoding="utf-8"?>
<p:tagLst xmlns:p="http://schemas.openxmlformats.org/presentationml/2006/main">
  <p:tag name="AS_UNIQUEID" val="524"/>
</p:tagLst>
</file>

<file path=ppt/tags/tag198.xml><?xml version="1.0" encoding="utf-8"?>
<p:tagLst xmlns:p="http://schemas.openxmlformats.org/presentationml/2006/main">
  <p:tag name="AS_UNIQUEID" val="525"/>
</p:tagLst>
</file>

<file path=ppt/tags/tag199.xml><?xml version="1.0" encoding="utf-8"?>
<p:tagLst xmlns:p="http://schemas.openxmlformats.org/presentationml/2006/main">
  <p:tag name="AS_UNIQUEID" val="439"/>
  <p:tag name="KSO_WM_UNIT_PLACING_PICTURE_USER_VIEWPORT" val="{&quot;height&quot;:4380,&quot;width&quot;:4090}"/>
</p:tagLst>
</file>

<file path=ppt/tags/tag2.xml><?xml version="1.0" encoding="utf-8"?>
<p:tagLst xmlns:p="http://schemas.openxmlformats.org/presentationml/2006/main">
  <p:tag name="AS_UNIQUEID" val="527"/>
</p:tagLst>
</file>

<file path=ppt/tags/tag20.xml><?xml version="1.0" encoding="utf-8"?>
<p:tagLst xmlns:p="http://schemas.openxmlformats.org/presentationml/2006/main">
  <p:tag name="AS_UNIQUEID" val="545"/>
</p:tagLst>
</file>

<file path=ppt/tags/tag200.xml><?xml version="1.0" encoding="utf-8"?>
<p:tagLst xmlns:p="http://schemas.openxmlformats.org/presentationml/2006/main">
  <p:tag name="AS_UNIQUEID" val="657"/>
</p:tagLst>
</file>

<file path=ppt/tags/tag201.xml><?xml version="1.0" encoding="utf-8"?>
<p:tagLst xmlns:p="http://schemas.openxmlformats.org/presentationml/2006/main">
  <p:tag name="AS_UNIQUEID" val="658"/>
</p:tagLst>
</file>

<file path=ppt/tags/tag202.xml><?xml version="1.0" encoding="utf-8"?>
<p:tagLst xmlns:p="http://schemas.openxmlformats.org/presentationml/2006/main">
  <p:tag name="AS_UNIQUEID" val="796"/>
</p:tagLst>
</file>

<file path=ppt/tags/tag203.xml><?xml version="1.0" encoding="utf-8"?>
<p:tagLst xmlns:p="http://schemas.openxmlformats.org/presentationml/2006/main">
  <p:tag name="AS_UNIQUEID" val="525"/>
</p:tagLst>
</file>

<file path=ppt/tags/tag204.xml><?xml version="1.0" encoding="utf-8"?>
<p:tagLst xmlns:p="http://schemas.openxmlformats.org/presentationml/2006/main">
  <p:tag name="AS_UNIQUEID" val="439"/>
  <p:tag name="KSO_WM_UNIT_PLACING_PICTURE_USER_VIEWPORT" val="{&quot;height&quot;:4380,&quot;width&quot;:4090}"/>
</p:tagLst>
</file>

<file path=ppt/tags/tag205.xml><?xml version="1.0" encoding="utf-8"?>
<p:tagLst xmlns:p="http://schemas.openxmlformats.org/presentationml/2006/main">
  <p:tag name="AS_UNIQUEID" val="660"/>
</p:tagLst>
</file>

<file path=ppt/tags/tag206.xml><?xml version="1.0" encoding="utf-8"?>
<p:tagLst xmlns:p="http://schemas.openxmlformats.org/presentationml/2006/main">
  <p:tag name="AS_UNIQUEID" val="661"/>
</p:tagLst>
</file>

<file path=ppt/tags/tag207.xml><?xml version="1.0" encoding="utf-8"?>
<p:tagLst xmlns:p="http://schemas.openxmlformats.org/presentationml/2006/main">
  <p:tag name="AS_UNIQUEID" val="662"/>
</p:tagLst>
</file>

<file path=ppt/tags/tag208.xml><?xml version="1.0" encoding="utf-8"?>
<p:tagLst xmlns:p="http://schemas.openxmlformats.org/presentationml/2006/main">
  <p:tag name="AS_UNIQUEID" val="797"/>
</p:tagLst>
</file>

<file path=ppt/tags/tag209.xml><?xml version="1.0" encoding="utf-8"?>
<p:tagLst xmlns:p="http://schemas.openxmlformats.org/presentationml/2006/main">
  <p:tag name="AS_UNIQUEID" val="439"/>
  <p:tag name="KSO_WM_UNIT_PLACING_PICTURE_USER_VIEWPORT" val="{&quot;height&quot;:4380,&quot;width&quot;:4090}"/>
</p:tagLst>
</file>

<file path=ppt/tags/tag21.xml><?xml version="1.0" encoding="utf-8"?>
<p:tagLst xmlns:p="http://schemas.openxmlformats.org/presentationml/2006/main">
  <p:tag name="AS_UNIQUEID" val="546"/>
</p:tagLst>
</file>

<file path=ppt/tags/tag210.xml><?xml version="1.0" encoding="utf-8"?>
<p:tagLst xmlns:p="http://schemas.openxmlformats.org/presentationml/2006/main">
  <p:tag name="AS_UNIQUEID" val="664"/>
</p:tagLst>
</file>

<file path=ppt/tags/tag211.xml><?xml version="1.0" encoding="utf-8"?>
<p:tagLst xmlns:p="http://schemas.openxmlformats.org/presentationml/2006/main">
  <p:tag name="AS_UNIQUEID" val="665"/>
</p:tagLst>
</file>

<file path=ppt/tags/tag212.xml><?xml version="1.0" encoding="utf-8"?>
<p:tagLst xmlns:p="http://schemas.openxmlformats.org/presentationml/2006/main">
  <p:tag name="AS_UNIQUEID" val="666"/>
</p:tagLst>
</file>

<file path=ppt/tags/tag213.xml><?xml version="1.0" encoding="utf-8"?>
<p:tagLst xmlns:p="http://schemas.openxmlformats.org/presentationml/2006/main">
  <p:tag name="AS_UNIQUEID" val="667"/>
</p:tagLst>
</file>

<file path=ppt/tags/tag214.xml><?xml version="1.0" encoding="utf-8"?>
<p:tagLst xmlns:p="http://schemas.openxmlformats.org/presentationml/2006/main">
  <p:tag name="AS_UNIQUEID" val="668"/>
</p:tagLst>
</file>

<file path=ppt/tags/tag215.xml><?xml version="1.0" encoding="utf-8"?>
<p:tagLst xmlns:p="http://schemas.openxmlformats.org/presentationml/2006/main">
  <p:tag name="AS_UNIQUEID" val="669"/>
</p:tagLst>
</file>

<file path=ppt/tags/tag216.xml><?xml version="1.0" encoding="utf-8"?>
<p:tagLst xmlns:p="http://schemas.openxmlformats.org/presentationml/2006/main">
  <p:tag name="AS_UNIQUEID" val="670"/>
</p:tagLst>
</file>

<file path=ppt/tags/tag217.xml><?xml version="1.0" encoding="utf-8"?>
<p:tagLst xmlns:p="http://schemas.openxmlformats.org/presentationml/2006/main">
  <p:tag name="AS_UNIQUEID" val="671"/>
</p:tagLst>
</file>

<file path=ppt/tags/tag218.xml><?xml version="1.0" encoding="utf-8"?>
<p:tagLst xmlns:p="http://schemas.openxmlformats.org/presentationml/2006/main">
  <p:tag name="AS_UNIQUEID" val="672"/>
</p:tagLst>
</file>

<file path=ppt/tags/tag219.xml><?xml version="1.0" encoding="utf-8"?>
<p:tagLst xmlns:p="http://schemas.openxmlformats.org/presentationml/2006/main">
  <p:tag name="AS_UNIQUEID" val="798"/>
</p:tagLst>
</file>

<file path=ppt/tags/tag22.xml><?xml version="1.0" encoding="utf-8"?>
<p:tagLst xmlns:p="http://schemas.openxmlformats.org/presentationml/2006/main">
  <p:tag name="AS_UNIQUEID" val="547"/>
</p:tagLst>
</file>

<file path=ppt/tags/tag220.xml><?xml version="1.0" encoding="utf-8"?>
<p:tagLst xmlns:p="http://schemas.openxmlformats.org/presentationml/2006/main">
  <p:tag name="AS_UNIQUEID" val="439"/>
  <p:tag name="KSO_WM_UNIT_PLACING_PICTURE_USER_VIEWPORT" val="{&quot;height&quot;:4380,&quot;width&quot;:4090}"/>
</p:tagLst>
</file>

<file path=ppt/tags/tag221.xml><?xml version="1.0" encoding="utf-8"?>
<p:tagLst xmlns:p="http://schemas.openxmlformats.org/presentationml/2006/main">
  <p:tag name="AS_UNIQUEID" val="674"/>
</p:tagLst>
</file>

<file path=ppt/tags/tag222.xml><?xml version="1.0" encoding="utf-8"?>
<p:tagLst xmlns:p="http://schemas.openxmlformats.org/presentationml/2006/main">
  <p:tag name="AS_UNIQUEID" val="675"/>
</p:tagLst>
</file>

<file path=ppt/tags/tag223.xml><?xml version="1.0" encoding="utf-8"?>
<p:tagLst xmlns:p="http://schemas.openxmlformats.org/presentationml/2006/main">
  <p:tag name="AS_UNIQUEID" val="676"/>
</p:tagLst>
</file>

<file path=ppt/tags/tag224.xml><?xml version="1.0" encoding="utf-8"?>
<p:tagLst xmlns:p="http://schemas.openxmlformats.org/presentationml/2006/main">
  <p:tag name="AS_UNIQUEID" val="677"/>
</p:tagLst>
</file>

<file path=ppt/tags/tag225.xml><?xml version="1.0" encoding="utf-8"?>
<p:tagLst xmlns:p="http://schemas.openxmlformats.org/presentationml/2006/main">
  <p:tag name="AS_UNIQUEID" val="678"/>
</p:tagLst>
</file>

<file path=ppt/tags/tag226.xml><?xml version="1.0" encoding="utf-8"?>
<p:tagLst xmlns:p="http://schemas.openxmlformats.org/presentationml/2006/main">
  <p:tag name="AS_UNIQUEID" val="679"/>
</p:tagLst>
</file>

<file path=ppt/tags/tag227.xml><?xml version="1.0" encoding="utf-8"?>
<p:tagLst xmlns:p="http://schemas.openxmlformats.org/presentationml/2006/main">
  <p:tag name="AS_UNIQUEID" val="680"/>
</p:tagLst>
</file>

<file path=ppt/tags/tag228.xml><?xml version="1.0" encoding="utf-8"?>
<p:tagLst xmlns:p="http://schemas.openxmlformats.org/presentationml/2006/main">
  <p:tag name="AS_UNIQUEID" val="681"/>
</p:tagLst>
</file>

<file path=ppt/tags/tag229.xml><?xml version="1.0" encoding="utf-8"?>
<p:tagLst xmlns:p="http://schemas.openxmlformats.org/presentationml/2006/main">
  <p:tag name="AS_UNIQUEID" val="682"/>
</p:tagLst>
</file>

<file path=ppt/tags/tag23.xml><?xml version="1.0" encoding="utf-8"?>
<p:tagLst xmlns:p="http://schemas.openxmlformats.org/presentationml/2006/main">
  <p:tag name="AS_UNIQUEID" val="772"/>
</p:tagLst>
</file>

<file path=ppt/tags/tag230.xml><?xml version="1.0" encoding="utf-8"?>
<p:tagLst xmlns:p="http://schemas.openxmlformats.org/presentationml/2006/main">
  <p:tag name="AS_UNIQUEID" val="799"/>
</p:tagLst>
</file>

<file path=ppt/tags/tag231.xml><?xml version="1.0" encoding="utf-8"?>
<p:tagLst xmlns:p="http://schemas.openxmlformats.org/presentationml/2006/main">
  <p:tag name="AS_UNIQUEID" val="439"/>
  <p:tag name="KSO_WM_UNIT_PLACING_PICTURE_USER_VIEWPORT" val="{&quot;height&quot;:4380,&quot;width&quot;:4090}"/>
</p:tagLst>
</file>

<file path=ppt/tags/tag232.xml><?xml version="1.0" encoding="utf-8"?>
<p:tagLst xmlns:p="http://schemas.openxmlformats.org/presentationml/2006/main">
  <p:tag name="AS_UNIQUEID" val="684"/>
</p:tagLst>
</file>

<file path=ppt/tags/tag233.xml><?xml version="1.0" encoding="utf-8"?>
<p:tagLst xmlns:p="http://schemas.openxmlformats.org/presentationml/2006/main">
  <p:tag name="AS_UNIQUEID" val="685"/>
</p:tagLst>
</file>

<file path=ppt/tags/tag234.xml><?xml version="1.0" encoding="utf-8"?>
<p:tagLst xmlns:p="http://schemas.openxmlformats.org/presentationml/2006/main">
  <p:tag name="AS_UNIQUEID" val="686"/>
</p:tagLst>
</file>

<file path=ppt/tags/tag235.xml><?xml version="1.0" encoding="utf-8"?>
<p:tagLst xmlns:p="http://schemas.openxmlformats.org/presentationml/2006/main">
  <p:tag name="AS_UNIQUEID" val="687"/>
</p:tagLst>
</file>

<file path=ppt/tags/tag236.xml><?xml version="1.0" encoding="utf-8"?>
<p:tagLst xmlns:p="http://schemas.openxmlformats.org/presentationml/2006/main">
  <p:tag name="AS_UNIQUEID" val="688"/>
</p:tagLst>
</file>

<file path=ppt/tags/tag237.xml><?xml version="1.0" encoding="utf-8"?>
<p:tagLst xmlns:p="http://schemas.openxmlformats.org/presentationml/2006/main">
  <p:tag name="AS_UNIQUEID" val="689"/>
</p:tagLst>
</file>

<file path=ppt/tags/tag238.xml><?xml version="1.0" encoding="utf-8"?>
<p:tagLst xmlns:p="http://schemas.openxmlformats.org/presentationml/2006/main">
  <p:tag name="AS_UNIQUEID" val="690"/>
</p:tagLst>
</file>

<file path=ppt/tags/tag239.xml><?xml version="1.0" encoding="utf-8"?>
<p:tagLst xmlns:p="http://schemas.openxmlformats.org/presentationml/2006/main">
  <p:tag name="AS_UNIQUEID" val="691"/>
</p:tagLst>
</file>

<file path=ppt/tags/tag24.xml><?xml version="1.0" encoding="utf-8"?>
<p:tagLst xmlns:p="http://schemas.openxmlformats.org/presentationml/2006/main">
  <p:tag name="AS_UNIQUEID" val="549"/>
</p:tagLst>
</file>

<file path=ppt/tags/tag240.xml><?xml version="1.0" encoding="utf-8"?>
<p:tagLst xmlns:p="http://schemas.openxmlformats.org/presentationml/2006/main">
  <p:tag name="AS_UNIQUEID" val="692"/>
</p:tagLst>
</file>

<file path=ppt/tags/tag241.xml><?xml version="1.0" encoding="utf-8"?>
<p:tagLst xmlns:p="http://schemas.openxmlformats.org/presentationml/2006/main">
  <p:tag name="AS_UNIQUEID" val="693"/>
</p:tagLst>
</file>

<file path=ppt/tags/tag242.xml><?xml version="1.0" encoding="utf-8"?>
<p:tagLst xmlns:p="http://schemas.openxmlformats.org/presentationml/2006/main">
  <p:tag name="AS_UNIQUEID" val="694"/>
</p:tagLst>
</file>

<file path=ppt/tags/tag243.xml><?xml version="1.0" encoding="utf-8"?>
<p:tagLst xmlns:p="http://schemas.openxmlformats.org/presentationml/2006/main">
  <p:tag name="AS_UNIQUEID" val="695"/>
</p:tagLst>
</file>

<file path=ppt/tags/tag244.xml><?xml version="1.0" encoding="utf-8"?>
<p:tagLst xmlns:p="http://schemas.openxmlformats.org/presentationml/2006/main">
  <p:tag name="AS_UNIQUEID" val="696"/>
</p:tagLst>
</file>

<file path=ppt/tags/tag245.xml><?xml version="1.0" encoding="utf-8"?>
<p:tagLst xmlns:p="http://schemas.openxmlformats.org/presentationml/2006/main">
  <p:tag name="AS_UNIQUEID" val="697"/>
</p:tagLst>
</file>

<file path=ppt/tags/tag246.xml><?xml version="1.0" encoding="utf-8"?>
<p:tagLst xmlns:p="http://schemas.openxmlformats.org/presentationml/2006/main">
  <p:tag name="AS_UNIQUEID" val="698"/>
</p:tagLst>
</file>

<file path=ppt/tags/tag247.xml><?xml version="1.0" encoding="utf-8"?>
<p:tagLst xmlns:p="http://schemas.openxmlformats.org/presentationml/2006/main">
  <p:tag name="AS_UNIQUEID" val="699"/>
</p:tagLst>
</file>

<file path=ppt/tags/tag248.xml><?xml version="1.0" encoding="utf-8"?>
<p:tagLst xmlns:p="http://schemas.openxmlformats.org/presentationml/2006/main">
  <p:tag name="AS_UNIQUEID" val="800"/>
</p:tagLst>
</file>

<file path=ppt/tags/tag249.xml><?xml version="1.0" encoding="utf-8"?>
<p:tagLst xmlns:p="http://schemas.openxmlformats.org/presentationml/2006/main">
  <p:tag name="AS_UNIQUEID" val="439"/>
  <p:tag name="KSO_WM_UNIT_PLACING_PICTURE_USER_VIEWPORT" val="{&quot;height&quot;:4380,&quot;width&quot;:4090}"/>
</p:tagLst>
</file>

<file path=ppt/tags/tag25.xml><?xml version="1.0" encoding="utf-8"?>
<p:tagLst xmlns:p="http://schemas.openxmlformats.org/presentationml/2006/main">
  <p:tag name="AS_UNIQUEID" val="550"/>
</p:tagLst>
</file>

<file path=ppt/tags/tag250.xml><?xml version="1.0" encoding="utf-8"?>
<p:tagLst xmlns:p="http://schemas.openxmlformats.org/presentationml/2006/main">
  <p:tag name="AS_UNIQUEID" val="701"/>
</p:tagLst>
</file>

<file path=ppt/tags/tag251.xml><?xml version="1.0" encoding="utf-8"?>
<p:tagLst xmlns:p="http://schemas.openxmlformats.org/presentationml/2006/main">
  <p:tag name="AS_UNIQUEID" val="702"/>
</p:tagLst>
</file>

<file path=ppt/tags/tag252.xml><?xml version="1.0" encoding="utf-8"?>
<p:tagLst xmlns:p="http://schemas.openxmlformats.org/presentationml/2006/main">
  <p:tag name="AS_UNIQUEID" val="703"/>
</p:tagLst>
</file>

<file path=ppt/tags/tag253.xml><?xml version="1.0" encoding="utf-8"?>
<p:tagLst xmlns:p="http://schemas.openxmlformats.org/presentationml/2006/main">
  <p:tag name="AS_UNIQUEID" val="704"/>
</p:tagLst>
</file>

<file path=ppt/tags/tag254.xml><?xml version="1.0" encoding="utf-8"?>
<p:tagLst xmlns:p="http://schemas.openxmlformats.org/presentationml/2006/main">
  <p:tag name="AS_UNIQUEID" val="705"/>
</p:tagLst>
</file>

<file path=ppt/tags/tag255.xml><?xml version="1.0" encoding="utf-8"?>
<p:tagLst xmlns:p="http://schemas.openxmlformats.org/presentationml/2006/main">
  <p:tag name="AS_UNIQUEID" val="706"/>
</p:tagLst>
</file>

<file path=ppt/tags/tag256.xml><?xml version="1.0" encoding="utf-8"?>
<p:tagLst xmlns:p="http://schemas.openxmlformats.org/presentationml/2006/main">
  <p:tag name="AS_UNIQUEID" val="801"/>
</p:tagLst>
</file>

<file path=ppt/tags/tag257.xml><?xml version="1.0" encoding="utf-8"?>
<p:tagLst xmlns:p="http://schemas.openxmlformats.org/presentationml/2006/main">
  <p:tag name="AS_UNIQUEID" val="439"/>
  <p:tag name="KSO_WM_UNIT_PLACING_PICTURE_USER_VIEWPORT" val="{&quot;height&quot;:4380,&quot;width&quot;:4090}"/>
</p:tagLst>
</file>

<file path=ppt/tags/tag258.xml><?xml version="1.0" encoding="utf-8"?>
<p:tagLst xmlns:p="http://schemas.openxmlformats.org/presentationml/2006/main">
  <p:tag name="AS_UNIQUEID" val="708"/>
</p:tagLst>
</file>

<file path=ppt/tags/tag259.xml><?xml version="1.0" encoding="utf-8"?>
<p:tagLst xmlns:p="http://schemas.openxmlformats.org/presentationml/2006/main">
  <p:tag name="AS_UNIQUEID" val="709"/>
</p:tagLst>
</file>

<file path=ppt/tags/tag26.xml><?xml version="1.0" encoding="utf-8"?>
<p:tagLst xmlns:p="http://schemas.openxmlformats.org/presentationml/2006/main">
  <p:tag name="AS_UNIQUEID" val="551"/>
</p:tagLst>
</file>

<file path=ppt/tags/tag260.xml><?xml version="1.0" encoding="utf-8"?>
<p:tagLst xmlns:p="http://schemas.openxmlformats.org/presentationml/2006/main">
  <p:tag name="AS_UNIQUEID" val="710"/>
</p:tagLst>
</file>

<file path=ppt/tags/tag261.xml><?xml version="1.0" encoding="utf-8"?>
<p:tagLst xmlns:p="http://schemas.openxmlformats.org/presentationml/2006/main">
  <p:tag name="AS_UNIQUEID" val="711"/>
</p:tagLst>
</file>

<file path=ppt/tags/tag262.xml><?xml version="1.0" encoding="utf-8"?>
<p:tagLst xmlns:p="http://schemas.openxmlformats.org/presentationml/2006/main">
  <p:tag name="AS_UNIQUEID" val="712"/>
</p:tagLst>
</file>

<file path=ppt/tags/tag263.xml><?xml version="1.0" encoding="utf-8"?>
<p:tagLst xmlns:p="http://schemas.openxmlformats.org/presentationml/2006/main">
  <p:tag name="AS_UNIQUEID" val="802"/>
</p:tagLst>
</file>

<file path=ppt/tags/tag264.xml><?xml version="1.0" encoding="utf-8"?>
<p:tagLst xmlns:p="http://schemas.openxmlformats.org/presentationml/2006/main">
  <p:tag name="AS_UNIQUEID" val="439"/>
  <p:tag name="KSO_WM_UNIT_PLACING_PICTURE_USER_VIEWPORT" val="{&quot;height&quot;:4380,&quot;width&quot;:4090}"/>
</p:tagLst>
</file>

<file path=ppt/tags/tag265.xml><?xml version="1.0" encoding="utf-8"?>
<p:tagLst xmlns:p="http://schemas.openxmlformats.org/presentationml/2006/main">
  <p:tag name="AS_UNIQUEID" val="714"/>
</p:tagLst>
</file>

<file path=ppt/tags/tag266.xml><?xml version="1.0" encoding="utf-8"?>
<p:tagLst xmlns:p="http://schemas.openxmlformats.org/presentationml/2006/main">
  <p:tag name="AS_UNIQUEID" val="715"/>
</p:tagLst>
</file>

<file path=ppt/tags/tag267.xml><?xml version="1.0" encoding="utf-8"?>
<p:tagLst xmlns:p="http://schemas.openxmlformats.org/presentationml/2006/main">
  <p:tag name="AS_UNIQUEID" val="716"/>
</p:tagLst>
</file>

<file path=ppt/tags/tag268.xml><?xml version="1.0" encoding="utf-8"?>
<p:tagLst xmlns:p="http://schemas.openxmlformats.org/presentationml/2006/main">
  <p:tag name="AS_UNIQUEID" val="717"/>
</p:tagLst>
</file>

<file path=ppt/tags/tag269.xml><?xml version="1.0" encoding="utf-8"?>
<p:tagLst xmlns:p="http://schemas.openxmlformats.org/presentationml/2006/main">
  <p:tag name="AS_UNIQUEID" val="718"/>
</p:tagLst>
</file>

<file path=ppt/tags/tag27.xml><?xml version="1.0" encoding="utf-8"?>
<p:tagLst xmlns:p="http://schemas.openxmlformats.org/presentationml/2006/main">
  <p:tag name="AS_UNIQUEID" val="552"/>
</p:tagLst>
</file>

<file path=ppt/tags/tag270.xml><?xml version="1.0" encoding="utf-8"?>
<p:tagLst xmlns:p="http://schemas.openxmlformats.org/presentationml/2006/main">
  <p:tag name="AS_UNIQUEID" val="719"/>
</p:tagLst>
</file>

<file path=ppt/tags/tag271.xml><?xml version="1.0" encoding="utf-8"?>
<p:tagLst xmlns:p="http://schemas.openxmlformats.org/presentationml/2006/main">
  <p:tag name="AS_UNIQUEID" val="720"/>
</p:tagLst>
</file>

<file path=ppt/tags/tag272.xml><?xml version="1.0" encoding="utf-8"?>
<p:tagLst xmlns:p="http://schemas.openxmlformats.org/presentationml/2006/main">
  <p:tag name="AS_UNIQUEID" val="721"/>
</p:tagLst>
</file>

<file path=ppt/tags/tag273.xml><?xml version="1.0" encoding="utf-8"?>
<p:tagLst xmlns:p="http://schemas.openxmlformats.org/presentationml/2006/main">
  <p:tag name="AS_UNIQUEID" val="722"/>
</p:tagLst>
</file>

<file path=ppt/tags/tag274.xml><?xml version="1.0" encoding="utf-8"?>
<p:tagLst xmlns:p="http://schemas.openxmlformats.org/presentationml/2006/main">
  <p:tag name="AS_UNIQUEID" val="723"/>
</p:tagLst>
</file>

<file path=ppt/tags/tag275.xml><?xml version="1.0" encoding="utf-8"?>
<p:tagLst xmlns:p="http://schemas.openxmlformats.org/presentationml/2006/main">
  <p:tag name="AS_UNIQUEID" val="724"/>
</p:tagLst>
</file>

<file path=ppt/tags/tag276.xml><?xml version="1.0" encoding="utf-8"?>
<p:tagLst xmlns:p="http://schemas.openxmlformats.org/presentationml/2006/main">
  <p:tag name="AS_UNIQUEID" val="803"/>
</p:tagLst>
</file>

<file path=ppt/tags/tag277.xml><?xml version="1.0" encoding="utf-8"?>
<p:tagLst xmlns:p="http://schemas.openxmlformats.org/presentationml/2006/main">
  <p:tag name="AS_UNIQUEID" val="439"/>
  <p:tag name="KSO_WM_UNIT_PLACING_PICTURE_USER_VIEWPORT" val="{&quot;height&quot;:4380,&quot;width&quot;:4090}"/>
</p:tagLst>
</file>

<file path=ppt/tags/tag278.xml><?xml version="1.0" encoding="utf-8"?>
<p:tagLst xmlns:p="http://schemas.openxmlformats.org/presentationml/2006/main">
  <p:tag name="AS_UNIQUEID" val="726"/>
</p:tagLst>
</file>

<file path=ppt/tags/tag279.xml><?xml version="1.0" encoding="utf-8"?>
<p:tagLst xmlns:p="http://schemas.openxmlformats.org/presentationml/2006/main">
  <p:tag name="AS_UNIQUEID" val="727"/>
</p:tagLst>
</file>

<file path=ppt/tags/tag28.xml><?xml version="1.0" encoding="utf-8"?>
<p:tagLst xmlns:p="http://schemas.openxmlformats.org/presentationml/2006/main">
  <p:tag name="AS_UNIQUEID" val="553"/>
</p:tagLst>
</file>

<file path=ppt/tags/tag280.xml><?xml version="1.0" encoding="utf-8"?>
<p:tagLst xmlns:p="http://schemas.openxmlformats.org/presentationml/2006/main">
  <p:tag name="AS_UNIQUEID" val="728"/>
</p:tagLst>
</file>

<file path=ppt/tags/tag281.xml><?xml version="1.0" encoding="utf-8"?>
<p:tagLst xmlns:p="http://schemas.openxmlformats.org/presentationml/2006/main">
  <p:tag name="AS_UNIQUEID" val="804"/>
</p:tagLst>
</file>

<file path=ppt/tags/tag282.xml><?xml version="1.0" encoding="utf-8"?>
<p:tagLst xmlns:p="http://schemas.openxmlformats.org/presentationml/2006/main">
  <p:tag name="AS_UNIQUEID" val="439"/>
  <p:tag name="KSO_WM_UNIT_PLACING_PICTURE_USER_VIEWPORT" val="{&quot;height&quot;:4380,&quot;width&quot;:4090}"/>
</p:tagLst>
</file>

<file path=ppt/tags/tag283.xml><?xml version="1.0" encoding="utf-8"?>
<p:tagLst xmlns:p="http://schemas.openxmlformats.org/presentationml/2006/main">
  <p:tag name="AS_UNIQUEID" val="730"/>
</p:tagLst>
</file>

<file path=ppt/tags/tag284.xml><?xml version="1.0" encoding="utf-8"?>
<p:tagLst xmlns:p="http://schemas.openxmlformats.org/presentationml/2006/main">
  <p:tag name="AS_UNIQUEID" val="731"/>
</p:tagLst>
</file>

<file path=ppt/tags/tag285.xml><?xml version="1.0" encoding="utf-8"?>
<p:tagLst xmlns:p="http://schemas.openxmlformats.org/presentationml/2006/main">
  <p:tag name="AS_UNIQUEID" val="732"/>
</p:tagLst>
</file>

<file path=ppt/tags/tag286.xml><?xml version="1.0" encoding="utf-8"?>
<p:tagLst xmlns:p="http://schemas.openxmlformats.org/presentationml/2006/main">
  <p:tag name="AS_UNIQUEID" val="733"/>
</p:tagLst>
</file>

<file path=ppt/tags/tag287.xml><?xml version="1.0" encoding="utf-8"?>
<p:tagLst xmlns:p="http://schemas.openxmlformats.org/presentationml/2006/main">
  <p:tag name="AS_UNIQUEID" val="734"/>
</p:tagLst>
</file>

<file path=ppt/tags/tag288.xml><?xml version="1.0" encoding="utf-8"?>
<p:tagLst xmlns:p="http://schemas.openxmlformats.org/presentationml/2006/main">
  <p:tag name="AS_UNIQUEID" val="805"/>
</p:tagLst>
</file>

<file path=ppt/tags/tag289.xml><?xml version="1.0" encoding="utf-8"?>
<p:tagLst xmlns:p="http://schemas.openxmlformats.org/presentationml/2006/main">
  <p:tag name="AS_UNIQUEID" val="545"/>
</p:tagLst>
</file>

<file path=ppt/tags/tag29.xml><?xml version="1.0" encoding="utf-8"?>
<p:tagLst xmlns:p="http://schemas.openxmlformats.org/presentationml/2006/main">
  <p:tag name="AS_UNIQUEID" val="773"/>
</p:tagLst>
</file>

<file path=ppt/tags/tag290.xml><?xml version="1.0" encoding="utf-8"?>
<p:tagLst xmlns:p="http://schemas.openxmlformats.org/presentationml/2006/main">
  <p:tag name="AS_UNIQUEID" val="546"/>
</p:tagLst>
</file>

<file path=ppt/tags/tag291.xml><?xml version="1.0" encoding="utf-8"?>
<p:tagLst xmlns:p="http://schemas.openxmlformats.org/presentationml/2006/main">
  <p:tag name="AS_UNIQUEID" val="547"/>
</p:tagLst>
</file>

<file path=ppt/tags/tag292.xml><?xml version="1.0" encoding="utf-8"?>
<p:tagLst xmlns:p="http://schemas.openxmlformats.org/presentationml/2006/main">
  <p:tag name="AS_UNIQUEID" val="548"/>
</p:tagLst>
</file>

<file path=ppt/tags/tag293.xml><?xml version="1.0" encoding="utf-8"?>
<p:tagLst xmlns:p="http://schemas.openxmlformats.org/presentationml/2006/main">
  <p:tag name="AS_UNIQUEID" val="549"/>
</p:tagLst>
</file>

<file path=ppt/tags/tag294.xml><?xml version="1.0" encoding="utf-8"?>
<p:tagLst xmlns:p="http://schemas.openxmlformats.org/presentationml/2006/main">
  <p:tag name="AS_UNIQUEID" val="550"/>
</p:tagLst>
</file>

<file path=ppt/tags/tag295.xml><?xml version="1.0" encoding="utf-8"?>
<p:tagLst xmlns:p="http://schemas.openxmlformats.org/presentationml/2006/main">
  <p:tag name="AS_UNIQUEID" val="551"/>
</p:tagLst>
</file>

<file path=ppt/tags/tag296.xml><?xml version="1.0" encoding="utf-8"?>
<p:tagLst xmlns:p="http://schemas.openxmlformats.org/presentationml/2006/main">
  <p:tag name="AS_UNIQUEID" val="552"/>
</p:tagLst>
</file>

<file path=ppt/tags/tag297.xml><?xml version="1.0" encoding="utf-8"?>
<p:tagLst xmlns:p="http://schemas.openxmlformats.org/presentationml/2006/main">
  <p:tag name="AS_UNIQUEID" val="553"/>
</p:tagLst>
</file>

<file path=ppt/tags/tag298.xml><?xml version="1.0" encoding="utf-8"?>
<p:tagLst xmlns:p="http://schemas.openxmlformats.org/presentationml/2006/main">
  <p:tag name="AS_UNIQUEID" val="554"/>
</p:tagLst>
</file>

<file path=ppt/tags/tag299.xml><?xml version="1.0" encoding="utf-8"?>
<p:tagLst xmlns:p="http://schemas.openxmlformats.org/presentationml/2006/main">
  <p:tag name="AS_UNIQUEID" val="555"/>
</p:tagLst>
</file>

<file path=ppt/tags/tag3.xml><?xml version="1.0" encoding="utf-8"?>
<p:tagLst xmlns:p="http://schemas.openxmlformats.org/presentationml/2006/main">
  <p:tag name="AS_UNIQUEID" val="528"/>
</p:tagLst>
</file>

<file path=ppt/tags/tag30.xml><?xml version="1.0" encoding="utf-8"?>
<p:tagLst xmlns:p="http://schemas.openxmlformats.org/presentationml/2006/main">
  <p:tag name="AS_UNIQUEID" val="555"/>
</p:tagLst>
</file>

<file path=ppt/tags/tag300.xml><?xml version="1.0" encoding="utf-8"?>
<p:tagLst xmlns:p="http://schemas.openxmlformats.org/presentationml/2006/main">
  <p:tag name="AS_UNIQUEID" val="556"/>
</p:tagLst>
</file>

<file path=ppt/tags/tag301.xml><?xml version="1.0" encoding="utf-8"?>
<p:tagLst xmlns:p="http://schemas.openxmlformats.org/presentationml/2006/main">
  <p:tag name="AS_UNIQUEID" val="557"/>
</p:tagLst>
</file>

<file path=ppt/tags/tag302.xml><?xml version="1.0" encoding="utf-8"?>
<p:tagLst xmlns:p="http://schemas.openxmlformats.org/presentationml/2006/main">
  <p:tag name="AS_UNIQUEID" val="558"/>
</p:tagLst>
</file>

<file path=ppt/tags/tag303.xml><?xml version="1.0" encoding="utf-8"?>
<p:tagLst xmlns:p="http://schemas.openxmlformats.org/presentationml/2006/main">
  <p:tag name="AS_UNIQUEID" val="559"/>
</p:tagLst>
</file>

<file path=ppt/tags/tag304.xml><?xml version="1.0" encoding="utf-8"?>
<p:tagLst xmlns:p="http://schemas.openxmlformats.org/presentationml/2006/main">
  <p:tag name="AS_UNIQUEID" val="560"/>
</p:tagLst>
</file>

<file path=ppt/tags/tag305.xml><?xml version="1.0" encoding="utf-8"?>
<p:tagLst xmlns:p="http://schemas.openxmlformats.org/presentationml/2006/main">
  <p:tag name="AS_UNIQUEID" val="561"/>
</p:tagLst>
</file>

<file path=ppt/tags/tag306.xml><?xml version="1.0" encoding="utf-8"?>
<p:tagLst xmlns:p="http://schemas.openxmlformats.org/presentationml/2006/main">
  <p:tag name="AS_UNIQUEID" val="562"/>
</p:tagLst>
</file>

<file path=ppt/tags/tag307.xml><?xml version="1.0" encoding="utf-8"?>
<p:tagLst xmlns:p="http://schemas.openxmlformats.org/presentationml/2006/main">
  <p:tag name="AS_UNIQUEID" val="563"/>
</p:tagLst>
</file>

<file path=ppt/tags/tag308.xml><?xml version="1.0" encoding="utf-8"?>
<p:tagLst xmlns:p="http://schemas.openxmlformats.org/presentationml/2006/main">
  <p:tag name="AS_UNIQUEID" val="564"/>
</p:tagLst>
</file>

<file path=ppt/tags/tag309.xml><?xml version="1.0" encoding="utf-8"?>
<p:tagLst xmlns:p="http://schemas.openxmlformats.org/presentationml/2006/main">
  <p:tag name="AS_UNIQUEID" val="565"/>
</p:tagLst>
</file>

<file path=ppt/tags/tag31.xml><?xml version="1.0" encoding="utf-8"?>
<p:tagLst xmlns:p="http://schemas.openxmlformats.org/presentationml/2006/main">
  <p:tag name="AS_UNIQUEID" val="411"/>
  <p:tag name="MH" val="20151108193144"/>
  <p:tag name="MH_LIBRARY" val="GRAPHIC"/>
  <p:tag name="MH_ORDER" val="1"/>
  <p:tag name="MH_TYPE" val="Other"/>
</p:tagLst>
</file>

<file path=ppt/tags/tag310.xml><?xml version="1.0" encoding="utf-8"?>
<p:tagLst xmlns:p="http://schemas.openxmlformats.org/presentationml/2006/main">
  <p:tag name="AS_UNIQUEID" val="566"/>
</p:tagLst>
</file>

<file path=ppt/tags/tag311.xml><?xml version="1.0" encoding="utf-8"?>
<p:tagLst xmlns:p="http://schemas.openxmlformats.org/presentationml/2006/main">
  <p:tag name="AS_UNIQUEID" val="567"/>
</p:tagLst>
</file>

<file path=ppt/tags/tag312.xml><?xml version="1.0" encoding="utf-8"?>
<p:tagLst xmlns:p="http://schemas.openxmlformats.org/presentationml/2006/main">
  <p:tag name="AS_UNIQUEID" val="568"/>
</p:tagLst>
</file>

<file path=ppt/tags/tag313.xml><?xml version="1.0" encoding="utf-8"?>
<p:tagLst xmlns:p="http://schemas.openxmlformats.org/presentationml/2006/main">
  <p:tag name="AS_UNIQUEID" val="569"/>
</p:tagLst>
</file>

<file path=ppt/tags/tag314.xml><?xml version="1.0" encoding="utf-8"?>
<p:tagLst xmlns:p="http://schemas.openxmlformats.org/presentationml/2006/main">
  <p:tag name="AS_UNIQUEID" val="570"/>
</p:tagLst>
</file>

<file path=ppt/tags/tag315.xml><?xml version="1.0" encoding="utf-8"?>
<p:tagLst xmlns:p="http://schemas.openxmlformats.org/presentationml/2006/main">
  <p:tag name="AS_UNIQUEID" val="806"/>
</p:tagLst>
</file>

<file path=ppt/tags/tag316.xml><?xml version="1.0" encoding="utf-8"?>
<p:tagLst xmlns:p="http://schemas.openxmlformats.org/presentationml/2006/main">
  <p:tag name="AS_UNIQUEID" val="571"/>
</p:tagLst>
</file>

<file path=ppt/tags/tag317.xml><?xml version="1.0" encoding="utf-8"?>
<p:tagLst xmlns:p="http://schemas.openxmlformats.org/presentationml/2006/main">
  <p:tag name="AS_UNIQUEID" val="572"/>
</p:tagLst>
</file>

<file path=ppt/tags/tag318.xml><?xml version="1.0" encoding="utf-8"?>
<p:tagLst xmlns:p="http://schemas.openxmlformats.org/presentationml/2006/main">
  <p:tag name="AS_UNIQUEID" val="573"/>
</p:tagLst>
</file>

<file path=ppt/tags/tag319.xml><?xml version="1.0" encoding="utf-8"?>
<p:tagLst xmlns:p="http://schemas.openxmlformats.org/presentationml/2006/main">
  <p:tag name="AS_UNIQUEID" val="807"/>
</p:tagLst>
</file>

<file path=ppt/tags/tag32.xml><?xml version="1.0" encoding="utf-8"?>
<p:tagLst xmlns:p="http://schemas.openxmlformats.org/presentationml/2006/main">
  <p:tag name="AS_UNIQUEID" val="412"/>
  <p:tag name="MH" val="20151108193144"/>
  <p:tag name="MH_LIBRARY" val="GRAPHIC"/>
  <p:tag name="MH_ORDER" val="2"/>
  <p:tag name="MH_TYPE" val="Other"/>
</p:tagLst>
</file>

<file path=ppt/tags/tag320.xml><?xml version="1.0" encoding="utf-8"?>
<p:tagLst xmlns:p="http://schemas.openxmlformats.org/presentationml/2006/main">
  <p:tag name="AS_UNIQUEID" val="574"/>
</p:tagLst>
</file>

<file path=ppt/tags/tag321.xml><?xml version="1.0" encoding="utf-8"?>
<p:tagLst xmlns:p="http://schemas.openxmlformats.org/presentationml/2006/main">
  <p:tag name="AS_UNIQUEID" val="575"/>
</p:tagLst>
</file>

<file path=ppt/tags/tag322.xml><?xml version="1.0" encoding="utf-8"?>
<p:tagLst xmlns:p="http://schemas.openxmlformats.org/presentationml/2006/main">
  <p:tag name="AS_UNIQUEID" val="576"/>
</p:tagLst>
</file>

<file path=ppt/tags/tag323.xml><?xml version="1.0" encoding="utf-8"?>
<p:tagLst xmlns:p="http://schemas.openxmlformats.org/presentationml/2006/main">
  <p:tag name="AS_UNIQUEID" val="808"/>
</p:tagLst>
</file>

<file path=ppt/tags/tag324.xml><?xml version="1.0" encoding="utf-8"?>
<p:tagLst xmlns:p="http://schemas.openxmlformats.org/presentationml/2006/main">
  <p:tag name="AS_UNIQUEID" val="439"/>
  <p:tag name="KSO_WM_UNIT_PLACING_PICTURE_USER_VIEWPORT" val="{&quot;height&quot;:4380,&quot;width&quot;:4090}"/>
</p:tagLst>
</file>

<file path=ppt/tags/tag325.xml><?xml version="1.0" encoding="utf-8"?>
<p:tagLst xmlns:p="http://schemas.openxmlformats.org/presentationml/2006/main">
  <p:tag name="AS_UNIQUEID" val="736"/>
</p:tagLst>
</file>

<file path=ppt/tags/tag326.xml><?xml version="1.0" encoding="utf-8"?>
<p:tagLst xmlns:p="http://schemas.openxmlformats.org/presentationml/2006/main">
  <p:tag name="AS_UNIQUEID" val="737"/>
</p:tagLst>
</file>

<file path=ppt/tags/tag327.xml><?xml version="1.0" encoding="utf-8"?>
<p:tagLst xmlns:p="http://schemas.openxmlformats.org/presentationml/2006/main">
  <p:tag name="AS_UNIQUEID" val="738"/>
</p:tagLst>
</file>

<file path=ppt/tags/tag328.xml><?xml version="1.0" encoding="utf-8"?>
<p:tagLst xmlns:p="http://schemas.openxmlformats.org/presentationml/2006/main">
  <p:tag name="AS_UNIQUEID" val="739"/>
</p:tagLst>
</file>

<file path=ppt/tags/tag329.xml><?xml version="1.0" encoding="utf-8"?>
<p:tagLst xmlns:p="http://schemas.openxmlformats.org/presentationml/2006/main">
  <p:tag name="AS_UNIQUEID" val="809"/>
</p:tagLst>
</file>

<file path=ppt/tags/tag33.xml><?xml version="1.0" encoding="utf-8"?>
<p:tagLst xmlns:p="http://schemas.openxmlformats.org/presentationml/2006/main">
  <p:tag name="AS_UNIQUEID" val="413"/>
  <p:tag name="MH" val="20151108141239"/>
  <p:tag name="MH_LIBRARY" val="GRAPHIC"/>
  <p:tag name="MH_ORDER" val="Freeform 3"/>
</p:tagLst>
</file>

<file path=ppt/tags/tag330.xml><?xml version="1.0" encoding="utf-8"?>
<p:tagLst xmlns:p="http://schemas.openxmlformats.org/presentationml/2006/main">
  <p:tag name="AS_UNIQUEID" val="439"/>
  <p:tag name="KSO_WM_UNIT_PLACING_PICTURE_USER_VIEWPORT" val="{&quot;height&quot;:4380,&quot;width&quot;:4090}"/>
</p:tagLst>
</file>

<file path=ppt/tags/tag331.xml><?xml version="1.0" encoding="utf-8"?>
<p:tagLst xmlns:p="http://schemas.openxmlformats.org/presentationml/2006/main">
  <p:tag name="AS_UNIQUEID" val="741"/>
</p:tagLst>
</file>

<file path=ppt/tags/tag332.xml><?xml version="1.0" encoding="utf-8"?>
<p:tagLst xmlns:p="http://schemas.openxmlformats.org/presentationml/2006/main">
  <p:tag name="AS_UNIQUEID" val="742"/>
</p:tagLst>
</file>

<file path=ppt/tags/tag333.xml><?xml version="1.0" encoding="utf-8"?>
<p:tagLst xmlns:p="http://schemas.openxmlformats.org/presentationml/2006/main">
  <p:tag name="AS_UNIQUEID" val="743"/>
</p:tagLst>
</file>

<file path=ppt/tags/tag334.xml><?xml version="1.0" encoding="utf-8"?>
<p:tagLst xmlns:p="http://schemas.openxmlformats.org/presentationml/2006/main">
  <p:tag name="AS_UNIQUEID" val="744"/>
</p:tagLst>
</file>

<file path=ppt/tags/tag335.xml><?xml version="1.0" encoding="utf-8"?>
<p:tagLst xmlns:p="http://schemas.openxmlformats.org/presentationml/2006/main">
  <p:tag name="AS_UNIQUEID" val="810"/>
</p:tagLst>
</file>

<file path=ppt/tags/tag336.xml><?xml version="1.0" encoding="utf-8"?>
<p:tagLst xmlns:p="http://schemas.openxmlformats.org/presentationml/2006/main">
  <p:tag name="AS_UNIQUEID" val="439"/>
  <p:tag name="KSO_WM_UNIT_PLACING_PICTURE_USER_VIEWPORT" val="{&quot;height&quot;:4380,&quot;width&quot;:4090}"/>
</p:tagLst>
</file>

<file path=ppt/tags/tag337.xml><?xml version="1.0" encoding="utf-8"?>
<p:tagLst xmlns:p="http://schemas.openxmlformats.org/presentationml/2006/main">
  <p:tag name="AS_UNIQUEID" val="746"/>
</p:tagLst>
</file>

<file path=ppt/tags/tag338.xml><?xml version="1.0" encoding="utf-8"?>
<p:tagLst xmlns:p="http://schemas.openxmlformats.org/presentationml/2006/main">
  <p:tag name="AS_UNIQUEID" val="747"/>
</p:tagLst>
</file>

<file path=ppt/tags/tag339.xml><?xml version="1.0" encoding="utf-8"?>
<p:tagLst xmlns:p="http://schemas.openxmlformats.org/presentationml/2006/main">
  <p:tag name="AS_UNIQUEID" val="748"/>
</p:tagLst>
</file>

<file path=ppt/tags/tag34.xml><?xml version="1.0" encoding="utf-8"?>
<p:tagLst xmlns:p="http://schemas.openxmlformats.org/presentationml/2006/main">
  <p:tag name="AS_UNIQUEID" val="414"/>
  <p:tag name="MH" val="20151108141239"/>
  <p:tag name="MH_LIBRARY" val="GRAPHIC"/>
  <p:tag name="MH_ORDER" val="Freeform 4"/>
</p:tagLst>
</file>

<file path=ppt/tags/tag340.xml><?xml version="1.0" encoding="utf-8"?>
<p:tagLst xmlns:p="http://schemas.openxmlformats.org/presentationml/2006/main">
  <p:tag name="AS_UNIQUEID" val="749"/>
</p:tagLst>
</file>

<file path=ppt/tags/tag341.xml><?xml version="1.0" encoding="utf-8"?>
<p:tagLst xmlns:p="http://schemas.openxmlformats.org/presentationml/2006/main">
  <p:tag name="AS_UNIQUEID" val="811"/>
</p:tagLst>
</file>

<file path=ppt/tags/tag342.xml><?xml version="1.0" encoding="utf-8"?>
<p:tagLst xmlns:p="http://schemas.openxmlformats.org/presentationml/2006/main">
  <p:tag name="AS_UNIQUEID" val="439"/>
  <p:tag name="KSO_WM_UNIT_PLACING_PICTURE_USER_VIEWPORT" val="{&quot;height&quot;:4380,&quot;width&quot;:4090}"/>
</p:tagLst>
</file>

<file path=ppt/tags/tag343.xml><?xml version="1.0" encoding="utf-8"?>
<p:tagLst xmlns:p="http://schemas.openxmlformats.org/presentationml/2006/main">
  <p:tag name="AS_UNIQUEID" val="751"/>
</p:tagLst>
</file>

<file path=ppt/tags/tag344.xml><?xml version="1.0" encoding="utf-8"?>
<p:tagLst xmlns:p="http://schemas.openxmlformats.org/presentationml/2006/main">
  <p:tag name="AS_UNIQUEID" val="752"/>
</p:tagLst>
</file>

<file path=ppt/tags/tag345.xml><?xml version="1.0" encoding="utf-8"?>
<p:tagLst xmlns:p="http://schemas.openxmlformats.org/presentationml/2006/main">
  <p:tag name="AS_UNIQUEID" val="753"/>
</p:tagLst>
</file>

<file path=ppt/tags/tag346.xml><?xml version="1.0" encoding="utf-8"?>
<p:tagLst xmlns:p="http://schemas.openxmlformats.org/presentationml/2006/main">
  <p:tag name="AS_UNIQUEID" val="754"/>
</p:tagLst>
</file>

<file path=ppt/tags/tag347.xml><?xml version="1.0" encoding="utf-8"?>
<p:tagLst xmlns:p="http://schemas.openxmlformats.org/presentationml/2006/main">
  <p:tag name="AS_UNIQUEID" val="755"/>
</p:tagLst>
</file>

<file path=ppt/tags/tag348.xml><?xml version="1.0" encoding="utf-8"?>
<p:tagLst xmlns:p="http://schemas.openxmlformats.org/presentationml/2006/main">
  <p:tag name="AS_UNIQUEID" val="756"/>
</p:tagLst>
</file>

<file path=ppt/tags/tag349.xml><?xml version="1.0" encoding="utf-8"?>
<p:tagLst xmlns:p="http://schemas.openxmlformats.org/presentationml/2006/main">
  <p:tag name="AS_UNIQUEID" val="812"/>
</p:tagLst>
</file>

<file path=ppt/tags/tag35.xml><?xml version="1.0" encoding="utf-8"?>
<p:tagLst xmlns:p="http://schemas.openxmlformats.org/presentationml/2006/main">
  <p:tag name="AS_UNIQUEID" val="415"/>
</p:tagLst>
</file>

<file path=ppt/tags/tag350.xml><?xml version="1.0" encoding="utf-8"?>
<p:tagLst xmlns:p="http://schemas.openxmlformats.org/presentationml/2006/main">
  <p:tag name="AS_UNIQUEID" val="439"/>
  <p:tag name="KSO_WM_UNIT_PLACING_PICTURE_USER_VIEWPORT" val="{&quot;height&quot;:4380,&quot;width&quot;:4090}"/>
</p:tagLst>
</file>

<file path=ppt/tags/tag351.xml><?xml version="1.0" encoding="utf-8"?>
<p:tagLst xmlns:p="http://schemas.openxmlformats.org/presentationml/2006/main">
  <p:tag name="AS_UNIQUEID" val="758"/>
</p:tagLst>
</file>

<file path=ppt/tags/tag352.xml><?xml version="1.0" encoding="utf-8"?>
<p:tagLst xmlns:p="http://schemas.openxmlformats.org/presentationml/2006/main">
  <p:tag name="AS_UNIQUEID" val="759"/>
  <p:tag name="KSO_WM_UNIT_PLACING_PICTURE_USER_VIEWPORT" val="{&quot;height&quot;:4500,&quot;width&quot;:3780}"/>
</p:tagLst>
</file>

<file path=ppt/tags/tag353.xml><?xml version="1.0" encoding="utf-8"?>
<p:tagLst xmlns:p="http://schemas.openxmlformats.org/presentationml/2006/main">
  <p:tag name="AS_UNIQUEID" val="760"/>
</p:tagLst>
</file>

<file path=ppt/tags/tag354.xml><?xml version="1.0" encoding="utf-8"?>
<p:tagLst xmlns:p="http://schemas.openxmlformats.org/presentationml/2006/main">
  <p:tag name="AS_UNIQUEID" val="813"/>
</p:tagLst>
</file>

<file path=ppt/tags/tag355.xml><?xml version="1.0" encoding="utf-8"?>
<p:tagLst xmlns:p="http://schemas.openxmlformats.org/presentationml/2006/main">
  <p:tag name="AS_UNIQUEID" val="439"/>
  <p:tag name="KSO_WM_UNIT_PLACING_PICTURE_USER_VIEWPORT" val="{&quot;height&quot;:4380,&quot;width&quot;:4090}"/>
</p:tagLst>
</file>

<file path=ppt/tags/tag356.xml><?xml version="1.0" encoding="utf-8"?>
<p:tagLst xmlns:p="http://schemas.openxmlformats.org/presentationml/2006/main">
  <p:tag name="AS_UNIQUEID" val="762"/>
</p:tagLst>
</file>

<file path=ppt/tags/tag357.xml><?xml version="1.0" encoding="utf-8"?>
<p:tagLst xmlns:p="http://schemas.openxmlformats.org/presentationml/2006/main">
  <p:tag name="AS_UNIQUEID" val="763"/>
</p:tagLst>
</file>

<file path=ppt/tags/tag358.xml><?xml version="1.0" encoding="utf-8"?>
<p:tagLst xmlns:p="http://schemas.openxmlformats.org/presentationml/2006/main">
  <p:tag name="AS_UNIQUEID" val="764"/>
</p:tagLst>
</file>

<file path=ppt/tags/tag359.xml><?xml version="1.0" encoding="utf-8"?>
<p:tagLst xmlns:p="http://schemas.openxmlformats.org/presentationml/2006/main">
  <p:tag name="AS_UNIQUEID" val="765"/>
  <p:tag name="KSO_WM_UNIT_PLACING_PICTURE_USER_VIEWPORT" val="{&quot;height&quot;:4500,&quot;width&quot;:3780}"/>
</p:tagLst>
</file>

<file path=ppt/tags/tag36.xml><?xml version="1.0" encoding="utf-8"?>
<p:tagLst xmlns:p="http://schemas.openxmlformats.org/presentationml/2006/main">
  <p:tag name="AS_UNIQUEID" val="416"/>
</p:tagLst>
</file>

<file path=ppt/tags/tag360.xml><?xml version="1.0" encoding="utf-8"?>
<p:tagLst xmlns:p="http://schemas.openxmlformats.org/presentationml/2006/main">
  <p:tag name="AS_UNIQUEID" val="766"/>
</p:tagLst>
</file>

<file path=ppt/tags/tag361.xml><?xml version="1.0" encoding="utf-8"?>
<p:tagLst xmlns:p="http://schemas.openxmlformats.org/presentationml/2006/main">
  <p:tag name="AS_UNIQUEID" val="767"/>
</p:tagLst>
</file>

<file path=ppt/tags/tag362.xml><?xml version="1.0" encoding="utf-8"?>
<p:tagLst xmlns:p="http://schemas.openxmlformats.org/presentationml/2006/main">
  <p:tag name="AS_UNIQUEID" val="814"/>
</p:tagLst>
</file>

<file path=ppt/tags/tag363.xml><?xml version="1.0" encoding="utf-8"?>
<p:tagLst xmlns:p="http://schemas.openxmlformats.org/presentationml/2006/main">
  <p:tag name="AS_UNIQUEID" val="815"/>
</p:tagLst>
</file>

<file path=ppt/tags/tag364.xml><?xml version="1.0" encoding="utf-8"?>
<p:tagLst xmlns:p="http://schemas.openxmlformats.org/presentationml/2006/main">
  <p:tag name="AS_UNIQUEID" val="816"/>
</p:tagLst>
</file>

<file path=ppt/tags/tag365.xml><?xml version="1.0" encoding="utf-8"?>
<p:tagLst xmlns:p="http://schemas.openxmlformats.org/presentationml/2006/main">
  <p:tag name="AS_UNIQUEID" val="817"/>
</p:tagLst>
</file>

<file path=ppt/tags/tag366.xml><?xml version="1.0" encoding="utf-8"?>
<p:tagLst xmlns:p="http://schemas.openxmlformats.org/presentationml/2006/main">
  <p:tag name="AS_UNIQUEID" val="818"/>
</p:tagLst>
</file>

<file path=ppt/tags/tag367.xml><?xml version="1.0" encoding="utf-8"?>
<p:tagLst xmlns:p="http://schemas.openxmlformats.org/presentationml/2006/main">
  <p:tag name="AS_UNIQUEID" val="819"/>
</p:tagLst>
</file>

<file path=ppt/tags/tag368.xml><?xml version="1.0" encoding="utf-8"?>
<p:tagLst xmlns:p="http://schemas.openxmlformats.org/presentationml/2006/main">
  <p:tag name="AS_UNIQUEID" val="820"/>
</p:tagLst>
</file>

<file path=ppt/tags/tag369.xml><?xml version="1.0" encoding="utf-8"?>
<p:tagLst xmlns:p="http://schemas.openxmlformats.org/presentationml/2006/main">
  <p:tag name="AS_UNIQUEID" val="821"/>
</p:tagLst>
</file>

<file path=ppt/tags/tag37.xml><?xml version="1.0" encoding="utf-8"?>
<p:tagLst xmlns:p="http://schemas.openxmlformats.org/presentationml/2006/main">
  <p:tag name="AS_UNIQUEID" val="417"/>
</p:tagLst>
</file>

<file path=ppt/tags/tag370.xml><?xml version="1.0" encoding="utf-8"?>
<p:tagLst xmlns:p="http://schemas.openxmlformats.org/presentationml/2006/main">
  <p:tag name="AS_UNIQUEID" val="822"/>
</p:tagLst>
</file>

<file path=ppt/tags/tag371.xml><?xml version="1.0" encoding="utf-8"?>
<p:tagLst xmlns:p="http://schemas.openxmlformats.org/presentationml/2006/main">
  <p:tag name="AS_UNIQUEID" val="823"/>
</p:tagLst>
</file>

<file path=ppt/tags/tag372.xml><?xml version="1.0" encoding="utf-8"?>
<p:tagLst xmlns:p="http://schemas.openxmlformats.org/presentationml/2006/main">
  <p:tag name="AS_UNIQUEID" val="824"/>
</p:tagLst>
</file>

<file path=ppt/tags/tag373.xml><?xml version="1.0" encoding="utf-8"?>
<p:tagLst xmlns:p="http://schemas.openxmlformats.org/presentationml/2006/main">
  <p:tag name="AS_UNIQUEID" val="825"/>
</p:tagLst>
</file>

<file path=ppt/tags/tag374.xml><?xml version="1.0" encoding="utf-8"?>
<p:tagLst xmlns:p="http://schemas.openxmlformats.org/presentationml/2006/main">
  <p:tag name="AS_UNIQUEID" val="826"/>
</p:tagLst>
</file>

<file path=ppt/tags/tag375.xml><?xml version="1.0" encoding="utf-8"?>
<p:tagLst xmlns:p="http://schemas.openxmlformats.org/presentationml/2006/main">
  <p:tag name="AS_UNIQUEID" val="827"/>
</p:tagLst>
</file>

<file path=ppt/tags/tag376.xml><?xml version="1.0" encoding="utf-8"?>
<p:tagLst xmlns:p="http://schemas.openxmlformats.org/presentationml/2006/main">
  <p:tag name="AS_UNIQUEID" val="828"/>
</p:tagLst>
</file>

<file path=ppt/tags/tag377.xml><?xml version="1.0" encoding="utf-8"?>
<p:tagLst xmlns:p="http://schemas.openxmlformats.org/presentationml/2006/main">
  <p:tag name="AS_UNIQUEID" val="829"/>
</p:tagLst>
</file>

<file path=ppt/tags/tag378.xml><?xml version="1.0" encoding="utf-8"?>
<p:tagLst xmlns:p="http://schemas.openxmlformats.org/presentationml/2006/main">
  <p:tag name="AS_UNIQUEID" val="830"/>
</p:tagLst>
</file>

<file path=ppt/tags/tag379.xml><?xml version="1.0" encoding="utf-8"?>
<p:tagLst xmlns:p="http://schemas.openxmlformats.org/presentationml/2006/main">
  <p:tag name="AS_UNIQUEID" val="831"/>
</p:tagLst>
</file>

<file path=ppt/tags/tag38.xml><?xml version="1.0" encoding="utf-8"?>
<p:tagLst xmlns:p="http://schemas.openxmlformats.org/presentationml/2006/main">
  <p:tag name="AS_UNIQUEID" val="418"/>
</p:tagLst>
</file>

<file path=ppt/tags/tag380.xml><?xml version="1.0" encoding="utf-8"?>
<p:tagLst xmlns:p="http://schemas.openxmlformats.org/presentationml/2006/main">
  <p:tag name="AS_UNIQUEID" val="832"/>
</p:tagLst>
</file>

<file path=ppt/tags/tag381.xml><?xml version="1.0" encoding="utf-8"?>
<p:tagLst xmlns:p="http://schemas.openxmlformats.org/presentationml/2006/main">
  <p:tag name="AS_UNIQUEID" val="833"/>
</p:tagLst>
</file>

<file path=ppt/tags/tag382.xml><?xml version="1.0" encoding="utf-8"?>
<p:tagLst xmlns:p="http://schemas.openxmlformats.org/presentationml/2006/main">
  <p:tag name="AS_UNIQUEID" val="834"/>
</p:tagLst>
</file>

<file path=ppt/tags/tag383.xml><?xml version="1.0" encoding="utf-8"?>
<p:tagLst xmlns:p="http://schemas.openxmlformats.org/presentationml/2006/main">
  <p:tag name="AS_UNIQUEID" val="835"/>
</p:tagLst>
</file>

<file path=ppt/tags/tag384.xml><?xml version="1.0" encoding="utf-8"?>
<p:tagLst xmlns:p="http://schemas.openxmlformats.org/presentationml/2006/main">
  <p:tag name="AS_UNIQUEID" val="836"/>
</p:tagLst>
</file>

<file path=ppt/tags/tag385.xml><?xml version="1.0" encoding="utf-8"?>
<p:tagLst xmlns:p="http://schemas.openxmlformats.org/presentationml/2006/main">
  <p:tag name="AS_UNIQUEID" val="837"/>
</p:tagLst>
</file>

<file path=ppt/tags/tag386.xml><?xml version="1.0" encoding="utf-8"?>
<p:tagLst xmlns:p="http://schemas.openxmlformats.org/presentationml/2006/main">
  <p:tag name="AS_UNIQUEID" val="838"/>
</p:tagLst>
</file>

<file path=ppt/tags/tag387.xml><?xml version="1.0" encoding="utf-8"?>
<p:tagLst xmlns:p="http://schemas.openxmlformats.org/presentationml/2006/main">
  <p:tag name="AS_UNIQUEID" val="839"/>
</p:tagLst>
</file>

<file path=ppt/tags/tag388.xml><?xml version="1.0" encoding="utf-8"?>
<p:tagLst xmlns:p="http://schemas.openxmlformats.org/presentationml/2006/main">
  <p:tag name="AS_UNIQUEID" val="840"/>
</p:tagLst>
</file>

<file path=ppt/tags/tag389.xml><?xml version="1.0" encoding="utf-8"?>
<p:tagLst xmlns:p="http://schemas.openxmlformats.org/presentationml/2006/main">
  <p:tag name="AS_UNIQUEID" val="841"/>
</p:tagLst>
</file>

<file path=ppt/tags/tag39.xml><?xml version="1.0" encoding="utf-8"?>
<p:tagLst xmlns:p="http://schemas.openxmlformats.org/presentationml/2006/main">
  <p:tag name="AS_UNIQUEID" val="419"/>
</p:tagLst>
</file>

<file path=ppt/tags/tag390.xml><?xml version="1.0" encoding="utf-8"?>
<p:tagLst xmlns:p="http://schemas.openxmlformats.org/presentationml/2006/main">
  <p:tag name="AS_UNIQUEID" val="842"/>
</p:tagLst>
</file>

<file path=ppt/tags/tag391.xml><?xml version="1.0" encoding="utf-8"?>
<p:tagLst xmlns:p="http://schemas.openxmlformats.org/presentationml/2006/main">
  <p:tag name="AS_UNIQUEID" val="843"/>
</p:tagLst>
</file>

<file path=ppt/tags/tag392.xml><?xml version="1.0" encoding="utf-8"?>
<p:tagLst xmlns:p="http://schemas.openxmlformats.org/presentationml/2006/main">
  <p:tag name="AS_UNIQUEID" val="844"/>
</p:tagLst>
</file>

<file path=ppt/tags/tag393.xml><?xml version="1.0" encoding="utf-8"?>
<p:tagLst xmlns:p="http://schemas.openxmlformats.org/presentationml/2006/main">
  <p:tag name="AS_UNIQUEID" val="846"/>
</p:tagLst>
</file>

<file path=ppt/tags/tag394.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4.xml><?xml version="1.0" encoding="utf-8"?>
<p:tagLst xmlns:p="http://schemas.openxmlformats.org/presentationml/2006/main">
  <p:tag name="AS_UNIQUEID" val="529"/>
</p:tagLst>
</file>

<file path=ppt/tags/tag40.xml><?xml version="1.0" encoding="utf-8"?>
<p:tagLst xmlns:p="http://schemas.openxmlformats.org/presentationml/2006/main">
  <p:tag name="AS_UNIQUEID" val="774"/>
</p:tagLst>
</file>

<file path=ppt/tags/tag41.xml><?xml version="1.0" encoding="utf-8"?>
<p:tagLst xmlns:p="http://schemas.openxmlformats.org/presentationml/2006/main">
  <p:tag name="AS_UNIQUEID" val="775"/>
</p:tagLst>
</file>

<file path=ppt/tags/tag42.xml><?xml version="1.0" encoding="utf-8"?>
<p:tagLst xmlns:p="http://schemas.openxmlformats.org/presentationml/2006/main">
  <p:tag name="AS_UNIQUEID" val="384"/>
</p:tagLst>
</file>

<file path=ppt/tags/tag43.xml><?xml version="1.0" encoding="utf-8"?>
<p:tagLst xmlns:p="http://schemas.openxmlformats.org/presentationml/2006/main">
  <p:tag name="AS_UNIQUEID" val="385"/>
</p:tagLst>
</file>

<file path=ppt/tags/tag44.xml><?xml version="1.0" encoding="utf-8"?>
<p:tagLst xmlns:p="http://schemas.openxmlformats.org/presentationml/2006/main">
  <p:tag name="AS_UNIQUEID" val="386"/>
</p:tagLst>
</file>

<file path=ppt/tags/tag45.xml><?xml version="1.0" encoding="utf-8"?>
<p:tagLst xmlns:p="http://schemas.openxmlformats.org/presentationml/2006/main">
  <p:tag name="AS_UNIQUEID" val="387"/>
</p:tagLst>
</file>

<file path=ppt/tags/tag46.xml><?xml version="1.0" encoding="utf-8"?>
<p:tagLst xmlns:p="http://schemas.openxmlformats.org/presentationml/2006/main">
  <p:tag name="AS_UNIQUEID" val="388"/>
</p:tagLst>
</file>

<file path=ppt/tags/tag47.xml><?xml version="1.0" encoding="utf-8"?>
<p:tagLst xmlns:p="http://schemas.openxmlformats.org/presentationml/2006/main">
  <p:tag name="AS_UNIQUEID" val="389"/>
</p:tagLst>
</file>

<file path=ppt/tags/tag48.xml><?xml version="1.0" encoding="utf-8"?>
<p:tagLst xmlns:p="http://schemas.openxmlformats.org/presentationml/2006/main">
  <p:tag name="AS_UNIQUEID" val="776"/>
</p:tagLst>
</file>

<file path=ppt/tags/tag49.xml><?xml version="1.0" encoding="utf-8"?>
<p:tagLst xmlns:p="http://schemas.openxmlformats.org/presentationml/2006/main">
  <p:tag name="AS_UNIQUEID" val="591"/>
</p:tagLst>
</file>

<file path=ppt/tags/tag5.xml><?xml version="1.0" encoding="utf-8"?>
<p:tagLst xmlns:p="http://schemas.openxmlformats.org/presentationml/2006/main">
  <p:tag name="AS_UNIQUEID" val="530"/>
</p:tagLst>
</file>

<file path=ppt/tags/tag50.xml><?xml version="1.0" encoding="utf-8"?>
<p:tagLst xmlns:p="http://schemas.openxmlformats.org/presentationml/2006/main">
  <p:tag name="AS_UNIQUEID" val="592"/>
</p:tagLst>
</file>

<file path=ppt/tags/tag51.xml><?xml version="1.0" encoding="utf-8"?>
<p:tagLst xmlns:p="http://schemas.openxmlformats.org/presentationml/2006/main">
  <p:tag name="AS_UNIQUEID" val="777"/>
</p:tagLst>
</file>

<file path=ppt/tags/tag52.xml><?xml version="1.0" encoding="utf-8"?>
<p:tagLst xmlns:p="http://schemas.openxmlformats.org/presentationml/2006/main">
  <p:tag name="AS_UNIQUEID" val="593"/>
</p:tagLst>
</file>

<file path=ppt/tags/tag53.xml><?xml version="1.0" encoding="utf-8"?>
<p:tagLst xmlns:p="http://schemas.openxmlformats.org/presentationml/2006/main">
  <p:tag name="AS_UNIQUEID" val="594"/>
</p:tagLst>
</file>

<file path=ppt/tags/tag54.xml><?xml version="1.0" encoding="utf-8"?>
<p:tagLst xmlns:p="http://schemas.openxmlformats.org/presentationml/2006/main">
  <p:tag name="AS_UNIQUEID" val="778"/>
</p:tagLst>
</file>

<file path=ppt/tags/tag55.xml><?xml version="1.0" encoding="utf-8"?>
<p:tagLst xmlns:p="http://schemas.openxmlformats.org/presentationml/2006/main">
  <p:tag name="AS_UNIQUEID" val="595"/>
</p:tagLst>
</file>

<file path=ppt/tags/tag56.xml><?xml version="1.0" encoding="utf-8"?>
<p:tagLst xmlns:p="http://schemas.openxmlformats.org/presentationml/2006/main">
  <p:tag name="AS_UNIQUEID" val="596"/>
</p:tagLst>
</file>

<file path=ppt/tags/tag57.xml><?xml version="1.0" encoding="utf-8"?>
<p:tagLst xmlns:p="http://schemas.openxmlformats.org/presentationml/2006/main">
  <p:tag name="AS_UNIQUEID" val="779"/>
</p:tagLst>
</file>

<file path=ppt/tags/tag58.xml><?xml version="1.0" encoding="utf-8"?>
<p:tagLst xmlns:p="http://schemas.openxmlformats.org/presentationml/2006/main">
  <p:tag name="AS_UNIQUEID" val="597"/>
</p:tagLst>
</file>

<file path=ppt/tags/tag59.xml><?xml version="1.0" encoding="utf-8"?>
<p:tagLst xmlns:p="http://schemas.openxmlformats.org/presentationml/2006/main">
  <p:tag name="AS_UNIQUEID" val="598"/>
</p:tagLst>
</file>

<file path=ppt/tags/tag6.xml><?xml version="1.0" encoding="utf-8"?>
<p:tagLst xmlns:p="http://schemas.openxmlformats.org/presentationml/2006/main">
  <p:tag name="AS_UNIQUEID" val="531"/>
</p:tagLst>
</file>

<file path=ppt/tags/tag60.xml><?xml version="1.0" encoding="utf-8"?>
<p:tagLst xmlns:p="http://schemas.openxmlformats.org/presentationml/2006/main">
  <p:tag name="AS_UNIQUEID" val="599"/>
</p:tagLst>
</file>

<file path=ppt/tags/tag61.xml><?xml version="1.0" encoding="utf-8"?>
<p:tagLst xmlns:p="http://schemas.openxmlformats.org/presentationml/2006/main">
  <p:tag name="AS_UNIQUEID" val="600"/>
</p:tagLst>
</file>

<file path=ppt/tags/tag62.xml><?xml version="1.0" encoding="utf-8"?>
<p:tagLst xmlns:p="http://schemas.openxmlformats.org/presentationml/2006/main">
  <p:tag name="AS_UNIQUEID" val="601"/>
</p:tagLst>
</file>

<file path=ppt/tags/tag63.xml><?xml version="1.0" encoding="utf-8"?>
<p:tagLst xmlns:p="http://schemas.openxmlformats.org/presentationml/2006/main">
  <p:tag name="AS_UNIQUEID" val="602"/>
</p:tagLst>
</file>

<file path=ppt/tags/tag64.xml><?xml version="1.0" encoding="utf-8"?>
<p:tagLst xmlns:p="http://schemas.openxmlformats.org/presentationml/2006/main">
  <p:tag name="AS_UNIQUEID" val="780"/>
</p:tagLst>
</file>

<file path=ppt/tags/tag65.xml><?xml version="1.0" encoding="utf-8"?>
<p:tagLst xmlns:p="http://schemas.openxmlformats.org/presentationml/2006/main">
  <p:tag name="AS_UNIQUEID" val="427"/>
</p:tagLst>
</file>

<file path=ppt/tags/tag66.xml><?xml version="1.0" encoding="utf-8"?>
<p:tagLst xmlns:p="http://schemas.openxmlformats.org/presentationml/2006/main">
  <p:tag name="AS_UNIQUEID" val="428"/>
</p:tagLst>
</file>

<file path=ppt/tags/tag67.xml><?xml version="1.0" encoding="utf-8"?>
<p:tagLst xmlns:p="http://schemas.openxmlformats.org/presentationml/2006/main">
  <p:tag name="AS_UNIQUEID" val="429"/>
</p:tagLst>
</file>

<file path=ppt/tags/tag68.xml><?xml version="1.0" encoding="utf-8"?>
<p:tagLst xmlns:p="http://schemas.openxmlformats.org/presentationml/2006/main">
  <p:tag name="AS_UNIQUEID" val="430"/>
</p:tagLst>
</file>

<file path=ppt/tags/tag69.xml><?xml version="1.0" encoding="utf-8"?>
<p:tagLst xmlns:p="http://schemas.openxmlformats.org/presentationml/2006/main">
  <p:tag name="AS_UNIQUEID" val="557"/>
</p:tagLst>
</file>

<file path=ppt/tags/tag7.xml><?xml version="1.0" encoding="utf-8"?>
<p:tagLst xmlns:p="http://schemas.openxmlformats.org/presentationml/2006/main">
  <p:tag name="AS_UNIQUEID" val="769"/>
</p:tagLst>
</file>

<file path=ppt/tags/tag70.xml><?xml version="1.0" encoding="utf-8"?>
<p:tagLst xmlns:p="http://schemas.openxmlformats.org/presentationml/2006/main">
  <p:tag name="AS_UNIQUEID" val="781"/>
</p:tagLst>
</file>

<file path=ppt/tags/tag71.xml><?xml version="1.0" encoding="utf-8"?>
<p:tagLst xmlns:p="http://schemas.openxmlformats.org/presentationml/2006/main">
  <p:tag name="AS_UNIQUEID" val="432"/>
</p:tagLst>
</file>

<file path=ppt/tags/tag72.xml><?xml version="1.0" encoding="utf-8"?>
<p:tagLst xmlns:p="http://schemas.openxmlformats.org/presentationml/2006/main">
  <p:tag name="AS_UNIQUEID" val="559"/>
</p:tagLst>
</file>

<file path=ppt/tags/tag73.xml><?xml version="1.0" encoding="utf-8"?>
<p:tagLst xmlns:p="http://schemas.openxmlformats.org/presentationml/2006/main">
  <p:tag name="AS_UNIQUEID" val="782"/>
</p:tagLst>
</file>

<file path=ppt/tags/tag74.xml><?xml version="1.0" encoding="utf-8"?>
<p:tagLst xmlns:p="http://schemas.openxmlformats.org/presentationml/2006/main">
  <p:tag name="AS_UNIQUEID" val="432"/>
</p:tagLst>
</file>

<file path=ppt/tags/tag75.xml><?xml version="1.0" encoding="utf-8"?>
<p:tagLst xmlns:p="http://schemas.openxmlformats.org/presentationml/2006/main">
  <p:tag name="AS_UNIQUEID" val="561"/>
</p:tagLst>
</file>

<file path=ppt/tags/tag76.xml><?xml version="1.0" encoding="utf-8"?>
<p:tagLst xmlns:p="http://schemas.openxmlformats.org/presentationml/2006/main">
  <p:tag name="AS_UNIQUEID" val="783"/>
</p:tagLst>
</file>

<file path=ppt/tags/tag77.xml><?xml version="1.0" encoding="utf-8"?>
<p:tagLst xmlns:p="http://schemas.openxmlformats.org/presentationml/2006/main">
  <p:tag name="AS_UNIQUEID" val="439"/>
  <p:tag name="KSO_WM_UNIT_PLACING_PICTURE_USER_VIEWPORT" val="{&quot;height&quot;:4380,&quot;width&quot;:4090}"/>
</p:tagLst>
</file>

<file path=ppt/tags/tag78.xml><?xml version="1.0" encoding="utf-8"?>
<p:tagLst xmlns:p="http://schemas.openxmlformats.org/presentationml/2006/main">
  <p:tag name="AS_UNIQUEID" val="563"/>
</p:tagLst>
</file>

<file path=ppt/tags/tag79.xml><?xml version="1.0" encoding="utf-8"?>
<p:tagLst xmlns:p="http://schemas.openxmlformats.org/presentationml/2006/main">
  <p:tag name="AS_UNIQUEID" val="564"/>
</p:tagLst>
</file>

<file path=ppt/tags/tag8.xml><?xml version="1.0" encoding="utf-8"?>
<p:tagLst xmlns:p="http://schemas.openxmlformats.org/presentationml/2006/main">
  <p:tag name="AS_UNIQUEID" val="533"/>
</p:tagLst>
</file>

<file path=ppt/tags/tag80.xml><?xml version="1.0" encoding="utf-8"?>
<p:tagLst xmlns:p="http://schemas.openxmlformats.org/presentationml/2006/main">
  <p:tag name="AS_UNIQUEID" val="565"/>
</p:tagLst>
</file>

<file path=ppt/tags/tag81.xml><?xml version="1.0" encoding="utf-8"?>
<p:tagLst xmlns:p="http://schemas.openxmlformats.org/presentationml/2006/main">
  <p:tag name="AS_UNIQUEID" val="566"/>
</p:tagLst>
</file>

<file path=ppt/tags/tag82.xml><?xml version="1.0" encoding="utf-8"?>
<p:tagLst xmlns:p="http://schemas.openxmlformats.org/presentationml/2006/main">
  <p:tag name="AS_UNIQUEID" val="567"/>
</p:tagLst>
</file>

<file path=ppt/tags/tag83.xml><?xml version="1.0" encoding="utf-8"?>
<p:tagLst xmlns:p="http://schemas.openxmlformats.org/presentationml/2006/main">
  <p:tag name="AS_UNIQUEID" val="568"/>
</p:tagLst>
</file>

<file path=ppt/tags/tag84.xml><?xml version="1.0" encoding="utf-8"?>
<p:tagLst xmlns:p="http://schemas.openxmlformats.org/presentationml/2006/main">
  <p:tag name="AS_UNIQUEID" val="569"/>
</p:tagLst>
</file>

<file path=ppt/tags/tag85.xml><?xml version="1.0" encoding="utf-8"?>
<p:tagLst xmlns:p="http://schemas.openxmlformats.org/presentationml/2006/main">
  <p:tag name="AS_UNIQUEID" val="570"/>
</p:tagLst>
</file>

<file path=ppt/tags/tag86.xml><?xml version="1.0" encoding="utf-8"?>
<p:tagLst xmlns:p="http://schemas.openxmlformats.org/presentationml/2006/main">
  <p:tag name="AS_UNIQUEID" val="571"/>
</p:tagLst>
</file>

<file path=ppt/tags/tag87.xml><?xml version="1.0" encoding="utf-8"?>
<p:tagLst xmlns:p="http://schemas.openxmlformats.org/presentationml/2006/main">
  <p:tag name="AS_UNIQUEID" val="572"/>
</p:tagLst>
</file>

<file path=ppt/tags/tag88.xml><?xml version="1.0" encoding="utf-8"?>
<p:tagLst xmlns:p="http://schemas.openxmlformats.org/presentationml/2006/main">
  <p:tag name="AS_UNIQUEID" val="573"/>
</p:tagLst>
</file>

<file path=ppt/tags/tag89.xml><?xml version="1.0" encoding="utf-8"?>
<p:tagLst xmlns:p="http://schemas.openxmlformats.org/presentationml/2006/main">
  <p:tag name="AS_UNIQUEID" val="574"/>
</p:tagLst>
</file>

<file path=ppt/tags/tag9.xml><?xml version="1.0" encoding="utf-8"?>
<p:tagLst xmlns:p="http://schemas.openxmlformats.org/presentationml/2006/main">
  <p:tag name="AS_UNIQUEID" val="534"/>
</p:tagLst>
</file>

<file path=ppt/tags/tag90.xml><?xml version="1.0" encoding="utf-8"?>
<p:tagLst xmlns:p="http://schemas.openxmlformats.org/presentationml/2006/main">
  <p:tag name="AS_UNIQUEID" val="575"/>
</p:tagLst>
</file>

<file path=ppt/tags/tag91.xml><?xml version="1.0" encoding="utf-8"?>
<p:tagLst xmlns:p="http://schemas.openxmlformats.org/presentationml/2006/main">
  <p:tag name="AS_UNIQUEID" val="784"/>
</p:tagLst>
</file>

<file path=ppt/tags/tag92.xml><?xml version="1.0" encoding="utf-8"?>
<p:tagLst xmlns:p="http://schemas.openxmlformats.org/presentationml/2006/main">
  <p:tag name="AS_UNIQUEID" val="439"/>
  <p:tag name="KSO_WM_UNIT_PLACING_PICTURE_USER_VIEWPORT" val="{&quot;height&quot;:4380,&quot;width&quot;:4090}"/>
</p:tagLst>
</file>

<file path=ppt/tags/tag93.xml><?xml version="1.0" encoding="utf-8"?>
<p:tagLst xmlns:p="http://schemas.openxmlformats.org/presentationml/2006/main">
  <p:tag name="AS_UNIQUEID" val="577"/>
</p:tagLst>
</file>

<file path=ppt/tags/tag94.xml><?xml version="1.0" encoding="utf-8"?>
<p:tagLst xmlns:p="http://schemas.openxmlformats.org/presentationml/2006/main">
  <p:tag name="AS_UNIQUEID" val="578"/>
  <p:tag name="KSO_WM_UNIT_PLACING_PICTURE_USER_VIEWPORT" val="{&quot;height&quot;:8100,&quot;width&quot;:10800}"/>
</p:tagLst>
</file>

<file path=ppt/tags/tag95.xml><?xml version="1.0" encoding="utf-8"?>
<p:tagLst xmlns:p="http://schemas.openxmlformats.org/presentationml/2006/main">
  <p:tag name="AS_UNIQUEID" val="579"/>
</p:tagLst>
</file>

<file path=ppt/tags/tag96.xml><?xml version="1.0" encoding="utf-8"?>
<p:tagLst xmlns:p="http://schemas.openxmlformats.org/presentationml/2006/main">
  <p:tag name="AS_UNIQUEID" val="580"/>
</p:tagLst>
</file>

<file path=ppt/tags/tag97.xml><?xml version="1.0" encoding="utf-8"?>
<p:tagLst xmlns:p="http://schemas.openxmlformats.org/presentationml/2006/main">
  <p:tag name="AS_UNIQUEID" val="581"/>
</p:tagLst>
</file>

<file path=ppt/tags/tag98.xml><?xml version="1.0" encoding="utf-8"?>
<p:tagLst xmlns:p="http://schemas.openxmlformats.org/presentationml/2006/main">
  <p:tag name="AS_UNIQUEID" val="582"/>
</p:tagLst>
</file>

<file path=ppt/tags/tag99.xml><?xml version="1.0" encoding="utf-8"?>
<p:tagLst xmlns:p="http://schemas.openxmlformats.org/presentationml/2006/main">
  <p:tag name="AS_UNIQUEID" val="785"/>
</p:tagLst>
</file>

<file path=ppt/theme/theme1.xml><?xml version="1.0" encoding="utf-8"?>
<a:theme xmlns:r="http://schemas.openxmlformats.org/officeDocument/2006/relationships" xmlns:a="http://schemas.openxmlformats.org/drawingml/2006/main" name="Office 主题">
  <a:themeElements>
    <a:clrScheme name="自定义 1721">
      <a:dk1>
        <a:sysClr val="windowText" lastClr="000000"/>
      </a:dk1>
      <a:lt1>
        <a:sysClr val="window" lastClr="FFFFFF"/>
      </a:lt1>
      <a:dk2>
        <a:srgbClr val="7CA255"/>
      </a:dk2>
      <a:lt2>
        <a:srgbClr val="2A4916"/>
      </a:lt2>
      <a:accent1>
        <a:srgbClr val="2A4916"/>
      </a:accent1>
      <a:accent2>
        <a:srgbClr val="7CA255"/>
      </a:accent2>
      <a:accent3>
        <a:srgbClr val="2A4916"/>
      </a:accent3>
      <a:accent4>
        <a:srgbClr val="7CA255"/>
      </a:accent4>
      <a:accent5>
        <a:srgbClr val="2A4916"/>
      </a:accent5>
      <a:accent6>
        <a:srgbClr val="7CA255"/>
      </a:accent6>
      <a:hlink>
        <a:srgbClr val="0563C1"/>
      </a:hlink>
      <a:folHlink>
        <a:srgbClr val="954F72"/>
      </a:folHlink>
    </a:clrScheme>
    <a:fontScheme name="自定义 1">
      <a:majorFont>
        <a:latin typeface="Arial Black"/>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451</Paragraphs>
  <Slides>53</Slides>
  <Notes>0</Notes>
  <TotalTime>0</TotalTime>
  <HiddenSlides>0</HiddenSlides>
  <MMClips>0</MMClips>
  <ScaleCrop>0</ScaleCrop>
  <HeadingPairs>
    <vt:vector baseType="variant" size="6">
      <vt:variant>
        <vt:lpstr>Fonts used</vt:lpstr>
      </vt:variant>
      <vt:variant>
        <vt:i4>16</vt:i4>
      </vt:variant>
      <vt:variant>
        <vt:lpstr>Theme</vt:lpstr>
      </vt:variant>
      <vt:variant>
        <vt:i4>1</vt:i4>
      </vt:variant>
      <vt:variant>
        <vt:lpstr>Slide Titles</vt:lpstr>
      </vt:variant>
      <vt:variant>
        <vt:i4>53</vt:i4>
      </vt:variant>
    </vt:vector>
  </HeadingPairs>
  <TitlesOfParts>
    <vt:vector baseType="lpstr" size="70">
      <vt:lpstr>Arial</vt:lpstr>
      <vt:lpstr>Arial Black</vt:lpstr>
      <vt:lpstr>微软雅黑</vt:lpstr>
      <vt:lpstr>楷体</vt:lpstr>
      <vt:lpstr>隶书</vt:lpstr>
      <vt:lpstr>黑体</vt:lpstr>
      <vt:lpstr>宋体</vt:lpstr>
      <vt:lpstr>华文隶书</vt:lpstr>
      <vt:lpstr>Times New Roman</vt:lpstr>
      <vt:lpstr>Arial Unicode MS</vt:lpstr>
      <vt:lpstr>楷体_GB2312</vt:lpstr>
      <vt:lpstr>+中文标题</vt:lpstr>
      <vt:lpstr>+中文正文</vt:lpstr>
      <vt:lpstr>华文行楷</vt:lpstr>
      <vt:lpstr>仿宋_GB2312</vt:lpstr>
      <vt:lpstr>Courier New</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revision>1</cp:revision>
  <cp:lastPrinted>2021-03-19T14:48:35Z</cp:lastPrinted>
  <dcterms:created xsi:type="dcterms:W3CDTF">2021-03-19T14:48:35Z</dcterms:created>
  <dcterms:modified xsi:type="dcterms:W3CDTF">2021-05-18T05:54:10Z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