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62" r:id="rId6"/>
    <p:sldId id="259" r:id="rId7"/>
    <p:sldId id="26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26" autoAdjust="0"/>
    <p:restoredTop sz="94660"/>
  </p:normalViewPr>
  <p:slideViewPr>
    <p:cSldViewPr>
      <p:cViewPr varScale="1">
        <p:scale>
          <a:sx n="37" d="100"/>
          <a:sy n="37" d="100"/>
        </p:scale>
        <p:origin x="-7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E3B1F-53D3-496A-82D5-AE7B4DCECF92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34E13-007E-4E1B-94E0-DF08CAA3F0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34E13-007E-4E1B-94E0-DF08CAA3F0B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4FA09-9F6A-4F03-8A21-2E76697ABE33}" type="datetimeFigureOut">
              <a:rPr lang="zh-CN" altLang="en-US" smtClean="0"/>
              <a:pPr/>
              <a:t>2012-6-17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0AFC9-F176-4281-85F0-492ADBA836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istrator\&#26700;&#38754;\&#20027;&#39064;&#29677;&#20250;1\&#38899;&#20048;\&#23398;&#26657;&#19978;&#19979;&#35838;_yy190.com.mp3" TargetMode="External"/><Relationship Id="rId1" Type="http://schemas.openxmlformats.org/officeDocument/2006/relationships/audio" Target="file:///C:\Documents%20and%20Settings\Administrator\&#26700;&#38754;\&#20027;&#39064;&#29677;&#20250;1\&#38899;&#20048;\Pianoboy%20-%20The%20Truth%20That%20You%20Leave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128305_114849025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214646" y="5143512"/>
            <a:ext cx="5929354" cy="1000132"/>
          </a:xfrm>
        </p:spPr>
        <p:txBody>
          <a:bodyPr>
            <a:normAutofit fontScale="77500" lnSpcReduction="20000"/>
          </a:bodyPr>
          <a:lstStyle/>
          <a:p>
            <a:pPr algn="l"/>
            <a:endParaRPr lang="en-US" altLang="zh-CN" dirty="0" smtClean="0"/>
          </a:p>
          <a:p>
            <a:r>
              <a:rPr lang="zh-CN" altLang="en-US" sz="4600" b="1" dirty="0" smtClean="0">
                <a:solidFill>
                  <a:schemeClr val="tx2">
                    <a:lumMod val="75000"/>
                  </a:schemeClr>
                </a:solidFill>
              </a:rPr>
              <a:t>张开翅膀</a:t>
            </a:r>
            <a:r>
              <a:rPr lang="en-US" altLang="zh-CN" sz="46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zh-CN" altLang="en-US" sz="4600" b="1" dirty="0" smtClean="0">
                <a:solidFill>
                  <a:schemeClr val="tx2">
                    <a:lumMod val="75000"/>
                  </a:schemeClr>
                </a:solidFill>
              </a:rPr>
              <a:t>放飞梦想</a:t>
            </a:r>
            <a:endParaRPr lang="zh-CN" altLang="en-US" sz="4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64318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/>
              </a:rPr>
              <a:t>高一（</a:t>
            </a:r>
            <a:r>
              <a:rPr lang="en-US" altLang="zh-CN" sz="60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/>
              </a:rPr>
              <a:t>5</a:t>
            </a:r>
            <a:r>
              <a:rPr lang="zh-CN" altLang="en-US" sz="60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/>
              </a:rPr>
              <a:t>）班  主题班会</a:t>
            </a:r>
            <a:endParaRPr lang="zh-CN" altLang="en-US" sz="60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3781c96e2f3a67bfaa80f5f117a6c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786190"/>
            <a:ext cx="8229600" cy="3071810"/>
          </a:xfrm>
        </p:spPr>
        <p:txBody>
          <a:bodyPr/>
          <a:lstStyle/>
          <a:p>
            <a:r>
              <a:rPr lang="zh-CN" altLang="en-US" b="1" dirty="0" smtClean="0"/>
              <a:t>表演者</a:t>
            </a:r>
            <a:endParaRPr lang="en-US" altLang="zh-CN" b="1" dirty="0" smtClean="0"/>
          </a:p>
          <a:p>
            <a:r>
              <a:rPr lang="zh-CN" altLang="en-US" b="1" dirty="0" smtClean="0"/>
              <a:t>班干部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zh-CN" altLang="en-US" b="1" dirty="0" smtClean="0"/>
              <a:t>小玲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zh-CN" altLang="en-US" b="1" dirty="0" smtClean="0"/>
              <a:t>小艾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r>
              <a:rPr lang="zh-CN" altLang="en-US" b="1" dirty="0" smtClean="0"/>
              <a:t>小伍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1285852" y="642918"/>
            <a:ext cx="6445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小品：班级那些事儿</a:t>
            </a:r>
            <a:endParaRPr lang="zh-CN" altLang="en-US" sz="54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" name="Pianoboy - The Truth That You Lea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429520" y="3929066"/>
            <a:ext cx="304800" cy="304800"/>
          </a:xfrm>
          <a:prstGeom prst="rect">
            <a:avLst/>
          </a:prstGeom>
        </p:spPr>
      </p:pic>
      <p:pic>
        <p:nvPicPr>
          <p:cNvPr id="9" name="学校上下课_yy190.com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6143636" y="40005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21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6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0321001811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明天会更好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4386258"/>
            <a:ext cx="8229600" cy="2471742"/>
          </a:xfrm>
        </p:spPr>
        <p:txBody>
          <a:bodyPr>
            <a:normAutofit/>
          </a:bodyPr>
          <a:lstStyle/>
          <a:p>
            <a:pPr lvl="2"/>
            <a:r>
              <a:rPr lang="zh-CN" altLang="en-US" sz="5200" b="1" dirty="0" smtClean="0"/>
              <a:t>力争优秀</a:t>
            </a:r>
            <a:endParaRPr lang="en-US" altLang="zh-CN" sz="5200" b="1" dirty="0" smtClean="0"/>
          </a:p>
          <a:p>
            <a:pPr lvl="2" algn="ctr"/>
            <a:r>
              <a:rPr lang="zh-CN" altLang="en-US" sz="5400" b="1" dirty="0" smtClean="0"/>
              <a:t>追求卓越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rgbClr val="03D4A8">
                <a:alpha val="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那些年，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我们一起唱过的歌</a:t>
            </a:r>
            <a:r>
              <a:rPr lang="en-US" altLang="zh-CN" b="1" dirty="0" smtClean="0"/>
              <a:t>…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86358" y="5429264"/>
            <a:ext cx="3757642" cy="1428736"/>
          </a:xfrm>
        </p:spPr>
        <p:txBody>
          <a:bodyPr/>
          <a:lstStyle/>
          <a:p>
            <a:pPr>
              <a:buNone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2c6d51d46423147dbb4bd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662" y="2214554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i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班主任发言</a:t>
            </a:r>
            <a:endParaRPr lang="zh-CN" altLang="en-US" sz="5400" b="1" i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baoruan.com_3985b6665c_240x3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300037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             </a:t>
            </a:r>
            <a:r>
              <a:rPr lang="zh-CN" altLang="en-US" b="1" dirty="0" smtClean="0"/>
              <a:t>我们的歌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                                ——《</a:t>
            </a:r>
            <a:r>
              <a:rPr lang="zh-CN" altLang="en-US" b="1" dirty="0" smtClean="0"/>
              <a:t>青春纪念册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5011750"/>
          </a:xfrm>
        </p:spPr>
        <p:txBody>
          <a:bodyPr>
            <a:normAutofit/>
          </a:bodyPr>
          <a:lstStyle/>
          <a:p>
            <a:r>
              <a:rPr lang="en-US" altLang="zh-CN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</a:t>
            </a:r>
            <a:r>
              <a:rPr lang="en-US" altLang="zh-CN" sz="115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en-US" altLang="zh-CN" sz="13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you</a:t>
            </a:r>
            <a:r>
              <a:rPr lang="en-US" altLang="zh-CN" sz="1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!</a:t>
            </a:r>
            <a:r>
              <a:rPr lang="zh-CN" alt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zh-CN" altLang="en-US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47</Words>
  <Application>Microsoft Office PowerPoint</Application>
  <PresentationFormat>全屏显示(4:3)</PresentationFormat>
  <Paragraphs>17</Paragraphs>
  <Slides>7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        明天会更好</vt:lpstr>
      <vt:lpstr>那些年， 我们一起唱过的歌…</vt:lpstr>
      <vt:lpstr>幻灯片 5</vt:lpstr>
      <vt:lpstr>             我们的歌                                 ——《青春纪念册》</vt:lpstr>
      <vt:lpstr>Thank you ! </vt:lpstr>
    </vt:vector>
  </TitlesOfParts>
  <Company>BBS.ITJMZ.COM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高一（5）班主题班会</dc:title>
  <dc:creator>User</dc:creator>
  <cp:lastModifiedBy>User</cp:lastModifiedBy>
  <cp:revision>24</cp:revision>
  <dcterms:created xsi:type="dcterms:W3CDTF">2012-05-28T12:28:59Z</dcterms:created>
  <dcterms:modified xsi:type="dcterms:W3CDTF">2012-06-17T01:56:22Z</dcterms:modified>
</cp:coreProperties>
</file>