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Lst>
  <p:notesMasterIdLst>
    <p:notesMasterId r:id="rId4"/>
  </p:notesMasterIdLst>
  <p:sldIdLst>
    <p:sldId id="436" r:id="rId5"/>
    <p:sldId id="568" r:id="rId6"/>
    <p:sldId id="458" r:id="rId7"/>
    <p:sldId id="481" r:id="rId8"/>
    <p:sldId id="482" r:id="rId9"/>
    <p:sldId id="483" r:id="rId10"/>
    <p:sldId id="484" r:id="rId11"/>
    <p:sldId id="485" r:id="rId12"/>
    <p:sldId id="486" r:id="rId13"/>
    <p:sldId id="487" r:id="rId14"/>
    <p:sldId id="488" r:id="rId15"/>
    <p:sldId id="569"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tags" Target="tags/tag115.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slideMaster" Target="slideMasters/slideMaster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slideMaster" Target="slideMasters/slideMaster2.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4.xml" /><Relationship Id="rId3" Type="http://schemas.openxmlformats.org/officeDocument/2006/relationships/image" Target="../media/image4.png" /><Relationship Id="rId4" Type="http://schemas.openxmlformats.org/officeDocument/2006/relationships/tags" Target="../tags/tag5.xml" /><Relationship Id="rId5"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6.xml" /><Relationship Id="rId3" Type="http://schemas.openxmlformats.org/officeDocument/2006/relationships/image" Target="../media/image3.png" /><Relationship Id="rId4" Type="http://schemas.openxmlformats.org/officeDocument/2006/relationships/tags" Target="../tags/tag7.xml" /><Relationship Id="rId5" Type="http://schemas.openxmlformats.org/officeDocument/2006/relationships/image" Target="../media/image4.png" /><Relationship Id="rId6" Type="http://schemas.openxmlformats.org/officeDocument/2006/relationships/tags" Target="../tags/tag8.xml" /><Relationship Id="rId7" Type="http://schemas.openxmlformats.org/officeDocument/2006/relationships/tags" Target="../tags/tag9.xml" /><Relationship Id="rId8" Type="http://schemas.openxmlformats.org/officeDocument/2006/relationships/tags" Target="../tags/tag10.xml" /><Relationship Id="rId9"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11.xml" /><Relationship Id="rId3" Type="http://schemas.openxmlformats.org/officeDocument/2006/relationships/image" Target="../media/image4.png" /><Relationship Id="rId4" Type="http://schemas.openxmlformats.org/officeDocument/2006/relationships/tags" Target="../tags/tag12.xml" /><Relationship Id="rId5"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13.xml" /><Relationship Id="rId3" Type="http://schemas.openxmlformats.org/officeDocument/2006/relationships/image" Target="../media/image4.png" /><Relationship Id="rId4" Type="http://schemas.openxmlformats.org/officeDocument/2006/relationships/tags" Target="../tags/tag14.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15.xml" /><Relationship Id="rId3" Type="http://schemas.openxmlformats.org/officeDocument/2006/relationships/image" Target="../media/image3.png" /><Relationship Id="rId4" Type="http://schemas.openxmlformats.org/officeDocument/2006/relationships/tags" Target="../tags/tag16.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17.xml" /><Relationship Id="rId3" Type="http://schemas.openxmlformats.org/officeDocument/2006/relationships/image" Target="../media/image4.png" /><Relationship Id="rId4" Type="http://schemas.openxmlformats.org/officeDocument/2006/relationships/tags" Target="../tags/tag18.xml" /><Relationship Id="rId5"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19.xml" /><Relationship Id="rId3" Type="http://schemas.openxmlformats.org/officeDocument/2006/relationships/image" Target="../media/image4.png" /><Relationship Id="rId4" Type="http://schemas.openxmlformats.org/officeDocument/2006/relationships/tags" Target="../tags/tag20.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1.xml" /><Relationship Id="rId3" Type="http://schemas.openxmlformats.org/officeDocument/2006/relationships/image" Target="../media/image4.png" /><Relationship Id="rId4" Type="http://schemas.openxmlformats.org/officeDocument/2006/relationships/tags" Target="../tags/tag22.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tags" Target="../tags/tag26.xml" /><Relationship Id="rId3" Type="http://schemas.openxmlformats.org/officeDocument/2006/relationships/image" Target="../media/image4.png"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tags" Target="../tags/tag39.xml" /><Relationship Id="rId11"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33.xml" /><Relationship Id="rId4" Type="http://schemas.openxmlformats.org/officeDocument/2006/relationships/image" Target="../media/image4.png" /><Relationship Id="rId5" Type="http://schemas.openxmlformats.org/officeDocument/2006/relationships/tags" Target="../tags/tag34.xml" /><Relationship Id="rId6" Type="http://schemas.openxmlformats.org/officeDocument/2006/relationships/tags" Target="../tags/tag35.xml" /><Relationship Id="rId7" Type="http://schemas.openxmlformats.org/officeDocument/2006/relationships/tags" Target="../tags/tag36.xml" /><Relationship Id="rId8" Type="http://schemas.openxmlformats.org/officeDocument/2006/relationships/tags" Target="../tags/tag37.xml" /><Relationship Id="rId9" Type="http://schemas.openxmlformats.org/officeDocument/2006/relationships/tags" Target="../tags/tag38.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40.xml" /><Relationship Id="rId10" Type="http://schemas.openxmlformats.org/officeDocument/2006/relationships/tags" Target="../tags/tag47.xml" /><Relationship Id="rId11" Type="http://schemas.openxmlformats.org/officeDocument/2006/relationships/tags" Target="../tags/tag48.xml" /><Relationship Id="rId12"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41.xml" /><Relationship Id="rId4" Type="http://schemas.openxmlformats.org/officeDocument/2006/relationships/image" Target="../media/image4.png" /><Relationship Id="rId5" Type="http://schemas.openxmlformats.org/officeDocument/2006/relationships/tags" Target="../tags/tag42.xml"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49.xml" /><Relationship Id="rId10" Type="http://schemas.openxmlformats.org/officeDocument/2006/relationships/tags" Target="../tags/tag56.xml" /><Relationship Id="rId11" Type="http://schemas.openxmlformats.org/officeDocument/2006/relationships/tags" Target="../tags/tag57.xml" /><Relationship Id="rId12"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50.xml" /><Relationship Id="rId4" Type="http://schemas.openxmlformats.org/officeDocument/2006/relationships/image" Target="../media/image4.png"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tags" Target="../tags/tag55.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58.xml" /><Relationship Id="rId10" Type="http://schemas.openxmlformats.org/officeDocument/2006/relationships/tags" Target="../tags/tag65.xml" /><Relationship Id="rId11" Type="http://schemas.openxmlformats.org/officeDocument/2006/relationships/tags" Target="../tags/tag66.xml" /><Relationship Id="rId12"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59.xml" /><Relationship Id="rId4" Type="http://schemas.openxmlformats.org/officeDocument/2006/relationships/image" Target="../media/image4.png" /><Relationship Id="rId5" Type="http://schemas.openxmlformats.org/officeDocument/2006/relationships/tags" Target="../tags/tag60.xml" /><Relationship Id="rId6" Type="http://schemas.openxmlformats.org/officeDocument/2006/relationships/tags" Target="../tags/tag61.xml" /><Relationship Id="rId7" Type="http://schemas.openxmlformats.org/officeDocument/2006/relationships/tags" Target="../tags/tag62.xml" /><Relationship Id="rId8" Type="http://schemas.openxmlformats.org/officeDocument/2006/relationships/tags" Target="../tags/tag63.xml" /><Relationship Id="rId9" Type="http://schemas.openxmlformats.org/officeDocument/2006/relationships/tags" Target="../tags/tag64.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67.xml" /><Relationship Id="rId10" Type="http://schemas.openxmlformats.org/officeDocument/2006/relationships/tags" Target="../tags/tag74.xml" /><Relationship Id="rId11" Type="http://schemas.openxmlformats.org/officeDocument/2006/relationships/tags" Target="../tags/tag75.xml" /><Relationship Id="rId12" Type="http://schemas.openxmlformats.org/officeDocument/2006/relationships/tags" Target="../tags/tag76.xml" /><Relationship Id="rId13" Type="http://schemas.openxmlformats.org/officeDocument/2006/relationships/tags" Target="../tags/tag77.xml" /><Relationship Id="rId14" Type="http://schemas.openxmlformats.org/officeDocument/2006/relationships/slideMaster" Target="../slideMasters/slideMaster2.xml" /><Relationship Id="rId2" Type="http://schemas.openxmlformats.org/officeDocument/2006/relationships/image" Target="../media/image3.png" /><Relationship Id="rId3" Type="http://schemas.openxmlformats.org/officeDocument/2006/relationships/tags" Target="../tags/tag68.xml" /><Relationship Id="rId4" Type="http://schemas.openxmlformats.org/officeDocument/2006/relationships/image" Target="../media/image4.png"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tags" Target="../tags/tag72.xml" /><Relationship Id="rId9" Type="http://schemas.openxmlformats.org/officeDocument/2006/relationships/tags" Target="../tags/tag7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78.xml" /><Relationship Id="rId10" Type="http://schemas.openxmlformats.org/officeDocument/2006/relationships/tags" Target="../tags/tag85.xml" /><Relationship Id="rId11" Type="http://schemas.openxmlformats.org/officeDocument/2006/relationships/slideMaster" Target="../slideMasters/slideMaster2.xml" /><Relationship Id="rId2" Type="http://schemas.openxmlformats.org/officeDocument/2006/relationships/image" Target="../media/image7.png" /><Relationship Id="rId3" Type="http://schemas.openxmlformats.org/officeDocument/2006/relationships/tags" Target="../tags/tag79.xml" /><Relationship Id="rId4" Type="http://schemas.openxmlformats.org/officeDocument/2006/relationships/image" Target="../media/image8.png"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tags" Target="../tags/tag82.xml" /><Relationship Id="rId8" Type="http://schemas.openxmlformats.org/officeDocument/2006/relationships/tags" Target="../tags/tag83.xml" /><Relationship Id="rId9" Type="http://schemas.openxmlformats.org/officeDocument/2006/relationships/tags" Target="../tags/tag8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8B3A575-E401-42B1-B7D4-5B3EE074C56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C6B56D-F8FD-4B4F-87B8-15BF0BF9364E}"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8B3A575-E401-42B1-B7D4-5B3EE074C56F}"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6C6B56D-F8FD-4B4F-87B8-15BF0BF9364E}"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109" name="图片 108"/>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2" name="标题 1"/>
          <p:cNvSpPr/>
          <p:nvPr>
            <p:ph type="ctrTitle" idx="2" hasCustomPrompt="1"/>
            <p:custDataLst>
              <p:tags r:id="rId3"/>
            </p:custDataLst>
          </p:nvPr>
        </p:nvSpPr>
        <p:spPr>
          <a:xfrm>
            <a:off x="1652270" y="1614775"/>
            <a:ext cx="852720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000" b="1" i="0" u="none" strike="noStrike" kern="1200" cap="none" spc="6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pitchFamily="18" charset="-122"/>
                <a:cs typeface="+mj-cs"/>
                <a:sym typeface="Arial" panose="020b0604020202020204" pitchFamily="34" charset="0"/>
              </a:defRPr>
            </a:lvl1pPr>
          </a:lstStyle>
          <a:p>
            <a:pPr lvl="0"/>
            <a:r>
              <a:rPr>
                <a:sym typeface="+mn-ea"/>
              </a:rPr>
              <a:t>编辑标题</a:t>
            </a:r>
            <a:endParaRPr>
              <a:sym typeface="+mn-ea"/>
            </a:endParaRPr>
          </a:p>
        </p:txBody>
      </p:sp>
      <p:sp>
        <p:nvSpPr>
          <p:cNvPr id="3" name="副标题 2"/>
          <p:cNvSpPr/>
          <p:nvPr>
            <p:ph type="subTitle" idx="3" hasCustomPrompt="1"/>
            <p:custDataLst>
              <p:tags r:id="rId4"/>
            </p:custDataLst>
          </p:nvPr>
        </p:nvSpPr>
        <p:spPr>
          <a:xfrm>
            <a:off x="1652271" y="3681105"/>
            <a:ext cx="5380825" cy="1562118"/>
          </a:xfrm>
        </p:spPr>
        <p:txBody>
          <a:bodyPr vert="horz" wrap="square" lIns="0" tIns="0" rIns="0" bIns="0" rtlCol="0" anchor="ctr" anchorCtr="0">
            <a:normAutofit/>
          </a:bodyPr>
          <a:lstStyle>
            <a:lvl1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隶书" charset="0"/>
                <a:cs typeface="+mn-cs"/>
                <a:sym typeface="Arial" panose="020b0604020202020204" pitchFamily="34" charset="0"/>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32" name="图片 31"/>
          <p:cNvPicPr>
            <a:picLocks noChangeAspect="1"/>
          </p:cNvPicPr>
          <p:nvPr>
            <p:custDataLst>
              <p:tags r:id="rId2"/>
            </p:custDataLst>
          </p:nvPr>
        </p:nvPicPr>
        <p:blipFill>
          <a:blip r:embed="rId1"/>
          <a:stretch>
            <a:fillRect/>
          </a:stretch>
        </p:blipFill>
        <p:spPr>
          <a:xfrm>
            <a:off x="215153" y="2706275"/>
            <a:ext cx="3235350" cy="1445438"/>
          </a:xfrm>
          <a:prstGeom prst="rect">
            <a:avLst/>
          </a:prstGeom>
        </p:spPr>
      </p:pic>
      <p:pic>
        <p:nvPicPr>
          <p:cNvPr id="123" name="图片 122"/>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99" name="图片 98"/>
          <p:cNvPicPr>
            <a:picLocks noChangeAspect="1"/>
          </p:cNvPicPr>
          <p:nvPr>
            <p:custDataLst>
              <p:tags r:id="rId6"/>
            </p:custDataLst>
          </p:nvPr>
        </p:nvPicPr>
        <p:blipFill>
          <a:blip r:embed="rId5"/>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2" name="副标题 2"/>
          <p:cNvSpPr/>
          <p:nvPr>
            <p:ph type="subTitle" idx="3" hasCustomPrompt="1"/>
            <p:custDataLst>
              <p:tags r:id="rId7"/>
            </p:custDataLst>
          </p:nvPr>
        </p:nvSpPr>
        <p:spPr>
          <a:xfrm>
            <a:off x="4521236" y="2976598"/>
            <a:ext cx="6857365" cy="825334"/>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隶书" charset="0"/>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3" name="标题 3"/>
          <p:cNvSpPr/>
          <p:nvPr>
            <p:ph type="ctrTitle" idx="2" hasCustomPrompt="1"/>
            <p:custDataLst>
              <p:tags r:id="rId8"/>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charset="0"/>
              </a:defRPr>
            </a:lvl1pPr>
            <a:lvl2pPr eaLnBrk="1" fontAlgn="auto" latinLnBrk="0" hangingPunct="1">
              <a:defRPr sz="1600">
                <a:solidFill>
                  <a:schemeClr val="tx1"/>
                </a:solidFill>
                <a:latin typeface="Arial" panose="020b0604020202020204" pitchFamily="34" charset="0"/>
                <a:ea typeface="隶书" charset="0"/>
              </a:defRPr>
            </a:lvl2pPr>
            <a:lvl3pPr eaLnBrk="1" fontAlgn="auto" latinLnBrk="0" hangingPunct="1">
              <a:defRPr sz="1600">
                <a:solidFill>
                  <a:schemeClr val="tx1"/>
                </a:solidFill>
                <a:latin typeface="Arial" panose="020b0604020202020204" pitchFamily="34" charset="0"/>
                <a:ea typeface="隶书" charset="0"/>
              </a:defRPr>
            </a:lvl3pPr>
            <a:lvl4pPr eaLnBrk="1" fontAlgn="auto" latinLnBrk="0" hangingPunct="1">
              <a:defRPr sz="1600">
                <a:solidFill>
                  <a:schemeClr val="tx1"/>
                </a:solidFill>
                <a:latin typeface="Arial" panose="020b0604020202020204" pitchFamily="34" charset="0"/>
                <a:ea typeface="隶书" charset="0"/>
              </a:defRPr>
            </a:lvl4pPr>
            <a:lvl5pPr eaLnBrk="1" fontAlgn="auto" latinLnBrk="0" hangingPunct="1">
              <a:defRPr sz="160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隶书"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隶书"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32" name="图片 31"/>
          <p:cNvPicPr>
            <a:picLocks noChangeAspect="1"/>
          </p:cNvPicPr>
          <p:nvPr>
            <p:custDataLst>
              <p:tags r:id="rId2"/>
            </p:custDataLst>
          </p:nvPr>
        </p:nvPicPr>
        <p:blipFill>
          <a:blip r:embed="rId1"/>
          <a:stretch>
            <a:fillRect/>
          </a:stretch>
        </p:blipFill>
        <p:spPr>
          <a:xfrm>
            <a:off x="408790" y="2448550"/>
            <a:ext cx="4389120" cy="1960901"/>
          </a:xfrm>
          <a:prstGeom prst="rect">
            <a:avLst/>
          </a:prstGeom>
        </p:spPr>
      </p:pic>
      <p:pic>
        <p:nvPicPr>
          <p:cNvPr id="123" name="图片 122"/>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隶书" charset="0"/>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隶书"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隶书"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charset="0"/>
              </a:defRPr>
            </a:lvl1pPr>
            <a:lvl2pPr indent="0" eaLnBrk="1" fontAlgn="auto" latinLnBrk="0" hangingPunct="1">
              <a:defRPr>
                <a:solidFill>
                  <a:schemeClr val="tx1"/>
                </a:solidFill>
                <a:latin typeface="Arial" panose="020b0604020202020204" pitchFamily="34" charset="0"/>
                <a:ea typeface="隶书" charset="0"/>
              </a:defRPr>
            </a:lvl2pPr>
            <a:lvl3pPr indent="0" eaLnBrk="1" fontAlgn="auto" latinLnBrk="0" hangingPunct="1">
              <a:defRPr>
                <a:solidFill>
                  <a:schemeClr val="tx1"/>
                </a:solidFill>
                <a:latin typeface="Arial" panose="020b0604020202020204" pitchFamily="34" charset="0"/>
                <a:ea typeface="隶书" charset="0"/>
              </a:defRPr>
            </a:lvl3pPr>
            <a:lvl4pPr indent="0" eaLnBrk="1" fontAlgn="auto" latinLnBrk="0" hangingPunct="1">
              <a:defRPr>
                <a:solidFill>
                  <a:schemeClr val="tx1"/>
                </a:solidFill>
                <a:latin typeface="Arial" panose="020b0604020202020204" pitchFamily="34" charset="0"/>
                <a:ea typeface="隶书" charset="0"/>
              </a:defRPr>
            </a:lvl4pPr>
            <a:lvl5pPr indent="0" eaLnBrk="1" fontAlgn="auto" latinLnBrk="0" hangingPunct="1">
              <a:defRPr>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隶书" charset="0"/>
              </a:defRPr>
            </a:lvl1pPr>
            <a:lvl2pPr>
              <a:defRPr>
                <a:solidFill>
                  <a:schemeClr val="tx1"/>
                </a:solidFill>
                <a:latin typeface="Arial" panose="020b0604020202020204" pitchFamily="34" charset="0"/>
                <a:ea typeface="隶书" charset="0"/>
              </a:defRPr>
            </a:lvl2pPr>
            <a:lvl3pPr>
              <a:defRPr>
                <a:solidFill>
                  <a:schemeClr val="tx1"/>
                </a:solidFill>
                <a:latin typeface="Arial" panose="020b0604020202020204" pitchFamily="34" charset="0"/>
                <a:ea typeface="隶书" charset="0"/>
              </a:defRPr>
            </a:lvl3pPr>
            <a:lvl4pPr>
              <a:defRPr>
                <a:solidFill>
                  <a:schemeClr val="tx1"/>
                </a:solidFill>
                <a:latin typeface="Arial" panose="020b0604020202020204" pitchFamily="34" charset="0"/>
                <a:ea typeface="隶书" charset="0"/>
              </a:defRPr>
            </a:lvl4pPr>
            <a:lvl5pPr>
              <a:defRPr>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109" name="图片 108"/>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2" name="文本占位符 1"/>
          <p:cNvSpPr/>
          <p:nvPr>
            <p:ph type="body" idx="1" hasCustomPrompt="1"/>
            <p:custDataLst>
              <p:tags r:id="rId3"/>
            </p:custDataLst>
          </p:nvPr>
        </p:nvSpPr>
        <p:spPr>
          <a:xfrm>
            <a:off x="1652270" y="3462152"/>
            <a:ext cx="8890064" cy="1555484"/>
          </a:xfrm>
        </p:spPr>
        <p:txBody>
          <a:bodyPr vert="horz" wrap="square" lIns="0" tIns="0" rIns="0" bIns="0" rtlCol="0" anchor="t" anchorCtr="0">
            <a:normAutofit/>
          </a:bodyPr>
          <a:lstStyle>
            <a:lvl1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隶书" charset="0"/>
                <a:cs typeface="微软雅黑" panose="020b0503020204020204" charset="-122"/>
                <a:sym typeface="+mn-ea"/>
              </a:defRPr>
            </a:lvl1pPr>
            <a:lvl2pPr marL="457200" indent="0" algn="ctr" defTabSz="914400" rtl="0" eaLnBrk="1" fontAlgn="auto" latinLnBrk="0" hangingPunct="1">
              <a:lnSpc>
                <a:spcPct val="12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2"/>
          <p:cNvSpPr>
            <a:spLocks noGrp="1"/>
          </p:cNvSpPr>
          <p:nvPr>
            <p:ph type="title" hasCustomPrompt="1"/>
            <p:custDataLst>
              <p:tags r:id="rId4"/>
            </p:custDataLst>
          </p:nvPr>
        </p:nvSpPr>
        <p:spPr>
          <a:xfrm>
            <a:off x="1652270" y="1840362"/>
            <a:ext cx="8889429" cy="1323340"/>
          </a:xfrm>
        </p:spPr>
        <p:txBody>
          <a:bodyPr vert="horz" wrap="square" lIns="0" tIns="0" rIns="0" bIns="0" rtlCol="0" anchor="b" anchorCtr="0">
            <a:normAutofit/>
          </a:bodyPr>
          <a:lstStyle>
            <a:lvl1pPr marL="0" marR="0" algn="dist" defTabSz="914400" rtl="0" eaLnBrk="1" fontAlgn="auto" latinLnBrk="0" hangingPunct="1">
              <a:lnSpc>
                <a:spcPct val="100000"/>
              </a:lnSpc>
              <a:spcBef>
                <a:spcPct val="0"/>
              </a:spcBef>
              <a:buClrTx/>
              <a:buSzTx/>
              <a:buFontTx/>
              <a:buNone/>
              <a:defRPr kumimoji="0" lang="zh-CN" altLang="en-US" sz="7800" b="1" i="0" u="none" strike="noStrike" kern="1200" cap="none" spc="1000" normalizeH="0" baseline="0" noProof="1">
                <a:solidFill>
                  <a:schemeClr val="dk1">
                    <a:lumMod val="85000"/>
                    <a:lumOff val="15000"/>
                  </a:schemeClr>
                </a:solidFill>
                <a:uFillTx/>
                <a:latin typeface="Arial" panose="020b0604020202020204" pitchFamily="34" charset="0"/>
                <a:ea typeface="汉仪尚巍手书W" panose="00020600040101010101" pitchFamily="18" charset="-122"/>
                <a:cs typeface="+mj-cs"/>
              </a:defRPr>
            </a:lvl1pPr>
          </a:lstStyle>
          <a:p>
            <a:pPr lvl="0"/>
            <a:r>
              <a:rPr>
                <a:sym typeface="+mn-ea"/>
              </a:rPr>
              <a:t>编辑标题</a:t>
            </a:r>
            <a:endParaRPr>
              <a:sym typeface="+mn-ea"/>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123" name="图片 122"/>
          <p:cNvPicPr>
            <a:picLocks noChangeAspect="1"/>
          </p:cNvPicPr>
          <p:nvPr>
            <p:custDataLst>
              <p:tags r:id="rId2"/>
            </p:custDataLst>
          </p:nvPr>
        </p:nvPicPr>
        <p:blipFill>
          <a:blip r:embed="rId1"/>
          <a:stretch>
            <a:fillRect/>
          </a:stretch>
        </p:blipFill>
        <p:spPr>
          <a:xfrm>
            <a:off x="0" y="0"/>
            <a:ext cx="720090" cy="720090"/>
          </a:xfrm>
          <a:prstGeom prst="rect">
            <a:avLst/>
          </a:prstGeom>
        </p:spPr>
      </p:pic>
      <p:pic>
        <p:nvPicPr>
          <p:cNvPr id="99" name="图片 98"/>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6" name="矩形 5"/>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294600" y="302400"/>
            <a:ext cx="720090" cy="720090"/>
          </a:xfrm>
          <a:prstGeom prst="rect">
            <a:avLst/>
          </a:prstGeom>
        </p:spPr>
      </p:pic>
      <p:pic>
        <p:nvPicPr>
          <p:cNvPr id="99" name="图片 98"/>
          <p:cNvPicPr>
            <a:picLocks noChangeAspect="1"/>
          </p:cNvPicPr>
          <p:nvPr>
            <p:custDataLst>
              <p:tags r:id="rId5"/>
            </p:custDataLst>
          </p:nvPr>
        </p:nvPicPr>
        <p:blipFill>
          <a:blip r:embed="rId4"/>
          <a:stretch>
            <a:fillRect/>
          </a:stretch>
        </p:blipFill>
        <p:spPr>
          <a:xfrm>
            <a:off x="11177310" y="583551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隶书" charset="0"/>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6" name="矩形 5"/>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11471910" y="0"/>
            <a:ext cx="720090" cy="720090"/>
          </a:xfrm>
          <a:prstGeom prst="rect">
            <a:avLst/>
          </a:prstGeom>
        </p:spPr>
      </p:pic>
      <p:pic>
        <p:nvPicPr>
          <p:cNvPr id="99" name="图片 98"/>
          <p:cNvPicPr>
            <a:picLocks noChangeAspect="1"/>
          </p:cNvPicPr>
          <p:nvPr>
            <p:custDataLst>
              <p:tags r:id="rId5"/>
            </p:custDataLst>
          </p:nvPr>
        </p:nvPicPr>
        <p:blipFill>
          <a:blip r:embed="rId4"/>
          <a:stretch>
            <a:fillRect/>
          </a:stretch>
        </p:blipFill>
        <p:spPr>
          <a:xfrm>
            <a:off x="0" y="613791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隶书" charset="0"/>
              </a:defRPr>
            </a:lvl1pPr>
          </a:lstStyle>
          <a:p>
            <a:r>
              <a:rPr lang="zh-CN" altLang="en-US"/>
              <a:t>单击编辑标题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6" name="矩形 5"/>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99" name="图片 98"/>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隶书"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6" name="矩形 5"/>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99" name="图片 98"/>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隶书"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6" name="矩形 5"/>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11471910" y="6137910"/>
            <a:ext cx="720090" cy="720090"/>
          </a:xfrm>
          <a:prstGeom prst="rect">
            <a:avLst/>
          </a:prstGeom>
        </p:spPr>
      </p:pic>
      <p:pic>
        <p:nvPicPr>
          <p:cNvPr id="99" name="图片 98"/>
          <p:cNvPicPr>
            <a:picLocks noChangeAspect="1"/>
          </p:cNvPicPr>
          <p:nvPr>
            <p:custDataLst>
              <p:tags r:id="rId5"/>
            </p:custDataLst>
          </p:nvPr>
        </p:nvPicPr>
        <p:blipFill>
          <a:blip r:embed="rId4"/>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隶书" charset="0"/>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charset="0"/>
              </a:defRPr>
            </a:lvl1pPr>
            <a:lvl2pPr>
              <a:defRPr baseline="0">
                <a:solidFill>
                  <a:schemeClr val="tx1"/>
                </a:solidFill>
                <a:latin typeface="Arial" panose="020b0604020202020204" pitchFamily="34" charset="0"/>
                <a:ea typeface="隶书" charset="0"/>
              </a:defRPr>
            </a:lvl2pPr>
            <a:lvl3pPr>
              <a:defRPr baseline="0">
                <a:solidFill>
                  <a:schemeClr val="tx1"/>
                </a:solidFill>
                <a:latin typeface="Arial" panose="020b0604020202020204" pitchFamily="34" charset="0"/>
                <a:ea typeface="隶书" charset="0"/>
              </a:defRPr>
            </a:lvl3pPr>
            <a:lvl4pPr>
              <a:defRPr baseline="0">
                <a:solidFill>
                  <a:schemeClr val="tx1"/>
                </a:solidFill>
                <a:latin typeface="Arial" panose="020b0604020202020204" pitchFamily="34" charset="0"/>
                <a:ea typeface="隶书" charset="0"/>
              </a:defRPr>
            </a:lvl4pPr>
            <a:lvl5pPr>
              <a:defRPr baseline="0">
                <a:solidFill>
                  <a:schemeClr val="tx1"/>
                </a:solidFill>
                <a:latin typeface="Arial" panose="020b0604020202020204" pitchFamily="34" charset="0"/>
                <a:ea typeface="隶书"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charset="0"/>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6" name="矩形 5"/>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123" name="图片 122"/>
          <p:cNvPicPr>
            <a:picLocks noChangeAspect="1"/>
          </p:cNvPicPr>
          <p:nvPr>
            <p:custDataLst>
              <p:tags r:id="rId3"/>
            </p:custDataLst>
          </p:nvPr>
        </p:nvPicPr>
        <p:blipFill>
          <a:blip r:embed="rId2"/>
          <a:stretch>
            <a:fillRect/>
          </a:stretch>
        </p:blipFill>
        <p:spPr>
          <a:xfrm>
            <a:off x="10436061" y="-10801"/>
            <a:ext cx="1753527" cy="1753527"/>
          </a:xfrm>
          <a:prstGeom prst="rect">
            <a:avLst/>
          </a:prstGeom>
        </p:spPr>
      </p:pic>
      <p:pic>
        <p:nvPicPr>
          <p:cNvPr id="99" name="图片 98"/>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隶书" charset="0"/>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charset="0"/>
                <a:cs typeface="隶书" charset="0"/>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charset="0"/>
                <a:cs typeface="隶书" charset="0"/>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charset="0"/>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8B3A575-E401-42B1-B7D4-5B3EE074C56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6C6B56D-F8FD-4B4F-87B8-15BF0BF9364E}"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jpe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86.xml" /><Relationship Id="rId2" Type="http://schemas.openxmlformats.org/officeDocument/2006/relationships/slideLayout" Target="../slideLayouts/slideLayout14.xml" /><Relationship Id="rId20" Type="http://schemas.openxmlformats.org/officeDocument/2006/relationships/tags" Target="../tags/tag87.xml" /><Relationship Id="rId21" Type="http://schemas.openxmlformats.org/officeDocument/2006/relationships/tags" Target="../tags/tag88.xml" /><Relationship Id="rId22"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AE70B2-8BF9-45C0-BB95-33D1B9D3A854}"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隶书" charset="0"/>
                <a:cs typeface="隶书"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隶书" charset="0"/>
                <a:cs typeface="隶书" charset="0"/>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隶书" charset="0"/>
                <a:cs typeface="隶书" charset="0"/>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隶书" charset="0"/>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隶书" charset="0"/>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89.xml" /><Relationship Id="rId3" Type="http://schemas.openxmlformats.org/officeDocument/2006/relationships/tags" Target="../tags/tag9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3.xml" /><Relationship Id="rId2" Type="http://schemas.openxmlformats.org/officeDocument/2006/relationships/tags" Target="../tags/tag113.xml" /><Relationship Id="rId3" Type="http://schemas.openxmlformats.org/officeDocument/2006/relationships/image" Target="../media/image10.png" /><Relationship Id="rId4" Type="http://schemas.openxmlformats.org/officeDocument/2006/relationships/tags" Target="../tags/tag11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1.xml" /><Relationship Id="rId3" Type="http://schemas.openxmlformats.org/officeDocument/2006/relationships/tags" Target="../tags/tag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tags" Target="../tags/tag104.xml" /><Relationship Id="rId14" Type="http://schemas.openxmlformats.org/officeDocument/2006/relationships/tags" Target="../tags/tag105.xml" /><Relationship Id="rId15" Type="http://schemas.openxmlformats.org/officeDocument/2006/relationships/tags" Target="../tags/tag106.xml" /><Relationship Id="rId16" Type="http://schemas.openxmlformats.org/officeDocument/2006/relationships/tags" Target="../tags/tag107.xml" /><Relationship Id="rId17" Type="http://schemas.openxmlformats.org/officeDocument/2006/relationships/tags" Target="../tags/tag108.xml" /><Relationship Id="rId18" Type="http://schemas.openxmlformats.org/officeDocument/2006/relationships/tags" Target="../tags/tag109.xml" /><Relationship Id="rId19" Type="http://schemas.openxmlformats.org/officeDocument/2006/relationships/image" Target="../media/image9.png" /><Relationship Id="rId2" Type="http://schemas.openxmlformats.org/officeDocument/2006/relationships/tags" Target="../tags/tag93.xml" /><Relationship Id="rId20" Type="http://schemas.openxmlformats.org/officeDocument/2006/relationships/tags" Target="../tags/tag110.xml" /><Relationship Id="rId21" Type="http://schemas.openxmlformats.org/officeDocument/2006/relationships/tags" Target="../tags/tag111.xml" /><Relationship Id="rId22" Type="http://schemas.openxmlformats.org/officeDocument/2006/relationships/tags" Target="../tags/tag112.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slide" Target="slide1.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custDataLst>
              <p:tags r:id="rId2"/>
            </p:custDataLst>
          </p:nvPr>
        </p:nvSpPr>
        <p:spPr>
          <a:xfrm>
            <a:off x="2414905" y="2042795"/>
            <a:ext cx="7879715" cy="1325880"/>
          </a:xfrm>
        </p:spPr>
        <p:txBody>
          <a:bodyPr>
            <a:normAutofit fontScale="90000"/>
          </a:bodyPr>
          <a:lstStyle/>
          <a:p>
            <a:r>
              <a:rPr lang="zh-CN" altLang="zh-CN" sz="7200" b="1">
                <a:latin typeface="微软雅黑" panose="020b0503020204020204" charset="-122"/>
                <a:ea typeface="微软雅黑" panose="020b0503020204020204" charset="-122"/>
              </a:rPr>
              <a:t>病句辨析之搭配不当</a:t>
            </a:r>
            <a:endParaRPr lang="zh-CN" altLang="zh-CN" sz="7200" b="1">
              <a:latin typeface="微软雅黑" panose="020b0503020204020204" charset="-122"/>
              <a:ea typeface="微软雅黑" panose="020b0503020204020204"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32897" y="799538"/>
            <a:ext cx="7158794" cy="583565"/>
          </a:xfrm>
          <a:prstGeom prst="rect">
            <a:avLst/>
          </a:prstGeom>
          <a:noFill/>
        </p:spPr>
        <p:txBody>
          <a:bodyPr wrap="square" rtlCol="0">
            <a:spAutoFit/>
          </a:bodyPr>
          <a:lstStyle/>
          <a:p>
            <a:pPr indent="0" algn="just" fontAlgn="auto"/>
            <a:r>
              <a:rPr lang="en-US" altLang="zh-CN" sz="3200" b="1">
                <a:solidFill>
                  <a:schemeClr val="tx1"/>
                </a:solidFill>
                <a:latin typeface="宋体" panose="02010600030101010101" pitchFamily="2" charset="-122"/>
                <a:ea typeface="宋体" panose="02010600030101010101" pitchFamily="2" charset="-122"/>
              </a:rPr>
              <a:t>1.</a:t>
            </a:r>
            <a:r>
              <a:rPr lang="zh-CN" altLang="en-US" sz="3200" b="1">
                <a:solidFill>
                  <a:schemeClr val="tx1"/>
                </a:solidFill>
                <a:latin typeface="宋体" panose="02010600030101010101" pitchFamily="2" charset="-122"/>
                <a:ea typeface="宋体" panose="02010600030101010101" pitchFamily="2" charset="-122"/>
              </a:rPr>
              <a:t>定语和中心语搭配不当</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7" name="文本框 6"/>
          <p:cNvSpPr txBox="1"/>
          <p:nvPr/>
        </p:nvSpPr>
        <p:spPr>
          <a:xfrm>
            <a:off x="767080" y="1398270"/>
            <a:ext cx="11113770" cy="1123950"/>
          </a:xfrm>
          <a:prstGeom prst="rect">
            <a:avLst/>
          </a:prstGeom>
          <a:noFill/>
        </p:spPr>
        <p:txBody>
          <a:bodyPr wrap="square" rtlCol="0">
            <a:spAutoFit/>
          </a:bodyPr>
          <a:lstStyle/>
          <a:p>
            <a:pPr algn="just">
              <a:lnSpc>
                <a:spcPct val="80000"/>
              </a:lnSpc>
            </a:pPr>
            <a:r>
              <a:rPr lang="zh-CN" altLang="en-US" sz="2800" b="1" err="1" smtClean="0">
                <a:solidFill>
                  <a:srgbClr val="0070C0"/>
                </a:solidFill>
                <a:latin typeface="楷体" panose="02010609060101010101" charset="-122"/>
                <a:ea typeface="楷体" panose="02010609060101010101" charset="-122"/>
              </a:rPr>
              <a:t>例：</a:t>
            </a:r>
            <a:r>
              <a:rPr lang="en-US" sz="2800" b="1" err="1" smtClean="0">
                <a:solidFill>
                  <a:srgbClr val="0070C0"/>
                </a:solidFill>
                <a:latin typeface="楷体" panose="02010609060101010101" charset="-122"/>
                <a:ea typeface="楷体" panose="02010609060101010101" charset="-122"/>
              </a:rPr>
              <a:t>我国的改革在不断深化</a:t>
            </a:r>
            <a:r>
              <a:rPr lang="en-US" sz="2800" b="1" err="1">
                <a:solidFill>
                  <a:srgbClr val="0070C0"/>
                </a:solidFill>
                <a:latin typeface="楷体" panose="02010609060101010101" charset="-122"/>
                <a:ea typeface="楷体" panose="02010609060101010101" charset="-122"/>
              </a:rPr>
              <a:t>，那种什么事情都由政府包揽的现象正在改变，各种社会组织纷纷成立,这有利于社会矛盾和社会责任的分担。</a:t>
            </a:r>
            <a:endParaRPr lang="en-US" sz="2800" b="1">
              <a:solidFill>
                <a:srgbClr val="0070C0"/>
              </a:solidFill>
              <a:latin typeface="楷体" panose="02010609060101010101" charset="-122"/>
              <a:ea typeface="楷体" panose="02010609060101010101" charset="-122"/>
            </a:endParaRPr>
          </a:p>
          <a:p>
            <a:pPr algn="just">
              <a:lnSpc>
                <a:spcPct val="80000"/>
              </a:lnSpc>
            </a:pPr>
            <a:r>
              <a:rPr lang="en-US" sz="2800" b="1">
                <a:solidFill>
                  <a:srgbClr val="0070C0"/>
                </a:solidFill>
                <a:latin typeface="楷体" panose="02010609060101010101" charset="-122"/>
                <a:ea typeface="楷体" panose="02010609060101010101" charset="-122"/>
              </a:rPr>
              <a:t>   </a:t>
            </a:r>
            <a:r>
              <a:rPr lang="en-US" sz="2800" b="1" smtClean="0">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修改建议</a:t>
            </a:r>
            <a:r>
              <a:rPr lang="en-US" sz="2800" b="1">
                <a:solidFill>
                  <a:srgbClr val="0070C0"/>
                </a:solidFill>
                <a:latin typeface="楷体" panose="02010609060101010101" charset="-122"/>
                <a:ea typeface="楷体" panose="02010609060101010101" charset="-122"/>
                <a:sym typeface="+mn-ea"/>
              </a:rPr>
              <a:t>：</a:t>
            </a:r>
            <a:endParaRPr lang="en-US" altLang="zh-CN" sz="28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1699260" y="73025"/>
            <a:ext cx="8395970" cy="823595"/>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r>
              <a:rPr lang="zh-CN" altLang="en-US" sz="4400" b="1">
                <a:solidFill>
                  <a:srgbClr val="009E96"/>
                </a:solidFill>
                <a:latin typeface="黑体-简" panose="02000000000000000000" charset="-122"/>
                <a:ea typeface="黑体-简" panose="02000000000000000000" charset="-122"/>
                <a:cs typeface="+mj-ea"/>
              </a:rPr>
              <a:t>（五）修饰语和中心语搭配不当</a:t>
            </a:r>
            <a:endParaRPr lang="zh-CN" altLang="en-US" sz="4400" b="1">
              <a:solidFill>
                <a:srgbClr val="009E96"/>
              </a:solidFill>
              <a:latin typeface="黑体-简" panose="02000000000000000000" charset="-122"/>
              <a:ea typeface="黑体-简" panose="02000000000000000000" charset="-122"/>
              <a:cs typeface="+mj-ea"/>
            </a:endParaRPr>
          </a:p>
        </p:txBody>
      </p:sp>
      <p:sp>
        <p:nvSpPr>
          <p:cNvPr id="4" name="文本框 3"/>
          <p:cNvSpPr txBox="1"/>
          <p:nvPr/>
        </p:nvSpPr>
        <p:spPr>
          <a:xfrm>
            <a:off x="2232897" y="3415103"/>
            <a:ext cx="7158794" cy="583565"/>
          </a:xfrm>
          <a:prstGeom prst="rect">
            <a:avLst/>
          </a:prstGeom>
          <a:noFill/>
        </p:spPr>
        <p:txBody>
          <a:bodyPr wrap="square" rtlCol="0">
            <a:spAutoFit/>
          </a:bodyPr>
          <a:lstStyle/>
          <a:p>
            <a:pPr indent="0" algn="just" fontAlgn="auto"/>
            <a:r>
              <a:rPr sz="3200" b="1">
                <a:solidFill>
                  <a:schemeClr val="tx1"/>
                </a:solidFill>
                <a:latin typeface="宋体" panose="02010600030101010101" pitchFamily="2" charset="-122"/>
                <a:ea typeface="宋体" panose="02010600030101010101" pitchFamily="2" charset="-122"/>
              </a:rPr>
              <a:t>2.状语和中心语搭配不当</a:t>
            </a:r>
            <a:endParaRPr sz="3200" b="1">
              <a:solidFill>
                <a:schemeClr val="tx1"/>
              </a:solidFill>
              <a:latin typeface="宋体" panose="02010600030101010101" pitchFamily="2" charset="-122"/>
              <a:ea typeface="宋体" panose="02010600030101010101" pitchFamily="2" charset="-122"/>
            </a:endParaRPr>
          </a:p>
        </p:txBody>
      </p:sp>
      <p:sp>
        <p:nvSpPr>
          <p:cNvPr id="9" name="文本框 8"/>
          <p:cNvSpPr txBox="1"/>
          <p:nvPr/>
        </p:nvSpPr>
        <p:spPr>
          <a:xfrm>
            <a:off x="344170" y="4168140"/>
            <a:ext cx="11734800" cy="1123950"/>
          </a:xfrm>
          <a:prstGeom prst="rect">
            <a:avLst/>
          </a:prstGeom>
          <a:noFill/>
        </p:spPr>
        <p:txBody>
          <a:bodyPr wrap="square" rtlCol="0">
            <a:spAutoFit/>
          </a:bodyPr>
          <a:lstStyle/>
          <a:p>
            <a:pPr indent="711200" algn="just" fontAlgn="auto">
              <a:lnSpc>
                <a:spcPct val="80000"/>
              </a:lnSpc>
            </a:pPr>
            <a:r>
              <a:rPr lang="zh-CN" sz="2800" b="1">
                <a:solidFill>
                  <a:srgbClr val="0070C0"/>
                </a:solidFill>
                <a:latin typeface="楷体" panose="02010609060101010101" charset="-122"/>
                <a:ea typeface="楷体" panose="02010609060101010101" charset="-122"/>
              </a:rPr>
              <a:t>例：</a:t>
            </a:r>
            <a:r>
              <a:rPr lang="en-US" sz="2800" b="1">
                <a:solidFill>
                  <a:srgbClr val="0070C0"/>
                </a:solidFill>
                <a:latin typeface="楷体" panose="02010609060101010101" charset="-122"/>
                <a:ea typeface="楷体" panose="02010609060101010101" charset="-122"/>
              </a:rPr>
              <a:t>日本政府解禁集体自卫权，一意孤行突破战后体制，是对本国和    平力量正义呼声的肆意藐视,也是对战后国际秩序的公然冲击。</a:t>
            </a:r>
            <a:endParaRPr lang="en-US" sz="2800" b="1">
              <a:solidFill>
                <a:srgbClr val="0070C0"/>
              </a:solidFill>
              <a:latin typeface="楷体" panose="02010609060101010101" charset="-122"/>
              <a:ea typeface="楷体" panose="02010609060101010101" charset="-122"/>
            </a:endParaRPr>
          </a:p>
          <a:p>
            <a:pPr indent="711200" algn="just" fontAlgn="auto">
              <a:lnSpc>
                <a:spcPct val="80000"/>
              </a:lnSpc>
            </a:pPr>
            <a:r>
              <a:rPr lang="zh-CN" altLang="en-US" sz="2800" b="1">
                <a:solidFill>
                  <a:srgbClr val="0070C0"/>
                </a:solidFill>
                <a:latin typeface="楷体" panose="02010609060101010101" charset="-122"/>
                <a:ea typeface="楷体" panose="02010609060101010101" charset="-122"/>
              </a:rPr>
              <a:t>修改建议</a:t>
            </a:r>
            <a:r>
              <a:rPr lang="en-US" sz="2800" b="1">
                <a:solidFill>
                  <a:srgbClr val="0070C0"/>
                </a:solidFill>
                <a:latin typeface="楷体" panose="02010609060101010101" charset="-122"/>
                <a:ea typeface="楷体" panose="02010609060101010101" charset="-122"/>
                <a:sym typeface="+mn-ea"/>
              </a:rPr>
              <a:t>：</a:t>
            </a:r>
            <a:endParaRPr lang="en-US" altLang="zh-CN" sz="2800" b="1">
              <a:solidFill>
                <a:srgbClr val="0070C0"/>
              </a:solidFill>
              <a:latin typeface="楷体" panose="02010609060101010101" charset="-122"/>
              <a:ea typeface="楷体" panose="02010609060101010101" charset="-122"/>
              <a:sym typeface="+mn-ea"/>
            </a:endParaRPr>
          </a:p>
        </p:txBody>
      </p:sp>
      <p:sp>
        <p:nvSpPr>
          <p:cNvPr id="10" name="文本框 9"/>
          <p:cNvSpPr txBox="1"/>
          <p:nvPr/>
        </p:nvSpPr>
        <p:spPr>
          <a:xfrm>
            <a:off x="1226820" y="2522220"/>
            <a:ext cx="9340850" cy="779780"/>
          </a:xfrm>
          <a:prstGeom prst="rect">
            <a:avLst/>
          </a:prstGeom>
          <a:noFill/>
        </p:spPr>
        <p:txBody>
          <a:bodyPr wrap="square" rtlCol="0">
            <a:spAutoFit/>
          </a:bodyPr>
          <a:lstStyle/>
          <a:p>
            <a:pPr algn="just">
              <a:lnSpc>
                <a:spcPct val="80000"/>
              </a:lnSpc>
            </a:pPr>
            <a:r>
              <a:rPr lang="en-US" sz="2800" b="1">
                <a:solidFill>
                  <a:srgbClr val="FF0000"/>
                </a:solidFill>
                <a:latin typeface="楷体" panose="02010609060101010101" charset="-122"/>
                <a:ea typeface="楷体" panose="02010609060101010101" charset="-122"/>
              </a:rPr>
              <a:t>“社会矛盾和社会责任的分担”中，“矛盾”不能和“分担”搭配，应改为“社会矛盾的解决和社会责任的分担”。</a:t>
            </a:r>
            <a:endParaRPr lang="en-US" sz="2800" b="1">
              <a:solidFill>
                <a:srgbClr val="FF0000"/>
              </a:solidFill>
              <a:latin typeface="楷体" panose="02010609060101010101" charset="-122"/>
              <a:ea typeface="楷体" panose="02010609060101010101" charset="-122"/>
            </a:endParaRPr>
          </a:p>
        </p:txBody>
      </p:sp>
      <p:sp>
        <p:nvSpPr>
          <p:cNvPr id="3" name="文本框 2"/>
          <p:cNvSpPr txBox="1"/>
          <p:nvPr/>
        </p:nvSpPr>
        <p:spPr>
          <a:xfrm>
            <a:off x="1290320" y="5292090"/>
            <a:ext cx="10066655" cy="779780"/>
          </a:xfrm>
          <a:prstGeom prst="rect">
            <a:avLst/>
          </a:prstGeom>
          <a:noFill/>
        </p:spPr>
        <p:txBody>
          <a:bodyPr wrap="square" rtlCol="0">
            <a:spAutoFit/>
          </a:bodyPr>
          <a:lstStyle/>
          <a:p>
            <a:pPr algn="just">
              <a:lnSpc>
                <a:spcPct val="80000"/>
              </a:lnSpc>
            </a:pPr>
            <a:r>
              <a:rPr lang="en-US" sz="2800" b="1">
                <a:solidFill>
                  <a:srgbClr val="FF0000"/>
                </a:solidFill>
                <a:latin typeface="楷体" panose="02010609060101010101" charset="-122"/>
                <a:ea typeface="楷体" panose="02010609060101010101" charset="-122"/>
              </a:rPr>
              <a:t>“肆意”不能修饰“藐视”，“公然”不能修饰“冲击”，“肆意”和“公然”应对调位置。</a:t>
            </a:r>
            <a:endParaRPr lang="en-US" sz="28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4" grpId="0"/>
      <p:bldP spid="9" grpId="0"/>
      <p:bldP spid="10" grpId="0"/>
      <p:bldP spid="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nvSpPr>
        <p:spPr>
          <a:xfrm>
            <a:off x="1261110" y="2737485"/>
            <a:ext cx="9296400" cy="2797175"/>
          </a:xfrm>
          <a:prstGeom prst="rect">
            <a:avLst/>
          </a:prstGeom>
          <a:noFill/>
        </p:spPr>
        <p:txBody>
          <a:bodyPr wrap="square" rtlCol="0">
            <a:spAutoFit/>
          </a:bodyPr>
          <a:lstStyle/>
          <a:p>
            <a:pPr algn="just">
              <a:lnSpc>
                <a:spcPct val="110000"/>
              </a:lnSpc>
            </a:pPr>
            <a:r>
              <a:rPr lang="zh-CN" altLang="en-US" sz="3200" b="1">
                <a:solidFill>
                  <a:srgbClr val="0070C0"/>
                </a:solidFill>
                <a:latin typeface="楷体" panose="02010609060101010101" charset="-122"/>
                <a:ea typeface="楷体" panose="02010609060101010101" charset="-122"/>
              </a:rPr>
              <a:t>例：</a:t>
            </a:r>
            <a:endParaRPr lang="en-US" altLang="zh-CN"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en-US" sz="3200" b="1" smtClean="0">
                <a:solidFill>
                  <a:srgbClr val="0070C0"/>
                </a:solidFill>
                <a:latin typeface="楷体" panose="02010609060101010101" charset="-122"/>
                <a:ea typeface="楷体" panose="02010609060101010101" charset="-122"/>
              </a:rPr>
              <a:t>   “</a:t>
            </a:r>
            <a:r>
              <a:rPr lang="en-US" sz="3200" b="1">
                <a:solidFill>
                  <a:srgbClr val="0070C0"/>
                </a:solidFill>
                <a:latin typeface="楷体" panose="02010609060101010101" charset="-122"/>
                <a:ea typeface="楷体" panose="02010609060101010101" charset="-122"/>
              </a:rPr>
              <a:t>地图书”之所以重要，最关键的是它能给读者一个全景概貌。一本合格的“地图书”不仅只讲一个小角落，而是告诉你这个领域的边界范围。        </a:t>
            </a:r>
            <a:endParaRPr lang="en-US"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en-US" sz="3200" b="1" smtClean="0">
                <a:solidFill>
                  <a:srgbClr val="0070C0"/>
                </a:solidFill>
                <a:latin typeface="楷体" panose="02010609060101010101" charset="-122"/>
                <a:ea typeface="楷体" panose="02010609060101010101" charset="-122"/>
              </a:rPr>
              <a:t> </a:t>
            </a:r>
            <a:r>
              <a:rPr lang="zh-CN" altLang="en-US" sz="3200" b="1">
                <a:solidFill>
                  <a:srgbClr val="0070C0"/>
                </a:solidFill>
                <a:latin typeface="楷体" panose="02010609060101010101" charset="-122"/>
                <a:ea typeface="楷体" panose="02010609060101010101" charset="-122"/>
              </a:rPr>
              <a:t>修改建议</a:t>
            </a:r>
            <a:r>
              <a:rPr lang="en-US" sz="3200" b="1">
                <a:solidFill>
                  <a:srgbClr val="0070C0"/>
                </a:solidFill>
                <a:latin typeface="楷体" panose="02010609060101010101" charset="-122"/>
                <a:ea typeface="楷体" panose="02010609060101010101" charset="-122"/>
                <a:sym typeface="+mn-ea"/>
              </a:rPr>
              <a:t>：</a:t>
            </a:r>
            <a:endParaRPr lang="en-US" altLang="zh-CN" sz="32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1969770" y="358140"/>
            <a:ext cx="8079740" cy="909320"/>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r>
              <a:rPr lang="zh-CN" altLang="en-US" sz="4400" b="1">
                <a:solidFill>
                  <a:srgbClr val="009E96"/>
                </a:solidFill>
                <a:latin typeface="黑体-简" panose="02000000000000000000" charset="-122"/>
                <a:ea typeface="黑体-简" panose="02000000000000000000" charset="-122"/>
                <a:cs typeface="+mj-ea"/>
              </a:rPr>
              <a:t>（六）关联词语搭配不当</a:t>
            </a:r>
            <a:endParaRPr lang="zh-CN" altLang="en-US" sz="4400" b="1">
              <a:solidFill>
                <a:srgbClr val="009E96"/>
              </a:solidFill>
              <a:latin typeface="黑体-简" panose="02000000000000000000" charset="-122"/>
              <a:ea typeface="黑体-简" panose="02000000000000000000" charset="-122"/>
              <a:cs typeface="+mj-ea"/>
            </a:endParaRPr>
          </a:p>
        </p:txBody>
      </p:sp>
      <p:sp>
        <p:nvSpPr>
          <p:cNvPr id="3" name="文本框 2"/>
          <p:cNvSpPr txBox="1"/>
          <p:nvPr/>
        </p:nvSpPr>
        <p:spPr>
          <a:xfrm>
            <a:off x="1355090" y="5325745"/>
            <a:ext cx="9108440" cy="1173480"/>
          </a:xfrm>
          <a:prstGeom prst="rect">
            <a:avLst/>
          </a:prstGeom>
          <a:noFill/>
        </p:spPr>
        <p:txBody>
          <a:bodyPr wrap="square" rtlCol="0">
            <a:spAutoFit/>
          </a:bodyPr>
          <a:lstStyle/>
          <a:p>
            <a:pPr algn="just">
              <a:lnSpc>
                <a:spcPct val="110000"/>
              </a:lnSpc>
            </a:pPr>
            <a:r>
              <a:rPr lang="en-US" sz="2100">
                <a:solidFill>
                  <a:srgbClr val="FF0000"/>
                </a:solidFill>
                <a:latin typeface="楷体" panose="02010609060101010101" charset="-122"/>
                <a:ea typeface="楷体" panose="02010609060101010101" charset="-122"/>
              </a:rPr>
              <a:t>                      </a:t>
            </a:r>
            <a:r>
              <a:rPr lang="en-US" sz="3200" b="1">
                <a:solidFill>
                  <a:srgbClr val="FF0000"/>
                </a:solidFill>
                <a:latin typeface="楷体" panose="02010609060101010101" charset="-122"/>
                <a:ea typeface="楷体" panose="02010609060101010101" charset="-122"/>
              </a:rPr>
              <a:t>关联词“不仅”与“而是”搭配不当，应将“不仅”改为“不是”。</a:t>
            </a:r>
            <a:endParaRPr lang="en-US" sz="3200" b="1">
              <a:solidFill>
                <a:srgbClr val="FF0000"/>
              </a:solidFill>
              <a:latin typeface="楷体" panose="02010609060101010101" charset="-122"/>
              <a:ea typeface="楷体" panose="02010609060101010101" charset="-122"/>
            </a:endParaRPr>
          </a:p>
        </p:txBody>
      </p:sp>
      <p:sp>
        <p:nvSpPr>
          <p:cNvPr id="2" name="文本框 1"/>
          <p:cNvSpPr txBox="1"/>
          <p:nvPr/>
        </p:nvSpPr>
        <p:spPr>
          <a:xfrm>
            <a:off x="772795" y="1169035"/>
            <a:ext cx="10273030" cy="1568450"/>
          </a:xfrm>
          <a:prstGeom prst="rect">
            <a:avLst/>
          </a:prstGeom>
          <a:noFill/>
        </p:spPr>
        <p:txBody>
          <a:bodyPr wrap="square" rtlCol="0">
            <a:spAutoFit/>
          </a:bodyPr>
          <a:lstStyle/>
          <a:p>
            <a:r>
              <a:rPr lang="zh-CN" altLang="en-US" sz="3200" b="1"/>
              <a:t>有一些关联词有其固定的搭配，如</a:t>
            </a:r>
            <a:r>
              <a:rPr lang="en-US" altLang="zh-CN" sz="3200" b="1"/>
              <a:t>“</a:t>
            </a:r>
            <a:r>
              <a:rPr lang="zh-CN" altLang="en-US" sz="3200" b="1"/>
              <a:t>只有</a:t>
            </a:r>
            <a:r>
              <a:rPr lang="en-US" altLang="zh-CN" sz="3200" b="1"/>
              <a:t>”</a:t>
            </a:r>
            <a:r>
              <a:rPr lang="zh-CN" altLang="en-US" sz="3200" b="1"/>
              <a:t>和</a:t>
            </a:r>
            <a:r>
              <a:rPr lang="en-US" altLang="zh-CN" sz="3200" b="1"/>
              <a:t>“</a:t>
            </a:r>
            <a:r>
              <a:rPr lang="zh-CN" altLang="en-US" sz="3200" b="1"/>
              <a:t>才</a:t>
            </a:r>
            <a:r>
              <a:rPr lang="en-US" altLang="zh-CN" sz="3200" b="1"/>
              <a:t>”</a:t>
            </a:r>
            <a:r>
              <a:rPr lang="zh-CN" altLang="en-US" sz="3200" b="1"/>
              <a:t>、</a:t>
            </a:r>
            <a:r>
              <a:rPr lang="en-US" altLang="zh-CN" sz="3200" b="1"/>
              <a:t>“</a:t>
            </a:r>
            <a:r>
              <a:rPr lang="zh-CN" altLang="en-US" sz="3200" b="1"/>
              <a:t>不但不</a:t>
            </a:r>
            <a:r>
              <a:rPr lang="en-US" altLang="zh-CN" sz="3200" b="1"/>
              <a:t>”</a:t>
            </a:r>
            <a:r>
              <a:rPr lang="zh-CN" altLang="en-US" sz="3200" b="1"/>
              <a:t>和</a:t>
            </a:r>
            <a:r>
              <a:rPr lang="en-US" altLang="zh-CN" sz="3200" b="1"/>
              <a:t>“</a:t>
            </a:r>
            <a:r>
              <a:rPr lang="zh-CN" altLang="en-US" sz="3200" b="1"/>
              <a:t>反而</a:t>
            </a:r>
            <a:r>
              <a:rPr lang="en-US" altLang="zh-CN" sz="3200" b="1"/>
              <a:t>”</a:t>
            </a:r>
            <a:r>
              <a:rPr lang="zh-CN" altLang="en-US" sz="3200" b="1"/>
              <a:t>等，如果不是，则会犯搭配不当的毛病；有些关联词语搭配的对象不同，则其表意功能也不同。</a:t>
            </a:r>
            <a:endParaRPr lang="zh-CN" altLang="en-US" sz="3200" b="1"/>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custDataLst>
              <p:tags r:id="rId2"/>
            </p:custDataLst>
          </p:nvPr>
        </p:nvSpPr>
        <p:spPr/>
        <p:txBody>
          <a:bodyPr/>
          <a:lstStyle/>
          <a:p>
            <a:r>
              <a:rPr lang="zh-CN" altLang="en-US">
                <a:solidFill>
                  <a:schemeClr val="dk1">
                    <a:lumMod val="85000"/>
                    <a:lumOff val="15000"/>
                  </a:schemeClr>
                </a:solidFill>
              </a:rPr>
              <a:t>谢谢观看</a:t>
            </a:r>
            <a:endParaRPr lang="zh-CN" altLang="en-US">
              <a:solidFill>
                <a:schemeClr val="dk1">
                  <a:lumMod val="85000"/>
                  <a:lumOff val="15000"/>
                </a:schemeClr>
              </a:solidFill>
            </a:endParaRPr>
          </a:p>
        </p:txBody>
      </p:sp>
      <p:pic>
        <p:nvPicPr>
          <p:cNvPr id="6" name="New picture"/>
          <p:cNvPicPr/>
          <p:nvPr/>
        </p:nvPicPr>
        <p:blipFill>
          <a:blip r:embed="rId3"/>
          <a:stretch>
            <a:fillRect/>
          </a:stretch>
        </p:blipFill>
        <p:spPr>
          <a:xfrm>
            <a:off x="10807700" y="11772900"/>
            <a:ext cx="355600" cy="266700"/>
          </a:xfrm>
          <a:prstGeom prst="cube">
            <a:avLst/>
          </a:prstGeom>
        </p:spPr>
      </p:pic>
    </p:spTree>
    <p:custDataLst>
      <p:tags r:id="rId4"/>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173730" y="88265"/>
            <a:ext cx="6836410" cy="922020"/>
          </a:xfrm>
          <a:prstGeom prst="rect">
            <a:avLst/>
          </a:prstGeom>
          <a:noFill/>
        </p:spPr>
        <p:txBody>
          <a:bodyPr wrap="square" rtlCol="0">
            <a:spAutoFit/>
          </a:bodyPr>
          <a:lstStyle/>
          <a:p>
            <a:r>
              <a:rPr lang="zh-CN" altLang="en-US" sz="5400" b="1">
                <a:solidFill>
                  <a:srgbClr val="FF0000"/>
                </a:solidFill>
              </a:rPr>
              <a:t>一、知识讲解</a:t>
            </a:r>
            <a:endParaRPr lang="zh-CN" altLang="en-US" sz="5400" b="1">
              <a:solidFill>
                <a:srgbClr val="FF0000"/>
              </a:solidFill>
            </a:endParaRPr>
          </a:p>
        </p:txBody>
      </p:sp>
      <p:sp>
        <p:nvSpPr>
          <p:cNvPr id="3" name="副标题 2"/>
          <p:cNvSpPr>
            <a:spLocks noGrp="1"/>
          </p:cNvSpPr>
          <p:nvPr>
            <p:custDataLst>
              <p:tags r:id="rId2"/>
            </p:custDataLst>
          </p:nvPr>
        </p:nvSpPr>
        <p:spPr>
          <a:xfrm>
            <a:off x="649605" y="1413510"/>
            <a:ext cx="10879455" cy="3600450"/>
          </a:xfrm>
          <a:prstGeom prst="rect">
            <a:avLst/>
          </a:prstGeom>
        </p:spPr>
        <p:txBody>
          <a:bodyPr vert="horz" wrap="square" lIns="101600" tIns="0" rIns="82550" bIns="0" rtlCol="0">
            <a:spAutoFit/>
          </a:bodyPr>
          <a:lst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2000" b="1"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2000" b="1"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2000" b="1"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2000" b="1"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2000" b="1"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altLang="zh-CN">
                <a:solidFill>
                  <a:schemeClr val="tx1"/>
                </a:solidFill>
              </a:rPr>
              <a:t>    </a:t>
            </a:r>
            <a:r>
              <a:rPr lang="zh-CN" altLang="en-US" sz="3600">
                <a:solidFill>
                  <a:schemeClr val="tx1"/>
                </a:solidFill>
              </a:rPr>
              <a:t>现代汉语的句子有一定的结构规律，主、谓、宾、定、状、补六种成分的搭配要符合这一结构规律。搭配不当就是指句子的某些成分不符合这一结构规律，或者是搭配在一起不合事理，从道理上说不通；或者是不符合语言习惯，强行搭配。</a:t>
            </a:r>
            <a:endParaRPr lang="zh-CN" altLang="en-US" sz="3600">
              <a:solidFill>
                <a:schemeClr val="tx1"/>
              </a:solidFill>
            </a:endParaRP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PA_椭圆 6"/>
          <p:cNvSpPr>
            <a:spLocks noChangeArrowheads="1"/>
          </p:cNvSpPr>
          <p:nvPr>
            <p:custDataLst>
              <p:tags r:id="rId2"/>
            </p:custDataLst>
          </p:nvPr>
        </p:nvSpPr>
        <p:spPr bwMode="auto">
          <a:xfrm>
            <a:off x="1368606" y="3259141"/>
            <a:ext cx="876999" cy="885119"/>
          </a:xfrm>
          <a:prstGeom prst="ellipse">
            <a:avLst/>
          </a:prstGeom>
          <a:solidFill>
            <a:schemeClr val="accent1">
              <a:lumMod val="90000"/>
            </a:schemeClr>
          </a:solidFill>
          <a:ln w="6350">
            <a:solidFill>
              <a:schemeClr val="bg1"/>
            </a:solidFill>
          </a:ln>
        </p:spPr>
        <p:txBody>
          <a:bodyPr/>
          <a:lstStyle/>
          <a:p>
            <a:endParaRPr lang="en-US" altLang="zh-CN" sz="135"/>
          </a:p>
        </p:txBody>
      </p:sp>
      <p:sp>
        <p:nvSpPr>
          <p:cNvPr id="11" name="PA_椭圆 7"/>
          <p:cNvSpPr>
            <a:spLocks noChangeArrowheads="1"/>
          </p:cNvSpPr>
          <p:nvPr>
            <p:custDataLst>
              <p:tags r:id="rId3"/>
            </p:custDataLst>
          </p:nvPr>
        </p:nvSpPr>
        <p:spPr bwMode="auto">
          <a:xfrm>
            <a:off x="2989800" y="3368504"/>
            <a:ext cx="876999" cy="885119"/>
          </a:xfrm>
          <a:prstGeom prst="ellipse">
            <a:avLst/>
          </a:prstGeom>
          <a:solidFill>
            <a:schemeClr val="accent2">
              <a:lumMod val="90000"/>
            </a:schemeClr>
          </a:solidFill>
          <a:ln w="6350">
            <a:solidFill>
              <a:schemeClr val="bg1"/>
            </a:solidFill>
          </a:ln>
        </p:spPr>
        <p:txBody>
          <a:bodyPr/>
          <a:lstStyle/>
          <a:p>
            <a:r>
              <a:rPr lang="en-US" altLang="zh-CN" sz="135"/>
              <a:t>1</a:t>
            </a:r>
            <a:endParaRPr lang="en-US" altLang="zh-CN" sz="135"/>
          </a:p>
        </p:txBody>
      </p:sp>
      <p:sp>
        <p:nvSpPr>
          <p:cNvPr id="12" name="PA_椭圆 8"/>
          <p:cNvSpPr>
            <a:spLocks noChangeArrowheads="1"/>
          </p:cNvSpPr>
          <p:nvPr>
            <p:custDataLst>
              <p:tags r:id="rId4"/>
            </p:custDataLst>
          </p:nvPr>
        </p:nvSpPr>
        <p:spPr bwMode="auto">
          <a:xfrm>
            <a:off x="1952893" y="3883348"/>
            <a:ext cx="137247" cy="137332"/>
          </a:xfrm>
          <a:prstGeom prst="ellipse">
            <a:avLst/>
          </a:pr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13" name="PA_椭圆 9"/>
          <p:cNvSpPr>
            <a:spLocks noChangeArrowheads="1"/>
          </p:cNvSpPr>
          <p:nvPr>
            <p:custDataLst>
              <p:tags r:id="rId5"/>
            </p:custDataLst>
          </p:nvPr>
        </p:nvSpPr>
        <p:spPr bwMode="auto">
          <a:xfrm>
            <a:off x="10069855" y="4005061"/>
            <a:ext cx="132163" cy="139869"/>
          </a:xfrm>
          <a:prstGeom prst="ellipse">
            <a:avLst/>
          </a:pr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14" name="PA_淘宝店chenying0907 10"/>
          <p:cNvSpPr/>
          <p:nvPr>
            <p:custDataLst>
              <p:tags r:id="rId6"/>
            </p:custDataLst>
          </p:nvPr>
        </p:nvSpPr>
        <p:spPr bwMode="auto">
          <a:xfrm>
            <a:off x="900182" y="2921399"/>
            <a:ext cx="1813069" cy="1020008"/>
          </a:xfrm>
          <a:custGeom>
            <a:gdLst>
              <a:gd name="T0" fmla="*/ 583 w 597"/>
              <a:gd name="T1" fmla="*/ 291 h 333"/>
              <a:gd name="T2" fmla="*/ 291 w 597"/>
              <a:gd name="T3" fmla="*/ 0 h 333"/>
              <a:gd name="T4" fmla="*/ 0 w 597"/>
              <a:gd name="T5" fmla="*/ 291 h 333"/>
              <a:gd name="T6" fmla="*/ 49 w 597"/>
              <a:gd name="T7" fmla="*/ 291 h 333"/>
              <a:gd name="T8" fmla="*/ 291 w 597"/>
              <a:gd name="T9" fmla="*/ 49 h 333"/>
              <a:gd name="T10" fmla="*/ 534 w 597"/>
              <a:gd name="T11" fmla="*/ 291 h 333"/>
              <a:gd name="T12" fmla="*/ 520 w 597"/>
              <a:gd name="T13" fmla="*/ 291 h 333"/>
              <a:gd name="T14" fmla="*/ 559 w 597"/>
              <a:gd name="T15" fmla="*/ 333 h 333"/>
              <a:gd name="T16" fmla="*/ 597 w 597"/>
              <a:gd name="T17" fmla="*/ 291 h 333"/>
              <a:gd name="T18" fmla="*/ 583 w 597"/>
              <a:gd name="T19" fmla="*/ 291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7" h="333">
                <a:moveTo>
                  <a:pt x="583" y="291"/>
                </a:moveTo>
                <a:cubicBezTo>
                  <a:pt x="583" y="130"/>
                  <a:pt x="453" y="0"/>
                  <a:pt x="291" y="0"/>
                </a:cubicBezTo>
                <a:cubicBezTo>
                  <a:pt x="130" y="0"/>
                  <a:pt x="0" y="130"/>
                  <a:pt x="0" y="291"/>
                </a:cubicBezTo>
                <a:cubicBezTo>
                  <a:pt x="49" y="291"/>
                  <a:pt x="49" y="291"/>
                  <a:pt x="49" y="291"/>
                </a:cubicBezTo>
                <a:cubicBezTo>
                  <a:pt x="49" y="157"/>
                  <a:pt x="158" y="49"/>
                  <a:pt x="291" y="49"/>
                </a:cubicBezTo>
                <a:cubicBezTo>
                  <a:pt x="425" y="49"/>
                  <a:pt x="534" y="157"/>
                  <a:pt x="534" y="291"/>
                </a:cubicBezTo>
                <a:cubicBezTo>
                  <a:pt x="520" y="291"/>
                  <a:pt x="520" y="291"/>
                  <a:pt x="520" y="291"/>
                </a:cubicBezTo>
                <a:cubicBezTo>
                  <a:pt x="559" y="333"/>
                  <a:pt x="559" y="333"/>
                  <a:pt x="559" y="333"/>
                </a:cubicBezTo>
                <a:cubicBezTo>
                  <a:pt x="597" y="291"/>
                  <a:pt x="597" y="291"/>
                  <a:pt x="597" y="291"/>
                </a:cubicBezTo>
                <a:lnTo>
                  <a:pt x="583" y="291"/>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15" name="PA_椭圆 11"/>
          <p:cNvSpPr>
            <a:spLocks noChangeArrowheads="1"/>
          </p:cNvSpPr>
          <p:nvPr>
            <p:custDataLst>
              <p:tags r:id="rId7"/>
            </p:custDataLst>
          </p:nvPr>
        </p:nvSpPr>
        <p:spPr bwMode="auto">
          <a:xfrm>
            <a:off x="4627795" y="3371536"/>
            <a:ext cx="878512" cy="885119"/>
          </a:xfrm>
          <a:prstGeom prst="ellipse">
            <a:avLst/>
          </a:prstGeom>
          <a:solidFill>
            <a:schemeClr val="accent3">
              <a:lumMod val="75000"/>
            </a:schemeClr>
          </a:solidFill>
          <a:ln w="6350">
            <a:solidFill>
              <a:schemeClr val="bg1"/>
            </a:solidFill>
          </a:ln>
        </p:spPr>
        <p:txBody>
          <a:bodyPr/>
          <a:lstStyle/>
          <a:p>
            <a:endParaRPr lang="zh-CN" altLang="en-US" sz="135"/>
          </a:p>
        </p:txBody>
      </p:sp>
      <p:sp>
        <p:nvSpPr>
          <p:cNvPr id="16" name="PA_椭圆 12"/>
          <p:cNvSpPr>
            <a:spLocks noChangeArrowheads="1"/>
          </p:cNvSpPr>
          <p:nvPr>
            <p:custDataLst>
              <p:tags r:id="rId8"/>
            </p:custDataLst>
          </p:nvPr>
        </p:nvSpPr>
        <p:spPr bwMode="auto">
          <a:xfrm>
            <a:off x="7804045" y="3371536"/>
            <a:ext cx="876999" cy="885119"/>
          </a:xfrm>
          <a:prstGeom prst="ellipse">
            <a:avLst/>
          </a:prstGeom>
          <a:solidFill>
            <a:schemeClr val="accent5"/>
          </a:solidFill>
          <a:ln w="6350">
            <a:solidFill>
              <a:schemeClr val="bg1"/>
            </a:solidFill>
          </a:ln>
        </p:spPr>
        <p:txBody>
          <a:bodyPr/>
          <a:lstStyle/>
          <a:p>
            <a:endParaRPr lang="zh-CN" altLang="en-US" sz="135"/>
          </a:p>
        </p:txBody>
      </p:sp>
      <p:sp>
        <p:nvSpPr>
          <p:cNvPr id="17" name="PA_椭圆 13"/>
          <p:cNvSpPr>
            <a:spLocks noChangeArrowheads="1"/>
          </p:cNvSpPr>
          <p:nvPr>
            <p:custDataLst>
              <p:tags r:id="rId9"/>
            </p:custDataLst>
          </p:nvPr>
        </p:nvSpPr>
        <p:spPr bwMode="auto">
          <a:xfrm>
            <a:off x="6207324" y="3368504"/>
            <a:ext cx="876999" cy="885119"/>
          </a:xfrm>
          <a:prstGeom prst="ellipse">
            <a:avLst/>
          </a:prstGeom>
          <a:solidFill>
            <a:schemeClr val="accent4"/>
          </a:solidFill>
          <a:ln w="6350">
            <a:solidFill>
              <a:schemeClr val="bg1"/>
            </a:solidFill>
          </a:ln>
        </p:spPr>
        <p:txBody>
          <a:bodyPr/>
          <a:lstStyle/>
          <a:p>
            <a:endParaRPr lang="zh-CN" altLang="en-US" sz="135"/>
          </a:p>
        </p:txBody>
      </p:sp>
      <p:sp>
        <p:nvSpPr>
          <p:cNvPr id="18" name="PA_淘宝店chenying0907 14"/>
          <p:cNvSpPr/>
          <p:nvPr>
            <p:custDataLst>
              <p:tags r:id="rId10"/>
            </p:custDataLst>
          </p:nvPr>
        </p:nvSpPr>
        <p:spPr bwMode="auto">
          <a:xfrm>
            <a:off x="4163282" y="2863614"/>
            <a:ext cx="1808524" cy="1020008"/>
          </a:xfrm>
          <a:custGeom>
            <a:gdLst>
              <a:gd name="T0" fmla="*/ 582 w 596"/>
              <a:gd name="T1" fmla="*/ 291 h 333"/>
              <a:gd name="T2" fmla="*/ 291 w 596"/>
              <a:gd name="T3" fmla="*/ 0 h 333"/>
              <a:gd name="T4" fmla="*/ 0 w 596"/>
              <a:gd name="T5" fmla="*/ 266 h 333"/>
              <a:gd name="T6" fmla="*/ 24 w 596"/>
              <a:gd name="T7" fmla="*/ 240 h 333"/>
              <a:gd name="T8" fmla="*/ 49 w 596"/>
              <a:gd name="T9" fmla="*/ 268 h 333"/>
              <a:gd name="T10" fmla="*/ 291 w 596"/>
              <a:gd name="T11" fmla="*/ 49 h 333"/>
              <a:gd name="T12" fmla="*/ 533 w 596"/>
              <a:gd name="T13" fmla="*/ 291 h 333"/>
              <a:gd name="T14" fmla="*/ 520 w 596"/>
              <a:gd name="T15" fmla="*/ 291 h 333"/>
              <a:gd name="T16" fmla="*/ 558 w 596"/>
              <a:gd name="T17" fmla="*/ 333 h 333"/>
              <a:gd name="T18" fmla="*/ 596 w 596"/>
              <a:gd name="T19" fmla="*/ 291 h 333"/>
              <a:gd name="T20" fmla="*/ 582 w 596"/>
              <a:gd name="T21" fmla="*/ 291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82" y="291"/>
                </a:moveTo>
                <a:cubicBezTo>
                  <a:pt x="582" y="130"/>
                  <a:pt x="452" y="0"/>
                  <a:pt x="291" y="0"/>
                </a:cubicBezTo>
                <a:cubicBezTo>
                  <a:pt x="138" y="0"/>
                  <a:pt x="13" y="117"/>
                  <a:pt x="0" y="266"/>
                </a:cubicBezTo>
                <a:cubicBezTo>
                  <a:pt x="24" y="240"/>
                  <a:pt x="24" y="240"/>
                  <a:pt x="24" y="240"/>
                </a:cubicBezTo>
                <a:cubicBezTo>
                  <a:pt x="49" y="268"/>
                  <a:pt x="49" y="268"/>
                  <a:pt x="49" y="268"/>
                </a:cubicBezTo>
                <a:cubicBezTo>
                  <a:pt x="61" y="145"/>
                  <a:pt x="165" y="49"/>
                  <a:pt x="291" y="49"/>
                </a:cubicBezTo>
                <a:cubicBezTo>
                  <a:pt x="425" y="49"/>
                  <a:pt x="533" y="157"/>
                  <a:pt x="533" y="291"/>
                </a:cubicBezTo>
                <a:cubicBezTo>
                  <a:pt x="520" y="291"/>
                  <a:pt x="520" y="291"/>
                  <a:pt x="520" y="291"/>
                </a:cubicBezTo>
                <a:cubicBezTo>
                  <a:pt x="558" y="333"/>
                  <a:pt x="558" y="333"/>
                  <a:pt x="558" y="333"/>
                </a:cubicBezTo>
                <a:cubicBezTo>
                  <a:pt x="596" y="291"/>
                  <a:pt x="596" y="291"/>
                  <a:pt x="596" y="291"/>
                </a:cubicBezTo>
                <a:lnTo>
                  <a:pt x="582" y="291"/>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19" name="PA_淘宝店chenying0907 15"/>
          <p:cNvSpPr/>
          <p:nvPr>
            <p:custDataLst>
              <p:tags r:id="rId11"/>
            </p:custDataLst>
          </p:nvPr>
        </p:nvSpPr>
        <p:spPr bwMode="auto">
          <a:xfrm>
            <a:off x="2523285" y="3564863"/>
            <a:ext cx="1810040" cy="1020008"/>
          </a:xfrm>
          <a:custGeom>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20" name="PA_淘宝店chenying0907 16"/>
          <p:cNvSpPr/>
          <p:nvPr>
            <p:custDataLst>
              <p:tags r:id="rId12"/>
            </p:custDataLst>
          </p:nvPr>
        </p:nvSpPr>
        <p:spPr bwMode="auto">
          <a:xfrm>
            <a:off x="7419787" y="2863614"/>
            <a:ext cx="1807011" cy="1020008"/>
          </a:xfrm>
          <a:custGeom>
            <a:gdLst>
              <a:gd name="T0" fmla="*/ 581 w 595"/>
              <a:gd name="T1" fmla="*/ 291 h 333"/>
              <a:gd name="T2" fmla="*/ 290 w 595"/>
              <a:gd name="T3" fmla="*/ 0 h 333"/>
              <a:gd name="T4" fmla="*/ 0 w 595"/>
              <a:gd name="T5" fmla="*/ 263 h 333"/>
              <a:gd name="T6" fmla="*/ 23 w 595"/>
              <a:gd name="T7" fmla="*/ 238 h 333"/>
              <a:gd name="T8" fmla="*/ 49 w 595"/>
              <a:gd name="T9" fmla="*/ 266 h 333"/>
              <a:gd name="T10" fmla="*/ 290 w 595"/>
              <a:gd name="T11" fmla="*/ 49 h 333"/>
              <a:gd name="T12" fmla="*/ 532 w 595"/>
              <a:gd name="T13" fmla="*/ 291 h 333"/>
              <a:gd name="T14" fmla="*/ 519 w 595"/>
              <a:gd name="T15" fmla="*/ 291 h 333"/>
              <a:gd name="T16" fmla="*/ 557 w 595"/>
              <a:gd name="T17" fmla="*/ 333 h 333"/>
              <a:gd name="T18" fmla="*/ 595 w 595"/>
              <a:gd name="T19" fmla="*/ 291 h 333"/>
              <a:gd name="T20" fmla="*/ 581 w 595"/>
              <a:gd name="T21" fmla="*/ 291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333">
                <a:moveTo>
                  <a:pt x="581" y="291"/>
                </a:moveTo>
                <a:cubicBezTo>
                  <a:pt x="581" y="130"/>
                  <a:pt x="451" y="0"/>
                  <a:pt x="290" y="0"/>
                </a:cubicBezTo>
                <a:cubicBezTo>
                  <a:pt x="138" y="0"/>
                  <a:pt x="14" y="115"/>
                  <a:pt x="0" y="263"/>
                </a:cubicBezTo>
                <a:cubicBezTo>
                  <a:pt x="23" y="238"/>
                  <a:pt x="23" y="238"/>
                  <a:pt x="23" y="238"/>
                </a:cubicBezTo>
                <a:cubicBezTo>
                  <a:pt x="49" y="266"/>
                  <a:pt x="49" y="266"/>
                  <a:pt x="49" y="266"/>
                </a:cubicBezTo>
                <a:cubicBezTo>
                  <a:pt x="62" y="144"/>
                  <a:pt x="165" y="49"/>
                  <a:pt x="290" y="49"/>
                </a:cubicBezTo>
                <a:cubicBezTo>
                  <a:pt x="424" y="49"/>
                  <a:pt x="532" y="157"/>
                  <a:pt x="532" y="291"/>
                </a:cubicBezTo>
                <a:cubicBezTo>
                  <a:pt x="519" y="291"/>
                  <a:pt x="519" y="291"/>
                  <a:pt x="519" y="291"/>
                </a:cubicBezTo>
                <a:cubicBezTo>
                  <a:pt x="557" y="333"/>
                  <a:pt x="557" y="333"/>
                  <a:pt x="557" y="333"/>
                </a:cubicBezTo>
                <a:cubicBezTo>
                  <a:pt x="595" y="291"/>
                  <a:pt x="595" y="291"/>
                  <a:pt x="595" y="291"/>
                </a:cubicBezTo>
                <a:lnTo>
                  <a:pt x="581" y="291"/>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21" name="PA_淘宝店chenying0907 17"/>
          <p:cNvSpPr/>
          <p:nvPr>
            <p:custDataLst>
              <p:tags r:id="rId13"/>
            </p:custDataLst>
          </p:nvPr>
        </p:nvSpPr>
        <p:spPr bwMode="auto">
          <a:xfrm>
            <a:off x="5796689" y="3564863"/>
            <a:ext cx="1810040" cy="1020008"/>
          </a:xfrm>
          <a:custGeom>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4" y="216"/>
                  <a:pt x="139" y="333"/>
                  <a:pt x="291" y="333"/>
                </a:cubicBezTo>
                <a:cubicBezTo>
                  <a:pt x="452" y="333"/>
                  <a:pt x="582" y="202"/>
                  <a:pt x="582" y="41"/>
                </a:cubicBezTo>
                <a:cubicBezTo>
                  <a:pt x="596" y="41"/>
                  <a:pt x="596" y="41"/>
                  <a:pt x="596" y="41"/>
                </a:cubicBezTo>
                <a:lnTo>
                  <a:pt x="558" y="0"/>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22" name="PA_淘宝店chenying0907 24"/>
          <p:cNvSpPr>
            <a:spLocks noChangeArrowheads="1"/>
          </p:cNvSpPr>
          <p:nvPr>
            <p:custDataLst>
              <p:tags r:id="rId14"/>
            </p:custDataLst>
          </p:nvPr>
        </p:nvSpPr>
        <p:spPr bwMode="auto">
          <a:xfrm>
            <a:off x="4017645" y="4478867"/>
            <a:ext cx="209804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3.</a:t>
            </a:r>
            <a:r>
              <a:rPr lang="zh-CN" altLang="en-US" sz="2135" b="1">
                <a:solidFill>
                  <a:schemeClr val="tx1"/>
                </a:solidFill>
                <a:latin typeface="黑体" panose="02010609060101010101" charset="-122"/>
                <a:ea typeface="黑体" panose="02010609060101010101" charset="-122"/>
              </a:rPr>
              <a:t>主谓搭配不当</a:t>
            </a:r>
            <a:endParaRPr lang="zh-CN" altLang="en-US" sz="2135" b="1">
              <a:solidFill>
                <a:schemeClr val="tx1"/>
              </a:solidFill>
              <a:latin typeface="黑体" panose="02010609060101010101" charset="-122"/>
              <a:ea typeface="黑体" panose="02010609060101010101" charset="-122"/>
            </a:endParaRPr>
          </a:p>
        </p:txBody>
      </p:sp>
      <p:sp>
        <p:nvSpPr>
          <p:cNvPr id="23" name="PA_淘宝店chenying0907 24"/>
          <p:cNvSpPr>
            <a:spLocks noChangeArrowheads="1"/>
          </p:cNvSpPr>
          <p:nvPr>
            <p:custDataLst>
              <p:tags r:id="rId15"/>
            </p:custDataLst>
          </p:nvPr>
        </p:nvSpPr>
        <p:spPr bwMode="auto">
          <a:xfrm>
            <a:off x="757978" y="4478867"/>
            <a:ext cx="209804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1.</a:t>
            </a:r>
            <a:r>
              <a:rPr lang="zh-CN" altLang="en-US" sz="2135" b="1">
                <a:solidFill>
                  <a:schemeClr val="tx1"/>
                </a:solidFill>
                <a:latin typeface="黑体" panose="02010609060101010101" charset="-122"/>
                <a:ea typeface="黑体" panose="02010609060101010101" charset="-122"/>
              </a:rPr>
              <a:t>动宾搭配不当</a:t>
            </a:r>
            <a:endParaRPr lang="zh-CN" altLang="en-US" sz="2135" b="1">
              <a:solidFill>
                <a:schemeClr val="tx1"/>
              </a:solidFill>
              <a:latin typeface="黑体" panose="02010609060101010101" charset="-122"/>
              <a:ea typeface="黑体" panose="02010609060101010101" charset="-122"/>
            </a:endParaRPr>
          </a:p>
        </p:txBody>
      </p:sp>
      <p:sp>
        <p:nvSpPr>
          <p:cNvPr id="24" name="PA_淘宝店chenying0907 24"/>
          <p:cNvSpPr>
            <a:spLocks noChangeArrowheads="1"/>
          </p:cNvSpPr>
          <p:nvPr>
            <p:custDataLst>
              <p:tags r:id="rId16"/>
            </p:custDataLst>
          </p:nvPr>
        </p:nvSpPr>
        <p:spPr bwMode="auto">
          <a:xfrm>
            <a:off x="5599642" y="2740872"/>
            <a:ext cx="220472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4.</a:t>
            </a:r>
            <a:r>
              <a:rPr lang="zh-CN" altLang="en-US" sz="2135" b="1">
                <a:solidFill>
                  <a:schemeClr val="tx1"/>
                </a:solidFill>
                <a:latin typeface="黑体" panose="02010609060101010101" charset="-122"/>
                <a:ea typeface="黑体" panose="02010609060101010101" charset="-122"/>
              </a:rPr>
              <a:t>主宾搭配不当</a:t>
            </a:r>
            <a:endParaRPr lang="zh-CN" altLang="en-US" sz="2135" b="1">
              <a:solidFill>
                <a:schemeClr val="tx1"/>
              </a:solidFill>
              <a:latin typeface="黑体" panose="02010609060101010101" charset="-122"/>
              <a:ea typeface="黑体" panose="02010609060101010101" charset="-122"/>
            </a:endParaRPr>
          </a:p>
        </p:txBody>
      </p:sp>
      <p:sp>
        <p:nvSpPr>
          <p:cNvPr id="25" name="PA_淘宝店chenying0907 24"/>
          <p:cNvSpPr>
            <a:spLocks noChangeArrowheads="1"/>
          </p:cNvSpPr>
          <p:nvPr>
            <p:custDataLst>
              <p:tags r:id="rId17"/>
            </p:custDataLst>
          </p:nvPr>
        </p:nvSpPr>
        <p:spPr bwMode="auto">
          <a:xfrm>
            <a:off x="9226550" y="2740872"/>
            <a:ext cx="239268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6.</a:t>
            </a:r>
            <a:r>
              <a:rPr lang="zh-CN" altLang="en-US" sz="2135" b="1">
                <a:solidFill>
                  <a:schemeClr val="tx1"/>
                </a:solidFill>
                <a:latin typeface="黑体" panose="02010609060101010101" charset="-122"/>
                <a:ea typeface="黑体" panose="02010609060101010101" charset="-122"/>
              </a:rPr>
              <a:t>关联词搭配不当</a:t>
            </a:r>
            <a:endParaRPr lang="zh-CN" altLang="en-US" sz="2135" b="1">
              <a:solidFill>
                <a:schemeClr val="tx1"/>
              </a:solidFill>
              <a:latin typeface="黑体" panose="02010609060101010101" charset="-122"/>
              <a:ea typeface="黑体" panose="02010609060101010101" charset="-122"/>
            </a:endParaRPr>
          </a:p>
        </p:txBody>
      </p:sp>
      <p:sp>
        <p:nvSpPr>
          <p:cNvPr id="26" name="PA_淘宝店chenying0907 24"/>
          <p:cNvSpPr>
            <a:spLocks noChangeArrowheads="1"/>
          </p:cNvSpPr>
          <p:nvPr>
            <p:custDataLst>
              <p:tags r:id="rId18"/>
            </p:custDataLst>
          </p:nvPr>
        </p:nvSpPr>
        <p:spPr bwMode="auto">
          <a:xfrm>
            <a:off x="7481782" y="4281382"/>
            <a:ext cx="1923627" cy="789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5.</a:t>
            </a:r>
            <a:r>
              <a:rPr lang="zh-CN" altLang="en-US" sz="2135" b="1">
                <a:solidFill>
                  <a:schemeClr val="tx1"/>
                </a:solidFill>
                <a:latin typeface="黑体" panose="02010609060101010101" charset="-122"/>
                <a:ea typeface="黑体" panose="02010609060101010101" charset="-122"/>
              </a:rPr>
              <a:t>修饰成分与中心词搭配不当</a:t>
            </a:r>
            <a:endParaRPr lang="zh-CN" altLang="en-US" sz="2135" b="1">
              <a:solidFill>
                <a:schemeClr val="tx1"/>
              </a:solidFill>
              <a:latin typeface="黑体" panose="02010609060101010101" charset="-122"/>
              <a:ea typeface="黑体" panose="02010609060101010101" charset="-122"/>
            </a:endParaRPr>
          </a:p>
        </p:txBody>
      </p:sp>
      <p:pic>
        <p:nvPicPr>
          <p:cNvPr id="19458" name="Image 12" descr="Divider Right.png"/>
          <p:cNvPicPr>
            <a:picLocks noChangeAspect="1"/>
          </p:cNvPicPr>
          <p:nvPr/>
        </p:nvPicPr>
        <p:blipFill>
          <a:blip r:embed="rId19"/>
          <a:stretch>
            <a:fillRect/>
          </a:stretch>
        </p:blipFill>
        <p:spPr>
          <a:xfrm flipH="1">
            <a:off x="1378162" y="774701"/>
            <a:ext cx="2029883" cy="69849"/>
          </a:xfrm>
          <a:prstGeom prst="rect">
            <a:avLst/>
          </a:prstGeom>
          <a:noFill/>
          <a:ln w="9525">
            <a:noFill/>
          </a:ln>
        </p:spPr>
      </p:pic>
      <p:sp>
        <p:nvSpPr>
          <p:cNvPr id="19457" name="TextBox 23"/>
          <p:cNvSpPr txBox="1"/>
          <p:nvPr/>
        </p:nvSpPr>
        <p:spPr>
          <a:xfrm>
            <a:off x="4117340" y="228600"/>
            <a:ext cx="4563745" cy="830580"/>
          </a:xfrm>
          <a:prstGeom prst="rect">
            <a:avLst/>
          </a:prstGeom>
          <a:noFill/>
          <a:ln w="9525">
            <a:noFill/>
          </a:ln>
        </p:spPr>
        <p:txBody>
          <a:bodyPr wrap="square" lIns="0" tIns="0" rIns="0" bIns="0" anchor="t">
            <a:spAutoFit/>
          </a:bodyPr>
          <a:lstStyle/>
          <a:p>
            <a:pPr algn="ctr"/>
            <a:r>
              <a:rPr lang="zh-CN" altLang="en-US" sz="5400" b="1">
                <a:solidFill>
                  <a:srgbClr val="FF0000"/>
                </a:solidFill>
                <a:latin typeface="微软雅黑" panose="020b0503020204020204" charset="-122"/>
                <a:ea typeface="微软雅黑" panose="020b0503020204020204" charset="-122"/>
              </a:rPr>
              <a:t>二、题型分析</a:t>
            </a:r>
            <a:endParaRPr lang="zh-CN" altLang="en-US" sz="5400" b="1">
              <a:solidFill>
                <a:srgbClr val="FF0000"/>
              </a:solidFill>
              <a:latin typeface="微软雅黑" panose="020b0503020204020204" charset="-122"/>
              <a:ea typeface="微软雅黑" panose="020b0503020204020204" charset="-122"/>
            </a:endParaRPr>
          </a:p>
        </p:txBody>
      </p:sp>
      <p:pic>
        <p:nvPicPr>
          <p:cNvPr id="19459" name="Image 12" descr="Divider Right.png"/>
          <p:cNvPicPr>
            <a:picLocks noChangeAspect="1"/>
          </p:cNvPicPr>
          <p:nvPr/>
        </p:nvPicPr>
        <p:blipFill>
          <a:blip r:embed="rId19"/>
          <a:stretch>
            <a:fillRect/>
          </a:stretch>
        </p:blipFill>
        <p:spPr>
          <a:xfrm rot="-10800000" flipH="1">
            <a:off x="9316297" y="704851"/>
            <a:ext cx="2029884" cy="69849"/>
          </a:xfrm>
          <a:prstGeom prst="rect">
            <a:avLst/>
          </a:prstGeom>
          <a:noFill/>
          <a:ln w="9525">
            <a:noFill/>
          </a:ln>
        </p:spPr>
      </p:pic>
      <p:sp>
        <p:nvSpPr>
          <p:cNvPr id="2" name="PA_淘宝店chenying0907 15"/>
          <p:cNvSpPr/>
          <p:nvPr>
            <p:custDataLst>
              <p:tags r:id="rId20"/>
            </p:custDataLst>
          </p:nvPr>
        </p:nvSpPr>
        <p:spPr bwMode="auto">
          <a:xfrm>
            <a:off x="9026955" y="3564863"/>
            <a:ext cx="1810040" cy="1020008"/>
          </a:xfrm>
          <a:custGeom>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bg1">
              <a:lumMod val="50000"/>
              <a:alpha val="20000"/>
            </a:schemeClr>
          </a:solidFill>
          <a:ln>
            <a:noFill/>
          </a:ln>
        </p:spPr>
        <p:txBody>
          <a:bodyPr vert="horz" wrap="square" lIns="121889" tIns="60944" rIns="121889" bIns="60944" numCol="1" anchor="t" anchorCtr="0" compatLnSpc="1"/>
          <a:lstStyle/>
          <a:p>
            <a:endParaRPr lang="zh-CN" altLang="en-US" sz="135"/>
          </a:p>
        </p:txBody>
      </p:sp>
      <p:sp>
        <p:nvSpPr>
          <p:cNvPr id="3" name="PA_椭圆 7"/>
          <p:cNvSpPr>
            <a:spLocks noChangeArrowheads="1"/>
          </p:cNvSpPr>
          <p:nvPr>
            <p:custDataLst>
              <p:tags r:id="rId21"/>
            </p:custDataLst>
          </p:nvPr>
        </p:nvSpPr>
        <p:spPr bwMode="auto">
          <a:xfrm>
            <a:off x="9405205" y="3371679"/>
            <a:ext cx="876999" cy="885119"/>
          </a:xfrm>
          <a:prstGeom prst="ellipse">
            <a:avLst/>
          </a:prstGeom>
          <a:solidFill>
            <a:schemeClr val="accent2">
              <a:lumMod val="90000"/>
            </a:schemeClr>
          </a:solidFill>
          <a:ln w="6350">
            <a:solidFill>
              <a:schemeClr val="bg1"/>
            </a:solidFill>
          </a:ln>
        </p:spPr>
        <p:txBody>
          <a:bodyPr/>
          <a:lstStyle/>
          <a:p>
            <a:r>
              <a:rPr lang="en-US" altLang="zh-CN" sz="135"/>
              <a:t>1</a:t>
            </a:r>
            <a:endParaRPr lang="en-US" altLang="zh-CN" sz="135"/>
          </a:p>
        </p:txBody>
      </p:sp>
      <p:sp>
        <p:nvSpPr>
          <p:cNvPr id="4" name="PA_淘宝店chenying0907 24"/>
          <p:cNvSpPr>
            <a:spLocks noChangeArrowheads="1"/>
          </p:cNvSpPr>
          <p:nvPr>
            <p:custDataLst>
              <p:tags r:id="rId22"/>
            </p:custDataLst>
          </p:nvPr>
        </p:nvSpPr>
        <p:spPr bwMode="auto">
          <a:xfrm>
            <a:off x="2378498" y="2544022"/>
            <a:ext cx="2098040" cy="82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2135" b="1">
                <a:solidFill>
                  <a:schemeClr val="tx1"/>
                </a:solidFill>
                <a:latin typeface="黑体" panose="02010609060101010101" charset="-122"/>
                <a:ea typeface="黑体" panose="02010609060101010101" charset="-122"/>
              </a:rPr>
              <a:t>2.</a:t>
            </a:r>
            <a:r>
              <a:rPr lang="zh-CN" altLang="en-US" sz="2135" b="1">
                <a:solidFill>
                  <a:schemeClr val="tx1"/>
                </a:solidFill>
                <a:latin typeface="黑体" panose="02010609060101010101" charset="-122"/>
                <a:ea typeface="黑体" panose="02010609060101010101" charset="-122"/>
              </a:rPr>
              <a:t>一面与两面</a:t>
            </a:r>
            <a:endParaRPr lang="zh-CN" altLang="en-US" sz="2135" b="1">
              <a:solidFill>
                <a:schemeClr val="tx1"/>
              </a:solidFill>
              <a:latin typeface="黑体" panose="02010609060101010101" charset="-122"/>
              <a:ea typeface="黑体" panose="02010609060101010101" charset="-122"/>
            </a:endParaRPr>
          </a:p>
          <a:p>
            <a:pPr algn="ctr">
              <a:lnSpc>
                <a:spcPct val="120000"/>
              </a:lnSpc>
              <a:spcBef>
                <a:spcPts val="300"/>
              </a:spcBef>
            </a:pPr>
            <a:r>
              <a:rPr lang="zh-CN" altLang="en-US" sz="2135" b="1">
                <a:solidFill>
                  <a:schemeClr val="tx1"/>
                </a:solidFill>
                <a:latin typeface="黑体" panose="02010609060101010101" charset="-122"/>
                <a:ea typeface="黑体" panose="02010609060101010101" charset="-122"/>
              </a:rPr>
              <a:t>搭配不当</a:t>
            </a:r>
            <a:endParaRPr lang="zh-CN" altLang="en-US" sz="2135" b="1">
              <a:solidFill>
                <a:schemeClr val="tx1"/>
              </a:solidFill>
              <a:latin typeface="黑体" panose="02010609060101010101" charset="-122"/>
              <a:ea typeface="黑体" panose="02010609060101010101" charset="-122"/>
            </a:endParaRPr>
          </a:p>
        </p:txBody>
      </p:sp>
    </p:spTree>
  </p:cSld>
  <p:clrMapOvr>
    <a:masterClrMapping/>
  </p:clrMapOvr>
  <p:transition spd="slow">
    <p:pull/>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94765" y="1178560"/>
            <a:ext cx="9601835" cy="1076325"/>
          </a:xfrm>
          <a:prstGeom prst="rect">
            <a:avLst/>
          </a:prstGeom>
          <a:noFill/>
        </p:spPr>
        <p:txBody>
          <a:bodyPr wrap="square" rtlCol="0">
            <a:spAutoFit/>
          </a:bodyPr>
          <a:lstStyle/>
          <a:p>
            <a:pPr indent="812800" algn="just" fontAlgn="auto"/>
            <a:r>
              <a:rPr lang="zh-CN" altLang="en-US" sz="3200" b="1">
                <a:solidFill>
                  <a:srgbClr val="1F2DA8"/>
                </a:solidFill>
                <a:latin typeface="宋体" panose="02010600030101010101" pitchFamily="2" charset="-122"/>
                <a:ea typeface="宋体" panose="02010600030101010101" pitchFamily="2" charset="-122"/>
              </a:rPr>
              <a:t>一是宾语中心语前加了修饰限定的成分，往往会造成宾语中心语和前面的谓语动词不搭配的现象。</a:t>
            </a:r>
            <a:endParaRPr lang="zh-CN" altLang="en-US" sz="3200" b="1">
              <a:solidFill>
                <a:srgbClr val="1F2DA8"/>
              </a:solidFill>
              <a:latin typeface="宋体" panose="02010600030101010101" pitchFamily="2" charset="-122"/>
              <a:ea typeface="宋体" panose="02010600030101010101" pitchFamily="2" charset="-122"/>
            </a:endParaRPr>
          </a:p>
        </p:txBody>
      </p:sp>
      <p:sp>
        <p:nvSpPr>
          <p:cNvPr id="7" name="文本框 6"/>
          <p:cNvSpPr txBox="1"/>
          <p:nvPr/>
        </p:nvSpPr>
        <p:spPr>
          <a:xfrm>
            <a:off x="1589405" y="2254885"/>
            <a:ext cx="9159875" cy="2138045"/>
          </a:xfrm>
          <a:prstGeom prst="rect">
            <a:avLst/>
          </a:prstGeom>
          <a:noFill/>
        </p:spPr>
        <p:txBody>
          <a:bodyPr wrap="square" rtlCol="0">
            <a:spAutoFit/>
          </a:bodyPr>
          <a:lstStyle/>
          <a:p>
            <a:pPr algn="just"/>
            <a:r>
              <a:rPr lang="en-US" altLang="zh-CN" sz="2100" b="1">
                <a:solidFill>
                  <a:srgbClr val="0070C0"/>
                </a:solidFill>
                <a:latin typeface="楷体" panose="02010609060101010101" charset="-122"/>
                <a:ea typeface="楷体" panose="02010609060101010101" charset="-122"/>
              </a:rPr>
              <a:t>  </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例：</a:t>
            </a:r>
            <a:r>
              <a:rPr lang="en-US" sz="2800" b="1" smtClean="0">
                <a:solidFill>
                  <a:srgbClr val="0070C0"/>
                </a:solidFill>
                <a:latin typeface="楷体" panose="02010609060101010101" charset="-122"/>
                <a:ea typeface="楷体" panose="02010609060101010101" charset="-122"/>
              </a:rPr>
              <a:t> </a:t>
            </a:r>
            <a:r>
              <a:rPr lang="en-US" sz="2800" b="1">
                <a:solidFill>
                  <a:srgbClr val="0070C0"/>
                </a:solidFill>
                <a:latin typeface="楷体" panose="02010609060101010101" charset="-122"/>
                <a:ea typeface="楷体" panose="02010609060101010101" charset="-122"/>
              </a:rPr>
              <a:t>这家公司虽然待遇一般，发展前景却非常好,很多同学都投了简历，但最后公司只录取了我们学校推荐的两个名额。</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en-US" sz="2800" b="1" smtClean="0">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修改建议</a:t>
            </a:r>
            <a:r>
              <a:rPr lang="en-US" sz="2800" b="1">
                <a:solidFill>
                  <a:srgbClr val="0070C0"/>
                </a:solidFill>
                <a:latin typeface="楷体" panose="02010609060101010101" charset="-122"/>
                <a:ea typeface="楷体" panose="02010609060101010101" charset="-122"/>
                <a:sym typeface="+mn-ea"/>
              </a:rPr>
              <a:t>：</a:t>
            </a:r>
            <a:endParaRPr lang="en-US" altLang="zh-CN" sz="28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2472690" y="255905"/>
            <a:ext cx="7245985" cy="727075"/>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r>
              <a:rPr lang="zh-CN" altLang="en-US" sz="4000" b="1">
                <a:solidFill>
                  <a:srgbClr val="009E96"/>
                </a:solidFill>
                <a:latin typeface="黑体-简" panose="02000000000000000000" charset="-122"/>
                <a:ea typeface="黑体-简" panose="02000000000000000000" charset="-122"/>
                <a:cs typeface="+mj-ea"/>
              </a:rPr>
              <a:t>（一）动宾搭配不当 </a:t>
            </a:r>
            <a:r>
              <a:rPr lang="zh-CN" altLang="en-US" sz="4000" b="1">
                <a:effectLst>
                  <a:outerShdw blurRad="38100" dist="38100" dir="2700000" algn="tl">
                    <a:srgbClr val="000000">
                      <a:alpha val="43137"/>
                    </a:srgbClr>
                  </a:outerShdw>
                </a:effectLst>
              </a:rPr>
              <a:t>重点</a:t>
            </a:r>
            <a:endParaRPr lang="zh-CN" altLang="en-US" sz="4000" b="1">
              <a:effectLst>
                <a:outerShdw blurRad="38100" dist="38100" dir="2700000" algn="tl">
                  <a:srgbClr val="000000">
                    <a:alpha val="43137"/>
                  </a:srgbClr>
                </a:outerShdw>
              </a:effectLst>
            </a:endParaRPr>
          </a:p>
        </p:txBody>
      </p:sp>
      <p:sp>
        <p:nvSpPr>
          <p:cNvPr id="3" name="文本框 2"/>
          <p:cNvSpPr txBox="1"/>
          <p:nvPr/>
        </p:nvSpPr>
        <p:spPr>
          <a:xfrm>
            <a:off x="1767205" y="4758055"/>
            <a:ext cx="9129395" cy="1076325"/>
          </a:xfrm>
          <a:prstGeom prst="rect">
            <a:avLst/>
          </a:prstGeom>
          <a:noFill/>
        </p:spPr>
        <p:txBody>
          <a:bodyPr wrap="square" rtlCol="0">
            <a:spAutoFit/>
          </a:bodyPr>
          <a:lstStyle/>
          <a:p>
            <a:pPr algn="just">
              <a:lnSpc>
                <a:spcPct val="100000"/>
              </a:lnSpc>
            </a:pPr>
            <a:r>
              <a:rPr lang="en-US" sz="3200" b="1">
                <a:solidFill>
                  <a:srgbClr val="FF0000"/>
                </a:solidFill>
                <a:latin typeface="楷体" panose="02010609060101010101" charset="-122"/>
                <a:ea typeface="楷体" panose="02010609060101010101" charset="-122"/>
              </a:rPr>
              <a:t>谓语动词“录取”与宾语中心语“名额”不搭配，可将“两个名额”改为“两名学生”。</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66165" y="565785"/>
            <a:ext cx="10194290" cy="2061210"/>
          </a:xfrm>
          <a:prstGeom prst="rect">
            <a:avLst/>
          </a:prstGeom>
          <a:noFill/>
        </p:spPr>
        <p:txBody>
          <a:bodyPr wrap="square" rtlCol="0">
            <a:spAutoFit/>
          </a:bodyPr>
          <a:lstStyle/>
          <a:p>
            <a:pPr indent="812800" algn="just" fontAlgn="auto"/>
            <a:r>
              <a:rPr lang="zh-CN" altLang="en-US" sz="3200" b="1">
                <a:solidFill>
                  <a:srgbClr val="1F2DA8"/>
                </a:solidFill>
                <a:latin typeface="宋体" panose="02010600030101010101" pitchFamily="2" charset="-122"/>
                <a:ea typeface="宋体" panose="02010600030101010101" pitchFamily="2" charset="-122"/>
              </a:rPr>
              <a:t>二是当一个谓语动词后面带有两个或两个以上的宾语时，其中一个宾语常会和谓语动词不搭配。或者当两个并列关系的谓语动词共带一个宾语时,其中的一个谓语动词常会与宾语不搭配。</a:t>
            </a:r>
            <a:endParaRPr lang="zh-CN" altLang="en-US" sz="3200" b="1">
              <a:solidFill>
                <a:srgbClr val="1F2DA8"/>
              </a:solidFill>
              <a:latin typeface="宋体" panose="02010600030101010101" pitchFamily="2" charset="-122"/>
              <a:ea typeface="宋体" panose="02010600030101010101" pitchFamily="2" charset="-122"/>
            </a:endParaRPr>
          </a:p>
        </p:txBody>
      </p:sp>
      <p:sp>
        <p:nvSpPr>
          <p:cNvPr id="7" name="文本框 6"/>
          <p:cNvSpPr txBox="1"/>
          <p:nvPr/>
        </p:nvSpPr>
        <p:spPr>
          <a:xfrm>
            <a:off x="960755" y="2306320"/>
            <a:ext cx="10299700" cy="2245360"/>
          </a:xfrm>
          <a:prstGeom prst="rect">
            <a:avLst/>
          </a:prstGeom>
          <a:noFill/>
        </p:spPr>
        <p:txBody>
          <a:bodyPr wrap="square" rtlCol="0">
            <a:spAutoFit/>
          </a:bodyPr>
          <a:lstStyle/>
          <a:p>
            <a:pPr algn="just"/>
            <a:r>
              <a:rPr lang="en-US" altLang="zh-CN" sz="2100" b="1">
                <a:solidFill>
                  <a:srgbClr val="0070C0"/>
                </a:solidFill>
                <a:latin typeface="楷体" panose="02010609060101010101" charset="-122"/>
                <a:ea typeface="楷体" panose="02010609060101010101" charset="-122"/>
              </a:rPr>
              <a:t>   </a:t>
            </a:r>
            <a:r>
              <a:rPr lang="en-US" altLang="zh-CN" sz="2800" b="1" smtClean="0">
                <a:solidFill>
                  <a:srgbClr val="0070C0"/>
                </a:solidFill>
                <a:latin typeface="楷体" panose="02010609060101010101" charset="-122"/>
                <a:ea typeface="楷体" panose="02010609060101010101" charset="-122"/>
              </a:rPr>
              <a:t> </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例：</a:t>
            </a:r>
            <a:r>
              <a:rPr lang="en-US" sz="2800" b="1" smtClean="0">
                <a:solidFill>
                  <a:srgbClr val="0070C0"/>
                </a:solidFill>
                <a:latin typeface="楷体" panose="02010609060101010101" charset="-122"/>
                <a:ea typeface="楷体" panose="02010609060101010101" charset="-122"/>
              </a:rPr>
              <a:t> </a:t>
            </a:r>
            <a:r>
              <a:rPr lang="en-US" sz="2800" b="1">
                <a:solidFill>
                  <a:srgbClr val="0070C0"/>
                </a:solidFill>
                <a:latin typeface="楷体" panose="02010609060101010101" charset="-122"/>
                <a:ea typeface="楷体" panose="02010609060101010101" charset="-122"/>
              </a:rPr>
              <a:t>在游客文化体验、特色旅游活动需求日益明显的背景下，利用科技创新对外宣传、深度挖掘旅游文化内涵，扩大我市旅游业的吸引力与知名度。</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en-US" sz="2800" b="1" smtClean="0">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修改建议</a:t>
            </a:r>
            <a:r>
              <a:rPr lang="en-US" sz="2800" b="1">
                <a:solidFill>
                  <a:srgbClr val="0070C0"/>
                </a:solidFill>
                <a:latin typeface="楷体" panose="02010609060101010101" charset="-122"/>
                <a:ea typeface="楷体" panose="02010609060101010101" charset="-122"/>
                <a:sym typeface="+mn-ea"/>
              </a:rPr>
              <a:t>：</a:t>
            </a:r>
            <a:endParaRPr lang="en-US" altLang="zh-CN" sz="2800" b="1">
              <a:solidFill>
                <a:srgbClr val="0070C0"/>
              </a:solidFill>
              <a:latin typeface="楷体" panose="02010609060101010101" charset="-122"/>
              <a:ea typeface="楷体" panose="02010609060101010101" charset="-122"/>
              <a:sym typeface="+mn-ea"/>
            </a:endParaRPr>
          </a:p>
        </p:txBody>
      </p:sp>
      <p:sp>
        <p:nvSpPr>
          <p:cNvPr id="3" name="文本框 2"/>
          <p:cNvSpPr txBox="1"/>
          <p:nvPr/>
        </p:nvSpPr>
        <p:spPr>
          <a:xfrm>
            <a:off x="1369060" y="4551680"/>
            <a:ext cx="9143365" cy="1076325"/>
          </a:xfrm>
          <a:prstGeom prst="rect">
            <a:avLst/>
          </a:prstGeom>
          <a:noFill/>
        </p:spPr>
        <p:txBody>
          <a:bodyPr wrap="square" rtlCol="0">
            <a:spAutoFit/>
          </a:bodyPr>
          <a:lstStyle/>
          <a:p>
            <a:pPr algn="just">
              <a:lnSpc>
                <a:spcPct val="100000"/>
              </a:lnSpc>
            </a:pPr>
            <a:r>
              <a:rPr lang="en-US" sz="3200" b="1">
                <a:solidFill>
                  <a:srgbClr val="FF0000"/>
                </a:solidFill>
                <a:latin typeface="楷体" panose="02010609060101010101" charset="-122"/>
                <a:ea typeface="楷体" panose="02010609060101010101" charset="-122"/>
              </a:rPr>
              <a:t>“扩大……吸引力与知名度”搭配不当，可改为“提高……吸引力与知名度”。</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36295" y="1232535"/>
            <a:ext cx="10519410" cy="1568450"/>
          </a:xfrm>
          <a:prstGeom prst="rect">
            <a:avLst/>
          </a:prstGeom>
          <a:noFill/>
        </p:spPr>
        <p:txBody>
          <a:bodyPr wrap="square" rtlCol="0">
            <a:spAutoFit/>
          </a:bodyPr>
          <a:lstStyle/>
          <a:p>
            <a:pPr indent="812800" algn="just" fontAlgn="auto"/>
            <a:r>
              <a:rPr lang="zh-CN" altLang="en-US" sz="3200" b="1">
                <a:solidFill>
                  <a:srgbClr val="1F2DA8"/>
                </a:solidFill>
                <a:latin typeface="宋体" panose="02010600030101010101" pitchFamily="2" charset="-122"/>
                <a:ea typeface="宋体" panose="02010600030101010101" pitchFamily="2" charset="-122"/>
              </a:rPr>
              <a:t>常见的情况是句子的一半提到“能否”“是否”“好坏""强弱"等包含正反两方面意思的词语，而句子的另一半却只包含一个方面。</a:t>
            </a:r>
            <a:endParaRPr lang="zh-CN" altLang="en-US" sz="3200" b="1">
              <a:solidFill>
                <a:srgbClr val="1F2DA8"/>
              </a:solidFill>
              <a:latin typeface="宋体" panose="02010600030101010101" pitchFamily="2" charset="-122"/>
              <a:ea typeface="宋体" panose="02010600030101010101" pitchFamily="2" charset="-122"/>
            </a:endParaRPr>
          </a:p>
        </p:txBody>
      </p:sp>
      <p:sp>
        <p:nvSpPr>
          <p:cNvPr id="7" name="文本框 6"/>
          <p:cNvSpPr txBox="1"/>
          <p:nvPr/>
        </p:nvSpPr>
        <p:spPr>
          <a:xfrm>
            <a:off x="1119505" y="3078480"/>
            <a:ext cx="10474325" cy="1814830"/>
          </a:xfrm>
          <a:prstGeom prst="rect">
            <a:avLst/>
          </a:prstGeom>
          <a:noFill/>
        </p:spPr>
        <p:txBody>
          <a:bodyPr wrap="square" rtlCol="0">
            <a:spAutoFit/>
          </a:bodyPr>
          <a:lstStyle/>
          <a:p>
            <a:pPr algn="just"/>
            <a:r>
              <a:rPr lang="en-US" altLang="zh-CN" sz="2100" b="1">
                <a:solidFill>
                  <a:srgbClr val="0070C0"/>
                </a:solidFill>
                <a:latin typeface="楷体" panose="02010609060101010101" charset="-122"/>
                <a:ea typeface="楷体" panose="02010609060101010101" charset="-122"/>
              </a:rPr>
              <a:t>   </a:t>
            </a:r>
            <a:r>
              <a:rPr lang="en-US" altLang="zh-CN" sz="2800" b="1" smtClean="0">
                <a:solidFill>
                  <a:srgbClr val="0070C0"/>
                </a:solidFill>
                <a:latin typeface="楷体" panose="02010609060101010101" charset="-122"/>
                <a:ea typeface="楷体" panose="02010609060101010101" charset="-122"/>
              </a:rPr>
              <a:t> </a:t>
            </a:r>
            <a:r>
              <a:rPr lang="zh-CN" sz="2800" b="1">
                <a:solidFill>
                  <a:srgbClr val="0070C0"/>
                </a:solidFill>
                <a:latin typeface="楷体" panose="02010609060101010101" charset="-122"/>
                <a:ea typeface="楷体" panose="02010609060101010101" charset="-122"/>
              </a:rPr>
              <a:t>例</a:t>
            </a:r>
            <a:r>
              <a:rPr lang="en-US" altLang="zh-CN" sz="2800" b="1">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en-US" sz="2800" b="1" err="1" smtClean="0">
                <a:solidFill>
                  <a:srgbClr val="0070C0"/>
                </a:solidFill>
                <a:latin typeface="楷体" panose="02010609060101010101" charset="-122"/>
                <a:ea typeface="楷体" panose="02010609060101010101" charset="-122"/>
              </a:rPr>
              <a:t>面对突然发生的灾难</a:t>
            </a:r>
            <a:r>
              <a:rPr lang="en-US" sz="2800" b="1" err="1">
                <a:solidFill>
                  <a:srgbClr val="0070C0"/>
                </a:solidFill>
                <a:latin typeface="楷体" panose="02010609060101010101" charset="-122"/>
                <a:ea typeface="楷体" panose="02010609060101010101" charset="-122"/>
              </a:rPr>
              <a:t>，一个地方抗灾能力的强弱既取决于当地经济实力的雄厚，更取决于政府的应急机制和领导人的智慧。</a:t>
            </a:r>
            <a:endParaRPr lang="en-US" sz="2800" b="1">
              <a:solidFill>
                <a:srgbClr val="0070C0"/>
              </a:solidFill>
              <a:latin typeface="楷体" panose="02010609060101010101" charset="-122"/>
              <a:ea typeface="楷体" panose="02010609060101010101" charset="-122"/>
            </a:endParaRPr>
          </a:p>
          <a:p>
            <a:pPr algn="just"/>
            <a:r>
              <a:rPr lang="en-US" sz="2800" b="1">
                <a:solidFill>
                  <a:srgbClr val="0070C0"/>
                </a:solidFill>
                <a:latin typeface="楷体" panose="02010609060101010101" charset="-122"/>
                <a:ea typeface="楷体" panose="02010609060101010101" charset="-122"/>
              </a:rPr>
              <a:t>   </a:t>
            </a:r>
            <a:r>
              <a:rPr lang="en-US" sz="2800" b="1" smtClean="0">
                <a:solidFill>
                  <a:srgbClr val="0070C0"/>
                </a:solidFill>
                <a:latin typeface="楷体" panose="02010609060101010101" charset="-122"/>
                <a:ea typeface="楷体" panose="02010609060101010101" charset="-122"/>
              </a:rPr>
              <a:t> </a:t>
            </a:r>
            <a:r>
              <a:rPr lang="zh-CN" altLang="en-US" sz="2800" b="1">
                <a:solidFill>
                  <a:srgbClr val="0070C0"/>
                </a:solidFill>
                <a:latin typeface="楷体" panose="02010609060101010101" charset="-122"/>
                <a:ea typeface="楷体" panose="02010609060101010101" charset="-122"/>
              </a:rPr>
              <a:t>修改建议</a:t>
            </a:r>
            <a:r>
              <a:rPr lang="en-US" sz="2800" b="1">
                <a:solidFill>
                  <a:srgbClr val="0070C0"/>
                </a:solidFill>
                <a:latin typeface="楷体" panose="02010609060101010101" charset="-122"/>
                <a:ea typeface="楷体" panose="02010609060101010101" charset="-122"/>
                <a:sym typeface="+mn-ea"/>
              </a:rPr>
              <a:t>：</a:t>
            </a:r>
            <a:endParaRPr lang="en-US" altLang="zh-CN" sz="28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1874520" y="379095"/>
            <a:ext cx="7922260" cy="763905"/>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r>
              <a:rPr lang="zh-CN" altLang="en-US" sz="4000" b="1">
                <a:solidFill>
                  <a:srgbClr val="009E96"/>
                </a:solidFill>
                <a:latin typeface="黑体-简" panose="02000000000000000000" charset="-122"/>
                <a:ea typeface="黑体-简" panose="02000000000000000000" charset="-122"/>
                <a:cs typeface="+mj-ea"/>
              </a:rPr>
              <a:t>（二）一面与两面搭配不当 </a:t>
            </a:r>
            <a:r>
              <a:rPr lang="zh-CN" altLang="en-US" sz="4000">
                <a:effectLst>
                  <a:outerShdw blurRad="38100" dist="38100" dir="2700000" algn="tl">
                    <a:srgbClr val="000000">
                      <a:alpha val="43137"/>
                    </a:srgbClr>
                  </a:outerShdw>
                </a:effectLst>
              </a:rPr>
              <a:t>重点</a:t>
            </a:r>
            <a:endParaRPr lang="zh-CN" altLang="en-US" sz="4000">
              <a:effectLst>
                <a:outerShdw blurRad="38100" dist="38100" dir="2700000" algn="tl">
                  <a:srgbClr val="000000">
                    <a:alpha val="43137"/>
                  </a:srgbClr>
                </a:outerShdw>
              </a:effectLst>
            </a:endParaRPr>
          </a:p>
        </p:txBody>
      </p:sp>
      <p:sp>
        <p:nvSpPr>
          <p:cNvPr id="3" name="文本框 2"/>
          <p:cNvSpPr txBox="1"/>
          <p:nvPr/>
        </p:nvSpPr>
        <p:spPr>
          <a:xfrm>
            <a:off x="1874520" y="5170805"/>
            <a:ext cx="9719310" cy="1076325"/>
          </a:xfrm>
          <a:prstGeom prst="rect">
            <a:avLst/>
          </a:prstGeom>
          <a:noFill/>
        </p:spPr>
        <p:txBody>
          <a:bodyPr wrap="square" rtlCol="0">
            <a:spAutoFit/>
          </a:bodyPr>
          <a:lstStyle/>
          <a:p>
            <a:pPr algn="just">
              <a:lnSpc>
                <a:spcPct val="100000"/>
              </a:lnSpc>
            </a:pPr>
            <a:r>
              <a:rPr lang="en-US" sz="3200" b="1">
                <a:solidFill>
                  <a:srgbClr val="FF0000"/>
                </a:solidFill>
                <a:latin typeface="楷体" panose="02010609060101010101" charset="-122"/>
                <a:ea typeface="楷体" panose="02010609060101010101" charset="-122"/>
              </a:rPr>
              <a:t>前面的“强弱”说的是两方面，而后面的“经济实力的雄厚”说的是一方面，故应删去“的雄厚”。</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675640" y="1401445"/>
            <a:ext cx="10355580" cy="645160"/>
          </a:xfrm>
          <a:prstGeom prst="rect">
            <a:avLst/>
          </a:prstGeom>
          <a:noFill/>
        </p:spPr>
        <p:txBody>
          <a:bodyPr wrap="square" rtlCol="0">
            <a:spAutoFit/>
          </a:bodyPr>
          <a:lstStyle/>
          <a:p>
            <a:pPr indent="914400" algn="just" fontAlgn="auto"/>
            <a:r>
              <a:rPr lang="en-US" altLang="zh-CN" sz="3600" b="1">
                <a:solidFill>
                  <a:srgbClr val="1F2DA8"/>
                </a:solidFill>
                <a:latin typeface="宋体" panose="02010600030101010101" pitchFamily="2" charset="-122"/>
                <a:ea typeface="宋体" panose="02010600030101010101" pitchFamily="2" charset="-122"/>
              </a:rPr>
              <a:t>1.</a:t>
            </a:r>
            <a:r>
              <a:rPr lang="zh-CN" altLang="en-US" sz="3600" b="1">
                <a:solidFill>
                  <a:srgbClr val="1F2DA8"/>
                </a:solidFill>
                <a:latin typeface="宋体" panose="02010600030101010101" pitchFamily="2" charset="-122"/>
                <a:ea typeface="宋体" panose="02010600030101010101" pitchFamily="2" charset="-122"/>
              </a:rPr>
              <a:t>主要表现为谓语不能叙述、描写或判断主语。</a:t>
            </a:r>
            <a:endParaRPr lang="zh-CN" altLang="en-US" sz="3600" b="1">
              <a:solidFill>
                <a:srgbClr val="1F2DA8"/>
              </a:solidFill>
              <a:latin typeface="宋体" panose="02010600030101010101" pitchFamily="2" charset="-122"/>
              <a:ea typeface="宋体" panose="02010600030101010101" pitchFamily="2" charset="-122"/>
            </a:endParaRPr>
          </a:p>
        </p:txBody>
      </p:sp>
      <p:sp>
        <p:nvSpPr>
          <p:cNvPr id="7" name="文本框 6"/>
          <p:cNvSpPr txBox="1"/>
          <p:nvPr/>
        </p:nvSpPr>
        <p:spPr>
          <a:xfrm>
            <a:off x="1079500" y="2153285"/>
            <a:ext cx="10133965" cy="2256155"/>
          </a:xfrm>
          <a:prstGeom prst="rect">
            <a:avLst/>
          </a:prstGeom>
          <a:noFill/>
        </p:spPr>
        <p:txBody>
          <a:bodyPr wrap="square" rtlCol="0">
            <a:spAutoFit/>
          </a:bodyPr>
          <a:lstStyle/>
          <a:p>
            <a:pPr algn="just">
              <a:lnSpc>
                <a:spcPct val="110000"/>
              </a:lnSpc>
            </a:pPr>
            <a:r>
              <a:rPr lang="en-US" altLang="zh-CN" sz="2100" b="1">
                <a:solidFill>
                  <a:srgbClr val="0070C0"/>
                </a:solidFill>
                <a:latin typeface="楷体" panose="02010609060101010101" charset="-122"/>
                <a:ea typeface="楷体" panose="02010609060101010101" charset="-122"/>
              </a:rPr>
              <a:t>   </a:t>
            </a:r>
            <a:r>
              <a:rPr lang="en-US" altLang="zh-CN" sz="2800" b="1" smtClean="0">
                <a:solidFill>
                  <a:srgbClr val="0070C0"/>
                </a:solidFill>
                <a:latin typeface="楷体" panose="02010609060101010101" charset="-122"/>
                <a:ea typeface="楷体" panose="02010609060101010101" charset="-122"/>
              </a:rPr>
              <a:t> </a:t>
            </a:r>
            <a:r>
              <a:rPr lang="zh-CN" sz="3200" b="1">
                <a:solidFill>
                  <a:srgbClr val="0070C0"/>
                </a:solidFill>
                <a:latin typeface="楷体" panose="02010609060101010101" charset="-122"/>
                <a:ea typeface="楷体" panose="02010609060101010101" charset="-122"/>
              </a:rPr>
              <a:t>例：</a:t>
            </a:r>
            <a:endParaRPr lang="en-US"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en-US" sz="3200" b="1" err="1" smtClean="0">
                <a:solidFill>
                  <a:srgbClr val="0070C0"/>
                </a:solidFill>
                <a:latin typeface="楷体" panose="02010609060101010101" charset="-122"/>
                <a:ea typeface="楷体" panose="02010609060101010101" charset="-122"/>
              </a:rPr>
              <a:t>传统文化中的餐桌礼仪是很受重视的</a:t>
            </a:r>
            <a:r>
              <a:rPr lang="en-US" sz="3200" b="1" err="1">
                <a:solidFill>
                  <a:srgbClr val="0070C0"/>
                </a:solidFill>
                <a:latin typeface="楷体" panose="02010609060101010101" charset="-122"/>
                <a:ea typeface="楷体" panose="02010609060101010101" charset="-122"/>
              </a:rPr>
              <a:t>，老人常说，看一个人的吃相，往往会暴露他的性格特点和教养情况。</a:t>
            </a:r>
            <a:endParaRPr lang="en-US"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zh-CN" altLang="en-US" sz="3200" b="1" smtClean="0">
                <a:solidFill>
                  <a:srgbClr val="0070C0"/>
                </a:solidFill>
                <a:latin typeface="楷体" panose="02010609060101010101" charset="-122"/>
                <a:ea typeface="楷体" panose="02010609060101010101" charset="-122"/>
              </a:rPr>
              <a:t>修改</a:t>
            </a:r>
            <a:r>
              <a:rPr lang="zh-CN" altLang="en-US" sz="3200" b="1">
                <a:solidFill>
                  <a:srgbClr val="0070C0"/>
                </a:solidFill>
                <a:latin typeface="楷体" panose="02010609060101010101" charset="-122"/>
                <a:ea typeface="楷体" panose="02010609060101010101" charset="-122"/>
              </a:rPr>
              <a:t>建议</a:t>
            </a:r>
            <a:r>
              <a:rPr lang="en-US" sz="3200" b="1">
                <a:solidFill>
                  <a:srgbClr val="0070C0"/>
                </a:solidFill>
                <a:latin typeface="楷体" panose="02010609060101010101" charset="-122"/>
                <a:ea typeface="楷体" panose="02010609060101010101" charset="-122"/>
                <a:sym typeface="+mn-ea"/>
              </a:rPr>
              <a:t>：</a:t>
            </a:r>
            <a:endParaRPr lang="en-US" altLang="zh-CN" sz="32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1560195" y="172085"/>
            <a:ext cx="5737225" cy="791845"/>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pPr algn="l"/>
            <a:r>
              <a:rPr lang="zh-CN" altLang="en-US" sz="4400" b="1">
                <a:solidFill>
                  <a:srgbClr val="009E96"/>
                </a:solidFill>
                <a:latin typeface="黑体-简" panose="02000000000000000000" charset="-122"/>
                <a:ea typeface="黑体-简" panose="02000000000000000000" charset="-122"/>
                <a:cs typeface="+mj-ea"/>
              </a:rPr>
              <a:t>（三）主谓搭配不当</a:t>
            </a:r>
            <a:endParaRPr lang="zh-CN" altLang="en-US" sz="4400" b="1">
              <a:solidFill>
                <a:srgbClr val="009E96"/>
              </a:solidFill>
              <a:latin typeface="黑体-简" panose="02000000000000000000" charset="-122"/>
              <a:ea typeface="黑体-简" panose="02000000000000000000" charset="-122"/>
              <a:cs typeface="+mj-ea"/>
            </a:endParaRPr>
          </a:p>
        </p:txBody>
      </p:sp>
      <p:sp>
        <p:nvSpPr>
          <p:cNvPr id="9" name="文本框 8"/>
          <p:cNvSpPr txBox="1"/>
          <p:nvPr/>
        </p:nvSpPr>
        <p:spPr>
          <a:xfrm>
            <a:off x="1172845" y="4350385"/>
            <a:ext cx="10359390" cy="1714500"/>
          </a:xfrm>
          <a:prstGeom prst="rect">
            <a:avLst/>
          </a:prstGeom>
          <a:noFill/>
        </p:spPr>
        <p:txBody>
          <a:bodyPr wrap="square" rtlCol="0">
            <a:spAutoFit/>
          </a:bodyPr>
          <a:lstStyle/>
          <a:p>
            <a:pPr algn="just">
              <a:lnSpc>
                <a:spcPct val="110000"/>
              </a:lnSpc>
            </a:pPr>
            <a:r>
              <a:rPr lang="en-US" sz="3200" b="1">
                <a:solidFill>
                  <a:srgbClr val="FF0000"/>
                </a:solidFill>
                <a:latin typeface="楷体" panose="02010609060101010101" charset="-122"/>
                <a:ea typeface="楷体" panose="02010609060101010101" charset="-122"/>
              </a:rPr>
              <a:t>“看一个人的吃相”是动宾短语，在句中作主语，从逻辑上看，它跟后面的谓语部分不搭配，可将“看”删去，让偏正短语“一个人的吃相”作主语。</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70890" y="332740"/>
            <a:ext cx="9970135" cy="1198880"/>
          </a:xfrm>
          <a:prstGeom prst="rect">
            <a:avLst/>
          </a:prstGeom>
          <a:noFill/>
        </p:spPr>
        <p:txBody>
          <a:bodyPr wrap="square" rtlCol="0">
            <a:spAutoFit/>
          </a:bodyPr>
          <a:lstStyle/>
          <a:p>
            <a:pPr indent="914400" algn="just" fontAlgn="auto"/>
            <a:r>
              <a:rPr lang="en-US" altLang="zh-CN" sz="3600" b="1">
                <a:solidFill>
                  <a:srgbClr val="1F2DA8"/>
                </a:solidFill>
                <a:latin typeface="宋体" panose="02010600030101010101" pitchFamily="2" charset="-122"/>
                <a:ea typeface="宋体" panose="02010600030101010101" pitchFamily="2" charset="-122"/>
              </a:rPr>
              <a:t>2.</a:t>
            </a:r>
            <a:r>
              <a:rPr lang="zh-CN" altLang="en-US" sz="3600" b="1">
                <a:solidFill>
                  <a:srgbClr val="1F2DA8"/>
                </a:solidFill>
                <a:latin typeface="宋体" panose="02010600030101010101" pitchFamily="2" charset="-122"/>
                <a:ea typeface="宋体" panose="02010600030101010101" pitchFamily="2" charset="-122"/>
              </a:rPr>
              <a:t>有时，主语是由并列短语充当的，而并列短语中的各部分有可能不能与谓语完全搭配。</a:t>
            </a:r>
            <a:endParaRPr lang="zh-CN" altLang="en-US" sz="3600" b="1">
              <a:solidFill>
                <a:srgbClr val="1F2DA8"/>
              </a:solidFill>
              <a:latin typeface="宋体" panose="02010600030101010101" pitchFamily="2" charset="-122"/>
              <a:ea typeface="宋体" panose="02010600030101010101" pitchFamily="2" charset="-122"/>
            </a:endParaRPr>
          </a:p>
        </p:txBody>
      </p:sp>
      <p:sp>
        <p:nvSpPr>
          <p:cNvPr id="4" name="文本框 3"/>
          <p:cNvSpPr txBox="1"/>
          <p:nvPr/>
        </p:nvSpPr>
        <p:spPr>
          <a:xfrm>
            <a:off x="608330" y="1531620"/>
            <a:ext cx="10709910" cy="2797175"/>
          </a:xfrm>
          <a:prstGeom prst="rect">
            <a:avLst/>
          </a:prstGeom>
          <a:noFill/>
        </p:spPr>
        <p:txBody>
          <a:bodyPr wrap="square" rtlCol="0">
            <a:spAutoFit/>
          </a:bodyPr>
          <a:lstStyle/>
          <a:p>
            <a:pPr algn="just">
              <a:lnSpc>
                <a:spcPct val="110000"/>
              </a:lnSpc>
            </a:pPr>
            <a:r>
              <a:rPr lang="en-US" altLang="zh-CN" sz="2100" b="1">
                <a:solidFill>
                  <a:srgbClr val="0070C0"/>
                </a:solidFill>
                <a:latin typeface="楷体" panose="02010609060101010101" charset="-122"/>
                <a:ea typeface="楷体" panose="02010609060101010101" charset="-122"/>
              </a:rPr>
              <a:t>   </a:t>
            </a:r>
            <a:r>
              <a:rPr lang="en-US" altLang="zh-CN" sz="3200" b="1">
                <a:solidFill>
                  <a:srgbClr val="0070C0"/>
                </a:solidFill>
                <a:latin typeface="楷体" panose="02010609060101010101" charset="-122"/>
                <a:ea typeface="楷体" panose="02010609060101010101" charset="-122"/>
              </a:rPr>
              <a:t> </a:t>
            </a:r>
            <a:r>
              <a:rPr lang="zh-CN" altLang="en-US" sz="3200" b="1">
                <a:solidFill>
                  <a:srgbClr val="0070C0"/>
                </a:solidFill>
                <a:latin typeface="楷体" panose="02010609060101010101" charset="-122"/>
                <a:ea typeface="楷体" panose="02010609060101010101" charset="-122"/>
              </a:rPr>
              <a:t>例：</a:t>
            </a:r>
            <a:endParaRPr lang="en-US"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en-US" sz="3200" b="1" err="1" smtClean="0">
                <a:solidFill>
                  <a:srgbClr val="0070C0"/>
                </a:solidFill>
                <a:latin typeface="楷体" panose="02010609060101010101" charset="-122"/>
                <a:ea typeface="楷体" panose="02010609060101010101" charset="-122"/>
              </a:rPr>
              <a:t>近日刚刚建成的西红门创业大街和青年创新创业大赛同步启动</a:t>
            </a:r>
            <a:r>
              <a:rPr lang="en-US" sz="3200" b="1" err="1">
                <a:solidFill>
                  <a:srgbClr val="0070C0"/>
                </a:solidFill>
                <a:latin typeface="楷体" panose="02010609060101010101" charset="-122"/>
                <a:ea typeface="楷体" panose="02010609060101010101" charset="-122"/>
              </a:rPr>
              <a:t>，绿色设计和“互联网+农业"设计是本次赛事的两大主题。</a:t>
            </a:r>
            <a:endParaRPr lang="en-US" sz="3200" b="1">
              <a:solidFill>
                <a:srgbClr val="0070C0"/>
              </a:solidFill>
              <a:latin typeface="楷体" panose="02010609060101010101" charset="-122"/>
              <a:ea typeface="楷体" panose="02010609060101010101" charset="-122"/>
            </a:endParaRPr>
          </a:p>
          <a:p>
            <a:pPr algn="just">
              <a:lnSpc>
                <a:spcPct val="110000"/>
              </a:lnSpc>
            </a:pPr>
            <a:r>
              <a:rPr lang="en-US" sz="3200" b="1">
                <a:solidFill>
                  <a:srgbClr val="0070C0"/>
                </a:solidFill>
                <a:latin typeface="楷体" panose="02010609060101010101" charset="-122"/>
                <a:ea typeface="楷体" panose="02010609060101010101" charset="-122"/>
              </a:rPr>
              <a:t>   </a:t>
            </a:r>
            <a:r>
              <a:rPr lang="en-US" sz="3200" b="1" smtClean="0">
                <a:solidFill>
                  <a:srgbClr val="0070C0"/>
                </a:solidFill>
                <a:latin typeface="楷体" panose="02010609060101010101" charset="-122"/>
                <a:ea typeface="楷体" panose="02010609060101010101" charset="-122"/>
              </a:rPr>
              <a:t> </a:t>
            </a:r>
            <a:r>
              <a:rPr lang="zh-CN" altLang="en-US" sz="3200" b="1">
                <a:solidFill>
                  <a:srgbClr val="0070C0"/>
                </a:solidFill>
                <a:latin typeface="楷体" panose="02010609060101010101" charset="-122"/>
                <a:ea typeface="楷体" panose="02010609060101010101" charset="-122"/>
              </a:rPr>
              <a:t>修改建议</a:t>
            </a:r>
            <a:r>
              <a:rPr lang="en-US" sz="3200" b="1">
                <a:solidFill>
                  <a:srgbClr val="0070C0"/>
                </a:solidFill>
                <a:latin typeface="楷体" panose="02010609060101010101" charset="-122"/>
                <a:ea typeface="楷体" panose="02010609060101010101" charset="-122"/>
                <a:sym typeface="+mn-ea"/>
              </a:rPr>
              <a:t>：</a:t>
            </a:r>
            <a:endParaRPr lang="en-US" altLang="zh-CN" sz="3200" b="1">
              <a:solidFill>
                <a:srgbClr val="0070C0"/>
              </a:solidFill>
              <a:latin typeface="楷体" panose="02010609060101010101" charset="-122"/>
              <a:ea typeface="楷体" panose="02010609060101010101" charset="-122"/>
              <a:sym typeface="+mn-ea"/>
            </a:endParaRPr>
          </a:p>
        </p:txBody>
      </p:sp>
      <p:sp>
        <p:nvSpPr>
          <p:cNvPr id="10" name="文本框 9"/>
          <p:cNvSpPr txBox="1"/>
          <p:nvPr/>
        </p:nvSpPr>
        <p:spPr>
          <a:xfrm>
            <a:off x="770890" y="4328795"/>
            <a:ext cx="10892790" cy="2061210"/>
          </a:xfrm>
          <a:prstGeom prst="rect">
            <a:avLst/>
          </a:prstGeom>
          <a:noFill/>
        </p:spPr>
        <p:txBody>
          <a:bodyPr wrap="square" rtlCol="0">
            <a:spAutoFit/>
          </a:bodyPr>
          <a:lstStyle/>
          <a:p>
            <a:pPr algn="just">
              <a:lnSpc>
                <a:spcPct val="100000"/>
              </a:lnSpc>
            </a:pPr>
            <a:r>
              <a:rPr lang="en-US" sz="3200" b="1">
                <a:solidFill>
                  <a:srgbClr val="FF0000"/>
                </a:solidFill>
                <a:latin typeface="楷体" panose="02010609060101010101" charset="-122"/>
                <a:ea typeface="楷体" panose="02010609060101010101" charset="-122"/>
              </a:rPr>
              <a:t>主语中的“青年创新创业大赛”可以和“启动”搭配，但“西红门创业大街”不能和“启动”搭配，可将前一个分句改为“近日刚刚建成的西红门创业大街启用，青年创新创业大赛也同步启动”。</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30885" y="1250950"/>
            <a:ext cx="10533380" cy="1568450"/>
          </a:xfrm>
          <a:prstGeom prst="rect">
            <a:avLst/>
          </a:prstGeom>
          <a:noFill/>
        </p:spPr>
        <p:txBody>
          <a:bodyPr wrap="square" rtlCol="0">
            <a:spAutoFit/>
          </a:bodyPr>
          <a:lstStyle/>
          <a:p>
            <a:pPr indent="812800" algn="just" fontAlgn="auto"/>
            <a:r>
              <a:rPr lang="zh-CN" altLang="en-US" sz="3200" b="1">
                <a:solidFill>
                  <a:srgbClr val="1F2DA8"/>
                </a:solidFill>
                <a:latin typeface="宋体" panose="02010600030101010101" pitchFamily="2" charset="-122"/>
                <a:ea typeface="宋体" panose="02010600030101010101" pitchFamily="2" charset="-122"/>
              </a:rPr>
              <a:t>当句中出现“是"“变成”或“高于”“低于”等词语时，主语与宾语一般应同属一个范畴，否则，主语与宾语不搭配。</a:t>
            </a:r>
            <a:endParaRPr lang="zh-CN" altLang="en-US" sz="3200" b="1">
              <a:solidFill>
                <a:srgbClr val="1F2DA8"/>
              </a:solidFill>
              <a:latin typeface="宋体" panose="02010600030101010101" pitchFamily="2" charset="-122"/>
              <a:ea typeface="宋体" panose="02010600030101010101" pitchFamily="2" charset="-122"/>
            </a:endParaRPr>
          </a:p>
        </p:txBody>
      </p:sp>
      <p:sp>
        <p:nvSpPr>
          <p:cNvPr id="7" name="文本框 6"/>
          <p:cNvSpPr txBox="1"/>
          <p:nvPr/>
        </p:nvSpPr>
        <p:spPr>
          <a:xfrm>
            <a:off x="593725" y="2877185"/>
            <a:ext cx="10833100" cy="2553335"/>
          </a:xfrm>
          <a:prstGeom prst="rect">
            <a:avLst/>
          </a:prstGeom>
          <a:noFill/>
        </p:spPr>
        <p:txBody>
          <a:bodyPr wrap="square" rtlCol="0">
            <a:spAutoFit/>
          </a:bodyPr>
          <a:lstStyle/>
          <a:p>
            <a:pPr indent="812800" algn="just" fontAlgn="auto"/>
            <a:r>
              <a:rPr lang="zh-CN" sz="3200" b="1">
                <a:solidFill>
                  <a:srgbClr val="0070C0"/>
                </a:solidFill>
                <a:latin typeface="楷体" panose="02010609060101010101" charset="-122"/>
                <a:ea typeface="楷体" panose="02010609060101010101" charset="-122"/>
              </a:rPr>
              <a:t>例：</a:t>
            </a:r>
            <a:endParaRPr lang="en-US" sz="3200" b="1">
              <a:solidFill>
                <a:srgbClr val="0070C0"/>
              </a:solidFill>
              <a:latin typeface="楷体" panose="02010609060101010101" charset="-122"/>
              <a:ea typeface="楷体" panose="02010609060101010101" charset="-122"/>
            </a:endParaRPr>
          </a:p>
          <a:p>
            <a:pPr indent="812800" algn="just" fontAlgn="auto"/>
            <a:r>
              <a:rPr lang="en-US" sz="3200" b="1">
                <a:solidFill>
                  <a:srgbClr val="0070C0"/>
                </a:solidFill>
                <a:latin typeface="楷体" panose="02010609060101010101" charset="-122"/>
                <a:ea typeface="楷体" panose="02010609060101010101" charset="-122"/>
              </a:rPr>
              <a:t>国产大飞机C919首飞成功后，各参研参试单位纷纷表示，要发奋努力把大型客机打造成建设创新型国家和制造强国的标志性工程。</a:t>
            </a:r>
            <a:endParaRPr lang="en-US" sz="3200" b="1">
              <a:solidFill>
                <a:srgbClr val="0070C0"/>
              </a:solidFill>
              <a:latin typeface="楷体" panose="02010609060101010101" charset="-122"/>
              <a:ea typeface="楷体" panose="02010609060101010101" charset="-122"/>
            </a:endParaRPr>
          </a:p>
          <a:p>
            <a:pPr indent="812800" algn="just" fontAlgn="auto"/>
            <a:r>
              <a:rPr lang="zh-CN" altLang="en-US" sz="3200" b="1">
                <a:solidFill>
                  <a:srgbClr val="0070C0"/>
                </a:solidFill>
                <a:latin typeface="楷体" panose="02010609060101010101" charset="-122"/>
                <a:ea typeface="楷体" panose="02010609060101010101" charset="-122"/>
              </a:rPr>
              <a:t>修改建议</a:t>
            </a:r>
            <a:r>
              <a:rPr lang="en-US" sz="3200" b="1">
                <a:solidFill>
                  <a:srgbClr val="0070C0"/>
                </a:solidFill>
                <a:latin typeface="楷体" panose="02010609060101010101" charset="-122"/>
                <a:ea typeface="楷体" panose="02010609060101010101" charset="-122"/>
                <a:sym typeface="+mn-ea"/>
              </a:rPr>
              <a:t>：</a:t>
            </a:r>
            <a:endParaRPr lang="en-US" altLang="zh-CN" sz="3200" b="1">
              <a:solidFill>
                <a:srgbClr val="0070C0"/>
              </a:solidFill>
              <a:latin typeface="楷体" panose="02010609060101010101" charset="-122"/>
              <a:ea typeface="楷体" panose="02010609060101010101" charset="-122"/>
              <a:sym typeface="+mn-ea"/>
            </a:endParaRPr>
          </a:p>
        </p:txBody>
      </p:sp>
      <p:sp>
        <p:nvSpPr>
          <p:cNvPr id="6" name="副标题 2">
            <a:hlinkClick r:id="rId2" action="ppaction://hlinksldjump"/>
          </p:cNvPr>
          <p:cNvSpPr txBox="1"/>
          <p:nvPr/>
        </p:nvSpPr>
        <p:spPr>
          <a:xfrm>
            <a:off x="2793365" y="240030"/>
            <a:ext cx="5591175" cy="911225"/>
          </a:xfrm>
          <a:prstGeom prst="rect">
            <a:avLst/>
          </a:prstGeom>
          <a:noFill/>
          <a:extLst>
            <a:ext uri="{909E8E84-426E-40DD-AFC4-6F175D3DCCD1}">
              <a14:hiddenFill xmlns:a14="http://schemas.microsoft.com/office/drawing/2010/main">
                <a:solidFill>
                  <a:schemeClr val="bg1"/>
                </a:solidFill>
              </a14:hiddenFill>
            </a:ext>
          </a:extLst>
        </p:spPr>
        <p:txBody>
          <a:bodyPr vert="horz" lIns="68580" tIns="34290" rIns="68580" bIns="34290" rtlCol="0">
            <a:noAutofit/>
          </a:bodyPr>
          <a:lstStyle/>
          <a:p>
            <a:r>
              <a:rPr lang="zh-CN" altLang="en-US" sz="4400" b="1">
                <a:solidFill>
                  <a:srgbClr val="009E96"/>
                </a:solidFill>
                <a:latin typeface="黑体-简" panose="02000000000000000000" charset="-122"/>
                <a:ea typeface="黑体-简" panose="02000000000000000000" charset="-122"/>
                <a:cs typeface="+mj-ea"/>
              </a:rPr>
              <a:t>（四）主宾搭配不当</a:t>
            </a:r>
            <a:endParaRPr lang="zh-CN" altLang="en-US" sz="4400" b="1">
              <a:solidFill>
                <a:srgbClr val="009E96"/>
              </a:solidFill>
              <a:latin typeface="黑体-简" panose="02000000000000000000" charset="-122"/>
              <a:ea typeface="黑体-简" panose="02000000000000000000" charset="-122"/>
              <a:cs typeface="+mj-ea"/>
            </a:endParaRPr>
          </a:p>
        </p:txBody>
      </p:sp>
      <p:sp>
        <p:nvSpPr>
          <p:cNvPr id="10" name="文本框 9"/>
          <p:cNvSpPr txBox="1"/>
          <p:nvPr/>
        </p:nvSpPr>
        <p:spPr>
          <a:xfrm>
            <a:off x="1171575" y="5430520"/>
            <a:ext cx="10092690" cy="977265"/>
          </a:xfrm>
          <a:prstGeom prst="rect">
            <a:avLst/>
          </a:prstGeom>
          <a:noFill/>
        </p:spPr>
        <p:txBody>
          <a:bodyPr wrap="square" rtlCol="0">
            <a:spAutoFit/>
          </a:bodyPr>
          <a:lstStyle/>
          <a:p>
            <a:pPr algn="just">
              <a:lnSpc>
                <a:spcPct val="90000"/>
              </a:lnSpc>
            </a:pPr>
            <a:r>
              <a:rPr lang="en-US" sz="3200" b="1">
                <a:solidFill>
                  <a:srgbClr val="FF0000"/>
                </a:solidFill>
                <a:latin typeface="楷体" panose="02010609060101010101" charset="-122"/>
                <a:ea typeface="楷体" panose="02010609060101010101" charset="-122"/>
              </a:rPr>
              <a:t>“大型客机”与宾语中心语“工程”不搭配，可在“大型客机”后加“项目”。</a:t>
            </a:r>
            <a:endParaRPr lang="en-US" sz="3200" b="1">
              <a:solidFill>
                <a:srgbClr val="FF0000"/>
              </a:solidFill>
              <a:latin typeface="楷体" panose="02010609060101010101" charset="-122"/>
              <a:ea typeface="楷体" panose="02010609060101010101"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10" grpId="0"/>
    </p:bldLst>
  </p:timing>
</p:sld>
</file>

<file path=ppt/tags/tag1.xml><?xml version="1.0" encoding="utf-8"?>
<p:tagLst xmlns:p="http://schemas.openxmlformats.org/presentationml/2006/main">
  <p:tag name="KSO_WM_ASSEMBLE_CHIP_INDEX" val="49bf47c71f6e4ca5a4ee1402c2d36106"/>
  <p:tag name="KSO_WM_BEAUTIFY_FLAG" val="#wm#"/>
  <p:tag name="KSO_WM_CHIP_FILLAREA_FILL_RULE" val="{&quot;fill_align&quot;:&quot;cm&quot;,&quot;fill_effect&quot;:[],&quot;fill_mode&quot;:&quot;adaptive&quot;,&quot;sacle_strategy&quot;:&quot;stretch&quot;}"/>
  <p:tag name="KSO_WM_CHIP_GROUPID" val="5fbdc9c02574a1ee74b1fc51"/>
  <p:tag name="KSO_WM_CHIP_XID" val="5fbdc9c02574a1ee74b1fc52"/>
  <p:tag name="KSO_WM_TAG_VERSION" val="1.0"/>
  <p:tag name="KSO_WM_TEMPLATE_CATEGORY" val="chip"/>
  <p:tag name="KSO_WM_TEMPLATE_INDEX" val="20200968"/>
  <p:tag name="KSO_WM_UNIT_COMPATIBLE" val="0"/>
  <p:tag name="KSO_WM_UNIT_DEC_AREA_ID" val="5949e6f30ac54d41a738908c28658ba9"/>
  <p:tag name="KSO_WM_UNIT_DEC_CHANGEPICRESERVED" val="1"/>
  <p:tag name="KSO_WM_UNIT_DEC_SUPPORTCHANGEPIC" val="0"/>
  <p:tag name="KSO_WM_UNIT_DIAGRAM_ISNUMVISUAL" val="0"/>
  <p:tag name="KSO_WM_UNIT_DIAGRAM_ISREFERUNIT" val="0"/>
  <p:tag name="KSO_WM_UNIT_HIGHLIGHT" val="0"/>
  <p:tag name="KSO_WM_UNIT_ID" val="chip20200968_1*i*1"/>
  <p:tag name="KSO_WM_UNIT_INDEX" val="1"/>
  <p:tag name="KSO_WM_UNIT_LAYERLEVEL" val="1"/>
  <p:tag name="KSO_WM_UNIT_SUBTYPE" val="u"/>
  <p:tag name="KSO_WM_UNIT_TYPE" val="i"/>
</p:tagLst>
</file>

<file path=ppt/tags/tag10.xml><?xml version="1.0" encoding="utf-8"?>
<p:tagLst xmlns:p="http://schemas.openxmlformats.org/presentationml/2006/main">
  <p:tag name="KSO_WM_ASSEMBLE_CHIP_INDEX" val="ef2cd640dd674afcaf8fddd0668b43c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bdc9c02574a1ee74b1fc51"/>
  <p:tag name="KSO_WM_TEMPLATE_ASSEMBLE_XID" val="5fbf4a642574a1ee74b31e77"/>
  <p:tag name="KSO_WM_TEMPLATE_CATEGORY" val="custom"/>
  <p:tag name="KSO_WM_TEMPLATE_INDEX" val="20200968"/>
  <p:tag name="KSO_WM_UNIT_BLOCK" val="0"/>
  <p:tag name="KSO_WM_UNIT_COMPATIBLE" val="0"/>
  <p:tag name="KSO_WM_UNIT_DEC_AREA_ID" val="592b92d0288944c39a7e9227e2050265"/>
  <p:tag name="KSO_WM_UNIT_DEFAULT_FONT" val="40;56;4"/>
  <p:tag name="KSO_WM_UNIT_DIAGRAM_ISNUMVISUAL" val="0"/>
  <p:tag name="KSO_WM_UNIT_DIAGRAM_ISREFERUNIT" val="0"/>
  <p:tag name="KSO_WM_UNIT_HIGHLIGHT" val="0"/>
  <p:tag name="KSO_WM_UNIT_ID" val="custom20200968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100.xml><?xml version="1.0" encoding="utf-8"?>
<p:tagLst xmlns:p="http://schemas.openxmlformats.org/presentationml/2006/main">
  <p:tag name="PA" val="v3.0.0"/>
</p:tagLst>
</file>

<file path=ppt/tags/tag101.xml><?xml version="1.0" encoding="utf-8"?>
<p:tagLst xmlns:p="http://schemas.openxmlformats.org/presentationml/2006/main">
  <p:tag name="PA" val="v3.0.0"/>
</p:tagLst>
</file>

<file path=ppt/tags/tag102.xml><?xml version="1.0" encoding="utf-8"?>
<p:tagLst xmlns:p="http://schemas.openxmlformats.org/presentationml/2006/main">
  <p:tag name="PA" val="v3.0.0"/>
</p:tagLst>
</file>

<file path=ppt/tags/tag103.xml><?xml version="1.0" encoding="utf-8"?>
<p:tagLst xmlns:p="http://schemas.openxmlformats.org/presentationml/2006/main">
  <p:tag name="PA" val="v3.0.0"/>
</p:tagLst>
</file>

<file path=ppt/tags/tag104.xml><?xml version="1.0" encoding="utf-8"?>
<p:tagLst xmlns:p="http://schemas.openxmlformats.org/presentationml/2006/main">
  <p:tag name="PA" val="v3.0.0"/>
</p:tagLst>
</file>

<file path=ppt/tags/tag105.xml><?xml version="1.0" encoding="utf-8"?>
<p:tagLst xmlns:p="http://schemas.openxmlformats.org/presentationml/2006/main">
  <p:tag name="PA" val="v3.0.0"/>
</p:tagLst>
</file>

<file path=ppt/tags/tag106.xml><?xml version="1.0" encoding="utf-8"?>
<p:tagLst xmlns:p="http://schemas.openxmlformats.org/presentationml/2006/main">
  <p:tag name="PA" val="v3.0.0"/>
</p:tagLst>
</file>

<file path=ppt/tags/tag107.xml><?xml version="1.0" encoding="utf-8"?>
<p:tagLst xmlns:p="http://schemas.openxmlformats.org/presentationml/2006/main">
  <p:tag name="PA" val="v3.0.0"/>
</p:tagLst>
</file>

<file path=ppt/tags/tag108.xml><?xml version="1.0" encoding="utf-8"?>
<p:tagLst xmlns:p="http://schemas.openxmlformats.org/presentationml/2006/main">
  <p:tag name="PA" val="v3.0.0"/>
</p:tagLst>
</file>

<file path=ppt/tags/tag109.xml><?xml version="1.0" encoding="utf-8"?>
<p:tagLst xmlns:p="http://schemas.openxmlformats.org/presentationml/2006/main">
  <p:tag name="PA" val="v3.0.0"/>
</p:tagLst>
</file>

<file path=ppt/tags/tag11.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110.xml><?xml version="1.0" encoding="utf-8"?>
<p:tagLst xmlns:p="http://schemas.openxmlformats.org/presentationml/2006/main">
  <p:tag name="PA" val="v3.0.0"/>
</p:tagLst>
</file>

<file path=ppt/tags/tag111.xml><?xml version="1.0" encoding="utf-8"?>
<p:tagLst xmlns:p="http://schemas.openxmlformats.org/presentationml/2006/main">
  <p:tag name="PA" val="v3.0.0"/>
</p:tagLst>
</file>

<file path=ppt/tags/tag112.xml><?xml version="1.0" encoding="utf-8"?>
<p:tagLst xmlns:p="http://schemas.openxmlformats.org/presentationml/2006/main">
  <p:tag name="PA" val="v3.0.0"/>
</p:tagLst>
</file>

<file path=ppt/tags/tag113.xml><?xml version="1.0" encoding="utf-8"?>
<p:tagLst xmlns:p="http://schemas.openxmlformats.org/presentationml/2006/main">
  <p:tag name="KSO_WM_ASSEMBLE_CHIP_INDEX" val="e3a58ed87e8e45119e75757f1d266679"/>
  <p:tag name="KSO_WM_BEAUTIFY_FLAG" val="#wm#"/>
  <p:tag name="KSO_WM_CHIP_FILLAREA_FILL_RULE" val="{&quot;fill_align&quot;:&quot;cm&quot;,&quot;fill_mode&quot;:&quot;adaptive&quot;,&quot;sacle_strategy&quot;:&quot;smart&quot;}"/>
  <p:tag name="KSO_WM_CHIP_GROUPID" val="5ebdf6880ac41c4a0a525522"/>
  <p:tag name="KSO_WM_CHIP_XID" val="5ebdf6880ac41c4a0a525523"/>
  <p:tag name="KSO_WM_TAG_VERSION" val="1.0"/>
  <p:tag name="KSO_WM_TEMPLATE_CATEGORY" val="custom"/>
  <p:tag name="KSO_WM_TEMPLATE_INDEX" val="20200968"/>
  <p:tag name="KSO_WM_UNIT_BLOCK" val="0"/>
  <p:tag name="KSO_WM_UNIT_COMPATIBLE" val="0"/>
  <p:tag name="KSO_WM_UNIT_DEC_AREA_ID" val="c182d1df892742c0ba73f8ac488ac78e"/>
  <p:tag name="KSO_WM_UNIT_DEFAULT_FONT" val="66;89;4"/>
  <p:tag name="KSO_WM_UNIT_DIAGRAM_ISNUMVISUAL" val="0"/>
  <p:tag name="KSO_WM_UNIT_DIAGRAM_ISREFERUNIT" val="0"/>
  <p:tag name="KSO_WM_UNIT_HIGHLIGHT" val="0"/>
  <p:tag name="KSO_WM_UNIT_ID" val="custom20200968_28*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9"/>
</p:tagLst>
</file>

<file path=ppt/tags/tag114.xml><?xml version="1.0" encoding="utf-8"?>
<p:tagLst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endPage&quot;],&quot;aspect_ratio&quot;:&quot;16:9&quot;}"/>
  <p:tag name="KSO_WM_CHIP_XID" val="5ec34a930ac41c4a0a525d3e"/>
  <p:tag name="KSO_WM_SLIDE_BACKGROUND_TYPE" val="general"/>
  <p:tag name="KSO_WM_SLIDE_BK_DARK_LIGHT" val="2"/>
  <p:tag name="KSO_WM_SLIDE_ID" val="custom20200968_28"/>
  <p:tag name="KSO_WM_SLIDE_INDEX" val="28"/>
  <p:tag name="KSO_WM_SLIDE_ITEM_CNT" val="0"/>
  <p:tag name="KSO_WM_SLIDE_LAYOUT" val="a_b"/>
  <p:tag name="KSO_WM_SLIDE_LAYOUT_CNT" val="1_1"/>
  <p:tag name="KSO_WM_SLIDE_LAYOUT_INFO" val="{&quot;id&quot;:&quot;2020-11-26T14:26:18&quot;,&quot;maxSize&quot;:{&quot;size1&quot;:56.705018672236697},&quot;minSize&quot;:{&quot;size1&quot;:39.305018672236692},&quot;normalSize&quot;:{&quot;size1&quot;:49.305018672236692},&quot;subLayout&quot;:[{&quot;id&quot;:&quot;2020-11-26T14:26:18&quot;,&quot;margin&quot;:{&quot;bottom&quot;:0.98025238513946533,&quot;left&quot;:4.5896391868591309,&quot;right&quot;:4.5824065208435059,&quot;top&quot;:5.1121172904968262},&quot;type&quot;:0},{&quot;id&quot;:&quot;2020-11-26T14:26:18&quot;,&quot;margin&quot;:{&quot;bottom&quot;:5.1121230125427246,&quot;left&quot;:4.5896391868591309,&quot;right&quot;:4.5824065208435059,&quot;top&quot;:0.22448350489139557},&quot;type&quot;:0}],&quot;type&quot;:0}"/>
  <p:tag name="KSO_WM_SLIDE_POSITION" val="130*79"/>
  <p:tag name="KSO_WM_SLIDE_SIZE" val="700*380"/>
  <p:tag name="KSO_WM_SLIDE_SUBTYPE" val="pureTxt"/>
  <p:tag name="KSO_WM_SLIDE_SUPPORT_FEATURE_TYPE" val="0"/>
  <p:tag name="KSO_WM_SLIDE_TYPE" val="endPage"/>
  <p:tag name="KSO_WM_TAG_VERSION" val="1.0"/>
  <p:tag name="KSO_WM_TEMPLATE_ASSEMBLE_GROUPID" val="5fbdc9c02574a1ee74b1fc51"/>
  <p:tag name="KSO_WM_TEMPLATE_ASSEMBLE_XID" val="5fbf4a642574a1ee74b31eb7"/>
  <p:tag name="KSO_WM_TEMPLATE_CATEGORY" val="custom"/>
  <p:tag name="KSO_WM_TEMPLATE_COLOR_TYPE" val="1"/>
  <p:tag name="KSO_WM_TEMPLATE_INDEX" val="20200968"/>
  <p:tag name="KSO_WM_TEMPLATE_MASTER_TYPE" val="1"/>
  <p:tag name="KSO_WM_TEMPLATE_SUBCATEGORY" val="21"/>
</p:tagLst>
</file>

<file path=ppt/tags/tag115.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13.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14.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15.xml><?xml version="1.0" encoding="utf-8"?>
<p:tagLst xmlns:p="http://schemas.openxmlformats.org/presentationml/2006/main">
  <p:tag name="KSO_WM_ASSEMBLE_CHIP_INDEX" val="7cc33d37ae4847dea7919dd7737ffa9d"/>
  <p:tag name="KSO_WM_BEAUTIFY_FLAG" val="#wm#"/>
  <p:tag name="KSO_WM_CHIP_FILLAREA_FILL_RULE" val="{&quot;fill_align&quot;:&quot;rm&quot;,&quot;fill_effect&quot;:[],&quot;fill_mode&quot;:&quot;adaptive&quot;,&quot;sacle_strategy&quot;:&quot;stretch&quot;}"/>
  <p:tag name="KSO_WM_CHIP_GROUPID" val="5fbdc9c02574a1ee74b1fc51"/>
  <p:tag name="KSO_WM_CHIP_XID" val="5fbdc9c02574a1ee74b1fc53"/>
  <p:tag name="KSO_WM_TAG_VERSION" val="1.0"/>
  <p:tag name="KSO_WM_TEMPLATE_CATEGORY" val="chip"/>
  <p:tag name="KSO_WM_TEMPLATE_INDEX" val="20200968"/>
  <p:tag name="KSO_WM_UNIT_COMPATIBLE" val="0"/>
  <p:tag name="KSO_WM_UNIT_DEC_AREA_ID" val="07147a95f9c54dc686b24aa669988a61"/>
  <p:tag name="KSO_WM_UNIT_DEC_CHANGEPICRESERVED" val="1"/>
  <p:tag name="KSO_WM_UNIT_DEC_SUPPORTCHANGEPIC" val="0"/>
  <p:tag name="KSO_WM_UNIT_DIAGRAM_ISNUMVISUAL" val="0"/>
  <p:tag name="KSO_WM_UNIT_DIAGRAM_ISREFERUNIT" val="0"/>
  <p:tag name="KSO_WM_UNIT_HIGHLIGHT" val="0"/>
  <p:tag name="KSO_WM_UNIT_ID" val="chip20200968_2*i*1"/>
  <p:tag name="KSO_WM_UNIT_INDEX" val="1"/>
  <p:tag name="KSO_WM_UNIT_LAYERLEVEL" val="1"/>
  <p:tag name="KSO_WM_UNIT_SUBTYPE" val="t"/>
  <p:tag name="KSO_WM_UNIT_TYPE" val="i"/>
</p:tagLst>
</file>

<file path=ppt/tags/tag16.xml><?xml version="1.0" encoding="utf-8"?>
<p:tagLst xmlns:p="http://schemas.openxmlformats.org/presentationml/2006/main">
  <p:tag name="KSO_WM_ASSEMBLE_CHIP_INDEX" val="2df96355570a4f71b03e51de1cbc48e7"/>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0d3951d4a1174c3cb1e7c68bed89a013"/>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17.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18.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19.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2.xml><?xml version="1.0" encoding="utf-8"?>
<p:tagLst xmlns:p="http://schemas.openxmlformats.org/presentationml/2006/main">
  <p:tag name="KSO_WM_ASSEMBLE_CHIP_INDEX" val="10e140f527f84bbeaa31372998671ca2"/>
  <p:tag name="KSO_WM_BEAUTIFY_FLAG" val="#wm#"/>
  <p:tag name="KSO_WM_CHIP_FILLAREA_FILL_RULE" val="{&quot;fill_align&quot;:&quot;cm&quot;,&quot;fill_mode&quot;:&quot;adaptive&quot;,&quot;sacle_strategy&quot;:&quot;smart&quot;}"/>
  <p:tag name="KSO_WM_CHIP_GROUPID" val="5f2a1a4945e1f15ec24fe3ea"/>
  <p:tag name="KSO_WM_CHIP_XID" val="5f2a1a4945e1f15ec24fe3eb"/>
  <p:tag name="KSO_WM_TAG_VERSION" val="1.0"/>
  <p:tag name="KSO_WM_TEMPLATE_ASSEMBLE_GROUPID" val="5fbdc9c02574a1ee74b1fc51"/>
  <p:tag name="KSO_WM_TEMPLATE_ASSEMBLE_XID" val="5fbf4a642574a1ee74b31e82"/>
  <p:tag name="KSO_WM_TEMPLATE_CATEGORY" val="custom"/>
  <p:tag name="KSO_WM_TEMPLATE_INDEX" val="20200968"/>
  <p:tag name="KSO_WM_UNIT_BLOCK" val="0"/>
  <p:tag name="KSO_WM_UNIT_COMPATIBLE" val="0"/>
  <p:tag name="KSO_WM_UNIT_DEC_AREA_ID" val="6670ec043e594da4b87576f847841800"/>
  <p:tag name="KSO_WM_UNIT_DEFAULT_FONT" val="24;60;4"/>
  <p:tag name="KSO_WM_UNIT_DIAGRAM_ISNUMVISUAL" val="0"/>
  <p:tag name="KSO_WM_UNIT_DIAGRAM_ISREFERUNIT" val="0"/>
  <p:tag name="KSO_WM_UNIT_HIGHLIGHT" val="0"/>
  <p:tag name="KSO_WM_UNIT_ID" val="custom20200968_1*a*1"/>
  <p:tag name="KSO_WM_UNIT_INDEX" val="1"/>
  <p:tag name="KSO_WM_UNIT_ISCONTENTSTITLE" val="0"/>
  <p:tag name="KSO_WM_UNIT_ISNUMDGMTITLE" val="0"/>
  <p:tag name="KSO_WM_UNIT_LAYERLEVEL" val="1"/>
  <p:tag name="KSO_WM_UNIT_NOCLEAR" val="0"/>
  <p:tag name="KSO_WM_UNIT_PRESET_TEXT" val="典雅中国风通用模板"/>
  <p:tag name="KSO_WM_UNIT_TEXT_FILL_FORE_SCHEMECOLOR_INDEX" val="13"/>
  <p:tag name="KSO_WM_UNIT_TEXT_FILL_FORE_SCHEMECOLOR_INDEX_BRIGHTNESS" val="0.15"/>
  <p:tag name="KSO_WM_UNIT_TEXT_FILL_TYPE" val="1"/>
  <p:tag name="KSO_WM_UNIT_TYPE" val="a"/>
  <p:tag name="KSO_WM_UNIT_VALUE" val="24"/>
</p:tagLst>
</file>

<file path=ppt/tags/tag20.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21.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22.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23.xml><?xml version="1.0" encoding="utf-8"?>
<p:tagLst xmlns:p="http://schemas.openxmlformats.org/presentationml/2006/main">
  <p:tag name="KSO_WM_ASSEMBLE_CHIP_INDEX" val="49bf47c71f6e4ca5a4ee1402c2d36106"/>
  <p:tag name="KSO_WM_BEAUTIFY_FLAG" val="#wm#"/>
  <p:tag name="KSO_WM_CHIP_FILLAREA_FILL_RULE" val="{&quot;fill_align&quot;:&quot;cm&quot;,&quot;fill_effect&quot;:[],&quot;fill_mode&quot;:&quot;adaptive&quot;,&quot;sacle_strategy&quot;:&quot;stretch&quot;}"/>
  <p:tag name="KSO_WM_CHIP_GROUPID" val="5fbdc9c02574a1ee74b1fc51"/>
  <p:tag name="KSO_WM_CHIP_XID" val="5fbdc9c02574a1ee74b1fc52"/>
  <p:tag name="KSO_WM_TAG_VERSION" val="1.0"/>
  <p:tag name="KSO_WM_TEMPLATE_CATEGORY" val="chip"/>
  <p:tag name="KSO_WM_TEMPLATE_INDEX" val="20200968"/>
  <p:tag name="KSO_WM_UNIT_COMPATIBLE" val="0"/>
  <p:tag name="KSO_WM_UNIT_DEC_AREA_ID" val="5949e6f30ac54d41a738908c28658ba9"/>
  <p:tag name="KSO_WM_UNIT_DEC_CHANGEPICRESERVED" val="1"/>
  <p:tag name="KSO_WM_UNIT_DEC_SUPPORTCHANGEPIC" val="0"/>
  <p:tag name="KSO_WM_UNIT_DIAGRAM_ISNUMVISUAL" val="0"/>
  <p:tag name="KSO_WM_UNIT_DIAGRAM_ISREFERUNIT" val="0"/>
  <p:tag name="KSO_WM_UNIT_HIGHLIGHT" val="0"/>
  <p:tag name="KSO_WM_UNIT_ID" val="chip20200968_1*i*1"/>
  <p:tag name="KSO_WM_UNIT_INDEX" val="1"/>
  <p:tag name="KSO_WM_UNIT_LAYERLEVEL" val="1"/>
  <p:tag name="KSO_WM_UNIT_SUBTYPE" val="u"/>
  <p:tag name="KSO_WM_UNIT_TYPE" val="i"/>
</p:tagLst>
</file>

<file path=ppt/tags/tag24.xml><?xml version="1.0" encoding="utf-8"?>
<p:tagLst xmlns:p="http://schemas.openxmlformats.org/presentationml/2006/main">
  <p:tag name="KSO_WM_ASSEMBLE_CHIP_INDEX" val="e3a58ed87e8e45119e75757f1d266679"/>
  <p:tag name="KSO_WM_BEAUTIFY_FLAG" val="#wm#"/>
  <p:tag name="KSO_WM_CHIP_FILLAREA_FILL_RULE" val="{&quot;fill_align&quot;:&quot;cm&quot;,&quot;fill_mode&quot;:&quot;adaptive&quot;,&quot;sacle_strategy&quot;:&quot;smart&quot;}"/>
  <p:tag name="KSO_WM_CHIP_GROUPID" val="5ebdf6880ac41c4a0a525522"/>
  <p:tag name="KSO_WM_CHIP_XID" val="5ebdf6880ac41c4a0a525523"/>
  <p:tag name="KSO_WM_TAG_VERSION" val="1.0"/>
  <p:tag name="KSO_WM_TEMPLATE_ASSEMBLE_GROUPID" val="5fbdc9c02574a1ee74b1fc51"/>
  <p:tag name="KSO_WM_TEMPLATE_ASSEMBLE_XID" val="5fbf4a642574a1ee74b31eb7"/>
  <p:tag name="KSO_WM_TEMPLATE_CATEGORY" val="custom"/>
  <p:tag name="KSO_WM_TEMPLATE_INDEX" val="20200968"/>
  <p:tag name="KSO_WM_UNIT_BLOCK" val="0"/>
  <p:tag name="KSO_WM_UNIT_COMPATIBLE" val="0"/>
  <p:tag name="KSO_WM_UNIT_DEC_AREA_ID" val="c770f1617d834c208f883751e3dba571"/>
  <p:tag name="KSO_WM_UNIT_DEFAULT_FONT" val="18;24;2"/>
  <p:tag name="KSO_WM_UNIT_DIAGRAM_ISNUMVISUAL" val="0"/>
  <p:tag name="KSO_WM_UNIT_DIAGRAM_ISREFERUNIT" val="0"/>
  <p:tag name="KSO_WM_UNIT_HIGHLIGHT" val="0"/>
  <p:tag name="KSO_WM_UNIT_ID" val="custom20200968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40"/>
</p:tagLst>
</file>

<file path=ppt/tags/tag25.xml><?xml version="1.0" encoding="utf-8"?>
<p:tagLst xmlns:p="http://schemas.openxmlformats.org/presentationml/2006/main">
  <p:tag name="KSO_WM_ASSEMBLE_CHIP_INDEX" val="e3a58ed87e8e45119e75757f1d266679"/>
  <p:tag name="KSO_WM_BEAUTIFY_FLAG" val="#wm#"/>
  <p:tag name="KSO_WM_CHIP_FILLAREA_FILL_RULE" val="{&quot;fill_align&quot;:&quot;cm&quot;,&quot;fill_mode&quot;:&quot;adaptive&quot;,&quot;sacle_strategy&quot;:&quot;smart&quot;}"/>
  <p:tag name="KSO_WM_CHIP_GROUPID" val="5ebdf6880ac41c4a0a525522"/>
  <p:tag name="KSO_WM_CHIP_XID" val="5ebdf6880ac41c4a0a525523"/>
  <p:tag name="KSO_WM_TAG_VERSION" val="1.0"/>
  <p:tag name="KSO_WM_TEMPLATE_ASSEMBLE_GROUPID" val="5fbdc9c02574a1ee74b1fc51"/>
  <p:tag name="KSO_WM_TEMPLATE_ASSEMBLE_XID" val="5fbf4a642574a1ee74b31eb7"/>
  <p:tag name="KSO_WM_TEMPLATE_CATEGORY" val="custom"/>
  <p:tag name="KSO_WM_TEMPLATE_INDEX" val="20200968"/>
  <p:tag name="KSO_WM_UNIT_BLOCK" val="0"/>
  <p:tag name="KSO_WM_UNIT_COMPATIBLE" val="0"/>
  <p:tag name="KSO_WM_UNIT_DEC_AREA_ID" val="c182d1df892742c0ba73f8ac488ac78e"/>
  <p:tag name="KSO_WM_UNIT_DEFAULT_FONT" val="66;89;4"/>
  <p:tag name="KSO_WM_UNIT_DIAGRAM_ISNUMVISUAL" val="0"/>
  <p:tag name="KSO_WM_UNIT_DIAGRAM_ISREFERUNIT" val="0"/>
  <p:tag name="KSO_WM_UNIT_HIGHLIGHT" val="0"/>
  <p:tag name="KSO_WM_UNIT_ID" val="custom20200968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9"/>
</p:tagLst>
</file>

<file path=ppt/tags/tag26.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general"/>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27.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general"/>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28.xml><?xml version="1.0" encoding="utf-8"?>
<p:tagLst xmlns:p="http://schemas.openxmlformats.org/presentationml/2006/main">
  <p:tag name="KSO_WM_SLIDE_BACKGROUND_TYPE" val="general"/>
</p:tagLst>
</file>

<file path=ppt/tags/tag29.xml><?xml version="1.0" encoding="utf-8"?>
<p:tagLst xmlns:p="http://schemas.openxmlformats.org/presentationml/2006/main">
  <p:tag name="KSO_WM_SLIDE_BACKGROUND_TYPE" val="general"/>
</p:tagLst>
</file>

<file path=ppt/tags/tag3.xml><?xml version="1.0" encoding="utf-8"?>
<p:tagLst xmlns:p="http://schemas.openxmlformats.org/presentationml/2006/main">
  <p:tag name="KSO_WM_ASSEMBLE_CHIP_INDEX" val="10e140f527f84bbeaa31372998671ca2"/>
  <p:tag name="KSO_WM_BEAUTIFY_FLAG" val="#wm#"/>
  <p:tag name="KSO_WM_CHIP_FILLAREA_FILL_RULE" val="{&quot;fill_align&quot;:&quot;cm&quot;,&quot;fill_mode&quot;:&quot;adaptive&quot;,&quot;sacle_strategy&quot;:&quot;smart&quot;}"/>
  <p:tag name="KSO_WM_CHIP_GROUPID" val="5f2a1a4945e1f15ec24fe3ea"/>
  <p:tag name="KSO_WM_CHIP_XID" val="5f2a1a4945e1f15ec24fe3eb"/>
  <p:tag name="KSO_WM_TAG_VERSION" val="1.0"/>
  <p:tag name="KSO_WM_TEMPLATE_ASSEMBLE_GROUPID" val="5fbdc9c02574a1ee74b1fc51"/>
  <p:tag name="KSO_WM_TEMPLATE_ASSEMBLE_XID" val="5fbf4a642574a1ee74b31e82"/>
  <p:tag name="KSO_WM_TEMPLATE_CATEGORY" val="custom"/>
  <p:tag name="KSO_WM_TEMPLATE_INDEX" val="20200968"/>
  <p:tag name="KSO_WM_UNIT_BLOCK" val="0"/>
  <p:tag name="KSO_WM_UNIT_COMPATIBLE" val="0"/>
  <p:tag name="KSO_WM_UNIT_DEC_AREA_ID" val="0605f4e97e904715b212716e95d8e1fc"/>
  <p:tag name="KSO_WM_UNIT_DEFAULT_FONT" val="18;24;2"/>
  <p:tag name="KSO_WM_UNIT_DIAGRAM_ISNUMVISUAL" val="0"/>
  <p:tag name="KSO_WM_UNIT_DIAGRAM_ISREFERUNIT" val="0"/>
  <p:tag name="KSO_WM_UNIT_HIGHLIGHT" val="0"/>
  <p:tag name="KSO_WM_UNIT_ID" val="custom20200968_1*b*1"/>
  <p:tag name="KSO_WM_UNIT_INDEX" val="1"/>
  <p:tag name="KSO_WM_UNIT_ISCONTENTSTITLE" val="0"/>
  <p:tag name="KSO_WM_UNIT_ISNUMDGMTITLE" val="0"/>
  <p:tag name="KSO_WM_UNIT_LAYERLEVEL" val="1"/>
  <p:tag name="KSO_WM_UNIT_NOCLEAR" val="0"/>
  <p:tag name="KSO_WM_UNIT_PRESET_TEXT" val="单击此处添加文本具体内容，简明扼要地阐述你的观点"/>
  <p:tag name="KSO_WM_UNIT_TEXT_FILL_FORE_SCHEMECOLOR_INDEX" val="13"/>
  <p:tag name="KSO_WM_UNIT_TEXT_FILL_FORE_SCHEMECOLOR_INDEX_BRIGHTNESS" val="0.35"/>
  <p:tag name="KSO_WM_UNIT_TEXT_FILL_TYPE" val="1"/>
  <p:tag name="KSO_WM_UNIT_TYPE" val="b"/>
  <p:tag name="KSO_WM_UNIT_VALUE" val="63"/>
</p:tagLst>
</file>

<file path=ppt/tags/tag30.xml><?xml version="1.0" encoding="utf-8"?>
<p:tagLst xmlns:p="http://schemas.openxmlformats.org/presentationml/2006/main">
  <p:tag name="KSO_WM_SLIDE_BACKGROUND_TYPE" val="general"/>
</p:tagLst>
</file>

<file path=ppt/tags/tag31.xml><?xml version="1.0" encoding="utf-8"?>
<p:tagLst xmlns:p="http://schemas.openxmlformats.org/presentationml/2006/main">
  <p:tag name="KSO_WM_SLIDE_BACKGROUND_TYPE" val="general"/>
</p:tagLst>
</file>

<file path=ppt/tags/tag32.xml><?xml version="1.0" encoding="utf-8"?>
<p:tagLst xmlns:p="http://schemas.openxmlformats.org/presentationml/2006/main">
  <p:tag name="KSO_WM_ASSEMBLE_CHIP_INDEX" val="0ca9ac23e76d4bdcb1d17b5c4feb0534"/>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frame"/>
  <p:tag name="KSO_WM_TAG_VERSION" val="1.0"/>
  <p:tag name="KSO_WM_TEMPLATE_CATEGORY" val="chip"/>
  <p:tag name="KSO_WM_TEMPLATE_INDEX" val="20200968"/>
  <p:tag name="KSO_WM_UNIT_COMPATIBLE" val="0"/>
  <p:tag name="KSO_WM_UNIT_DEC_AREA_ID" val="4fd14c726ce94ecc83afa5b1f968982f"/>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33.xml><?xml version="1.0" encoding="utf-8"?>
<p:tagLst xmlns:p="http://schemas.openxmlformats.org/presentationml/2006/main">
  <p:tag name="KSO_WM_ASSEMBLE_CHIP_INDEX" val="8b7f92058b7c4ebe98e6330e997b7762"/>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frame"/>
  <p:tag name="KSO_WM_TAG_VERSION" val="1.0"/>
  <p:tag name="KSO_WM_TEMPLATE_CATEGORY" val="chip"/>
  <p:tag name="KSO_WM_TEMPLATE_INDEX" val="20200968"/>
  <p:tag name="KSO_WM_UNIT_COMPATIBLE" val="0"/>
  <p:tag name="KSO_WM_UNIT_DEC_AREA_ID" val="ffae88d48c5f43f389478a5e6c127e1f"/>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34.xml><?xml version="1.0" encoding="utf-8"?>
<p:tagLst xmlns:p="http://schemas.openxmlformats.org/presentationml/2006/main">
  <p:tag name="KSO_WM_ASSEMBLE_CHIP_INDEX" val="a72960a233eb41348e1113eff0eef064"/>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frame"/>
  <p:tag name="KSO_WM_TAG_VERSION" val="1.0"/>
  <p:tag name="KSO_WM_TEMPLATE_CATEGORY" val="chip"/>
  <p:tag name="KSO_WM_TEMPLATE_INDEX" val="20200968"/>
  <p:tag name="KSO_WM_UNIT_COMPATIBLE" val="0"/>
  <p:tag name="KSO_WM_UNIT_DEC_AREA_ID" val="2efde851719f47d8b54363c44435ab30"/>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35.xml><?xml version="1.0" encoding="utf-8"?>
<p:tagLst xmlns:p="http://schemas.openxmlformats.org/presentationml/2006/main">
  <p:tag name="KSO_WM_SLIDE_BACKGROUND_TYPE" val="frame"/>
</p:tagLst>
</file>

<file path=ppt/tags/tag36.xml><?xml version="1.0" encoding="utf-8"?>
<p:tagLst xmlns:p="http://schemas.openxmlformats.org/presentationml/2006/main">
  <p:tag name="KSO_WM_SLIDE_BACKGROUND_TYPE" val="frame"/>
</p:tagLst>
</file>

<file path=ppt/tags/tag37.xml><?xml version="1.0" encoding="utf-8"?>
<p:tagLst xmlns:p="http://schemas.openxmlformats.org/presentationml/2006/main">
  <p:tag name="KSO_WM_SLIDE_BACKGROUND_TYPE" val="frame"/>
</p:tagLst>
</file>

<file path=ppt/tags/tag38.xml><?xml version="1.0" encoding="utf-8"?>
<p:tagLst xmlns:p="http://schemas.openxmlformats.org/presentationml/2006/main">
  <p:tag name="KSO_WM_SLIDE_BACKGROUND_TYPE" val="frame"/>
</p:tagLst>
</file>

<file path=ppt/tags/tag39.xml><?xml version="1.0" encoding="utf-8"?>
<p:tagLst xmlns:p="http://schemas.openxmlformats.org/presentationml/2006/main">
  <p:tag name="KSO_WM_SLIDE_BACKGROUND_TYPE" val="frame"/>
</p:tagLst>
</file>

<file path=ppt/tags/tag4.xml><?xml version="1.0" encoding="utf-8"?>
<p:tagLst xmlns:p="http://schemas.openxmlformats.org/presentationml/2006/main">
  <p:tag name="KSO_WM_ASSEMBLE_CHIP_INDEX" val="e9ea03a307c64af491dc6d942a3a5df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ed56032faaa742c2a4f8155cd047e3b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40.xml><?xml version="1.0" encoding="utf-8"?>
<p:tagLst xmlns:p="http://schemas.openxmlformats.org/presentationml/2006/main">
  <p:tag name="KSO_WM_ASSEMBLE_CHIP_INDEX" val="05491d3eb1264c4997c5941b64770e02"/>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leftRight"/>
  <p:tag name="KSO_WM_TAG_VERSION" val="1.0"/>
  <p:tag name="KSO_WM_TEMPLATE_CATEGORY" val="chip"/>
  <p:tag name="KSO_WM_TEMPLATE_INDEX" val="20200968"/>
  <p:tag name="KSO_WM_UNIT_COMPATIBLE" val="0"/>
  <p:tag name="KSO_WM_UNIT_DEC_AREA_ID" val="8d504cfdc2284fc19c545a0d410cdec9"/>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1.xml><?xml version="1.0" encoding="utf-8"?>
<p:tagLst xmlns:p="http://schemas.openxmlformats.org/presentationml/2006/main">
  <p:tag name="KSO_WM_ASSEMBLE_CHIP_INDEX" val="50e50aa497d34abc80f9e2650d67a547"/>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leftRight"/>
  <p:tag name="KSO_WM_TAG_VERSION" val="1.0"/>
  <p:tag name="KSO_WM_TEMPLATE_CATEGORY" val="chip"/>
  <p:tag name="KSO_WM_TEMPLATE_INDEX" val="20200968"/>
  <p:tag name="KSO_WM_UNIT_COMPATIBLE" val="0"/>
  <p:tag name="KSO_WM_UNIT_DEC_AREA_ID" val="a01456dc343448b0be39e9fd845b72ae"/>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42.xml><?xml version="1.0" encoding="utf-8"?>
<p:tagLst xmlns:p="http://schemas.openxmlformats.org/presentationml/2006/main">
  <p:tag name="KSO_WM_ASSEMBLE_CHIP_INDEX" val="f42ccaa7bbed455ba258caa8af4fb79d"/>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leftRight"/>
  <p:tag name="KSO_WM_TAG_VERSION" val="1.0"/>
  <p:tag name="KSO_WM_TEMPLATE_CATEGORY" val="chip"/>
  <p:tag name="KSO_WM_TEMPLATE_INDEX" val="20200968"/>
  <p:tag name="KSO_WM_UNIT_COMPATIBLE" val="0"/>
  <p:tag name="KSO_WM_UNIT_DEC_AREA_ID" val="5b7f010ddc1c4a6fbe67855c2fedf415"/>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43.xml><?xml version="1.0" encoding="utf-8"?>
<p:tagLst xmlns:p="http://schemas.openxmlformats.org/presentationml/2006/main">
  <p:tag name="KSO_WM_SLIDE_BACKGROUND_TYPE" val="leftRight"/>
</p:tagLst>
</file>

<file path=ppt/tags/tag44.xml><?xml version="1.0" encoding="utf-8"?>
<p:tagLst xmlns:p="http://schemas.openxmlformats.org/presentationml/2006/main">
  <p:tag name="KSO_WM_SLIDE_BACKGROUND_TYPE" val="leftRight"/>
</p:tagLst>
</file>

<file path=ppt/tags/tag45.xml><?xml version="1.0" encoding="utf-8"?>
<p:tagLst xmlns:p="http://schemas.openxmlformats.org/presentationml/2006/main">
  <p:tag name="KSO_WM_SLIDE_BACKGROUND_TYPE" val="leftRight"/>
</p:tagLst>
</file>

<file path=ppt/tags/tag46.xml><?xml version="1.0" encoding="utf-8"?>
<p:tagLst xmlns:p="http://schemas.openxmlformats.org/presentationml/2006/main">
  <p:tag name="KSO_WM_SLIDE_BACKGROUND_TYPE" val="leftRight"/>
</p:tagLst>
</file>

<file path=ppt/tags/tag47.xml><?xml version="1.0" encoding="utf-8"?>
<p:tagLst xmlns:p="http://schemas.openxmlformats.org/presentationml/2006/main">
  <p:tag name="KSO_WM_SLIDE_BACKGROUND_TYPE" val="leftRight"/>
</p:tagLst>
</file>

<file path=ppt/tags/tag48.xml><?xml version="1.0" encoding="utf-8"?>
<p:tagLst xmlns:p="http://schemas.openxmlformats.org/presentationml/2006/main">
  <p:tag name="KSO_WM_SLIDE_BACKGROUND_TYPE" val="leftRight"/>
</p:tagLst>
</file>

<file path=ppt/tags/tag49.xml><?xml version="1.0" encoding="utf-8"?>
<p:tagLst xmlns:p="http://schemas.openxmlformats.org/presentationml/2006/main">
  <p:tag name="KSO_WM_ASSEMBLE_CHIP_INDEX" val="2ce6ce28e78b47aa92c52bbe3f8102da"/>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topBottom"/>
  <p:tag name="KSO_WM_TAG_VERSION" val="1.0"/>
  <p:tag name="KSO_WM_TEMPLATE_CATEGORY" val="chip"/>
  <p:tag name="KSO_WM_TEMPLATE_INDEX" val="20200968"/>
  <p:tag name="KSO_WM_UNIT_COMPATIBLE" val="0"/>
  <p:tag name="KSO_WM_UNIT_DEC_AREA_ID" val="e6af00aebf2a43a4b3100ff3dc9beacd"/>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xml><?xml version="1.0" encoding="utf-8"?>
<p:tagLst xmlns:p="http://schemas.openxmlformats.org/presentationml/2006/main">
  <p:tag name="KSO_WM_ASSEMBLE_CHIP_INDEX" val="54507bfb970543b0a5057f047df111ab"/>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af8a143940c44affac72bb0100fb8f4d"/>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50.xml><?xml version="1.0" encoding="utf-8"?>
<p:tagLst xmlns:p="http://schemas.openxmlformats.org/presentationml/2006/main">
  <p:tag name="KSO_WM_ASSEMBLE_CHIP_INDEX" val="c4527981e1c14e14ba78f8421747fe82"/>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topBottom"/>
  <p:tag name="KSO_WM_TAG_VERSION" val="1.0"/>
  <p:tag name="KSO_WM_TEMPLATE_CATEGORY" val="chip"/>
  <p:tag name="KSO_WM_TEMPLATE_INDEX" val="20200968"/>
  <p:tag name="KSO_WM_UNIT_COMPATIBLE" val="0"/>
  <p:tag name="KSO_WM_UNIT_DEC_AREA_ID" val="c79559dfecdc4b95a9d172b6e8c7436b"/>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51.xml><?xml version="1.0" encoding="utf-8"?>
<p:tagLst xmlns:p="http://schemas.openxmlformats.org/presentationml/2006/main">
  <p:tag name="KSO_WM_ASSEMBLE_CHIP_INDEX" val="0dc222910235442dac129c713d09668c"/>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topBottom"/>
  <p:tag name="KSO_WM_TAG_VERSION" val="1.0"/>
  <p:tag name="KSO_WM_TEMPLATE_CATEGORY" val="chip"/>
  <p:tag name="KSO_WM_TEMPLATE_INDEX" val="20200968"/>
  <p:tag name="KSO_WM_UNIT_COMPATIBLE" val="0"/>
  <p:tag name="KSO_WM_UNIT_DEC_AREA_ID" val="832c279fc1054e4b8a717a5535eca4e9"/>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52.xml><?xml version="1.0" encoding="utf-8"?>
<p:tagLst xmlns:p="http://schemas.openxmlformats.org/presentationml/2006/main">
  <p:tag name="KSO_WM_SLIDE_BACKGROUND_TYPE" val="topBottom"/>
</p:tagLst>
</file>

<file path=ppt/tags/tag53.xml><?xml version="1.0" encoding="utf-8"?>
<p:tagLst xmlns:p="http://schemas.openxmlformats.org/presentationml/2006/main">
  <p:tag name="KSO_WM_SLIDE_BACKGROUND_TYPE" val="topBottom"/>
</p:tagLst>
</file>

<file path=ppt/tags/tag54.xml><?xml version="1.0" encoding="utf-8"?>
<p:tagLst xmlns:p="http://schemas.openxmlformats.org/presentationml/2006/main">
  <p:tag name="KSO_WM_SLIDE_BACKGROUND_TYPE" val="topBottom"/>
</p:tagLst>
</file>

<file path=ppt/tags/tag55.xml><?xml version="1.0" encoding="utf-8"?>
<p:tagLst xmlns:p="http://schemas.openxmlformats.org/presentationml/2006/main">
  <p:tag name="KSO_WM_SLIDE_BACKGROUND_TYPE" val="topBottom"/>
</p:tagLst>
</file>

<file path=ppt/tags/tag56.xml><?xml version="1.0" encoding="utf-8"?>
<p:tagLst xmlns:p="http://schemas.openxmlformats.org/presentationml/2006/main">
  <p:tag name="KSO_WM_SLIDE_BACKGROUND_TYPE" val="topBottom"/>
</p:tagLst>
</file>

<file path=ppt/tags/tag57.xml><?xml version="1.0" encoding="utf-8"?>
<p:tagLst xmlns:p="http://schemas.openxmlformats.org/presentationml/2006/main">
  <p:tag name="KSO_WM_SLIDE_BACKGROUND_TYPE" val="topBottom"/>
</p:tagLst>
</file>

<file path=ppt/tags/tag58.xml><?xml version="1.0" encoding="utf-8"?>
<p:tagLst xmlns:p="http://schemas.openxmlformats.org/presentationml/2006/main">
  <p:tag name="KSO_WM_ASSEMBLE_CHIP_INDEX" val="8bb8397e2a0e43d18e5306bf4fe57926"/>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bottomTop"/>
  <p:tag name="KSO_WM_TAG_VERSION" val="1.0"/>
  <p:tag name="KSO_WM_TEMPLATE_CATEGORY" val="chip"/>
  <p:tag name="KSO_WM_TEMPLATE_INDEX" val="20200968"/>
  <p:tag name="KSO_WM_UNIT_COMPATIBLE" val="0"/>
  <p:tag name="KSO_WM_UNIT_DEC_AREA_ID" val="1dc0d0ee9f6247a69f948f618b7e2fc2"/>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9.xml><?xml version="1.0" encoding="utf-8"?>
<p:tagLst xmlns:p="http://schemas.openxmlformats.org/presentationml/2006/main">
  <p:tag name="KSO_WM_ASSEMBLE_CHIP_INDEX" val="17fb24301ca345498e7e3737ba8d6510"/>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bottomTop"/>
  <p:tag name="KSO_WM_TAG_VERSION" val="1.0"/>
  <p:tag name="KSO_WM_TEMPLATE_CATEGORY" val="chip"/>
  <p:tag name="KSO_WM_TEMPLATE_INDEX" val="20200968"/>
  <p:tag name="KSO_WM_UNIT_COMPATIBLE" val="0"/>
  <p:tag name="KSO_WM_UNIT_DEC_AREA_ID" val="10f022720ce44b909b1aa19571e8547f"/>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6.xml><?xml version="1.0" encoding="utf-8"?>
<p:tagLst xmlns:p="http://schemas.openxmlformats.org/presentationml/2006/main">
  <p:tag name="KSO_WM_ASSEMBLE_CHIP_INDEX" val="9845745654ea4a94943846a9612410e4"/>
  <p:tag name="KSO_WM_BEAUTIFY_FLAG" val="#wm#"/>
  <p:tag name="KSO_WM_CHIP_FILLAREA_FILL_RULE" val="{&quot;fill_align&quot;:&quot;lm&quot;,&quot;fill_effect&quot;:[],&quot;fill_mode&quot;:&quot;adaptive&quot;,&quot;sacle_strategy&quot;:&quot;stretch&quot;}"/>
  <p:tag name="KSO_WM_CHIP_GROUPID" val="5fbdc9c02574a1ee74b1fc51"/>
  <p:tag name="KSO_WM_CHIP_XID" val="5fbdc9c02574a1ee74b1fc53"/>
  <p:tag name="KSO_WM_TAG_VERSION" val="1.0"/>
  <p:tag name="KSO_WM_TEMPLATE_CATEGORY" val="chip"/>
  <p:tag name="KSO_WM_TEMPLATE_INDEX" val="20200968"/>
  <p:tag name="KSO_WM_UNIT_COMPATIBLE" val="0"/>
  <p:tag name="KSO_WM_UNIT_DEC_AREA_ID" val="58a398c66ef74e04b9afe1f6130f5f4a"/>
  <p:tag name="KSO_WM_UNIT_DEC_CHANGEPICRESERVED" val="1"/>
  <p:tag name="KSO_WM_UNIT_DEC_SUPPORTCHANGEPIC" val="0"/>
  <p:tag name="KSO_WM_UNIT_DIAGRAM_ISNUMVISUAL" val="0"/>
  <p:tag name="KSO_WM_UNIT_DIAGRAM_ISREFERUNIT" val="0"/>
  <p:tag name="KSO_WM_UNIT_HIGHLIGHT" val="0"/>
  <p:tag name="KSO_WM_UNIT_ID" val="chip20200968_2*i*1"/>
  <p:tag name="KSO_WM_UNIT_INDEX" val="1"/>
  <p:tag name="KSO_WM_UNIT_LAYERLEVEL" val="1"/>
  <p:tag name="KSO_WM_UNIT_SUBTYPE" val="t"/>
  <p:tag name="KSO_WM_UNIT_TYPE" val="i"/>
</p:tagLst>
</file>

<file path=ppt/tags/tag60.xml><?xml version="1.0" encoding="utf-8"?>
<p:tagLst xmlns:p="http://schemas.openxmlformats.org/presentationml/2006/main">
  <p:tag name="KSO_WM_ASSEMBLE_CHIP_INDEX" val="49d2958eebb046a9bf8d48893b2fa090"/>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bottomTop"/>
  <p:tag name="KSO_WM_TAG_VERSION" val="1.0"/>
  <p:tag name="KSO_WM_TEMPLATE_CATEGORY" val="chip"/>
  <p:tag name="KSO_WM_TEMPLATE_INDEX" val="20200968"/>
  <p:tag name="KSO_WM_UNIT_COMPATIBLE" val="0"/>
  <p:tag name="KSO_WM_UNIT_DEC_AREA_ID" val="25cfbf6df0984885beafc5e162584568"/>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61.xml><?xml version="1.0" encoding="utf-8"?>
<p:tagLst xmlns:p="http://schemas.openxmlformats.org/presentationml/2006/main">
  <p:tag name="KSO_WM_SLIDE_BACKGROUND_TYPE" val="bottomTop"/>
</p:tagLst>
</file>

<file path=ppt/tags/tag62.xml><?xml version="1.0" encoding="utf-8"?>
<p:tagLst xmlns:p="http://schemas.openxmlformats.org/presentationml/2006/main">
  <p:tag name="KSO_WM_SLIDE_BACKGROUND_TYPE" val="bottomTop"/>
</p:tagLst>
</file>

<file path=ppt/tags/tag63.xml><?xml version="1.0" encoding="utf-8"?>
<p:tagLst xmlns:p="http://schemas.openxmlformats.org/presentationml/2006/main">
  <p:tag name="KSO_WM_SLIDE_BACKGROUND_TYPE" val="bottomTop"/>
</p:tagLst>
</file>

<file path=ppt/tags/tag64.xml><?xml version="1.0" encoding="utf-8"?>
<p:tagLst xmlns:p="http://schemas.openxmlformats.org/presentationml/2006/main">
  <p:tag name="KSO_WM_SLIDE_BACKGROUND_TYPE" val="bottomTop"/>
</p:tagLst>
</file>

<file path=ppt/tags/tag65.xml><?xml version="1.0" encoding="utf-8"?>
<p:tagLst xmlns:p="http://schemas.openxmlformats.org/presentationml/2006/main">
  <p:tag name="KSO_WM_SLIDE_BACKGROUND_TYPE" val="bottomTop"/>
</p:tagLst>
</file>

<file path=ppt/tags/tag66.xml><?xml version="1.0" encoding="utf-8"?>
<p:tagLst xmlns:p="http://schemas.openxmlformats.org/presentationml/2006/main">
  <p:tag name="KSO_WM_SLIDE_BACKGROUND_TYPE" val="bottomTop"/>
</p:tagLst>
</file>

<file path=ppt/tags/tag67.xml><?xml version="1.0" encoding="utf-8"?>
<p:tagLst xmlns:p="http://schemas.openxmlformats.org/presentationml/2006/main">
  <p:tag name="KSO_WM_ASSEMBLE_CHIP_INDEX" val="4d46dd15beba45b1bb6d00f102a36c46"/>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navigation"/>
  <p:tag name="KSO_WM_TAG_VERSION" val="1.0"/>
  <p:tag name="KSO_WM_TEMPLATE_CATEGORY" val="chip"/>
  <p:tag name="KSO_WM_TEMPLATE_INDEX" val="20200968"/>
  <p:tag name="KSO_WM_UNIT_COMPATIBLE" val="0"/>
  <p:tag name="KSO_WM_UNIT_DEC_AREA_ID" val="a81de0596b2e44e5bcfef8968cbfc4e3"/>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68.xml><?xml version="1.0" encoding="utf-8"?>
<p:tagLst xmlns:p="http://schemas.openxmlformats.org/presentationml/2006/main">
  <p:tag name="KSO_WM_ASSEMBLE_CHIP_INDEX" val="9e4e8cd04b0f40da9921cb31aa9d1124"/>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navigation"/>
  <p:tag name="KSO_WM_TAG_VERSION" val="1.0"/>
  <p:tag name="KSO_WM_TEMPLATE_CATEGORY" val="chip"/>
  <p:tag name="KSO_WM_TEMPLATE_INDEX" val="20200968"/>
  <p:tag name="KSO_WM_UNIT_COMPATIBLE" val="0"/>
  <p:tag name="KSO_WM_UNIT_DEC_AREA_ID" val="ffbb3f2e495f4030857df71ca6c39fed"/>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69.xml><?xml version="1.0" encoding="utf-8"?>
<p:tagLst xmlns:p="http://schemas.openxmlformats.org/presentationml/2006/main">
  <p:tag name="KSO_WM_ASSEMBLE_CHIP_INDEX" val="ee5b16c222de4ab98e77656e456f7a79"/>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navigation"/>
  <p:tag name="KSO_WM_TAG_VERSION" val="1.0"/>
  <p:tag name="KSO_WM_TEMPLATE_CATEGORY" val="chip"/>
  <p:tag name="KSO_WM_TEMPLATE_INDEX" val="20200968"/>
  <p:tag name="KSO_WM_UNIT_COMPATIBLE" val="0"/>
  <p:tag name="KSO_WM_UNIT_DEC_AREA_ID" val="4dd1acee19a546e7a1711e5425063801"/>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7.xml><?xml version="1.0" encoding="utf-8"?>
<p:tagLst xmlns:p="http://schemas.openxmlformats.org/presentationml/2006/main">
  <p:tag name="KSO_WM_ASSEMBLE_CHIP_INDEX" val="0a10b7a137b24288bdc55b43b2d76d60"/>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TAG_VERSION" val="1.0"/>
  <p:tag name="KSO_WM_TEMPLATE_CATEGORY" val="chip"/>
  <p:tag name="KSO_WM_TEMPLATE_INDEX" val="20200968"/>
  <p:tag name="KSO_WM_UNIT_COMPATIBLE" val="0"/>
  <p:tag name="KSO_WM_UNIT_DEC_AREA_ID" val="6b4d8953502245b99245ed852c251314"/>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70.xml><?xml version="1.0" encoding="utf-8"?>
<p:tagLst xmlns:p="http://schemas.openxmlformats.org/presentationml/2006/main">
  <p:tag name="KSO_WM_SLIDE_BACKGROUND_TYPE" val="navigation"/>
</p:tagLst>
</file>

<file path=ppt/tags/tag71.xml><?xml version="1.0" encoding="utf-8"?>
<p:tagLst xmlns:p="http://schemas.openxmlformats.org/presentationml/2006/main">
  <p:tag name="KSO_WM_SLIDE_BACKGROUND_TYPE" val="navigation"/>
</p:tagLst>
</file>

<file path=ppt/tags/tag72.xml><?xml version="1.0" encoding="utf-8"?>
<p:tagLst xmlns:p="http://schemas.openxmlformats.org/presentationml/2006/main">
  <p:tag name="KSO_WM_SLIDE_BACKGROUND_TYPE" val="navigation"/>
</p:tagLst>
</file>

<file path=ppt/tags/tag73.xml><?xml version="1.0" encoding="utf-8"?>
<p:tagLst xmlns:p="http://schemas.openxmlformats.org/presentationml/2006/main">
  <p:tag name="KSO_WM_SLIDE_BACKGROUND_TYPE" val="navigation"/>
</p:tagLst>
</file>

<file path=ppt/tags/tag74.xml><?xml version="1.0" encoding="utf-8"?>
<p:tagLst xmlns:p="http://schemas.openxmlformats.org/presentationml/2006/main">
  <p:tag name="KSO_WM_SLIDE_BACKGROUND_TYPE" val="navigation"/>
</p:tagLst>
</file>

<file path=ppt/tags/tag75.xml><?xml version="1.0" encoding="utf-8"?>
<p:tagLst xmlns:p="http://schemas.openxmlformats.org/presentationml/2006/main">
  <p:tag name="KSO_WM_SLIDE_BACKGROUND_TYPE" val="navigation"/>
</p:tagLst>
</file>

<file path=ppt/tags/tag76.xml><?xml version="1.0" encoding="utf-8"?>
<p:tagLst xmlns:p="http://schemas.openxmlformats.org/presentationml/2006/main">
  <p:tag name="KSO_WM_SLIDE_BACKGROUND_TYPE" val="navigation"/>
</p:tagLst>
</file>

<file path=ppt/tags/tag77.xml><?xml version="1.0" encoding="utf-8"?>
<p:tagLst xmlns:p="http://schemas.openxmlformats.org/presentationml/2006/main">
  <p:tag name="KSO_WM_SLIDE_BACKGROUND_TYPE" val="navigation"/>
</p:tagLst>
</file>

<file path=ppt/tags/tag78.xml><?xml version="1.0" encoding="utf-8"?>
<p:tagLst xmlns:p="http://schemas.openxmlformats.org/presentationml/2006/main">
  <p:tag name="KSO_WM_ASSEMBLE_CHIP_INDEX" val="07190ee782df48d8961b02a1f1da6951"/>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6"/>
  <p:tag name="KSO_WM_SLIDE_BACKGROUND_TYPE" val="belt"/>
  <p:tag name="KSO_WM_TAG_VERSION" val="1.0"/>
  <p:tag name="KSO_WM_TEMPLATE_CATEGORY" val="chip"/>
  <p:tag name="KSO_WM_TEMPLATE_INDEX" val="20200968"/>
  <p:tag name="KSO_WM_UNIT_COMPATIBLE" val="0"/>
  <p:tag name="KSO_WM_UNIT_DEC_AREA_ID" val="794d5bb2bd8148b684606a22010ce302"/>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0968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79.xml><?xml version="1.0" encoding="utf-8"?>
<p:tagLst xmlns:p="http://schemas.openxmlformats.org/presentationml/2006/main">
  <p:tag name="KSO_WM_ASSEMBLE_CHIP_INDEX" val="1f5b1d317d6e40f88ff75ecf0e8e27da"/>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4"/>
  <p:tag name="KSO_WM_SLIDE_BACKGROUND_TYPE" val="belt"/>
  <p:tag name="KSO_WM_TAG_VERSION" val="1.0"/>
  <p:tag name="KSO_WM_TEMPLATE_CATEGORY" val="chip"/>
  <p:tag name="KSO_WM_TEMPLATE_INDEX" val="20200968"/>
  <p:tag name="KSO_WM_UNIT_COMPATIBLE" val="0"/>
  <p:tag name="KSO_WM_UNIT_DEC_AREA_ID" val="8f86fd4239a643c9968299ccf72bc610"/>
  <p:tag name="KSO_WM_UNIT_DEC_CHANGEPICRESERVED" val="1"/>
  <p:tag name="KSO_WM_UNIT_DEC_SUPPORTCHANGEPIC" val="0"/>
  <p:tag name="KSO_WM_UNIT_DIAGRAM_ISNUMVISUAL" val="0"/>
  <p:tag name="KSO_WM_UNIT_DIAGRAM_ISREFERUNIT" val="0"/>
  <p:tag name="KSO_WM_UNIT_HIGHLIGHT" val="0"/>
  <p:tag name="KSO_WM_UNIT_ID" val="chip20200968_3*i*1"/>
  <p:tag name="KSO_WM_UNIT_INDEX" val="1"/>
  <p:tag name="KSO_WM_UNIT_LAYERLEVEL" val="1"/>
  <p:tag name="KSO_WM_UNIT_SUBTYPE" val="t"/>
  <p:tag name="KSO_WM_UNIT_TYPE" val="i"/>
</p:tagLst>
</file>

<file path=ppt/tags/tag8.xml><?xml version="1.0" encoding="utf-8"?>
<p:tagLst xmlns:p="http://schemas.openxmlformats.org/presentationml/2006/main">
  <p:tag name="KSO_WM_ASSEMBLE_CHIP_INDEX" val="b9cda90abbac474fbcee3d87b9e79382"/>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TAG_VERSION" val="1.0"/>
  <p:tag name="KSO_WM_TEMPLATE_CATEGORY" val="chip"/>
  <p:tag name="KSO_WM_TEMPLATE_INDEX" val="20200968"/>
  <p:tag name="KSO_WM_UNIT_COMPATIBLE" val="0"/>
  <p:tag name="KSO_WM_UNIT_DEC_AREA_ID" val="7af4a952027341faaa55eae5fa053f3e"/>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80.xml><?xml version="1.0" encoding="utf-8"?>
<p:tagLst xmlns:p="http://schemas.openxmlformats.org/presentationml/2006/main">
  <p:tag name="KSO_WM_ASSEMBLE_CHIP_INDEX" val="afee8c7d3cb14ce6b833e72a5bebd265"/>
  <p:tag name="KSO_WM_BEAUTIFY_FLAG" val="#wm#"/>
  <p:tag name="KSO_WM_CHIP_FILLAREA_FILL_RULE" val="{&quot;fill_align&quot;:&quot;cm&quot;,&quot;fill_effect&quot;:[],&quot;fill_mode&quot;:&quot;full&quot;,&quot;sacle_strategy&quot;:&quot;stretch&quot;}"/>
  <p:tag name="KSO_WM_CHIP_GROUPID" val="5fbdc9c02574a1ee74b1fc51"/>
  <p:tag name="KSO_WM_CHIP_XID" val="5fbdc9c02574a1ee74b1fc55"/>
  <p:tag name="KSO_WM_SLIDE_BACKGROUND_TYPE" val="belt"/>
  <p:tag name="KSO_WM_TAG_VERSION" val="1.0"/>
  <p:tag name="KSO_WM_TEMPLATE_CATEGORY" val="chip"/>
  <p:tag name="KSO_WM_TEMPLATE_INDEX" val="20200968"/>
  <p:tag name="KSO_WM_UNIT_COMPATIBLE" val="0"/>
  <p:tag name="KSO_WM_UNIT_DEC_AREA_ID" val="75171070c78645909a0c9431444ece57"/>
  <p:tag name="KSO_WM_UNIT_DEC_CHANGEPICRESERVED" val="1"/>
  <p:tag name="KSO_WM_UNIT_DEC_SUPPORTCHANGEPIC" val="0"/>
  <p:tag name="KSO_WM_UNIT_DIAGRAM_ISNUMVISUAL" val="0"/>
  <p:tag name="KSO_WM_UNIT_DIAGRAM_ISREFERUNIT" val="0"/>
  <p:tag name="KSO_WM_UNIT_HIGHLIGHT" val="0"/>
  <p:tag name="KSO_WM_UNIT_ID" val="chip20200968_4*i*1"/>
  <p:tag name="KSO_WM_UNIT_INDEX" val="1"/>
  <p:tag name="KSO_WM_UNIT_LAYERLEVEL" val="1"/>
  <p:tag name="KSO_WM_UNIT_SUBTYPE" val="t"/>
  <p:tag name="KSO_WM_UNIT_TYPE" val="i"/>
</p:tagLst>
</file>

<file path=ppt/tags/tag81.xml><?xml version="1.0" encoding="utf-8"?>
<p:tagLst xmlns:p="http://schemas.openxmlformats.org/presentationml/2006/main">
  <p:tag name="KSO_WM_SLIDE_BACKGROUND_TYPE" val="belt"/>
</p:tagLst>
</file>

<file path=ppt/tags/tag82.xml><?xml version="1.0" encoding="utf-8"?>
<p:tagLst xmlns:p="http://schemas.openxmlformats.org/presentationml/2006/main">
  <p:tag name="KSO_WM_SLIDE_BACKGROUND_TYPE" val="belt"/>
</p:tagLst>
</file>

<file path=ppt/tags/tag83.xml><?xml version="1.0" encoding="utf-8"?>
<p:tagLst xmlns:p="http://schemas.openxmlformats.org/presentationml/2006/main">
  <p:tag name="KSO_WM_SLIDE_BACKGROUND_TYPE" val="belt"/>
</p:tagLst>
</file>

<file path=ppt/tags/tag84.xml><?xml version="1.0" encoding="utf-8"?>
<p:tagLst xmlns:p="http://schemas.openxmlformats.org/presentationml/2006/main">
  <p:tag name="KSO_WM_SLIDE_BACKGROUND_TYPE" val="belt"/>
</p:tagLst>
</file>

<file path=ppt/tags/tag85.xml><?xml version="1.0" encoding="utf-8"?>
<p:tagLst xmlns:p="http://schemas.openxmlformats.org/presentationml/2006/main">
  <p:tag name="KSO_WM_SLIDE_BACKGROUND_TYPE" val="belt"/>
</p:tagLst>
</file>

<file path=ppt/tags/tag86.xml><?xml version="1.0" encoding="utf-8"?>
<p:tagLst xmlns:p="http://schemas.openxmlformats.org/presentationml/2006/main">
  <p:tag name="KSO_WM_TEMPLATE_CATEGORY" val="custom"/>
  <p:tag name="KSO_WM_TEMPLATE_INDEX" val="20200968"/>
</p:tagLst>
</file>

<file path=ppt/tags/tag87.xml><?xml version="1.0" encoding="utf-8"?>
<p:tagLst xmlns:p="http://schemas.openxmlformats.org/presentationml/2006/main">
  <p:tag name="KSO_WM_TEMPLATE_CATEGORY" val="custom"/>
  <p:tag name="KSO_WM_TEMPLATE_INDEX" val="20200968"/>
</p:tagLst>
</file>

<file path=ppt/tags/tag88.xml><?xml version="1.0" encoding="utf-8"?>
<p:tagLst xmlns:p="http://schemas.openxmlformats.org/presentationml/2006/main">
  <p:tag name="KSO_WM_BEAUTIFY_FLAG" val="#wm#"/>
  <p:tag name="KSO_WM_TAG_VERSION" val="1.0"/>
  <p:tag name="KSO_WM_TEMPLATE_CATEGORY" val="custom"/>
  <p:tag name="KSO_WM_TEMPLATE_INDEX" val="20200968"/>
</p:tagLst>
</file>

<file path=ppt/tags/tag89.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9.xml><?xml version="1.0" encoding="utf-8"?>
<p:tagLst xmlns:p="http://schemas.openxmlformats.org/presentationml/2006/main">
  <p:tag name="KSO_WM_ASSEMBLE_CHIP_INDEX" val="ef2cd640dd674afcaf8fddd0668b43ca"/>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bdc9c02574a1ee74b1fc51"/>
  <p:tag name="KSO_WM_TEMPLATE_ASSEMBLE_XID" val="5fbf4a642574a1ee74b31e77"/>
  <p:tag name="KSO_WM_TEMPLATE_CATEGORY" val="custom"/>
  <p:tag name="KSO_WM_TEMPLATE_INDEX" val="20200968"/>
  <p:tag name="KSO_WM_UNIT_BLOCK" val="0"/>
  <p:tag name="KSO_WM_UNIT_COMPATIBLE" val="0"/>
  <p:tag name="KSO_WM_UNIT_DEC_AREA_ID" val="a77d19e984104be5b800bf7a51b54684"/>
  <p:tag name="KSO_WM_UNIT_DEFAULT_FONT" val="14;18;2"/>
  <p:tag name="KSO_WM_UNIT_DIAGRAM_ISNUMVISUAL" val="0"/>
  <p:tag name="KSO_WM_UNIT_DIAGRAM_ISREFERUNIT" val="0"/>
  <p:tag name="KSO_WM_UNIT_HIGHLIGHT" val="0"/>
  <p:tag name="KSO_WM_UNIT_ID" val="custom20200968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0968"/>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92.xml><?xml version="1.0" encoding="utf-8"?>
<p:tagLst xmlns:p="http://schemas.openxmlformats.org/presentationml/2006/main">
  <p:tag name="KSO_WM_BEAUTIFY_FLAG" val="#wm#"/>
  <p:tag name="KSO_WM_TEMPLATE_CATEGORY" val="custom"/>
  <p:tag name="KSO_WM_TEMPLATE_INDEX" val="20200968"/>
</p:tagLst>
</file>

<file path=ppt/tags/tag93.xml><?xml version="1.0" encoding="utf-8"?>
<p:tagLst xmlns:p="http://schemas.openxmlformats.org/presentationml/2006/main">
  <p:tag name="PA" val="v3.0.0"/>
</p:tagLst>
</file>

<file path=ppt/tags/tag94.xml><?xml version="1.0" encoding="utf-8"?>
<p:tagLst xmlns:p="http://schemas.openxmlformats.org/presentationml/2006/main">
  <p:tag name="PA" val="v3.0.0"/>
</p:tagLst>
</file>

<file path=ppt/tags/tag95.xml><?xml version="1.0" encoding="utf-8"?>
<p:tagLst xmlns:p="http://schemas.openxmlformats.org/presentationml/2006/main">
  <p:tag name="PA" val="v3.0.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PA" val="v3.0.0"/>
</p:tagLst>
</file>

<file path=ppt/tags/tag98.xml><?xml version="1.0" encoding="utf-8"?>
<p:tagLst xmlns:p="http://schemas.openxmlformats.org/presentationml/2006/main">
  <p:tag name="PA" val="v3.0.0"/>
</p:tagLst>
</file>

<file path=ppt/tags/tag99.xml><?xml version="1.0" encoding="utf-8"?>
<p:tagLst xmlns:p="http://schemas.openxmlformats.org/presentationml/2006/main">
  <p:tag name="PA" val="v3.0.0"/>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Adjacency">
      <a:dk1>
        <a:srgbClr val="000000"/>
      </a:dk1>
      <a:lt1>
        <a:srgbClr val="FFFFFF"/>
      </a:lt1>
      <a:dk2>
        <a:srgbClr val="F0F0F0"/>
      </a:dk2>
      <a:lt2>
        <a:srgbClr val="FFFFFF"/>
      </a:lt2>
      <a:accent1>
        <a:srgbClr val="515E88"/>
      </a:accent1>
      <a:accent2>
        <a:srgbClr val="39677E"/>
      </a:accent2>
      <a:accent3>
        <a:srgbClr val="3B6B64"/>
      </a:accent3>
      <a:accent4>
        <a:srgbClr val="51694D"/>
      </a:accent4>
      <a:accent5>
        <a:srgbClr val="6F6245"/>
      </a:accent5>
      <a:accent6>
        <a:srgbClr val="875D4F"/>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63</Paragraphs>
  <Slides>12</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12</vt:i4>
      </vt:variant>
    </vt:vector>
  </HeadingPairs>
  <TitlesOfParts>
    <vt:vector baseType="lpstr" size="23">
      <vt:lpstr>Arial</vt:lpstr>
      <vt:lpstr>Calibri Light</vt:lpstr>
      <vt:lpstr>Calibri</vt:lpstr>
      <vt:lpstr>隶书</vt:lpstr>
      <vt:lpstr>汉仪尚巍手书W</vt:lpstr>
      <vt:lpstr>微软雅黑</vt:lpstr>
      <vt:lpstr>宋体</vt:lpstr>
      <vt:lpstr>黑体</vt:lpstr>
      <vt:lpstr>楷体</vt:lpstr>
      <vt:lpstr>黑体-简</vt:lpstr>
      <vt:lpstr>Office 主题</vt:lpstr>
      <vt:lpstr>病句辨析之搭配不当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谢谢观看</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2021-08-09T17:54:24.520</cp:lastPrinted>
  <dcterms:created xsi:type="dcterms:W3CDTF">2021-08-09T17:54:24Z</dcterms:created>
  <dcterms:modified xsi:type="dcterms:W3CDTF">2021-08-09T09:54:24Z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