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EBC0-07B4-4943-BBDA-F619211C5043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40A8-C9F1-48D0-886A-924B6F5F6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929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EBC0-07B4-4943-BBDA-F619211C5043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40A8-C9F1-48D0-886A-924B6F5F6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416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EBC0-07B4-4943-BBDA-F619211C5043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40A8-C9F1-48D0-886A-924B6F5F6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656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EBC0-07B4-4943-BBDA-F619211C5043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40A8-C9F1-48D0-886A-924B6F5F6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483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EBC0-07B4-4943-BBDA-F619211C5043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40A8-C9F1-48D0-886A-924B6F5F6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758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EBC0-07B4-4943-BBDA-F619211C5043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40A8-C9F1-48D0-886A-924B6F5F6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017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EBC0-07B4-4943-BBDA-F619211C5043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40A8-C9F1-48D0-886A-924B6F5F6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71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EBC0-07B4-4943-BBDA-F619211C5043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40A8-C9F1-48D0-886A-924B6F5F6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194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EBC0-07B4-4943-BBDA-F619211C5043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40A8-C9F1-48D0-886A-924B6F5F6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1076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EBC0-07B4-4943-BBDA-F619211C5043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40A8-C9F1-48D0-886A-924B6F5F6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214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67EBC0-07B4-4943-BBDA-F619211C5043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6940A8-C9F1-48D0-886A-924B6F5F6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968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67EBC0-07B4-4943-BBDA-F619211C5043}" type="datetimeFigureOut">
              <a:rPr lang="zh-CN" altLang="en-US" smtClean="0"/>
              <a:t>2020/10/12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940A8-C9F1-48D0-886A-924B6F5F6F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360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>丢了童话忘了梦</a:t>
            </a:r>
            <a:r>
              <a:rPr lang="en-US" altLang="zh-CN" dirty="0" smtClean="0"/>
              <a:t>@:[</a:t>
            </a:r>
            <a:r>
              <a:rPr lang="zh-CN" altLang="en-US" dirty="0" smtClean="0"/>
              <a:t>图片</a:t>
            </a:r>
            <a:r>
              <a:rPr lang="en-US" altLang="zh-CN" dirty="0" smtClean="0"/>
              <a:t>]</a:t>
            </a:r>
            <a:r>
              <a:rPr lang="zh-CN" altLang="en-US" dirty="0" smtClean="0"/>
              <a:t>丢了童话忘了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1989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632" y="-79568"/>
            <a:ext cx="9217024" cy="6912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6839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-753939"/>
            <a:ext cx="7920880" cy="7611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47520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243408"/>
            <a:ext cx="9793088" cy="7344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5788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024" y="-603448"/>
            <a:ext cx="9217024" cy="7288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70700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40962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06502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25973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03093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500" y="-428625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12411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7968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78385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94383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88807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8479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39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79788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07765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29955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75532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9293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88852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-840442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28015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535885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93143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35796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45704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24969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872266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42498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958002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23850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6670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21880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48849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27260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192771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94454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16132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472747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21336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2276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824113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75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306295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96273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4431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94201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287000" cy="771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9825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246231"/>
            <a:ext cx="8888952" cy="7104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1971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14</Words>
  <Application>Microsoft Office PowerPoint</Application>
  <PresentationFormat>全屏显示(4:3)</PresentationFormat>
  <Paragraphs>1</Paragraphs>
  <Slides>50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1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3</cp:revision>
  <dcterms:created xsi:type="dcterms:W3CDTF">2020-10-12T10:21:03Z</dcterms:created>
  <dcterms:modified xsi:type="dcterms:W3CDTF">2020-10-12T10:49:19Z</dcterms:modified>
</cp:coreProperties>
</file>