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17" r:id="rId4"/>
    <p:sldId id="257" r:id="rId5"/>
    <p:sldId id="316" r:id="rId6"/>
    <p:sldId id="318" r:id="rId7"/>
    <p:sldId id="320" r:id="rId8"/>
    <p:sldId id="260" r:id="rId9"/>
    <p:sldId id="261" r:id="rId10"/>
    <p:sldId id="262" r:id="rId11"/>
    <p:sldId id="321" r:id="rId12"/>
    <p:sldId id="263" r:id="rId13"/>
    <p:sldId id="264" r:id="rId14"/>
    <p:sldId id="266" r:id="rId15"/>
    <p:sldId id="267" r:id="rId16"/>
    <p:sldId id="268" r:id="rId17"/>
    <p:sldId id="269" r:id="rId18"/>
    <p:sldId id="270" r:id="rId19"/>
    <p:sldId id="325" r:id="rId20"/>
    <p:sldId id="327" r:id="rId21"/>
    <p:sldId id="272" r:id="rId22"/>
    <p:sldId id="330" r:id="rId23"/>
    <p:sldId id="328" r:id="rId24"/>
    <p:sldId id="334" r:id="rId25"/>
    <p:sldId id="274" r:id="rId26"/>
    <p:sldId id="276" r:id="rId27"/>
    <p:sldId id="277" r:id="rId28"/>
    <p:sldId id="279" r:id="rId29"/>
    <p:sldId id="280" r:id="rId30"/>
    <p:sldId id="281" r:id="rId31"/>
    <p:sldId id="283" r:id="rId32"/>
    <p:sldId id="285" r:id="rId33"/>
    <p:sldId id="336" r:id="rId34"/>
    <p:sldId id="337"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0" name="田小兵" initials="W用" lastIdx="0" clrIdx="0"/>
  <p:cmAuthor id="2"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4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523.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26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416.xml" /><Relationship Id="rId4" Type="http://schemas.openxmlformats.org/officeDocument/2006/relationships/tags" Target="../tags/tag417.xml" /><Relationship Id="rId5" Type="http://schemas.openxmlformats.org/officeDocument/2006/relationships/tags" Target="../tags/tag418.xml" /><Relationship Id="rId6" Type="http://schemas.openxmlformats.org/officeDocument/2006/relationships/tags" Target="../tags/tag41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470.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 Id="rId6" Type="http://schemas.openxmlformats.org/officeDocument/2006/relationships/tags" Target="../tags/tag510.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515.xml" /><Relationship Id="rId4" Type="http://schemas.openxmlformats.org/officeDocument/2006/relationships/tags" Target="../tags/tag516.xml" /><Relationship Id="rId5" Type="http://schemas.openxmlformats.org/officeDocument/2006/relationships/tags" Target="../tags/tag517.xml" /><Relationship Id="rId6" Type="http://schemas.openxmlformats.org/officeDocument/2006/relationships/tags" Target="../tags/tag51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58" name="幻灯片图像占位符 57"/>
          <p:cNvSpPr>
            <a:spLocks noGrp="1" noChangeAspect="1"/>
          </p:cNvSpPr>
          <p:nvPr>
            <p:ph type="sldImg"/>
            <p:custDataLst>
              <p:tags r:id="rId4"/>
            </p:custDataLst>
          </p:nvPr>
        </p:nvSpPr>
        <p:spPr>
          <a:xfrm>
            <a:off x="685800" y="1143000"/>
            <a:ext cx="5486400" cy="3086100"/>
          </a:xfrm>
          <a:prstGeom prst="rect">
            <a:avLst/>
          </a:prstGeom>
          <a:noFill/>
          <a:ln w="12700" cap="flat" cmpd="sng">
            <a:solidFill>
              <a:srgbClr val="000000"/>
            </a:solidFill>
            <a:prstDash val="solid"/>
            <a:round/>
          </a:ln>
        </p:spPr>
      </p:sp>
      <p:sp>
        <p:nvSpPr>
          <p:cNvPr id="59" name="文本占位符 58"/>
          <p:cNvSpPr txBox="1">
            <a:spLocks noGrp="1"/>
          </p:cNvSpPr>
          <p:nvPr>
            <p:ph type="body" idx="1"/>
            <p:custDataLst>
              <p:tags r:id="rId5"/>
            </p:custDataLst>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
        <p:nvSpPr>
          <p:cNvPr id="60" name="编号占位符"/>
          <p:cNvSpPr>
            <a:spLocks noGrp="1"/>
          </p:cNvSpPr>
          <p:nvPr>
            <p:ph type="sldNum" idx="5"/>
            <p:custDataLst>
              <p:tags r:id="rId6"/>
            </p:custDataLst>
          </p:nvPr>
        </p:nvSpPr>
        <p:spPr>
          <a:xfrm>
            <a:off x="3884613" y="8685213"/>
            <a:ext cx="2971800" cy="458787"/>
          </a:xfrm>
          <a:prstGeom prst="rect">
            <a:avLst/>
          </a:prstGeom>
          <a:noFill/>
          <a:ln w="9525" cap="flat" cmpd="sng">
            <a:noFill/>
            <a:prstDash val="solid"/>
            <a:miter/>
          </a:ln>
        </p:spPr>
        <p:txBody>
          <a:bodyPr vert="horz" wrap="square" lIns="91440" tIns="45720" rIns="91440" bIns="45720" anchor="b" anchorCtr="0"/>
          <a:lstStyle/>
          <a:p>
            <a:pPr marL="0" indent="0"/>
            <a:fld id="{CAD2D6BD-DE1B-4B5F-8B41-2702339687B9}" type="slidenum">
              <a:rPr lang="en-US" altLang="zh-CN" sz="1200">
                <a:latin typeface="Calibri"/>
                <a:ea typeface="宋体" panose="02010600030101010101" pitchFamily="2" charset="-122"/>
                <a:cs typeface="Calibri" panose="020f0502020204030204" charset="0"/>
              </a:rPr>
              <a:t>1</a:t>
            </a:fld>
            <a:endParaRPr lang="zh-CN" altLang="en-US" sz="1200">
              <a:latin typeface="Calibri"/>
              <a:ea typeface="宋体" panose="02010600030101010101" pitchFamily="2" charset="-122"/>
              <a:cs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84" name="幻灯片图像占位符 83"/>
          <p:cNvSpPr>
            <a:spLocks noGrp="1" noChangeAspect="1"/>
          </p:cNvSpPr>
          <p:nvPr>
            <p:ph type="sldImg"/>
            <p:custDataLst>
              <p:tags r:id="rId4"/>
            </p:custDataLst>
          </p:nvPr>
        </p:nvSpPr>
        <p:spPr>
          <a:xfrm>
            <a:off x="685800" y="1143000"/>
            <a:ext cx="5486400" cy="3086100"/>
          </a:xfrm>
          <a:prstGeom prst="rect">
            <a:avLst/>
          </a:prstGeom>
          <a:noFill/>
          <a:ln w="12700" cap="flat" cmpd="sng">
            <a:solidFill>
              <a:srgbClr val="000000"/>
            </a:solidFill>
            <a:prstDash val="solid"/>
            <a:round/>
          </a:ln>
        </p:spPr>
      </p:sp>
      <p:sp>
        <p:nvSpPr>
          <p:cNvPr id="85" name="文本占位符 84"/>
          <p:cNvSpPr txBox="1">
            <a:spLocks noGrp="1"/>
          </p:cNvSpPr>
          <p:nvPr>
            <p:ph type="body" idx="1"/>
            <p:custDataLst>
              <p:tags r:id="rId5"/>
            </p:custDataLst>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
        <p:nvSpPr>
          <p:cNvPr id="86" name="编号占位符"/>
          <p:cNvSpPr>
            <a:spLocks noGrp="1"/>
          </p:cNvSpPr>
          <p:nvPr>
            <p:ph type="sldNum" idx="5"/>
            <p:custDataLst>
              <p:tags r:id="rId6"/>
            </p:custDataLst>
          </p:nvPr>
        </p:nvSpPr>
        <p:spPr>
          <a:xfrm>
            <a:off x="3884613" y="8685213"/>
            <a:ext cx="2971800" cy="458787"/>
          </a:xfrm>
          <a:prstGeom prst="rect">
            <a:avLst/>
          </a:prstGeom>
          <a:noFill/>
          <a:ln w="9525" cap="flat" cmpd="sng">
            <a:noFill/>
            <a:prstDash val="solid"/>
            <a:miter/>
          </a:ln>
        </p:spPr>
        <p:txBody>
          <a:bodyPr vert="horz" wrap="square" lIns="91440" tIns="45720" rIns="91440" bIns="45720" anchor="b" anchorCtr="0"/>
          <a:lstStyle/>
          <a:p>
            <a:pPr marL="0" indent="0"/>
            <a:fld id="{CAD2D6BD-DE1B-4B5F-8B41-2702339687B9}" type="slidenum">
              <a:rPr lang="en-US" altLang="zh-CN" sz="1200">
                <a:latin typeface="Calibri"/>
                <a:ea typeface="宋体" panose="02010600030101010101" pitchFamily="2" charset="-122"/>
                <a:cs typeface="Calibri" panose="020f0502020204030204" charset="0"/>
              </a:rPr>
              <a:t>9</a:t>
            </a:fld>
            <a:endParaRPr lang="zh-CN" altLang="en-US" sz="1200">
              <a:latin typeface="Calibri"/>
              <a:ea typeface="宋体" panose="02010600030101010101" pitchFamily="2" charset="-122"/>
              <a:cs typeface="Calibri" panose="020f050202020403020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txBox="1"/>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189" name="幻灯片图像占位符 188"/>
          <p:cNvSpPr>
            <a:spLocks noGrp="1" noChangeAspect="1"/>
          </p:cNvSpPr>
          <p:nvPr>
            <p:ph type="sldImg"/>
            <p:custDataLst>
              <p:tags r:id="rId4"/>
            </p:custDataLst>
          </p:nvPr>
        </p:nvSpPr>
        <p:spPr>
          <a:xfrm>
            <a:off x="685800" y="1143000"/>
            <a:ext cx="5486400" cy="3086100"/>
          </a:xfrm>
          <a:prstGeom prst="rect">
            <a:avLst/>
          </a:prstGeom>
          <a:noFill/>
          <a:ln w="12700" cap="flat" cmpd="sng">
            <a:solidFill>
              <a:srgbClr val="000000"/>
            </a:solidFill>
            <a:prstDash val="solid"/>
            <a:round/>
          </a:ln>
        </p:spPr>
      </p:sp>
      <p:sp>
        <p:nvSpPr>
          <p:cNvPr id="190" name="文本占位符 189"/>
          <p:cNvSpPr txBox="1">
            <a:spLocks noGrp="1"/>
          </p:cNvSpPr>
          <p:nvPr>
            <p:ph type="body" idx="1"/>
            <p:custDataLst>
              <p:tags r:id="rId5"/>
            </p:custDataLst>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
        <p:nvSpPr>
          <p:cNvPr id="191" name="编号占位符"/>
          <p:cNvSpPr>
            <a:spLocks noGrp="1"/>
          </p:cNvSpPr>
          <p:nvPr>
            <p:ph type="sldNum" idx="5"/>
            <p:custDataLst>
              <p:tags r:id="rId6"/>
            </p:custDataLst>
          </p:nvPr>
        </p:nvSpPr>
        <p:spPr>
          <a:xfrm>
            <a:off x="3884613" y="8685213"/>
            <a:ext cx="2971800" cy="458787"/>
          </a:xfrm>
          <a:prstGeom prst="rect">
            <a:avLst/>
          </a:prstGeom>
          <a:noFill/>
          <a:ln w="9525" cap="flat" cmpd="sng">
            <a:noFill/>
            <a:prstDash val="solid"/>
            <a:miter/>
          </a:ln>
        </p:spPr>
        <p:txBody>
          <a:bodyPr vert="horz" wrap="square" lIns="91440" tIns="45720" rIns="91440" bIns="45720" anchor="b" anchorCtr="0"/>
          <a:lstStyle/>
          <a:p>
            <a:pPr marL="0" indent="0"/>
            <a:fld id="{CAD2D6BD-DE1B-4B5F-8B41-2702339687B9}" type="slidenum">
              <a:rPr lang="en-US" altLang="zh-CN" sz="1200">
                <a:latin typeface="Calibri"/>
                <a:ea typeface="宋体" panose="02010600030101010101" pitchFamily="2" charset="-122"/>
                <a:cs typeface="Calibri" panose="020f0502020204030204" charset="0"/>
              </a:rPr>
              <a:t>17</a:t>
            </a:fld>
            <a:endParaRPr lang="zh-CN" altLang="en-US" sz="1200">
              <a:latin typeface="Calibri"/>
              <a:ea typeface="宋体" panose="02010600030101010101" pitchFamily="2" charset="-122"/>
              <a:cs typeface="Calibri" panose="020f050202020403020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145" name="幻灯片图像占位符 144"/>
          <p:cNvSpPr>
            <a:spLocks noGrp="1" noChangeAspect="1"/>
          </p:cNvSpPr>
          <p:nvPr>
            <p:ph type="sldImg"/>
            <p:custDataLst>
              <p:tags r:id="rId4"/>
            </p:custDataLst>
          </p:nvPr>
        </p:nvSpPr>
        <p:spPr>
          <a:xfrm>
            <a:off x="685800" y="1143000"/>
            <a:ext cx="5486400" cy="3086100"/>
          </a:xfrm>
          <a:prstGeom prst="rect">
            <a:avLst/>
          </a:prstGeom>
          <a:noFill/>
          <a:ln w="12700" cap="flat" cmpd="sng">
            <a:solidFill>
              <a:srgbClr val="000000"/>
            </a:solidFill>
            <a:prstDash val="solid"/>
            <a:round/>
          </a:ln>
        </p:spPr>
      </p:sp>
      <p:sp>
        <p:nvSpPr>
          <p:cNvPr id="146" name="文本占位符 145"/>
          <p:cNvSpPr txBox="1">
            <a:spLocks noGrp="1"/>
          </p:cNvSpPr>
          <p:nvPr>
            <p:ph type="body" idx="1"/>
            <p:custDataLst>
              <p:tags r:id="rId5"/>
            </p:custDataLst>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
        <p:nvSpPr>
          <p:cNvPr id="147" name="编号占位符"/>
          <p:cNvSpPr>
            <a:spLocks noGrp="1"/>
          </p:cNvSpPr>
          <p:nvPr>
            <p:ph type="sldNum" idx="5"/>
            <p:custDataLst>
              <p:tags r:id="rId6"/>
            </p:custDataLst>
          </p:nvPr>
        </p:nvSpPr>
        <p:spPr>
          <a:xfrm>
            <a:off x="3884613" y="8685213"/>
            <a:ext cx="2971800" cy="458787"/>
          </a:xfrm>
          <a:prstGeom prst="rect">
            <a:avLst/>
          </a:prstGeom>
          <a:noFill/>
          <a:ln w="9525" cap="flat" cmpd="sng">
            <a:noFill/>
            <a:prstDash val="solid"/>
            <a:miter/>
          </a:ln>
        </p:spPr>
        <p:txBody>
          <a:bodyPr vert="horz" wrap="square" lIns="91440" tIns="45720" rIns="91440" bIns="45720" anchor="b" anchorCtr="0"/>
          <a:lstStyle/>
          <a:p>
            <a:pPr marL="0" indent="0"/>
            <a:fld id="{CAD2D6BD-DE1B-4B5F-8B41-2702339687B9}" type="slidenum">
              <a:rPr lang="en-US" altLang="zh-CN" sz="1200">
                <a:latin typeface="Calibri"/>
                <a:ea typeface="宋体" panose="02010600030101010101" pitchFamily="2" charset="-122"/>
                <a:cs typeface="Calibri" panose="020f0502020204030204" charset="0"/>
              </a:rPr>
              <a:t>20</a:t>
            </a:fld>
            <a:endParaRPr lang="zh-CN" altLang="en-US" sz="1200">
              <a:latin typeface="Calibri"/>
              <a:ea typeface="宋体" panose="02010600030101010101" pitchFamily="2" charset="-122"/>
              <a:cs typeface="Calibri" panose="020f050202020403020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313" name="幻灯片图像占位符 312"/>
          <p:cNvSpPr>
            <a:spLocks noGrp="1" noChangeAspect="1"/>
          </p:cNvSpPr>
          <p:nvPr>
            <p:ph type="sldImg"/>
            <p:custDataLst>
              <p:tags r:id="rId4"/>
            </p:custDataLst>
          </p:nvPr>
        </p:nvSpPr>
        <p:spPr>
          <a:xfrm>
            <a:off x="685800" y="1143000"/>
            <a:ext cx="5486400" cy="3086100"/>
          </a:xfrm>
          <a:prstGeom prst="rect">
            <a:avLst/>
          </a:prstGeom>
          <a:noFill/>
          <a:ln w="12700" cap="flat" cmpd="sng">
            <a:solidFill>
              <a:srgbClr val="000000"/>
            </a:solidFill>
            <a:prstDash val="solid"/>
            <a:round/>
          </a:ln>
        </p:spPr>
      </p:sp>
      <p:sp>
        <p:nvSpPr>
          <p:cNvPr id="314" name="文本占位符 313"/>
          <p:cNvSpPr txBox="1">
            <a:spLocks noGrp="1"/>
          </p:cNvSpPr>
          <p:nvPr>
            <p:ph type="body" idx="1"/>
            <p:custDataLst>
              <p:tags r:id="rId5"/>
            </p:custDataLst>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
        <p:nvSpPr>
          <p:cNvPr id="315" name="编号占位符"/>
          <p:cNvSpPr>
            <a:spLocks noGrp="1"/>
          </p:cNvSpPr>
          <p:nvPr>
            <p:ph type="sldNum" idx="5"/>
            <p:custDataLst>
              <p:tags r:id="rId6"/>
            </p:custDataLst>
          </p:nvPr>
        </p:nvSpPr>
        <p:spPr>
          <a:xfrm>
            <a:off x="3884613" y="8685213"/>
            <a:ext cx="2971800" cy="458787"/>
          </a:xfrm>
          <a:prstGeom prst="rect">
            <a:avLst/>
          </a:prstGeom>
          <a:noFill/>
          <a:ln w="9525" cap="flat" cmpd="sng">
            <a:noFill/>
            <a:prstDash val="solid"/>
            <a:miter/>
          </a:ln>
        </p:spPr>
        <p:txBody>
          <a:bodyPr vert="horz" wrap="square" lIns="91440" tIns="45720" rIns="91440" bIns="45720" anchor="b" anchorCtr="0"/>
          <a:lstStyle/>
          <a:p>
            <a:fld id="{CAD2D6BD-DE1B-4B5F-8B41-2702339687B9}" type="slidenum">
              <a:rPr lang="en-US" altLang="zh-CN" sz="1200">
                <a:latin typeface="Calibri"/>
                <a:ea typeface="宋体" panose="02010600030101010101" pitchFamily="2" charset="-122"/>
                <a:cs typeface="Calibri" panose="020f0502020204030204" charset="0"/>
              </a:rPr>
              <a:t>31</a:t>
            </a:fld>
            <a:endParaRPr lang="zh-CN" altLang="en-US" sz="1200">
              <a:latin typeface="Calibri"/>
              <a:ea typeface="宋体" panose="02010600030101010101" pitchFamily="2" charset="-122"/>
              <a:cs typeface="Calibri" panose="020f050202020403020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324" name="幻灯片图像占位符 323"/>
          <p:cNvSpPr>
            <a:spLocks noGrp="1" noChangeAspect="1"/>
          </p:cNvSpPr>
          <p:nvPr>
            <p:ph type="sldImg"/>
            <p:custDataLst>
              <p:tags r:id="rId4"/>
            </p:custDataLst>
          </p:nvPr>
        </p:nvSpPr>
        <p:spPr>
          <a:xfrm>
            <a:off x="685800" y="1143000"/>
            <a:ext cx="5486400" cy="3086100"/>
          </a:xfrm>
          <a:prstGeom prst="rect">
            <a:avLst/>
          </a:prstGeom>
          <a:noFill/>
          <a:ln w="12700" cap="flat" cmpd="sng">
            <a:solidFill>
              <a:srgbClr val="000000"/>
            </a:solidFill>
            <a:prstDash val="solid"/>
            <a:round/>
          </a:ln>
        </p:spPr>
      </p:sp>
      <p:sp>
        <p:nvSpPr>
          <p:cNvPr id="325" name="文本占位符 324"/>
          <p:cNvSpPr txBox="1">
            <a:spLocks noGrp="1"/>
          </p:cNvSpPr>
          <p:nvPr>
            <p:ph type="body" idx="1"/>
            <p:custDataLst>
              <p:tags r:id="rId5"/>
            </p:custDataLst>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
        <p:nvSpPr>
          <p:cNvPr id="326" name="编号占位符"/>
          <p:cNvSpPr>
            <a:spLocks noGrp="1"/>
          </p:cNvSpPr>
          <p:nvPr>
            <p:ph type="sldNum" idx="5"/>
            <p:custDataLst>
              <p:tags r:id="rId6"/>
            </p:custDataLst>
          </p:nvPr>
        </p:nvSpPr>
        <p:spPr>
          <a:xfrm>
            <a:off x="3884613" y="8685213"/>
            <a:ext cx="2971800" cy="458787"/>
          </a:xfrm>
          <a:prstGeom prst="rect">
            <a:avLst/>
          </a:prstGeom>
          <a:noFill/>
          <a:ln w="9525" cap="flat" cmpd="sng">
            <a:noFill/>
            <a:prstDash val="solid"/>
            <a:miter/>
          </a:ln>
        </p:spPr>
        <p:txBody>
          <a:bodyPr vert="horz" wrap="square" lIns="91440" tIns="45720" rIns="91440" bIns="45720" anchor="b" anchorCtr="0"/>
          <a:lstStyle/>
          <a:p>
            <a:fld id="{CAD2D6BD-DE1B-4B5F-8B41-2702339687B9}" type="slidenum">
              <a:rPr lang="en-US" altLang="zh-CN" sz="1200">
                <a:latin typeface="Calibri"/>
                <a:ea typeface="宋体" panose="02010600030101010101" pitchFamily="2" charset="-122"/>
                <a:cs typeface="Calibri" panose="020f0502020204030204" charset="0"/>
              </a:rPr>
              <a:t>32</a:t>
            </a:fld>
            <a:endParaRPr lang="zh-CN" altLang="en-US" sz="1200">
              <a:latin typeface="Calibri"/>
              <a:ea typeface="宋体" panose="02010600030101010101" pitchFamily="2" charset="-122"/>
              <a:cs typeface="Calibri" panose="020f050202020403020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19_Title Slide">
    <p:spTree>
      <p:nvGrpSpPr>
        <p:cNvPr id="1" name=""/>
        <p:cNvGrpSpPr/>
        <p:nvPr>
          <p:custDataLst>
            <p:tags r:id="rId1"/>
          </p:custDataLst>
        </p:nvPr>
      </p:nvGrpSpPr>
      <p:grpSpPr>
        <a:xfrm>
          <a:off x="0" y="0"/>
          <a:ext cx="0" cy="0"/>
        </a:xfrm>
      </p:grpSpPr>
      <p:sp>
        <p:nvSpPr>
          <p:cNvPr id="123" name="Shape 123"/>
          <p:cNvSpPr>
            <a:spLocks noGrp="1"/>
          </p:cNvSpPr>
          <p:nvPr>
            <p:ph type="pic" idx="13"/>
            <p:custDataLst>
              <p:tags r:id="rId2"/>
            </p:custDataLst>
          </p:nvPr>
        </p:nvSpPr>
        <p:spPr>
          <a:xfrm>
            <a:off x="1673942" y="-1"/>
            <a:ext cx="10518058" cy="6214512"/>
          </a:xfrm>
          <a:prstGeom prst="rect">
            <a:avLst/>
          </a:prstGeom>
        </p:spPr>
        <p:txBody>
          <a:bodyPr lIns="71288" rIns="71288"/>
          <a:lstStyle/>
          <a:p/>
        </p:txBody>
      </p:sp>
      <p:sp>
        <p:nvSpPr>
          <p:cNvPr id="124" name="Shape 124"/>
          <p:cNvSpPr>
            <a:spLocks noGrp="1"/>
          </p:cNvSpPr>
          <p:nvPr>
            <p:ph type="sldNum" sz="quarter" idx="2"/>
            <p:custDataLst>
              <p:tags r:id="rId3"/>
            </p:custDataLst>
          </p:nvPr>
        </p:nvSpPr>
        <p:spPr>
          <a:xfrm>
            <a:off x="8436438" y="6216028"/>
            <a:ext cx="301163" cy="280648"/>
          </a:xfrm>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tags" Target="../tags/tag77.xml" /><Relationship Id="rId2" Type="http://schemas.openxmlformats.org/officeDocument/2006/relationships/slideLayout" Target="../slideLayouts/slideLayout2.xml" /><Relationship Id="rId20" Type="http://schemas.openxmlformats.org/officeDocument/2006/relationships/image" Target="file:///D:\qq&#25991;&#20214;\712321467\Image\C2C\Image2\%7b75232B38-A165-1FB7-499C-2E1C792CACB5%7d.png" TargetMode="External" /><Relationship Id="rId21" Type="http://schemas.openxmlformats.org/officeDocument/2006/relationships/image" Target="../media/image1.png" /><Relationship Id="rId22" Type="http://schemas.openxmlformats.org/officeDocument/2006/relationships/tags" Target="../tags/tag78.xml" /><Relationship Id="rId23" Type="http://schemas.openxmlformats.org/officeDocument/2006/relationships/tags" Target="../tags/tag79.xml" /><Relationship Id="rId24"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title=""/>
          <p:cNvPicPr>
            <a:picLocks noChangeAspect="1"/>
          </p:cNvPicPr>
          <p:nvPr>
            <p:custDataLst>
              <p:tags r:id="rId22"/>
            </p:custDataLst>
          </p:nvPr>
        </p:nvPicPr>
        <p:blipFill>
          <a:blip r:embed="rId21" r:link="rId20"/>
          <a:stretch>
            <a:fillRect/>
          </a:stretch>
        </p:blipFill>
        <p:spPr>
          <a:xfrm>
            <a:off x="838200" y="365125"/>
            <a:ext cx="9525" cy="9525"/>
          </a:xfrm>
          <a:prstGeom prst="rect">
            <a:avLst/>
          </a:prstGeom>
          <a:noFill/>
          <a:ln>
            <a:noFill/>
            <a:miter lim="800000"/>
          </a:ln>
        </p:spPr>
      </p:pic>
    </p:spTree>
    <p:custDataLst>
      <p:tags r:id="rId2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7.xml" /><Relationship Id="rId11" Type="http://schemas.openxmlformats.org/officeDocument/2006/relationships/tags" Target="../tags/tag98.xml" /><Relationship Id="rId12" Type="http://schemas.openxmlformats.org/officeDocument/2006/relationships/tags" Target="../tags/tag99.xml" /><Relationship Id="rId13" Type="http://schemas.openxmlformats.org/officeDocument/2006/relationships/tags" Target="../tags/tag100.xml" /><Relationship Id="rId14" Type="http://schemas.openxmlformats.org/officeDocument/2006/relationships/tags" Target="../tags/tag101.xml" /><Relationship Id="rId15" Type="http://schemas.openxmlformats.org/officeDocument/2006/relationships/tags" Target="../tags/tag102.xml" /><Relationship Id="rId16" Type="http://schemas.openxmlformats.org/officeDocument/2006/relationships/tags" Target="../tags/tag103.xml" /><Relationship Id="rId17" Type="http://schemas.openxmlformats.org/officeDocument/2006/relationships/tags" Target="../tags/tag104.xml" /><Relationship Id="rId18" Type="http://schemas.openxmlformats.org/officeDocument/2006/relationships/tags" Target="../tags/tag105.xml" /><Relationship Id="rId19" Type="http://schemas.openxmlformats.org/officeDocument/2006/relationships/image" Target="../media/image3.png" /><Relationship Id="rId2" Type="http://schemas.openxmlformats.org/officeDocument/2006/relationships/notesSlide" Target="../notesSlides/notesSlide1.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image" Target="../media/image2.png"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6.xml" /><Relationship Id="rId11" Type="http://schemas.openxmlformats.org/officeDocument/2006/relationships/tags" Target="../tags/tag337.xml" /><Relationship Id="rId12" Type="http://schemas.openxmlformats.org/officeDocument/2006/relationships/tags" Target="../tags/tag338.xml" /><Relationship Id="rId13" Type="http://schemas.openxmlformats.org/officeDocument/2006/relationships/tags" Target="../tags/tag339.xml" /><Relationship Id="rId14" Type="http://schemas.openxmlformats.org/officeDocument/2006/relationships/image" Target="../media/image3.png" /><Relationship Id="rId2" Type="http://schemas.openxmlformats.org/officeDocument/2006/relationships/notesSlide" Target="../notesSlides/notesSlide4.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 Id="rId7" Type="http://schemas.openxmlformats.org/officeDocument/2006/relationships/tags" Target="../tags/tag333.xml" /><Relationship Id="rId8" Type="http://schemas.openxmlformats.org/officeDocument/2006/relationships/tags" Target="../tags/tag334.xml" /><Relationship Id="rId9" Type="http://schemas.openxmlformats.org/officeDocument/2006/relationships/tags" Target="../tags/tag3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tags" Target="../tags/tag349.xml" /><Relationship Id="rId9"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8.xml" /><Relationship Id="rId11" Type="http://schemas.openxmlformats.org/officeDocument/2006/relationships/tags" Target="../tags/tag359.xml" /><Relationship Id="rId12" Type="http://schemas.openxmlformats.org/officeDocument/2006/relationships/image" Target="../media/image3.png"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tags" Target="../tags/tag35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0.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77.xml" /><Relationship Id="rId11" Type="http://schemas.openxmlformats.org/officeDocument/2006/relationships/tags" Target="../tags/tag378.xml" /><Relationship Id="rId12" Type="http://schemas.openxmlformats.org/officeDocument/2006/relationships/tags" Target="../tags/tag379.xml" /><Relationship Id="rId13" Type="http://schemas.openxmlformats.org/officeDocument/2006/relationships/tags" Target="../tags/tag380.xml" /><Relationship Id="rId14" Type="http://schemas.openxmlformats.org/officeDocument/2006/relationships/tags" Target="../tags/tag381.xml" /><Relationship Id="rId15" Type="http://schemas.openxmlformats.org/officeDocument/2006/relationships/tags" Target="../tags/tag382.xml" /><Relationship Id="rId16" Type="http://schemas.openxmlformats.org/officeDocument/2006/relationships/tags" Target="../tags/tag383.xml" /><Relationship Id="rId17" Type="http://schemas.openxmlformats.org/officeDocument/2006/relationships/tags" Target="../tags/tag384.xml" /><Relationship Id="rId18" Type="http://schemas.openxmlformats.org/officeDocument/2006/relationships/tags" Target="../tags/tag385.xml" /><Relationship Id="rId19" Type="http://schemas.openxmlformats.org/officeDocument/2006/relationships/tags" Target="../tags/tag386.xml" /><Relationship Id="rId2" Type="http://schemas.openxmlformats.org/officeDocument/2006/relationships/notesSlide" Target="../notesSlides/notesSlide5.xml" /><Relationship Id="rId20" Type="http://schemas.openxmlformats.org/officeDocument/2006/relationships/tags" Target="../tags/tag387.xml" /><Relationship Id="rId21" Type="http://schemas.openxmlformats.org/officeDocument/2006/relationships/tags" Target="../tags/tag388.xml" /><Relationship Id="rId22" Type="http://schemas.openxmlformats.org/officeDocument/2006/relationships/tags" Target="../tags/tag389.xml" /><Relationship Id="rId23" Type="http://schemas.openxmlformats.org/officeDocument/2006/relationships/tags" Target="../tags/tag390.xml" /><Relationship Id="rId24" Type="http://schemas.openxmlformats.org/officeDocument/2006/relationships/tags" Target="../tags/tag391.xml" /><Relationship Id="rId25" Type="http://schemas.openxmlformats.org/officeDocument/2006/relationships/tags" Target="../tags/tag392.xml" /><Relationship Id="rId26" Type="http://schemas.openxmlformats.org/officeDocument/2006/relationships/tags" Target="../tags/tag393.xml" /><Relationship Id="rId27" Type="http://schemas.openxmlformats.org/officeDocument/2006/relationships/tags" Target="../tags/tag394.xml" /><Relationship Id="rId28" Type="http://schemas.openxmlformats.org/officeDocument/2006/relationships/tags" Target="../tags/tag395.xml" /><Relationship Id="rId29" Type="http://schemas.openxmlformats.org/officeDocument/2006/relationships/tags" Target="../tags/tag396.xml" /><Relationship Id="rId3" Type="http://schemas.openxmlformats.org/officeDocument/2006/relationships/tags" Target="../tags/tag370.xml" /><Relationship Id="rId30" Type="http://schemas.openxmlformats.org/officeDocument/2006/relationships/tags" Target="../tags/tag397.xml" /><Relationship Id="rId31" Type="http://schemas.openxmlformats.org/officeDocument/2006/relationships/tags" Target="../tags/tag398.xml" /><Relationship Id="rId32" Type="http://schemas.openxmlformats.org/officeDocument/2006/relationships/tags" Target="../tags/tag399.xml" /><Relationship Id="rId33" Type="http://schemas.openxmlformats.org/officeDocument/2006/relationships/tags" Target="../tags/tag400.xml" /><Relationship Id="rId34" Type="http://schemas.openxmlformats.org/officeDocument/2006/relationships/tags" Target="../tags/tag401.xml" /><Relationship Id="rId35" Type="http://schemas.openxmlformats.org/officeDocument/2006/relationships/image" Target="../media/image3.png"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tags" Target="../tags/tag402.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tags" Target="../tags/tag408.xml" /><Relationship Id="rId9" Type="http://schemas.openxmlformats.org/officeDocument/2006/relationships/tags" Target="../tags/tag40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0.xml" /><Relationship Id="rId3" Type="http://schemas.openxmlformats.org/officeDocument/2006/relationships/tags" Target="../tags/tag411.xml" /><Relationship Id="rId4" Type="http://schemas.openxmlformats.org/officeDocument/2006/relationships/tags" Target="../tags/tag412.xml" /><Relationship Id="rId5" Type="http://schemas.openxmlformats.org/officeDocument/2006/relationships/tags" Target="../tags/tag413.xml" /><Relationship Id="rId6" Type="http://schemas.openxmlformats.org/officeDocument/2006/relationships/tags" Target="../tags/tag414.xml" /><Relationship Id="rId7" Type="http://schemas.openxmlformats.org/officeDocument/2006/relationships/tags" Target="../tags/tag415.xml" /><Relationship Id="rId8"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3.xml" /><Relationship Id="rId11" Type="http://schemas.openxmlformats.org/officeDocument/2006/relationships/tags" Target="../tags/tag114.xml" /><Relationship Id="rId12" Type="http://schemas.openxmlformats.org/officeDocument/2006/relationships/tags" Target="../tags/tag115.xml" /><Relationship Id="rId13" Type="http://schemas.openxmlformats.org/officeDocument/2006/relationships/tags" Target="../tags/tag116.xml" /><Relationship Id="rId14" Type="http://schemas.openxmlformats.org/officeDocument/2006/relationships/tags" Target="../tags/tag117.xml" /><Relationship Id="rId15" Type="http://schemas.openxmlformats.org/officeDocument/2006/relationships/tags" Target="../tags/tag118.xml" /><Relationship Id="rId16" Type="http://schemas.openxmlformats.org/officeDocument/2006/relationships/tags" Target="../tags/tag119.xml" /><Relationship Id="rId17" Type="http://schemas.openxmlformats.org/officeDocument/2006/relationships/tags" Target="../tags/tag120.xml" /><Relationship Id="rId18" Type="http://schemas.openxmlformats.org/officeDocument/2006/relationships/tags" Target="../tags/tag121.xml" /><Relationship Id="rId19" Type="http://schemas.openxmlformats.org/officeDocument/2006/relationships/tags" Target="../tags/tag122.xml" /><Relationship Id="rId2" Type="http://schemas.openxmlformats.org/officeDocument/2006/relationships/tags" Target="../tags/tag106.xml" /><Relationship Id="rId20" Type="http://schemas.openxmlformats.org/officeDocument/2006/relationships/tags" Target="../tags/tag123.xml" /><Relationship Id="rId21" Type="http://schemas.openxmlformats.org/officeDocument/2006/relationships/tags" Target="../tags/tag124.xml" /><Relationship Id="rId22" Type="http://schemas.openxmlformats.org/officeDocument/2006/relationships/tags" Target="../tags/tag125.xml" /><Relationship Id="rId23" Type="http://schemas.openxmlformats.org/officeDocument/2006/relationships/tags" Target="../tags/tag126.xml" /><Relationship Id="rId24" Type="http://schemas.openxmlformats.org/officeDocument/2006/relationships/tags" Target="../tags/tag127.xml" /><Relationship Id="rId25" Type="http://schemas.openxmlformats.org/officeDocument/2006/relationships/tags" Target="../tags/tag128.xml" /><Relationship Id="rId26" Type="http://schemas.openxmlformats.org/officeDocument/2006/relationships/tags" Target="../tags/tag129.xml" /><Relationship Id="rId27" Type="http://schemas.openxmlformats.org/officeDocument/2006/relationships/tags" Target="../tags/tag130.xml" /><Relationship Id="rId28" Type="http://schemas.openxmlformats.org/officeDocument/2006/relationships/tags" Target="../tags/tag131.xml" /><Relationship Id="rId29" Type="http://schemas.openxmlformats.org/officeDocument/2006/relationships/tags" Target="../tags/tag132.xml" /><Relationship Id="rId3" Type="http://schemas.openxmlformats.org/officeDocument/2006/relationships/image" Target="../media/image4.png" /><Relationship Id="rId30" Type="http://schemas.openxmlformats.org/officeDocument/2006/relationships/tags" Target="../tags/tag133.xml" /><Relationship Id="rId31" Type="http://schemas.openxmlformats.org/officeDocument/2006/relationships/tags" Target="../tags/tag134.xml" /><Relationship Id="rId32" Type="http://schemas.openxmlformats.org/officeDocument/2006/relationships/tags" Target="../tags/tag135.xml" /><Relationship Id="rId33" Type="http://schemas.openxmlformats.org/officeDocument/2006/relationships/tags" Target="../tags/tag136.xml" /><Relationship Id="rId34" Type="http://schemas.openxmlformats.org/officeDocument/2006/relationships/tags" Target="../tags/tag137.xml" /><Relationship Id="rId35" Type="http://schemas.openxmlformats.org/officeDocument/2006/relationships/tags" Target="../tags/tag138.xml" /><Relationship Id="rId36" Type="http://schemas.openxmlformats.org/officeDocument/2006/relationships/tags" Target="../tags/tag139.xml" /><Relationship Id="rId37" Type="http://schemas.openxmlformats.org/officeDocument/2006/relationships/tags" Target="../tags/tag140.xml" /><Relationship Id="rId38" Type="http://schemas.openxmlformats.org/officeDocument/2006/relationships/tags" Target="../tags/tag141.xml" /><Relationship Id="rId39" Type="http://schemas.openxmlformats.org/officeDocument/2006/relationships/tags" Target="../tags/tag142.xml" /><Relationship Id="rId4" Type="http://schemas.openxmlformats.org/officeDocument/2006/relationships/tags" Target="../tags/tag107.xml" /><Relationship Id="rId40" Type="http://schemas.openxmlformats.org/officeDocument/2006/relationships/tags" Target="../tags/tag143.xml" /><Relationship Id="rId41" Type="http://schemas.openxmlformats.org/officeDocument/2006/relationships/tags" Target="../tags/tag144.xml" /><Relationship Id="rId42" Type="http://schemas.openxmlformats.org/officeDocument/2006/relationships/tags" Target="../tags/tag145.xml" /><Relationship Id="rId43" Type="http://schemas.openxmlformats.org/officeDocument/2006/relationships/tags" Target="../tags/tag146.xml" /><Relationship Id="rId44" Type="http://schemas.openxmlformats.org/officeDocument/2006/relationships/tags" Target="../tags/tag147.xml" /><Relationship Id="rId45" Type="http://schemas.openxmlformats.org/officeDocument/2006/relationships/tags" Target="../tags/tag148.xml" /><Relationship Id="rId46" Type="http://schemas.openxmlformats.org/officeDocument/2006/relationships/tags" Target="../tags/tag149.xml" /><Relationship Id="rId47" Type="http://schemas.openxmlformats.org/officeDocument/2006/relationships/tags" Target="../tags/tag150.xml" /><Relationship Id="rId48" Type="http://schemas.openxmlformats.org/officeDocument/2006/relationships/tags" Target="../tags/tag151.xml" /><Relationship Id="rId49" Type="http://schemas.openxmlformats.org/officeDocument/2006/relationships/tags" Target="../tags/tag152.xml" /><Relationship Id="rId5" Type="http://schemas.openxmlformats.org/officeDocument/2006/relationships/tags" Target="../tags/tag108.xml" /><Relationship Id="rId50" Type="http://schemas.openxmlformats.org/officeDocument/2006/relationships/tags" Target="../tags/tag153.xml" /><Relationship Id="rId51" Type="http://schemas.openxmlformats.org/officeDocument/2006/relationships/tags" Target="../tags/tag154.xml" /><Relationship Id="rId52" Type="http://schemas.openxmlformats.org/officeDocument/2006/relationships/tags" Target="../tags/tag155.xml" /><Relationship Id="rId53" Type="http://schemas.openxmlformats.org/officeDocument/2006/relationships/tags" Target="../tags/tag156.xml" /><Relationship Id="rId54" Type="http://schemas.openxmlformats.org/officeDocument/2006/relationships/tags" Target="../tags/tag157.xml" /><Relationship Id="rId55" Type="http://schemas.openxmlformats.org/officeDocument/2006/relationships/tags" Target="../tags/tag158.xml" /><Relationship Id="rId56" Type="http://schemas.openxmlformats.org/officeDocument/2006/relationships/tags" Target="../tags/tag159.xml" /><Relationship Id="rId57" Type="http://schemas.openxmlformats.org/officeDocument/2006/relationships/tags" Target="../tags/tag160.xml" /><Relationship Id="rId58" Type="http://schemas.openxmlformats.org/officeDocument/2006/relationships/tags" Target="../tags/tag161.xml" /><Relationship Id="rId59" Type="http://schemas.openxmlformats.org/officeDocument/2006/relationships/tags" Target="../tags/tag162.xml" /><Relationship Id="rId6" Type="http://schemas.openxmlformats.org/officeDocument/2006/relationships/tags" Target="../tags/tag109.xml" /><Relationship Id="rId60" Type="http://schemas.openxmlformats.org/officeDocument/2006/relationships/tags" Target="../tags/tag163.xml" /><Relationship Id="rId61" Type="http://schemas.openxmlformats.org/officeDocument/2006/relationships/tags" Target="../tags/tag164.xml" /><Relationship Id="rId62" Type="http://schemas.openxmlformats.org/officeDocument/2006/relationships/tags" Target="../tags/tag165.xml" /><Relationship Id="rId63" Type="http://schemas.openxmlformats.org/officeDocument/2006/relationships/tags" Target="../tags/tag166.xml" /><Relationship Id="rId64" Type="http://schemas.openxmlformats.org/officeDocument/2006/relationships/tags" Target="../tags/tag167.xml" /><Relationship Id="rId65" Type="http://schemas.openxmlformats.org/officeDocument/2006/relationships/tags" Target="../tags/tag168.xml" /><Relationship Id="rId66" Type="http://schemas.openxmlformats.org/officeDocument/2006/relationships/tags" Target="../tags/tag169.xml" /><Relationship Id="rId67" Type="http://schemas.openxmlformats.org/officeDocument/2006/relationships/tags" Target="../tags/tag170.xml" /><Relationship Id="rId68" Type="http://schemas.openxmlformats.org/officeDocument/2006/relationships/tags" Target="../tags/tag171.xml" /><Relationship Id="rId69" Type="http://schemas.openxmlformats.org/officeDocument/2006/relationships/tags" Target="../tags/tag172.xml" /><Relationship Id="rId7" Type="http://schemas.openxmlformats.org/officeDocument/2006/relationships/tags" Target="../tags/tag110.xml" /><Relationship Id="rId70" Type="http://schemas.openxmlformats.org/officeDocument/2006/relationships/tags" Target="../tags/tag173.xml" /><Relationship Id="rId71" Type="http://schemas.openxmlformats.org/officeDocument/2006/relationships/tags" Target="../tags/tag174.xml" /><Relationship Id="rId72" Type="http://schemas.openxmlformats.org/officeDocument/2006/relationships/tags" Target="../tags/tag175.xml" /><Relationship Id="rId73" Type="http://schemas.openxmlformats.org/officeDocument/2006/relationships/tags" Target="../tags/tag176.xml" /><Relationship Id="rId74" Type="http://schemas.openxmlformats.org/officeDocument/2006/relationships/tags" Target="../tags/tag177.xml" /><Relationship Id="rId75" Type="http://schemas.openxmlformats.org/officeDocument/2006/relationships/tags" Target="../tags/tag178.xml" /><Relationship Id="rId76" Type="http://schemas.openxmlformats.org/officeDocument/2006/relationships/tags" Target="../tags/tag179.xml" /><Relationship Id="rId77" Type="http://schemas.openxmlformats.org/officeDocument/2006/relationships/tags" Target="../tags/tag180.xml" /><Relationship Id="rId78" Type="http://schemas.openxmlformats.org/officeDocument/2006/relationships/tags" Target="../tags/tag181.xml" /><Relationship Id="rId79" Type="http://schemas.openxmlformats.org/officeDocument/2006/relationships/tags" Target="../tags/tag182.xml" /><Relationship Id="rId8" Type="http://schemas.openxmlformats.org/officeDocument/2006/relationships/tags" Target="../tags/tag111.xml" /><Relationship Id="rId80" Type="http://schemas.openxmlformats.org/officeDocument/2006/relationships/tags" Target="../tags/tag183.xml" /><Relationship Id="rId81" Type="http://schemas.openxmlformats.org/officeDocument/2006/relationships/tags" Target="../tags/tag184.xml" /><Relationship Id="rId82" Type="http://schemas.openxmlformats.org/officeDocument/2006/relationships/tags" Target="../tags/tag185.xml" /><Relationship Id="rId83" Type="http://schemas.openxmlformats.org/officeDocument/2006/relationships/tags" Target="../tags/tag186.xml" /><Relationship Id="rId84" Type="http://schemas.openxmlformats.org/officeDocument/2006/relationships/tags" Target="../tags/tag187.xml" /><Relationship Id="rId85" Type="http://schemas.openxmlformats.org/officeDocument/2006/relationships/tags" Target="../tags/tag188.xml" /><Relationship Id="rId86" Type="http://schemas.openxmlformats.org/officeDocument/2006/relationships/tags" Target="../tags/tag189.xml" /><Relationship Id="rId87" Type="http://schemas.openxmlformats.org/officeDocument/2006/relationships/tags" Target="../tags/tag190.xml" /><Relationship Id="rId88" Type="http://schemas.openxmlformats.org/officeDocument/2006/relationships/tags" Target="../tags/tag191.xml" /><Relationship Id="rId89" Type="http://schemas.openxmlformats.org/officeDocument/2006/relationships/tags" Target="../tags/tag192.xml" /><Relationship Id="rId9" Type="http://schemas.openxmlformats.org/officeDocument/2006/relationships/tags" Target="../tags/tag112.xml" /><Relationship Id="rId90" Type="http://schemas.openxmlformats.org/officeDocument/2006/relationships/tags" Target="../tags/tag193.xml" /><Relationship Id="rId91" Type="http://schemas.openxmlformats.org/officeDocument/2006/relationships/tags" Target="../tags/tag194.xml" /><Relationship Id="rId92" Type="http://schemas.openxmlformats.org/officeDocument/2006/relationships/tags" Target="../tags/tag195.xml" /><Relationship Id="rId93" Type="http://schemas.openxmlformats.org/officeDocument/2006/relationships/tags" Target="../tags/tag196.xml" /><Relationship Id="rId94" Type="http://schemas.openxmlformats.org/officeDocument/2006/relationships/tags" Target="../tags/tag197.xml" /><Relationship Id="rId95" Type="http://schemas.openxmlformats.org/officeDocument/2006/relationships/tags" Target="../tags/tag198.xml" /><Relationship Id="rId96" Type="http://schemas.openxmlformats.org/officeDocument/2006/relationships/tags" Target="../tags/tag199.xml" /><Relationship Id="rId97" Type="http://schemas.openxmlformats.org/officeDocument/2006/relationships/tags" Target="../tags/tag200.xml" /><Relationship Id="rId98" Type="http://schemas.openxmlformats.org/officeDocument/2006/relationships/tags" Target="../tags/tag201.xml" /><Relationship Id="rId99"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27.xml" /><Relationship Id="rId11" Type="http://schemas.openxmlformats.org/officeDocument/2006/relationships/tags" Target="../tags/tag428.xml" /><Relationship Id="rId12" Type="http://schemas.openxmlformats.org/officeDocument/2006/relationships/image" Target="../media/image3.png" /><Relationship Id="rId2" Type="http://schemas.openxmlformats.org/officeDocument/2006/relationships/notesSlide" Target="../notesSlides/notesSlide6.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 Id="rId7" Type="http://schemas.openxmlformats.org/officeDocument/2006/relationships/tags" Target="../tags/tag424.xml" /><Relationship Id="rId8" Type="http://schemas.openxmlformats.org/officeDocument/2006/relationships/tags" Target="../tags/tag425.xml" /><Relationship Id="rId9" Type="http://schemas.openxmlformats.org/officeDocument/2006/relationships/tags" Target="../tags/tag42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tags" Target="../tags/tag429.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 Id="rId7" Type="http://schemas.openxmlformats.org/officeDocument/2006/relationships/tags" Target="../tags/tag434.xml" /><Relationship Id="rId8" Type="http://schemas.openxmlformats.org/officeDocument/2006/relationships/tags" Target="../tags/tag435.xml" /><Relationship Id="rId9" Type="http://schemas.openxmlformats.org/officeDocument/2006/relationships/tags" Target="../tags/tag43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tags" Target="../tags/tag437.xml" /><Relationship Id="rId3" Type="http://schemas.openxmlformats.org/officeDocument/2006/relationships/tags" Target="../tags/tag438.xml" /><Relationship Id="rId4" Type="http://schemas.openxmlformats.org/officeDocument/2006/relationships/tags" Target="../tags/tag439.xml" /><Relationship Id="rId5" Type="http://schemas.openxmlformats.org/officeDocument/2006/relationships/tags" Target="../tags/tag440.xml" /><Relationship Id="rId6" Type="http://schemas.openxmlformats.org/officeDocument/2006/relationships/tags" Target="../tags/tag441.xml" /><Relationship Id="rId7" Type="http://schemas.openxmlformats.org/officeDocument/2006/relationships/tags" Target="../tags/tag442.xml" /><Relationship Id="rId8" Type="http://schemas.openxmlformats.org/officeDocument/2006/relationships/tags" Target="../tags/tag443.xml" /><Relationship Id="rId9" Type="http://schemas.openxmlformats.org/officeDocument/2006/relationships/tags" Target="../tags/tag44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tags" Target="../tags/tag450.xml" /><Relationship Id="rId8" Type="http://schemas.openxmlformats.org/officeDocument/2006/relationships/tags" Target="../tags/tag451.xml" /><Relationship Id="rId9"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2.xml" /><Relationship Id="rId3" Type="http://schemas.openxmlformats.org/officeDocument/2006/relationships/tags" Target="../tags/tag453.xml" /><Relationship Id="rId4" Type="http://schemas.openxmlformats.org/officeDocument/2006/relationships/tags" Target="../tags/tag454.xml" /><Relationship Id="rId5" Type="http://schemas.openxmlformats.org/officeDocument/2006/relationships/tags" Target="../tags/tag455.xml" /><Relationship Id="rId6" Type="http://schemas.openxmlformats.org/officeDocument/2006/relationships/tags" Target="../tags/tag456.xml" /><Relationship Id="rId7" Type="http://schemas.openxmlformats.org/officeDocument/2006/relationships/tags" Target="../tags/tag457.xml" /><Relationship Id="rId8" Type="http://schemas.openxmlformats.org/officeDocument/2006/relationships/image" Target="../media/image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8.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 Id="rId8" Type="http://schemas.openxmlformats.org/officeDocument/2006/relationships/tags" Target="../tags/tag464.xml" /><Relationship Id="rId9" Type="http://schemas.openxmlformats.org/officeDocument/2006/relationships/image" Target="../media/image3.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65.xml" /><Relationship Id="rId3" Type="http://schemas.openxmlformats.org/officeDocument/2006/relationships/tags" Target="../tags/tag466.xml" /><Relationship Id="rId4" Type="http://schemas.openxmlformats.org/officeDocument/2006/relationships/tags" Target="../tags/tag467.xml" /><Relationship Id="rId5" Type="http://schemas.openxmlformats.org/officeDocument/2006/relationships/tags" Target="../tags/tag468.xml" /><Relationship Id="rId6" Type="http://schemas.openxmlformats.org/officeDocument/2006/relationships/tags" Target="../tags/tag469.xml" /><Relationship Id="rId7" Type="http://schemas.openxmlformats.org/officeDocument/2006/relationships/image" Target="../media/image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77.xml" /><Relationship Id="rId11" Type="http://schemas.openxmlformats.org/officeDocument/2006/relationships/image" Target="../media/image3.png" /><Relationship Id="rId2" Type="http://schemas.openxmlformats.org/officeDocument/2006/relationships/notesSlide" Target="../notesSlides/notesSlide7.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image" Target="../media/image7.png" /><Relationship Id="rId6" Type="http://schemas.openxmlformats.org/officeDocument/2006/relationships/tags" Target="../tags/tag473.xml" /><Relationship Id="rId7" Type="http://schemas.openxmlformats.org/officeDocument/2006/relationships/tags" Target="../tags/tag474.xml" /><Relationship Id="rId8" Type="http://schemas.openxmlformats.org/officeDocument/2006/relationships/tags" Target="../tags/tag475.xml" /><Relationship Id="rId9" Type="http://schemas.openxmlformats.org/officeDocument/2006/relationships/tags" Target="../tags/tag47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78.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tags" Target="../tags/tag482.xml" /><Relationship Id="rId7" Type="http://schemas.openxmlformats.org/officeDocument/2006/relationships/tags" Target="../tags/tag483.xml" /><Relationship Id="rId8" Type="http://schemas.openxmlformats.org/officeDocument/2006/relationships/image" Target="../media/image3.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92.xml" /><Relationship Id="rId11" Type="http://schemas.openxmlformats.org/officeDocument/2006/relationships/tags" Target="../tags/tag493.xml" /><Relationship Id="rId12" Type="http://schemas.openxmlformats.org/officeDocument/2006/relationships/tags" Target="../tags/tag494.xml" /><Relationship Id="rId13" Type="http://schemas.openxmlformats.org/officeDocument/2006/relationships/tags" Target="../tags/tag495.xml" /><Relationship Id="rId14" Type="http://schemas.openxmlformats.org/officeDocument/2006/relationships/tags" Target="../tags/tag496.xml" /><Relationship Id="rId15" Type="http://schemas.openxmlformats.org/officeDocument/2006/relationships/tags" Target="../tags/tag497.xml" /><Relationship Id="rId16" Type="http://schemas.openxmlformats.org/officeDocument/2006/relationships/image" Target="../media/image3.png"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 Id="rId7" Type="http://schemas.openxmlformats.org/officeDocument/2006/relationships/tags" Target="../tags/tag489.xml" /><Relationship Id="rId8" Type="http://schemas.openxmlformats.org/officeDocument/2006/relationships/tags" Target="../tags/tag490.xml" /><Relationship Id="rId9" Type="http://schemas.openxmlformats.org/officeDocument/2006/relationships/tags" Target="../tags/tag49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image" Target="../media/image5.png"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06.xml" /><Relationship Id="rId11" Type="http://schemas.openxmlformats.org/officeDocument/2006/relationships/image" Target="../media/image3.png" /><Relationship Id="rId2" Type="http://schemas.openxmlformats.org/officeDocument/2006/relationships/tags" Target="../tags/tag498.xml" /><Relationship Id="rId3" Type="http://schemas.openxmlformats.org/officeDocument/2006/relationships/tags" Target="../tags/tag499.xml" /><Relationship Id="rId4" Type="http://schemas.openxmlformats.org/officeDocument/2006/relationships/tags" Target="../tags/tag500.xml" /><Relationship Id="rId5" Type="http://schemas.openxmlformats.org/officeDocument/2006/relationships/tags" Target="../tags/tag501.xml" /><Relationship Id="rId6" Type="http://schemas.openxmlformats.org/officeDocument/2006/relationships/tags" Target="../tags/tag502.xml" /><Relationship Id="rId7" Type="http://schemas.openxmlformats.org/officeDocument/2006/relationships/tags" Target="../tags/tag503.xml" /><Relationship Id="rId8" Type="http://schemas.openxmlformats.org/officeDocument/2006/relationships/tags" Target="../tags/tag504.xml" /><Relationship Id="rId9" Type="http://schemas.openxmlformats.org/officeDocument/2006/relationships/tags" Target="../tags/tag50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 Id="rId7" Type="http://schemas.openxmlformats.org/officeDocument/2006/relationships/image" Target="../media/image3.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image" Target="../media/image8.png" /><Relationship Id="rId6" Type="http://schemas.openxmlformats.org/officeDocument/2006/relationships/tags" Target="../tags/tag521.xml" /><Relationship Id="rId7" Type="http://schemas.openxmlformats.org/officeDocument/2006/relationships/tags" Target="../tags/tag522.xml" /><Relationship Id="rId8"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tags" Target="../tags/tag21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3.xml" /><Relationship Id="rId11" Type="http://schemas.openxmlformats.org/officeDocument/2006/relationships/tags" Target="../tags/tag224.xml" /><Relationship Id="rId12" Type="http://schemas.openxmlformats.org/officeDocument/2006/relationships/tags" Target="../tags/tag225.xml" /><Relationship Id="rId13" Type="http://schemas.openxmlformats.org/officeDocument/2006/relationships/tags" Target="../tags/tag226.xml" /><Relationship Id="rId14" Type="http://schemas.openxmlformats.org/officeDocument/2006/relationships/tags" Target="../tags/tag227.xml" /><Relationship Id="rId15" Type="http://schemas.openxmlformats.org/officeDocument/2006/relationships/tags" Target="../tags/tag228.xml" /><Relationship Id="rId16" Type="http://schemas.openxmlformats.org/officeDocument/2006/relationships/tags" Target="../tags/tag229.xml" /><Relationship Id="rId17" Type="http://schemas.openxmlformats.org/officeDocument/2006/relationships/tags" Target="../tags/tag230.xml" /><Relationship Id="rId18" Type="http://schemas.openxmlformats.org/officeDocument/2006/relationships/tags" Target="../tags/tag231.xml" /><Relationship Id="rId19" Type="http://schemas.openxmlformats.org/officeDocument/2006/relationships/tags" Target="../tags/tag232.xml" /><Relationship Id="rId2" Type="http://schemas.openxmlformats.org/officeDocument/2006/relationships/tags" Target="../tags/tag215.xml" /><Relationship Id="rId20" Type="http://schemas.openxmlformats.org/officeDocument/2006/relationships/tags" Target="../tags/tag233.xml" /><Relationship Id="rId21" Type="http://schemas.openxmlformats.org/officeDocument/2006/relationships/tags" Target="../tags/tag234.xml" /><Relationship Id="rId22" Type="http://schemas.openxmlformats.org/officeDocument/2006/relationships/tags" Target="../tags/tag235.xml" /><Relationship Id="rId23" Type="http://schemas.openxmlformats.org/officeDocument/2006/relationships/tags" Target="../tags/tag236.xml" /><Relationship Id="rId24" Type="http://schemas.openxmlformats.org/officeDocument/2006/relationships/tags" Target="../tags/tag237.xml" /><Relationship Id="rId25" Type="http://schemas.openxmlformats.org/officeDocument/2006/relationships/tags" Target="../tags/tag238.xml" /><Relationship Id="rId26" Type="http://schemas.openxmlformats.org/officeDocument/2006/relationships/tags" Target="../tags/tag239.xml" /><Relationship Id="rId27" Type="http://schemas.openxmlformats.org/officeDocument/2006/relationships/tags" Target="../tags/tag240.xml" /><Relationship Id="rId28" Type="http://schemas.openxmlformats.org/officeDocument/2006/relationships/tags" Target="../tags/tag241.xml" /><Relationship Id="rId29" Type="http://schemas.openxmlformats.org/officeDocument/2006/relationships/tags" Target="../tags/tag242.xml" /><Relationship Id="rId3" Type="http://schemas.openxmlformats.org/officeDocument/2006/relationships/tags" Target="../tags/tag216.xml" /><Relationship Id="rId30" Type="http://schemas.openxmlformats.org/officeDocument/2006/relationships/tags" Target="../tags/tag243.xml" /><Relationship Id="rId31" Type="http://schemas.openxmlformats.org/officeDocument/2006/relationships/tags" Target="../tags/tag244.xml" /><Relationship Id="rId32" Type="http://schemas.openxmlformats.org/officeDocument/2006/relationships/tags" Target="../tags/tag245.xml" /><Relationship Id="rId33" Type="http://schemas.openxmlformats.org/officeDocument/2006/relationships/tags" Target="../tags/tag246.xml" /><Relationship Id="rId34" Type="http://schemas.openxmlformats.org/officeDocument/2006/relationships/tags" Target="../tags/tag247.xml" /><Relationship Id="rId35" Type="http://schemas.openxmlformats.org/officeDocument/2006/relationships/tags" Target="../tags/tag248.xml" /><Relationship Id="rId36" Type="http://schemas.openxmlformats.org/officeDocument/2006/relationships/tags" Target="../tags/tag249.xml" /><Relationship Id="rId37" Type="http://schemas.openxmlformats.org/officeDocument/2006/relationships/tags" Target="../tags/tag250.xml" /><Relationship Id="rId38" Type="http://schemas.openxmlformats.org/officeDocument/2006/relationships/tags" Target="../tags/tag251.xml" /><Relationship Id="rId39" Type="http://schemas.openxmlformats.org/officeDocument/2006/relationships/tags" Target="../tags/tag252.xml" /><Relationship Id="rId4" Type="http://schemas.openxmlformats.org/officeDocument/2006/relationships/tags" Target="../tags/tag217.xml" /><Relationship Id="rId40" Type="http://schemas.openxmlformats.org/officeDocument/2006/relationships/tags" Target="../tags/tag253.xml" /><Relationship Id="rId41" Type="http://schemas.openxmlformats.org/officeDocument/2006/relationships/tags" Target="../tags/tag254.xml" /><Relationship Id="rId42" Type="http://schemas.openxmlformats.org/officeDocument/2006/relationships/tags" Target="../tags/tag255.xml" /><Relationship Id="rId43" Type="http://schemas.openxmlformats.org/officeDocument/2006/relationships/tags" Target="../tags/tag256.xml" /><Relationship Id="rId44" Type="http://schemas.openxmlformats.org/officeDocument/2006/relationships/tags" Target="../tags/tag257.xml" /><Relationship Id="rId45" Type="http://schemas.openxmlformats.org/officeDocument/2006/relationships/tags" Target="../tags/tag258.xml" /><Relationship Id="rId46" Type="http://schemas.openxmlformats.org/officeDocument/2006/relationships/tags" Target="../tags/tag259.xml" /><Relationship Id="rId47" Type="http://schemas.openxmlformats.org/officeDocument/2006/relationships/tags" Target="../tags/tag260.xml" /><Relationship Id="rId48" Type="http://schemas.openxmlformats.org/officeDocument/2006/relationships/tags" Target="../tags/tag261.xml" /><Relationship Id="rId49" Type="http://schemas.openxmlformats.org/officeDocument/2006/relationships/tags" Target="../tags/tag262.xml" /><Relationship Id="rId5" Type="http://schemas.openxmlformats.org/officeDocument/2006/relationships/tags" Target="../tags/tag218.xml" /><Relationship Id="rId50" Type="http://schemas.openxmlformats.org/officeDocument/2006/relationships/tags" Target="../tags/tag263.xml" /><Relationship Id="rId51" Type="http://schemas.openxmlformats.org/officeDocument/2006/relationships/tags" Target="../tags/tag264.xml" /><Relationship Id="rId52" Type="http://schemas.openxmlformats.org/officeDocument/2006/relationships/tags" Target="../tags/tag265.xml" /><Relationship Id="rId53" Type="http://schemas.openxmlformats.org/officeDocument/2006/relationships/tags" Target="../tags/tag266.xml" /><Relationship Id="rId54" Type="http://schemas.openxmlformats.org/officeDocument/2006/relationships/tags" Target="../tags/tag267.xml" /><Relationship Id="rId55" Type="http://schemas.openxmlformats.org/officeDocument/2006/relationships/tags" Target="../tags/tag268.xml" /><Relationship Id="rId56" Type="http://schemas.openxmlformats.org/officeDocument/2006/relationships/image" Target="../media/image3.png"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notesSlide" Target="../notesSlides/notesSlide2.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2.xml" /><Relationship Id="rId11" Type="http://schemas.openxmlformats.org/officeDocument/2006/relationships/image" Target="../media/image3.png"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4.xml" /><Relationship Id="rId11" Type="http://schemas.openxmlformats.org/officeDocument/2006/relationships/tags" Target="../tags/tag305.xml" /><Relationship Id="rId12" Type="http://schemas.openxmlformats.org/officeDocument/2006/relationships/tags" Target="../tags/tag306.xml" /><Relationship Id="rId13" Type="http://schemas.openxmlformats.org/officeDocument/2006/relationships/tags" Target="../tags/tag307.xml" /><Relationship Id="rId14" Type="http://schemas.openxmlformats.org/officeDocument/2006/relationships/tags" Target="../tags/tag308.xml" /><Relationship Id="rId15" Type="http://schemas.openxmlformats.org/officeDocument/2006/relationships/tags" Target="../tags/tag309.xml" /><Relationship Id="rId16" Type="http://schemas.openxmlformats.org/officeDocument/2006/relationships/tags" Target="../tags/tag310.xml" /><Relationship Id="rId17" Type="http://schemas.openxmlformats.org/officeDocument/2006/relationships/tags" Target="../tags/tag311.xml" /><Relationship Id="rId18" Type="http://schemas.openxmlformats.org/officeDocument/2006/relationships/tags" Target="../tags/tag312.xml" /><Relationship Id="rId19" Type="http://schemas.openxmlformats.org/officeDocument/2006/relationships/image" Target="../media/image3.png" /><Relationship Id="rId2" Type="http://schemas.openxmlformats.org/officeDocument/2006/relationships/notesSlide" Target="../notesSlides/notesSlide3.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9"/>
          <a:stretch>
            <a:fillRect/>
          </a:stretch>
        </a:blipFill>
        <a:effectLst/>
      </p:bgPr>
    </p:bg>
    <p:spTree>
      <p:nvGrpSpPr>
        <p:cNvPr id="1" name=""/>
        <p:cNvGrpSpPr/>
        <p:nvPr>
          <p:custDataLst>
            <p:tags r:id="rId3"/>
          </p:custDataLst>
        </p:nvPr>
      </p:nvGrpSpPr>
      <p:grpSpPr>
        <a:xfrm>
          <a:off x="0" y="0"/>
          <a:ext cx="0" cy="0"/>
        </a:xfrm>
      </p:grpSpPr>
      <p:sp>
        <p:nvSpPr>
          <p:cNvPr id="45" name="矩形" title=""/>
          <p:cNvSpPr/>
          <p:nvPr>
            <p:custDataLst>
              <p:tags r:id="rId4"/>
            </p:custDataLst>
          </p:nvPr>
        </p:nvSpPr>
        <p:spPr>
          <a:xfrm>
            <a:off x="344170" y="862330"/>
            <a:ext cx="11260455" cy="1554480"/>
          </a:xfrm>
          <a:prstGeom prst="rect">
            <a:avLst/>
          </a:prstGeom>
          <a:noFill/>
          <a:ln w="9525" cap="flat" cmpd="sng">
            <a:noFill/>
            <a:prstDash val="solid"/>
            <a:miter/>
          </a:ln>
        </p:spPr>
        <p:txBody>
          <a:bodyPr vert="horz" wrap="square" lIns="90000" tIns="46800" rIns="90000" bIns="46800" anchor="t" anchorCtr="0"/>
          <a:lstStyle/>
          <a:p>
            <a:pPr marL="0" indent="0" algn="l" eaLnBrk="1" latinLnBrk="0" hangingPunct="1">
              <a:lnSpc>
                <a:spcPct val="100000"/>
              </a:lnSpc>
              <a:spcBef>
                <a:spcPct val="20000"/>
              </a:spcBef>
              <a:spcAft>
                <a:spcPct val="0"/>
              </a:spcAft>
              <a:buNone/>
            </a:pPr>
            <a:r>
              <a:rPr lang="en-US" altLang="zh-CN" sz="3200" b="0" i="0" u="none" strike="noStrike" kern="1200" cap="none" spc="0" baseline="0">
                <a:solidFill>
                  <a:srgbClr val="000000"/>
                </a:solidFill>
                <a:latin typeface="仿宋" panose="02010609060101010101" pitchFamily="49" charset="-122"/>
                <a:ea typeface="仿宋" panose="02010609060101010101" pitchFamily="49" charset="-122"/>
                <a:cs typeface="仿宋" panose="02010609060101010101" pitchFamily="49" charset="-122"/>
                <a:sym typeface="微软雅黑" panose="020b0503020204020204" charset="-122"/>
              </a:rPr>
              <a:t>                      </a:t>
            </a:r>
            <a:r>
              <a:rPr lang="zh-CN" altLang="en-US" sz="3200" b="1" i="0" u="none" strike="noStrike" kern="1200" cap="none" spc="0" baseline="0">
                <a:solidFill>
                  <a:srgbClr val="C00000"/>
                </a:solidFill>
                <a:latin typeface="微软雅黑" panose="020b0503020204020204" charset="-122"/>
                <a:ea typeface="微软雅黑"/>
                <a:cs typeface="微软雅黑" panose="020b0503020204020204" charset="-122"/>
                <a:sym typeface="微软雅黑" panose="020b0503020204020204" charset="-122"/>
              </a:rPr>
              <a:t>道旁苦李</a:t>
            </a:r>
            <a:endParaRPr lang="en-US" altLang="zh-CN" sz="3200" b="1" i="0" u="none" strike="noStrike" kern="1200" cap="none" spc="0" baseline="0">
              <a:solidFill>
                <a:srgbClr val="C00000"/>
              </a:solidFill>
              <a:latin typeface="微软雅黑" panose="020b0503020204020204" charset="-122"/>
              <a:ea typeface="微软雅黑"/>
              <a:cs typeface="微软雅黑" panose="020b0503020204020204" charset="-122"/>
              <a:sym typeface="微软雅黑" panose="020b0503020204020204" charset="-122"/>
            </a:endParaRPr>
          </a:p>
          <a:p>
            <a:pPr marL="0" indent="0" algn="just" fontAlgn="auto">
              <a:lnSpc>
                <a:spcPct val="100000"/>
              </a:lnSpc>
              <a:spcBef>
                <a:spcPct val="0"/>
              </a:spcBef>
              <a:spcAft>
                <a:spcPct val="0"/>
              </a:spcAft>
              <a:buNone/>
            </a:pPr>
            <a:r>
              <a:rPr lang="en-US" altLang="zh-CN" sz="3200" b="1" i="0" u="none" strike="noStrike" kern="1200" cap="none" spc="0" baseline="0">
                <a:solidFill>
                  <a:srgbClr val="000000"/>
                </a:solidFill>
                <a:latin typeface="微软雅黑" panose="020b0503020204020204" charset="-122"/>
                <a:ea typeface="微软雅黑"/>
                <a:cs typeface="微软雅黑" panose="020b0503020204020204" charset="-122"/>
              </a:rPr>
              <a:t>     </a:t>
            </a:r>
            <a:r>
              <a:rPr lang="en-US" altLang="zh-CN" sz="2800" b="1" i="0" u="none" strike="noStrike" kern="1200" cap="none" spc="0" baseline="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800" b="1" i="0" u="none" strike="noStrike" kern="1200" cap="none" spc="0" baseline="0">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王戎七岁尝与诸小儿游，看道边李树多子，折枝。诸儿竞走取之，唯戎不动。人问之，答曰：“</a:t>
            </a:r>
            <a:r>
              <a:rPr lang="zh-CN" altLang="en-US" sz="2800" b="1" i="0" u="none" strike="noStrike" kern="1200" cap="none" spc="0" baseline="0">
                <a:solidFill>
                  <a:srgbClr val="1B50FD"/>
                </a:solidFill>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树在道边而多子，此必苦李。</a:t>
            </a:r>
            <a:r>
              <a:rPr lang="zh-CN" altLang="en-US" sz="2800" b="1" i="0" u="none" strike="noStrike" kern="1200" cap="none" spc="0" baseline="0">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”取之信然。</a:t>
            </a:r>
            <a:endParaRPr lang="zh-CN" altLang="en-US" sz="2800" b="1" i="0" u="none" strike="noStrike" kern="1200" cap="none" spc="0" baseline="0">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endParaRPr>
          </a:p>
        </p:txBody>
      </p:sp>
      <p:pic>
        <p:nvPicPr>
          <p:cNvPr id="46" name="图片" title=""/>
          <p:cNvPicPr/>
          <p:nvPr>
            <p:custDataLst>
              <p:tags r:id="rId6"/>
            </p:custDataLst>
          </p:nvPr>
        </p:nvPicPr>
        <p:blipFill>
          <a:blip r:embed="rId5"/>
          <a:stretch>
            <a:fillRect/>
          </a:stretch>
        </p:blipFill>
        <p:spPr>
          <a:xfrm>
            <a:off x="9170670" y="2033905"/>
            <a:ext cx="2328545" cy="3139440"/>
          </a:xfrm>
          <a:prstGeom prst="rect">
            <a:avLst/>
          </a:prstGeom>
          <a:noFill/>
          <a:ln w="9525" cap="flat" cmpd="sng">
            <a:noFill/>
            <a:prstDash val="solid"/>
            <a:miter/>
          </a:ln>
        </p:spPr>
      </p:pic>
      <p:sp>
        <p:nvSpPr>
          <p:cNvPr id="47" name="矩形" title=""/>
          <p:cNvSpPr/>
          <p:nvPr>
            <p:custDataLst>
              <p:tags r:id="rId7"/>
            </p:custDataLst>
          </p:nvPr>
        </p:nvSpPr>
        <p:spPr>
          <a:xfrm>
            <a:off x="1116965" y="4573905"/>
            <a:ext cx="1838325" cy="631825"/>
          </a:xfrm>
          <a:prstGeom prst="rect">
            <a:avLst/>
          </a:prstGeom>
          <a:noFill/>
          <a:ln w="9525" cap="flat" cmpd="sng">
            <a:noFill/>
            <a:prstDash val="solid"/>
            <a:miter/>
          </a:ln>
        </p:spPr>
        <p:txBody>
          <a:bodyPr vert="horz" wrap="square" lIns="91440" tIns="45720" rIns="91440" bIns="45720" anchor="t" anchorCtr="0"/>
          <a:lstStyle/>
          <a:p>
            <a:pPr marL="0" indent="0" algn="l" eaLnBrk="1" latinLnBrk="0" hangingPunct="1">
              <a:lnSpc>
                <a:spcPct val="100000"/>
              </a:lnSpc>
              <a:spcBef>
                <a:spcPct val="20000"/>
              </a:spcBef>
              <a:spcAft>
                <a:spcPct val="0"/>
              </a:spcAft>
              <a:buNone/>
            </a:pPr>
            <a:r>
              <a:rPr lang="zh-CN" altLang="en-US" sz="3200" b="1" i="0" u="none" strike="noStrike" kern="1200" cap="none" spc="0" baseline="0">
                <a:solidFill>
                  <a:schemeClr val="tx1"/>
                </a:solidFill>
                <a:latin typeface="微软雅黑" panose="020b0503020204020204" charset="-122"/>
                <a:ea typeface="微软雅黑"/>
                <a:cs typeface="Calibri" panose="020f0502020204030204" charset="0"/>
              </a:rPr>
              <a:t>李子如甜</a:t>
            </a:r>
            <a:r>
              <a:rPr lang="en-US" altLang="zh-CN" sz="3200" b="0" i="0" u="none" strike="noStrike" kern="1200" cap="none" spc="0" baseline="0">
                <a:solidFill>
                  <a:schemeClr val="tx1"/>
                </a:solidFill>
                <a:latin typeface="Calibri"/>
                <a:ea typeface="宋体" panose="02010600030101010101" pitchFamily="2" charset="-122"/>
                <a:cs typeface="Calibri" panose="020f0502020204030204" charset="0"/>
              </a:rPr>
              <a:t>  </a:t>
            </a:r>
            <a:endParaRPr lang="zh-CN" altLang="en-US" sz="3200" b="0" i="0" u="none" strike="noStrike" kern="1200" cap="none" spc="0" baseline="0">
              <a:solidFill>
                <a:schemeClr val="tx1"/>
              </a:solidFill>
              <a:latin typeface="Calibri"/>
              <a:ea typeface="宋体" panose="02010600030101010101" pitchFamily="2" charset="-122"/>
              <a:cs typeface="Calibri" panose="020f0502020204030204" charset="0"/>
            </a:endParaRPr>
          </a:p>
        </p:txBody>
      </p:sp>
      <p:sp>
        <p:nvSpPr>
          <p:cNvPr id="48" name="矩形" title=""/>
          <p:cNvSpPr/>
          <p:nvPr>
            <p:custDataLst>
              <p:tags r:id="rId8"/>
            </p:custDataLst>
          </p:nvPr>
        </p:nvSpPr>
        <p:spPr>
          <a:xfrm>
            <a:off x="5065783" y="4897755"/>
            <a:ext cx="675005" cy="1441448"/>
          </a:xfrm>
          <a:prstGeom prst="rect">
            <a:avLst/>
          </a:prstGeom>
          <a:noFill/>
          <a:ln w="9525" cap="flat" cmpd="sng">
            <a:noFill/>
            <a:prstDash val="solid"/>
            <a:miter/>
          </a:ln>
        </p:spPr>
        <p:txBody>
          <a:bodyPr vert="eaVert"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3200" b="1" i="0" u="none" strike="noStrike" kern="1200" cap="none" spc="0" baseline="0">
                <a:solidFill>
                  <a:srgbClr val="0000FF"/>
                </a:solidFill>
                <a:latin typeface="微软雅黑" panose="020b0503020204020204" charset="-122"/>
                <a:ea typeface="微软雅黑"/>
                <a:cs typeface="Calibri" panose="020f0502020204030204" charset="0"/>
              </a:rPr>
              <a:t>必无李</a:t>
            </a:r>
            <a:endParaRPr lang="zh-CN" altLang="en-US" sz="3200" b="1" i="0" u="none" strike="noStrike" kern="1200" cap="none" spc="0" baseline="0">
              <a:solidFill>
                <a:srgbClr val="0000FF"/>
              </a:solidFill>
              <a:latin typeface="Calibri"/>
              <a:ea typeface="宋体" panose="02010600030101010101" pitchFamily="2" charset="-122"/>
              <a:cs typeface="Calibri" panose="020f0502020204030204" charset="0"/>
            </a:endParaRPr>
          </a:p>
        </p:txBody>
      </p:sp>
      <p:sp>
        <p:nvSpPr>
          <p:cNvPr id="49" name="矩形" title=""/>
          <p:cNvSpPr/>
          <p:nvPr>
            <p:custDataLst>
              <p:tags r:id="rId9"/>
            </p:custDataLst>
          </p:nvPr>
        </p:nvSpPr>
        <p:spPr>
          <a:xfrm>
            <a:off x="1583055" y="3844290"/>
            <a:ext cx="1934845" cy="583565"/>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rPr>
              <a:t> </a:t>
            </a:r>
            <a:r>
              <a:rPr lang="zh-CN" altLang="en-US" sz="3200" b="1" i="0" u="none" strike="noStrike" kern="1200" cap="none" spc="0" baseline="0">
                <a:solidFill>
                  <a:schemeClr val="tx1"/>
                </a:solidFill>
                <a:latin typeface="微软雅黑" panose="020b0503020204020204" charset="-122"/>
                <a:ea typeface="微软雅黑"/>
                <a:cs typeface="Calibri" panose="020f0502020204030204" charset="0"/>
              </a:rPr>
              <a:t>树在道边</a:t>
            </a:r>
            <a:endParaRPr lang="zh-CN" altLang="en-US" sz="3200" b="1" i="0" u="none" strike="noStrike" kern="1200" cap="none" spc="0" baseline="0">
              <a:solidFill>
                <a:schemeClr val="tx1"/>
              </a:solidFill>
              <a:latin typeface="微软雅黑" panose="020b0503020204020204" charset="-122"/>
              <a:ea typeface="微软雅黑"/>
              <a:cs typeface="Calibri" panose="020f0502020204030204" charset="0"/>
            </a:endParaRPr>
          </a:p>
        </p:txBody>
      </p:sp>
      <p:sp>
        <p:nvSpPr>
          <p:cNvPr id="50" name="矩形" title=""/>
          <p:cNvSpPr/>
          <p:nvPr>
            <p:custDataLst>
              <p:tags r:id="rId10"/>
            </p:custDataLst>
          </p:nvPr>
        </p:nvSpPr>
        <p:spPr>
          <a:xfrm>
            <a:off x="2051050" y="2583815"/>
            <a:ext cx="1466850" cy="631825"/>
          </a:xfrm>
          <a:prstGeom prst="rect">
            <a:avLst/>
          </a:prstGeom>
          <a:noFill/>
          <a:ln w="9525" cap="flat" cmpd="sng">
            <a:noFill/>
            <a:prstDash val="solid"/>
            <a:miter/>
          </a:ln>
        </p:spPr>
        <p:txBody>
          <a:bodyPr vert="horz" wrap="square" lIns="91440" tIns="45720" rIns="91440" bIns="45720" anchor="t" anchorCtr="0"/>
          <a:lstStyle/>
          <a:p>
            <a:pPr marL="0" indent="0" algn="l" eaLnBrk="1" latinLnBrk="0" hangingPunct="1">
              <a:lnSpc>
                <a:spcPct val="100000"/>
              </a:lnSpc>
              <a:spcBef>
                <a:spcPct val="20000"/>
              </a:spcBef>
              <a:spcAft>
                <a:spcPct val="0"/>
              </a:spcAft>
              <a:buNone/>
            </a:pPr>
            <a:r>
              <a:rPr lang="zh-CN" altLang="en-US" sz="3200" b="1" i="0" u="none" strike="noStrike" kern="1200" cap="none" spc="0" baseline="0">
                <a:solidFill>
                  <a:schemeClr val="tx1"/>
                </a:solidFill>
                <a:latin typeface="微软雅黑" panose="020b0503020204020204" charset="-122"/>
                <a:ea typeface="微软雅黑"/>
                <a:cs typeface="Calibri" panose="020f0502020204030204" charset="0"/>
              </a:rPr>
              <a:t>树多子</a:t>
            </a:r>
            <a:r>
              <a:rPr lang="en-US" altLang="zh-CN" sz="3200" b="0" i="0" u="none" strike="noStrike" kern="1200" cap="none" spc="0" baseline="0">
                <a:solidFill>
                  <a:schemeClr val="tx1"/>
                </a:solidFill>
                <a:latin typeface="Calibri"/>
                <a:ea typeface="宋体" panose="02010600030101010101" pitchFamily="2" charset="-122"/>
                <a:cs typeface="Calibri" panose="020f0502020204030204" charset="0"/>
              </a:rPr>
              <a:t>  </a:t>
            </a:r>
            <a:endParaRPr lang="zh-CN" altLang="en-US" sz="3200" b="0" i="0" u="none" strike="noStrike" kern="1200" cap="none" spc="0" baseline="0">
              <a:solidFill>
                <a:schemeClr val="tx1"/>
              </a:solidFill>
              <a:latin typeface="Calibri"/>
              <a:ea typeface="宋体" panose="02010600030101010101" pitchFamily="2" charset="-122"/>
              <a:cs typeface="Calibri" panose="020f0502020204030204" charset="0"/>
            </a:endParaRPr>
          </a:p>
        </p:txBody>
      </p:sp>
      <p:sp>
        <p:nvSpPr>
          <p:cNvPr id="51" name="矩形" title=""/>
          <p:cNvSpPr/>
          <p:nvPr>
            <p:custDataLst>
              <p:tags r:id="rId11"/>
            </p:custDataLst>
          </p:nvPr>
        </p:nvSpPr>
        <p:spPr>
          <a:xfrm>
            <a:off x="1116965" y="5755762"/>
            <a:ext cx="2073275" cy="583565"/>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sym typeface="宋体" panose="02010600030101010101" pitchFamily="2" charset="-122"/>
              </a:rPr>
              <a:t> </a:t>
            </a:r>
            <a:r>
              <a:rPr lang="zh-CN" altLang="en-US" sz="3200" b="1" i="0" u="none" strike="noStrike" kern="1200" cap="none" spc="0" baseline="0">
                <a:solidFill>
                  <a:schemeClr val="tx1"/>
                </a:solidFill>
                <a:latin typeface="微软雅黑" panose="020b0503020204020204" charset="-122"/>
                <a:ea typeface="微软雅黑"/>
                <a:cs typeface="Calibri" panose="020f0502020204030204" charset="0"/>
                <a:sym typeface="宋体" panose="02010600030101010101" pitchFamily="2" charset="-122"/>
              </a:rPr>
              <a:t>树在道边</a:t>
            </a:r>
            <a:endParaRPr lang="zh-CN" altLang="en-US" sz="3200" b="1" i="0" u="none" strike="noStrike" kern="1200" cap="none" spc="0" baseline="0">
              <a:solidFill>
                <a:schemeClr val="tx1"/>
              </a:solidFill>
              <a:latin typeface="微软雅黑" panose="020b0503020204020204" charset="-122"/>
              <a:ea typeface="微软雅黑"/>
              <a:cs typeface="Calibri" panose="020f0502020204030204" charset="0"/>
              <a:sym typeface="宋体" panose="02010600030101010101" pitchFamily="2" charset="-122"/>
            </a:endParaRPr>
          </a:p>
        </p:txBody>
      </p:sp>
      <p:sp>
        <p:nvSpPr>
          <p:cNvPr id="52" name="矩形" title=""/>
          <p:cNvSpPr/>
          <p:nvPr>
            <p:custDataLst>
              <p:tags r:id="rId12"/>
            </p:custDataLst>
          </p:nvPr>
        </p:nvSpPr>
        <p:spPr>
          <a:xfrm>
            <a:off x="5481904" y="2966402"/>
            <a:ext cx="675005" cy="1565274"/>
          </a:xfrm>
          <a:prstGeom prst="rect">
            <a:avLst/>
          </a:prstGeom>
          <a:noFill/>
          <a:ln w="9525" cap="flat" cmpd="sng">
            <a:noFill/>
            <a:prstDash val="solid"/>
            <a:miter/>
          </a:ln>
        </p:spPr>
        <p:txBody>
          <a:bodyPr vert="eaVert"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3200" b="1" i="0" u="none" strike="noStrike" kern="1200" cap="none" spc="0" baseline="0">
                <a:solidFill>
                  <a:srgbClr val="0000FF"/>
                </a:solidFill>
                <a:latin typeface="微软雅黑" panose="020b0503020204020204" charset="-122"/>
                <a:ea typeface="微软雅黑"/>
                <a:cs typeface="Calibri" panose="020f0502020204030204" charset="0"/>
                <a:sym typeface="宋体" panose="02010600030101010101" pitchFamily="2" charset="-122"/>
              </a:rPr>
              <a:t>李必苦</a:t>
            </a:r>
            <a:endParaRPr lang="zh-CN" altLang="en-US" sz="3200" b="1" i="0" u="none" strike="noStrike" kern="1200" cap="none" spc="0" baseline="0">
              <a:solidFill>
                <a:srgbClr val="0000FF"/>
              </a:solidFill>
              <a:latin typeface="微软雅黑" panose="020b0503020204020204" charset="-122"/>
              <a:ea typeface="微软雅黑"/>
              <a:cs typeface="Calibri" panose="020f0502020204030204" charset="0"/>
              <a:sym typeface="宋体" panose="02010600030101010101" pitchFamily="2" charset="-122"/>
            </a:endParaRPr>
          </a:p>
        </p:txBody>
      </p:sp>
      <p:sp>
        <p:nvSpPr>
          <p:cNvPr id="53" name="右箭头" title=""/>
          <p:cNvSpPr/>
          <p:nvPr>
            <p:custDataLst>
              <p:tags r:id="rId13"/>
            </p:custDataLst>
          </p:nvPr>
        </p:nvSpPr>
        <p:spPr>
          <a:xfrm>
            <a:off x="3773805" y="3454400"/>
            <a:ext cx="1708150" cy="300037"/>
          </a:xfrm>
          <a:prstGeom prst="rightArrow">
            <a:avLst>
              <a:gd name="adj1" fmla="val 50000"/>
              <a:gd name="adj2" fmla="val 49788"/>
            </a:avLst>
          </a:prstGeom>
          <a:gradFill rotWithShape="1">
            <a:gsLst>
              <a:gs pos="0">
                <a:srgbClr val="7B32B2">
                  <a:alpha val="100000"/>
                </a:srgbClr>
              </a:gs>
              <a:gs pos="100000">
                <a:srgbClr val="401A5D">
                  <a:alpha val="100000"/>
                </a:srgbClr>
              </a:gs>
            </a:gsLst>
            <a:lin ang="5400000" scaled="1"/>
          </a:gradFill>
          <a:ln w="28575" cap="flat" cmpd="sng">
            <a:solidFill>
              <a:srgbClr val="446DA9"/>
            </a:solidFill>
            <a:prstDash val="solid"/>
            <a:miter/>
          </a:ln>
        </p:spPr>
        <p:txBody>
          <a:bodyPr rtlCol="0" anchor="ctr"/>
          <a:lstStyle/>
          <a:p>
            <a:pPr algn="ctr"/>
          </a:p>
        </p:txBody>
      </p:sp>
      <p:sp>
        <p:nvSpPr>
          <p:cNvPr id="54" name="右大括号" title=""/>
          <p:cNvSpPr/>
          <p:nvPr>
            <p:custDataLst>
              <p:tags r:id="rId14"/>
            </p:custDataLst>
          </p:nvPr>
        </p:nvSpPr>
        <p:spPr>
          <a:xfrm>
            <a:off x="3440430" y="2912745"/>
            <a:ext cx="139065" cy="1382395"/>
          </a:xfrm>
          <a:prstGeom prst="rightBrace">
            <a:avLst>
              <a:gd name="adj1" fmla="val 0"/>
              <a:gd name="adj2" fmla="val 50041"/>
            </a:avLst>
          </a:prstGeom>
          <a:noFill/>
          <a:ln w="57150" cap="flat" cmpd="sng">
            <a:solidFill>
              <a:srgbClr val="5B9BD5"/>
            </a:solidFill>
            <a:prstDash val="solid"/>
            <a:miter/>
          </a:ln>
        </p:spPr>
        <p:txBody>
          <a:bodyPr rtlCol="0" anchor="ctr"/>
          <a:lstStyle/>
          <a:p>
            <a:pPr algn="ctr"/>
          </a:p>
        </p:txBody>
      </p:sp>
      <p:sp>
        <p:nvSpPr>
          <p:cNvPr id="55" name="右箭头" title=""/>
          <p:cNvSpPr/>
          <p:nvPr>
            <p:custDataLst>
              <p:tags r:id="rId15"/>
            </p:custDataLst>
          </p:nvPr>
        </p:nvSpPr>
        <p:spPr>
          <a:xfrm>
            <a:off x="3345815" y="5336540"/>
            <a:ext cx="1787525" cy="339725"/>
          </a:xfrm>
          <a:prstGeom prst="rightArrow">
            <a:avLst>
              <a:gd name="adj1" fmla="val 50000"/>
              <a:gd name="adj2" fmla="val 49815"/>
            </a:avLst>
          </a:prstGeom>
          <a:gradFill rotWithShape="1">
            <a:gsLst>
              <a:gs pos="0">
                <a:srgbClr val="7B32B2">
                  <a:alpha val="100000"/>
                </a:srgbClr>
              </a:gs>
              <a:gs pos="100000">
                <a:srgbClr val="401A5D">
                  <a:alpha val="100000"/>
                </a:srgbClr>
              </a:gs>
            </a:gsLst>
            <a:lin ang="5400000" scaled="1"/>
          </a:gradFill>
          <a:ln w="12700" cap="flat" cmpd="sng">
            <a:solidFill>
              <a:srgbClr val="446DA9"/>
            </a:solidFill>
            <a:prstDash val="solid"/>
            <a:miter/>
          </a:ln>
        </p:spPr>
        <p:txBody>
          <a:bodyPr rtlCol="0" anchor="ctr"/>
          <a:lstStyle/>
          <a:p>
            <a:pPr algn="ctr"/>
          </a:p>
        </p:txBody>
      </p:sp>
      <p:sp>
        <p:nvSpPr>
          <p:cNvPr id="56" name="右大括号" title=""/>
          <p:cNvSpPr/>
          <p:nvPr>
            <p:custDataLst>
              <p:tags r:id="rId16"/>
            </p:custDataLst>
          </p:nvPr>
        </p:nvSpPr>
        <p:spPr>
          <a:xfrm>
            <a:off x="2955290" y="4823460"/>
            <a:ext cx="100965" cy="1365885"/>
          </a:xfrm>
          <a:prstGeom prst="rightBrace">
            <a:avLst>
              <a:gd name="adj1" fmla="val 8239"/>
              <a:gd name="adj2" fmla="val 50032"/>
            </a:avLst>
          </a:prstGeom>
          <a:noFill/>
          <a:ln w="57150" cap="flat" cmpd="sng">
            <a:solidFill>
              <a:srgbClr val="5B9BD5"/>
            </a:solidFill>
            <a:prstDash val="solid"/>
            <a:miter/>
          </a:ln>
        </p:spPr>
        <p:txBody>
          <a:bodyPr rtlCol="0" anchor="ctr"/>
          <a:lstStyle/>
          <a:p>
            <a:pPr algn="ctr"/>
          </a:p>
        </p:txBody>
      </p:sp>
      <p:sp>
        <p:nvSpPr>
          <p:cNvPr id="57" name="矩形" title=""/>
          <p:cNvSpPr/>
          <p:nvPr>
            <p:custDataLst>
              <p:tags r:id="rId17"/>
            </p:custDataLst>
          </p:nvPr>
        </p:nvSpPr>
        <p:spPr>
          <a:xfrm>
            <a:off x="5944870" y="4980940"/>
            <a:ext cx="5753735" cy="1076325"/>
          </a:xfrm>
          <a:prstGeom prst="rect">
            <a:avLst/>
          </a:prstGeom>
          <a:noFill/>
          <a:ln w="28575" cap="flat" cmpd="sng">
            <a:solidFill>
              <a:srgbClr val="1B50FD"/>
            </a:solidFill>
            <a:prstDash val="dashDot"/>
            <a:miter/>
          </a:ln>
        </p:spPr>
        <p:txBody>
          <a:bodyPr vert="horz" wrap="square" lIns="91440" tIns="45720" rIns="91440" bIns="45720" anchor="t" anchorCtr="0">
            <a:spAutoFit/>
          </a:bodyPr>
          <a:lstStyle/>
          <a:p>
            <a:pPr marL="0" indent="0" algn="l">
              <a:lnSpc>
                <a:spcPct val="100000"/>
              </a:lnSpc>
              <a:spcBef>
                <a:spcPct val="0"/>
              </a:spcBef>
              <a:spcAft>
                <a:spcPct val="0"/>
              </a:spcAft>
              <a:buNone/>
            </a:pPr>
            <a:r>
              <a:rPr lang="zh-CN" altLang="en-US" sz="3200" b="1" i="0" u="none" strike="noStrike" kern="1200" cap="none" spc="0" baseline="0">
                <a:solidFill>
                  <a:srgbClr val="C00000"/>
                </a:solidFill>
                <a:latin typeface="微软雅黑" panose="020b0503020204020204" charset="-122"/>
                <a:ea typeface="微软雅黑"/>
                <a:cs typeface="仿宋" panose="02010609060101010101" pitchFamily="49" charset="-122"/>
              </a:rPr>
              <a:t>推理</a:t>
            </a:r>
            <a:r>
              <a:rPr lang="zh-CN" altLang="en-US" sz="3200" b="1" i="0" u="none" strike="noStrike" kern="1200" cap="none" spc="0" baseline="0">
                <a:solidFill>
                  <a:schemeClr val="tx1"/>
                </a:solidFill>
                <a:latin typeface="微软雅黑" panose="020b0503020204020204" charset="-122"/>
                <a:ea typeface="微软雅黑"/>
                <a:cs typeface="仿宋" panose="02010609060101010101" pitchFamily="49" charset="-122"/>
              </a:rPr>
              <a:t>：是从一个或几个</a:t>
            </a:r>
            <a:endParaRPr lang="zh-CN" altLang="en-US" sz="3200" b="1" i="0" u="none" strike="noStrike" kern="1200" cap="none" spc="0" baseline="0">
              <a:solidFill>
                <a:schemeClr val="tx1"/>
              </a:solidFill>
              <a:latin typeface="微软雅黑" panose="020b0503020204020204" charset="-122"/>
              <a:ea typeface="微软雅黑"/>
              <a:cs typeface="仿宋" panose="02010609060101010101" pitchFamily="49" charset="-122"/>
            </a:endParaRPr>
          </a:p>
          <a:p>
            <a:pPr marL="0" indent="0" algn="l">
              <a:lnSpc>
                <a:spcPct val="100000"/>
              </a:lnSpc>
              <a:spcBef>
                <a:spcPct val="0"/>
              </a:spcBef>
              <a:spcAft>
                <a:spcPct val="0"/>
              </a:spcAft>
              <a:buNone/>
            </a:pPr>
            <a:r>
              <a:rPr lang="zh-CN" altLang="en-US" sz="3200" b="1" i="0" u="none" strike="noStrike" kern="1200" cap="none" spc="0" baseline="0">
                <a:solidFill>
                  <a:schemeClr val="tx1"/>
                </a:solidFill>
                <a:latin typeface="微软雅黑" panose="020b0503020204020204" charset="-122"/>
                <a:ea typeface="微软雅黑"/>
                <a:cs typeface="仿宋" panose="02010609060101010101" pitchFamily="49" charset="-122"/>
              </a:rPr>
              <a:t> </a:t>
            </a:r>
            <a:r>
              <a:rPr lang="en-US" altLang="zh-CN" sz="3200" b="1" i="0" u="none" strike="noStrike" kern="1200" cap="none" spc="0" baseline="0">
                <a:solidFill>
                  <a:schemeClr val="tx1"/>
                </a:solidFill>
                <a:latin typeface="微软雅黑" panose="020b0503020204020204" charset="-122"/>
                <a:ea typeface="微软雅黑"/>
                <a:cs typeface="仿宋" panose="02010609060101010101" pitchFamily="49" charset="-122"/>
              </a:rPr>
              <a:t>         </a:t>
            </a:r>
            <a:r>
              <a:rPr lang="zh-CN" altLang="en-US" sz="3200" b="1" i="0" u="none" strike="noStrike" kern="1200" cap="none" spc="0" baseline="0">
                <a:highlight>
                  <a:srgbClr val="FFFF00"/>
                </a:highlight>
                <a:latin typeface="微软雅黑" panose="020b0503020204020204" charset="-122"/>
                <a:ea typeface="微软雅黑"/>
                <a:cs typeface="仿宋" panose="02010609060101010101" pitchFamily="49" charset="-122"/>
              </a:rPr>
              <a:t>前提推出新结论</a:t>
            </a:r>
            <a:r>
              <a:rPr lang="zh-CN" altLang="en-US" sz="3200" b="1" i="0" u="none" strike="noStrike" kern="1200" cap="none" spc="0" baseline="0">
                <a:solidFill>
                  <a:schemeClr val="tx1"/>
                </a:solidFill>
                <a:latin typeface="微软雅黑" panose="020b0503020204020204" charset="-122"/>
                <a:ea typeface="微软雅黑"/>
                <a:cs typeface="仿宋" panose="02010609060101010101" pitchFamily="49" charset="-122"/>
              </a:rPr>
              <a:t>的过程。</a:t>
            </a:r>
            <a:endParaRPr lang="zh-CN" altLang="en-US" sz="3200" b="1" i="0" u="none" strike="noStrike" kern="1200" cap="none" spc="0" baseline="0">
              <a:solidFill>
                <a:schemeClr val="tx1"/>
              </a:solidFill>
              <a:latin typeface="微软雅黑" panose="020b0503020204020204" charset="-122"/>
              <a:ea typeface="微软雅黑"/>
              <a:cs typeface="仿宋" panose="02010609060101010101" pitchFamily="49" charset="-122"/>
            </a:endParaRPr>
          </a:p>
        </p:txBody>
      </p:sp>
      <p:sp>
        <p:nvSpPr>
          <p:cNvPr id="2" name="上凸弯带形 1" title=""/>
          <p:cNvSpPr/>
          <p:nvPr>
            <p:custDataLst>
              <p:tags r:id="rId18"/>
            </p:custDataLst>
          </p:nvPr>
        </p:nvSpPr>
        <p:spPr>
          <a:xfrm>
            <a:off x="344170" y="436880"/>
            <a:ext cx="4342765" cy="929005"/>
          </a:xfrm>
          <a:prstGeom prst="ellipseRibbon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b="1" smtClean="0">
                <a:solidFill>
                  <a:srgbClr val="1B50FD"/>
                </a:solidFill>
              </a:rPr>
              <a:t>情境设置</a:t>
            </a:r>
            <a:endParaRPr lang="zh-CN" altLang="en-US" sz="3600" b="1" smtClean="0">
              <a:solidFill>
                <a:srgbClr val="1B50FD"/>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diamond(in)">
                                      <p:cBhvr>
                                        <p:cTn id="7" dur="2000"/>
                                        <p:tgtEl>
                                          <p:spTgt spid="4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2"/>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4" grpId="0" animBg="1"/>
      <p:bldP spid="52" grpId="0"/>
      <p:bldP spid="53" grpId="0" animBg="1"/>
      <p:bldP spid="47" grpId="0"/>
      <p:bldP spid="51" grpId="0"/>
      <p:bldP spid="56" grpId="0" animBg="1"/>
      <p:bldP spid="48" grpId="0"/>
      <p:bldP spid="55" grpId="0" animBg="1"/>
      <p:bldP spid="57" grpId="0" animBg="1"/>
      <p:bldP spid="4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53250" name="矩形 220161" title=""/>
          <p:cNvSpPr/>
          <p:nvPr>
            <p:custDataLst>
              <p:tags r:id="rId3"/>
            </p:custDataLst>
          </p:nvPr>
        </p:nvSpPr>
        <p:spPr>
          <a:xfrm>
            <a:off x="408305" y="1104900"/>
            <a:ext cx="11239500" cy="4356100"/>
          </a:xfrm>
          <a:prstGeom prst="rect">
            <a:avLst/>
          </a:prstGeom>
          <a:noFill/>
          <a:ln w="9525">
            <a:noFill/>
          </a:ln>
        </p:spPr>
        <p:txBody>
          <a:bodyPr wrap="square">
            <a:spAutoFit/>
          </a:bodyPr>
          <a:lstStyle/>
          <a:p>
            <a:pPr marL="0" marR="0" lvl="0" indent="0" algn="just" defTabSz="863600" rtl="0" fontAlgn="base">
              <a:lnSpc>
                <a:spcPct val="110000"/>
              </a:lnSpc>
              <a:spcBef>
                <a:spcPct val="0"/>
              </a:spcBef>
              <a:spcAft>
                <a:spcPct val="0"/>
              </a:spcAft>
              <a:buClrTx/>
              <a:buSzTx/>
              <a:buFontTx/>
              <a:buNone/>
              <a:defRPr/>
            </a:pPr>
            <a:r>
              <a:rPr kumimoji="0" lang="en-US" altLang="zh-CN" b="0" i="0" u="none" strike="noStrike" kern="1200" cap="none" spc="0" normalizeH="0" baseline="0" noProof="0">
                <a:ln>
                  <a:noFill/>
                </a:ln>
                <a:solidFill>
                  <a:srgbClr val="000000"/>
                </a:solidFill>
                <a:effectLst/>
                <a:uLnTx/>
                <a:uFillTx/>
                <a:latin typeface="Times New Roman" panose="02020603050405020304" charset="0"/>
                <a:ea typeface="黑体" panose="02010609060101010101" pitchFamily="49" charset="-122"/>
                <a:cs typeface="+mn-cs"/>
                <a:sym typeface="Wingdings" panose="05000000000000000000" pitchFamily="2" charset="2"/>
              </a:rPr>
              <a:t>	</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大前提、小前提和结论</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是三段论最基本的一种有效形式，但</a:t>
            </a:r>
            <a:r>
              <a:rPr kumimoji="0" lang="en-US" altLang="zh-CN" sz="2800" b="1" i="0" u="sng" strike="noStrike" kern="12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sym typeface="Wingdings" panose="05000000000000000000" pitchFamily="2" charset="2"/>
              </a:rPr>
              <a:t>并不是所有符合三段论定义的推理形式都是有效的</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endParaRPr>
          </a:p>
          <a:p>
            <a:pPr marL="0" marR="0" lvl="0" indent="0" algn="just" defTabSz="863600" rtl="0" fontAlgn="base">
              <a:lnSpc>
                <a:spcPct val="11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	例如：</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课本</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P94《十五贯》中</a:t>
            </a:r>
            <a:r>
              <a:rPr kumimoji="0" lang="en-US" altLang="zh-CN" sz="2800" b="1" i="0" u="sng"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sym typeface="Wingdings" panose="05000000000000000000" pitchFamily="2" charset="2"/>
              </a:rPr>
              <a:t>过于执</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的推理就是一个无效的三段论。其推理过程为：</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endParaRPr>
          </a:p>
          <a:p>
            <a:pPr marL="0" marR="0" lvl="0" indent="0" algn="just" defTabSz="863600" rtl="0" fontAlgn="base">
              <a:lnSpc>
                <a:spcPct val="11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a:cs typeface="微软雅黑" panose="020b0503020204020204" charset="-122"/>
                <a:sym typeface="Wingdings" panose="05000000000000000000" pitchFamily="2" charset="2"/>
              </a:rPr>
              <a:t>	大前提：</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等线" panose="02010600030101010101" charset="-122"/>
              </a:rPr>
              <a:t>杀死尤葫芦的罪犯有十五贯钱</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endParaRPr>
          </a:p>
          <a:p>
            <a:pPr marL="0" marR="0" lvl="0" indent="0" algn="just" defTabSz="863600" rtl="0" fontAlgn="base">
              <a:lnSpc>
                <a:spcPct val="11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a:cs typeface="微软雅黑" panose="020b0503020204020204" charset="-122"/>
                <a:sym typeface="Wingdings" panose="05000000000000000000" pitchFamily="2" charset="2"/>
              </a:rPr>
              <a:t>	小前提：</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等线" panose="02010600030101010101" charset="-122"/>
              </a:rPr>
              <a:t>熊友兰有十五贯钱</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endParaRPr>
          </a:p>
          <a:p>
            <a:pPr marL="0" marR="0" lvl="0" indent="0" algn="just" defTabSz="863600" rtl="0" fontAlgn="base">
              <a:lnSpc>
                <a:spcPct val="11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a:cs typeface="微软雅黑" panose="020b0503020204020204" charset="-122"/>
                <a:sym typeface="Wingdings" panose="05000000000000000000" pitchFamily="2" charset="2"/>
              </a:rPr>
              <a:t>	    结论：</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熊友兰是杀死尤葫芦的罪犯。</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endParaRPr>
          </a:p>
          <a:p>
            <a:pPr marL="0" marR="0" lvl="0" indent="0" algn="just" defTabSz="863600" rtl="0" fontAlgn="base">
              <a:lnSpc>
                <a:spcPct val="110000"/>
              </a:lnSpc>
              <a:spcBef>
                <a:spcPct val="0"/>
              </a:spcBef>
              <a:spcAft>
                <a:spcPct val="0"/>
              </a:spcAft>
              <a:buClrTx/>
              <a:buSzTx/>
              <a:buFontTx/>
              <a:buNone/>
              <a:defRPr/>
            </a:pPr>
            <a:r>
              <a:rPr kumimoji="0" lang="en-US" altLang="en-US" sz="2800" b="1" i="0" u="none"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sym typeface="Wingdings" panose="05000000000000000000" pitchFamily="2" charset="2"/>
              </a:rPr>
              <a:t>大前提应该改成</a:t>
            </a:r>
            <a:r>
              <a:rPr kumimoji="0" lang="en-US" altLang="zh-CN" sz="2800" b="1" i="0" u="none"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sym typeface="Wingdings" panose="05000000000000000000" pitchFamily="2" charset="2"/>
              </a:rPr>
              <a:t>——</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有十五贯钱的是杀死尤葫芦的罪犯</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endParaRPr>
          </a:p>
          <a:p>
            <a:pPr marL="0" marR="0" lvl="0" indent="0" algn="just" defTabSz="863600" rtl="0" fontAlgn="base">
              <a:lnSpc>
                <a:spcPct val="11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               </a:t>
            </a:r>
            <a:r>
              <a:rPr kumimoji="0" lang="en-US" altLang="en-US"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sym typeface="Wingdings" panose="05000000000000000000" pitchFamily="2" charset="2"/>
              </a:rPr>
              <a:t>（大前提本身是错误的）</a:t>
            </a:r>
            <a:endParaRPr kumimoji="0" lang="en-US" altLang="en-US" sz="2800" b="1" i="0" u="none" strike="noStrike" kern="1200" cap="none" spc="0" normalizeH="0" baseline="0" noProof="0">
              <a:ln>
                <a:noFill/>
              </a:ln>
              <a:solidFill>
                <a:srgbClr val="000000"/>
              </a:solidFill>
              <a:effectLst/>
              <a:uLnTx/>
              <a:uFillTx/>
              <a:latin typeface="微软雅黑" panose="020b0503020204020204" charset="-122"/>
              <a:ea typeface="微软雅黑"/>
              <a:cs typeface="微软雅黑" panose="020b0503020204020204" charset="-122"/>
            </a:endParaRPr>
          </a:p>
        </p:txBody>
      </p:sp>
      <p:sp>
        <p:nvSpPr>
          <p:cNvPr id="2" name="文本框 1" title=""/>
          <p:cNvSpPr txBox="1"/>
          <p:nvPr>
            <p:custDataLst>
              <p:tags r:id="rId4"/>
            </p:custDataLst>
          </p:nvPr>
        </p:nvSpPr>
        <p:spPr>
          <a:xfrm>
            <a:off x="3986530" y="299720"/>
            <a:ext cx="4766945" cy="583565"/>
          </a:xfrm>
          <a:prstGeom prst="rect">
            <a:avLst/>
          </a:prstGeom>
          <a:solidFill>
            <a:schemeClr val="accent6">
              <a:lumMod val="60000"/>
              <a:lumOff val="40000"/>
            </a:schemeClr>
          </a:solidFill>
        </p:spPr>
        <p:txBody>
          <a:bodyPr wrap="square" rtlCol="0">
            <a:spAutoFit/>
          </a:bodyPr>
          <a:lstStyle/>
          <a:p>
            <a:r>
              <a:rPr lang="zh-CN" altLang="en-US" sz="3200" b="1">
                <a:latin typeface="微软雅黑" panose="020b0503020204020204" charset="-122"/>
                <a:ea typeface="微软雅黑"/>
                <a:cs typeface="微软雅黑" panose="020b0503020204020204" charset="-122"/>
              </a:rPr>
              <a:t>注意</a:t>
            </a:r>
            <a:r>
              <a:rPr lang="en-US" altLang="zh-CN" sz="3200" b="1">
                <a:latin typeface="微软雅黑" panose="020b0503020204020204" charset="-122"/>
                <a:ea typeface="微软雅黑"/>
                <a:cs typeface="微软雅黑" panose="020b0503020204020204" charset="-122"/>
              </a:rPr>
              <a:t>“</a:t>
            </a:r>
            <a:r>
              <a:rPr lang="zh-CN" altLang="en-US" sz="3200" b="1">
                <a:latin typeface="微软雅黑" panose="020b0503020204020204" charset="-122"/>
                <a:ea typeface="微软雅黑"/>
                <a:cs typeface="微软雅黑" panose="020b0503020204020204" charset="-122"/>
              </a:rPr>
              <a:t>常项</a:t>
            </a:r>
            <a:r>
              <a:rPr lang="en-US" altLang="zh-CN" sz="3200" b="1">
                <a:latin typeface="微软雅黑" panose="020b0503020204020204" charset="-122"/>
                <a:ea typeface="微软雅黑"/>
                <a:cs typeface="微软雅黑" panose="020b0503020204020204" charset="-122"/>
              </a:rPr>
              <a:t>”</a:t>
            </a:r>
            <a:r>
              <a:rPr lang="zh-CN" altLang="en-US" sz="3200" b="1">
                <a:latin typeface="微软雅黑" panose="020b0503020204020204" charset="-122"/>
                <a:ea typeface="微软雅黑"/>
                <a:cs typeface="微软雅黑" panose="020b0503020204020204" charset="-122"/>
              </a:rPr>
              <a:t>和</a:t>
            </a:r>
            <a:r>
              <a:rPr lang="en-US" altLang="zh-CN" sz="3200" b="1">
                <a:latin typeface="微软雅黑" panose="020b0503020204020204" charset="-122"/>
                <a:ea typeface="微软雅黑"/>
                <a:cs typeface="微软雅黑" panose="020b0503020204020204" charset="-122"/>
              </a:rPr>
              <a:t>“</a:t>
            </a:r>
            <a:r>
              <a:rPr lang="zh-CN" altLang="en-US" sz="3200" b="1">
                <a:latin typeface="微软雅黑" panose="020b0503020204020204" charset="-122"/>
                <a:ea typeface="微软雅黑"/>
                <a:cs typeface="微软雅黑" panose="020b0503020204020204" charset="-122"/>
              </a:rPr>
              <a:t>变项</a:t>
            </a:r>
            <a:r>
              <a:rPr lang="en-US" altLang="zh-CN" sz="3200" b="1">
                <a:latin typeface="微软雅黑" panose="020b0503020204020204" charset="-122"/>
                <a:ea typeface="微软雅黑"/>
                <a:cs typeface="微软雅黑" panose="020b0503020204020204" charset="-122"/>
              </a:rPr>
              <a:t>”</a:t>
            </a:r>
            <a:endParaRPr lang="en-US" altLang="zh-CN" sz="3200" b="1">
              <a:latin typeface="微软雅黑" panose="020b0503020204020204" charset="-122"/>
              <a:ea typeface="微软雅黑"/>
              <a:cs typeface="微软雅黑" panose="020b0503020204020204" charset="-122"/>
            </a:endParaRPr>
          </a:p>
        </p:txBody>
      </p:sp>
      <p:sp>
        <p:nvSpPr>
          <p:cNvPr id="14" name="文本框 13" title=""/>
          <p:cNvSpPr txBox="1"/>
          <p:nvPr>
            <p:custDataLst>
              <p:tags r:id="rId5"/>
            </p:custDataLst>
          </p:nvPr>
        </p:nvSpPr>
        <p:spPr>
          <a:xfrm>
            <a:off x="1390650" y="269240"/>
            <a:ext cx="2227580" cy="645160"/>
          </a:xfrm>
          <a:prstGeom prst="rect">
            <a:avLst/>
          </a:prstGeom>
          <a:solidFill>
            <a:schemeClr val="accent2"/>
          </a:solidFill>
        </p:spPr>
        <p:txBody>
          <a:bodyPr wrap="square" rtlCol="0">
            <a:spAutoFit/>
          </a:bodyPr>
          <a:lstStyle/>
          <a:p>
            <a:pPr lvl="0" algn="l">
              <a:buClrTx/>
              <a:buSzTx/>
              <a:buFontTx/>
            </a:pPr>
            <a:r>
              <a:rPr lang="en-US" altLang="zh-CN" sz="3600" b="1">
                <a:solidFill>
                  <a:srgbClr val="1F2DA8"/>
                </a:solidFill>
                <a:latin typeface="微软雅黑" panose="020b0503020204020204" charset="-122"/>
                <a:ea typeface="微软雅黑"/>
                <a:cs typeface="微软雅黑" panose="020b0503020204020204" charset="-122"/>
                <a:sym typeface="+mn-ea"/>
              </a:rPr>
              <a:t>1.三段论</a:t>
            </a:r>
            <a:endParaRPr lang="en-US" altLang="zh-CN" sz="3600" b="1">
              <a:solidFill>
                <a:srgbClr val="1F2DA8"/>
              </a:solidFill>
              <a:latin typeface="微软雅黑" panose="020b0503020204020204" charset="-122"/>
              <a:ea typeface="微软雅黑"/>
              <a:cs typeface="微软雅黑" panose="020b0503020204020204" charset="-122"/>
              <a:sym typeface="+mn-ea"/>
            </a:endParaRPr>
          </a:p>
        </p:txBody>
      </p:sp>
      <p:sp>
        <p:nvSpPr>
          <p:cNvPr id="6" name="菱形 5" title=""/>
          <p:cNvSpPr/>
          <p:nvPr>
            <p:custDataLst>
              <p:tags r:id="rId6"/>
            </p:custDataLst>
          </p:nvPr>
        </p:nvSpPr>
        <p:spPr>
          <a:xfrm>
            <a:off x="558317" y="269022"/>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4" name="文本框 3" title=""/>
          <p:cNvSpPr txBox="1"/>
          <p:nvPr>
            <p:custDataLst>
              <p:tags r:id="rId7"/>
            </p:custDataLst>
          </p:nvPr>
        </p:nvSpPr>
        <p:spPr>
          <a:xfrm>
            <a:off x="6186170" y="5348605"/>
            <a:ext cx="4094480" cy="521970"/>
          </a:xfrm>
          <a:prstGeom prst="rect">
            <a:avLst/>
          </a:prstGeom>
          <a:solidFill>
            <a:schemeClr val="accent5">
              <a:lumMod val="20000"/>
              <a:lumOff val="80000"/>
            </a:schemeClr>
          </a:solidFill>
        </p:spPr>
        <p:txBody>
          <a:bodyPr wrap="none" rtlCol="0" anchor="t">
            <a:spAutoFit/>
          </a:bodyPr>
          <a:lstStyle/>
          <a:p>
            <a:r>
              <a:rPr lang="zh-CN" altLang="zh-CN" sz="2800" b="1" kern="100">
                <a:solidFill>
                  <a:srgbClr val="1B50FD"/>
                </a:solidFill>
                <a:latin typeface="微软雅黑" panose="020b0503020204020204" charset="-122"/>
                <a:ea typeface="微软雅黑"/>
                <a:cs typeface="Times New Roman" panose="02020603050405020304" charset="0"/>
                <a:sym typeface="+mn-ea"/>
              </a:rPr>
              <a:t>这就是一个无效的三段论</a:t>
            </a:r>
            <a:endParaRPr lang="zh-CN" altLang="zh-CN" sz="2800" b="1" kern="100">
              <a:solidFill>
                <a:srgbClr val="1B50FD"/>
              </a:solidFill>
              <a:latin typeface="微软雅黑" panose="020b0503020204020204" charset="-122"/>
              <a:ea typeface="微软雅黑"/>
              <a:cs typeface="Times New Roman" panose="0202060305040502030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Effect transition="in" filter="blinds(horizontal)">
                                      <p:cBhvr>
                                        <p:cTn id="7" dur="500"/>
                                        <p:tgtEl>
                                          <p:spTgt spid="53250">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500" fill="hold">
                                          <p:stCondLst>
                                            <p:cond delay="0"/>
                                          </p:stCondLst>
                                        </p:cTn>
                                        <p:tgtEl>
                                          <p:spTgt spid="53250">
                                            <p:txEl>
                                              <p:pRg st="1" end="1"/>
                                            </p:txEl>
                                          </p:spTgt>
                                        </p:tgtEl>
                                        <p:attrNameLst>
                                          <p:attrName>style.visibility</p:attrName>
                                        </p:attrNameLst>
                                      </p:cBhvr>
                                      <p:to>
                                        <p:strVal val="visible"/>
                                      </p:to>
                                    </p:set>
                                    <p:animEffect transition="in" filter="wedge">
                                      <p:cBhvr>
                                        <p:cTn id="12" dur="500"/>
                                        <p:tgtEl>
                                          <p:spTgt spid="53250">
                                            <p:txEl>
                                              <p:pRg st="1" end="1"/>
                                            </p:txEl>
                                          </p:spTgt>
                                        </p:tgtEl>
                                      </p:cBhvr>
                                    </p:animEffect>
                                  </p:childTnLst>
                                </p:cTn>
                              </p:par>
                              <p:par>
                                <p:cTn id="13" presetID="20" presetClass="entr" presetSubtype="0" fill="hold" nodeType="withEffect">
                                  <p:stCondLst>
                                    <p:cond delay="0"/>
                                  </p:stCondLst>
                                  <p:childTnLst>
                                    <p:set>
                                      <p:cBhvr>
                                        <p:cTn id="14" dur="500" fill="hold">
                                          <p:stCondLst>
                                            <p:cond delay="0"/>
                                          </p:stCondLst>
                                        </p:cTn>
                                        <p:tgtEl>
                                          <p:spTgt spid="53250">
                                            <p:txEl>
                                              <p:pRg st="2" end="2"/>
                                            </p:txEl>
                                          </p:spTgt>
                                        </p:tgtEl>
                                        <p:attrNameLst>
                                          <p:attrName>style.visibility</p:attrName>
                                        </p:attrNameLst>
                                      </p:cBhvr>
                                      <p:to>
                                        <p:strVal val="visible"/>
                                      </p:to>
                                    </p:set>
                                    <p:animEffect transition="in" filter="wedge">
                                      <p:cBhvr>
                                        <p:cTn id="15" dur="500"/>
                                        <p:tgtEl>
                                          <p:spTgt spid="53250">
                                            <p:txEl>
                                              <p:pRg st="2" end="2"/>
                                            </p:txEl>
                                          </p:spTgt>
                                        </p:tgtEl>
                                      </p:cBhvr>
                                    </p:animEffect>
                                  </p:childTnLst>
                                </p:cTn>
                              </p:par>
                              <p:par>
                                <p:cTn id="16" presetID="20" presetClass="entr" presetSubtype="0" fill="hold" nodeType="withEffect">
                                  <p:stCondLst>
                                    <p:cond delay="0"/>
                                  </p:stCondLst>
                                  <p:childTnLst>
                                    <p:set>
                                      <p:cBhvr>
                                        <p:cTn id="17" dur="500" fill="hold">
                                          <p:stCondLst>
                                            <p:cond delay="0"/>
                                          </p:stCondLst>
                                        </p:cTn>
                                        <p:tgtEl>
                                          <p:spTgt spid="53250">
                                            <p:txEl>
                                              <p:pRg st="3" end="3"/>
                                            </p:txEl>
                                          </p:spTgt>
                                        </p:tgtEl>
                                        <p:attrNameLst>
                                          <p:attrName>style.visibility</p:attrName>
                                        </p:attrNameLst>
                                      </p:cBhvr>
                                      <p:to>
                                        <p:strVal val="visible"/>
                                      </p:to>
                                    </p:set>
                                    <p:animEffect transition="in" filter="wedge">
                                      <p:cBhvr>
                                        <p:cTn id="18" dur="500"/>
                                        <p:tgtEl>
                                          <p:spTgt spid="53250">
                                            <p:txEl>
                                              <p:pRg st="3" end="3"/>
                                            </p:txEl>
                                          </p:spTgt>
                                        </p:tgtEl>
                                      </p:cBhvr>
                                    </p:animEffect>
                                  </p:childTnLst>
                                </p:cTn>
                              </p:par>
                              <p:par>
                                <p:cTn id="19" presetID="20" presetClass="entr" presetSubtype="0" fill="hold" nodeType="withEffect">
                                  <p:stCondLst>
                                    <p:cond delay="0"/>
                                  </p:stCondLst>
                                  <p:childTnLst>
                                    <p:set>
                                      <p:cBhvr>
                                        <p:cTn id="20" dur="500" fill="hold">
                                          <p:stCondLst>
                                            <p:cond delay="0"/>
                                          </p:stCondLst>
                                        </p:cTn>
                                        <p:tgtEl>
                                          <p:spTgt spid="53250">
                                            <p:txEl>
                                              <p:pRg st="4" end="4"/>
                                            </p:txEl>
                                          </p:spTgt>
                                        </p:tgtEl>
                                        <p:attrNameLst>
                                          <p:attrName>style.visibility</p:attrName>
                                        </p:attrNameLst>
                                      </p:cBhvr>
                                      <p:to>
                                        <p:strVal val="visible"/>
                                      </p:to>
                                    </p:set>
                                    <p:animEffect transition="in" filter="wedge">
                                      <p:cBhvr>
                                        <p:cTn id="21" dur="500"/>
                                        <p:tgtEl>
                                          <p:spTgt spid="53250">
                                            <p:txEl>
                                              <p:pRg st="4" end="4"/>
                                            </p:txEl>
                                          </p:spTgt>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53250">
                                            <p:txEl>
                                              <p:pRg st="5" end="5"/>
                                            </p:txEl>
                                          </p:spTgt>
                                        </p:tgtEl>
                                        <p:attrNameLst>
                                          <p:attrName>style.visibility</p:attrName>
                                        </p:attrNameLst>
                                      </p:cBhvr>
                                      <p:to>
                                        <p:strVal val="visible"/>
                                      </p:to>
                                    </p:set>
                                    <p:animEffect transition="in" filter="blinds(horizontal)">
                                      <p:cBhvr>
                                        <p:cTn id="26" dur="500"/>
                                        <p:tgtEl>
                                          <p:spTgt spid="53250">
                                            <p:txEl>
                                              <p:pRg st="5" end="5"/>
                                            </p:txEl>
                                          </p:spTgt>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53250">
                                            <p:txEl>
                                              <p:pRg st="6" end="6"/>
                                            </p:txEl>
                                          </p:spTgt>
                                        </p:tgtEl>
                                        <p:attrNameLst>
                                          <p:attrName>style.visibility</p:attrName>
                                        </p:attrNameLst>
                                      </p:cBhvr>
                                      <p:to>
                                        <p:strVal val="visible"/>
                                      </p:to>
                                    </p:set>
                                    <p:animEffect transition="in" filter="blinds(horizontal)">
                                      <p:cBhvr>
                                        <p:cTn id="31" dur="500"/>
                                        <p:tgtEl>
                                          <p:spTgt spid="53250">
                                            <p:txEl>
                                              <p:pRg st="6" end="6"/>
                                            </p:txEl>
                                          </p:spTgt>
                                        </p:tgtEl>
                                      </p:cBhvr>
                                    </p:animEffect>
                                  </p:childTnLst>
                                </p:cTn>
                              </p:par>
                            </p:childTnLst>
                          </p:cTn>
                        </p:par>
                      </p:childTnLst>
                    </p:cTn>
                  </p:par>
                  <p:par>
                    <p:cTn id="32" fill="hold" nodeType="clickPar">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childTnLst>
                          </p:cTn>
                        </p:par>
                      </p:childTnLst>
                    </p:cTn>
                  </p:par>
                  <p:par>
                    <p:cTn id="37" fill="hold" nodeType="clickPar">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linds(horizontal)">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52225" name="文本框 1" title=""/>
          <p:cNvSpPr/>
          <p:nvPr>
            <p:custDataLst>
              <p:tags r:id="rId3"/>
            </p:custDataLst>
          </p:nvPr>
        </p:nvSpPr>
        <p:spPr>
          <a:xfrm>
            <a:off x="762730" y="939171"/>
            <a:ext cx="10757449" cy="2046605"/>
          </a:xfrm>
          <a:prstGeom prst="rect">
            <a:avLst/>
          </a:prstGeom>
          <a:noFill/>
          <a:ln w="9525">
            <a:noFill/>
          </a:ln>
        </p:spPr>
        <p:txBody>
          <a:bodyPr lIns="91435" tIns="45717" rIns="91435" bIns="45717" anchor="t">
            <a:spAutoFit/>
          </a:bodyPr>
          <a:lstStyle/>
          <a:p>
            <a:pPr algn="just" defTabSz="863600" fontAlgn="auto">
              <a:lnSpc>
                <a:spcPts val="3815"/>
              </a:lnSpc>
            </a:pPr>
            <a:r>
              <a:rPr lang="zh-CN" altLang="zh-CN" sz="3175" b="1">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改革是新事物，当然避免不了要遇到前进中的困难。</a:t>
            </a:r>
            <a:endParaRPr lang="zh-CN" altLang="zh-CN" sz="3175" b="1">
              <a:latin typeface="华文楷体" panose="02010600040101010101" pitchFamily="2" charset="-122"/>
              <a:ea typeface="华文楷体" panose="02010600040101010101" pitchFamily="2" charset="-122"/>
              <a:cs typeface="华文楷体" panose="02010600040101010101" pitchFamily="2" charset="-122"/>
              <a:sym typeface="Wingdings" panose="05000000000000000000" pitchFamily="2" charset="2"/>
            </a:endParaRPr>
          </a:p>
          <a:p>
            <a:pPr algn="just" defTabSz="863600" fontAlgn="auto">
              <a:lnSpc>
                <a:spcPts val="3815"/>
              </a:lnSpc>
            </a:pPr>
            <a:r>
              <a:rPr lang="zh-CN" altLang="zh-CN" sz="3175" b="1">
                <a:solidFill>
                  <a:srgbClr val="1F2DA8"/>
                </a:solidFill>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大前提</a:t>
            </a:r>
            <a:r>
              <a:rPr lang="zh-CN" altLang="zh-CN" sz="3175" b="1">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a:t>
            </a:r>
            <a:r>
              <a:rPr lang="en-US" altLang="zh-CN" sz="3175" b="1">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①_________________________________</a:t>
            </a:r>
            <a:endParaRPr lang="zh-CN" altLang="zh-CN" sz="3175" b="1">
              <a:latin typeface="华文楷体" panose="02010600040101010101" pitchFamily="2" charset="-122"/>
              <a:ea typeface="华文楷体" panose="02010600040101010101" pitchFamily="2" charset="-122"/>
              <a:cs typeface="华文楷体" panose="02010600040101010101" pitchFamily="2" charset="-122"/>
              <a:sym typeface="Wingdings" panose="05000000000000000000" pitchFamily="2" charset="2"/>
            </a:endParaRPr>
          </a:p>
          <a:p>
            <a:pPr algn="just" defTabSz="863600" fontAlgn="auto">
              <a:lnSpc>
                <a:spcPts val="3815"/>
              </a:lnSpc>
            </a:pPr>
            <a:r>
              <a:rPr lang="zh-CN" altLang="zh-CN" sz="3175" b="1">
                <a:solidFill>
                  <a:srgbClr val="1F2DA8"/>
                </a:solidFill>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小前提：</a:t>
            </a:r>
            <a:r>
              <a:rPr lang="zh-CN" altLang="zh-CN" sz="3175" b="1">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改革是新事物。</a:t>
            </a:r>
            <a:endParaRPr lang="zh-CN" altLang="zh-CN" sz="3175" b="1">
              <a:latin typeface="华文楷体" panose="02010600040101010101" pitchFamily="2" charset="-122"/>
              <a:ea typeface="华文楷体" panose="02010600040101010101" pitchFamily="2" charset="-122"/>
              <a:cs typeface="华文楷体" panose="02010600040101010101" pitchFamily="2" charset="-122"/>
              <a:sym typeface="Wingdings" panose="05000000000000000000" pitchFamily="2" charset="2"/>
            </a:endParaRPr>
          </a:p>
          <a:p>
            <a:pPr algn="just" defTabSz="863600" fontAlgn="auto">
              <a:lnSpc>
                <a:spcPts val="3815"/>
              </a:lnSpc>
            </a:pPr>
            <a:r>
              <a:rPr lang="zh-CN" altLang="zh-CN" sz="3175" b="1">
                <a:solidFill>
                  <a:srgbClr val="1F2DA8"/>
                </a:solidFill>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    结论：</a:t>
            </a:r>
            <a:r>
              <a:rPr lang="en-US" altLang="zh-CN" sz="3175" b="1">
                <a:latin typeface="华文楷体" panose="02010600040101010101" pitchFamily="2" charset="-122"/>
                <a:ea typeface="华文楷体" panose="02010600040101010101" pitchFamily="2" charset="-122"/>
                <a:cs typeface="华文楷体" panose="02010600040101010101" pitchFamily="2" charset="-122"/>
                <a:sym typeface="等线" panose="02010600030101010101" charset="-122"/>
              </a:rPr>
              <a:t>②_______________________________</a:t>
            </a:r>
            <a:endParaRPr lang="zh-CN" altLang="en-US" sz="3175" b="1">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52226" name="矩形 2" title=""/>
          <p:cNvSpPr/>
          <p:nvPr>
            <p:custDataLst>
              <p:tags r:id="rId4"/>
            </p:custDataLst>
          </p:nvPr>
        </p:nvSpPr>
        <p:spPr>
          <a:xfrm>
            <a:off x="2869047" y="1267841"/>
            <a:ext cx="7073644" cy="729615"/>
          </a:xfrm>
          <a:prstGeom prst="rect">
            <a:avLst/>
          </a:prstGeom>
          <a:noFill/>
          <a:ln w="9525">
            <a:noFill/>
          </a:ln>
        </p:spPr>
        <p:txBody>
          <a:bodyPr lIns="91435" tIns="45717" rIns="91435" bIns="45717" anchor="t">
            <a:spAutoFit/>
          </a:bodyPr>
          <a:lstStyle/>
          <a:p>
            <a:pPr defTabSz="863600">
              <a:lnSpc>
                <a:spcPct val="130000"/>
              </a:lnSpc>
            </a:pPr>
            <a:r>
              <a:rPr lang="zh-CN" altLang="zh-CN" sz="3200" b="1">
                <a:solidFill>
                  <a:srgbClr val="C00000"/>
                </a:solidFill>
                <a:latin typeface="华文楷体" panose="02010600040101010101" pitchFamily="2" charset="-122"/>
                <a:ea typeface="华文楷体" panose="02010600040101010101" pitchFamily="2" charset="-122"/>
              </a:rPr>
              <a:t>新事物都免不了遇到前进中的困难。</a:t>
            </a:r>
            <a:endParaRPr lang="zh-CN" altLang="zh-CN" sz="3200" b="1">
              <a:solidFill>
                <a:srgbClr val="C00000"/>
              </a:solidFill>
              <a:latin typeface="华文楷体" panose="02010600040101010101" pitchFamily="2" charset="-122"/>
              <a:ea typeface="华文楷体" panose="02010600040101010101" pitchFamily="2" charset="-122"/>
            </a:endParaRPr>
          </a:p>
        </p:txBody>
      </p:sp>
      <p:sp>
        <p:nvSpPr>
          <p:cNvPr id="52227" name="矩形 3" title=""/>
          <p:cNvSpPr/>
          <p:nvPr>
            <p:custDataLst>
              <p:tags r:id="rId5"/>
            </p:custDataLst>
          </p:nvPr>
        </p:nvSpPr>
        <p:spPr>
          <a:xfrm>
            <a:off x="2868893" y="2231228"/>
            <a:ext cx="6954379" cy="729615"/>
          </a:xfrm>
          <a:prstGeom prst="rect">
            <a:avLst/>
          </a:prstGeom>
          <a:noFill/>
          <a:ln w="9525">
            <a:noFill/>
          </a:ln>
        </p:spPr>
        <p:txBody>
          <a:bodyPr lIns="91435" tIns="45717" rIns="91435" bIns="45717" anchor="t">
            <a:spAutoFit/>
          </a:bodyPr>
          <a:lstStyle/>
          <a:p>
            <a:pPr defTabSz="863600">
              <a:lnSpc>
                <a:spcPct val="130000"/>
              </a:lnSpc>
            </a:pPr>
            <a:r>
              <a:rPr lang="zh-CN" altLang="zh-CN" sz="3200" b="1">
                <a:solidFill>
                  <a:srgbClr val="C00000"/>
                </a:solidFill>
                <a:latin typeface="华文楷体" panose="02010600040101010101" pitchFamily="2" charset="-122"/>
                <a:ea typeface="华文楷体" panose="02010600040101010101" pitchFamily="2" charset="-122"/>
              </a:rPr>
              <a:t>改革避免不了遇到前进中的困难。</a:t>
            </a:r>
            <a:endParaRPr lang="zh-CN" altLang="zh-CN" sz="3200" b="1">
              <a:solidFill>
                <a:srgbClr val="C00000"/>
              </a:solidFill>
              <a:latin typeface="华文楷体" panose="02010600040101010101" pitchFamily="2" charset="-122"/>
              <a:ea typeface="华文楷体" panose="02010600040101010101" pitchFamily="2" charset="-122"/>
            </a:endParaRPr>
          </a:p>
        </p:txBody>
      </p:sp>
      <p:sp>
        <p:nvSpPr>
          <p:cNvPr id="52228" name="文本框 4" title=""/>
          <p:cNvSpPr/>
          <p:nvPr>
            <p:custDataLst>
              <p:tags r:id="rId6"/>
            </p:custDataLst>
          </p:nvPr>
        </p:nvSpPr>
        <p:spPr>
          <a:xfrm>
            <a:off x="762630" y="3124956"/>
            <a:ext cx="10392933" cy="3023235"/>
          </a:xfrm>
          <a:prstGeom prst="rect">
            <a:avLst/>
          </a:prstGeom>
          <a:noFill/>
          <a:ln w="9525">
            <a:noFill/>
          </a:ln>
        </p:spPr>
        <p:txBody>
          <a:bodyPr lIns="91435" tIns="45717" rIns="91435" bIns="45717" anchor="t">
            <a:spAutoFit/>
          </a:bodyPr>
          <a:lstStyle/>
          <a:p>
            <a:pPr marL="431800" indent="-431800" defTabSz="863600">
              <a:lnSpc>
                <a:spcPct val="120000"/>
              </a:lnSpc>
            </a:pPr>
            <a:r>
              <a:rPr lang="zh-CN" altLang="en-US" sz="3175" b="1">
                <a:solidFill>
                  <a:srgbClr val="C00000"/>
                </a:solidFill>
                <a:latin typeface="黑体" panose="02010609060101010101" pitchFamily="49" charset="-122"/>
                <a:ea typeface="黑体" panose="02010609060101010101" pitchFamily="49" charset="-122"/>
                <a:sym typeface="等线" panose="02010600030101010101" charset="-122"/>
              </a:rPr>
              <a:t>在实际运用中常常可以将大小前提或结论任意省略和紧缩。</a:t>
            </a:r>
            <a:endParaRPr lang="zh-CN" altLang="en-US" sz="3175" b="1">
              <a:solidFill>
                <a:srgbClr val="C00000"/>
              </a:solidFill>
              <a:latin typeface="黑体" panose="02010609060101010101" pitchFamily="49" charset="-122"/>
              <a:ea typeface="黑体" panose="02010609060101010101" pitchFamily="49" charset="-122"/>
              <a:sym typeface="等线" panose="02010600030101010101" charset="-122"/>
            </a:endParaRPr>
          </a:p>
          <a:p>
            <a:pPr marL="431800" indent="-431800" defTabSz="863600">
              <a:lnSpc>
                <a:spcPct val="120000"/>
              </a:lnSpc>
            </a:pPr>
            <a:r>
              <a:rPr lang="zh-CN" altLang="en-US" sz="3175" b="1">
                <a:latin typeface="黑体" panose="02010609060101010101" pitchFamily="49" charset="-122"/>
                <a:ea typeface="黑体" panose="02010609060101010101" pitchFamily="49" charset="-122"/>
                <a:sym typeface="等线" panose="02010600030101010101" charset="-122"/>
              </a:rPr>
              <a:t>我们共产党人是不怕批评的。</a:t>
            </a:r>
            <a:r>
              <a:rPr lang="en-US" altLang="zh-CN" sz="3175" b="1">
                <a:latin typeface="Times New Roman" panose="02020603050405020304" charset="0"/>
                <a:ea typeface="黑体" panose="02010609060101010101" pitchFamily="49" charset="-122"/>
                <a:sym typeface="等线" panose="02010600030101010101" charset="-122"/>
              </a:rPr>
              <a:t>——</a:t>
            </a:r>
            <a:r>
              <a:rPr lang="zh-CN" altLang="en-US" sz="3175" b="1">
                <a:solidFill>
                  <a:srgbClr val="1F2DA8"/>
                </a:solidFill>
                <a:latin typeface="方正粗黑宋简体" panose="02000000000000000000" charset="-122"/>
                <a:ea typeface="方正粗黑宋简体" panose="02000000000000000000" charset="-122"/>
                <a:sym typeface="等线" panose="02010600030101010101" charset="-122"/>
              </a:rPr>
              <a:t>结论</a:t>
            </a:r>
            <a:endParaRPr lang="zh-CN" altLang="en-US" sz="3175" b="1">
              <a:solidFill>
                <a:srgbClr val="1F2DA8"/>
              </a:solidFill>
              <a:latin typeface="方正粗黑宋简体" panose="02000000000000000000" charset="-122"/>
              <a:ea typeface="方正粗黑宋简体" panose="02000000000000000000" charset="-122"/>
              <a:sym typeface="Wingdings" panose="05000000000000000000" pitchFamily="2" charset="2"/>
            </a:endParaRPr>
          </a:p>
          <a:p>
            <a:pPr marL="431800" indent="-431800" defTabSz="863600">
              <a:lnSpc>
                <a:spcPct val="120000"/>
              </a:lnSpc>
            </a:pPr>
            <a:r>
              <a:rPr lang="zh-CN" altLang="en-US" sz="3175" b="1">
                <a:solidFill>
                  <a:srgbClr val="A85400"/>
                </a:solidFill>
                <a:latin typeface="黑体" panose="02010609060101010101" pitchFamily="49" charset="-122"/>
                <a:ea typeface="黑体" panose="02010609060101010101" pitchFamily="49" charset="-122"/>
                <a:sym typeface="等线" panose="02010600030101010101" charset="-122"/>
              </a:rPr>
              <a:t>省略大小前提：</a:t>
            </a:r>
            <a:endParaRPr lang="zh-CN" altLang="en-US" sz="3175" b="1">
              <a:solidFill>
                <a:srgbClr val="A85400"/>
              </a:solidFill>
              <a:latin typeface="黑体" panose="02010609060101010101" pitchFamily="49" charset="-122"/>
              <a:ea typeface="黑体" panose="02010609060101010101" pitchFamily="49" charset="-122"/>
              <a:sym typeface="等线" panose="02010600030101010101" charset="-122"/>
            </a:endParaRPr>
          </a:p>
          <a:p>
            <a:pPr marL="431800" indent="-431800" defTabSz="863600">
              <a:lnSpc>
                <a:spcPct val="120000"/>
              </a:lnSpc>
            </a:pPr>
            <a:r>
              <a:rPr lang="zh-CN" altLang="en-US" sz="3175" b="1">
                <a:solidFill>
                  <a:srgbClr val="1F2DA8"/>
                </a:solidFill>
                <a:latin typeface="方正粗黑宋简体" panose="02000000000000000000" charset="-122"/>
                <a:ea typeface="方正粗黑宋简体" panose="02000000000000000000" charset="-122"/>
                <a:sym typeface="等线" panose="02010600030101010101" charset="-122"/>
              </a:rPr>
              <a:t>大前提</a:t>
            </a:r>
            <a:r>
              <a:rPr lang="zh-CN" altLang="en-US" sz="3175" b="1">
                <a:solidFill>
                  <a:srgbClr val="0000FF"/>
                </a:solidFill>
                <a:latin typeface="黑体" panose="02010609060101010101" pitchFamily="49" charset="-122"/>
                <a:ea typeface="黑体" panose="02010609060101010101" pitchFamily="49" charset="-122"/>
                <a:sym typeface="等线" panose="02010600030101010101" charset="-122"/>
              </a:rPr>
              <a:t>：</a:t>
            </a:r>
            <a:r>
              <a:rPr lang="zh-CN" altLang="en-US" sz="3175" b="1">
                <a:latin typeface="楷体" panose="02010609060101010101" charset="-122"/>
                <a:ea typeface="楷体" panose="02010609060101010101" charset="-122"/>
                <a:sym typeface="等线" panose="02010600030101010101" charset="-122"/>
              </a:rPr>
              <a:t>共产党人是不怕批评的</a:t>
            </a:r>
            <a:endParaRPr lang="zh-CN" altLang="en-US" sz="3175" b="1">
              <a:latin typeface="楷体" panose="02010609060101010101" charset="-122"/>
              <a:ea typeface="楷体" panose="02010609060101010101" charset="-122"/>
              <a:sym typeface="Wingdings" panose="05000000000000000000" pitchFamily="2" charset="2"/>
            </a:endParaRPr>
          </a:p>
          <a:p>
            <a:pPr marL="431800" indent="-431800" defTabSz="863600">
              <a:lnSpc>
                <a:spcPct val="120000"/>
              </a:lnSpc>
            </a:pPr>
            <a:r>
              <a:rPr lang="zh-CN" altLang="en-US" sz="3175" b="1">
                <a:solidFill>
                  <a:srgbClr val="1F2DA8"/>
                </a:solidFill>
                <a:latin typeface="方正粗黑宋简体" panose="02000000000000000000" charset="-122"/>
                <a:ea typeface="方正粗黑宋简体" panose="02000000000000000000" charset="-122"/>
                <a:sym typeface="等线" panose="02010600030101010101" charset="-122"/>
              </a:rPr>
              <a:t>小前提：</a:t>
            </a:r>
            <a:r>
              <a:rPr lang="zh-CN" altLang="en-US" sz="3175" b="1">
                <a:latin typeface="楷体" panose="02010609060101010101" charset="-122"/>
                <a:ea typeface="楷体" panose="02010609060101010101" charset="-122"/>
                <a:sym typeface="等线" panose="02010600030101010101" charset="-122"/>
              </a:rPr>
              <a:t>我们是共产党人</a:t>
            </a:r>
            <a:endParaRPr lang="zh-CN" altLang="en-US" sz="3175" b="1">
              <a:latin typeface="楷体" panose="02010609060101010101" charset="-122"/>
              <a:ea typeface="楷体" panose="02010609060101010101" charset="-122"/>
              <a:sym typeface="等线" panose="02010600030101010101" charset="-122"/>
            </a:endParaRPr>
          </a:p>
        </p:txBody>
      </p:sp>
      <p:sp>
        <p:nvSpPr>
          <p:cNvPr id="2" name="文本框 1" title=""/>
          <p:cNvSpPr txBox="1"/>
          <p:nvPr>
            <p:custDataLst>
              <p:tags r:id="rId7"/>
            </p:custDataLst>
          </p:nvPr>
        </p:nvSpPr>
        <p:spPr>
          <a:xfrm>
            <a:off x="6046470" y="5564505"/>
            <a:ext cx="4766945" cy="583565"/>
          </a:xfrm>
          <a:prstGeom prst="rect">
            <a:avLst/>
          </a:prstGeom>
          <a:solidFill>
            <a:schemeClr val="accent6">
              <a:lumMod val="60000"/>
              <a:lumOff val="40000"/>
            </a:schemeClr>
          </a:solidFill>
        </p:spPr>
        <p:txBody>
          <a:bodyPr wrap="square" rtlCol="0">
            <a:spAutoFit/>
          </a:bodyPr>
          <a:lstStyle/>
          <a:p>
            <a:r>
              <a:rPr lang="zh-CN" altLang="en-US" sz="3200" b="1">
                <a:latin typeface="方正粗黑宋简体" panose="02000000000000000000" charset="-122"/>
                <a:ea typeface="方正粗黑宋简体" panose="02000000000000000000" charset="-122"/>
                <a:cs typeface="方正粗黑宋简体" panose="02000000000000000000" charset="-122"/>
              </a:rPr>
              <a:t>注意</a:t>
            </a:r>
            <a:r>
              <a:rPr lang="en-US" altLang="zh-CN" sz="3200" b="1">
                <a:latin typeface="方正粗黑宋简体" panose="02000000000000000000" charset="-122"/>
                <a:ea typeface="方正粗黑宋简体" panose="02000000000000000000" charset="-122"/>
                <a:cs typeface="方正粗黑宋简体" panose="02000000000000000000" charset="-122"/>
              </a:rPr>
              <a:t>“</a:t>
            </a:r>
            <a:r>
              <a:rPr lang="zh-CN" altLang="en-US" sz="3200" b="1">
                <a:latin typeface="方正粗黑宋简体" panose="02000000000000000000" charset="-122"/>
                <a:ea typeface="方正粗黑宋简体" panose="02000000000000000000" charset="-122"/>
                <a:cs typeface="方正粗黑宋简体" panose="02000000000000000000" charset="-122"/>
              </a:rPr>
              <a:t>常项</a:t>
            </a:r>
            <a:r>
              <a:rPr lang="en-US" altLang="zh-CN" sz="3200" b="1">
                <a:latin typeface="方正粗黑宋简体" panose="02000000000000000000" charset="-122"/>
                <a:ea typeface="方正粗黑宋简体" panose="02000000000000000000" charset="-122"/>
                <a:cs typeface="方正粗黑宋简体" panose="02000000000000000000" charset="-122"/>
              </a:rPr>
              <a:t>”</a:t>
            </a:r>
            <a:r>
              <a:rPr lang="zh-CN" altLang="en-US" sz="3200" b="1">
                <a:latin typeface="方正粗黑宋简体" panose="02000000000000000000" charset="-122"/>
                <a:ea typeface="方正粗黑宋简体" panose="02000000000000000000" charset="-122"/>
                <a:cs typeface="方正粗黑宋简体" panose="02000000000000000000" charset="-122"/>
              </a:rPr>
              <a:t>和</a:t>
            </a:r>
            <a:r>
              <a:rPr lang="en-US" altLang="zh-CN" sz="3200" b="1">
                <a:latin typeface="方正粗黑宋简体" panose="02000000000000000000" charset="-122"/>
                <a:ea typeface="方正粗黑宋简体" panose="02000000000000000000" charset="-122"/>
                <a:cs typeface="方正粗黑宋简体" panose="02000000000000000000" charset="-122"/>
              </a:rPr>
              <a:t>“</a:t>
            </a:r>
            <a:r>
              <a:rPr lang="zh-CN" altLang="en-US" sz="3200" b="1">
                <a:latin typeface="方正粗黑宋简体" panose="02000000000000000000" charset="-122"/>
                <a:ea typeface="方正粗黑宋简体" panose="02000000000000000000" charset="-122"/>
                <a:cs typeface="方正粗黑宋简体" panose="02000000000000000000" charset="-122"/>
              </a:rPr>
              <a:t>变项</a:t>
            </a:r>
            <a:r>
              <a:rPr lang="en-US" altLang="zh-CN" sz="3200" b="1">
                <a:latin typeface="方正粗黑宋简体" panose="02000000000000000000" charset="-122"/>
                <a:ea typeface="方正粗黑宋简体" panose="02000000000000000000" charset="-122"/>
                <a:cs typeface="方正粗黑宋简体" panose="02000000000000000000" charset="-122"/>
              </a:rPr>
              <a:t>”</a:t>
            </a:r>
            <a:endParaRPr lang="en-US" altLang="zh-CN" sz="3200" b="1">
              <a:latin typeface="方正粗黑宋简体" panose="02000000000000000000" charset="-122"/>
              <a:ea typeface="方正粗黑宋简体" panose="02000000000000000000" charset="-122"/>
              <a:cs typeface="方正粗黑宋简体" panose="02000000000000000000" charset="-122"/>
            </a:endParaRPr>
          </a:p>
        </p:txBody>
      </p:sp>
      <p:sp>
        <p:nvSpPr>
          <p:cNvPr id="3" name="文本框 2" title=""/>
          <p:cNvSpPr txBox="1"/>
          <p:nvPr>
            <p:custDataLst>
              <p:tags r:id="rId8"/>
            </p:custDataLst>
          </p:nvPr>
        </p:nvSpPr>
        <p:spPr>
          <a:xfrm>
            <a:off x="4791075" y="216535"/>
            <a:ext cx="1808480" cy="583565"/>
          </a:xfrm>
          <a:prstGeom prst="rect">
            <a:avLst/>
          </a:prstGeom>
          <a:solidFill>
            <a:schemeClr val="accent6">
              <a:lumMod val="40000"/>
              <a:lumOff val="60000"/>
            </a:schemeClr>
          </a:solidFill>
        </p:spPr>
        <p:txBody>
          <a:bodyPr wrap="none" rtlCol="0">
            <a:spAutoFit/>
          </a:bodyPr>
          <a:lstStyle/>
          <a:p>
            <a:r>
              <a:rPr lang="zh-CN" altLang="en-US" sz="3200" b="1">
                <a:latin typeface="微软雅黑" panose="020b0503020204020204" charset="-122"/>
                <a:ea typeface="微软雅黑"/>
              </a:rPr>
              <a:t>课堂检测</a:t>
            </a:r>
            <a:endParaRPr lang="zh-CN" altLang="en-US" sz="3200" b="1">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blinds(horizontal)">
                                      <p:cBhvr>
                                        <p:cTn id="7" dur="500"/>
                                        <p:tgtEl>
                                          <p:spTgt spid="5222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blinds(horizontal)">
                                      <p:cBhvr>
                                        <p:cTn id="12" dur="500"/>
                                        <p:tgtEl>
                                          <p:spTgt spid="5222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2228">
                                            <p:txEl>
                                              <p:pRg st="0" end="0"/>
                                            </p:txEl>
                                          </p:spTgt>
                                        </p:tgtEl>
                                        <p:attrNameLst>
                                          <p:attrName>style.visibility</p:attrName>
                                        </p:attrNameLst>
                                      </p:cBhvr>
                                      <p:to>
                                        <p:strVal val="visible"/>
                                      </p:to>
                                    </p:set>
                                    <p:animEffect transition="in" filter="blinds(horizontal)">
                                      <p:cBhvr>
                                        <p:cTn id="17" dur="500"/>
                                        <p:tgtEl>
                                          <p:spTgt spid="52228">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52228">
                                            <p:txEl>
                                              <p:pRg st="1" end="1"/>
                                            </p:txEl>
                                          </p:spTgt>
                                        </p:tgtEl>
                                        <p:attrNameLst>
                                          <p:attrName>style.visibility</p:attrName>
                                        </p:attrNameLst>
                                      </p:cBhvr>
                                      <p:to>
                                        <p:strVal val="visible"/>
                                      </p:to>
                                    </p:set>
                                    <p:animEffect transition="in" filter="blinds(horizontal)">
                                      <p:cBhvr>
                                        <p:cTn id="20" dur="500"/>
                                        <p:tgtEl>
                                          <p:spTgt spid="52228">
                                            <p:txEl>
                                              <p:pRg st="1" end="1"/>
                                            </p:txEl>
                                          </p:spTgt>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2228">
                                            <p:txEl>
                                              <p:pRg st="2" end="2"/>
                                            </p:txEl>
                                          </p:spTgt>
                                        </p:tgtEl>
                                        <p:attrNameLst>
                                          <p:attrName>style.visibility</p:attrName>
                                        </p:attrNameLst>
                                      </p:cBhvr>
                                      <p:to>
                                        <p:strVal val="visible"/>
                                      </p:to>
                                    </p:set>
                                    <p:animEffect transition="in" filter="blinds(horizontal)">
                                      <p:cBhvr>
                                        <p:cTn id="25" dur="500"/>
                                        <p:tgtEl>
                                          <p:spTgt spid="52228">
                                            <p:txEl>
                                              <p:pRg st="2" end="2"/>
                                            </p:txEl>
                                          </p:spTgt>
                                        </p:tgtEl>
                                      </p:cBhvr>
                                    </p:animEffect>
                                  </p:childTnLst>
                                </p:cTn>
                              </p:par>
                            </p:childTnLst>
                          </p:cTn>
                        </p:par>
                      </p:childTnLst>
                    </p:cTn>
                  </p:par>
                  <p:par>
                    <p:cTn id="26" fill="hold" nodeType="clickPar">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52228">
                                            <p:txEl>
                                              <p:pRg st="3" end="3"/>
                                            </p:txEl>
                                          </p:spTgt>
                                        </p:tgtEl>
                                        <p:attrNameLst>
                                          <p:attrName>style.visibility</p:attrName>
                                        </p:attrNameLst>
                                      </p:cBhvr>
                                      <p:to>
                                        <p:strVal val="visible"/>
                                      </p:to>
                                    </p:set>
                                    <p:animEffect transition="in" filter="blinds(horizontal)">
                                      <p:cBhvr>
                                        <p:cTn id="30" dur="500"/>
                                        <p:tgtEl>
                                          <p:spTgt spid="52228">
                                            <p:txEl>
                                              <p:pRg st="3" end="3"/>
                                            </p:txEl>
                                          </p:spTgt>
                                        </p:tgtEl>
                                      </p:cBhvr>
                                    </p:animEffect>
                                  </p:childTnLst>
                                </p:cTn>
                              </p:par>
                            </p:childTnLst>
                          </p:cTn>
                        </p:par>
                      </p:childTnLst>
                    </p:cTn>
                  </p:par>
                  <p:par>
                    <p:cTn id="31" fill="hold" nodeType="clickPar">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52228">
                                            <p:txEl>
                                              <p:pRg st="4" end="4"/>
                                            </p:txEl>
                                          </p:spTgt>
                                        </p:tgtEl>
                                        <p:attrNameLst>
                                          <p:attrName>style.visibility</p:attrName>
                                        </p:attrNameLst>
                                      </p:cBhvr>
                                      <p:to>
                                        <p:strVal val="visible"/>
                                      </p:to>
                                    </p:set>
                                    <p:animEffect transition="in" filter="blinds(horizontal)">
                                      <p:cBhvr>
                                        <p:cTn id="35" dur="500"/>
                                        <p:tgtEl>
                                          <p:spTgt spid="52228">
                                            <p:txEl>
                                              <p:pRg st="4" end="4"/>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linds(horizontal)">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p:bldP spid="2"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4"/>
          <a:stretch>
            <a:fillRect/>
          </a:stretch>
        </a:blipFill>
        <a:effectLst/>
      </p:bgPr>
    </p:bg>
    <p:spTree>
      <p:nvGrpSpPr>
        <p:cNvPr id="1" name=""/>
        <p:cNvGrpSpPr/>
        <p:nvPr>
          <p:custDataLst>
            <p:tags r:id="rId3"/>
          </p:custDataLst>
        </p:nvPr>
      </p:nvGrpSpPr>
      <p:grpSpPr>
        <a:xfrm>
          <a:off x="0" y="0"/>
          <a:ext cx="0" cy="0"/>
        </a:xfrm>
      </p:grpSpPr>
      <p:sp>
        <p:nvSpPr>
          <p:cNvPr id="12" name="文本框 11" title=""/>
          <p:cNvSpPr txBox="1"/>
          <p:nvPr>
            <p:custDataLst>
              <p:tags r:id="rId4"/>
            </p:custDataLst>
          </p:nvPr>
        </p:nvSpPr>
        <p:spPr>
          <a:xfrm>
            <a:off x="561975" y="853440"/>
            <a:ext cx="11115675" cy="1529715"/>
          </a:xfrm>
          <a:prstGeom prst="rect">
            <a:avLst/>
          </a:prstGeom>
          <a:solidFill>
            <a:schemeClr val="bg1"/>
          </a:solidFill>
        </p:spPr>
        <p:txBody>
          <a:bodyPr wrap="square" rtlCol="0">
            <a:spAutoFit/>
          </a:bodyPr>
          <a:lstStyle/>
          <a:p>
            <a:pPr algn="just" fontAlgn="auto">
              <a:lnSpc>
                <a:spcPts val="3740"/>
              </a:lnSpc>
            </a:pPr>
            <a:r>
              <a:rPr lang="zh-CN" altLang="en-US" sz="2800" b="1">
                <a:solidFill>
                  <a:srgbClr val="C00000"/>
                </a:solidFill>
                <a:latin typeface="微软雅黑" panose="020b0503020204020204" charset="-122"/>
                <a:ea typeface="微软雅黑"/>
              </a:rPr>
              <a:t>（</a:t>
            </a:r>
            <a:r>
              <a:rPr lang="en-US" altLang="zh-CN" sz="2800" b="1">
                <a:solidFill>
                  <a:srgbClr val="C00000"/>
                </a:solidFill>
                <a:latin typeface="微软雅黑" panose="020b0503020204020204" charset="-122"/>
                <a:ea typeface="微软雅黑"/>
              </a:rPr>
              <a:t>1</a:t>
            </a:r>
            <a:r>
              <a:rPr lang="zh-CN" altLang="en-US" sz="2800" b="1">
                <a:solidFill>
                  <a:srgbClr val="C00000"/>
                </a:solidFill>
                <a:latin typeface="微软雅黑" panose="020b0503020204020204" charset="-122"/>
                <a:ea typeface="微软雅黑"/>
              </a:rPr>
              <a:t>）</a:t>
            </a:r>
            <a:r>
              <a:rPr lang="zh-CN" altLang="en-US" sz="2800" b="1" u="sng">
                <a:solidFill>
                  <a:srgbClr val="1F2DA8"/>
                </a:solidFill>
                <a:latin typeface="微软雅黑" panose="020b0503020204020204" charset="-122"/>
                <a:ea typeface="微软雅黑"/>
              </a:rPr>
              <a:t>充分条件</a:t>
            </a:r>
            <a:r>
              <a:rPr lang="zh-CN" altLang="en-US" sz="2800" b="1">
                <a:solidFill>
                  <a:srgbClr val="C00000"/>
                </a:solidFill>
                <a:latin typeface="微软雅黑" panose="020b0503020204020204" charset="-122"/>
                <a:ea typeface="微软雅黑"/>
              </a:rPr>
              <a:t>假言推理的</a:t>
            </a:r>
            <a:r>
              <a:rPr lang="zh-CN" altLang="en-US" sz="2800" b="1" u="sng">
                <a:solidFill>
                  <a:srgbClr val="1F2DA8"/>
                </a:solidFill>
                <a:latin typeface="微软雅黑" panose="020b0503020204020204" charset="-122"/>
                <a:ea typeface="微软雅黑"/>
              </a:rPr>
              <a:t>基本原则</a:t>
            </a:r>
            <a:r>
              <a:rPr lang="zh-CN" altLang="en-US" sz="2800" b="1">
                <a:solidFill>
                  <a:srgbClr val="C00000"/>
                </a:solidFill>
                <a:latin typeface="微软雅黑" panose="020b0503020204020204" charset="-122"/>
                <a:ea typeface="微软雅黑"/>
              </a:rPr>
              <a:t>：小前提肯定大前提的前件，结论就肯定大前提的后件</a:t>
            </a:r>
            <a:r>
              <a:rPr lang="zh-CN" altLang="en-US" sz="2800" b="1">
                <a:solidFill>
                  <a:srgbClr val="1F2DA8"/>
                </a:solidFill>
                <a:latin typeface="方正粗黑宋简体" panose="02000000000000000000" charset="-122"/>
                <a:ea typeface="方正粗黑宋简体" panose="02000000000000000000" charset="-122"/>
              </a:rPr>
              <a:t>；</a:t>
            </a:r>
            <a:r>
              <a:rPr lang="zh-CN" altLang="en-US" sz="2800" b="1">
                <a:solidFill>
                  <a:srgbClr val="C00000"/>
                </a:solidFill>
                <a:latin typeface="微软雅黑" panose="020b0503020204020204" charset="-122"/>
                <a:ea typeface="微软雅黑"/>
              </a:rPr>
              <a:t>小前提否定大前提的后件，结论就否定大前提的前件。</a:t>
            </a:r>
            <a:endParaRPr lang="zh-CN" altLang="en-US" sz="2800">
              <a:solidFill>
                <a:schemeClr val="bg2">
                  <a:lumMod val="25000"/>
                </a:schemeClr>
              </a:solidFill>
              <a:latin typeface="微软雅黑" panose="020b0503020204020204" charset="-122"/>
              <a:ea typeface="微软雅黑"/>
            </a:endParaRPr>
          </a:p>
        </p:txBody>
      </p:sp>
      <p:sp>
        <p:nvSpPr>
          <p:cNvPr id="2" name="文本框 1" title=""/>
          <p:cNvSpPr txBox="1"/>
          <p:nvPr>
            <p:custDataLst>
              <p:tags r:id="rId5"/>
            </p:custDataLst>
          </p:nvPr>
        </p:nvSpPr>
        <p:spPr>
          <a:xfrm>
            <a:off x="448310" y="4347845"/>
            <a:ext cx="11209655" cy="2061210"/>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fontAlgn="auto">
              <a:lnSpc>
                <a:spcPts val="3840"/>
              </a:lnSpc>
            </a:pPr>
            <a:r>
              <a:rPr lang="zh-CN" altLang="en-US" sz="2800" b="1">
                <a:solidFill>
                  <a:schemeClr val="tx1"/>
                </a:solidFill>
                <a:latin typeface="微软雅黑" panose="020b0503020204020204" charset="-122"/>
                <a:ea typeface="微软雅黑"/>
                <a:sym typeface="+mn-ea"/>
              </a:rPr>
              <a:t>①</a:t>
            </a:r>
            <a:r>
              <a:rPr lang="zh-CN" altLang="en-US" sz="2800" b="1" u="sng">
                <a:solidFill>
                  <a:srgbClr val="C00000"/>
                </a:solidFill>
                <a:latin typeface="微软雅黑" panose="020b0503020204020204" charset="-122"/>
                <a:ea typeface="微软雅黑"/>
                <a:sym typeface="+mn-ea"/>
              </a:rPr>
              <a:t>如果</a:t>
            </a:r>
            <a:r>
              <a:rPr lang="zh-CN" altLang="en-US" sz="2800" b="1">
                <a:solidFill>
                  <a:schemeClr val="tx1"/>
                </a:solidFill>
                <a:latin typeface="微软雅黑" panose="020b0503020204020204" charset="-122"/>
                <a:ea typeface="微软雅黑"/>
                <a:sym typeface="+mn-ea"/>
              </a:rPr>
              <a:t>一个数的末位是</a:t>
            </a:r>
            <a:r>
              <a:rPr lang="en-US" altLang="zh-CN" sz="2800" b="1">
                <a:solidFill>
                  <a:schemeClr val="tx1"/>
                </a:solidFill>
                <a:latin typeface="微软雅黑" panose="020b0503020204020204" charset="-122"/>
                <a:ea typeface="微软雅黑"/>
                <a:sym typeface="+mn-ea"/>
              </a:rPr>
              <a:t>0</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u="sng">
                <a:solidFill>
                  <a:srgbClr val="C00000"/>
                </a:solidFill>
                <a:latin typeface="微软雅黑" panose="020b0503020204020204" charset="-122"/>
                <a:ea typeface="微软雅黑"/>
                <a:sym typeface="+mn-ea"/>
              </a:rPr>
              <a:t>那么</a:t>
            </a:r>
            <a:r>
              <a:rPr lang="zh-CN" altLang="en-US" sz="2800" b="1">
                <a:solidFill>
                  <a:schemeClr val="tx1"/>
                </a:solidFill>
                <a:latin typeface="微软雅黑" panose="020b0503020204020204" charset="-122"/>
                <a:ea typeface="微软雅黑"/>
                <a:sym typeface="+mn-ea"/>
              </a:rPr>
              <a:t>这个数能被</a:t>
            </a:r>
            <a:r>
              <a:rPr lang="en-US" altLang="zh-CN" sz="2800" b="1">
                <a:solidFill>
                  <a:schemeClr val="tx1"/>
                </a:solidFill>
                <a:latin typeface="微软雅黑" panose="020b0503020204020204" charset="-122"/>
                <a:ea typeface="微软雅黑"/>
                <a:sym typeface="+mn-ea"/>
              </a:rPr>
              <a:t>5</a:t>
            </a:r>
            <a:r>
              <a:rPr lang="zh-CN" altLang="en-US" sz="2800" b="1">
                <a:solidFill>
                  <a:schemeClr val="tx1"/>
                </a:solidFill>
                <a:latin typeface="微软雅黑" panose="020b0503020204020204" charset="-122"/>
                <a:ea typeface="微软雅黑"/>
                <a:sym typeface="+mn-ea"/>
              </a:rPr>
              <a:t>整除</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a:solidFill>
                  <a:schemeClr val="tx1"/>
                </a:solidFill>
                <a:latin typeface="微软雅黑" panose="020b0503020204020204" charset="-122"/>
                <a:ea typeface="微软雅黑"/>
                <a:sym typeface="+mn-ea"/>
              </a:rPr>
              <a:t>这个数的末位是</a:t>
            </a:r>
            <a:r>
              <a:rPr lang="en-US" altLang="zh-CN" sz="2800" b="1">
                <a:solidFill>
                  <a:schemeClr val="tx1"/>
                </a:solidFill>
                <a:latin typeface="微软雅黑" panose="020b0503020204020204" charset="-122"/>
                <a:ea typeface="微软雅黑"/>
                <a:sym typeface="+mn-ea"/>
              </a:rPr>
              <a:t>0</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a:solidFill>
                  <a:schemeClr val="tx1"/>
                </a:solidFill>
                <a:latin typeface="微软雅黑" panose="020b0503020204020204" charset="-122"/>
                <a:ea typeface="微软雅黑"/>
                <a:sym typeface="+mn-ea"/>
              </a:rPr>
              <a:t>所以这个数能被</a:t>
            </a:r>
            <a:r>
              <a:rPr lang="en-US" altLang="zh-CN" sz="2800" b="1">
                <a:solidFill>
                  <a:schemeClr val="tx1"/>
                </a:solidFill>
                <a:latin typeface="微软雅黑" panose="020b0503020204020204" charset="-122"/>
                <a:ea typeface="微软雅黑"/>
                <a:sym typeface="+mn-ea"/>
              </a:rPr>
              <a:t>5</a:t>
            </a:r>
            <a:r>
              <a:rPr lang="zh-CN" altLang="en-US" sz="2800" b="1">
                <a:solidFill>
                  <a:schemeClr val="tx1"/>
                </a:solidFill>
                <a:latin typeface="微软雅黑" panose="020b0503020204020204" charset="-122"/>
                <a:ea typeface="微软雅黑"/>
                <a:sym typeface="+mn-ea"/>
              </a:rPr>
              <a:t>整除。</a:t>
            </a:r>
            <a:endParaRPr lang="zh-CN" altLang="en-US" sz="2800" b="1">
              <a:solidFill>
                <a:schemeClr val="tx1"/>
              </a:solidFill>
              <a:latin typeface="微软雅黑" panose="020b0503020204020204" charset="-122"/>
              <a:ea typeface="微软雅黑"/>
            </a:endParaRPr>
          </a:p>
          <a:p>
            <a:pPr fontAlgn="auto">
              <a:lnSpc>
                <a:spcPts val="3840"/>
              </a:lnSpc>
            </a:pPr>
            <a:r>
              <a:rPr lang="zh-CN" altLang="en-US" sz="2800" b="1">
                <a:solidFill>
                  <a:schemeClr val="tx1"/>
                </a:solidFill>
                <a:latin typeface="微软雅黑" panose="020b0503020204020204" charset="-122"/>
                <a:ea typeface="微软雅黑"/>
                <a:sym typeface="+mn-ea"/>
              </a:rPr>
              <a:t>②</a:t>
            </a:r>
            <a:r>
              <a:rPr lang="zh-CN" altLang="en-US" sz="2800" b="1" u="sng">
                <a:solidFill>
                  <a:srgbClr val="C00000"/>
                </a:solidFill>
                <a:latin typeface="微软雅黑" panose="020b0503020204020204" charset="-122"/>
                <a:ea typeface="微软雅黑"/>
                <a:sym typeface="+mn-ea"/>
              </a:rPr>
              <a:t>如果</a:t>
            </a:r>
            <a:r>
              <a:rPr lang="zh-CN" altLang="en-US" sz="2800" b="1">
                <a:solidFill>
                  <a:schemeClr val="tx1"/>
                </a:solidFill>
                <a:latin typeface="微软雅黑" panose="020b0503020204020204" charset="-122"/>
                <a:ea typeface="微软雅黑"/>
                <a:sym typeface="+mn-ea"/>
              </a:rPr>
              <a:t>一个图形是正方形</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u="sng">
                <a:solidFill>
                  <a:srgbClr val="C00000"/>
                </a:solidFill>
                <a:latin typeface="微软雅黑" panose="020b0503020204020204" charset="-122"/>
                <a:ea typeface="微软雅黑"/>
                <a:sym typeface="+mn-ea"/>
              </a:rPr>
              <a:t>那么</a:t>
            </a:r>
            <a:r>
              <a:rPr lang="zh-CN" altLang="en-US" sz="2800" b="1">
                <a:solidFill>
                  <a:schemeClr val="tx1"/>
                </a:solidFill>
                <a:latin typeface="微软雅黑" panose="020b0503020204020204" charset="-122"/>
                <a:ea typeface="微软雅黑"/>
                <a:sym typeface="+mn-ea"/>
              </a:rPr>
              <a:t>它的四边相等</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a:solidFill>
                  <a:schemeClr val="tx1"/>
                </a:solidFill>
                <a:latin typeface="微软雅黑" panose="020b0503020204020204" charset="-122"/>
                <a:ea typeface="微软雅黑"/>
                <a:sym typeface="+mn-ea"/>
              </a:rPr>
              <a:t>这个图形四边不相等</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a:solidFill>
                  <a:schemeClr val="tx1"/>
                </a:solidFill>
                <a:latin typeface="微软雅黑" panose="020b0503020204020204" charset="-122"/>
                <a:ea typeface="微软雅黑"/>
                <a:sym typeface="+mn-ea"/>
              </a:rPr>
              <a:t>所以</a:t>
            </a:r>
            <a:r>
              <a:rPr lang="zh-CN" altLang="en-US" sz="2800" b="1">
                <a:solidFill>
                  <a:schemeClr val="tx1"/>
                </a:solidFill>
                <a:latin typeface="方正粗黑宋简体" panose="02000000000000000000" charset="-122"/>
                <a:ea typeface="方正粗黑宋简体" panose="02000000000000000000" charset="-122"/>
                <a:sym typeface="+mn-ea"/>
              </a:rPr>
              <a:t>，</a:t>
            </a:r>
            <a:r>
              <a:rPr lang="zh-CN" altLang="en-US" sz="2800" b="1">
                <a:solidFill>
                  <a:schemeClr val="tx1"/>
                </a:solidFill>
                <a:latin typeface="微软雅黑" panose="020b0503020204020204" charset="-122"/>
                <a:ea typeface="微软雅黑"/>
                <a:sym typeface="+mn-ea"/>
              </a:rPr>
              <a:t>它不是正方形。      </a:t>
            </a:r>
            <a:endParaRPr lang="zh-CN" altLang="en-US" sz="2800" b="1">
              <a:solidFill>
                <a:schemeClr val="tx1"/>
              </a:solidFill>
              <a:latin typeface="微软雅黑" panose="020b0503020204020204" charset="-122"/>
              <a:ea typeface="微软雅黑"/>
              <a:sym typeface="+mn-ea"/>
            </a:endParaRPr>
          </a:p>
        </p:txBody>
      </p:sp>
      <p:sp>
        <p:nvSpPr>
          <p:cNvPr id="3" name="文本框 2" title=""/>
          <p:cNvSpPr txBox="1"/>
          <p:nvPr>
            <p:custDataLst>
              <p:tags r:id="rId6"/>
            </p:custDataLst>
          </p:nvPr>
        </p:nvSpPr>
        <p:spPr>
          <a:xfrm>
            <a:off x="428625" y="2383155"/>
            <a:ext cx="11249025" cy="982345"/>
          </a:xfrm>
          <a:prstGeom prst="rect">
            <a:avLst/>
          </a:prstGeom>
          <a:solidFill>
            <a:schemeClr val="bg1"/>
          </a:solidFill>
        </p:spPr>
        <p:txBody>
          <a:bodyPr wrap="square" rtlCol="0" anchor="t">
            <a:spAutoFit/>
          </a:bodyPr>
          <a:lstStyle/>
          <a:p>
            <a:pPr algn="just" fontAlgn="auto">
              <a:lnSpc>
                <a:spcPts val="3475"/>
              </a:lnSpc>
            </a:pPr>
            <a:r>
              <a:rPr lang="en-US" altLang="zh-CN" sz="3200" b="1">
                <a:latin typeface="方正粗黑宋简体" panose="02000000000000000000" charset="-122"/>
                <a:ea typeface="方正粗黑宋简体" panose="02000000000000000000" charset="-122"/>
                <a:cs typeface="方正粗黑宋简体" panose="02000000000000000000" charset="-122"/>
                <a:sym typeface="Wingdings" panose="05000000000000000000" pitchFamily="2" charset="2"/>
              </a:rPr>
              <a:t>      </a:t>
            </a:r>
            <a:r>
              <a:rPr lang="zh-CN" altLang="zh-CN" sz="2800" b="1">
                <a:latin typeface="微软雅黑" panose="020b0503020204020204" charset="-122"/>
                <a:ea typeface="微软雅黑"/>
                <a:cs typeface="微软雅黑" panose="020b0503020204020204" charset="-122"/>
                <a:sym typeface="Wingdings" panose="05000000000000000000" pitchFamily="2" charset="2"/>
              </a:rPr>
              <a:t>所谓</a:t>
            </a:r>
            <a:r>
              <a:rPr lang="en-US" altLang="zh-CN" sz="2800" b="1">
                <a:latin typeface="微软雅黑" panose="020b0503020204020204" charset="-122"/>
                <a:ea typeface="微软雅黑"/>
                <a:cs typeface="微软雅黑" panose="020b0503020204020204" charset="-122"/>
                <a:sym typeface="Wingdings" panose="05000000000000000000" pitchFamily="2" charset="2"/>
              </a:rPr>
              <a:t>“</a:t>
            </a:r>
            <a:r>
              <a:rPr lang="zh-CN" altLang="zh-CN" sz="28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充分条件</a:t>
            </a:r>
            <a:r>
              <a:rPr lang="en-US" altLang="zh-CN" sz="2800" b="1">
                <a:latin typeface="微软雅黑" panose="020b0503020204020204" charset="-122"/>
                <a:ea typeface="微软雅黑"/>
                <a:cs typeface="微软雅黑" panose="020b0503020204020204" charset="-122"/>
                <a:sym typeface="Wingdings" panose="05000000000000000000" pitchFamily="2" charset="2"/>
              </a:rPr>
              <a:t>”</a:t>
            </a:r>
            <a:r>
              <a:rPr lang="zh-CN" altLang="zh-CN" sz="2800" b="1">
                <a:latin typeface="微软雅黑" panose="020b0503020204020204" charset="-122"/>
                <a:ea typeface="微软雅黑"/>
                <a:cs typeface="微软雅黑" panose="020b0503020204020204" charset="-122"/>
                <a:sym typeface="Wingdings" panose="05000000000000000000" pitchFamily="2" charset="2"/>
              </a:rPr>
              <a:t>，就意味着</a:t>
            </a:r>
            <a:r>
              <a:rPr lang="zh-CN" altLang="zh-CN" sz="28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有这个条件，就一定有相应的结果或结论</a:t>
            </a:r>
            <a:r>
              <a:rPr lang="zh-CN" altLang="zh-CN" sz="2800" b="1">
                <a:latin typeface="微软雅黑" panose="020b0503020204020204" charset="-122"/>
                <a:ea typeface="微软雅黑"/>
                <a:cs typeface="微软雅黑" panose="020b0503020204020204" charset="-122"/>
                <a:sym typeface="Wingdings" panose="05000000000000000000" pitchFamily="2" charset="2"/>
              </a:rPr>
              <a:t>；</a:t>
            </a:r>
            <a:endParaRPr lang="zh-CN" altLang="en-US" sz="2800">
              <a:latin typeface="微软雅黑" panose="020b0503020204020204" charset="-122"/>
              <a:ea typeface="微软雅黑"/>
              <a:cs typeface="微软雅黑" panose="020b0503020204020204" charset="-122"/>
            </a:endParaRPr>
          </a:p>
        </p:txBody>
      </p:sp>
      <p:sp>
        <p:nvSpPr>
          <p:cNvPr id="4" name="文本框 3" title=""/>
          <p:cNvSpPr txBox="1"/>
          <p:nvPr>
            <p:custDataLst>
              <p:tags r:id="rId7"/>
            </p:custDataLst>
          </p:nvPr>
        </p:nvSpPr>
        <p:spPr>
          <a:xfrm>
            <a:off x="448310" y="3365500"/>
            <a:ext cx="11296650" cy="982345"/>
          </a:xfrm>
          <a:prstGeom prst="rect">
            <a:avLst/>
          </a:prstGeom>
          <a:solidFill>
            <a:schemeClr val="bg1"/>
          </a:solidFill>
        </p:spPr>
        <p:txBody>
          <a:bodyPr wrap="square" rtlCol="0" anchor="t">
            <a:spAutoFit/>
          </a:bodyPr>
          <a:lstStyle/>
          <a:p>
            <a:pPr algn="just" fontAlgn="auto">
              <a:lnSpc>
                <a:spcPts val="3475"/>
              </a:lnSpc>
            </a:pPr>
            <a:r>
              <a:rPr lang="en-US" altLang="zh-CN" sz="3200" b="1">
                <a:latin typeface="方正粗黑宋简体" panose="02000000000000000000" charset="-122"/>
                <a:ea typeface="方正粗黑宋简体" panose="02000000000000000000" charset="-122"/>
                <a:cs typeface="方正粗黑宋简体" panose="02000000000000000000" charset="-122"/>
                <a:sym typeface="Wingdings" panose="05000000000000000000" pitchFamily="2" charset="2"/>
              </a:rPr>
              <a:t>       </a:t>
            </a:r>
            <a:r>
              <a:rPr lang="zh-CN" altLang="zh-CN" sz="2800" b="1">
                <a:latin typeface="微软雅黑" panose="020b0503020204020204" charset="-122"/>
                <a:ea typeface="微软雅黑"/>
                <a:cs typeface="微软雅黑" panose="020b0503020204020204" charset="-122"/>
                <a:sym typeface="Wingdings" panose="05000000000000000000" pitchFamily="2" charset="2"/>
              </a:rPr>
              <a:t>通常用“如果p，那么q”的形式表示p(</a:t>
            </a:r>
            <a:r>
              <a:rPr lang="zh-CN" altLang="zh-CN" sz="2800" b="1" u="sng">
                <a:solidFill>
                  <a:srgbClr val="1F2DA8"/>
                </a:solidFill>
                <a:latin typeface="微软雅黑" panose="020b0503020204020204" charset="-122"/>
                <a:ea typeface="微软雅黑"/>
                <a:cs typeface="微软雅黑" panose="020b0503020204020204" charset="-122"/>
                <a:sym typeface="Wingdings" panose="05000000000000000000" pitchFamily="2" charset="2"/>
              </a:rPr>
              <a:t>前件</a:t>
            </a:r>
            <a:r>
              <a:rPr lang="zh-CN" altLang="zh-CN" sz="2800" b="1">
                <a:latin typeface="微软雅黑" panose="020b0503020204020204" charset="-122"/>
                <a:ea typeface="微软雅黑"/>
                <a:cs typeface="微软雅黑" panose="020b0503020204020204" charset="-122"/>
                <a:sym typeface="Wingdings" panose="05000000000000000000" pitchFamily="2" charset="2"/>
              </a:rPr>
              <a:t>)是q(</a:t>
            </a:r>
            <a:r>
              <a:rPr lang="zh-CN" altLang="zh-CN" sz="2800" b="1" u="sng">
                <a:solidFill>
                  <a:srgbClr val="1F2DA8"/>
                </a:solidFill>
                <a:latin typeface="微软雅黑" panose="020b0503020204020204" charset="-122"/>
                <a:ea typeface="微软雅黑"/>
                <a:cs typeface="微软雅黑" panose="020b0503020204020204" charset="-122"/>
                <a:sym typeface="Wingdings" panose="05000000000000000000" pitchFamily="2" charset="2"/>
              </a:rPr>
              <a:t>后件</a:t>
            </a:r>
            <a:r>
              <a:rPr lang="zh-CN" altLang="zh-CN" sz="2800" b="1">
                <a:latin typeface="微软雅黑" panose="020b0503020204020204" charset="-122"/>
                <a:ea typeface="微软雅黑"/>
                <a:cs typeface="微软雅黑" panose="020b0503020204020204" charset="-122"/>
                <a:sym typeface="Wingdings" panose="05000000000000000000" pitchFamily="2" charset="2"/>
              </a:rPr>
              <a:t>)的充分条件，有p就一定有q。</a:t>
            </a:r>
            <a:endParaRPr lang="zh-CN" altLang="zh-CN" sz="2800" b="1">
              <a:latin typeface="微软雅黑" panose="020b0503020204020204" charset="-122"/>
              <a:ea typeface="微软雅黑"/>
              <a:cs typeface="微软雅黑" panose="020b0503020204020204" charset="-122"/>
            </a:endParaRPr>
          </a:p>
        </p:txBody>
      </p:sp>
      <p:sp>
        <p:nvSpPr>
          <p:cNvPr id="5" name="文本框 4" title=""/>
          <p:cNvSpPr txBox="1"/>
          <p:nvPr>
            <p:custDataLst>
              <p:tags r:id="rId8"/>
            </p:custDataLst>
          </p:nvPr>
        </p:nvSpPr>
        <p:spPr>
          <a:xfrm>
            <a:off x="8548370" y="4883785"/>
            <a:ext cx="1670685" cy="521970"/>
          </a:xfrm>
          <a:prstGeom prst="rect">
            <a:avLst/>
          </a:prstGeom>
          <a:solidFill>
            <a:schemeClr val="accent6">
              <a:lumMod val="60000"/>
              <a:lumOff val="40000"/>
            </a:schemeClr>
          </a:solidFill>
        </p:spPr>
        <p:txBody>
          <a:bodyPr wrap="square" rtlCol="0">
            <a:spAutoFit/>
          </a:bodyPr>
          <a:lstStyle/>
          <a:p>
            <a:r>
              <a:rPr lang="zh-CN" altLang="en-US" sz="2800" b="1">
                <a:solidFill>
                  <a:srgbClr val="1F2DA8"/>
                </a:solidFill>
                <a:latin typeface="微软雅黑" panose="020b0503020204020204" charset="-122"/>
                <a:ea typeface="微软雅黑"/>
              </a:rPr>
              <a:t>肯定前件</a:t>
            </a:r>
            <a:endParaRPr lang="zh-CN" altLang="en-US" sz="2800" b="1">
              <a:solidFill>
                <a:srgbClr val="1F2DA8"/>
              </a:solidFill>
              <a:latin typeface="微软雅黑" panose="020b0503020204020204" charset="-122"/>
              <a:ea typeface="微软雅黑"/>
            </a:endParaRPr>
          </a:p>
        </p:txBody>
      </p:sp>
      <p:sp>
        <p:nvSpPr>
          <p:cNvPr id="6" name="文本框 5" title=""/>
          <p:cNvSpPr txBox="1"/>
          <p:nvPr>
            <p:custDataLst>
              <p:tags r:id="rId9"/>
            </p:custDataLst>
          </p:nvPr>
        </p:nvSpPr>
        <p:spPr>
          <a:xfrm>
            <a:off x="8632190" y="5887085"/>
            <a:ext cx="1670685" cy="521970"/>
          </a:xfrm>
          <a:prstGeom prst="rect">
            <a:avLst/>
          </a:prstGeom>
          <a:solidFill>
            <a:schemeClr val="accent6">
              <a:lumMod val="60000"/>
              <a:lumOff val="40000"/>
            </a:schemeClr>
          </a:solidFill>
        </p:spPr>
        <p:txBody>
          <a:bodyPr wrap="square" rtlCol="0">
            <a:spAutoFit/>
          </a:bodyPr>
          <a:lstStyle/>
          <a:p>
            <a:r>
              <a:rPr lang="zh-CN" altLang="en-US" sz="2800" b="1">
                <a:solidFill>
                  <a:srgbClr val="1F2DA8"/>
                </a:solidFill>
                <a:latin typeface="微软雅黑" panose="020b0503020204020204" charset="-122"/>
                <a:ea typeface="微软雅黑"/>
              </a:rPr>
              <a:t>否定后件</a:t>
            </a:r>
            <a:endParaRPr lang="zh-CN" altLang="en-US" sz="2800" b="1">
              <a:solidFill>
                <a:srgbClr val="1F2DA8"/>
              </a:solidFill>
              <a:latin typeface="微软雅黑" panose="020b0503020204020204" charset="-122"/>
              <a:ea typeface="微软雅黑"/>
            </a:endParaRPr>
          </a:p>
        </p:txBody>
      </p:sp>
      <p:grpSp>
        <p:nvGrpSpPr>
          <p:cNvPr id="7" name="组合 6" title=""/>
          <p:cNvGrpSpPr/>
          <p:nvPr>
            <p:custDataLst>
              <p:tags r:id="rId10"/>
            </p:custDataLst>
          </p:nvPr>
        </p:nvGrpSpPr>
        <p:grpSpPr>
          <a:xfrm>
            <a:off x="666902" y="199807"/>
            <a:ext cx="3006090" cy="653415"/>
            <a:chOff x="738657" y="836712"/>
            <a:chExt cx="3006090" cy="653415"/>
          </a:xfrm>
        </p:grpSpPr>
        <p:sp>
          <p:nvSpPr>
            <p:cNvPr id="14" name="文本框 13"/>
            <p:cNvSpPr txBox="1"/>
            <p:nvPr>
              <p:custDataLst>
                <p:tags r:id="rId11"/>
              </p:custDataLst>
            </p:nvPr>
          </p:nvSpPr>
          <p:spPr>
            <a:xfrm>
              <a:off x="1466367" y="843062"/>
              <a:ext cx="2278380" cy="583565"/>
            </a:xfrm>
            <a:prstGeom prst="rect">
              <a:avLst/>
            </a:prstGeom>
            <a:solidFill>
              <a:schemeClr val="accent2"/>
            </a:solidFill>
          </p:spPr>
          <p:txBody>
            <a:bodyPr wrap="square" rtlCol="0">
              <a:spAutoFit/>
            </a:bodyPr>
            <a:lstStyle/>
            <a:p>
              <a:pPr lvl="0" algn="l">
                <a:buClrTx/>
                <a:buSzTx/>
                <a:buFontTx/>
              </a:pPr>
              <a:r>
                <a:rPr lang="en-US" altLang="zh-CN" sz="3200" b="1">
                  <a:solidFill>
                    <a:srgbClr val="1F2DA8"/>
                  </a:solidFill>
                  <a:latin typeface="微软雅黑" panose="020b0503020204020204" charset="-122"/>
                  <a:ea typeface="微软雅黑"/>
                  <a:cs typeface="微软雅黑" panose="020b0503020204020204" charset="-122"/>
                  <a:sym typeface="+mn-ea"/>
                </a:rPr>
                <a:t>2.假言推理</a:t>
              </a:r>
              <a:endParaRPr lang="en-US" altLang="zh-CN" sz="3200" b="1">
                <a:solidFill>
                  <a:srgbClr val="1F2DA8"/>
                </a:solidFill>
                <a:latin typeface="微软雅黑" panose="020b0503020204020204" charset="-122"/>
                <a:ea typeface="微软雅黑"/>
                <a:cs typeface="微软雅黑" panose="020b0503020204020204" charset="-122"/>
                <a:sym typeface="+mn-ea"/>
              </a:endParaRPr>
            </a:p>
          </p:txBody>
        </p:sp>
        <p:sp>
          <p:nvSpPr>
            <p:cNvPr id="8" name="菱形 7"/>
            <p:cNvSpPr/>
            <p:nvPr>
              <p:custDataLst>
                <p:tags r:id="rId12"/>
              </p:custDataLst>
            </p:nvPr>
          </p:nvSpPr>
          <p:spPr>
            <a:xfrm>
              <a:off x="738657" y="836712"/>
              <a:ext cx="727710" cy="653415"/>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grpSp>
      <p:sp>
        <p:nvSpPr>
          <p:cNvPr id="9" name="文本框 8" title=""/>
          <p:cNvSpPr txBox="1"/>
          <p:nvPr>
            <p:custDataLst>
              <p:tags r:id="rId13"/>
            </p:custDataLst>
          </p:nvPr>
        </p:nvSpPr>
        <p:spPr>
          <a:xfrm>
            <a:off x="3672840" y="71755"/>
            <a:ext cx="7633335" cy="718185"/>
          </a:xfrm>
          <a:prstGeom prst="rect">
            <a:avLst/>
          </a:prstGeom>
          <a:noFill/>
        </p:spPr>
        <p:txBody>
          <a:bodyPr wrap="square" rtlCol="0" anchor="t">
            <a:noAutofit/>
          </a:bodyPr>
          <a:lstStyle/>
          <a:p>
            <a:pPr>
              <a:lnSpc>
                <a:spcPct val="150000"/>
              </a:lnSpc>
            </a:pPr>
            <a:r>
              <a:rPr lang="zh-CN" altLang="en-US" sz="2800" b="1">
                <a:solidFill>
                  <a:schemeClr val="tx1"/>
                </a:solidFill>
                <a:latin typeface="微软雅黑" panose="020b0503020204020204" charset="-122"/>
                <a:ea typeface="微软雅黑"/>
                <a:cs typeface="微软雅黑" panose="020b0503020204020204" charset="-122"/>
                <a:sym typeface="+mn-ea"/>
              </a:rPr>
              <a:t>（①</a:t>
            </a:r>
            <a:r>
              <a:rPr lang="zh-CN" altLang="en-US" sz="2800" b="1">
                <a:solidFill>
                  <a:schemeClr val="tx1"/>
                </a:solidFill>
                <a:highlight>
                  <a:srgbClr val="FFFF00"/>
                </a:highlight>
                <a:latin typeface="微软雅黑" panose="020b0503020204020204" charset="-122"/>
                <a:ea typeface="微软雅黑"/>
                <a:cs typeface="微软雅黑" panose="020b0503020204020204" charset="-122"/>
                <a:sym typeface="+mn-ea"/>
              </a:rPr>
              <a:t>充分条件</a:t>
            </a:r>
            <a:r>
              <a:rPr lang="zh-CN" altLang="en-US" sz="2800" b="1">
                <a:solidFill>
                  <a:schemeClr val="tx1"/>
                </a:solidFill>
                <a:latin typeface="微软雅黑" panose="020b0503020204020204" charset="-122"/>
                <a:ea typeface="微软雅黑"/>
                <a:cs typeface="微软雅黑" panose="020b0503020204020204" charset="-122"/>
                <a:sym typeface="+mn-ea"/>
              </a:rPr>
              <a:t>假言推理</a:t>
            </a:r>
            <a:r>
              <a:rPr lang="en-US" altLang="zh-CN" sz="2800" b="1">
                <a:solidFill>
                  <a:schemeClr val="tx1"/>
                </a:solidFill>
                <a:latin typeface="微软雅黑" panose="020b0503020204020204" charset="-122"/>
                <a:ea typeface="微软雅黑"/>
                <a:cs typeface="微软雅黑" panose="020b0503020204020204" charset="-122"/>
                <a:sym typeface="+mn-ea"/>
              </a:rPr>
              <a:t> </a:t>
            </a:r>
            <a:r>
              <a:rPr lang="en-US" altLang="zh-CN" sz="2800" b="1">
                <a:solidFill>
                  <a:srgbClr val="C00000"/>
                </a:solidFill>
                <a:highlight>
                  <a:srgbClr val="FFFF00"/>
                </a:highlight>
                <a:latin typeface="微软雅黑" panose="020b0503020204020204" charset="-122"/>
                <a:ea typeface="微软雅黑"/>
                <a:cs typeface="微软雅黑" panose="020b0503020204020204" charset="-122"/>
                <a:sym typeface="+mn-ea"/>
              </a:rPr>
              <a:t>+</a:t>
            </a:r>
            <a:r>
              <a:rPr lang="zh-CN" altLang="en-US" sz="2800" b="1">
                <a:solidFill>
                  <a:schemeClr val="tx1"/>
                </a:solidFill>
                <a:latin typeface="微软雅黑" panose="020b0503020204020204" charset="-122"/>
                <a:ea typeface="微软雅黑"/>
                <a:cs typeface="微软雅黑" panose="020b0503020204020204" charset="-122"/>
                <a:sym typeface="+mn-ea"/>
              </a:rPr>
              <a:t>②</a:t>
            </a:r>
            <a:r>
              <a:rPr lang="zh-CN" altLang="en-US" sz="2800" b="1">
                <a:solidFill>
                  <a:schemeClr val="tx1"/>
                </a:solidFill>
                <a:highlight>
                  <a:srgbClr val="FFFF00"/>
                </a:highlight>
                <a:latin typeface="微软雅黑" panose="020b0503020204020204" charset="-122"/>
                <a:ea typeface="微软雅黑"/>
                <a:cs typeface="微软雅黑" panose="020b0503020204020204" charset="-122"/>
                <a:sym typeface="+mn-ea"/>
              </a:rPr>
              <a:t>必要条件</a:t>
            </a:r>
            <a:r>
              <a:rPr lang="zh-CN" altLang="en-US" sz="2800" b="1">
                <a:solidFill>
                  <a:schemeClr val="tx1"/>
                </a:solidFill>
                <a:latin typeface="微软雅黑" panose="020b0503020204020204" charset="-122"/>
                <a:ea typeface="微软雅黑"/>
                <a:cs typeface="微软雅黑" panose="020b0503020204020204" charset="-122"/>
                <a:sym typeface="+mn-ea"/>
              </a:rPr>
              <a:t>假言推理）</a:t>
            </a:r>
            <a:endParaRPr lang="zh-CN" altLang="en-US" sz="2800" b="1">
              <a:solidFill>
                <a:schemeClr val="tx1"/>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12"/>
                                        </p:tgtEl>
                                        <p:attrNameLst>
                                          <p:attrName>style.visibility</p:attrName>
                                        </p:attrNameLst>
                                      </p:cBhvr>
                                      <p:to>
                                        <p:strVal val="visible"/>
                                      </p:to>
                                    </p:set>
                                    <p:animEffect transition="in" filter="plus(in)">
                                      <p:cBhvr>
                                        <p:cTn id="7" dur="500"/>
                                        <p:tgtEl>
                                          <p:spTgt spid="1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blinds(horizontal)">
                                      <p:cBhvr>
                                        <p:cTn id="22" dur="500"/>
                                        <p:tgtEl>
                                          <p:spTgt spid="2">
                                            <p:txEl>
                                              <p:pRg st="0" end="0"/>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blinds(horizontal)">
                                      <p:cBhvr>
                                        <p:cTn id="32" dur="500"/>
                                        <p:tgtEl>
                                          <p:spTgt spid="2">
                                            <p:txEl>
                                              <p:pRg st="1" end="1"/>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2" grpId="0" animBg="1"/>
      <p:bldP spid="5" grpId="0" animBg="1"/>
      <p:bldP spid="6"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57345" name="矩形 1" title=""/>
          <p:cNvSpPr/>
          <p:nvPr>
            <p:custDataLst>
              <p:tags r:id="rId3"/>
            </p:custDataLst>
          </p:nvPr>
        </p:nvSpPr>
        <p:spPr>
          <a:xfrm>
            <a:off x="379095" y="374015"/>
            <a:ext cx="11423650" cy="598741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lIns="121890" tIns="60944" rIns="121890" bIns="60944" anchor="t">
            <a:spAutoFit/>
          </a:bodyPr>
          <a:lstStyle/>
          <a:p>
            <a:pPr algn="just" defTabSz="863600">
              <a:lnSpc>
                <a:spcPct val="120000"/>
              </a:lnSpc>
            </a:pPr>
            <a:r>
              <a:rPr lang="zh-CN" altLang="en-US" sz="3175" b="1">
                <a:latin typeface="Times New Roman" panose="02020603050405020304" charset="0"/>
                <a:ea typeface="黑体" panose="02010609060101010101" pitchFamily="49" charset="-122"/>
                <a:sym typeface="Wingdings" panose="05000000000000000000" pitchFamily="2" charset="2"/>
              </a:rPr>
              <a:t>在</a:t>
            </a:r>
            <a:r>
              <a:rPr lang="zh-CN" altLang="en-US" sz="3175" b="1" u="sng">
                <a:solidFill>
                  <a:srgbClr val="1F2DA8"/>
                </a:solidFill>
                <a:latin typeface="方正粗黑宋简体" panose="02000000000000000000" charset="-122"/>
                <a:ea typeface="方正粗黑宋简体" panose="02000000000000000000" charset="-122"/>
                <a:sym typeface="Wingdings" panose="05000000000000000000" pitchFamily="2" charset="2"/>
              </a:rPr>
              <a:t>充分条件命题</a:t>
            </a:r>
            <a:r>
              <a:rPr lang="zh-CN" altLang="en-US" sz="3175" b="1">
                <a:latin typeface="Times New Roman" panose="02020603050405020304" charset="0"/>
                <a:ea typeface="黑体" panose="02010609060101010101" pitchFamily="49" charset="-122"/>
                <a:sym typeface="Wingdings" panose="05000000000000000000" pitchFamily="2" charset="2"/>
              </a:rPr>
              <a:t>中</a:t>
            </a:r>
            <a:endParaRPr lang="en-US" altLang="zh-CN" sz="3175" b="1">
              <a:latin typeface="Times New Roman" panose="02020603050405020304" charset="0"/>
              <a:ea typeface="黑体" panose="02010609060101010101" pitchFamily="49" charset="-122"/>
              <a:sym typeface="Wingdings" panose="05000000000000000000" pitchFamily="2" charset="2"/>
            </a:endParaRPr>
          </a:p>
          <a:p>
            <a:pPr algn="just" defTabSz="863600">
              <a:lnSpc>
                <a:spcPct val="120000"/>
              </a:lnSpc>
              <a:buSzTx/>
              <a:buFont typeface="Wingdings" panose="05000000000000000000" pitchFamily="2" charset="2"/>
              <a:buChar char="u"/>
            </a:pPr>
            <a:r>
              <a:rPr lang="zh-CN" altLang="en-US" sz="3175" b="1">
                <a:latin typeface="Times New Roman" panose="02020603050405020304" charset="0"/>
                <a:ea typeface="黑体" panose="02010609060101010101" pitchFamily="49" charset="-122"/>
                <a:sym typeface="Wingdings" panose="05000000000000000000" pitchFamily="2" charset="2"/>
              </a:rPr>
              <a:t> 如果</a:t>
            </a:r>
            <a:r>
              <a:rPr lang="en-US" altLang="zh-CN" sz="3175" b="1">
                <a:latin typeface="Times New Roman" panose="02020603050405020304" charset="0"/>
                <a:ea typeface="黑体" panose="02010609060101010101" pitchFamily="49" charset="-122"/>
                <a:sym typeface="Wingdings" panose="05000000000000000000" pitchFamily="2" charset="2"/>
              </a:rPr>
              <a:t>P</a:t>
            </a:r>
            <a:r>
              <a:rPr lang="zh-CN" altLang="en-US" sz="3175" b="1">
                <a:latin typeface="Times New Roman" panose="02020603050405020304" charset="0"/>
                <a:ea typeface="黑体" panose="02010609060101010101" pitchFamily="49" charset="-122"/>
                <a:sym typeface="Wingdings" panose="05000000000000000000" pitchFamily="2" charset="2"/>
              </a:rPr>
              <a:t>（</a:t>
            </a:r>
            <a:r>
              <a:rPr lang="zh-CN" altLang="en-US" sz="3175" b="1" u="sng">
                <a:solidFill>
                  <a:srgbClr val="C00000"/>
                </a:solidFill>
                <a:latin typeface="方正粗黑宋简体" panose="02000000000000000000" charset="-122"/>
                <a:ea typeface="方正粗黑宋简体" panose="02000000000000000000" charset="-122"/>
                <a:sym typeface="Wingdings" panose="05000000000000000000" pitchFamily="2" charset="2"/>
              </a:rPr>
              <a:t>前件</a:t>
            </a:r>
            <a:r>
              <a:rPr lang="zh-CN" altLang="en-US" sz="3175" b="1">
                <a:latin typeface="Times New Roman" panose="02020603050405020304" charset="0"/>
                <a:ea typeface="黑体" panose="02010609060101010101" pitchFamily="49" charset="-122"/>
                <a:sym typeface="Wingdings" panose="05000000000000000000" pitchFamily="2" charset="2"/>
              </a:rPr>
              <a:t>）</a:t>
            </a:r>
            <a:r>
              <a:rPr lang="en-US" altLang="zh-CN" sz="3175" b="1">
                <a:latin typeface="Times New Roman" panose="02020603050405020304" charset="0"/>
                <a:ea typeface="黑体" panose="02010609060101010101" pitchFamily="49" charset="-122"/>
                <a:sym typeface="Wingdings" panose="05000000000000000000" pitchFamily="2" charset="2"/>
              </a:rPr>
              <a:t>,</a:t>
            </a:r>
            <a:r>
              <a:rPr lang="zh-CN" altLang="en-US" sz="3175" b="1">
                <a:latin typeface="Times New Roman" panose="02020603050405020304" charset="0"/>
                <a:ea typeface="黑体" panose="02010609060101010101" pitchFamily="49" charset="-122"/>
                <a:sym typeface="Wingdings" panose="05000000000000000000" pitchFamily="2" charset="2"/>
              </a:rPr>
              <a:t>那么</a:t>
            </a:r>
            <a:r>
              <a:rPr lang="en-US" altLang="zh-CN" sz="3175" b="1">
                <a:latin typeface="Times New Roman" panose="02020603050405020304" charset="0"/>
                <a:ea typeface="黑体" panose="02010609060101010101" pitchFamily="49" charset="-122"/>
                <a:sym typeface="Wingdings" panose="05000000000000000000" pitchFamily="2" charset="2"/>
              </a:rPr>
              <a:t>q</a:t>
            </a:r>
            <a:r>
              <a:rPr lang="zh-CN" altLang="en-US" sz="3175" b="1">
                <a:latin typeface="Times New Roman" panose="02020603050405020304" charset="0"/>
                <a:ea typeface="黑体" panose="02010609060101010101" pitchFamily="49" charset="-122"/>
                <a:sym typeface="Wingdings" panose="05000000000000000000" pitchFamily="2" charset="2"/>
              </a:rPr>
              <a:t>（</a:t>
            </a:r>
            <a:r>
              <a:rPr lang="zh-CN" altLang="en-US" sz="3175" b="1" u="sng">
                <a:solidFill>
                  <a:srgbClr val="C00000"/>
                </a:solidFill>
                <a:latin typeface="方正粗黑宋简体" panose="02000000000000000000" charset="-122"/>
                <a:ea typeface="方正粗黑宋简体" panose="02000000000000000000" charset="-122"/>
                <a:sym typeface="Wingdings" panose="05000000000000000000" pitchFamily="2" charset="2"/>
              </a:rPr>
              <a:t>后件</a:t>
            </a:r>
            <a:r>
              <a:rPr lang="zh-CN" altLang="en-US" sz="3175" b="1">
                <a:latin typeface="Times New Roman" panose="02020603050405020304" charset="0"/>
                <a:ea typeface="黑体" panose="02010609060101010101" pitchFamily="49" charset="-122"/>
                <a:sym typeface="Wingdings" panose="05000000000000000000" pitchFamily="2" charset="2"/>
              </a:rPr>
              <a:t>）</a:t>
            </a:r>
            <a:r>
              <a:rPr lang="en-US" altLang="zh-CN" sz="3175" b="1">
                <a:latin typeface="Times New Roman" panose="02020603050405020304" charset="0"/>
                <a:ea typeface="黑体" panose="02010609060101010101" pitchFamily="49" charset="-122"/>
                <a:sym typeface="Wingdings" panose="05000000000000000000" pitchFamily="2" charset="2"/>
              </a:rPr>
              <a:t>——</a:t>
            </a:r>
            <a:r>
              <a:rPr lang="zh-CN" altLang="en-US" sz="3175" b="1">
                <a:solidFill>
                  <a:srgbClr val="C00000"/>
                </a:solidFill>
                <a:latin typeface="微软雅黑" panose="020b0503020204020204" charset="-122"/>
                <a:ea typeface="微软雅黑"/>
                <a:sym typeface="Wingdings" panose="05000000000000000000" pitchFamily="2" charset="2"/>
              </a:rPr>
              <a:t>原命题（真）</a:t>
            </a:r>
            <a:endParaRPr lang="en-US" altLang="zh-CN" sz="3175" b="1">
              <a:solidFill>
                <a:srgbClr val="C00000"/>
              </a:solidFill>
              <a:latin typeface="微软雅黑" panose="020b0503020204020204" charset="-122"/>
              <a:ea typeface="微软雅黑"/>
              <a:sym typeface="Wingdings" panose="05000000000000000000" pitchFamily="2" charset="2"/>
            </a:endParaRPr>
          </a:p>
          <a:p>
            <a:pPr algn="just" defTabSz="863600">
              <a:lnSpc>
                <a:spcPct val="120000"/>
              </a:lnSpc>
            </a:pPr>
            <a:r>
              <a:rPr lang="zh-CN" altLang="zh-CN" sz="3175" b="1">
                <a:solidFill>
                  <a:srgbClr val="7030A0"/>
                </a:solidFill>
                <a:latin typeface="Times New Roman" panose="02020603050405020304" charset="0"/>
                <a:ea typeface="楷体" panose="02010609060101010101" charset="-122"/>
                <a:sym typeface="Wingdings" panose="05000000000000000000" pitchFamily="2" charset="2"/>
              </a:rPr>
              <a:t>        </a:t>
            </a:r>
            <a:r>
              <a:rPr lang="zh-CN" altLang="zh-CN" sz="3175" b="1">
                <a:solidFill>
                  <a:srgbClr val="7030A0"/>
                </a:solidFill>
                <a:latin typeface="方正粗黑宋简体" panose="02000000000000000000" charset="-122"/>
                <a:ea typeface="方正粗黑宋简体" panose="02000000000000000000" charset="-122"/>
                <a:sym typeface="Wingdings" panose="05000000000000000000" pitchFamily="2" charset="2"/>
              </a:rPr>
              <a:t>例如：如果你喜欢语文，那么你学习语文会很投入。</a:t>
            </a:r>
            <a:endParaRPr lang="en-US" altLang="zh-CN" sz="3175" b="1">
              <a:solidFill>
                <a:srgbClr val="7030A0"/>
              </a:solidFill>
              <a:latin typeface="Times New Roman" panose="02020603050405020304" charset="0"/>
              <a:ea typeface="楷体" panose="02010609060101010101" charset="-122"/>
              <a:sym typeface="Wingdings" panose="05000000000000000000" pitchFamily="2" charset="2"/>
            </a:endParaRPr>
          </a:p>
          <a:p>
            <a:pPr algn="just" defTabSz="863600">
              <a:lnSpc>
                <a:spcPct val="120000"/>
              </a:lnSpc>
            </a:pPr>
            <a:r>
              <a:rPr lang="zh-CN" altLang="en-US" sz="3175" b="1">
                <a:latin typeface="Times New Roman" panose="02020603050405020304" charset="0"/>
                <a:ea typeface="黑体" panose="02010609060101010101" pitchFamily="49" charset="-122"/>
                <a:sym typeface="Wingdings" panose="05000000000000000000" pitchFamily="2" charset="2"/>
              </a:rPr>
              <a:t>              </a:t>
            </a:r>
            <a:r>
              <a:rPr lang="zh-CN" altLang="en-US" sz="3175" b="1" u="sng">
                <a:solidFill>
                  <a:srgbClr val="C00000"/>
                </a:solidFill>
                <a:latin typeface="方正粗黑宋简体" panose="02000000000000000000" charset="-122"/>
                <a:ea typeface="方正粗黑宋简体" panose="02000000000000000000" charset="-122"/>
                <a:sym typeface="Wingdings" panose="05000000000000000000" pitchFamily="2" charset="2"/>
              </a:rPr>
              <a:t>肯定前件</a:t>
            </a:r>
            <a:r>
              <a:rPr lang="zh-CN" altLang="en-US" sz="3175" b="1" u="sng">
                <a:latin typeface="方正粗黑宋简体" panose="02000000000000000000" charset="-122"/>
                <a:ea typeface="方正粗黑宋简体" panose="02000000000000000000" charset="-122"/>
                <a:sym typeface="Wingdings" panose="05000000000000000000" pitchFamily="2" charset="2"/>
              </a:rPr>
              <a:t>就可以推出对于后件的肯定</a:t>
            </a:r>
            <a:endParaRPr lang="en-US" altLang="zh-CN" sz="3175" b="1">
              <a:latin typeface="方正粗黑宋简体" panose="02000000000000000000" charset="-122"/>
              <a:ea typeface="方正粗黑宋简体" panose="02000000000000000000" charset="-122"/>
              <a:sym typeface="Wingdings" panose="05000000000000000000" pitchFamily="2" charset="2"/>
            </a:endParaRPr>
          </a:p>
          <a:p>
            <a:pPr algn="just" defTabSz="863600">
              <a:lnSpc>
                <a:spcPct val="120000"/>
              </a:lnSpc>
              <a:buSzTx/>
              <a:buFont typeface="Wingdings" panose="05000000000000000000" pitchFamily="2" charset="2"/>
              <a:buChar char="u"/>
            </a:pPr>
            <a:r>
              <a:rPr lang="zh-CN" altLang="en-US" sz="3175" b="1">
                <a:latin typeface="Times New Roman" panose="02020603050405020304" charset="0"/>
                <a:ea typeface="黑体" panose="02010609060101010101" pitchFamily="49" charset="-122"/>
                <a:sym typeface="Wingdings" panose="05000000000000000000" pitchFamily="2" charset="2"/>
              </a:rPr>
              <a:t> 逆否命题：若非</a:t>
            </a:r>
            <a:r>
              <a:rPr lang="en-US" altLang="zh-CN" sz="3175" b="1">
                <a:latin typeface="Times New Roman" panose="02020603050405020304" charset="0"/>
                <a:ea typeface="黑体" panose="02010609060101010101" pitchFamily="49" charset="-122"/>
                <a:sym typeface="Wingdings" panose="05000000000000000000" pitchFamily="2" charset="2"/>
              </a:rPr>
              <a:t>q</a:t>
            </a:r>
            <a:r>
              <a:rPr lang="zh-CN" altLang="en-US" sz="3175" b="1">
                <a:latin typeface="Times New Roman" panose="02020603050405020304" charset="0"/>
                <a:ea typeface="黑体" panose="02010609060101010101" pitchFamily="49" charset="-122"/>
                <a:sym typeface="Wingdings" panose="05000000000000000000" pitchFamily="2" charset="2"/>
              </a:rPr>
              <a:t>，则非</a:t>
            </a:r>
            <a:r>
              <a:rPr lang="en-US" altLang="zh-CN" sz="3175" b="1">
                <a:latin typeface="Times New Roman" panose="02020603050405020304" charset="0"/>
                <a:ea typeface="黑体" panose="02010609060101010101" pitchFamily="49" charset="-122"/>
                <a:sym typeface="Wingdings" panose="05000000000000000000" pitchFamily="2" charset="2"/>
              </a:rPr>
              <a:t>p</a:t>
            </a:r>
            <a:r>
              <a:rPr lang="zh-CN" altLang="en-US" sz="3175" b="1">
                <a:latin typeface="Times New Roman" panose="02020603050405020304" charset="0"/>
                <a:ea typeface="黑体" panose="02010609060101010101" pitchFamily="49" charset="-122"/>
                <a:sym typeface="Wingdings" panose="05000000000000000000" pitchFamily="2" charset="2"/>
              </a:rPr>
              <a:t>。</a:t>
            </a:r>
            <a:r>
              <a:rPr lang="en-US" altLang="zh-CN" sz="3175" b="1">
                <a:latin typeface="Times New Roman" panose="02020603050405020304" charset="0"/>
                <a:ea typeface="黑体" panose="02010609060101010101" pitchFamily="49" charset="-122"/>
                <a:sym typeface="Wingdings" panose="05000000000000000000" pitchFamily="2" charset="2"/>
              </a:rPr>
              <a:t>——</a:t>
            </a:r>
            <a:r>
              <a:rPr lang="zh-CN" altLang="en-US" sz="3175" b="1">
                <a:latin typeface="Times New Roman" panose="02020603050405020304" charset="0"/>
                <a:ea typeface="黑体" panose="02010609060101010101" pitchFamily="49" charset="-122"/>
                <a:sym typeface="Wingdings" panose="05000000000000000000" pitchFamily="2" charset="2"/>
              </a:rPr>
              <a:t>若原命题真，那么</a:t>
            </a:r>
            <a:r>
              <a:rPr lang="zh-CN" altLang="en-US" sz="3175" b="1">
                <a:solidFill>
                  <a:srgbClr val="C00000"/>
                </a:solidFill>
                <a:latin typeface="微软雅黑" panose="020b0503020204020204" charset="-122"/>
                <a:ea typeface="微软雅黑"/>
                <a:sym typeface="Wingdings" panose="05000000000000000000" pitchFamily="2" charset="2"/>
              </a:rPr>
              <a:t>逆否命题为真</a:t>
            </a:r>
            <a:endParaRPr lang="en-US" altLang="zh-CN" sz="3175" b="1">
              <a:solidFill>
                <a:srgbClr val="C00000"/>
              </a:solidFill>
              <a:latin typeface="微软雅黑" panose="020b0503020204020204" charset="-122"/>
              <a:ea typeface="微软雅黑"/>
              <a:sym typeface="Wingdings" panose="05000000000000000000" pitchFamily="2" charset="2"/>
            </a:endParaRPr>
          </a:p>
          <a:p>
            <a:pPr algn="just" defTabSz="863600">
              <a:lnSpc>
                <a:spcPct val="120000"/>
              </a:lnSpc>
            </a:pPr>
            <a:r>
              <a:rPr lang="zh-CN" altLang="zh-CN" sz="3175" b="1">
                <a:solidFill>
                  <a:srgbClr val="7030A0"/>
                </a:solidFill>
                <a:latin typeface="Times New Roman" panose="02020603050405020304" charset="0"/>
                <a:ea typeface="楷体" panose="02010609060101010101" charset="-122"/>
                <a:sym typeface="等线" panose="02010600030101010101" charset="-122"/>
              </a:rPr>
              <a:t>       </a:t>
            </a:r>
            <a:r>
              <a:rPr lang="zh-CN" altLang="zh-CN" sz="3175" b="1">
                <a:solidFill>
                  <a:srgbClr val="7030A0"/>
                </a:solidFill>
                <a:latin typeface="方正粗黑宋简体" panose="02000000000000000000" charset="-122"/>
                <a:ea typeface="方正粗黑宋简体" panose="02000000000000000000" charset="-122"/>
                <a:sym typeface="等线" panose="02010600030101010101" charset="-122"/>
              </a:rPr>
              <a:t>你学习语文不投入，所以你不喜欢语文。（否定后件√）</a:t>
            </a:r>
            <a:endParaRPr lang="zh-CN" altLang="zh-CN" sz="3175" b="1">
              <a:solidFill>
                <a:srgbClr val="7030A0"/>
              </a:solidFill>
              <a:latin typeface="方正粗黑宋简体" panose="02000000000000000000" charset="-122"/>
              <a:ea typeface="方正粗黑宋简体" panose="02000000000000000000" charset="-122"/>
              <a:sym typeface="Wingdings" panose="05000000000000000000" pitchFamily="2" charset="2"/>
            </a:endParaRPr>
          </a:p>
          <a:p>
            <a:pPr algn="just" defTabSz="863600">
              <a:lnSpc>
                <a:spcPct val="120000"/>
              </a:lnSpc>
            </a:pPr>
            <a:r>
              <a:rPr lang="zh-CN" altLang="en-US" sz="3175" b="1">
                <a:latin typeface="Times New Roman" panose="02020603050405020304" charset="0"/>
                <a:ea typeface="黑体" panose="02010609060101010101" pitchFamily="49" charset="-122"/>
                <a:sym typeface="Wingdings" panose="05000000000000000000" pitchFamily="2" charset="2"/>
              </a:rPr>
              <a:t>              </a:t>
            </a:r>
            <a:r>
              <a:rPr lang="zh-CN" altLang="en-US" sz="3175" b="1" u="sng">
                <a:solidFill>
                  <a:srgbClr val="C00000"/>
                </a:solidFill>
                <a:latin typeface="方正粗黑宋简体" panose="02000000000000000000" charset="-122"/>
                <a:ea typeface="方正粗黑宋简体" panose="02000000000000000000" charset="-122"/>
                <a:sym typeface="Wingdings" panose="05000000000000000000" pitchFamily="2" charset="2"/>
              </a:rPr>
              <a:t>否定后件</a:t>
            </a:r>
            <a:r>
              <a:rPr lang="zh-CN" altLang="en-US" sz="3175" b="1" u="sng">
                <a:latin typeface="方正粗黑宋简体" panose="02000000000000000000" charset="-122"/>
                <a:ea typeface="方正粗黑宋简体" panose="02000000000000000000" charset="-122"/>
                <a:sym typeface="Wingdings" panose="05000000000000000000" pitchFamily="2" charset="2"/>
              </a:rPr>
              <a:t>则可以推出前件的否定</a:t>
            </a:r>
            <a:endParaRPr lang="zh-CN" altLang="en-US" sz="3175" b="1" u="sng">
              <a:latin typeface="方正粗黑宋简体" panose="02000000000000000000" charset="-122"/>
              <a:ea typeface="方正粗黑宋简体" panose="02000000000000000000" charset="-122"/>
              <a:sym typeface="Wingdings" panose="05000000000000000000" pitchFamily="2" charset="2"/>
            </a:endParaRPr>
          </a:p>
          <a:p>
            <a:pPr algn="just" defTabSz="863600">
              <a:lnSpc>
                <a:spcPct val="120000"/>
              </a:lnSpc>
            </a:pPr>
            <a:endParaRPr lang="zh-CN" altLang="en-US" sz="3175" b="1" u="sng">
              <a:latin typeface="方正粗黑宋简体" panose="02000000000000000000" charset="-122"/>
              <a:ea typeface="方正粗黑宋简体" panose="02000000000000000000" charset="-122"/>
              <a:sym typeface="Wingdings" panose="05000000000000000000" pitchFamily="2" charset="2"/>
            </a:endParaRPr>
          </a:p>
          <a:p>
            <a:pPr algn="just" defTabSz="863600">
              <a:lnSpc>
                <a:spcPct val="120000"/>
              </a:lnSpc>
            </a:pPr>
            <a:endParaRPr lang="en-US" altLang="zh-CN" sz="3175" b="1">
              <a:solidFill>
                <a:srgbClr val="C0000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title=""/>
          <p:cNvSpPr txBox="1"/>
          <p:nvPr>
            <p:custDataLst>
              <p:tags r:id="rId4"/>
            </p:custDataLst>
          </p:nvPr>
        </p:nvSpPr>
        <p:spPr>
          <a:xfrm>
            <a:off x="606425" y="5308600"/>
            <a:ext cx="9936480" cy="681990"/>
          </a:xfrm>
          <a:prstGeom prst="rect">
            <a:avLst/>
          </a:prstGeom>
          <a:solidFill>
            <a:schemeClr val="accent6">
              <a:lumMod val="60000"/>
              <a:lumOff val="40000"/>
            </a:schemeClr>
          </a:solidFill>
        </p:spPr>
        <p:txBody>
          <a:bodyPr wrap="none" rtlCol="0" anchor="t">
            <a:spAutoFit/>
          </a:bodyPr>
          <a:lstStyle/>
          <a:p>
            <a:pPr algn="just" defTabSz="863600">
              <a:lnSpc>
                <a:spcPct val="120000"/>
              </a:lnSpc>
            </a:pPr>
            <a:r>
              <a:rPr lang="zh-CN" altLang="en-US" sz="3200" b="1">
                <a:solidFill>
                  <a:srgbClr val="1F2DA8"/>
                </a:solidFill>
                <a:latin typeface="微软雅黑" panose="020b0503020204020204" charset="-122"/>
                <a:ea typeface="微软雅黑"/>
                <a:cs typeface="微软雅黑" panose="020b0503020204020204" charset="-122"/>
                <a:sym typeface="Wingdings" panose="05000000000000000000" pitchFamily="2" charset="2"/>
              </a:rPr>
              <a:t>“否定前件”和“肯定后件”都不能有效推出任何结论</a:t>
            </a:r>
            <a:endParaRPr lang="zh-CN" altLang="en-US" sz="3200" b="1">
              <a:solidFill>
                <a:srgbClr val="1F2DA8"/>
              </a:solidFill>
              <a:latin typeface="微软雅黑" panose="020b0503020204020204" charset="-122"/>
              <a:ea typeface="微软雅黑"/>
              <a:cs typeface="微软雅黑" panose="020b0503020204020204"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7345">
                                            <p:txEl>
                                              <p:pRg st="3" end="3"/>
                                            </p:txEl>
                                          </p:spTgt>
                                        </p:tgtEl>
                                        <p:attrNameLst>
                                          <p:attrName>style.visibility</p:attrName>
                                        </p:attrNameLst>
                                      </p:cBhvr>
                                      <p:to>
                                        <p:strVal val="visible"/>
                                      </p:to>
                                    </p:set>
                                    <p:animEffect transition="in" filter="blinds(horizontal)">
                                      <p:cBhvr>
                                        <p:cTn id="7" dur="500"/>
                                        <p:tgtEl>
                                          <p:spTgt spid="57345">
                                            <p:txEl>
                                              <p:pRg st="3" end="3"/>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345">
                                            <p:txEl>
                                              <p:pRg st="4" end="4"/>
                                            </p:txEl>
                                          </p:spTgt>
                                        </p:tgtEl>
                                        <p:attrNameLst>
                                          <p:attrName>style.visibility</p:attrName>
                                        </p:attrNameLst>
                                      </p:cBhvr>
                                      <p:to>
                                        <p:strVal val="visible"/>
                                      </p:to>
                                    </p:set>
                                    <p:animEffect transition="in" filter="blinds(horizontal)">
                                      <p:cBhvr>
                                        <p:cTn id="12" dur="500"/>
                                        <p:tgtEl>
                                          <p:spTgt spid="57345">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7345">
                                            <p:txEl>
                                              <p:pRg st="5" end="5"/>
                                            </p:txEl>
                                          </p:spTgt>
                                        </p:tgtEl>
                                        <p:attrNameLst>
                                          <p:attrName>style.visibility</p:attrName>
                                        </p:attrNameLst>
                                      </p:cBhvr>
                                      <p:to>
                                        <p:strVal val="visible"/>
                                      </p:to>
                                    </p:set>
                                    <p:animEffect transition="in" filter="blinds(horizontal)">
                                      <p:cBhvr>
                                        <p:cTn id="15" dur="500"/>
                                        <p:tgtEl>
                                          <p:spTgt spid="57345">
                                            <p:txEl>
                                              <p:pRg st="5" end="5"/>
                                            </p:txEl>
                                          </p:spTgt>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7345">
                                            <p:txEl>
                                              <p:pRg st="6" end="6"/>
                                            </p:txEl>
                                          </p:spTgt>
                                        </p:tgtEl>
                                        <p:attrNameLst>
                                          <p:attrName>style.visibility</p:attrName>
                                        </p:attrNameLst>
                                      </p:cBhvr>
                                      <p:to>
                                        <p:strVal val="visible"/>
                                      </p:to>
                                    </p:set>
                                    <p:animEffect transition="in" filter="blinds(horizontal)">
                                      <p:cBhvr>
                                        <p:cTn id="20" dur="500"/>
                                        <p:tgtEl>
                                          <p:spTgt spid="57345">
                                            <p:txEl>
                                              <p:pRg st="6" end="6"/>
                                            </p:txEl>
                                          </p:spTgt>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amond(in)">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65537" name="矩形 2" title=""/>
          <p:cNvSpPr/>
          <p:nvPr>
            <p:custDataLst>
              <p:tags r:id="rId3"/>
            </p:custDataLst>
          </p:nvPr>
        </p:nvSpPr>
        <p:spPr>
          <a:xfrm>
            <a:off x="265430" y="457200"/>
            <a:ext cx="11735435" cy="3775075"/>
          </a:xfrm>
          <a:prstGeom prst="rect">
            <a:avLst/>
          </a:prstGeom>
          <a:noFill/>
          <a:ln w="9525">
            <a:noFill/>
          </a:ln>
        </p:spPr>
        <p:txBody>
          <a:bodyPr wrap="square" lIns="121863" tIns="60931" rIns="121863" bIns="60931" anchor="t">
            <a:spAutoFit/>
          </a:bodyPr>
          <a:lstStyle/>
          <a:p>
            <a:pPr algn="just"/>
            <a:r>
              <a:rPr lang="en-US" altLang="zh-CN" sz="2750" b="1">
                <a:latin typeface="Times New Roman" panose="02020603050405020304" charset="0"/>
                <a:ea typeface="方正中等线简体" pitchFamily="65" charset="-122"/>
              </a:rPr>
              <a:t>                                             </a:t>
            </a:r>
            <a:r>
              <a:rPr lang="zh-CN" altLang="zh-CN" sz="2750" b="1">
                <a:latin typeface="微软雅黑" panose="020b0503020204020204" charset="-122"/>
                <a:ea typeface="微软雅黑"/>
              </a:rPr>
              <a:t>常见逻辑推理形式运用练习</a:t>
            </a:r>
            <a:endParaRPr lang="zh-CN" altLang="zh-CN" sz="2750" b="1">
              <a:latin typeface="微软雅黑" panose="020b0503020204020204" charset="-122"/>
              <a:ea typeface="微软雅黑"/>
            </a:endParaRPr>
          </a:p>
          <a:p>
            <a:pPr algn="just"/>
            <a:r>
              <a:rPr lang="en-US" altLang="zh-CN" sz="2400" b="1">
                <a:latin typeface="Times New Roman" panose="02020603050405020304" charset="0"/>
                <a:ea typeface="方正中等线简体" pitchFamily="65" charset="-122"/>
              </a:rPr>
              <a:t>1.</a:t>
            </a:r>
            <a:r>
              <a:rPr lang="zh-CN" altLang="zh-CN" sz="2400" b="1">
                <a:latin typeface="Times New Roman" panose="02020603050405020304" charset="0"/>
                <a:ea typeface="方正中等线简体" pitchFamily="65" charset="-122"/>
              </a:rPr>
              <a:t>阅读下面的语段，思考袁滋的逻辑推理形式，概括其推理过程。</a:t>
            </a:r>
            <a:endParaRPr lang="zh-CN" altLang="zh-CN" sz="2400" b="1">
              <a:latin typeface="宋体" panose="02010600030101010101" pitchFamily="2" charset="-122"/>
              <a:ea typeface="宋体" panose="02010600030101010101" pitchFamily="2" charset="-122"/>
            </a:endParaRPr>
          </a:p>
          <a:p>
            <a:pPr algn="just" fontAlgn="auto">
              <a:lnSpc>
                <a:spcPts val="2480"/>
              </a:lnSpc>
            </a:pPr>
            <a:r>
              <a:rPr lang="en-US" altLang="zh-CN" sz="2010" b="1">
                <a:latin typeface="楷体" panose="02010609060101010101" charset="-122"/>
                <a:ea typeface="楷体" panose="02010609060101010101" charset="-122"/>
              </a:rPr>
              <a:t>     </a:t>
            </a:r>
            <a:r>
              <a:rPr lang="zh-CN" altLang="zh-CN" sz="2400" b="1">
                <a:latin typeface="楷体" panose="02010609060101010101" charset="-122"/>
                <a:ea typeface="楷体" panose="02010609060101010101" charset="-122"/>
              </a:rPr>
              <a:t>冯梦龙的《智囊全集》里记载了一个令人称奇的故事：唐代有一个</a:t>
            </a:r>
            <a:r>
              <a:rPr lang="zh-CN" altLang="zh-CN" sz="2400" b="1" u="sng">
                <a:solidFill>
                  <a:srgbClr val="1F2DA8"/>
                </a:solidFill>
                <a:latin typeface="方正粗黑宋简体" panose="02000000000000000000" charset="-122"/>
                <a:ea typeface="方正粗黑宋简体" panose="02000000000000000000" charset="-122"/>
              </a:rPr>
              <a:t>农夫</a:t>
            </a:r>
            <a:r>
              <a:rPr lang="zh-CN" altLang="zh-CN" sz="2400" b="1">
                <a:latin typeface="楷体" panose="02010609060101010101" charset="-122"/>
                <a:ea typeface="楷体" panose="02010609060101010101" charset="-122"/>
              </a:rPr>
              <a:t>耕田时挖到</a:t>
            </a:r>
            <a:r>
              <a:rPr lang="zh-CN" altLang="zh-CN" sz="2400" b="1" u="sng">
                <a:solidFill>
                  <a:srgbClr val="1F2DA8"/>
                </a:solidFill>
                <a:latin typeface="方正粗黑宋简体" panose="02000000000000000000" charset="-122"/>
                <a:ea typeface="方正粗黑宋简体" panose="02000000000000000000" charset="-122"/>
              </a:rPr>
              <a:t>一瓮马蹄形黄金</a:t>
            </a:r>
            <a:r>
              <a:rPr lang="zh-CN" altLang="zh-CN" sz="2400" b="1">
                <a:latin typeface="楷体" panose="02010609060101010101" charset="-122"/>
                <a:ea typeface="楷体" panose="02010609060101010101" charset="-122"/>
              </a:rPr>
              <a:t>，乡里</a:t>
            </a:r>
            <a:r>
              <a:rPr lang="zh-CN" altLang="en-US" sz="2400" b="1">
                <a:latin typeface="楷体" panose="02010609060101010101" charset="-122"/>
                <a:ea typeface="楷体" panose="02010609060101010101" charset="-122"/>
              </a:rPr>
              <a:t>（</a:t>
            </a:r>
            <a:r>
              <a:rPr lang="zh-CN" altLang="zh-CN" sz="2400" b="1">
                <a:latin typeface="楷体" panose="02010609060101010101" charset="-122"/>
                <a:ea typeface="楷体" panose="02010609060101010101" charset="-122"/>
              </a:rPr>
              <a:t>古代居民组织单位</a:t>
            </a:r>
            <a:r>
              <a:rPr lang="zh-CN" altLang="en-US" sz="2400" b="1">
                <a:latin typeface="楷体" panose="02010609060101010101" charset="-122"/>
                <a:ea typeface="楷体" panose="02010609060101010101" charset="-122"/>
              </a:rPr>
              <a:t>）</a:t>
            </a:r>
            <a:r>
              <a:rPr lang="zh-CN" altLang="zh-CN" sz="2400" b="1">
                <a:latin typeface="楷体" panose="02010609060101010101" charset="-122"/>
                <a:ea typeface="楷体" panose="02010609060101010101" charset="-122"/>
              </a:rPr>
              <a:t>立刻派人送到县衙去，</a:t>
            </a:r>
            <a:r>
              <a:rPr lang="zh-CN" altLang="zh-CN" sz="2400" b="1" u="sng">
                <a:solidFill>
                  <a:srgbClr val="1F2DA8"/>
                </a:solidFill>
                <a:latin typeface="方正粗黑宋简体" panose="02000000000000000000" charset="-122"/>
                <a:ea typeface="方正粗黑宋简体" panose="02000000000000000000" charset="-122"/>
              </a:rPr>
              <a:t>县官</a:t>
            </a:r>
            <a:r>
              <a:rPr lang="zh-CN" altLang="zh-CN" sz="2400" b="1">
                <a:latin typeface="楷体" panose="02010609060101010101" charset="-122"/>
                <a:ea typeface="楷体" panose="02010609060101010101" charset="-122"/>
              </a:rPr>
              <a:t>担心公库防护不严，就</a:t>
            </a:r>
            <a:r>
              <a:rPr lang="zh-CN" altLang="zh-CN" sz="2400" b="1" u="sng">
                <a:solidFill>
                  <a:srgbClr val="1F2DA8"/>
                </a:solidFill>
                <a:latin typeface="方正粗黑宋简体" panose="02000000000000000000" charset="-122"/>
                <a:ea typeface="方正粗黑宋简体" panose="02000000000000000000" charset="-122"/>
              </a:rPr>
              <a:t>放到自己家里</a:t>
            </a:r>
            <a:r>
              <a:rPr lang="zh-CN" altLang="zh-CN" sz="2400" b="1">
                <a:latin typeface="楷体" panose="02010609060101010101" charset="-122"/>
                <a:ea typeface="楷体" panose="02010609060101010101" charset="-122"/>
              </a:rPr>
              <a:t>。隔夜打开检验，发现都是</a:t>
            </a:r>
            <a:r>
              <a:rPr lang="zh-CN" altLang="zh-CN" sz="2400" b="1" u="sng">
                <a:solidFill>
                  <a:srgbClr val="1F2DA8"/>
                </a:solidFill>
                <a:latin typeface="方正粗黑宋简体" panose="02000000000000000000" charset="-122"/>
                <a:ea typeface="方正粗黑宋简体" panose="02000000000000000000" charset="-122"/>
              </a:rPr>
              <a:t>土块</a:t>
            </a:r>
            <a:r>
              <a:rPr lang="zh-CN" altLang="zh-CN" sz="2400" b="1">
                <a:latin typeface="楷体" panose="02010609060101010101" charset="-122"/>
                <a:ea typeface="楷体" panose="02010609060101010101" charset="-122"/>
              </a:rPr>
              <a:t>。瓮金出土时，乡里人都曾去见证。县官无法辩白，最终</a:t>
            </a:r>
            <a:r>
              <a:rPr lang="zh-CN" altLang="zh-CN" sz="2400" b="1" u="sng">
                <a:solidFill>
                  <a:srgbClr val="1F2DA8"/>
                </a:solidFill>
                <a:latin typeface="方正粗黑宋简体" panose="02000000000000000000" charset="-122"/>
                <a:ea typeface="方正粗黑宋简体" panose="02000000000000000000" charset="-122"/>
              </a:rPr>
              <a:t>承认将黄金掉包的罪名</a:t>
            </a:r>
            <a:r>
              <a:rPr lang="zh-CN" altLang="zh-CN" sz="2400" b="1">
                <a:latin typeface="楷体" panose="02010609060101010101" charset="-122"/>
                <a:ea typeface="楷体" panose="02010609060101010101" charset="-122"/>
              </a:rPr>
              <a:t>。就在快要定案的时候，事情传到了一个叫</a:t>
            </a:r>
            <a:r>
              <a:rPr lang="zh-CN" altLang="zh-CN" sz="2400" b="1" u="sng">
                <a:solidFill>
                  <a:srgbClr val="1F2DA8"/>
                </a:solidFill>
                <a:latin typeface="方正粗黑宋简体" panose="02000000000000000000" charset="-122"/>
                <a:ea typeface="方正粗黑宋简体" panose="02000000000000000000" charset="-122"/>
              </a:rPr>
              <a:t>袁滋</a:t>
            </a:r>
            <a:r>
              <a:rPr lang="zh-CN" altLang="zh-CN" sz="2400" b="1">
                <a:latin typeface="楷体" panose="02010609060101010101" charset="-122"/>
                <a:ea typeface="楷体" panose="02010609060101010101" charset="-122"/>
              </a:rPr>
              <a:t>的官员耳里，袁滋说：</a:t>
            </a:r>
            <a:r>
              <a:rPr lang="en-US" altLang="zh-CN" sz="2400" b="1">
                <a:latin typeface="楷体" panose="02010609060101010101" charset="-122"/>
                <a:ea typeface="楷体" panose="02010609060101010101" charset="-122"/>
              </a:rPr>
              <a:t>“</a:t>
            </a:r>
            <a:r>
              <a:rPr lang="zh-CN" altLang="zh-CN" sz="2400" b="1">
                <a:latin typeface="楷体" panose="02010609060101010101" charset="-122"/>
                <a:ea typeface="楷体" panose="02010609060101010101" charset="-122"/>
              </a:rPr>
              <a:t>我怀疑这案子里有冤情。</a:t>
            </a:r>
            <a:r>
              <a:rPr lang="en-US" altLang="zh-CN" sz="2400" b="1">
                <a:latin typeface="楷体" panose="02010609060101010101" charset="-122"/>
                <a:ea typeface="楷体" panose="02010609060101010101" charset="-122"/>
              </a:rPr>
              <a:t>”</a:t>
            </a:r>
            <a:r>
              <a:rPr lang="zh-CN" altLang="zh-CN" sz="2400" b="1">
                <a:latin typeface="楷体" panose="02010609060101010101" charset="-122"/>
                <a:ea typeface="楷体" panose="02010609060101010101" charset="-122"/>
              </a:rPr>
              <a:t>州府长官让他重新调查。他点验出瓮中</a:t>
            </a:r>
            <a:r>
              <a:rPr lang="en-US" altLang="zh-CN" sz="2400" b="1">
                <a:latin typeface="楷体" panose="02010609060101010101" charset="-122"/>
                <a:ea typeface="楷体" panose="02010609060101010101" charset="-122"/>
              </a:rPr>
              <a:t>“</a:t>
            </a:r>
            <a:r>
              <a:rPr lang="zh-CN" altLang="zh-CN" sz="2400" b="1">
                <a:latin typeface="楷体" panose="02010609060101010101" charset="-122"/>
                <a:ea typeface="楷体" panose="02010609060101010101" charset="-122"/>
              </a:rPr>
              <a:t>马蹄金</a:t>
            </a:r>
            <a:r>
              <a:rPr lang="en-US" altLang="zh-CN" sz="2400" b="1">
                <a:latin typeface="楷体" panose="02010609060101010101" charset="-122"/>
                <a:ea typeface="楷体" panose="02010609060101010101" charset="-122"/>
              </a:rPr>
              <a:t>”</a:t>
            </a:r>
            <a:r>
              <a:rPr lang="zh-CN" altLang="zh-CN" sz="2400" b="1">
                <a:latin typeface="楷体" panose="02010609060101010101" charset="-122"/>
                <a:ea typeface="楷体" panose="02010609060101010101" charset="-122"/>
              </a:rPr>
              <a:t>共</a:t>
            </a:r>
            <a:r>
              <a:rPr lang="zh-CN" altLang="zh-CN" sz="2400" b="1" u="sng">
                <a:solidFill>
                  <a:srgbClr val="1F2DA8"/>
                </a:solidFill>
                <a:latin typeface="方正粗黑宋简体" panose="02000000000000000000" charset="-122"/>
                <a:ea typeface="方正粗黑宋简体" panose="02000000000000000000" charset="-122"/>
              </a:rPr>
              <a:t>二百五十多块</a:t>
            </a:r>
            <a:r>
              <a:rPr lang="zh-CN" altLang="zh-CN" sz="2400" b="1">
                <a:latin typeface="楷体" panose="02010609060101010101" charset="-122"/>
                <a:ea typeface="楷体" panose="02010609060101010101" charset="-122"/>
              </a:rPr>
              <a:t>，请金铺铸造同样形状</a:t>
            </a:r>
            <a:r>
              <a:rPr lang="zh-CN" altLang="zh-CN" sz="2400" b="1">
                <a:latin typeface="楷体" panose="02010609060101010101" charset="-122"/>
                <a:ea typeface="楷体" panose="02010609060101010101" charset="-122"/>
                <a:sym typeface="+mn-ea"/>
              </a:rPr>
              <a:t>和大小的马蹄金，才造出</a:t>
            </a:r>
            <a:r>
              <a:rPr lang="zh-CN" altLang="zh-CN" sz="2400" b="1" u="sng">
                <a:solidFill>
                  <a:srgbClr val="1F2DA8"/>
                </a:solidFill>
                <a:latin typeface="方正粗黑宋简体" panose="02000000000000000000" charset="-122"/>
                <a:ea typeface="方正粗黑宋简体" panose="02000000000000000000" charset="-122"/>
                <a:sym typeface="+mn-ea"/>
              </a:rPr>
              <a:t>一半数目</a:t>
            </a:r>
            <a:r>
              <a:rPr lang="zh-CN" altLang="zh-CN" sz="2400" b="1">
                <a:latin typeface="楷体" panose="02010609060101010101" charset="-122"/>
                <a:ea typeface="楷体" panose="02010609060101010101" charset="-122"/>
                <a:sym typeface="+mn-ea"/>
              </a:rPr>
              <a:t>，总重就</a:t>
            </a:r>
            <a:r>
              <a:rPr lang="zh-CN" altLang="zh-CN" sz="2400" b="1" u="sng">
                <a:solidFill>
                  <a:srgbClr val="1F2DA8"/>
                </a:solidFill>
                <a:latin typeface="方正粗黑宋简体" panose="02000000000000000000" charset="-122"/>
                <a:ea typeface="方正粗黑宋简体" panose="02000000000000000000" charset="-122"/>
                <a:sym typeface="+mn-ea"/>
              </a:rPr>
              <a:t>达三百斤</a:t>
            </a:r>
            <a:r>
              <a:rPr lang="zh-CN" altLang="zh-CN" sz="2400" b="1">
                <a:latin typeface="楷体" panose="02010609060101010101" charset="-122"/>
                <a:ea typeface="楷体" panose="02010609060101010101" charset="-122"/>
                <a:sym typeface="+mn-ea"/>
              </a:rPr>
              <a:t>了，又了解到当初是</a:t>
            </a:r>
            <a:r>
              <a:rPr lang="zh-CN" altLang="zh-CN" sz="2400" b="1" u="sng">
                <a:solidFill>
                  <a:srgbClr val="1F2DA8"/>
                </a:solidFill>
                <a:latin typeface="方正粗黑宋简体" panose="02000000000000000000" charset="-122"/>
                <a:ea typeface="方正粗黑宋简体" panose="02000000000000000000" charset="-122"/>
                <a:sym typeface="+mn-ea"/>
              </a:rPr>
              <a:t>两个农夫</a:t>
            </a:r>
            <a:r>
              <a:rPr lang="zh-CN" altLang="zh-CN" sz="2400" b="1">
                <a:latin typeface="楷体" panose="02010609060101010101" charset="-122"/>
                <a:ea typeface="楷体" panose="02010609060101010101" charset="-122"/>
                <a:sym typeface="+mn-ea"/>
              </a:rPr>
              <a:t>用</a:t>
            </a:r>
            <a:r>
              <a:rPr lang="zh-CN" altLang="zh-CN" sz="2400" b="1" u="sng">
                <a:solidFill>
                  <a:srgbClr val="1F2DA8"/>
                </a:solidFill>
                <a:latin typeface="方正粗黑宋简体" panose="02000000000000000000" charset="-122"/>
                <a:ea typeface="方正粗黑宋简体" panose="02000000000000000000" charset="-122"/>
                <a:sym typeface="+mn-ea"/>
              </a:rPr>
              <a:t>竹扁担抬着瓮到县府的</a:t>
            </a:r>
            <a:r>
              <a:rPr lang="zh-CN" altLang="zh-CN" sz="2400" b="1">
                <a:latin typeface="楷体" panose="02010609060101010101" charset="-122"/>
                <a:ea typeface="楷体" panose="02010609060101010101" charset="-122"/>
                <a:sym typeface="+mn-ea"/>
              </a:rPr>
              <a:t>。算一下，如果这二百五十多块是真金，就</a:t>
            </a:r>
            <a:r>
              <a:rPr lang="zh-CN" altLang="zh-CN" sz="2400" b="1" u="sng">
                <a:solidFill>
                  <a:srgbClr val="1F2DA8"/>
                </a:solidFill>
                <a:latin typeface="方正粗黑宋简体" panose="02000000000000000000" charset="-122"/>
                <a:ea typeface="方正粗黑宋简体" panose="02000000000000000000" charset="-122"/>
                <a:sym typeface="+mn-ea"/>
              </a:rPr>
              <a:t>不是两个人能抬得动的</a:t>
            </a:r>
            <a:r>
              <a:rPr lang="zh-CN" altLang="zh-CN" sz="2400" b="1">
                <a:latin typeface="楷体" panose="02010609060101010101" charset="-122"/>
                <a:ea typeface="楷体" panose="02010609060101010101" charset="-122"/>
                <a:sym typeface="+mn-ea"/>
              </a:rPr>
              <a:t>。这说明在运到县衙之前，金子就被换成土块了。至此案情大白，</a:t>
            </a:r>
            <a:r>
              <a:rPr lang="zh-CN" altLang="zh-CN" sz="2400" b="1" u="sng">
                <a:solidFill>
                  <a:srgbClr val="1F2DA8"/>
                </a:solidFill>
                <a:latin typeface="方正粗黑宋简体" panose="02000000000000000000" charset="-122"/>
                <a:ea typeface="方正粗黑宋简体" panose="02000000000000000000" charset="-122"/>
                <a:sym typeface="+mn-ea"/>
              </a:rPr>
              <a:t>县官洗清冤屈</a:t>
            </a:r>
            <a:r>
              <a:rPr lang="zh-CN" altLang="zh-CN" sz="2400" b="1">
                <a:latin typeface="楷体" panose="02010609060101010101" charset="-122"/>
                <a:ea typeface="楷体" panose="02010609060101010101" charset="-122"/>
                <a:sym typeface="+mn-ea"/>
              </a:rPr>
              <a:t>。</a:t>
            </a:r>
            <a:endParaRPr lang="zh-CN" altLang="zh-CN" sz="2400" b="1">
              <a:latin typeface="楷体" panose="02010609060101010101" charset="-122"/>
              <a:ea typeface="楷体" panose="02010609060101010101" charset="-122"/>
            </a:endParaRPr>
          </a:p>
        </p:txBody>
      </p:sp>
      <p:sp>
        <p:nvSpPr>
          <p:cNvPr id="4" name="矩形 3" title=""/>
          <p:cNvSpPr/>
          <p:nvPr>
            <p:custDataLst>
              <p:tags r:id="rId4"/>
            </p:custDataLst>
          </p:nvPr>
        </p:nvSpPr>
        <p:spPr>
          <a:xfrm>
            <a:off x="265409" y="4232252"/>
            <a:ext cx="11409212" cy="1967230"/>
          </a:xfrm>
          <a:prstGeom prst="rect">
            <a:avLst/>
          </a:prstGeom>
        </p:spPr>
        <p:txBody>
          <a:bodyPr lIns="121863" tIns="60931" rIns="121863" bIns="60931">
            <a:spAutoFit/>
          </a:bodyPr>
          <a:lstStyle/>
          <a:p>
            <a:pPr marL="0" marR="0" lvl="0" indent="0" algn="just" defTabSz="457200" rtl="0" fontAlgn="base">
              <a:lnSpc>
                <a:spcPts val="3600"/>
              </a:lnSpc>
              <a:spcBef>
                <a:spcPct val="0"/>
              </a:spcBef>
              <a:spcAft>
                <a:spcPct val="0"/>
              </a:spcAft>
              <a:buClrTx/>
              <a:buSzTx/>
              <a:buFontTx/>
              <a:buNone/>
              <a:defRPr/>
            </a:pPr>
            <a:r>
              <a:rPr kumimoji="0" lang="zh-CN" altLang="en-US"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a:t>
            </a:r>
            <a:r>
              <a:rPr kumimoji="0" lang="en-US"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1</a:t>
            </a:r>
            <a:r>
              <a:rPr kumimoji="0" lang="zh-CN" altLang="en-US"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a:t>
            </a:r>
            <a:r>
              <a:rPr kumimoji="0" lang="zh-CN"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Times New Roman" panose="02020603050405020304" charset="0"/>
              </a:rPr>
              <a:t>逻辑推理形式：</a:t>
            </a:r>
            <a:r>
              <a:rPr kumimoji="0" lang="en-US"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_____________</a:t>
            </a:r>
            <a:endParaRPr kumimoji="0" lang="en-US"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endParaRPr>
          </a:p>
          <a:p>
            <a:pPr marL="0" marR="0" lvl="0" indent="0" algn="just" defTabSz="457200" rtl="0" fontAlgn="base">
              <a:lnSpc>
                <a:spcPts val="3600"/>
              </a:lnSpc>
              <a:spcBef>
                <a:spcPct val="0"/>
              </a:spcBef>
              <a:spcAft>
                <a:spcPct val="0"/>
              </a:spcAft>
              <a:buClrTx/>
              <a:buSzTx/>
              <a:buFontTx/>
              <a:buNone/>
              <a:defRPr/>
            </a:pPr>
            <a:r>
              <a:rPr kumimoji="0" lang="zh-CN" altLang="en-US"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a:t>
            </a:r>
            <a:r>
              <a:rPr kumimoji="0" lang="en-US"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2</a:t>
            </a:r>
            <a:r>
              <a:rPr kumimoji="0" lang="zh-CN" altLang="en-US"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rPr>
              <a:t>）</a:t>
            </a:r>
            <a:r>
              <a:rPr kumimoji="0" lang="zh-CN"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Times New Roman" panose="02020603050405020304" charset="0"/>
              </a:rPr>
              <a:t>概括推理过程：</a:t>
            </a:r>
            <a:endParaRPr kumimoji="0" lang="en-US"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Times New Roman" panose="02020603050405020304" charset="0"/>
            </a:endParaRPr>
          </a:p>
          <a:p>
            <a:pPr marL="0" marR="0" lvl="0" indent="0" algn="just" defTabSz="457200" rtl="0" fontAlgn="base">
              <a:lnSpc>
                <a:spcPts val="3600"/>
              </a:lnSpc>
              <a:spcBef>
                <a:spcPct val="0"/>
              </a:spcBef>
              <a:spcAft>
                <a:spcPct val="0"/>
              </a:spcAft>
              <a:buClrTx/>
              <a:buSzTx/>
              <a:buFontTx/>
              <a:buNone/>
              <a:defRPr/>
            </a:pPr>
            <a:endParaRPr kumimoji="0" lang="en-US" altLang="zh-CN" sz="2750" b="1" i="0" u="none" strike="noStrike" kern="100" cap="none" spc="0" normalizeH="0" baseline="0" noProof="0">
              <a:ln>
                <a:noFill/>
              </a:ln>
              <a:solidFill>
                <a:srgbClr val="000000"/>
              </a:solidFill>
              <a:effectLst/>
              <a:uLnTx/>
              <a:uFillTx/>
              <a:latin typeface="Times New Roman" panose="02020603050405020304" charset="0"/>
              <a:ea typeface="方正中等线简体" pitchFamily="65" charset="-122"/>
              <a:cs typeface="Courier New" panose="02070309020205020404" pitchFamily="49" charset="0"/>
            </a:endParaRPr>
          </a:p>
          <a:p>
            <a:pPr marL="0" marR="0" lvl="0" indent="0" algn="just" defTabSz="457200" rtl="0" fontAlgn="base">
              <a:lnSpc>
                <a:spcPts val="3600"/>
              </a:lnSpc>
              <a:spcBef>
                <a:spcPct val="0"/>
              </a:spcBef>
              <a:spcAft>
                <a:spcPct val="0"/>
              </a:spcAft>
              <a:buClrTx/>
              <a:buSzTx/>
              <a:buFontTx/>
              <a:buNone/>
              <a:defRPr/>
            </a:pPr>
            <a:endParaRPr kumimoji="0" lang="zh-CN" altLang="zh-CN" sz="2750" b="1" i="0" u="none" strike="noStrike" kern="1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title=""/>
          <p:cNvSpPr/>
          <p:nvPr>
            <p:custDataLst>
              <p:tags r:id="rId5"/>
            </p:custDataLst>
          </p:nvPr>
        </p:nvSpPr>
        <p:spPr>
          <a:xfrm>
            <a:off x="3640094" y="4232448"/>
            <a:ext cx="2975610" cy="513080"/>
          </a:xfrm>
          <a:prstGeom prst="rect">
            <a:avLst/>
          </a:prstGeom>
        </p:spPr>
        <p:txBody>
          <a:bodyPr wrap="none" lIns="91435" tIns="45717" rIns="91435" bIns="45717">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zh-CN" sz="2750" b="1" i="0" u="none" strike="noStrike" kern="100" cap="none" spc="0" normalizeH="0" baseline="0" noProof="0">
                <a:ln>
                  <a:noFill/>
                </a:ln>
                <a:solidFill>
                  <a:srgbClr val="C00000"/>
                </a:solidFill>
                <a:effectLst/>
                <a:uLnTx/>
                <a:uFillTx/>
                <a:latin typeface="微软雅黑" panose="020b0503020204020204" charset="-122"/>
                <a:ea typeface="微软雅黑"/>
                <a:cs typeface="Times New Roman" panose="02020603050405020304" charset="0"/>
              </a:rPr>
              <a:t>充分条件假言推理</a:t>
            </a:r>
            <a:endParaRPr kumimoji="0" lang="zh-CN" altLang="zh-CN" sz="2750" b="1" i="0" u="none" strike="noStrike" kern="100" cap="none" spc="0" normalizeH="0" baseline="0" noProof="0">
              <a:ln>
                <a:noFill/>
              </a:ln>
              <a:solidFill>
                <a:srgbClr val="C00000"/>
              </a:solidFill>
              <a:effectLst/>
              <a:uLnTx/>
              <a:uFillTx/>
              <a:latin typeface="微软雅黑" panose="020b0503020204020204" charset="-122"/>
              <a:ea typeface="微软雅黑"/>
              <a:cs typeface="Times New Roman" panose="02020603050405020304" charset="0"/>
            </a:endParaRPr>
          </a:p>
        </p:txBody>
      </p:sp>
      <p:sp>
        <p:nvSpPr>
          <p:cNvPr id="6" name="矩形 5" title=""/>
          <p:cNvSpPr/>
          <p:nvPr>
            <p:custDataLst>
              <p:tags r:id="rId6"/>
            </p:custDataLst>
          </p:nvPr>
        </p:nvSpPr>
        <p:spPr>
          <a:xfrm>
            <a:off x="509490" y="4679704"/>
            <a:ext cx="11247952" cy="1582420"/>
          </a:xfrm>
          <a:prstGeom prst="rect">
            <a:avLst/>
          </a:prstGeom>
        </p:spPr>
        <p:txBody>
          <a:bodyPr lIns="121863" tIns="60931" rIns="121863" bIns="60931">
            <a:spAutoFit/>
          </a:bodyPr>
          <a:lstStyle/>
          <a:p>
            <a:pPr marL="0" marR="0" lvl="0" indent="0" algn="just" defTabSz="457200" rtl="0" fontAlgn="base">
              <a:lnSpc>
                <a:spcPts val="3800"/>
              </a:lnSpc>
              <a:spcBef>
                <a:spcPct val="0"/>
              </a:spcBef>
              <a:spcAft>
                <a:spcPct val="0"/>
              </a:spcAft>
              <a:buClrTx/>
              <a:buSzTx/>
              <a:buFontTx/>
              <a:buNone/>
              <a:defRPr/>
            </a:pPr>
            <a:r>
              <a:rPr kumimoji="0" lang="en-US" altLang="zh-CN" sz="2750" b="0" i="0" u="none" strike="noStrike" kern="100" cap="none" spc="0" normalizeH="0" baseline="0" noProof="0">
                <a:ln>
                  <a:noFill/>
                </a:ln>
                <a:solidFill>
                  <a:srgbClr val="C00000"/>
                </a:solidFill>
                <a:effectLst/>
                <a:uLnTx/>
                <a:uFillTx/>
                <a:latin typeface="Times New Roman" panose="02020603050405020304" charset="0"/>
                <a:ea typeface="方正中等线简体" pitchFamily="65" charset="-122"/>
                <a:cs typeface="Times New Roman" panose="02020603050405020304" charset="0"/>
              </a:rPr>
              <a:t>                                 </a:t>
            </a:r>
            <a:r>
              <a:rPr kumimoji="0" lang="zh-CN" altLang="zh-CN" sz="2750" b="1" i="0" u="none" strike="noStrike" kern="100" cap="none" spc="0" normalizeH="0" baseline="0" noProof="0">
                <a:ln>
                  <a:noFill/>
                </a:ln>
                <a:solidFill>
                  <a:srgbClr val="C00000"/>
                </a:solidFill>
                <a:effectLst/>
                <a:uLnTx/>
                <a:uFillTx/>
                <a:latin typeface="微软雅黑" panose="020b0503020204020204" charset="-122"/>
                <a:ea typeface="微软雅黑"/>
                <a:cs typeface="Times New Roman" panose="02020603050405020304" charset="0"/>
              </a:rPr>
              <a:t>如果县官以土换金，那么不可能只有两个人用竹扁担抬送金子到他那里→</a:t>
            </a:r>
            <a:r>
              <a:rPr kumimoji="0" lang="zh-CN" altLang="zh-CN" sz="2750" b="1" i="0" u="none" strike="noStrike" kern="1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rPr>
              <a:t>但事实上，运</a:t>
            </a:r>
            <a:r>
              <a:rPr kumimoji="0" lang="en-US" altLang="zh-CN" sz="2750" b="1" i="0" u="none" strike="noStrike" kern="1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rPr>
              <a:t>“</a:t>
            </a:r>
            <a:r>
              <a:rPr kumimoji="0" lang="zh-CN" altLang="zh-CN" sz="2750" b="1" i="0" u="none" strike="noStrike" kern="1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rPr>
              <a:t>金</a:t>
            </a:r>
            <a:r>
              <a:rPr kumimoji="0" lang="en-US" altLang="zh-CN" sz="2750" b="1" i="0" u="none" strike="noStrike" kern="1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rPr>
              <a:t>”</a:t>
            </a:r>
            <a:r>
              <a:rPr kumimoji="0" lang="zh-CN" altLang="zh-CN" sz="2750" b="1" i="0" u="none" strike="noStrike" kern="1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rPr>
              <a:t>的只有两个人，用的是竹扁担</a:t>
            </a:r>
            <a:r>
              <a:rPr kumimoji="0" lang="zh-CN" altLang="zh-CN" sz="2750" b="1" i="0" u="none" strike="noStrike" kern="100" cap="none" spc="0" normalizeH="0" baseline="0" noProof="0">
                <a:ln>
                  <a:noFill/>
                </a:ln>
                <a:solidFill>
                  <a:srgbClr val="C00000"/>
                </a:solidFill>
                <a:effectLst/>
                <a:uLnTx/>
                <a:uFillTx/>
                <a:latin typeface="微软雅黑" panose="020b0503020204020204" charset="-122"/>
                <a:ea typeface="微软雅黑"/>
                <a:cs typeface="Times New Roman" panose="02020603050405020304" charset="0"/>
              </a:rPr>
              <a:t>→所以县官收到的不是黄金，不可能以土换金。</a:t>
            </a:r>
            <a:endParaRPr kumimoji="0" lang="zh-CN" altLang="zh-CN" sz="2750" b="1" i="0" u="none" strike="noStrike" kern="1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3" name="文本框 2" title=""/>
          <p:cNvSpPr txBox="1"/>
          <p:nvPr>
            <p:custDataLst>
              <p:tags r:id="rId7"/>
            </p:custDataLst>
          </p:nvPr>
        </p:nvSpPr>
        <p:spPr>
          <a:xfrm>
            <a:off x="751205" y="185420"/>
            <a:ext cx="2442845" cy="583565"/>
          </a:xfrm>
          <a:prstGeom prst="rect">
            <a:avLst/>
          </a:prstGeom>
          <a:solidFill>
            <a:schemeClr val="accent6">
              <a:lumMod val="40000"/>
              <a:lumOff val="60000"/>
            </a:schemeClr>
          </a:solidFill>
        </p:spPr>
        <p:txBody>
          <a:bodyPr wrap="square" rtlCol="0">
            <a:spAutoFit/>
          </a:bodyPr>
          <a:lstStyle/>
          <a:p>
            <a:r>
              <a:rPr lang="zh-CN" altLang="en-US" sz="3200" b="1">
                <a:latin typeface="方正粗黑宋简体" panose="02000000000000000000" charset="-122"/>
                <a:ea typeface="方正粗黑宋简体" panose="02000000000000000000" charset="-122"/>
                <a:cs typeface="方正粗黑宋简体" panose="02000000000000000000" charset="-122"/>
              </a:rPr>
              <a:t>课本第</a:t>
            </a:r>
            <a:r>
              <a:rPr lang="en-US" altLang="zh-CN" sz="3200" b="1">
                <a:latin typeface="方正粗黑宋简体" panose="02000000000000000000" charset="-122"/>
                <a:ea typeface="方正粗黑宋简体" panose="02000000000000000000" charset="-122"/>
                <a:cs typeface="方正粗黑宋简体" panose="02000000000000000000" charset="-122"/>
              </a:rPr>
              <a:t>94</a:t>
            </a:r>
            <a:r>
              <a:rPr lang="zh-CN" altLang="en-US" sz="3200" b="1">
                <a:latin typeface="方正粗黑宋简体" panose="02000000000000000000" charset="-122"/>
                <a:ea typeface="方正粗黑宋简体" panose="02000000000000000000" charset="-122"/>
                <a:cs typeface="方正粗黑宋简体" panose="02000000000000000000" charset="-122"/>
              </a:rPr>
              <a:t>页</a:t>
            </a:r>
            <a:endParaRPr lang="zh-CN" altLang="en-US" sz="3200" b="1">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title=""/>
          <p:cNvSpPr txBox="1"/>
          <p:nvPr>
            <p:custDataLst>
              <p:tags r:id="rId8"/>
            </p:custDataLst>
          </p:nvPr>
        </p:nvSpPr>
        <p:spPr>
          <a:xfrm>
            <a:off x="6826885" y="4232275"/>
            <a:ext cx="4450080" cy="534035"/>
          </a:xfrm>
          <a:prstGeom prst="rect">
            <a:avLst/>
          </a:prstGeom>
          <a:solidFill>
            <a:schemeClr val="accent6">
              <a:lumMod val="40000"/>
              <a:lumOff val="60000"/>
            </a:schemeClr>
          </a:solidFill>
        </p:spPr>
        <p:txBody>
          <a:bodyPr wrap="none" rtlCol="0" anchor="t">
            <a:spAutoFit/>
          </a:bodyPr>
          <a:lstStyle/>
          <a:p>
            <a:pPr algn="just" defTabSz="863600">
              <a:lnSpc>
                <a:spcPct val="120000"/>
              </a:lnSpc>
            </a:pPr>
            <a:r>
              <a:rPr lang="zh-CN" altLang="en-US" sz="2400" b="1">
                <a:latin typeface="微软雅黑" panose="020b0503020204020204" charset="-122"/>
                <a:ea typeface="微软雅黑"/>
                <a:sym typeface="Wingdings" panose="05000000000000000000" pitchFamily="2" charset="2"/>
              </a:rPr>
              <a:t>否定后件则可以推出前件的否定</a:t>
            </a:r>
            <a:endParaRPr lang="zh-CN" altLang="en-US" sz="2400" b="1">
              <a:latin typeface="微软雅黑" panose="020b0503020204020204" charset="-122"/>
              <a:ea typeface="微软雅黑"/>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2"/>
          <a:stretch>
            <a:fillRect/>
          </a:stretch>
        </a:blipFill>
        <a:effectLst/>
      </p:bgPr>
    </p:bg>
    <p:spTree>
      <p:nvGrpSpPr>
        <p:cNvPr id="1" name=""/>
        <p:cNvGrpSpPr/>
        <p:nvPr>
          <p:custDataLst>
            <p:tags r:id="rId2"/>
          </p:custDataLst>
        </p:nvPr>
      </p:nvGrpSpPr>
      <p:grpSpPr>
        <a:xfrm>
          <a:off x="0" y="0"/>
          <a:ext cx="0" cy="0"/>
        </a:xfrm>
      </p:grpSpPr>
      <p:sp>
        <p:nvSpPr>
          <p:cNvPr id="12" name="文本框 11" title=""/>
          <p:cNvSpPr txBox="1"/>
          <p:nvPr>
            <p:custDataLst>
              <p:tags r:id="rId3"/>
            </p:custDataLst>
          </p:nvPr>
        </p:nvSpPr>
        <p:spPr>
          <a:xfrm>
            <a:off x="554990" y="1083945"/>
            <a:ext cx="11081385" cy="1645285"/>
          </a:xfrm>
          <a:prstGeom prst="rect">
            <a:avLst/>
          </a:prstGeom>
          <a:solidFill>
            <a:schemeClr val="bg1"/>
          </a:solidFill>
        </p:spPr>
        <p:txBody>
          <a:bodyPr wrap="square" rtlCol="0">
            <a:spAutoFit/>
          </a:bodyPr>
          <a:lstStyle/>
          <a:p>
            <a:pPr algn="just" fontAlgn="auto">
              <a:lnSpc>
                <a:spcPts val="4040"/>
              </a:lnSpc>
            </a:pPr>
            <a:r>
              <a:rPr lang="zh-CN" altLang="en-US" sz="2800" b="1">
                <a:solidFill>
                  <a:srgbClr val="C00000"/>
                </a:solidFill>
                <a:latin typeface="微软雅黑" panose="020b0503020204020204" charset="-122"/>
                <a:ea typeface="微软雅黑"/>
              </a:rPr>
              <a:t>（</a:t>
            </a:r>
            <a:r>
              <a:rPr lang="en-US" altLang="zh-CN" sz="2800" b="1">
                <a:solidFill>
                  <a:srgbClr val="C00000"/>
                </a:solidFill>
                <a:latin typeface="微软雅黑" panose="020b0503020204020204" charset="-122"/>
                <a:ea typeface="微软雅黑"/>
              </a:rPr>
              <a:t>2</a:t>
            </a:r>
            <a:r>
              <a:rPr lang="zh-CN" altLang="en-US" sz="2800" b="1">
                <a:solidFill>
                  <a:srgbClr val="C00000"/>
                </a:solidFill>
                <a:latin typeface="微软雅黑" panose="020b0503020204020204" charset="-122"/>
                <a:ea typeface="微软雅黑"/>
              </a:rPr>
              <a:t>）</a:t>
            </a:r>
            <a:r>
              <a:rPr lang="zh-CN" altLang="en-US" sz="2800" b="1" u="sng">
                <a:solidFill>
                  <a:srgbClr val="1F2DA8"/>
                </a:solidFill>
                <a:latin typeface="微软雅黑" panose="020b0503020204020204" charset="-122"/>
                <a:ea typeface="微软雅黑"/>
              </a:rPr>
              <a:t>必要条件</a:t>
            </a:r>
            <a:r>
              <a:rPr lang="zh-CN" altLang="en-US" sz="2800" b="1">
                <a:solidFill>
                  <a:srgbClr val="C00000"/>
                </a:solidFill>
                <a:latin typeface="微软雅黑" panose="020b0503020204020204" charset="-122"/>
                <a:ea typeface="微软雅黑"/>
              </a:rPr>
              <a:t>假言推理的</a:t>
            </a:r>
            <a:r>
              <a:rPr lang="zh-CN" altLang="en-US" sz="2800" b="1" u="sng">
                <a:solidFill>
                  <a:srgbClr val="1F2DA8"/>
                </a:solidFill>
                <a:latin typeface="微软雅黑" panose="020b0503020204020204" charset="-122"/>
                <a:ea typeface="微软雅黑"/>
              </a:rPr>
              <a:t>基本原则</a:t>
            </a:r>
            <a:r>
              <a:rPr lang="zh-CN" altLang="en-US" sz="2800" b="1">
                <a:solidFill>
                  <a:srgbClr val="C00000"/>
                </a:solidFill>
                <a:latin typeface="微软雅黑" panose="020b0503020204020204" charset="-122"/>
                <a:ea typeface="微软雅黑"/>
              </a:rPr>
              <a:t>是：小前提肯定大前提的后件，结论就要肯定大前提的前件；小前提否定大前提的前件，结论就要否定大前提的后件。</a:t>
            </a:r>
            <a:endParaRPr lang="zh-CN" altLang="en-US" sz="2800">
              <a:latin typeface="微软雅黑" panose="020b0503020204020204" charset="-122"/>
              <a:ea typeface="微软雅黑"/>
            </a:endParaRPr>
          </a:p>
        </p:txBody>
      </p:sp>
      <p:sp>
        <p:nvSpPr>
          <p:cNvPr id="2" name="文本框 1" title=""/>
          <p:cNvSpPr txBox="1"/>
          <p:nvPr>
            <p:custDataLst>
              <p:tags r:id="rId4"/>
            </p:custDataLst>
          </p:nvPr>
        </p:nvSpPr>
        <p:spPr>
          <a:xfrm>
            <a:off x="447040" y="3613150"/>
            <a:ext cx="11080115" cy="2317750"/>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just" fontAlgn="auto">
              <a:lnSpc>
                <a:spcPts val="4340"/>
              </a:lnSpc>
            </a:pPr>
            <a:r>
              <a:rPr lang="zh-CN" altLang="en-US" sz="2800" b="1">
                <a:latin typeface="微软雅黑" panose="020b0503020204020204" charset="-122"/>
                <a:ea typeface="微软雅黑"/>
                <a:sym typeface="+mn-ea"/>
              </a:rPr>
              <a:t>①</a:t>
            </a:r>
            <a:r>
              <a:rPr lang="zh-CN" altLang="en-US" sz="2800" b="1" u="sng">
                <a:solidFill>
                  <a:srgbClr val="1F2DA8"/>
                </a:solidFill>
                <a:latin typeface="微软雅黑" panose="020b0503020204020204" charset="-122"/>
                <a:ea typeface="微软雅黑"/>
                <a:sym typeface="+mn-ea"/>
              </a:rPr>
              <a:t>只有</a:t>
            </a:r>
            <a:r>
              <a:rPr lang="zh-CN" altLang="en-US" sz="2800" b="1">
                <a:latin typeface="微软雅黑" panose="020b0503020204020204" charset="-122"/>
                <a:ea typeface="微软雅黑"/>
                <a:sym typeface="+mn-ea"/>
              </a:rPr>
              <a:t>肥料足，菜</a:t>
            </a:r>
            <a:r>
              <a:rPr lang="zh-CN" altLang="en-US" sz="2800" b="1" u="sng">
                <a:solidFill>
                  <a:srgbClr val="1F2DA8"/>
                </a:solidFill>
                <a:latin typeface="微软雅黑" panose="020b0503020204020204" charset="-122"/>
                <a:ea typeface="微软雅黑"/>
                <a:sym typeface="+mn-ea"/>
              </a:rPr>
              <a:t>才</a:t>
            </a:r>
            <a:r>
              <a:rPr lang="zh-CN" altLang="en-US" sz="2800" b="1">
                <a:latin typeface="微软雅黑" panose="020b0503020204020204" charset="-122"/>
                <a:ea typeface="微软雅黑"/>
                <a:sym typeface="+mn-ea"/>
              </a:rPr>
              <a:t>长得好。这块地的菜长得好，所以，这块地肥料足。</a:t>
            </a:r>
            <a:endParaRPr lang="zh-CN" altLang="en-US" sz="2800" b="1">
              <a:latin typeface="微软雅黑" panose="020b0503020204020204" charset="-122"/>
              <a:ea typeface="微软雅黑"/>
            </a:endParaRPr>
          </a:p>
          <a:p>
            <a:pPr algn="just" fontAlgn="auto">
              <a:lnSpc>
                <a:spcPts val="4340"/>
              </a:lnSpc>
            </a:pPr>
            <a:r>
              <a:rPr lang="zh-CN" altLang="en-US" sz="2800" b="1">
                <a:latin typeface="微软雅黑" panose="020b0503020204020204" charset="-122"/>
                <a:ea typeface="微软雅黑"/>
                <a:sym typeface="+mn-ea"/>
              </a:rPr>
              <a:t>②育种时，</a:t>
            </a:r>
            <a:r>
              <a:rPr lang="zh-CN" altLang="en-US" sz="2800" b="1" u="sng">
                <a:solidFill>
                  <a:srgbClr val="1F2DA8"/>
                </a:solidFill>
                <a:latin typeface="微软雅黑" panose="020b0503020204020204" charset="-122"/>
                <a:ea typeface="微软雅黑"/>
                <a:sym typeface="+mn-ea"/>
              </a:rPr>
              <a:t>只有</a:t>
            </a:r>
            <a:r>
              <a:rPr lang="zh-CN" altLang="en-US" sz="2800" b="1">
                <a:latin typeface="微软雅黑" panose="020b0503020204020204" charset="-122"/>
                <a:ea typeface="微软雅黑"/>
                <a:sym typeface="+mn-ea"/>
              </a:rPr>
              <a:t>达到一定的温度，种子</a:t>
            </a:r>
            <a:r>
              <a:rPr lang="zh-CN" altLang="en-US" sz="2800" b="1" u="sng">
                <a:solidFill>
                  <a:srgbClr val="1F2DA8"/>
                </a:solidFill>
                <a:latin typeface="微软雅黑" panose="020b0503020204020204" charset="-122"/>
                <a:ea typeface="微软雅黑"/>
                <a:sym typeface="+mn-ea"/>
              </a:rPr>
              <a:t>才</a:t>
            </a:r>
            <a:r>
              <a:rPr lang="zh-CN" altLang="en-US" sz="2800" b="1">
                <a:latin typeface="微软雅黑" panose="020b0503020204020204" charset="-122"/>
                <a:ea typeface="微软雅黑"/>
                <a:sym typeface="+mn-ea"/>
              </a:rPr>
              <a:t>能发芽。这次育种没有达到一定的温度，所以种子没有发芽。</a:t>
            </a:r>
            <a:endParaRPr lang="zh-CN" altLang="en-US" sz="2800" b="1">
              <a:latin typeface="微软雅黑" panose="020b0503020204020204" charset="-122"/>
              <a:ea typeface="微软雅黑"/>
            </a:endParaRPr>
          </a:p>
        </p:txBody>
      </p:sp>
      <p:sp>
        <p:nvSpPr>
          <p:cNvPr id="66562" name="文本框 2" title=""/>
          <p:cNvSpPr/>
          <p:nvPr>
            <p:custDataLst>
              <p:tags r:id="rId5"/>
            </p:custDataLst>
          </p:nvPr>
        </p:nvSpPr>
        <p:spPr>
          <a:xfrm>
            <a:off x="2533650" y="2912745"/>
            <a:ext cx="6122035" cy="516890"/>
          </a:xfrm>
          <a:prstGeom prst="rect">
            <a:avLst/>
          </a:prstGeom>
          <a:solidFill>
            <a:srgbClr val="C00000"/>
          </a:solidFill>
          <a:ln w="12700">
            <a:noFill/>
          </a:ln>
        </p:spPr>
        <p:txBody>
          <a:bodyPr wrap="square" lIns="86411" tIns="43205" rIns="86411" bIns="43205" anchor="t">
            <a:spAutoFit/>
          </a:bodyPr>
          <a:lstStyle/>
          <a:p>
            <a:pPr defTabSz="863600"/>
            <a:r>
              <a:rPr lang="zh-CN" altLang="en-US" sz="2800" b="1">
                <a:solidFill>
                  <a:srgbClr val="FFFFFF"/>
                </a:solidFill>
                <a:latin typeface="微软雅黑" panose="020b0503020204020204" charset="-122"/>
                <a:ea typeface="微软雅黑"/>
              </a:rPr>
              <a:t>进行推理的命题是一个必要条件命题。</a:t>
            </a:r>
            <a:endParaRPr lang="zh-CN" altLang="en-US" sz="2800" b="1">
              <a:solidFill>
                <a:srgbClr val="FFFFFF"/>
              </a:solidFill>
              <a:latin typeface="微软雅黑" panose="020b0503020204020204" charset="-122"/>
              <a:ea typeface="微软雅黑"/>
            </a:endParaRPr>
          </a:p>
        </p:txBody>
      </p:sp>
      <p:sp>
        <p:nvSpPr>
          <p:cNvPr id="5" name="文本框 4" title=""/>
          <p:cNvSpPr txBox="1"/>
          <p:nvPr>
            <p:custDataLst>
              <p:tags r:id="rId6"/>
            </p:custDataLst>
          </p:nvPr>
        </p:nvSpPr>
        <p:spPr>
          <a:xfrm>
            <a:off x="7249795" y="4233545"/>
            <a:ext cx="1670685" cy="521970"/>
          </a:xfrm>
          <a:prstGeom prst="rect">
            <a:avLst/>
          </a:prstGeom>
          <a:solidFill>
            <a:schemeClr val="accent6">
              <a:lumMod val="60000"/>
              <a:lumOff val="40000"/>
            </a:schemeClr>
          </a:solidFill>
        </p:spPr>
        <p:txBody>
          <a:bodyPr wrap="square" rtlCol="0">
            <a:spAutoFit/>
          </a:bodyPr>
          <a:lstStyle/>
          <a:p>
            <a:r>
              <a:rPr lang="zh-CN" altLang="en-US" sz="2800" b="1">
                <a:solidFill>
                  <a:srgbClr val="1F2DA8"/>
                </a:solidFill>
                <a:latin typeface="微软雅黑" panose="020b0503020204020204" charset="-122"/>
                <a:ea typeface="微软雅黑"/>
              </a:rPr>
              <a:t>肯定后件</a:t>
            </a:r>
            <a:endParaRPr lang="zh-CN" altLang="en-US" sz="2800" b="1">
              <a:solidFill>
                <a:srgbClr val="1F2DA8"/>
              </a:solidFill>
              <a:latin typeface="微软雅黑" panose="020b0503020204020204" charset="-122"/>
              <a:ea typeface="微软雅黑"/>
            </a:endParaRPr>
          </a:p>
        </p:txBody>
      </p:sp>
      <p:sp>
        <p:nvSpPr>
          <p:cNvPr id="3" name="文本框 2" title=""/>
          <p:cNvSpPr txBox="1"/>
          <p:nvPr>
            <p:custDataLst>
              <p:tags r:id="rId7"/>
            </p:custDataLst>
          </p:nvPr>
        </p:nvSpPr>
        <p:spPr>
          <a:xfrm>
            <a:off x="7249795" y="5332730"/>
            <a:ext cx="1670685" cy="521970"/>
          </a:xfrm>
          <a:prstGeom prst="rect">
            <a:avLst/>
          </a:prstGeom>
          <a:solidFill>
            <a:schemeClr val="accent6">
              <a:lumMod val="60000"/>
              <a:lumOff val="40000"/>
            </a:schemeClr>
          </a:solidFill>
        </p:spPr>
        <p:txBody>
          <a:bodyPr wrap="square" rtlCol="0">
            <a:spAutoFit/>
          </a:bodyPr>
          <a:lstStyle/>
          <a:p>
            <a:r>
              <a:rPr lang="zh-CN" altLang="en-US" sz="2800" b="1">
                <a:solidFill>
                  <a:srgbClr val="1F2DA8"/>
                </a:solidFill>
                <a:latin typeface="微软雅黑" panose="020b0503020204020204" charset="-122"/>
                <a:ea typeface="微软雅黑"/>
              </a:rPr>
              <a:t>否定前件</a:t>
            </a:r>
            <a:endParaRPr lang="zh-CN" altLang="en-US" sz="2800" b="1">
              <a:solidFill>
                <a:srgbClr val="1F2DA8"/>
              </a:solidFill>
              <a:latin typeface="方正粗黑宋简体" panose="02000000000000000000" charset="-122"/>
              <a:ea typeface="方正粗黑宋简体" panose="02000000000000000000" charset="-122"/>
            </a:endParaRPr>
          </a:p>
        </p:txBody>
      </p:sp>
      <p:grpSp>
        <p:nvGrpSpPr>
          <p:cNvPr id="7" name="组合 6" title=""/>
          <p:cNvGrpSpPr/>
          <p:nvPr>
            <p:custDataLst>
              <p:tags r:id="rId8"/>
            </p:custDataLst>
          </p:nvPr>
        </p:nvGrpSpPr>
        <p:grpSpPr>
          <a:xfrm>
            <a:off x="581177" y="333792"/>
            <a:ext cx="3006090" cy="653415"/>
            <a:chOff x="738657" y="836712"/>
            <a:chExt cx="3006090" cy="653415"/>
          </a:xfrm>
        </p:grpSpPr>
        <p:sp>
          <p:nvSpPr>
            <p:cNvPr id="14" name="文本框 13"/>
            <p:cNvSpPr txBox="1"/>
            <p:nvPr>
              <p:custDataLst>
                <p:tags r:id="rId9"/>
              </p:custDataLst>
            </p:nvPr>
          </p:nvSpPr>
          <p:spPr>
            <a:xfrm>
              <a:off x="1466367" y="843062"/>
              <a:ext cx="2278380" cy="583565"/>
            </a:xfrm>
            <a:prstGeom prst="rect">
              <a:avLst/>
            </a:prstGeom>
            <a:solidFill>
              <a:schemeClr val="accent2"/>
            </a:solidFill>
          </p:spPr>
          <p:txBody>
            <a:bodyPr wrap="square" rtlCol="0">
              <a:spAutoFit/>
            </a:bodyPr>
            <a:lstStyle/>
            <a:p>
              <a:pPr lvl="0" algn="l">
                <a:buClrTx/>
                <a:buSzTx/>
                <a:buFontTx/>
              </a:pPr>
              <a:r>
                <a:rPr lang="en-US" altLang="zh-CN" sz="3200" b="1">
                  <a:solidFill>
                    <a:srgbClr val="1F2DA8"/>
                  </a:solidFill>
                  <a:latin typeface="微软雅黑" panose="020b0503020204020204" charset="-122"/>
                  <a:ea typeface="微软雅黑"/>
                  <a:cs typeface="微软雅黑" panose="020b0503020204020204" charset="-122"/>
                  <a:sym typeface="+mn-ea"/>
                </a:rPr>
                <a:t>2.假言推理</a:t>
              </a:r>
              <a:endParaRPr lang="en-US" altLang="zh-CN" sz="3200" b="1">
                <a:solidFill>
                  <a:srgbClr val="1F2DA8"/>
                </a:solidFill>
                <a:latin typeface="微软雅黑" panose="020b0503020204020204" charset="-122"/>
                <a:ea typeface="微软雅黑"/>
                <a:cs typeface="微软雅黑" panose="020b0503020204020204" charset="-122"/>
                <a:sym typeface="+mn-ea"/>
              </a:endParaRPr>
            </a:p>
          </p:txBody>
        </p:sp>
        <p:sp>
          <p:nvSpPr>
            <p:cNvPr id="8" name="菱形 7"/>
            <p:cNvSpPr/>
            <p:nvPr>
              <p:custDataLst>
                <p:tags r:id="rId10"/>
              </p:custDataLst>
            </p:nvPr>
          </p:nvSpPr>
          <p:spPr>
            <a:xfrm>
              <a:off x="738657" y="836712"/>
              <a:ext cx="727710" cy="653415"/>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grpSp>
      <p:sp>
        <p:nvSpPr>
          <p:cNvPr id="9" name="文本框 8" title=""/>
          <p:cNvSpPr txBox="1"/>
          <p:nvPr>
            <p:custDataLst>
              <p:tags r:id="rId11"/>
            </p:custDataLst>
          </p:nvPr>
        </p:nvSpPr>
        <p:spPr>
          <a:xfrm>
            <a:off x="3644265" y="205740"/>
            <a:ext cx="7633335" cy="718185"/>
          </a:xfrm>
          <a:prstGeom prst="rect">
            <a:avLst/>
          </a:prstGeom>
          <a:noFill/>
        </p:spPr>
        <p:txBody>
          <a:bodyPr wrap="square" rtlCol="0" anchor="t">
            <a:noAutofit/>
          </a:bodyPr>
          <a:lstStyle/>
          <a:p>
            <a:pPr>
              <a:lnSpc>
                <a:spcPct val="150000"/>
              </a:lnSpc>
            </a:pPr>
            <a:r>
              <a:rPr lang="zh-CN" altLang="en-US" sz="2800" b="1">
                <a:solidFill>
                  <a:schemeClr val="tx1"/>
                </a:solidFill>
                <a:latin typeface="微软雅黑" panose="020b0503020204020204" charset="-122"/>
                <a:ea typeface="微软雅黑"/>
                <a:cs typeface="微软雅黑" panose="020b0503020204020204" charset="-122"/>
                <a:sym typeface="+mn-ea"/>
              </a:rPr>
              <a:t>（①</a:t>
            </a:r>
            <a:r>
              <a:rPr lang="zh-CN" altLang="en-US" sz="2800" b="1">
                <a:solidFill>
                  <a:schemeClr val="tx1"/>
                </a:solidFill>
                <a:highlight>
                  <a:srgbClr val="FFFF00"/>
                </a:highlight>
                <a:latin typeface="微软雅黑" panose="020b0503020204020204" charset="-122"/>
                <a:ea typeface="微软雅黑"/>
                <a:cs typeface="微软雅黑" panose="020b0503020204020204" charset="-122"/>
                <a:sym typeface="+mn-ea"/>
              </a:rPr>
              <a:t>充分条件</a:t>
            </a:r>
            <a:r>
              <a:rPr lang="zh-CN" altLang="en-US" sz="2800" b="1">
                <a:solidFill>
                  <a:schemeClr val="tx1"/>
                </a:solidFill>
                <a:latin typeface="微软雅黑" panose="020b0503020204020204" charset="-122"/>
                <a:ea typeface="微软雅黑"/>
                <a:cs typeface="微软雅黑" panose="020b0503020204020204" charset="-122"/>
                <a:sym typeface="+mn-ea"/>
              </a:rPr>
              <a:t>假言推理</a:t>
            </a:r>
            <a:r>
              <a:rPr lang="en-US" altLang="zh-CN" sz="2800" b="1">
                <a:solidFill>
                  <a:schemeClr val="tx1"/>
                </a:solidFill>
                <a:latin typeface="微软雅黑" panose="020b0503020204020204" charset="-122"/>
                <a:ea typeface="微软雅黑"/>
                <a:cs typeface="微软雅黑" panose="020b0503020204020204" charset="-122"/>
                <a:sym typeface="+mn-ea"/>
              </a:rPr>
              <a:t> </a:t>
            </a:r>
            <a:r>
              <a:rPr lang="en-US" altLang="zh-CN" sz="2800" b="1">
                <a:solidFill>
                  <a:srgbClr val="C00000"/>
                </a:solidFill>
                <a:highlight>
                  <a:srgbClr val="FFFF00"/>
                </a:highlight>
                <a:latin typeface="微软雅黑" panose="020b0503020204020204" charset="-122"/>
                <a:ea typeface="微软雅黑"/>
                <a:cs typeface="微软雅黑" panose="020b0503020204020204" charset="-122"/>
                <a:sym typeface="+mn-ea"/>
              </a:rPr>
              <a:t>+</a:t>
            </a:r>
            <a:r>
              <a:rPr lang="zh-CN" altLang="en-US" sz="2800" b="1">
                <a:solidFill>
                  <a:schemeClr val="tx1"/>
                </a:solidFill>
                <a:latin typeface="微软雅黑" panose="020b0503020204020204" charset="-122"/>
                <a:ea typeface="微软雅黑"/>
                <a:cs typeface="微软雅黑" panose="020b0503020204020204" charset="-122"/>
                <a:sym typeface="+mn-ea"/>
              </a:rPr>
              <a:t>②</a:t>
            </a:r>
            <a:r>
              <a:rPr lang="zh-CN" altLang="en-US" sz="2800" b="1">
                <a:solidFill>
                  <a:schemeClr val="tx1"/>
                </a:solidFill>
                <a:highlight>
                  <a:srgbClr val="FFFF00"/>
                </a:highlight>
                <a:latin typeface="微软雅黑" panose="020b0503020204020204" charset="-122"/>
                <a:ea typeface="微软雅黑"/>
                <a:cs typeface="微软雅黑" panose="020b0503020204020204" charset="-122"/>
                <a:sym typeface="+mn-ea"/>
              </a:rPr>
              <a:t>必要条件</a:t>
            </a:r>
            <a:r>
              <a:rPr lang="zh-CN" altLang="en-US" sz="2800" b="1">
                <a:solidFill>
                  <a:schemeClr val="tx1"/>
                </a:solidFill>
                <a:latin typeface="微软雅黑" panose="020b0503020204020204" charset="-122"/>
                <a:ea typeface="微软雅黑"/>
                <a:cs typeface="微软雅黑" panose="020b0503020204020204" charset="-122"/>
                <a:sym typeface="+mn-ea"/>
              </a:rPr>
              <a:t>假言推理）</a:t>
            </a:r>
            <a:endParaRPr lang="zh-CN" altLang="en-US" sz="2800" b="1">
              <a:solidFill>
                <a:schemeClr val="tx1"/>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linds(horizontal)">
                                      <p:cBhvr>
                                        <p:cTn id="7" dur="500"/>
                                        <p:tgtEl>
                                          <p:spTgt spid="6656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6562" grpId="0" animBg="1"/>
      <p:bldP spid="5" grpId="0" animBg="1"/>
      <p:bldP spid="3"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12" name="文本框 11" title=""/>
          <p:cNvSpPr txBox="1"/>
          <p:nvPr>
            <p:custDataLst>
              <p:tags r:id="rId3"/>
            </p:custDataLst>
          </p:nvPr>
        </p:nvSpPr>
        <p:spPr>
          <a:xfrm>
            <a:off x="483870" y="4014470"/>
            <a:ext cx="11225530" cy="2122805"/>
          </a:xfrm>
          <a:prstGeom prst="rect">
            <a:avLst/>
          </a:prstGeom>
          <a:noFill/>
          <a:ln w="38100">
            <a:solidFill>
              <a:srgbClr val="7030A0"/>
            </a:solidFill>
          </a:ln>
          <a:extLst>
            <a:ext uri="{909E8E84-426E-40DD-AFC4-6F175D3DCCD1}">
              <a14:hiddenFill xmlns:a14="http://schemas.microsoft.com/office/drawing/2010/main">
                <a:solidFill>
                  <a:schemeClr val="bg1"/>
                </a:solidFill>
              </a14:hiddenFill>
            </a:ext>
          </a:extLst>
        </p:spPr>
        <p:txBody>
          <a:bodyPr wrap="square" rtlCol="0">
            <a:spAutoFit/>
          </a:bodyPr>
          <a:lstStyle/>
          <a:p>
            <a:pPr algn="l" fontAlgn="auto">
              <a:lnSpc>
                <a:spcPts val="3960"/>
              </a:lnSpc>
            </a:pPr>
            <a:r>
              <a:rPr lang="zh-CN" altLang="en-US" sz="2800" b="1">
                <a:solidFill>
                  <a:srgbClr val="C00000"/>
                </a:solidFill>
                <a:latin typeface="+mn-ea"/>
                <a:cs typeface="+mn-ea"/>
              </a:rPr>
              <a:t>前提：</a:t>
            </a:r>
            <a:r>
              <a:rPr lang="zh-CN" altLang="en-US" sz="2800" b="1">
                <a:solidFill>
                  <a:schemeClr val="tx1"/>
                </a:solidFill>
                <a:latin typeface="+mn-ea"/>
                <a:cs typeface="+mn-ea"/>
              </a:rPr>
              <a:t>只有杂种水稻的第二代，才会出现分离现象</a:t>
            </a:r>
            <a:r>
              <a:rPr lang="zh-CN" altLang="en-US" sz="2800" b="1">
                <a:solidFill>
                  <a:schemeClr val="bg2">
                    <a:lumMod val="25000"/>
                  </a:schemeClr>
                </a:solidFill>
                <a:latin typeface="+mn-ea"/>
                <a:cs typeface="+mn-ea"/>
              </a:rPr>
              <a:t> （</a:t>
            </a:r>
            <a:r>
              <a:rPr lang="zh-CN" altLang="en-US" sz="2800" b="1" u="sng">
                <a:solidFill>
                  <a:srgbClr val="1F2DA8"/>
                </a:solidFill>
                <a:latin typeface="+mn-ea"/>
                <a:cs typeface="+mn-ea"/>
              </a:rPr>
              <a:t>大前提</a:t>
            </a:r>
            <a:r>
              <a:rPr lang="zh-CN" altLang="en-US" sz="2800" b="1">
                <a:solidFill>
                  <a:schemeClr val="bg2">
                    <a:lumMod val="25000"/>
                  </a:schemeClr>
                </a:solidFill>
                <a:latin typeface="+mn-ea"/>
                <a:cs typeface="+mn-ea"/>
              </a:rPr>
              <a:t>）</a:t>
            </a:r>
            <a:endParaRPr lang="zh-CN" altLang="en-US" sz="2800" b="1">
              <a:solidFill>
                <a:schemeClr val="bg2">
                  <a:lumMod val="25000"/>
                </a:schemeClr>
              </a:solidFill>
              <a:latin typeface="+mn-ea"/>
              <a:cs typeface="+mn-ea"/>
            </a:endParaRPr>
          </a:p>
          <a:p>
            <a:pPr algn="l" fontAlgn="auto">
              <a:lnSpc>
                <a:spcPts val="3960"/>
              </a:lnSpc>
            </a:pPr>
            <a:r>
              <a:rPr lang="zh-CN" altLang="en-US" sz="2800" b="1">
                <a:solidFill>
                  <a:schemeClr val="bg2">
                    <a:lumMod val="25000"/>
                  </a:schemeClr>
                </a:solidFill>
                <a:latin typeface="+mn-ea"/>
                <a:cs typeface="+mn-ea"/>
              </a:rPr>
              <a:t> </a:t>
            </a:r>
            <a:r>
              <a:rPr lang="en-US" altLang="zh-CN" sz="2800" b="1">
                <a:solidFill>
                  <a:schemeClr val="bg2">
                    <a:lumMod val="25000"/>
                  </a:schemeClr>
                </a:solidFill>
                <a:latin typeface="+mn-ea"/>
                <a:cs typeface="+mn-ea"/>
              </a:rPr>
              <a:t>         </a:t>
            </a:r>
            <a:r>
              <a:rPr lang="zh-CN" altLang="en-US" sz="2800" b="1">
                <a:latin typeface="+mn-ea"/>
                <a:cs typeface="+mn-ea"/>
              </a:rPr>
              <a:t>它的后代发生分离       </a:t>
            </a:r>
            <a:r>
              <a:rPr lang="zh-CN" sz="2800" b="1">
                <a:solidFill>
                  <a:schemeClr val="bg2">
                    <a:lumMod val="25000"/>
                  </a:schemeClr>
                </a:solidFill>
                <a:latin typeface="+mn-ea"/>
                <a:cs typeface="+mn-ea"/>
              </a:rPr>
              <a:t>                                </a:t>
            </a:r>
            <a:r>
              <a:rPr lang="zh-CN" altLang="en-US" sz="2800" b="1">
                <a:solidFill>
                  <a:schemeClr val="bg2">
                    <a:lumMod val="25000"/>
                  </a:schemeClr>
                </a:solidFill>
                <a:latin typeface="+mn-ea"/>
                <a:cs typeface="+mn-ea"/>
                <a:sym typeface="+mn-ea"/>
              </a:rPr>
              <a:t>（</a:t>
            </a:r>
            <a:r>
              <a:rPr lang="zh-CN" altLang="en-US" sz="2800" b="1" u="sng">
                <a:solidFill>
                  <a:srgbClr val="1F2DA8"/>
                </a:solidFill>
                <a:latin typeface="+mn-ea"/>
                <a:cs typeface="+mn-ea"/>
                <a:sym typeface="+mn-ea"/>
              </a:rPr>
              <a:t>小前提</a:t>
            </a:r>
            <a:r>
              <a:rPr lang="zh-CN" altLang="en-US" sz="2800" b="1">
                <a:solidFill>
                  <a:schemeClr val="bg2">
                    <a:lumMod val="25000"/>
                  </a:schemeClr>
                </a:solidFill>
                <a:latin typeface="+mn-ea"/>
                <a:cs typeface="+mn-ea"/>
                <a:sym typeface="+mn-ea"/>
              </a:rPr>
              <a:t>）</a:t>
            </a:r>
            <a:endParaRPr lang="zh-CN" altLang="en-US" sz="2800" b="1">
              <a:solidFill>
                <a:schemeClr val="bg2">
                  <a:lumMod val="25000"/>
                </a:schemeClr>
              </a:solidFill>
              <a:latin typeface="+mn-ea"/>
              <a:cs typeface="+mn-ea"/>
              <a:sym typeface="+mn-ea"/>
            </a:endParaRPr>
          </a:p>
          <a:p>
            <a:pPr algn="l" fontAlgn="auto">
              <a:lnSpc>
                <a:spcPts val="3960"/>
              </a:lnSpc>
            </a:pPr>
            <a:r>
              <a:rPr lang="zh-CN" altLang="en-US" sz="2800" b="1">
                <a:solidFill>
                  <a:srgbClr val="C00000"/>
                </a:solidFill>
                <a:latin typeface="+mn-ea"/>
                <a:cs typeface="+mn-ea"/>
              </a:rPr>
              <a:t>结论：</a:t>
            </a:r>
            <a:r>
              <a:rPr lang="zh-CN" altLang="en-US" sz="2800" b="1">
                <a:solidFill>
                  <a:schemeClr val="tx1"/>
                </a:solidFill>
                <a:latin typeface="+mn-ea"/>
                <a:cs typeface="+mn-ea"/>
              </a:rPr>
              <a:t>它的后代是杂种水稻第二代</a:t>
            </a:r>
            <a:endParaRPr lang="zh-CN" altLang="en-US" sz="2800" b="1">
              <a:solidFill>
                <a:schemeClr val="tx1"/>
              </a:solidFill>
              <a:latin typeface="+mn-ea"/>
              <a:cs typeface="+mn-ea"/>
            </a:endParaRPr>
          </a:p>
          <a:p>
            <a:pPr algn="l" fontAlgn="auto">
              <a:lnSpc>
                <a:spcPts val="3960"/>
              </a:lnSpc>
            </a:pPr>
            <a:r>
              <a:rPr lang="zh-CN" altLang="en-US" sz="2800" b="1">
                <a:solidFill>
                  <a:schemeClr val="tx1"/>
                </a:solidFill>
                <a:latin typeface="+mn-ea"/>
                <a:cs typeface="+mn-ea"/>
              </a:rPr>
              <a:t> </a:t>
            </a:r>
            <a:r>
              <a:rPr lang="en-US" altLang="zh-CN" sz="2800" b="1">
                <a:solidFill>
                  <a:schemeClr val="tx1"/>
                </a:solidFill>
                <a:latin typeface="+mn-ea"/>
                <a:cs typeface="+mn-ea"/>
              </a:rPr>
              <a:t>      </a:t>
            </a:r>
            <a:r>
              <a:rPr lang="zh-CN" altLang="en-US" sz="2800" b="1">
                <a:solidFill>
                  <a:schemeClr val="tx1"/>
                </a:solidFill>
                <a:latin typeface="+mn-ea"/>
                <a:cs typeface="+mn-ea"/>
              </a:rPr>
              <a:t>（它本身是杂种水稻第一代）    </a:t>
            </a:r>
            <a:r>
              <a:rPr lang="zh-CN" altLang="en-US" sz="2800" b="1">
                <a:solidFill>
                  <a:schemeClr val="tx1"/>
                </a:solidFill>
                <a:latin typeface="微软雅黑" panose="020b0503020204020204" charset="-122"/>
                <a:ea typeface="微软雅黑"/>
              </a:rPr>
              <a:t> </a:t>
            </a:r>
            <a:r>
              <a:rPr lang="zh-CN" altLang="en-US" sz="2800" b="1">
                <a:solidFill>
                  <a:schemeClr val="bg2">
                    <a:lumMod val="25000"/>
                  </a:schemeClr>
                </a:solidFill>
                <a:latin typeface="微软雅黑" panose="020b0503020204020204" charset="-122"/>
                <a:ea typeface="微软雅黑"/>
              </a:rPr>
              <a:t> </a:t>
            </a:r>
            <a:endParaRPr lang="zh-CN" altLang="en-US" sz="2800" b="1">
              <a:solidFill>
                <a:schemeClr val="bg2">
                  <a:lumMod val="25000"/>
                </a:schemeClr>
              </a:solidFill>
              <a:latin typeface="微软雅黑" panose="020b0503020204020204" charset="-122"/>
              <a:ea typeface="微软雅黑"/>
            </a:endParaRPr>
          </a:p>
        </p:txBody>
      </p:sp>
      <p:sp>
        <p:nvSpPr>
          <p:cNvPr id="10" name="矩形 9" title=""/>
          <p:cNvSpPr/>
          <p:nvPr>
            <p:custDataLst>
              <p:tags r:id="rId4"/>
            </p:custDataLst>
          </p:nvPr>
        </p:nvSpPr>
        <p:spPr>
          <a:xfrm>
            <a:off x="146504" y="267154"/>
            <a:ext cx="11899075" cy="6590805"/>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title=""/>
          <p:cNvSpPr txBox="1"/>
          <p:nvPr>
            <p:custDataLst>
              <p:tags r:id="rId5"/>
            </p:custDataLst>
          </p:nvPr>
        </p:nvSpPr>
        <p:spPr>
          <a:xfrm>
            <a:off x="483235" y="267335"/>
            <a:ext cx="11376025" cy="829945"/>
          </a:xfrm>
          <a:prstGeom prst="rect">
            <a:avLst/>
          </a:prstGeom>
          <a:solidFill>
            <a:schemeClr val="accent6">
              <a:lumMod val="40000"/>
              <a:lumOff val="60000"/>
            </a:schemeClr>
          </a:solidFill>
        </p:spPr>
        <p:txBody>
          <a:bodyPr wrap="square" rtlCol="0" anchor="t">
            <a:spAutoFit/>
          </a:bodyPr>
          <a:lstStyle/>
          <a:p>
            <a:r>
              <a:rPr lang="zh-CN" altLang="zh-CN" sz="2400" b="1">
                <a:latin typeface="微软雅黑" panose="020b0503020204020204" charset="-122"/>
                <a:ea typeface="微软雅黑"/>
                <a:cs typeface="微软雅黑" panose="020b0503020204020204" charset="-122"/>
                <a:sym typeface="Wingdings" panose="05000000000000000000" pitchFamily="2" charset="2"/>
              </a:rPr>
              <a:t>课文《喜看稻菽千重浪</a:t>
            </a:r>
            <a:r>
              <a:rPr lang="en-US" altLang="zh-CN" sz="2400" b="1">
                <a:latin typeface="微软雅黑" panose="020b0503020204020204" charset="-122"/>
                <a:ea typeface="微软雅黑"/>
                <a:cs typeface="微软雅黑" panose="020b0503020204020204" charset="-122"/>
                <a:sym typeface="Wingdings" panose="05000000000000000000" pitchFamily="2" charset="2"/>
              </a:rPr>
              <a:t>——</a:t>
            </a:r>
            <a:r>
              <a:rPr lang="zh-CN" altLang="zh-CN" sz="2400" b="1">
                <a:latin typeface="微软雅黑" panose="020b0503020204020204" charset="-122"/>
                <a:ea typeface="微软雅黑"/>
                <a:cs typeface="微软雅黑" panose="020b0503020204020204" charset="-122"/>
                <a:sym typeface="Wingdings" panose="05000000000000000000" pitchFamily="2" charset="2"/>
              </a:rPr>
              <a:t>记首届国家最高科技奖获得者袁隆平》中有这样一段文字：</a:t>
            </a:r>
            <a:endParaRPr lang="zh-CN" altLang="en-US" sz="2400">
              <a:latin typeface="微软雅黑" panose="020b0503020204020204" charset="-122"/>
              <a:ea typeface="微软雅黑"/>
              <a:cs typeface="微软雅黑" panose="020b0503020204020204" charset="-122"/>
            </a:endParaRPr>
          </a:p>
        </p:txBody>
      </p:sp>
      <p:sp>
        <p:nvSpPr>
          <p:cNvPr id="3" name="文本框 2" title=""/>
          <p:cNvSpPr txBox="1"/>
          <p:nvPr>
            <p:custDataLst>
              <p:tags r:id="rId6"/>
            </p:custDataLst>
          </p:nvPr>
        </p:nvSpPr>
        <p:spPr>
          <a:xfrm>
            <a:off x="379095" y="1177290"/>
            <a:ext cx="11433175" cy="1512570"/>
          </a:xfrm>
          <a:prstGeom prst="rect">
            <a:avLst/>
          </a:prstGeom>
          <a:noFill/>
        </p:spPr>
        <p:txBody>
          <a:bodyPr wrap="square" rtlCol="0" anchor="t">
            <a:spAutoFit/>
          </a:bodyPr>
          <a:lstStyle/>
          <a:p>
            <a:pPr algn="just" defTabSz="863600">
              <a:lnSpc>
                <a:spcPct val="110000"/>
              </a:lnSpc>
            </a:pPr>
            <a:r>
              <a:rPr lang="en-US" altLang="zh-CN" sz="2800" b="1">
                <a:latin typeface="楷体" panose="02010609060101010101" charset="-122"/>
                <a:ea typeface="楷体" panose="02010609060101010101" charset="-122"/>
                <a:sym typeface="Wingdings" panose="05000000000000000000" pitchFamily="2" charset="2"/>
              </a:rPr>
              <a:t>    </a:t>
            </a:r>
            <a:r>
              <a:rPr lang="zh-CN" altLang="zh-CN" sz="2800" b="1">
                <a:latin typeface="楷体" panose="02010609060101010101" charset="-122"/>
                <a:ea typeface="楷体" panose="02010609060101010101" charset="-122"/>
                <a:sym typeface="Wingdings" panose="05000000000000000000" pitchFamily="2" charset="2"/>
              </a:rPr>
              <a:t>从遗传学的分离律观点看，纯种水稻品种的第二代是不会有分离的，只有杂种第二代才会出现分离现象。今年它的后代既然发生分离，那么可以断定去年发现的性状优异稻株是一株“天然杂交稻”的杂种第一代。</a:t>
            </a:r>
            <a:endParaRPr lang="zh-CN" altLang="en-US" sz="2800"/>
          </a:p>
        </p:txBody>
      </p:sp>
      <p:sp>
        <p:nvSpPr>
          <p:cNvPr id="4" name="文本框 3" title=""/>
          <p:cNvSpPr txBox="1"/>
          <p:nvPr>
            <p:custDataLst>
              <p:tags r:id="rId7"/>
            </p:custDataLst>
          </p:nvPr>
        </p:nvSpPr>
        <p:spPr>
          <a:xfrm>
            <a:off x="426085" y="2863850"/>
            <a:ext cx="11433175" cy="1038860"/>
          </a:xfrm>
          <a:prstGeom prst="rect">
            <a:avLst/>
          </a:prstGeom>
          <a:solidFill>
            <a:schemeClr val="bg1"/>
          </a:solidFill>
          <a:ln w="38100">
            <a:solidFill>
              <a:srgbClr val="7030A0"/>
            </a:solidFill>
          </a:ln>
        </p:spPr>
        <p:txBody>
          <a:bodyPr wrap="square" rtlCol="0" anchor="t">
            <a:spAutoFit/>
          </a:bodyPr>
          <a:lstStyle/>
          <a:p>
            <a:pPr algn="just" defTabSz="863600">
              <a:lnSpc>
                <a:spcPct val="110000"/>
              </a:lnSpc>
            </a:pPr>
            <a:r>
              <a:rPr lang="zh-CN" altLang="zh-CN" sz="2800" b="1">
                <a:solidFill>
                  <a:srgbClr val="CC0000"/>
                </a:solidFill>
                <a:latin typeface="Times New Roman" panose="02020603050405020304" charset="0"/>
                <a:ea typeface="华文中宋" panose="02010600040101010101" charset="-122"/>
                <a:sym typeface="Wingdings" panose="05000000000000000000" pitchFamily="2" charset="2"/>
              </a:rPr>
              <a:t>解析：</a:t>
            </a:r>
            <a:r>
              <a:rPr lang="zh-CN" altLang="zh-CN" sz="2800" b="1">
                <a:latin typeface="Times New Roman" panose="02020603050405020304" charset="0"/>
                <a:ea typeface="华文中宋" panose="02010600040101010101" charset="-122"/>
                <a:sym typeface="Wingdings" panose="05000000000000000000" pitchFamily="2" charset="2"/>
              </a:rPr>
              <a:t>在研究杂交水稻的过程中，袁隆平的这一则推理就是典型的必要条件</a:t>
            </a:r>
            <a:r>
              <a:rPr lang="zh-CN" altLang="zh-CN" sz="2800" b="1">
                <a:solidFill>
                  <a:srgbClr val="C00000"/>
                </a:solidFill>
                <a:latin typeface="Times New Roman" panose="02020603050405020304" charset="0"/>
                <a:ea typeface="华文中宋" panose="02010600040101010101" charset="-122"/>
                <a:sym typeface="Wingdings" panose="05000000000000000000" pitchFamily="2" charset="2"/>
              </a:rPr>
              <a:t>肯定后件式</a:t>
            </a:r>
            <a:r>
              <a:rPr lang="zh-CN" altLang="zh-CN" sz="2800" b="1">
                <a:latin typeface="Times New Roman" panose="02020603050405020304" charset="0"/>
                <a:ea typeface="华文中宋" panose="02010600040101010101" charset="-122"/>
                <a:sym typeface="Wingdings" panose="05000000000000000000" pitchFamily="2" charset="2"/>
              </a:rPr>
              <a:t>推理，推理过程如下：</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12"/>
                                        </p:tgtEl>
                                        <p:attrNameLst>
                                          <p:attrName>style.visibility</p:attrName>
                                        </p:attrNameLst>
                                      </p:cBhvr>
                                      <p:to>
                                        <p:strVal val="visible"/>
                                      </p:to>
                                    </p:set>
                                    <p:animEffect transition="in" filter="plus(i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5"/>
          <a:stretch>
            <a:fillRect/>
          </a:stretch>
        </a:blipFill>
        <a:effectLst/>
      </p:bgPr>
    </p:bg>
    <p:spTree>
      <p:nvGrpSpPr>
        <p:cNvPr id="1" name=""/>
        <p:cNvGrpSpPr/>
        <p:nvPr>
          <p:custDataLst>
            <p:tags r:id="rId3"/>
          </p:custDataLst>
        </p:nvPr>
      </p:nvGrpSpPr>
      <p:grpSpPr>
        <a:xfrm>
          <a:off x="0" y="0"/>
          <a:ext cx="0" cy="0"/>
        </a:xfrm>
      </p:grpSpPr>
      <p:sp>
        <p:nvSpPr>
          <p:cNvPr id="157" name="圆角矩形" title=""/>
          <p:cNvSpPr/>
          <p:nvPr>
            <p:custDataLst>
              <p:tags r:id="rId4"/>
            </p:custDataLst>
          </p:nvPr>
        </p:nvSpPr>
        <p:spPr>
          <a:xfrm>
            <a:off x="8112125" y="1183640"/>
            <a:ext cx="3894455" cy="5188585"/>
          </a:xfrm>
          <a:prstGeom prst="roundRect">
            <a:avLst>
              <a:gd name="adj" fmla="val 16666"/>
            </a:avLst>
          </a:prstGeom>
          <a:solidFill>
            <a:srgbClr val="EEECE1"/>
          </a:solidFill>
          <a:ln w="9525" cap="flat" cmpd="sng">
            <a:solidFill>
              <a:srgbClr val="000000"/>
            </a:solidFill>
            <a:prstDash val="solid"/>
            <a:miter/>
          </a:ln>
        </p:spPr>
        <p:txBody>
          <a:bodyPr rtlCol="0" anchor="ctr"/>
          <a:lstStyle/>
          <a:p>
            <a:pPr algn="ctr"/>
          </a:p>
        </p:txBody>
      </p:sp>
      <p:sp>
        <p:nvSpPr>
          <p:cNvPr id="158" name="圆角矩形" title=""/>
          <p:cNvSpPr/>
          <p:nvPr>
            <p:custDataLst>
              <p:tags r:id="rId5"/>
            </p:custDataLst>
          </p:nvPr>
        </p:nvSpPr>
        <p:spPr>
          <a:xfrm>
            <a:off x="4319270" y="1183640"/>
            <a:ext cx="3670935" cy="5187315"/>
          </a:xfrm>
          <a:prstGeom prst="roundRect">
            <a:avLst>
              <a:gd name="adj" fmla="val 16666"/>
            </a:avLst>
          </a:prstGeom>
          <a:solidFill>
            <a:srgbClr val="EEECE1"/>
          </a:solidFill>
          <a:ln w="9525" cap="flat" cmpd="sng">
            <a:solidFill>
              <a:srgbClr val="000000"/>
            </a:solidFill>
            <a:prstDash val="solid"/>
            <a:miter/>
          </a:ln>
        </p:spPr>
        <p:txBody>
          <a:bodyPr rtlCol="0" anchor="ctr"/>
          <a:lstStyle/>
          <a:p>
            <a:pPr algn="ctr"/>
          </a:p>
        </p:txBody>
      </p:sp>
      <p:sp>
        <p:nvSpPr>
          <p:cNvPr id="159" name="圆角矩形" title=""/>
          <p:cNvSpPr/>
          <p:nvPr>
            <p:custDataLst>
              <p:tags r:id="rId6"/>
            </p:custDataLst>
          </p:nvPr>
        </p:nvSpPr>
        <p:spPr>
          <a:xfrm>
            <a:off x="173990" y="1213485"/>
            <a:ext cx="4023360" cy="5158105"/>
          </a:xfrm>
          <a:prstGeom prst="roundRect">
            <a:avLst>
              <a:gd name="adj" fmla="val 16666"/>
            </a:avLst>
          </a:prstGeom>
          <a:solidFill>
            <a:srgbClr val="EEECE1"/>
          </a:solidFill>
          <a:ln w="9525" cap="flat" cmpd="sng">
            <a:solidFill>
              <a:srgbClr val="000000"/>
            </a:solidFill>
            <a:prstDash val="solid"/>
            <a:miter/>
          </a:ln>
        </p:spPr>
        <p:txBody>
          <a:bodyPr rtlCol="0" anchor="ctr"/>
          <a:lstStyle/>
          <a:p>
            <a:pPr algn="ctr"/>
          </a:p>
        </p:txBody>
      </p:sp>
      <p:sp>
        <p:nvSpPr>
          <p:cNvPr id="163" name="矩形" title=""/>
          <p:cNvSpPr/>
          <p:nvPr>
            <p:custDataLst>
              <p:tags r:id="rId7"/>
            </p:custDataLst>
          </p:nvPr>
        </p:nvSpPr>
        <p:spPr>
          <a:xfrm>
            <a:off x="1824036" y="-26435"/>
            <a:ext cx="446404" cy="691515"/>
          </a:xfrm>
          <a:prstGeom prst="rect">
            <a:avLst/>
          </a:prstGeom>
          <a:noFill/>
          <a:ln w="9525" cap="flat" cmpd="sng">
            <a:noFill/>
            <a:prstDash val="solid"/>
            <a:miter/>
          </a:ln>
        </p:spPr>
        <p:txBody>
          <a:bodyPr vert="horz" wrap="none" lIns="91440" tIns="45720" rIns="91440" bIns="45720" anchor="t" anchorCtr="0">
            <a:spAutoFit/>
          </a:bodyPr>
          <a:lstStyle/>
          <a:p>
            <a:pPr marL="0" indent="0" algn="l" eaLnBrk="1" fontAlgn="auto" latinLnBrk="0" hangingPunct="1">
              <a:lnSpc>
                <a:spcPct val="100000"/>
              </a:lnSpc>
              <a:spcBef>
                <a:spcPct val="0"/>
              </a:spcBef>
              <a:spcAft>
                <a:spcPct val="0"/>
              </a:spcAft>
              <a:buNone/>
            </a:pPr>
            <a:r>
              <a:rPr lang="en-US" altLang="zh-CN" sz="4000" b="0" i="0" u="none" strike="noStrike" kern="1200" cap="none" spc="0" baseline="0">
                <a:solidFill>
                  <a:schemeClr val="bg1"/>
                </a:solidFill>
                <a:latin typeface="华文琥珀" panose="02010800040101010101" pitchFamily="2" charset="-122"/>
                <a:ea typeface="华文琥珀" panose="02010800040101010101" pitchFamily="2" charset="-122"/>
                <a:cs typeface="华文琥珀" panose="02010800040101010101" pitchFamily="2" charset="-122"/>
                <a:sym typeface="Arial" panose="020b0604020202020204" pitchFamily="34" charset="0"/>
              </a:rPr>
              <a:t>1</a:t>
            </a:r>
            <a:endParaRPr lang="zh-CN" altLang="en-US" sz="4000" b="0" i="0" u="none" strike="noStrike" kern="1200" cap="none" spc="0" baseline="0">
              <a:solidFill>
                <a:schemeClr val="bg1"/>
              </a:solidFill>
              <a:latin typeface="华文琥珀" panose="02010800040101010101" pitchFamily="2" charset="-122"/>
              <a:ea typeface="华文琥珀" panose="02010800040101010101" pitchFamily="2" charset="-122"/>
              <a:cs typeface="华文琥珀" panose="02010800040101010101" pitchFamily="2" charset="-122"/>
              <a:sym typeface="Arial" panose="020b0604020202020204" pitchFamily="34" charset="0"/>
            </a:endParaRPr>
          </a:p>
        </p:txBody>
      </p:sp>
      <p:sp>
        <p:nvSpPr>
          <p:cNvPr id="165" name="矩形" title=""/>
          <p:cNvSpPr/>
          <p:nvPr>
            <p:custDataLst>
              <p:tags r:id="rId8"/>
            </p:custDataLst>
          </p:nvPr>
        </p:nvSpPr>
        <p:spPr>
          <a:xfrm>
            <a:off x="4345202" y="2316956"/>
            <a:ext cx="3618069" cy="2203128"/>
          </a:xfrm>
          <a:prstGeom prst="rect">
            <a:avLst/>
          </a:prstGeom>
          <a:noFill/>
          <a:ln w="9525" cap="flat" cmpd="sng">
            <a:noFill/>
            <a:prstDash val="solid"/>
            <a:miter/>
          </a:ln>
        </p:spPr>
        <p:txBody>
          <a:bodyPr vert="horz" wrap="square" lIns="91440" tIns="45720" rIns="91440" bIns="45720" anchor="t" anchorCtr="0"/>
          <a:lstStyle/>
          <a:p>
            <a:pPr marL="0" indent="0" algn="l" eaLnBrk="1" latinLnBrk="0" hangingPunct="1">
              <a:lnSpc>
                <a:spcPts val="3800"/>
              </a:lnSpc>
              <a:spcBef>
                <a:spcPct val="20000"/>
              </a:spcBef>
              <a:spcAft>
                <a:spcPct val="0"/>
              </a:spcAft>
              <a:buNone/>
            </a:pPr>
            <a:r>
              <a:rPr lang="zh-CN" altLang="en-US" sz="2800" b="1" i="0" u="none" strike="noStrike" kern="1200" cap="none" spc="0" baseline="0">
                <a:solidFill>
                  <a:srgbClr val="0000FF"/>
                </a:solidFill>
                <a:latin typeface="华文楷体" panose="02010600040101010101" pitchFamily="2" charset="-122"/>
                <a:ea typeface="华文楷体" panose="02010600040101010101" pitchFamily="2" charset="-122"/>
                <a:cs typeface="仿宋" panose="02010609060101010101" pitchFamily="49" charset="-122"/>
              </a:rPr>
              <a:t>有甲这个条件不一定能推出乙这个结果，但乙这个结果一定要有甲这个条件</a:t>
            </a:r>
            <a:r>
              <a:rPr lang="zh-CN" altLang="en-US" sz="2800" b="1" i="0" u="none" strike="noStrike" kern="1200" cap="none" spc="0" baseline="0">
                <a:solidFill>
                  <a:srgbClr val="0000FF"/>
                </a:solidFill>
                <a:latin typeface="楷体" panose="02010609060101010101" charset="-122"/>
                <a:ea typeface="楷体" panose="02010609060101010101" charset="-122"/>
                <a:cs typeface="仿宋" panose="02010609060101010101" pitchFamily="49" charset="-122"/>
              </a:rPr>
              <a:t>。　</a:t>
            </a:r>
            <a:r>
              <a:rPr lang="zh-CN" altLang="en-US" sz="2800" b="1" i="0" u="none" strike="noStrike" kern="1200" cap="none" spc="0" baseline="0">
                <a:solidFill>
                  <a:srgbClr val="0000FF"/>
                </a:solidFill>
                <a:latin typeface="仿宋" panose="02010609060101010101" pitchFamily="49" charset="-122"/>
                <a:ea typeface="仿宋" panose="02010609060101010101" pitchFamily="49" charset="-122"/>
                <a:cs typeface="仿宋" panose="02010609060101010101" pitchFamily="49" charset="-122"/>
              </a:rPr>
              <a:t> </a:t>
            </a:r>
            <a:endParaRPr lang="zh-CN" altLang="en-US" sz="2800" b="1" i="0" u="none" strike="noStrike" kern="1200" cap="none" spc="0" baseline="0">
              <a:solidFill>
                <a:srgbClr val="0000FF"/>
              </a:solidFill>
              <a:latin typeface="仿宋" panose="02010609060101010101" pitchFamily="49" charset="-122"/>
              <a:ea typeface="仿宋" panose="02010609060101010101" pitchFamily="49" charset="-122"/>
              <a:cs typeface="仿宋" panose="02010609060101010101" pitchFamily="49" charset="-122"/>
            </a:endParaRPr>
          </a:p>
        </p:txBody>
      </p:sp>
      <p:sp>
        <p:nvSpPr>
          <p:cNvPr id="166" name="矩形" title=""/>
          <p:cNvSpPr/>
          <p:nvPr>
            <p:custDataLst>
              <p:tags r:id="rId9"/>
            </p:custDataLst>
          </p:nvPr>
        </p:nvSpPr>
        <p:spPr>
          <a:xfrm>
            <a:off x="8277280" y="1311116"/>
            <a:ext cx="3682314" cy="953135"/>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chemeClr val="tx1"/>
                </a:solidFill>
                <a:latin typeface="+mn-ea"/>
                <a:cs typeface="仿宋" panose="02010609060101010101" pitchFamily="49" charset="-122"/>
              </a:rPr>
              <a:t>③</a:t>
            </a:r>
            <a:r>
              <a:rPr lang="zh-CN" altLang="en-US" sz="2800" b="1" i="0" u="none" strike="noStrike" kern="1200" cap="none" spc="0" baseline="0">
                <a:solidFill>
                  <a:srgbClr val="C00000"/>
                </a:solidFill>
                <a:latin typeface="+mn-ea"/>
                <a:cs typeface="仿宋" panose="02010609060101010101" pitchFamily="49" charset="-122"/>
              </a:rPr>
              <a:t>不论</a:t>
            </a:r>
            <a:r>
              <a:rPr lang="zh-CN" altLang="en-US" sz="2800" b="1" i="0" u="none" strike="noStrike" kern="1200" cap="none" spc="0" baseline="0">
                <a:solidFill>
                  <a:schemeClr val="tx1"/>
                </a:solidFill>
                <a:latin typeface="+mn-ea"/>
                <a:cs typeface="仿宋" panose="02010609060101010101" pitchFamily="49" charset="-122"/>
              </a:rPr>
              <a:t>天气如何，他</a:t>
            </a:r>
            <a:r>
              <a:rPr lang="zh-CN" altLang="en-US" sz="2800" b="1" i="0" u="none" strike="noStrike" kern="1200" cap="none" spc="0" baseline="0">
                <a:solidFill>
                  <a:srgbClr val="C00000"/>
                </a:solidFill>
                <a:latin typeface="+mn-ea"/>
                <a:cs typeface="仿宋" panose="02010609060101010101" pitchFamily="49" charset="-122"/>
              </a:rPr>
              <a:t>都</a:t>
            </a:r>
            <a:r>
              <a:rPr lang="zh-CN" altLang="en-US" sz="2800" b="1" i="0" u="none" strike="noStrike" kern="1200" cap="none" spc="0" baseline="0">
                <a:solidFill>
                  <a:schemeClr val="tx1"/>
                </a:solidFill>
                <a:latin typeface="+mn-ea"/>
                <a:cs typeface="仿宋" panose="02010609060101010101" pitchFamily="49" charset="-122"/>
              </a:rPr>
              <a:t>按时到校。</a:t>
            </a:r>
            <a:endParaRPr lang="zh-CN" altLang="en-US" sz="2800" b="1" i="0" u="none" strike="noStrike" kern="1200" cap="none" spc="0" baseline="0">
              <a:solidFill>
                <a:schemeClr val="tx1"/>
              </a:solidFill>
              <a:latin typeface="+mn-ea"/>
              <a:cs typeface="仿宋" panose="02010609060101010101" pitchFamily="49" charset="-122"/>
            </a:endParaRPr>
          </a:p>
        </p:txBody>
      </p:sp>
      <p:sp>
        <p:nvSpPr>
          <p:cNvPr id="167" name="矩形" title=""/>
          <p:cNvSpPr/>
          <p:nvPr>
            <p:custDataLst>
              <p:tags r:id="rId10"/>
            </p:custDataLst>
          </p:nvPr>
        </p:nvSpPr>
        <p:spPr>
          <a:xfrm>
            <a:off x="8348503" y="2380042"/>
            <a:ext cx="3487269" cy="224536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0000FF"/>
                </a:solidFill>
                <a:latin typeface="华文楷体" panose="02010600040101010101" pitchFamily="2" charset="-122"/>
                <a:ea typeface="华文楷体" panose="02010600040101010101" pitchFamily="2" charset="-122"/>
                <a:cs typeface="仿宋" panose="02010609060101010101" pitchFamily="49" charset="-122"/>
              </a:rPr>
              <a:t>“天气如何”无所谓什么条件，都会有“按时到校”，反过来“按时到校”也不需要什么“天气”。</a:t>
            </a:r>
            <a:endParaRPr lang="zh-CN" altLang="en-US" sz="2800" b="1" i="0" u="none" strike="noStrike" kern="1200" cap="none" spc="0" baseline="0">
              <a:solidFill>
                <a:srgbClr val="0000FF"/>
              </a:solidFill>
              <a:latin typeface="仿宋" panose="02010609060101010101" pitchFamily="49" charset="-122"/>
              <a:ea typeface="仿宋" panose="02010609060101010101" pitchFamily="49" charset="-122"/>
              <a:cs typeface="仿宋" panose="02010609060101010101" pitchFamily="49" charset="-122"/>
            </a:endParaRPr>
          </a:p>
        </p:txBody>
      </p:sp>
      <p:sp>
        <p:nvSpPr>
          <p:cNvPr id="168" name="矩形" title=""/>
          <p:cNvSpPr/>
          <p:nvPr>
            <p:custDataLst>
              <p:tags r:id="rId11"/>
            </p:custDataLst>
          </p:nvPr>
        </p:nvSpPr>
        <p:spPr>
          <a:xfrm>
            <a:off x="-223475" y="1340074"/>
            <a:ext cx="4818364" cy="655004"/>
          </a:xfrm>
          <a:prstGeom prst="rect">
            <a:avLst/>
          </a:prstGeom>
          <a:noFill/>
          <a:ln w="9525" cap="flat" cmpd="sng">
            <a:noFill/>
            <a:prstDash val="solid"/>
            <a:miter/>
          </a:ln>
        </p:spPr>
        <p:txBody>
          <a:bodyPr vert="horz" wrap="square" lIns="91440" tIns="45720" rIns="91440" bIns="45720" anchor="ctr" anchorCtr="0"/>
          <a:lstStyle/>
          <a:p>
            <a:pPr marL="0" indent="0" algn="ctr" eaLnBrk="1" latinLnBrk="0" hangingPunct="1">
              <a:lnSpc>
                <a:spcPct val="100000"/>
              </a:lnSpc>
              <a:spcBef>
                <a:spcPct val="0"/>
              </a:spcBef>
              <a:spcAft>
                <a:spcPct val="0"/>
              </a:spcAft>
              <a:buNone/>
            </a:pPr>
            <a:r>
              <a:rPr lang="zh-CN" altLang="en-US" sz="2800" b="1" i="0" u="none" strike="noStrike" kern="1200" cap="none" spc="0" baseline="0">
                <a:solidFill>
                  <a:schemeClr val="tx1"/>
                </a:solidFill>
                <a:latin typeface="+mn-ea"/>
                <a:cs typeface="仿宋" panose="02010609060101010101" pitchFamily="49" charset="-122"/>
              </a:rPr>
              <a:t>①</a:t>
            </a:r>
            <a:r>
              <a:rPr lang="zh-CN" altLang="en-US" sz="2800" b="1" i="0" u="none" strike="noStrike" kern="1200" cap="none" spc="0" baseline="0">
                <a:solidFill>
                  <a:srgbClr val="C00000"/>
                </a:solidFill>
                <a:latin typeface="+mn-ea"/>
                <a:cs typeface="仿宋" panose="02010609060101010101" pitchFamily="49" charset="-122"/>
              </a:rPr>
              <a:t>只要</a:t>
            </a:r>
            <a:r>
              <a:rPr lang="zh-CN" altLang="en-US" sz="2800" b="1" i="0" u="none" strike="noStrike" kern="1200" cap="none" spc="0" baseline="0">
                <a:solidFill>
                  <a:schemeClr val="tx1"/>
                </a:solidFill>
                <a:latin typeface="+mn-ea"/>
                <a:cs typeface="仿宋" panose="02010609060101010101" pitchFamily="49" charset="-122"/>
              </a:rPr>
              <a:t>下雨，地面</a:t>
            </a:r>
            <a:r>
              <a:rPr lang="zh-CN" altLang="en-US" sz="2800" b="1" i="0" u="none" strike="noStrike" kern="1200" cap="none" spc="0" baseline="0">
                <a:solidFill>
                  <a:srgbClr val="C00000"/>
                </a:solidFill>
                <a:latin typeface="+mn-ea"/>
                <a:cs typeface="仿宋" panose="02010609060101010101" pitchFamily="49" charset="-122"/>
              </a:rPr>
              <a:t>就</a:t>
            </a:r>
            <a:r>
              <a:rPr lang="zh-CN" altLang="en-US" sz="2800" b="1" i="0" u="none" strike="noStrike" kern="1200" cap="none" spc="0" baseline="0">
                <a:solidFill>
                  <a:schemeClr val="tx1"/>
                </a:solidFill>
                <a:latin typeface="+mn-ea"/>
                <a:cs typeface="仿宋" panose="02010609060101010101" pitchFamily="49" charset="-122"/>
              </a:rPr>
              <a:t>湿</a:t>
            </a:r>
            <a:endParaRPr lang="zh-CN" altLang="en-US" sz="2800" b="1" i="0" u="none" strike="noStrike" kern="1200" cap="none" spc="0" baseline="0">
              <a:solidFill>
                <a:schemeClr val="tx1"/>
              </a:solidFill>
              <a:latin typeface="+mn-ea"/>
              <a:cs typeface="仿宋" panose="02010609060101010101" pitchFamily="49" charset="-122"/>
            </a:endParaRPr>
          </a:p>
        </p:txBody>
      </p:sp>
      <p:sp>
        <p:nvSpPr>
          <p:cNvPr id="169" name="矩形" title=""/>
          <p:cNvSpPr/>
          <p:nvPr>
            <p:custDataLst>
              <p:tags r:id="rId12"/>
            </p:custDataLst>
          </p:nvPr>
        </p:nvSpPr>
        <p:spPr>
          <a:xfrm>
            <a:off x="877593" y="5071938"/>
            <a:ext cx="1187449"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甲</a:t>
            </a:r>
            <a:endParaRPr lang="zh-CN" altLang="en-US" sz="2800" b="1" i="0" u="none" strike="noStrike" kern="1200" cap="none" spc="0" baseline="0">
              <a:solidFill>
                <a:srgbClr val="C00000"/>
              </a:solidFill>
              <a:latin typeface="+mn-ea"/>
              <a:cs typeface="黑体" panose="02010609060101010101" pitchFamily="49" charset="-122"/>
            </a:endParaRPr>
          </a:p>
        </p:txBody>
      </p:sp>
      <p:sp>
        <p:nvSpPr>
          <p:cNvPr id="170" name="矩形" title=""/>
          <p:cNvSpPr/>
          <p:nvPr>
            <p:custDataLst>
              <p:tags r:id="rId13"/>
            </p:custDataLst>
          </p:nvPr>
        </p:nvSpPr>
        <p:spPr>
          <a:xfrm>
            <a:off x="2510801" y="5070987"/>
            <a:ext cx="1076324"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乙</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1" name="矩形" title=""/>
          <p:cNvSpPr/>
          <p:nvPr>
            <p:custDataLst>
              <p:tags r:id="rId14"/>
            </p:custDataLst>
          </p:nvPr>
        </p:nvSpPr>
        <p:spPr>
          <a:xfrm>
            <a:off x="574450" y="5591040"/>
            <a:ext cx="1282698"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无乙</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2" name="矩形" title=""/>
          <p:cNvSpPr/>
          <p:nvPr>
            <p:custDataLst>
              <p:tags r:id="rId15"/>
            </p:custDataLst>
          </p:nvPr>
        </p:nvSpPr>
        <p:spPr>
          <a:xfrm>
            <a:off x="2475705" y="5591320"/>
            <a:ext cx="1393824"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无甲</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3" name="燕尾形箭头" title=""/>
          <p:cNvSpPr/>
          <p:nvPr>
            <p:custDataLst>
              <p:tags r:id="rId16"/>
            </p:custDataLst>
          </p:nvPr>
        </p:nvSpPr>
        <p:spPr>
          <a:xfrm>
            <a:off x="1427655" y="5187192"/>
            <a:ext cx="1050965" cy="288365"/>
          </a:xfrm>
          <a:prstGeom prst="notchedRightArrow">
            <a:avLst>
              <a:gd name="adj1" fmla="val 49861"/>
              <a:gd name="adj2" fmla="val 69044"/>
            </a:avLst>
          </a:prstGeom>
          <a:solidFill>
            <a:srgbClr val="FFBA55"/>
          </a:solidFill>
          <a:ln w="12700" cap="flat" cmpd="sng">
            <a:solidFill>
              <a:srgbClr val="BC883C"/>
            </a:solidFill>
            <a:prstDash val="solid"/>
            <a:miter/>
          </a:ln>
        </p:spPr>
        <p:txBody>
          <a:bodyPr rtlCol="0" anchor="ctr"/>
          <a:lstStyle/>
          <a:p>
            <a:pPr algn="ctr"/>
          </a:p>
        </p:txBody>
      </p:sp>
      <p:sp>
        <p:nvSpPr>
          <p:cNvPr id="174" name="燕尾形箭头" title=""/>
          <p:cNvSpPr/>
          <p:nvPr>
            <p:custDataLst>
              <p:tags r:id="rId17"/>
            </p:custDataLst>
          </p:nvPr>
        </p:nvSpPr>
        <p:spPr>
          <a:xfrm>
            <a:off x="1457960" y="5706745"/>
            <a:ext cx="1019810" cy="321310"/>
          </a:xfrm>
          <a:prstGeom prst="notchedRightArrow">
            <a:avLst>
              <a:gd name="adj1" fmla="val 49861"/>
              <a:gd name="adj2" fmla="val 48527"/>
            </a:avLst>
          </a:prstGeom>
          <a:solidFill>
            <a:srgbClr val="FFBA55"/>
          </a:solidFill>
          <a:ln w="12700" cap="flat" cmpd="sng">
            <a:solidFill>
              <a:srgbClr val="BC883C"/>
            </a:solidFill>
            <a:prstDash val="solid"/>
            <a:miter/>
          </a:ln>
        </p:spPr>
        <p:txBody>
          <a:bodyPr rtlCol="0" anchor="ctr"/>
          <a:lstStyle/>
          <a:p>
            <a:pPr algn="ctr"/>
          </a:p>
        </p:txBody>
      </p:sp>
      <p:sp>
        <p:nvSpPr>
          <p:cNvPr id="175" name="矩形" title=""/>
          <p:cNvSpPr/>
          <p:nvPr>
            <p:custDataLst>
              <p:tags r:id="rId18"/>
            </p:custDataLst>
          </p:nvPr>
        </p:nvSpPr>
        <p:spPr>
          <a:xfrm>
            <a:off x="4512594" y="5031381"/>
            <a:ext cx="1392236"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无甲</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6" name="矩形" title=""/>
          <p:cNvSpPr/>
          <p:nvPr>
            <p:custDataLst>
              <p:tags r:id="rId19"/>
            </p:custDataLst>
          </p:nvPr>
        </p:nvSpPr>
        <p:spPr>
          <a:xfrm>
            <a:off x="6256928" y="5021856"/>
            <a:ext cx="1287461"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无乙</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7" name="矩形" title=""/>
          <p:cNvSpPr/>
          <p:nvPr>
            <p:custDataLst>
              <p:tags r:id="rId20"/>
            </p:custDataLst>
          </p:nvPr>
        </p:nvSpPr>
        <p:spPr>
          <a:xfrm>
            <a:off x="4844130" y="5553340"/>
            <a:ext cx="1076324"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乙</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8" name="矩形" title=""/>
          <p:cNvSpPr/>
          <p:nvPr>
            <p:custDataLst>
              <p:tags r:id="rId21"/>
            </p:custDataLst>
          </p:nvPr>
        </p:nvSpPr>
        <p:spPr>
          <a:xfrm>
            <a:off x="6234645" y="5548538"/>
            <a:ext cx="1187465"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甲</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9" name="燕尾形箭头" title=""/>
          <p:cNvSpPr/>
          <p:nvPr>
            <p:custDataLst>
              <p:tags r:id="rId22"/>
            </p:custDataLst>
          </p:nvPr>
        </p:nvSpPr>
        <p:spPr>
          <a:xfrm>
            <a:off x="5464810" y="5224063"/>
            <a:ext cx="770415" cy="152000"/>
          </a:xfrm>
          <a:prstGeom prst="notchedRightArrow">
            <a:avLst>
              <a:gd name="adj1" fmla="val 49861"/>
              <a:gd name="adj2" fmla="val 96020"/>
            </a:avLst>
          </a:prstGeom>
          <a:solidFill>
            <a:srgbClr val="FFBA55"/>
          </a:solidFill>
          <a:ln w="12700" cap="flat" cmpd="sng">
            <a:solidFill>
              <a:srgbClr val="BC883C"/>
            </a:solidFill>
            <a:prstDash val="solid"/>
            <a:miter/>
          </a:ln>
        </p:spPr>
        <p:txBody>
          <a:bodyPr rtlCol="0" anchor="ctr"/>
          <a:lstStyle/>
          <a:p>
            <a:pPr algn="ctr"/>
          </a:p>
        </p:txBody>
      </p:sp>
      <p:sp>
        <p:nvSpPr>
          <p:cNvPr id="180" name="燕尾形箭头" title=""/>
          <p:cNvSpPr/>
          <p:nvPr>
            <p:custDataLst>
              <p:tags r:id="rId23"/>
            </p:custDataLst>
          </p:nvPr>
        </p:nvSpPr>
        <p:spPr>
          <a:xfrm>
            <a:off x="5464913" y="5733603"/>
            <a:ext cx="770412" cy="151997"/>
          </a:xfrm>
          <a:prstGeom prst="notchedRightArrow">
            <a:avLst>
              <a:gd name="adj1" fmla="val 49861"/>
              <a:gd name="adj2" fmla="val 96021"/>
            </a:avLst>
          </a:prstGeom>
          <a:solidFill>
            <a:srgbClr val="FFBA55"/>
          </a:solidFill>
          <a:ln w="12700" cap="flat" cmpd="sng">
            <a:solidFill>
              <a:srgbClr val="BC883C"/>
            </a:solidFill>
            <a:prstDash val="solid"/>
            <a:miter/>
          </a:ln>
        </p:spPr>
        <p:txBody>
          <a:bodyPr rtlCol="0" anchor="ctr"/>
          <a:lstStyle/>
          <a:p>
            <a:pPr algn="ctr"/>
          </a:p>
        </p:txBody>
      </p:sp>
      <p:sp>
        <p:nvSpPr>
          <p:cNvPr id="181" name="矩形" title=""/>
          <p:cNvSpPr/>
          <p:nvPr>
            <p:custDataLst>
              <p:tags r:id="rId24"/>
            </p:custDataLst>
          </p:nvPr>
        </p:nvSpPr>
        <p:spPr>
          <a:xfrm>
            <a:off x="8908018" y="5071899"/>
            <a:ext cx="1187449"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甲</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82" name="矩形" title=""/>
          <p:cNvSpPr/>
          <p:nvPr>
            <p:custDataLst>
              <p:tags r:id="rId25"/>
            </p:custDataLst>
          </p:nvPr>
        </p:nvSpPr>
        <p:spPr>
          <a:xfrm>
            <a:off x="10681580" y="5069359"/>
            <a:ext cx="1076322"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乙</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83" name="矩形" title=""/>
          <p:cNvSpPr/>
          <p:nvPr>
            <p:custDataLst>
              <p:tags r:id="rId26"/>
            </p:custDataLst>
          </p:nvPr>
        </p:nvSpPr>
        <p:spPr>
          <a:xfrm>
            <a:off x="8662645" y="5606340"/>
            <a:ext cx="1282694"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无乙</a:t>
            </a:r>
            <a:endParaRPr lang="zh-CN" altLang="en-US" sz="2800" b="1" i="0" u="none" strike="noStrike" kern="1200" cap="none" spc="0" baseline="0">
              <a:solidFill>
                <a:srgbClr val="C00000"/>
              </a:solidFill>
              <a:latin typeface="+mn-ea"/>
              <a:cs typeface="黑体" panose="02010609060101010101" pitchFamily="49" charset="-122"/>
            </a:endParaRPr>
          </a:p>
        </p:txBody>
      </p:sp>
      <p:sp>
        <p:nvSpPr>
          <p:cNvPr id="184" name="矩形" title=""/>
          <p:cNvSpPr/>
          <p:nvPr>
            <p:custDataLst>
              <p:tags r:id="rId27"/>
            </p:custDataLst>
          </p:nvPr>
        </p:nvSpPr>
        <p:spPr>
          <a:xfrm>
            <a:off x="10681305" y="5642534"/>
            <a:ext cx="1393825" cy="52197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00000"/>
              </a:lnSpc>
              <a:spcBef>
                <a:spcPct val="0"/>
              </a:spcBef>
              <a:spcAft>
                <a:spcPct val="0"/>
              </a:spcAft>
              <a:buNone/>
            </a:pPr>
            <a:r>
              <a:rPr lang="zh-CN" altLang="en-US" sz="2800" b="1" i="0" u="none" strike="noStrike" kern="1200" cap="none" spc="0" baseline="0">
                <a:solidFill>
                  <a:srgbClr val="C00000"/>
                </a:solidFill>
                <a:latin typeface="+mn-ea"/>
                <a:cs typeface="黑体" panose="02010609060101010101" pitchFamily="49" charset="-122"/>
              </a:rPr>
              <a:t>无甲</a:t>
            </a: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85" name="左右箭头" title=""/>
          <p:cNvSpPr/>
          <p:nvPr>
            <p:custDataLst>
              <p:tags r:id="rId28"/>
            </p:custDataLst>
          </p:nvPr>
        </p:nvSpPr>
        <p:spPr>
          <a:xfrm>
            <a:off x="9734548" y="5308120"/>
            <a:ext cx="767325" cy="49774"/>
          </a:xfrm>
          <a:prstGeom prst="leftRightArrow">
            <a:avLst>
              <a:gd name="adj1" fmla="val 0"/>
              <a:gd name="adj2" fmla="val 95708"/>
            </a:avLst>
          </a:prstGeom>
          <a:solidFill>
            <a:srgbClr val="FFD699"/>
          </a:solidFill>
          <a:ln w="203200" cap="rnd" cmpd="sng">
            <a:solidFill>
              <a:srgbClr val="7030A0"/>
            </a:solidFill>
            <a:prstDash val="solid"/>
            <a:miter/>
          </a:ln>
        </p:spPr>
        <p:txBody>
          <a:bodyPr rtlCol="0" anchor="ctr"/>
          <a:lstStyle/>
          <a:p>
            <a:pPr algn="ctr"/>
          </a:p>
        </p:txBody>
      </p:sp>
      <p:sp>
        <p:nvSpPr>
          <p:cNvPr id="186" name="左右箭头" title=""/>
          <p:cNvSpPr/>
          <p:nvPr>
            <p:custDataLst>
              <p:tags r:id="rId29"/>
            </p:custDataLst>
          </p:nvPr>
        </p:nvSpPr>
        <p:spPr>
          <a:xfrm>
            <a:off x="9769844" y="5885740"/>
            <a:ext cx="736419" cy="35857"/>
          </a:xfrm>
          <a:prstGeom prst="leftRightArrow">
            <a:avLst>
              <a:gd name="adj1" fmla="val 0"/>
              <a:gd name="adj2" fmla="val 95557"/>
            </a:avLst>
          </a:prstGeom>
          <a:solidFill>
            <a:schemeClr val="accent1"/>
          </a:solidFill>
          <a:ln w="203200" cap="flat" cmpd="sng">
            <a:solidFill>
              <a:srgbClr val="7030A0"/>
            </a:solidFill>
            <a:prstDash val="solid"/>
            <a:miter/>
          </a:ln>
        </p:spPr>
        <p:txBody>
          <a:bodyPr rtlCol="0" anchor="ctr"/>
          <a:lstStyle/>
          <a:p>
            <a:pPr algn="ctr"/>
          </a:p>
        </p:txBody>
      </p:sp>
      <p:sp>
        <p:nvSpPr>
          <p:cNvPr id="187" name="矩形" title=""/>
          <p:cNvSpPr/>
          <p:nvPr>
            <p:custDataLst>
              <p:tags r:id="rId30"/>
            </p:custDataLst>
          </p:nvPr>
        </p:nvSpPr>
        <p:spPr>
          <a:xfrm>
            <a:off x="355600" y="1995170"/>
            <a:ext cx="3557905" cy="3014980"/>
          </a:xfrm>
          <a:prstGeom prst="rect">
            <a:avLst/>
          </a:prstGeom>
          <a:noFill/>
          <a:ln w="9525" cap="flat" cmpd="sng">
            <a:noFill/>
            <a:prstDash val="solid"/>
            <a:miter/>
          </a:ln>
        </p:spPr>
        <p:txBody>
          <a:bodyPr vert="horz" wrap="square" lIns="91440" tIns="45720" rIns="91440" bIns="45720" anchor="t" anchorCtr="0">
            <a:spAutoFit/>
          </a:bodyPr>
          <a:lstStyle/>
          <a:p>
            <a:pPr marL="0" indent="0" algn="just" fontAlgn="auto">
              <a:lnSpc>
                <a:spcPts val="3800"/>
              </a:lnSpc>
              <a:spcBef>
                <a:spcPct val="0"/>
              </a:spcBef>
              <a:spcAft>
                <a:spcPct val="0"/>
              </a:spcAft>
              <a:buNone/>
            </a:pPr>
            <a:r>
              <a:rPr lang="en-US" altLang="zh-CN" sz="2800" b="1" i="0" u="none" strike="noStrike" kern="1200" cap="none" spc="0" baseline="0">
                <a:solidFill>
                  <a:srgbClr val="0000FF"/>
                </a:solidFill>
                <a:latin typeface="仿宋" panose="02010609060101010101" pitchFamily="49" charset="-122"/>
                <a:ea typeface="仿宋" panose="02010609060101010101" pitchFamily="49" charset="-122"/>
                <a:cs typeface="仿宋" panose="02010609060101010101" pitchFamily="49" charset="-122"/>
              </a:rPr>
              <a:t>    </a:t>
            </a:r>
            <a:r>
              <a:rPr lang="zh-CN" altLang="en-US" sz="2800" b="1" i="0" u="none" strike="noStrike" kern="1200" cap="none" spc="0" baseline="0">
                <a:solidFill>
                  <a:srgbClr val="0000FF"/>
                </a:solidFill>
                <a:latin typeface="华文楷体" panose="02010600040101010101" pitchFamily="2" charset="-122"/>
                <a:ea typeface="华文楷体" panose="02010600040101010101" pitchFamily="2" charset="-122"/>
                <a:cs typeface="仿宋" panose="02010609060101010101" pitchFamily="49" charset="-122"/>
              </a:rPr>
              <a:t>有甲这个条件一定会推出乙这个</a:t>
            </a:r>
            <a:r>
              <a:rPr lang="zh-CN" altLang="en-US" sz="2800" i="0" u="none" strike="noStrike" kern="1200" cap="none" spc="0" baseline="0">
                <a:solidFill>
                  <a:srgbClr val="0000FF"/>
                </a:solidFill>
                <a:latin typeface="华文楷体" panose="02010600040101010101" pitchFamily="2" charset="-122"/>
                <a:ea typeface="华文楷体" panose="02010600040101010101" pitchFamily="2" charset="-122"/>
                <a:cs typeface="仿宋" panose="02010609060101010101" pitchFamily="49" charset="-122"/>
              </a:rPr>
              <a:t>结</a:t>
            </a:r>
            <a:r>
              <a:rPr lang="zh-CN" altLang="en-US" sz="2800" b="1" i="0" u="none" strike="noStrike" kern="1200" cap="none" spc="0" baseline="0">
                <a:solidFill>
                  <a:srgbClr val="0000FF"/>
                </a:solidFill>
                <a:latin typeface="华文楷体" panose="02010600040101010101" pitchFamily="2" charset="-122"/>
                <a:ea typeface="华文楷体" panose="02010600040101010101" pitchFamily="2" charset="-122"/>
                <a:cs typeface="仿宋" panose="02010609060101010101" pitchFamily="49" charset="-122"/>
              </a:rPr>
              <a:t>果，而乙这个结果不一定是甲这个唯一个条件。没有乙这个结果就一定没有甲这个条件。</a:t>
            </a:r>
            <a:endParaRPr lang="zh-CN" altLang="en-US" sz="2800" b="1" i="0" u="none" strike="noStrike" kern="1200" cap="none" spc="0" baseline="0">
              <a:solidFill>
                <a:srgbClr val="0000FF"/>
              </a:solidFill>
              <a:latin typeface="华文楷体" panose="02010600040101010101" pitchFamily="2" charset="-122"/>
              <a:ea typeface="华文楷体" panose="02010600040101010101" pitchFamily="2" charset="-122"/>
              <a:cs typeface="仿宋" panose="02010609060101010101" pitchFamily="49" charset="-122"/>
            </a:endParaRPr>
          </a:p>
        </p:txBody>
      </p:sp>
      <p:sp>
        <p:nvSpPr>
          <p:cNvPr id="188" name="矩形" title=""/>
          <p:cNvSpPr/>
          <p:nvPr>
            <p:custDataLst>
              <p:tags r:id="rId31"/>
            </p:custDataLst>
          </p:nvPr>
        </p:nvSpPr>
        <p:spPr>
          <a:xfrm>
            <a:off x="4337315" y="1340074"/>
            <a:ext cx="3728050" cy="891540"/>
          </a:xfrm>
          <a:prstGeom prst="rect">
            <a:avLst/>
          </a:prstGeom>
          <a:noFill/>
          <a:ln w="9525" cap="flat" cmpd="sng">
            <a:noFill/>
            <a:prstDash val="solid"/>
            <a:miter/>
          </a:ln>
        </p:spPr>
        <p:txBody>
          <a:bodyPr vert="horz" wrap="square" lIns="91440" tIns="45720" rIns="91440" bIns="45720" anchor="t" anchorCtr="0">
            <a:spAutoFit/>
          </a:bodyPr>
          <a:lstStyle/>
          <a:p>
            <a:pPr marL="0" indent="0" algn="l">
              <a:lnSpc>
                <a:spcPct val="100000"/>
              </a:lnSpc>
              <a:spcBef>
                <a:spcPct val="0"/>
              </a:spcBef>
              <a:spcAft>
                <a:spcPct val="0"/>
              </a:spcAft>
              <a:buNone/>
            </a:pPr>
            <a:r>
              <a:rPr lang="zh-CN" altLang="en-US" sz="2600" b="1" i="0" u="none" strike="noStrike" kern="1200" cap="none" spc="0" baseline="0">
                <a:solidFill>
                  <a:srgbClr val="262626"/>
                </a:solidFill>
                <a:latin typeface="+mn-ea"/>
                <a:cs typeface="Times New Roman" panose="02020603050405020304" charset="0"/>
                <a:sym typeface="微软雅黑" panose="020b0503020204020204" charset="-122"/>
              </a:rPr>
              <a:t>②</a:t>
            </a:r>
            <a:r>
              <a:rPr lang="zh-CN" altLang="en-US" sz="2600" b="1" i="0" u="none" strike="noStrike" kern="1200" cap="none" spc="0" baseline="0">
                <a:solidFill>
                  <a:srgbClr val="C00000"/>
                </a:solidFill>
                <a:latin typeface="+mn-ea"/>
                <a:cs typeface="Times New Roman" panose="02020603050405020304" charset="0"/>
                <a:sym typeface="微软雅黑" panose="020b0503020204020204" charset="-122"/>
              </a:rPr>
              <a:t>只有</a:t>
            </a:r>
            <a:r>
              <a:rPr lang="zh-CN" altLang="en-US" sz="2600" b="1" i="0" u="none" strike="noStrike" kern="1200" cap="none" spc="0" baseline="0">
                <a:solidFill>
                  <a:srgbClr val="262626"/>
                </a:solidFill>
                <a:latin typeface="+mn-ea"/>
                <a:cs typeface="Times New Roman" panose="02020603050405020304" charset="0"/>
                <a:sym typeface="微软雅黑" panose="020b0503020204020204" charset="-122"/>
              </a:rPr>
              <a:t>阳光充足，菜</a:t>
            </a:r>
            <a:r>
              <a:rPr lang="zh-CN" altLang="en-US" sz="2600" b="1" i="0" u="none" strike="noStrike" kern="1200" cap="none" spc="0" baseline="0">
                <a:solidFill>
                  <a:srgbClr val="C00000"/>
                </a:solidFill>
                <a:latin typeface="+mn-ea"/>
                <a:cs typeface="Times New Roman" panose="02020603050405020304" charset="0"/>
                <a:sym typeface="微软雅黑" panose="020b0503020204020204" charset="-122"/>
              </a:rPr>
              <a:t>才</a:t>
            </a:r>
            <a:r>
              <a:rPr lang="zh-CN" altLang="en-US" sz="2600" b="1" i="0" u="none" strike="noStrike" kern="1200" cap="none" spc="0" baseline="0">
                <a:solidFill>
                  <a:srgbClr val="262626"/>
                </a:solidFill>
                <a:latin typeface="+mn-ea"/>
                <a:cs typeface="Times New Roman" panose="02020603050405020304" charset="0"/>
                <a:sym typeface="微软雅黑" panose="020b0503020204020204" charset="-122"/>
              </a:rPr>
              <a:t>能长得好。</a:t>
            </a:r>
            <a:endParaRPr lang="zh-CN" altLang="en-US" sz="2600" b="1" i="0" u="none" strike="noStrike" kern="1200" cap="none" spc="0" baseline="0">
              <a:solidFill>
                <a:srgbClr val="262626"/>
              </a:solidFill>
              <a:latin typeface="+mn-ea"/>
              <a:cs typeface="Times New Roman" panose="02020603050405020304" charset="0"/>
              <a:sym typeface="微软雅黑" panose="020b0503020204020204" charset="-122"/>
            </a:endParaRPr>
          </a:p>
        </p:txBody>
      </p:sp>
      <p:grpSp>
        <p:nvGrpSpPr>
          <p:cNvPr id="7" name="组合 6" title=""/>
          <p:cNvGrpSpPr/>
          <p:nvPr>
            <p:custDataLst>
              <p:tags r:id="rId32"/>
            </p:custDataLst>
          </p:nvPr>
        </p:nvGrpSpPr>
        <p:grpSpPr>
          <a:xfrm>
            <a:off x="581177" y="333792"/>
            <a:ext cx="3006090" cy="653415"/>
            <a:chOff x="738657" y="836712"/>
            <a:chExt cx="3006090" cy="653415"/>
          </a:xfrm>
        </p:grpSpPr>
        <p:sp>
          <p:nvSpPr>
            <p:cNvPr id="14" name="文本框 13"/>
            <p:cNvSpPr txBox="1"/>
            <p:nvPr>
              <p:custDataLst>
                <p:tags r:id="rId33"/>
              </p:custDataLst>
            </p:nvPr>
          </p:nvSpPr>
          <p:spPr>
            <a:xfrm>
              <a:off x="1466367" y="843062"/>
              <a:ext cx="2278380" cy="583565"/>
            </a:xfrm>
            <a:prstGeom prst="rect">
              <a:avLst/>
            </a:prstGeom>
            <a:solidFill>
              <a:schemeClr val="accent2"/>
            </a:solidFill>
          </p:spPr>
          <p:txBody>
            <a:bodyPr wrap="square" rtlCol="0">
              <a:spAutoFit/>
            </a:bodyPr>
            <a:lstStyle/>
            <a:p>
              <a:pPr lvl="0" algn="l">
                <a:buClrTx/>
                <a:buSzTx/>
                <a:buFontTx/>
              </a:pPr>
              <a:r>
                <a:rPr lang="en-US" altLang="zh-CN" sz="3200" b="1">
                  <a:solidFill>
                    <a:srgbClr val="1F2DA8"/>
                  </a:solidFill>
                  <a:latin typeface="微软雅黑" panose="020b0503020204020204" charset="-122"/>
                  <a:ea typeface="微软雅黑"/>
                  <a:cs typeface="微软雅黑" panose="020b0503020204020204" charset="-122"/>
                  <a:sym typeface="+mn-ea"/>
                </a:rPr>
                <a:t>2.假言推理</a:t>
              </a:r>
              <a:endParaRPr lang="en-US" altLang="zh-CN" sz="3200" b="1">
                <a:solidFill>
                  <a:srgbClr val="1F2DA8"/>
                </a:solidFill>
                <a:latin typeface="微软雅黑" panose="020b0503020204020204" charset="-122"/>
                <a:ea typeface="微软雅黑"/>
                <a:cs typeface="微软雅黑" panose="020b0503020204020204" charset="-122"/>
                <a:sym typeface="+mn-ea"/>
              </a:endParaRPr>
            </a:p>
          </p:txBody>
        </p:sp>
        <p:sp>
          <p:nvSpPr>
            <p:cNvPr id="8" name="菱形 7"/>
            <p:cNvSpPr/>
            <p:nvPr>
              <p:custDataLst>
                <p:tags r:id="rId34"/>
              </p:custDataLst>
            </p:nvPr>
          </p:nvSpPr>
          <p:spPr>
            <a:xfrm>
              <a:off x="738657" y="836712"/>
              <a:ext cx="727710" cy="653415"/>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5"/>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8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169" grpId="0"/>
      <p:bldP spid="170" grpId="0"/>
      <p:bldP spid="171" grpId="0"/>
      <p:bldP spid="172" grpId="0"/>
      <p:bldP spid="173" grpId="0" animBg="1"/>
      <p:bldP spid="174" grpId="0" animBg="1"/>
      <p:bldP spid="165" grpId="0"/>
      <p:bldP spid="175" grpId="0"/>
      <p:bldP spid="176" grpId="0"/>
      <p:bldP spid="177" grpId="0"/>
      <p:bldP spid="178" grpId="0"/>
      <p:bldP spid="179" grpId="0" animBg="1"/>
      <p:bldP spid="180" grpId="0" animBg="1"/>
      <p:bldP spid="167" grpId="0"/>
      <p:bldP spid="181" grpId="0"/>
      <p:bldP spid="182" grpId="0"/>
      <p:bldP spid="183" grpId="0"/>
      <p:bldP spid="184" grpId="0"/>
      <p:bldP spid="185" grpId="0" animBg="1"/>
      <p:bldP spid="186"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3" name="矩形 2" title=""/>
          <p:cNvSpPr/>
          <p:nvPr>
            <p:custDataLst>
              <p:tags r:id="rId3"/>
            </p:custDataLst>
          </p:nvPr>
        </p:nvSpPr>
        <p:spPr>
          <a:xfrm>
            <a:off x="336615" y="749749"/>
            <a:ext cx="11409887" cy="5718175"/>
          </a:xfrm>
          <a:prstGeom prst="rect">
            <a:avLst/>
          </a:prstGeom>
        </p:spPr>
        <p:txBody>
          <a:bodyPr wrap="square" lIns="121875" tIns="60936" rIns="121875" bIns="60936">
            <a:spAutoFit/>
          </a:bodyPr>
          <a:lstStyle/>
          <a:p>
            <a:pPr algn="just">
              <a:lnSpc>
                <a:spcPct val="130000"/>
              </a:lnSpc>
              <a:spcBef>
                <a:spcPct val="0"/>
              </a:spcBef>
              <a:spcAft>
                <a:spcPct val="0"/>
              </a:spcAft>
            </a:pPr>
            <a:r>
              <a:rPr lang="zh-CN" altLang="zh-CN" sz="2800" b="1" kern="100">
                <a:latin typeface="+mn-ea"/>
                <a:cs typeface="Times New Roman" panose="02020603050405020304" charset="0"/>
              </a:rPr>
              <a:t>充分条件推理规则：</a:t>
            </a:r>
            <a:endParaRPr lang="zh-CN" altLang="zh-CN" sz="2800" b="1" kern="100">
              <a:latin typeface="+mn-ea"/>
              <a:cs typeface="Times New Roman" panose="02020603050405020304" charset="0"/>
            </a:endParaRPr>
          </a:p>
          <a:p>
            <a:pPr indent="1033145" algn="just" fontAlgn="auto">
              <a:lnSpc>
                <a:spcPct val="130000"/>
              </a:lnSpc>
              <a:spcBef>
                <a:spcPct val="0"/>
              </a:spcBef>
              <a:spcAft>
                <a:spcPct val="0"/>
              </a:spcAft>
            </a:pPr>
            <a:r>
              <a:rPr lang="en-US" altLang="zh-CN" sz="2800" b="1" kern="100">
                <a:solidFill>
                  <a:srgbClr val="00B050"/>
                </a:solidFill>
                <a:latin typeface="+mn-ea"/>
                <a:cs typeface="Times New Roman" panose="02020603050405020304" charset="0"/>
              </a:rPr>
              <a:t>①</a:t>
            </a:r>
            <a:r>
              <a:rPr lang="zh-CN" altLang="zh-CN" sz="2800" b="1" kern="100">
                <a:solidFill>
                  <a:srgbClr val="00B050"/>
                </a:solidFill>
                <a:latin typeface="+mn-ea"/>
                <a:cs typeface="Times New Roman" panose="02020603050405020304" charset="0"/>
              </a:rPr>
              <a:t>肯定前件就能肯定后件</a:t>
            </a:r>
            <a:endParaRPr lang="zh-CN" altLang="zh-CN" sz="2800" b="1" kern="100">
              <a:solidFill>
                <a:srgbClr val="00B050"/>
              </a:solidFill>
              <a:latin typeface="+mn-ea"/>
              <a:cs typeface="Courier New" panose="02070309020205020404" pitchFamily="49" charset="0"/>
            </a:endParaRPr>
          </a:p>
          <a:p>
            <a:pPr indent="1033145" algn="just" fontAlgn="auto">
              <a:lnSpc>
                <a:spcPct val="130000"/>
              </a:lnSpc>
              <a:spcBef>
                <a:spcPct val="0"/>
              </a:spcBef>
              <a:spcAft>
                <a:spcPct val="0"/>
              </a:spcAft>
            </a:pPr>
            <a:r>
              <a:rPr lang="en-US" altLang="zh-CN" sz="2800" b="1" kern="100">
                <a:solidFill>
                  <a:srgbClr val="00B050"/>
                </a:solidFill>
                <a:latin typeface="+mn-ea"/>
                <a:cs typeface="Times New Roman" panose="02020603050405020304" charset="0"/>
              </a:rPr>
              <a:t>②</a:t>
            </a:r>
            <a:r>
              <a:rPr lang="zh-CN" altLang="zh-CN" sz="2800" b="1" kern="100">
                <a:solidFill>
                  <a:srgbClr val="00B050"/>
                </a:solidFill>
                <a:latin typeface="+mn-ea"/>
                <a:cs typeface="Times New Roman" panose="02020603050405020304" charset="0"/>
              </a:rPr>
              <a:t>否定后件就能否定前件</a:t>
            </a:r>
            <a:endParaRPr lang="zh-CN" altLang="zh-CN" sz="2800" b="1" kern="100">
              <a:solidFill>
                <a:srgbClr val="00B050"/>
              </a:solidFill>
              <a:latin typeface="+mn-ea"/>
              <a:cs typeface="Courier New" panose="02070309020205020404" pitchFamily="49" charset="0"/>
            </a:endParaRPr>
          </a:p>
          <a:p>
            <a:pPr indent="1033145" algn="just" fontAlgn="auto">
              <a:lnSpc>
                <a:spcPct val="130000"/>
              </a:lnSpc>
              <a:spcBef>
                <a:spcPct val="0"/>
              </a:spcBef>
              <a:spcAft>
                <a:spcPct val="0"/>
              </a:spcAft>
            </a:pPr>
            <a:r>
              <a:rPr lang="en-US" altLang="zh-CN" sz="2800" b="1" kern="100">
                <a:solidFill>
                  <a:srgbClr val="00B050"/>
                </a:solidFill>
                <a:latin typeface="+mn-ea"/>
                <a:cs typeface="Times New Roman" panose="02020603050405020304" charset="0"/>
              </a:rPr>
              <a:t>③</a:t>
            </a:r>
            <a:r>
              <a:rPr lang="zh-CN" altLang="zh-CN" sz="2800" b="1" u="sng" kern="100">
                <a:solidFill>
                  <a:srgbClr val="1B50FD"/>
                </a:solidFill>
                <a:latin typeface="+mn-ea"/>
                <a:cs typeface="Times New Roman" panose="02020603050405020304" charset="0"/>
              </a:rPr>
              <a:t>肯定后件</a:t>
            </a:r>
            <a:r>
              <a:rPr lang="zh-CN" altLang="zh-CN" sz="2800" b="1" kern="100">
                <a:solidFill>
                  <a:srgbClr val="C00000"/>
                </a:solidFill>
                <a:latin typeface="+mn-ea"/>
                <a:cs typeface="Times New Roman" panose="02020603050405020304" charset="0"/>
              </a:rPr>
              <a:t>不能</a:t>
            </a:r>
            <a:r>
              <a:rPr lang="zh-CN" altLang="zh-CN" sz="2800" b="1" kern="100">
                <a:solidFill>
                  <a:srgbClr val="00B050"/>
                </a:solidFill>
                <a:latin typeface="+mn-ea"/>
                <a:cs typeface="Times New Roman" panose="02020603050405020304" charset="0"/>
              </a:rPr>
              <a:t>肯定前件</a:t>
            </a:r>
            <a:endParaRPr lang="zh-CN" altLang="zh-CN" sz="2800" b="1" kern="100">
              <a:solidFill>
                <a:srgbClr val="00B050"/>
              </a:solidFill>
              <a:latin typeface="+mn-ea"/>
              <a:cs typeface="Courier New" panose="02070309020205020404" pitchFamily="49" charset="0"/>
            </a:endParaRPr>
          </a:p>
          <a:p>
            <a:pPr indent="1033145" algn="just" fontAlgn="auto">
              <a:lnSpc>
                <a:spcPct val="130000"/>
              </a:lnSpc>
              <a:spcBef>
                <a:spcPct val="0"/>
              </a:spcBef>
              <a:spcAft>
                <a:spcPct val="0"/>
              </a:spcAft>
            </a:pPr>
            <a:r>
              <a:rPr lang="en-US" altLang="zh-CN" sz="2800" b="1" kern="100">
                <a:solidFill>
                  <a:srgbClr val="00B050"/>
                </a:solidFill>
                <a:latin typeface="+mn-ea"/>
                <a:cs typeface="Times New Roman" panose="02020603050405020304" charset="0"/>
              </a:rPr>
              <a:t>④</a:t>
            </a:r>
            <a:r>
              <a:rPr lang="zh-CN" altLang="zh-CN" sz="2800" b="1" u="sng" kern="100">
                <a:solidFill>
                  <a:srgbClr val="1B50FD"/>
                </a:solidFill>
                <a:latin typeface="+mn-ea"/>
                <a:cs typeface="Times New Roman" panose="02020603050405020304" charset="0"/>
              </a:rPr>
              <a:t>否定前件</a:t>
            </a:r>
            <a:r>
              <a:rPr lang="zh-CN" altLang="zh-CN" sz="2800" b="1" kern="100">
                <a:solidFill>
                  <a:srgbClr val="C00000"/>
                </a:solidFill>
                <a:latin typeface="+mn-ea"/>
                <a:cs typeface="Times New Roman" panose="02020603050405020304" charset="0"/>
              </a:rPr>
              <a:t>不能</a:t>
            </a:r>
            <a:r>
              <a:rPr lang="zh-CN" altLang="zh-CN" sz="2800" b="1" kern="100">
                <a:solidFill>
                  <a:srgbClr val="00B050"/>
                </a:solidFill>
                <a:latin typeface="+mn-ea"/>
                <a:cs typeface="Times New Roman" panose="02020603050405020304" charset="0"/>
              </a:rPr>
              <a:t>肯定后件</a:t>
            </a:r>
            <a:endParaRPr lang="en-US" altLang="zh-CN" sz="2800" b="1" kern="100">
              <a:solidFill>
                <a:srgbClr val="00B050"/>
              </a:solidFill>
              <a:latin typeface="+mn-ea"/>
              <a:cs typeface="Times New Roman" panose="02020603050405020304" charset="0"/>
            </a:endParaRPr>
          </a:p>
          <a:p>
            <a:pPr algn="just">
              <a:lnSpc>
                <a:spcPct val="130000"/>
              </a:lnSpc>
              <a:spcBef>
                <a:spcPct val="0"/>
              </a:spcBef>
              <a:spcAft>
                <a:spcPct val="0"/>
              </a:spcAft>
            </a:pPr>
            <a:r>
              <a:rPr lang="zh-CN" altLang="zh-CN" sz="2800" b="1" kern="100">
                <a:latin typeface="+mn-ea"/>
                <a:cs typeface="Times New Roman" panose="02020603050405020304" charset="0"/>
              </a:rPr>
              <a:t>必要条件推理规则：</a:t>
            </a:r>
            <a:endParaRPr lang="zh-CN" altLang="zh-CN" sz="2800" b="1" kern="100">
              <a:latin typeface="+mn-ea"/>
              <a:cs typeface="Times New Roman" panose="02020603050405020304" charset="0"/>
            </a:endParaRPr>
          </a:p>
          <a:p>
            <a:pPr indent="1033145" algn="just">
              <a:lnSpc>
                <a:spcPct val="130000"/>
              </a:lnSpc>
              <a:spcBef>
                <a:spcPct val="0"/>
              </a:spcBef>
              <a:spcAft>
                <a:spcPct val="0"/>
              </a:spcAft>
              <a:buClrTx/>
              <a:buSzTx/>
              <a:buNone/>
            </a:pPr>
            <a:r>
              <a:rPr lang="en-US" altLang="zh-CN" sz="2800" b="1" kern="100">
                <a:solidFill>
                  <a:srgbClr val="00B050"/>
                </a:solidFill>
                <a:latin typeface="+mn-ea"/>
                <a:cs typeface="Times New Roman" panose="02020603050405020304" charset="0"/>
              </a:rPr>
              <a:t>①</a:t>
            </a:r>
            <a:r>
              <a:rPr lang="zh-CN" altLang="zh-CN" sz="2800" b="1" u="sng" kern="100">
                <a:solidFill>
                  <a:srgbClr val="1B50FD"/>
                </a:solidFill>
                <a:latin typeface="+mn-ea"/>
                <a:cs typeface="Times New Roman" panose="02020603050405020304" charset="0"/>
              </a:rPr>
              <a:t>肯定前件</a:t>
            </a:r>
            <a:r>
              <a:rPr lang="zh-CN" altLang="zh-CN" sz="2800" b="1" kern="100">
                <a:solidFill>
                  <a:srgbClr val="C00000"/>
                </a:solidFill>
                <a:latin typeface="+mn-ea"/>
                <a:cs typeface="Times New Roman" panose="02020603050405020304" charset="0"/>
              </a:rPr>
              <a:t>不能</a:t>
            </a:r>
            <a:r>
              <a:rPr lang="en-US" altLang="zh-CN" sz="2800" b="1" kern="100">
                <a:solidFill>
                  <a:srgbClr val="00B050"/>
                </a:solidFill>
                <a:latin typeface="+mn-ea"/>
                <a:cs typeface="Times New Roman" panose="02020603050405020304" charset="0"/>
              </a:rPr>
              <a:t>肯定后件</a:t>
            </a:r>
            <a:endParaRPr lang="en-US" altLang="zh-CN" sz="2800" b="1" kern="100">
              <a:solidFill>
                <a:srgbClr val="00B050"/>
              </a:solidFill>
              <a:latin typeface="+mn-ea"/>
              <a:cs typeface="Times New Roman" panose="02020603050405020304" charset="0"/>
            </a:endParaRPr>
          </a:p>
          <a:p>
            <a:pPr indent="1033145" algn="just">
              <a:lnSpc>
                <a:spcPct val="130000"/>
              </a:lnSpc>
              <a:spcBef>
                <a:spcPct val="0"/>
              </a:spcBef>
              <a:spcAft>
                <a:spcPct val="0"/>
              </a:spcAft>
              <a:buClrTx/>
              <a:buSzTx/>
              <a:buNone/>
            </a:pPr>
            <a:r>
              <a:rPr lang="en-US" altLang="zh-CN" sz="2800" b="1" kern="100">
                <a:solidFill>
                  <a:srgbClr val="00B050"/>
                </a:solidFill>
                <a:latin typeface="+mn-ea"/>
                <a:cs typeface="Times New Roman" panose="02020603050405020304" charset="0"/>
              </a:rPr>
              <a:t>②</a:t>
            </a:r>
            <a:r>
              <a:rPr lang="zh-CN" altLang="zh-CN" sz="2800" b="1" u="sng" kern="100">
                <a:solidFill>
                  <a:srgbClr val="1B50FD"/>
                </a:solidFill>
                <a:latin typeface="+mn-ea"/>
                <a:cs typeface="Times New Roman" panose="02020603050405020304" charset="0"/>
              </a:rPr>
              <a:t>否定后件</a:t>
            </a:r>
            <a:r>
              <a:rPr lang="zh-CN" altLang="zh-CN" sz="2800" b="1" kern="100">
                <a:solidFill>
                  <a:srgbClr val="C00000"/>
                </a:solidFill>
                <a:latin typeface="+mn-ea"/>
                <a:cs typeface="Times New Roman" panose="02020603050405020304" charset="0"/>
              </a:rPr>
              <a:t>不能</a:t>
            </a:r>
            <a:r>
              <a:rPr lang="en-US" altLang="zh-CN" sz="2800" b="1" kern="100">
                <a:solidFill>
                  <a:srgbClr val="00B050"/>
                </a:solidFill>
                <a:latin typeface="+mn-ea"/>
                <a:cs typeface="Times New Roman" panose="02020603050405020304" charset="0"/>
              </a:rPr>
              <a:t>否定前件</a:t>
            </a:r>
            <a:endParaRPr lang="en-US" altLang="zh-CN" sz="2800" b="1" kern="100">
              <a:solidFill>
                <a:srgbClr val="00B050"/>
              </a:solidFill>
              <a:latin typeface="+mn-ea"/>
              <a:cs typeface="Times New Roman" panose="02020603050405020304" charset="0"/>
            </a:endParaRPr>
          </a:p>
          <a:p>
            <a:pPr indent="1033145" algn="just">
              <a:lnSpc>
                <a:spcPct val="130000"/>
              </a:lnSpc>
              <a:spcBef>
                <a:spcPct val="0"/>
              </a:spcBef>
              <a:spcAft>
                <a:spcPct val="0"/>
              </a:spcAft>
              <a:buClrTx/>
              <a:buSzTx/>
              <a:buNone/>
            </a:pPr>
            <a:r>
              <a:rPr lang="en-US" altLang="zh-CN" sz="2800" b="1" kern="100">
                <a:solidFill>
                  <a:srgbClr val="00B050"/>
                </a:solidFill>
                <a:latin typeface="+mn-ea"/>
                <a:cs typeface="Times New Roman" panose="02020603050405020304" charset="0"/>
              </a:rPr>
              <a:t>③肯定后件就能肯定前件</a:t>
            </a:r>
            <a:endParaRPr lang="en-US" altLang="zh-CN" sz="2800" b="1" kern="100">
              <a:solidFill>
                <a:srgbClr val="00B050"/>
              </a:solidFill>
              <a:latin typeface="+mn-ea"/>
              <a:cs typeface="Times New Roman" panose="02020603050405020304" charset="0"/>
            </a:endParaRPr>
          </a:p>
          <a:p>
            <a:pPr indent="1033145" algn="just">
              <a:lnSpc>
                <a:spcPct val="130000"/>
              </a:lnSpc>
              <a:spcBef>
                <a:spcPct val="0"/>
              </a:spcBef>
              <a:spcAft>
                <a:spcPct val="0"/>
              </a:spcAft>
              <a:buClrTx/>
              <a:buSzTx/>
              <a:buNone/>
            </a:pPr>
            <a:r>
              <a:rPr lang="en-US" altLang="zh-CN" sz="2800" b="1" kern="100">
                <a:solidFill>
                  <a:srgbClr val="00B050"/>
                </a:solidFill>
                <a:latin typeface="+mn-ea"/>
                <a:cs typeface="Times New Roman" panose="02020603050405020304" charset="0"/>
              </a:rPr>
              <a:t>④否定前件就能否定后件</a:t>
            </a:r>
            <a:endParaRPr lang="en-US" altLang="zh-CN" sz="2800" b="1" kern="100">
              <a:solidFill>
                <a:srgbClr val="00B050"/>
              </a:solidFill>
              <a:latin typeface="+mn-ea"/>
              <a:cs typeface="Times New Roman" panose="02020603050405020304" charset="0"/>
            </a:endParaRPr>
          </a:p>
        </p:txBody>
      </p:sp>
      <p:cxnSp>
        <p:nvCxnSpPr>
          <p:cNvPr id="2" name="直接箭头连接符 1" title=""/>
          <p:cNvCxnSpPr/>
          <p:nvPr>
            <p:custDataLst>
              <p:tags r:id="rId4"/>
            </p:custDataLst>
          </p:nvPr>
        </p:nvCxnSpPr>
        <p:spPr>
          <a:xfrm>
            <a:off x="5536986" y="1674185"/>
            <a:ext cx="3078545" cy="161133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title=""/>
          <p:cNvCxnSpPr/>
          <p:nvPr>
            <p:custDataLst>
              <p:tags r:id="rId5"/>
            </p:custDataLst>
          </p:nvPr>
        </p:nvCxnSpPr>
        <p:spPr>
          <a:xfrm>
            <a:off x="5519844" y="2277323"/>
            <a:ext cx="3023945" cy="107993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title=""/>
          <p:cNvCxnSpPr/>
          <p:nvPr>
            <p:custDataLst>
              <p:tags r:id="rId6"/>
            </p:custDataLst>
          </p:nvPr>
        </p:nvCxnSpPr>
        <p:spPr>
          <a:xfrm flipV="1">
            <a:off x="5464609" y="3573118"/>
            <a:ext cx="3150921" cy="203225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title=""/>
          <p:cNvCxnSpPr/>
          <p:nvPr>
            <p:custDataLst>
              <p:tags r:id="rId7"/>
            </p:custDataLst>
          </p:nvPr>
        </p:nvCxnSpPr>
        <p:spPr>
          <a:xfrm flipV="1">
            <a:off x="5448102" y="3645495"/>
            <a:ext cx="3167428" cy="251984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文本框 6" title=""/>
          <p:cNvSpPr txBox="1"/>
          <p:nvPr>
            <p:custDataLst>
              <p:tags r:id="rId8"/>
            </p:custDataLst>
          </p:nvPr>
        </p:nvSpPr>
        <p:spPr>
          <a:xfrm>
            <a:off x="8615531" y="3141398"/>
            <a:ext cx="3434080" cy="583565"/>
          </a:xfrm>
          <a:prstGeom prst="rect">
            <a:avLst/>
          </a:prstGeom>
          <a:noFill/>
        </p:spPr>
        <p:txBody>
          <a:bodyPr wrap="none" rtlCol="0">
            <a:spAutoFit/>
          </a:bodyPr>
          <a:lstStyle/>
          <a:p>
            <a:r>
              <a:rPr lang="zh-CN" altLang="en-US" sz="3200" b="1">
                <a:solidFill>
                  <a:srgbClr val="C00000"/>
                </a:solidFill>
              </a:rPr>
              <a:t>充要条件推理规则</a:t>
            </a:r>
            <a:endParaRPr lang="zh-CN" altLang="en-US" sz="3200" b="1">
              <a:solidFill>
                <a:srgbClr val="C00000"/>
              </a:solidFill>
            </a:endParaRPr>
          </a:p>
        </p:txBody>
      </p:sp>
      <p:sp>
        <p:nvSpPr>
          <p:cNvPr id="8" name="文本框 7" title=""/>
          <p:cNvSpPr txBox="1"/>
          <p:nvPr>
            <p:custDataLst>
              <p:tags r:id="rId9"/>
            </p:custDataLst>
          </p:nvPr>
        </p:nvSpPr>
        <p:spPr>
          <a:xfrm>
            <a:off x="1519555" y="226695"/>
            <a:ext cx="9821545" cy="730885"/>
          </a:xfrm>
          <a:prstGeom prst="rect">
            <a:avLst/>
          </a:prstGeom>
          <a:noFill/>
        </p:spPr>
        <p:txBody>
          <a:bodyPr wrap="square" rtlCol="0" anchor="t">
            <a:spAutoFit/>
          </a:bodyPr>
          <a:lstStyle/>
          <a:p>
            <a:pPr algn="just">
              <a:lnSpc>
                <a:spcPct val="130000"/>
              </a:lnSpc>
              <a:spcBef>
                <a:spcPct val="0"/>
              </a:spcBef>
              <a:spcAft>
                <a:spcPct val="0"/>
              </a:spcAft>
            </a:pPr>
            <a:r>
              <a:rPr lang="zh-CN" altLang="zh-CN" sz="3200" b="1" kern="100">
                <a:latin typeface="+mn-ea"/>
                <a:cs typeface="Times New Roman" panose="02020603050405020304" charset="0"/>
                <a:sym typeface="+mn-ea"/>
              </a:rPr>
              <a:t>比较：充分条件推理与必要条件推理的不同规则</a:t>
            </a:r>
            <a:endParaRPr lang="zh-CN" altLang="zh-CN" sz="3200" b="1" kern="100">
              <a:latin typeface="+mn-ea"/>
              <a:cs typeface="Times New Roman" panose="0202060305040502030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nodeType="afterGroup">
                            <p:stCondLst>
                              <p:cond delay="150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1529080" y="182245"/>
            <a:ext cx="4091940" cy="583565"/>
          </a:xfrm>
          <a:prstGeom prst="rect">
            <a:avLst/>
          </a:prstGeom>
          <a:solidFill>
            <a:schemeClr val="accent2"/>
          </a:solidFill>
        </p:spPr>
        <p:txBody>
          <a:bodyPr wrap="square" rtlCol="0">
            <a:spAutoFit/>
          </a:bodyPr>
          <a:lstStyle/>
          <a:p>
            <a:r>
              <a:rPr lang="en-US" altLang="zh-CN" sz="3200" b="1">
                <a:solidFill>
                  <a:srgbClr val="1F2DA8"/>
                </a:solidFill>
                <a:latin typeface="微软雅黑" panose="020b0503020204020204" charset="-122"/>
                <a:ea typeface="微软雅黑"/>
                <a:cs typeface="微软雅黑" panose="020b0503020204020204" charset="-122"/>
              </a:rPr>
              <a:t>3.</a:t>
            </a:r>
            <a:r>
              <a:rPr lang="zh-CN" altLang="en-US" sz="3200" b="1">
                <a:solidFill>
                  <a:srgbClr val="1F2DA8"/>
                </a:solidFill>
                <a:latin typeface="微软雅黑" panose="020b0503020204020204" charset="-122"/>
                <a:ea typeface="微软雅黑"/>
                <a:cs typeface="微软雅黑" panose="020b0503020204020204" charset="-122"/>
              </a:rPr>
              <a:t>选言推理（排除法）</a:t>
            </a:r>
            <a:endParaRPr lang="zh-CN" altLang="en-US" sz="3200" b="1">
              <a:solidFill>
                <a:srgbClr val="1F2DA8"/>
              </a:solidFill>
              <a:latin typeface="微软雅黑" panose="020b0503020204020204" charset="-122"/>
              <a:ea typeface="微软雅黑"/>
              <a:cs typeface="微软雅黑" panose="020b0503020204020204" charset="-122"/>
            </a:endParaRPr>
          </a:p>
        </p:txBody>
      </p:sp>
      <p:sp>
        <p:nvSpPr>
          <p:cNvPr id="3" name="文本框 2" title=""/>
          <p:cNvSpPr txBox="1"/>
          <p:nvPr>
            <p:custDataLst>
              <p:tags r:id="rId4"/>
            </p:custDataLst>
          </p:nvPr>
        </p:nvSpPr>
        <p:spPr>
          <a:xfrm>
            <a:off x="344170" y="922020"/>
            <a:ext cx="11762740" cy="1568450"/>
          </a:xfrm>
          <a:prstGeom prst="rect">
            <a:avLst/>
          </a:prstGeom>
          <a:solidFill>
            <a:schemeClr val="accent6">
              <a:lumMod val="20000"/>
              <a:lumOff val="80000"/>
            </a:schemeClr>
          </a:solidFill>
        </p:spPr>
        <p:txBody>
          <a:bodyPr wrap="square" rtlCol="0" anchor="t">
            <a:spAutoFit/>
          </a:bodyPr>
          <a:lstStyle/>
          <a:p>
            <a:r>
              <a:rPr lang="en-US" altLang="zh-CN" sz="3200" b="1">
                <a:latin typeface="方正粗黑宋简体" panose="02000000000000000000" charset="-122"/>
                <a:ea typeface="方正粗黑宋简体" panose="02000000000000000000" charset="-122"/>
              </a:rPr>
              <a:t>       </a:t>
            </a:r>
            <a:r>
              <a:rPr lang="zh-CN" altLang="en-US" sz="3200" b="1">
                <a:latin typeface="微软雅黑" panose="020b0503020204020204" charset="-122"/>
                <a:ea typeface="微软雅黑"/>
                <a:cs typeface="微软雅黑" panose="020b0503020204020204" charset="-122"/>
              </a:rPr>
              <a:t>所谓选言推理，就是前提中有一个是选言判断，并且根据选言判断的逻辑性质而推出结论的推理。</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      分为</a:t>
            </a:r>
            <a:r>
              <a:rPr lang="zh-CN" altLang="en-US" sz="3200" b="1" u="sng">
                <a:solidFill>
                  <a:srgbClr val="C00000"/>
                </a:solidFill>
                <a:latin typeface="微软雅黑" panose="020b0503020204020204" charset="-122"/>
                <a:ea typeface="微软雅黑"/>
                <a:cs typeface="微软雅黑" panose="020b0503020204020204" charset="-122"/>
              </a:rPr>
              <a:t>相容选言推理</a:t>
            </a:r>
            <a:r>
              <a:rPr lang="zh-CN" altLang="en-US" sz="3200" b="1">
                <a:latin typeface="微软雅黑" panose="020b0503020204020204" charset="-122"/>
                <a:ea typeface="微软雅黑"/>
                <a:cs typeface="微软雅黑" panose="020b0503020204020204" charset="-122"/>
              </a:rPr>
              <a:t>和</a:t>
            </a:r>
            <a:r>
              <a:rPr lang="zh-CN" altLang="en-US" sz="3200" b="1" u="sng">
                <a:solidFill>
                  <a:srgbClr val="C00000"/>
                </a:solidFill>
                <a:latin typeface="微软雅黑" panose="020b0503020204020204" charset="-122"/>
                <a:ea typeface="微软雅黑"/>
                <a:cs typeface="微软雅黑" panose="020b0503020204020204" charset="-122"/>
              </a:rPr>
              <a:t>不相容选言</a:t>
            </a:r>
            <a:r>
              <a:rPr lang="zh-CN" altLang="en-US" sz="3200" b="1">
                <a:latin typeface="微软雅黑" panose="020b0503020204020204" charset="-122"/>
                <a:ea typeface="微软雅黑"/>
                <a:cs typeface="微软雅黑" panose="020b0503020204020204" charset="-122"/>
              </a:rPr>
              <a:t>推理两种。</a:t>
            </a:r>
            <a:endParaRPr lang="zh-CN" altLang="en-US" sz="3200" b="1">
              <a:latin typeface="微软雅黑" panose="020b0503020204020204" charset="-122"/>
              <a:ea typeface="微软雅黑"/>
              <a:cs typeface="微软雅黑" panose="020b0503020204020204" charset="-122"/>
            </a:endParaRPr>
          </a:p>
        </p:txBody>
      </p:sp>
      <p:sp>
        <p:nvSpPr>
          <p:cNvPr id="5" name="文本框 4" title=""/>
          <p:cNvSpPr txBox="1"/>
          <p:nvPr>
            <p:custDataLst>
              <p:tags r:id="rId5"/>
            </p:custDataLst>
          </p:nvPr>
        </p:nvSpPr>
        <p:spPr>
          <a:xfrm>
            <a:off x="1881505" y="2666365"/>
            <a:ext cx="7846695" cy="2061210"/>
          </a:xfrm>
          <a:prstGeom prst="rect">
            <a:avLst/>
          </a:prstGeom>
          <a:noFill/>
          <a:ln>
            <a:solidFill>
              <a:schemeClr val="accent1"/>
            </a:solidFill>
          </a:ln>
        </p:spPr>
        <p:txBody>
          <a:bodyPr wrap="square" rtlCol="0">
            <a:spAutoFit/>
          </a:bodyPr>
          <a:lstStyle/>
          <a:p>
            <a:r>
              <a:rPr lang="en-US" altLang="zh-CN" sz="3200" b="1">
                <a:latin typeface="微软雅黑" panose="020b0503020204020204" charset="-122"/>
                <a:ea typeface="微软雅黑"/>
                <a:cs typeface="微软雅黑" panose="020b0503020204020204" charset="-122"/>
              </a:rPr>
              <a:t>A</a:t>
            </a:r>
            <a:r>
              <a:rPr lang="zh-CN" altLang="en-US" sz="3200" b="1">
                <a:latin typeface="微软雅黑" panose="020b0503020204020204" charset="-122"/>
                <a:ea typeface="微软雅黑"/>
                <a:cs typeface="微软雅黑" panose="020b0503020204020204" charset="-122"/>
              </a:rPr>
              <a:t>、</a:t>
            </a:r>
            <a:r>
              <a:rPr lang="zh-CN" altLang="en-US" sz="3200" b="1" u="sng">
                <a:solidFill>
                  <a:srgbClr val="C00000"/>
                </a:solidFill>
                <a:latin typeface="微软雅黑" panose="020b0503020204020204" charset="-122"/>
                <a:ea typeface="微软雅黑"/>
                <a:cs typeface="微软雅黑" panose="020b0503020204020204" charset="-122"/>
              </a:rPr>
              <a:t>相容</a:t>
            </a:r>
            <a:r>
              <a:rPr lang="zh-CN" altLang="en-US" sz="3200" b="1">
                <a:latin typeface="微软雅黑" panose="020b0503020204020204" charset="-122"/>
                <a:ea typeface="微软雅黑"/>
                <a:cs typeface="微软雅黑" panose="020b0503020204020204" charset="-122"/>
              </a:rPr>
              <a:t>选言判断（</a:t>
            </a:r>
            <a:r>
              <a:rPr lang="zh-CN" altLang="en-US" sz="3200" b="1" u="sng">
                <a:solidFill>
                  <a:srgbClr val="C00000"/>
                </a:solidFill>
                <a:latin typeface="微软雅黑" panose="020b0503020204020204" charset="-122"/>
                <a:ea typeface="微软雅黑"/>
                <a:cs typeface="微软雅黑" panose="020b0503020204020204" charset="-122"/>
              </a:rPr>
              <a:t>可以同真</a:t>
            </a:r>
            <a:r>
              <a:rPr lang="zh-CN" altLang="en-US" sz="3200" b="1">
                <a:latin typeface="微软雅黑" panose="020b0503020204020204" charset="-122"/>
                <a:ea typeface="微软雅黑"/>
                <a:cs typeface="微软雅黑" panose="020b0503020204020204" charset="-122"/>
              </a:rPr>
              <a:t>）</a:t>
            </a:r>
            <a:endParaRPr lang="zh-CN" altLang="en-US" sz="3200" b="1">
              <a:latin typeface="微软雅黑" panose="020b0503020204020204" charset="-122"/>
              <a:ea typeface="微软雅黑"/>
              <a:cs typeface="微软雅黑" panose="020b0503020204020204" charset="-122"/>
            </a:endParaRPr>
          </a:p>
          <a:p>
            <a:r>
              <a:rPr lang="zh-CN" altLang="en-US" sz="3200" b="1"/>
              <a:t>如：工作没有做好，或者是由于主观原因，</a:t>
            </a:r>
            <a:endParaRPr lang="zh-CN" altLang="en-US" sz="3200" b="1"/>
          </a:p>
          <a:p>
            <a:r>
              <a:rPr lang="zh-CN" altLang="en-US" sz="3200" b="1"/>
              <a:t> </a:t>
            </a:r>
            <a:r>
              <a:rPr lang="en-US" altLang="zh-CN" sz="3200" b="1"/>
              <a:t>       </a:t>
            </a:r>
            <a:r>
              <a:rPr lang="zh-CN" altLang="en-US" sz="3200" b="1"/>
              <a:t>或者是由于客观原因。</a:t>
            </a:r>
            <a:endParaRPr lang="zh-CN" altLang="en-US" sz="3200" b="1"/>
          </a:p>
          <a:p>
            <a:pPr algn="l">
              <a:buClrTx/>
              <a:buSzTx/>
              <a:buFontTx/>
            </a:pPr>
            <a:r>
              <a:rPr lang="en-US" altLang="zh-CN" sz="3200" b="1">
                <a:solidFill>
                  <a:srgbClr val="1B50FD"/>
                </a:solidFill>
                <a:latin typeface="+mn-ea"/>
                <a:cs typeface="+mn-ea"/>
              </a:rPr>
              <a:t>                       </a:t>
            </a:r>
            <a:r>
              <a:rPr lang="zh-CN" altLang="en-US" sz="3200" b="1">
                <a:solidFill>
                  <a:srgbClr val="1B50FD"/>
                </a:solidFill>
                <a:latin typeface="+mn-ea"/>
                <a:cs typeface="+mn-ea"/>
              </a:rPr>
              <a:t>一般形式为：P或者q</a:t>
            </a:r>
            <a:endParaRPr lang="zh-CN" altLang="en-US" sz="3200" b="1">
              <a:solidFill>
                <a:srgbClr val="1B50FD"/>
              </a:solidFill>
              <a:latin typeface="+mn-ea"/>
              <a:cs typeface="+mn-ea"/>
            </a:endParaRPr>
          </a:p>
        </p:txBody>
      </p:sp>
      <p:sp>
        <p:nvSpPr>
          <p:cNvPr id="6" name="文本框 5" title=""/>
          <p:cNvSpPr txBox="1"/>
          <p:nvPr>
            <p:custDataLst>
              <p:tags r:id="rId6"/>
            </p:custDataLst>
          </p:nvPr>
        </p:nvSpPr>
        <p:spPr>
          <a:xfrm>
            <a:off x="1881505" y="4903470"/>
            <a:ext cx="7846695" cy="1568450"/>
          </a:xfrm>
          <a:prstGeom prst="rect">
            <a:avLst/>
          </a:prstGeom>
          <a:noFill/>
          <a:ln>
            <a:solidFill>
              <a:schemeClr val="accent1"/>
            </a:solidFill>
          </a:ln>
        </p:spPr>
        <p:txBody>
          <a:bodyPr wrap="square" rtlCol="0">
            <a:spAutoFit/>
          </a:bodyPr>
          <a:lstStyle/>
          <a:p>
            <a:r>
              <a:rPr lang="en-US" altLang="zh-CN" sz="3200" b="1">
                <a:latin typeface="+mn-ea"/>
                <a:cs typeface="+mn-ea"/>
              </a:rPr>
              <a:t>B</a:t>
            </a:r>
            <a:r>
              <a:rPr lang="zh-CN" altLang="en-US" sz="3200" b="1">
                <a:latin typeface="+mn-ea"/>
                <a:cs typeface="+mn-ea"/>
              </a:rPr>
              <a:t>、</a:t>
            </a:r>
            <a:r>
              <a:rPr lang="zh-CN" altLang="en-US" sz="3200" b="1" u="sng">
                <a:solidFill>
                  <a:srgbClr val="C00000"/>
                </a:solidFill>
                <a:latin typeface="+mn-ea"/>
                <a:cs typeface="+mn-ea"/>
              </a:rPr>
              <a:t>不相容</a:t>
            </a:r>
            <a:r>
              <a:rPr lang="zh-CN" altLang="en-US" sz="3200" b="1">
                <a:latin typeface="+mn-ea"/>
                <a:cs typeface="+mn-ea"/>
              </a:rPr>
              <a:t>选言判断（</a:t>
            </a:r>
            <a:r>
              <a:rPr lang="zh-CN" altLang="en-US" sz="3200" b="1" u="sng">
                <a:solidFill>
                  <a:srgbClr val="C00000"/>
                </a:solidFill>
                <a:latin typeface="+mn-ea"/>
                <a:cs typeface="+mn-ea"/>
              </a:rPr>
              <a:t>不可同真</a:t>
            </a:r>
            <a:r>
              <a:rPr lang="zh-CN" altLang="en-US" sz="3200" b="1">
                <a:latin typeface="+mn-ea"/>
                <a:cs typeface="+mn-ea"/>
              </a:rPr>
              <a:t>）</a:t>
            </a:r>
            <a:endParaRPr lang="zh-CN" altLang="en-US" sz="3200" b="1">
              <a:latin typeface="+mn-ea"/>
              <a:cs typeface="+mn-ea"/>
            </a:endParaRPr>
          </a:p>
          <a:p>
            <a:r>
              <a:rPr lang="zh-CN" altLang="en-US" sz="3200" b="1"/>
              <a:t>       如：要么明天下雨，要么明天不下雨。</a:t>
            </a:r>
            <a:endParaRPr lang="zh-CN" altLang="en-US" sz="3200" b="1"/>
          </a:p>
          <a:p>
            <a:r>
              <a:rPr lang="en-US" altLang="zh-CN" sz="3200" b="1">
                <a:solidFill>
                  <a:srgbClr val="1B50FD"/>
                </a:solidFill>
                <a:latin typeface="+mn-ea"/>
                <a:cs typeface="+mn-ea"/>
              </a:rPr>
              <a:t>                 </a:t>
            </a:r>
            <a:r>
              <a:rPr lang="zh-CN" altLang="en-US" sz="3200" b="1">
                <a:solidFill>
                  <a:srgbClr val="1B50FD"/>
                </a:solidFill>
                <a:latin typeface="+mn-ea"/>
                <a:cs typeface="+mn-ea"/>
              </a:rPr>
              <a:t>一般形式为：要么</a:t>
            </a:r>
            <a:r>
              <a:rPr lang="en-US" altLang="zh-CN" sz="3200" b="1">
                <a:solidFill>
                  <a:srgbClr val="1B50FD"/>
                </a:solidFill>
                <a:latin typeface="+mn-ea"/>
                <a:cs typeface="+mn-ea"/>
              </a:rPr>
              <a:t>p</a:t>
            </a:r>
            <a:r>
              <a:rPr lang="zh-CN" altLang="en-US" sz="3200" b="1">
                <a:solidFill>
                  <a:srgbClr val="1B50FD"/>
                </a:solidFill>
                <a:latin typeface="+mn-ea"/>
                <a:cs typeface="+mn-ea"/>
              </a:rPr>
              <a:t>，要么</a:t>
            </a:r>
            <a:r>
              <a:rPr lang="en-US" altLang="zh-CN" sz="3200" b="1">
                <a:solidFill>
                  <a:srgbClr val="1B50FD"/>
                </a:solidFill>
                <a:latin typeface="+mn-ea"/>
                <a:cs typeface="+mn-ea"/>
              </a:rPr>
              <a:t>q</a:t>
            </a:r>
            <a:r>
              <a:rPr lang="zh-CN" altLang="en-US" sz="3200" b="1">
                <a:solidFill>
                  <a:srgbClr val="1B50FD"/>
                </a:solidFill>
                <a:latin typeface="+mn-ea"/>
                <a:cs typeface="+mn-ea"/>
              </a:rPr>
              <a:t>。</a:t>
            </a:r>
            <a:endParaRPr lang="zh-CN" altLang="en-US" sz="3200" b="1">
              <a:solidFill>
                <a:srgbClr val="1B50FD"/>
              </a:solidFill>
              <a:latin typeface="+mn-ea"/>
              <a:cs typeface="+mn-ea"/>
            </a:endParaRPr>
          </a:p>
        </p:txBody>
      </p:sp>
      <p:sp>
        <p:nvSpPr>
          <p:cNvPr id="7" name="菱形 6" title=""/>
          <p:cNvSpPr/>
          <p:nvPr>
            <p:custDataLst>
              <p:tags r:id="rId7"/>
            </p:custDataLst>
          </p:nvPr>
        </p:nvSpPr>
        <p:spPr>
          <a:xfrm>
            <a:off x="623087" y="106462"/>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par>
                    <p:cTn id="12" fill="hold" nodeType="clickPar">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99"/>
          <a:stretch>
            <a:fillRect/>
          </a:stretch>
        </a:blipFill>
        <a:effectLst/>
      </p:bgPr>
    </p:bg>
    <p:spTree>
      <p:nvGrpSpPr>
        <p:cNvPr id="1" name=""/>
        <p:cNvGrpSpPr/>
        <p:nvPr>
          <p:custDataLst>
            <p:tags r:id="rId2"/>
          </p:custDataLst>
        </p:nvPr>
      </p:nvGrpSpPr>
      <p:grpSpPr>
        <a:xfrm>
          <a:off x="0" y="0"/>
          <a:ext cx="0" cy="0"/>
        </a:xfrm>
      </p:grpSpPr>
      <p:pic>
        <p:nvPicPr>
          <p:cNvPr id="432" name="图片 431" title=""/>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1" name="组合 30" title=""/>
          <p:cNvGrpSpPr/>
          <p:nvPr>
            <p:custDataLst>
              <p:tags r:id="rId5"/>
            </p:custDataLst>
          </p:nvPr>
        </p:nvGrpSpPr>
        <p:grpSpPr>
          <a:xfrm>
            <a:off x="764519" y="1802326"/>
            <a:ext cx="3253348" cy="3253348"/>
            <a:chOff x="4335873" y="3475405"/>
            <a:chExt cx="10731094" cy="10731094"/>
          </a:xfrm>
        </p:grpSpPr>
        <p:grpSp>
          <p:nvGrpSpPr>
            <p:cNvPr id="32" name="组合 31"/>
            <p:cNvGrpSpPr/>
            <p:nvPr>
              <p:custDataLst>
                <p:tags r:id="rId6"/>
              </p:custDataLst>
            </p:nvPr>
          </p:nvGrpSpPr>
          <p:grpSpPr>
            <a:xfrm>
              <a:off x="4335873" y="3475405"/>
              <a:ext cx="10731094" cy="10731094"/>
              <a:chOff x="4335873" y="3475405"/>
              <a:chExt cx="10731094" cy="10731094"/>
            </a:xfrm>
          </p:grpSpPr>
          <p:sp>
            <p:nvSpPr>
              <p:cNvPr id="34" name="椭圆 33"/>
              <p:cNvSpPr/>
              <p:nvPr>
                <p:custDataLst>
                  <p:tags r:id="rId7"/>
                </p:custDataLst>
              </p:nvPr>
            </p:nvSpPr>
            <p:spPr>
              <a:xfrm>
                <a:off x="4335873" y="3475405"/>
                <a:ext cx="10731094" cy="10731094"/>
              </a:xfrm>
              <a:prstGeom prst="ellipse">
                <a:avLst/>
              </a:prstGeom>
              <a:gradFill>
                <a:gsLst>
                  <a:gs pos="100000">
                    <a:srgbClr val="00EAFF"/>
                  </a:gs>
                  <a:gs pos="5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5" name="组合 34"/>
              <p:cNvGrpSpPr/>
              <p:nvPr>
                <p:custDataLst>
                  <p:tags r:id="rId8"/>
                </p:custDataLst>
              </p:nvPr>
            </p:nvGrpSpPr>
            <p:grpSpPr>
              <a:xfrm>
                <a:off x="4689856" y="3829388"/>
                <a:ext cx="10023128" cy="10023128"/>
                <a:chOff x="4689856" y="3829388"/>
                <a:chExt cx="10023128" cy="10023128"/>
              </a:xfrm>
            </p:grpSpPr>
            <p:sp>
              <p:nvSpPr>
                <p:cNvPr id="36" name="弧形 35"/>
                <p:cNvSpPr>
                  <a:spLocks noChangeAspect="1"/>
                </p:cNvSpPr>
                <p:nvPr>
                  <p:custDataLst>
                    <p:tags r:id="rId9"/>
                  </p:custDataLst>
                </p:nvPr>
              </p:nvSpPr>
              <p:spPr>
                <a:xfrm>
                  <a:off x="4689856" y="3829388"/>
                  <a:ext cx="10023128" cy="10023128"/>
                </a:xfrm>
                <a:prstGeom prst="arc">
                  <a:avLst>
                    <a:gd name="adj1" fmla="val 18871311"/>
                    <a:gd name="adj2" fmla="val 0"/>
                  </a:avLst>
                </a:prstGeom>
                <a:ln w="25400">
                  <a:gradFill flip="none" rotWithShape="1">
                    <a:gsLst>
                      <a:gs pos="0">
                        <a:srgbClr val="00EAFF"/>
                      </a:gs>
                      <a:gs pos="100000">
                        <a:srgbClr val="006AFE">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 name="弧形 36"/>
                <p:cNvSpPr>
                  <a:spLocks noChangeAspect="1"/>
                </p:cNvSpPr>
                <p:nvPr>
                  <p:custDataLst>
                    <p:tags r:id="rId10"/>
                  </p:custDataLst>
                </p:nvPr>
              </p:nvSpPr>
              <p:spPr>
                <a:xfrm>
                  <a:off x="4689856" y="3829388"/>
                  <a:ext cx="10023128" cy="10023128"/>
                </a:xfrm>
                <a:prstGeom prst="arc">
                  <a:avLst>
                    <a:gd name="adj1" fmla="val 2657432"/>
                    <a:gd name="adj2" fmla="val 5430991"/>
                  </a:avLst>
                </a:prstGeom>
                <a:ln w="25400">
                  <a:gradFill flip="none" rotWithShape="1">
                    <a:gsLst>
                      <a:gs pos="0">
                        <a:srgbClr val="00EAFF"/>
                      </a:gs>
                      <a:gs pos="100000">
                        <a:srgbClr val="006AFE">
                          <a:alpha val="0"/>
                        </a:srgbClr>
                      </a:gs>
                    </a:gsLst>
                    <a:lin ang="108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 name="弧形 37"/>
                <p:cNvSpPr>
                  <a:spLocks noChangeAspect="1"/>
                </p:cNvSpPr>
                <p:nvPr>
                  <p:custDataLst>
                    <p:tags r:id="rId11"/>
                  </p:custDataLst>
                </p:nvPr>
              </p:nvSpPr>
              <p:spPr>
                <a:xfrm>
                  <a:off x="4689856" y="3829388"/>
                  <a:ext cx="10023128" cy="10023128"/>
                </a:xfrm>
                <a:prstGeom prst="arc">
                  <a:avLst>
                    <a:gd name="adj1" fmla="val 8064900"/>
                    <a:gd name="adj2" fmla="val 10794377"/>
                  </a:avLst>
                </a:prstGeom>
                <a:ln w="25400">
                  <a:gradFill flip="none" rotWithShape="1">
                    <a:gsLst>
                      <a:gs pos="0">
                        <a:srgbClr val="00EAFF"/>
                      </a:gs>
                      <a:gs pos="100000">
                        <a:srgbClr val="006AFE">
                          <a:alpha val="0"/>
                        </a:srgbClr>
                      </a:gs>
                    </a:gsLst>
                    <a:lin ang="162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 name="弧形 38"/>
                <p:cNvSpPr>
                  <a:spLocks noChangeAspect="1"/>
                </p:cNvSpPr>
                <p:nvPr>
                  <p:custDataLst>
                    <p:tags r:id="rId12"/>
                  </p:custDataLst>
                </p:nvPr>
              </p:nvSpPr>
              <p:spPr>
                <a:xfrm>
                  <a:off x="4689856" y="3829388"/>
                  <a:ext cx="10023128" cy="10023128"/>
                </a:xfrm>
                <a:prstGeom prst="arc">
                  <a:avLst>
                    <a:gd name="adj1" fmla="val 13526955"/>
                    <a:gd name="adj2" fmla="val 16175240"/>
                  </a:avLst>
                </a:prstGeom>
                <a:ln w="25400">
                  <a:gradFill flip="none" rotWithShape="1">
                    <a:gsLst>
                      <a:gs pos="0">
                        <a:srgbClr val="00EAFF"/>
                      </a:gs>
                      <a:gs pos="100000">
                        <a:srgbClr val="006AFE">
                          <a:alpha val="0"/>
                        </a:srgbClr>
                      </a:gs>
                    </a:gsLst>
                    <a:lin ang="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sp>
          <p:nvSpPr>
            <p:cNvPr id="33" name="椭圆 32"/>
            <p:cNvSpPr/>
            <p:nvPr>
              <p:custDataLst>
                <p:tags r:id="rId13"/>
              </p:custDataLst>
            </p:nvPr>
          </p:nvSpPr>
          <p:spPr>
            <a:xfrm>
              <a:off x="5282010" y="4421542"/>
              <a:ext cx="8838820" cy="8838820"/>
            </a:xfrm>
            <a:prstGeom prst="ellipse">
              <a:avLst/>
            </a:prstGeom>
            <a:gradFill>
              <a:gsLst>
                <a:gs pos="90000">
                  <a:srgbClr val="00EAFF"/>
                </a:gs>
                <a:gs pos="5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40" name="组合 39" title=""/>
          <p:cNvGrpSpPr/>
          <p:nvPr>
            <p:custDataLst>
              <p:tags r:id="rId14"/>
            </p:custDataLst>
          </p:nvPr>
        </p:nvGrpSpPr>
        <p:grpSpPr>
          <a:xfrm>
            <a:off x="292163" y="1329970"/>
            <a:ext cx="4198060" cy="4198060"/>
            <a:chOff x="2777816" y="1917348"/>
            <a:chExt cx="13847207" cy="13847207"/>
          </a:xfrm>
        </p:grpSpPr>
        <p:grpSp>
          <p:nvGrpSpPr>
            <p:cNvPr id="41" name="组合 40"/>
            <p:cNvGrpSpPr/>
            <p:nvPr>
              <p:custDataLst>
                <p:tags r:id="rId15"/>
              </p:custDataLst>
            </p:nvPr>
          </p:nvGrpSpPr>
          <p:grpSpPr>
            <a:xfrm>
              <a:off x="5617661" y="4757193"/>
              <a:ext cx="8167516" cy="8167516"/>
              <a:chOff x="5617661" y="4757193"/>
              <a:chExt cx="8167516" cy="8167516"/>
            </a:xfrm>
          </p:grpSpPr>
          <p:sp>
            <p:nvSpPr>
              <p:cNvPr id="43" name="空心弧 42"/>
              <p:cNvSpPr/>
              <p:nvPr>
                <p:custDataLst>
                  <p:tags r:id="rId16"/>
                </p:custDataLst>
              </p:nvPr>
            </p:nvSpPr>
            <p:spPr>
              <a:xfrm>
                <a:off x="5617661" y="4757193"/>
                <a:ext cx="8167516" cy="8167516"/>
              </a:xfrm>
              <a:prstGeom prst="blockArc">
                <a:avLst>
                  <a:gd name="adj1" fmla="val 19711358"/>
                  <a:gd name="adj2" fmla="val 2914954"/>
                  <a:gd name="adj3" fmla="val 15196"/>
                </a:avLst>
              </a:prstGeom>
              <a:gradFill>
                <a:gsLst>
                  <a:gs pos="0">
                    <a:srgbClr val="00EAFF">
                      <a:alpha val="50000"/>
                    </a:srgbClr>
                  </a:gs>
                  <a:gs pos="100000">
                    <a:srgbClr val="006AFE">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 name="空心弧 43"/>
              <p:cNvSpPr/>
              <p:nvPr>
                <p:custDataLst>
                  <p:tags r:id="rId17"/>
                </p:custDataLst>
              </p:nvPr>
            </p:nvSpPr>
            <p:spPr>
              <a:xfrm>
                <a:off x="5617661" y="4757193"/>
                <a:ext cx="8167516" cy="8167516"/>
              </a:xfrm>
              <a:prstGeom prst="blockArc">
                <a:avLst>
                  <a:gd name="adj1" fmla="val 13440501"/>
                  <a:gd name="adj2" fmla="val 15704638"/>
                  <a:gd name="adj3" fmla="val 18223"/>
                </a:avLst>
              </a:prstGeom>
              <a:gradFill>
                <a:gsLst>
                  <a:gs pos="99000">
                    <a:srgbClr val="00EAFF">
                      <a:alpha val="75000"/>
                    </a:srgbClr>
                  </a:gs>
                  <a:gs pos="3000">
                    <a:srgbClr val="006AFE">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42" name="椭圆 41"/>
            <p:cNvSpPr/>
            <p:nvPr>
              <p:custDataLst>
                <p:tags r:id="rId18"/>
              </p:custDataLst>
            </p:nvPr>
          </p:nvSpPr>
          <p:spPr>
            <a:xfrm>
              <a:off x="2777816" y="1917348"/>
              <a:ext cx="13847207" cy="13847207"/>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45" name="组合 44" title=""/>
          <p:cNvGrpSpPr/>
          <p:nvPr>
            <p:custDataLst>
              <p:tags r:id="rId19"/>
            </p:custDataLst>
          </p:nvPr>
        </p:nvGrpSpPr>
        <p:grpSpPr>
          <a:xfrm>
            <a:off x="325679" y="1363486"/>
            <a:ext cx="4131028" cy="4131028"/>
            <a:chOff x="2888366" y="2027898"/>
            <a:chExt cx="13626108" cy="13626108"/>
          </a:xfrm>
        </p:grpSpPr>
        <p:grpSp>
          <p:nvGrpSpPr>
            <p:cNvPr id="46" name="组合 45"/>
            <p:cNvGrpSpPr/>
            <p:nvPr>
              <p:custDataLst>
                <p:tags r:id="rId20"/>
              </p:custDataLst>
            </p:nvPr>
          </p:nvGrpSpPr>
          <p:grpSpPr>
            <a:xfrm>
              <a:off x="5023598" y="4163130"/>
              <a:ext cx="9355645" cy="9355645"/>
              <a:chOff x="5023598" y="4163130"/>
              <a:chExt cx="9355645" cy="9355645"/>
            </a:xfrm>
          </p:grpSpPr>
          <p:grpSp>
            <p:nvGrpSpPr>
              <p:cNvPr id="48" name="组合 47"/>
              <p:cNvGrpSpPr/>
              <p:nvPr>
                <p:custDataLst>
                  <p:tags r:id="rId21"/>
                </p:custDataLst>
              </p:nvPr>
            </p:nvGrpSpPr>
            <p:grpSpPr>
              <a:xfrm>
                <a:off x="5023598" y="4163130"/>
                <a:ext cx="9355645" cy="9355645"/>
                <a:chOff x="5023598" y="4163130"/>
                <a:chExt cx="9355645" cy="9355645"/>
              </a:xfrm>
            </p:grpSpPr>
            <p:sp>
              <p:nvSpPr>
                <p:cNvPr id="50" name="空心弧 49"/>
                <p:cNvSpPr/>
                <p:nvPr>
                  <p:custDataLst>
                    <p:tags r:id="rId22"/>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0EAFF">
                        <a:alpha val="66000"/>
                      </a:srgbClr>
                    </a:gs>
                    <a:gs pos="3000">
                      <a:srgbClr val="006AFE">
                        <a:alpha val="9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1" name="空心弧 50"/>
                <p:cNvSpPr/>
                <p:nvPr>
                  <p:custDataLst>
                    <p:tags r:id="rId23"/>
                  </p:custDataLst>
                </p:nvPr>
              </p:nvSpPr>
              <p:spPr>
                <a:xfrm>
                  <a:off x="5148910" y="4288442"/>
                  <a:ext cx="9105018" cy="9105017"/>
                </a:xfrm>
                <a:prstGeom prst="blockArc">
                  <a:avLst>
                    <a:gd name="adj1" fmla="val 11529923"/>
                    <a:gd name="adj2" fmla="val 16228218"/>
                    <a:gd name="adj3" fmla="val 21568"/>
                  </a:avLst>
                </a:prstGeom>
                <a:gradFill>
                  <a:gsLst>
                    <a:gs pos="99000">
                      <a:srgbClr val="00EAFF">
                        <a:alpha val="75000"/>
                      </a:srgbClr>
                    </a:gs>
                    <a:gs pos="3000">
                      <a:srgbClr val="006AFE">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49" name="空心弧 48"/>
              <p:cNvSpPr/>
              <p:nvPr>
                <p:custDataLst>
                  <p:tags r:id="rId24"/>
                </p:custDataLst>
              </p:nvPr>
            </p:nvSpPr>
            <p:spPr>
              <a:xfrm>
                <a:off x="5617661" y="4757193"/>
                <a:ext cx="8167516" cy="8167516"/>
              </a:xfrm>
              <a:prstGeom prst="blockArc">
                <a:avLst>
                  <a:gd name="adj1" fmla="val 6114415"/>
                  <a:gd name="adj2" fmla="val 9292269"/>
                  <a:gd name="adj3" fmla="val 21369"/>
                </a:avLst>
              </a:prstGeom>
              <a:gradFill>
                <a:gsLst>
                  <a:gs pos="0">
                    <a:srgbClr val="00EAFF">
                      <a:alpha val="50000"/>
                    </a:srgbClr>
                  </a:gs>
                  <a:gs pos="100000">
                    <a:srgbClr val="006AFE">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47" name="椭圆 46"/>
            <p:cNvSpPr/>
            <p:nvPr>
              <p:custDataLst>
                <p:tags r:id="rId25"/>
              </p:custDataLst>
            </p:nvPr>
          </p:nvSpPr>
          <p:spPr>
            <a:xfrm>
              <a:off x="2888366" y="2027898"/>
              <a:ext cx="13626108" cy="13626108"/>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60" name="组合 359" title=""/>
          <p:cNvGrpSpPr/>
          <p:nvPr>
            <p:custDataLst>
              <p:tags r:id="rId26"/>
            </p:custDataLst>
          </p:nvPr>
        </p:nvGrpSpPr>
        <p:grpSpPr>
          <a:xfrm>
            <a:off x="1265343" y="2303150"/>
            <a:ext cx="2251700" cy="2251700"/>
            <a:chOff x="1290825" y="2303151"/>
            <a:chExt cx="2251700" cy="2251700"/>
          </a:xfrm>
        </p:grpSpPr>
        <p:sp useBgFill="1">
          <p:nvSpPr>
            <p:cNvPr id="53" name="椭圆 52"/>
            <p:cNvSpPr/>
            <p:nvPr>
              <p:custDataLst>
                <p:tags r:id="rId27"/>
              </p:custDataLst>
            </p:nvPr>
          </p:nvSpPr>
          <p:spPr>
            <a:xfrm>
              <a:off x="1290825" y="2303151"/>
              <a:ext cx="2251700" cy="2251700"/>
            </a:xfrm>
            <a:prstGeom prst="ellipse">
              <a:avLst/>
            </a:prstGeom>
            <a:ln w="38100">
              <a:gradFill>
                <a:gsLst>
                  <a:gs pos="0">
                    <a:srgbClr val="00EAFF"/>
                  </a:gs>
                  <a:gs pos="100000">
                    <a:srgbClr val="006AFE"/>
                  </a:gs>
                </a:gsLst>
                <a:lin ang="5400000" scaled="1"/>
              </a:gradFill>
            </a:ln>
            <a:effectLst>
              <a:innerShdw blurRad="596900">
                <a:srgbClr val="00EAFF">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9" name="任意多边形: 形状 358"/>
            <p:cNvSpPr/>
            <p:nvPr>
              <p:custDataLst>
                <p:tags r:id="rId28"/>
              </p:custDataLst>
            </p:nvPr>
          </p:nvSpPr>
          <p:spPr bwMode="auto">
            <a:xfrm>
              <a:off x="1358630" y="2370955"/>
              <a:ext cx="2116090" cy="2116090"/>
            </a:xfrm>
            <a:custGeom>
              <a:gdLst>
                <a:gd name="connsiteX0" fmla="*/ 1077787 w 2116090"/>
                <a:gd name="connsiteY0" fmla="*/ 2029760 h 2116090"/>
                <a:gd name="connsiteX1" fmla="*/ 1092146 w 2116090"/>
                <a:gd name="connsiteY1" fmla="*/ 2029760 h 2116090"/>
                <a:gd name="connsiteX2" fmla="*/ 1094838 w 2116090"/>
                <a:gd name="connsiteY2" fmla="*/ 2116090 h 2116090"/>
                <a:gd name="connsiteX3" fmla="*/ 1080479 w 2116090"/>
                <a:gd name="connsiteY3" fmla="*/ 2116090 h 2116090"/>
                <a:gd name="connsiteX4" fmla="*/ 1026636 w 2116090"/>
                <a:gd name="connsiteY4" fmla="*/ 2029760 h 2116090"/>
                <a:gd name="connsiteX5" fmla="*/ 1040994 w 2116090"/>
                <a:gd name="connsiteY5" fmla="*/ 2029760 h 2116090"/>
                <a:gd name="connsiteX6" fmla="*/ 1039199 w 2116090"/>
                <a:gd name="connsiteY6" fmla="*/ 2116090 h 2116090"/>
                <a:gd name="connsiteX7" fmla="*/ 1024841 w 2116090"/>
                <a:gd name="connsiteY7" fmla="*/ 2116090 h 2116090"/>
                <a:gd name="connsiteX8" fmla="*/ 975484 w 2116090"/>
                <a:gd name="connsiteY8" fmla="*/ 2027752 h 2116090"/>
                <a:gd name="connsiteX9" fmla="*/ 990740 w 2116090"/>
                <a:gd name="connsiteY9" fmla="*/ 2027752 h 2116090"/>
                <a:gd name="connsiteX10" fmla="*/ 984458 w 2116090"/>
                <a:gd name="connsiteY10" fmla="*/ 2114082 h 2116090"/>
                <a:gd name="connsiteX11" fmla="*/ 969202 w 2116090"/>
                <a:gd name="connsiteY11" fmla="*/ 2114082 h 2116090"/>
                <a:gd name="connsiteX12" fmla="*/ 1143298 w 2116090"/>
                <a:gd name="connsiteY12" fmla="*/ 2025743 h 2116090"/>
                <a:gd name="connsiteX13" fmla="*/ 1150477 w 2116090"/>
                <a:gd name="connsiteY13" fmla="*/ 2112073 h 2116090"/>
                <a:gd name="connsiteX14" fmla="*/ 1135221 w 2116090"/>
                <a:gd name="connsiteY14" fmla="*/ 2112073 h 2116090"/>
                <a:gd name="connsiteX15" fmla="*/ 1128042 w 2116090"/>
                <a:gd name="connsiteY15" fmla="*/ 2027751 h 2116090"/>
                <a:gd name="connsiteX16" fmla="*/ 925228 w 2116090"/>
                <a:gd name="connsiteY16" fmla="*/ 2021728 h 2116090"/>
                <a:gd name="connsiteX17" fmla="*/ 939586 w 2116090"/>
                <a:gd name="connsiteY17" fmla="*/ 2023736 h 2116090"/>
                <a:gd name="connsiteX18" fmla="*/ 928817 w 2116090"/>
                <a:gd name="connsiteY18" fmla="*/ 2110066 h 2116090"/>
                <a:gd name="connsiteX19" fmla="*/ 914459 w 2116090"/>
                <a:gd name="connsiteY19" fmla="*/ 2108059 h 2116090"/>
                <a:gd name="connsiteX20" fmla="*/ 1193554 w 2116090"/>
                <a:gd name="connsiteY20" fmla="*/ 2019722 h 2116090"/>
                <a:gd name="connsiteX21" fmla="*/ 1206118 w 2116090"/>
                <a:gd name="connsiteY21" fmla="*/ 2104045 h 2116090"/>
                <a:gd name="connsiteX22" fmla="*/ 1190862 w 2116090"/>
                <a:gd name="connsiteY22" fmla="*/ 2106052 h 2116090"/>
                <a:gd name="connsiteX23" fmla="*/ 1178298 w 2116090"/>
                <a:gd name="connsiteY23" fmla="*/ 2021730 h 2116090"/>
                <a:gd name="connsiteX24" fmla="*/ 874973 w 2116090"/>
                <a:gd name="connsiteY24" fmla="*/ 2013698 h 2116090"/>
                <a:gd name="connsiteX25" fmla="*/ 889332 w 2116090"/>
                <a:gd name="connsiteY25" fmla="*/ 2017714 h 2116090"/>
                <a:gd name="connsiteX26" fmla="*/ 874076 w 2116090"/>
                <a:gd name="connsiteY26" fmla="*/ 2102036 h 2116090"/>
                <a:gd name="connsiteX27" fmla="*/ 859717 w 2116090"/>
                <a:gd name="connsiteY27" fmla="*/ 2100029 h 2116090"/>
                <a:gd name="connsiteX28" fmla="*/ 1243808 w 2116090"/>
                <a:gd name="connsiteY28" fmla="*/ 2009683 h 2116090"/>
                <a:gd name="connsiteX29" fmla="*/ 1259961 w 2116090"/>
                <a:gd name="connsiteY29" fmla="*/ 2094006 h 2116090"/>
                <a:gd name="connsiteX30" fmla="*/ 1245603 w 2116090"/>
                <a:gd name="connsiteY30" fmla="*/ 2098021 h 2116090"/>
                <a:gd name="connsiteX31" fmla="*/ 1228552 w 2116090"/>
                <a:gd name="connsiteY31" fmla="*/ 2013699 h 2116090"/>
                <a:gd name="connsiteX32" fmla="*/ 824720 w 2116090"/>
                <a:gd name="connsiteY32" fmla="*/ 2003660 h 2116090"/>
                <a:gd name="connsiteX33" fmla="*/ 839078 w 2116090"/>
                <a:gd name="connsiteY33" fmla="*/ 2007676 h 2116090"/>
                <a:gd name="connsiteX34" fmla="*/ 820233 w 2116090"/>
                <a:gd name="connsiteY34" fmla="*/ 2091998 h 2116090"/>
                <a:gd name="connsiteX35" fmla="*/ 805874 w 2116090"/>
                <a:gd name="connsiteY35" fmla="*/ 2087983 h 2116090"/>
                <a:gd name="connsiteX36" fmla="*/ 1293166 w 2116090"/>
                <a:gd name="connsiteY36" fmla="*/ 1997636 h 2116090"/>
                <a:gd name="connsiteX37" fmla="*/ 1313807 w 2116090"/>
                <a:gd name="connsiteY37" fmla="*/ 2081959 h 2116090"/>
                <a:gd name="connsiteX38" fmla="*/ 1299448 w 2116090"/>
                <a:gd name="connsiteY38" fmla="*/ 2085974 h 2116090"/>
                <a:gd name="connsiteX39" fmla="*/ 1278807 w 2116090"/>
                <a:gd name="connsiteY39" fmla="*/ 2001652 h 2116090"/>
                <a:gd name="connsiteX40" fmla="*/ 776259 w 2116090"/>
                <a:gd name="connsiteY40" fmla="*/ 1991615 h 2116090"/>
                <a:gd name="connsiteX41" fmla="*/ 790618 w 2116090"/>
                <a:gd name="connsiteY41" fmla="*/ 1995631 h 2116090"/>
                <a:gd name="connsiteX42" fmla="*/ 766388 w 2116090"/>
                <a:gd name="connsiteY42" fmla="*/ 2077945 h 2116090"/>
                <a:gd name="connsiteX43" fmla="*/ 752029 w 2116090"/>
                <a:gd name="connsiteY43" fmla="*/ 2073930 h 2116090"/>
                <a:gd name="connsiteX44" fmla="*/ 1342524 w 2116090"/>
                <a:gd name="connsiteY44" fmla="*/ 1985591 h 2116090"/>
                <a:gd name="connsiteX45" fmla="*/ 1367651 w 2116090"/>
                <a:gd name="connsiteY45" fmla="*/ 2065898 h 2116090"/>
                <a:gd name="connsiteX46" fmla="*/ 1353293 w 2116090"/>
                <a:gd name="connsiteY46" fmla="*/ 2071921 h 2116090"/>
                <a:gd name="connsiteX47" fmla="*/ 1328165 w 2116090"/>
                <a:gd name="connsiteY47" fmla="*/ 1989607 h 2116090"/>
                <a:gd name="connsiteX48" fmla="*/ 727799 w 2116090"/>
                <a:gd name="connsiteY48" fmla="*/ 1975553 h 2116090"/>
                <a:gd name="connsiteX49" fmla="*/ 742158 w 2116090"/>
                <a:gd name="connsiteY49" fmla="*/ 1981576 h 2116090"/>
                <a:gd name="connsiteX50" fmla="*/ 713440 w 2116090"/>
                <a:gd name="connsiteY50" fmla="*/ 2061883 h 2116090"/>
                <a:gd name="connsiteX51" fmla="*/ 699979 w 2116090"/>
                <a:gd name="connsiteY51" fmla="*/ 2057868 h 2116090"/>
                <a:gd name="connsiteX52" fmla="*/ 1390984 w 2116090"/>
                <a:gd name="connsiteY52" fmla="*/ 1967523 h 2116090"/>
                <a:gd name="connsiteX53" fmla="*/ 1420599 w 2116090"/>
                <a:gd name="connsiteY53" fmla="*/ 2047830 h 2116090"/>
                <a:gd name="connsiteX54" fmla="*/ 1406240 w 2116090"/>
                <a:gd name="connsiteY54" fmla="*/ 2053853 h 2116090"/>
                <a:gd name="connsiteX55" fmla="*/ 1376625 w 2116090"/>
                <a:gd name="connsiteY55" fmla="*/ 1973546 h 2116090"/>
                <a:gd name="connsiteX56" fmla="*/ 680236 w 2116090"/>
                <a:gd name="connsiteY56" fmla="*/ 1957484 h 2116090"/>
                <a:gd name="connsiteX57" fmla="*/ 694594 w 2116090"/>
                <a:gd name="connsiteY57" fmla="*/ 1963507 h 2116090"/>
                <a:gd name="connsiteX58" fmla="*/ 661390 w 2116090"/>
                <a:gd name="connsiteY58" fmla="*/ 2043814 h 2116090"/>
                <a:gd name="connsiteX59" fmla="*/ 647929 w 2116090"/>
                <a:gd name="connsiteY59" fmla="*/ 2037791 h 2116090"/>
                <a:gd name="connsiteX60" fmla="*/ 1438546 w 2116090"/>
                <a:gd name="connsiteY60" fmla="*/ 1949452 h 2116090"/>
                <a:gd name="connsiteX61" fmla="*/ 1471750 w 2116090"/>
                <a:gd name="connsiteY61" fmla="*/ 2027752 h 2116090"/>
                <a:gd name="connsiteX62" fmla="*/ 1457391 w 2116090"/>
                <a:gd name="connsiteY62" fmla="*/ 2033775 h 2116090"/>
                <a:gd name="connsiteX63" fmla="*/ 1424187 w 2116090"/>
                <a:gd name="connsiteY63" fmla="*/ 1955475 h 2116090"/>
                <a:gd name="connsiteX64" fmla="*/ 633571 w 2116090"/>
                <a:gd name="connsiteY64" fmla="*/ 1937407 h 2116090"/>
                <a:gd name="connsiteX65" fmla="*/ 647930 w 2116090"/>
                <a:gd name="connsiteY65" fmla="*/ 1943430 h 2116090"/>
                <a:gd name="connsiteX66" fmla="*/ 611136 w 2116090"/>
                <a:gd name="connsiteY66" fmla="*/ 2021730 h 2116090"/>
                <a:gd name="connsiteX67" fmla="*/ 597675 w 2116090"/>
                <a:gd name="connsiteY67" fmla="*/ 2015707 h 2116090"/>
                <a:gd name="connsiteX68" fmla="*/ 1484314 w 2116090"/>
                <a:gd name="connsiteY68" fmla="*/ 1927369 h 2116090"/>
                <a:gd name="connsiteX69" fmla="*/ 1522006 w 2116090"/>
                <a:gd name="connsiteY69" fmla="*/ 2003661 h 2116090"/>
                <a:gd name="connsiteX70" fmla="*/ 1508545 w 2116090"/>
                <a:gd name="connsiteY70" fmla="*/ 2011692 h 2116090"/>
                <a:gd name="connsiteX71" fmla="*/ 1470853 w 2116090"/>
                <a:gd name="connsiteY71" fmla="*/ 1933392 h 2116090"/>
                <a:gd name="connsiteX72" fmla="*/ 588700 w 2116090"/>
                <a:gd name="connsiteY72" fmla="*/ 1913315 h 2116090"/>
                <a:gd name="connsiteX73" fmla="*/ 602161 w 2116090"/>
                <a:gd name="connsiteY73" fmla="*/ 1921346 h 2116090"/>
                <a:gd name="connsiteX74" fmla="*/ 561777 w 2116090"/>
                <a:gd name="connsiteY74" fmla="*/ 1997638 h 2116090"/>
                <a:gd name="connsiteX75" fmla="*/ 548316 w 2116090"/>
                <a:gd name="connsiteY75" fmla="*/ 1991615 h 2116090"/>
                <a:gd name="connsiteX76" fmla="*/ 1529185 w 2116090"/>
                <a:gd name="connsiteY76" fmla="*/ 1903277 h 2116090"/>
                <a:gd name="connsiteX77" fmla="*/ 1571363 w 2116090"/>
                <a:gd name="connsiteY77" fmla="*/ 1977562 h 2116090"/>
                <a:gd name="connsiteX78" fmla="*/ 1557902 w 2116090"/>
                <a:gd name="connsiteY78" fmla="*/ 1985592 h 2116090"/>
                <a:gd name="connsiteX79" fmla="*/ 1516621 w 2116090"/>
                <a:gd name="connsiteY79" fmla="*/ 1909300 h 2116090"/>
                <a:gd name="connsiteX80" fmla="*/ 544727 w 2116090"/>
                <a:gd name="connsiteY80" fmla="*/ 1889223 h 2116090"/>
                <a:gd name="connsiteX81" fmla="*/ 557291 w 2116090"/>
                <a:gd name="connsiteY81" fmla="*/ 1897254 h 2116090"/>
                <a:gd name="connsiteX82" fmla="*/ 513318 w 2116090"/>
                <a:gd name="connsiteY82" fmla="*/ 1971538 h 2116090"/>
                <a:gd name="connsiteX83" fmla="*/ 500754 w 2116090"/>
                <a:gd name="connsiteY83" fmla="*/ 1963508 h 2116090"/>
                <a:gd name="connsiteX84" fmla="*/ 1573157 w 2116090"/>
                <a:gd name="connsiteY84" fmla="*/ 1877176 h 2116090"/>
                <a:gd name="connsiteX85" fmla="*/ 1618925 w 2116090"/>
                <a:gd name="connsiteY85" fmla="*/ 1949452 h 2116090"/>
                <a:gd name="connsiteX86" fmla="*/ 1606361 w 2116090"/>
                <a:gd name="connsiteY86" fmla="*/ 1957482 h 2116090"/>
                <a:gd name="connsiteX87" fmla="*/ 1560593 w 2116090"/>
                <a:gd name="connsiteY87" fmla="*/ 1885207 h 2116090"/>
                <a:gd name="connsiteX88" fmla="*/ 502549 w 2116090"/>
                <a:gd name="connsiteY88" fmla="*/ 1861114 h 2116090"/>
                <a:gd name="connsiteX89" fmla="*/ 515113 w 2116090"/>
                <a:gd name="connsiteY89" fmla="*/ 1869145 h 2116090"/>
                <a:gd name="connsiteX90" fmla="*/ 466653 w 2116090"/>
                <a:gd name="connsiteY90" fmla="*/ 1941420 h 2116090"/>
                <a:gd name="connsiteX91" fmla="*/ 454089 w 2116090"/>
                <a:gd name="connsiteY91" fmla="*/ 1933390 h 2116090"/>
                <a:gd name="connsiteX92" fmla="*/ 1616233 w 2116090"/>
                <a:gd name="connsiteY92" fmla="*/ 1847061 h 2116090"/>
                <a:gd name="connsiteX93" fmla="*/ 1665591 w 2116090"/>
                <a:gd name="connsiteY93" fmla="*/ 1919337 h 2116090"/>
                <a:gd name="connsiteX94" fmla="*/ 1653027 w 2116090"/>
                <a:gd name="connsiteY94" fmla="*/ 1927367 h 2116090"/>
                <a:gd name="connsiteX95" fmla="*/ 1603669 w 2116090"/>
                <a:gd name="connsiteY95" fmla="*/ 1857099 h 2116090"/>
                <a:gd name="connsiteX96" fmla="*/ 461268 w 2116090"/>
                <a:gd name="connsiteY96" fmla="*/ 1831001 h 2116090"/>
                <a:gd name="connsiteX97" fmla="*/ 472934 w 2116090"/>
                <a:gd name="connsiteY97" fmla="*/ 1841040 h 2116090"/>
                <a:gd name="connsiteX98" fmla="*/ 421782 w 2116090"/>
                <a:gd name="connsiteY98" fmla="*/ 1909301 h 2116090"/>
                <a:gd name="connsiteX99" fmla="*/ 409218 w 2116090"/>
                <a:gd name="connsiteY99" fmla="*/ 1901270 h 2116090"/>
                <a:gd name="connsiteX100" fmla="*/ 1656616 w 2116090"/>
                <a:gd name="connsiteY100" fmla="*/ 1816945 h 2116090"/>
                <a:gd name="connsiteX101" fmla="*/ 1709563 w 2116090"/>
                <a:gd name="connsiteY101" fmla="*/ 1885207 h 2116090"/>
                <a:gd name="connsiteX102" fmla="*/ 1697897 w 2116090"/>
                <a:gd name="connsiteY102" fmla="*/ 1895245 h 2116090"/>
                <a:gd name="connsiteX103" fmla="*/ 1644950 w 2116090"/>
                <a:gd name="connsiteY103" fmla="*/ 1826984 h 2116090"/>
                <a:gd name="connsiteX104" fmla="*/ 421783 w 2116090"/>
                <a:gd name="connsiteY104" fmla="*/ 1798877 h 2116090"/>
                <a:gd name="connsiteX105" fmla="*/ 433449 w 2116090"/>
                <a:gd name="connsiteY105" fmla="*/ 1808915 h 2116090"/>
                <a:gd name="connsiteX106" fmla="*/ 377809 w 2116090"/>
                <a:gd name="connsiteY106" fmla="*/ 1875168 h 2116090"/>
                <a:gd name="connsiteX107" fmla="*/ 366143 w 2116090"/>
                <a:gd name="connsiteY107" fmla="*/ 1867138 h 2116090"/>
                <a:gd name="connsiteX108" fmla="*/ 1696103 w 2116090"/>
                <a:gd name="connsiteY108" fmla="*/ 1784823 h 2116090"/>
                <a:gd name="connsiteX109" fmla="*/ 1752640 w 2116090"/>
                <a:gd name="connsiteY109" fmla="*/ 1849070 h 2116090"/>
                <a:gd name="connsiteX110" fmla="*/ 1740974 w 2116090"/>
                <a:gd name="connsiteY110" fmla="*/ 1859108 h 2116090"/>
                <a:gd name="connsiteX111" fmla="*/ 1684436 w 2116090"/>
                <a:gd name="connsiteY111" fmla="*/ 1794862 h 2116090"/>
                <a:gd name="connsiteX112" fmla="*/ 384091 w 2116090"/>
                <a:gd name="connsiteY112" fmla="*/ 1764746 h 2116090"/>
                <a:gd name="connsiteX113" fmla="*/ 394860 w 2116090"/>
                <a:gd name="connsiteY113" fmla="*/ 1774785 h 2116090"/>
                <a:gd name="connsiteX114" fmla="*/ 336528 w 2116090"/>
                <a:gd name="connsiteY114" fmla="*/ 1839031 h 2116090"/>
                <a:gd name="connsiteX115" fmla="*/ 325759 w 2116090"/>
                <a:gd name="connsiteY115" fmla="*/ 1828993 h 2116090"/>
                <a:gd name="connsiteX116" fmla="*/ 1733794 w 2116090"/>
                <a:gd name="connsiteY116" fmla="*/ 1748684 h 2116090"/>
                <a:gd name="connsiteX117" fmla="*/ 1793023 w 2116090"/>
                <a:gd name="connsiteY117" fmla="*/ 1810922 h 2116090"/>
                <a:gd name="connsiteX118" fmla="*/ 1782254 w 2116090"/>
                <a:gd name="connsiteY118" fmla="*/ 1820960 h 2116090"/>
                <a:gd name="connsiteX119" fmla="*/ 1723025 w 2116090"/>
                <a:gd name="connsiteY119" fmla="*/ 1760730 h 2116090"/>
                <a:gd name="connsiteX120" fmla="*/ 349091 w 2116090"/>
                <a:gd name="connsiteY120" fmla="*/ 1730616 h 2116090"/>
                <a:gd name="connsiteX121" fmla="*/ 358963 w 2116090"/>
                <a:gd name="connsiteY121" fmla="*/ 1740655 h 2116090"/>
                <a:gd name="connsiteX122" fmla="*/ 297042 w 2116090"/>
                <a:gd name="connsiteY122" fmla="*/ 1800886 h 2116090"/>
                <a:gd name="connsiteX123" fmla="*/ 286273 w 2116090"/>
                <a:gd name="connsiteY123" fmla="*/ 1790848 h 2116090"/>
                <a:gd name="connsiteX124" fmla="*/ 1768793 w 2116090"/>
                <a:gd name="connsiteY124" fmla="*/ 1712547 h 2116090"/>
                <a:gd name="connsiteX125" fmla="*/ 1832508 w 2116090"/>
                <a:gd name="connsiteY125" fmla="*/ 1772779 h 2116090"/>
                <a:gd name="connsiteX126" fmla="*/ 1821739 w 2116090"/>
                <a:gd name="connsiteY126" fmla="*/ 1782817 h 2116090"/>
                <a:gd name="connsiteX127" fmla="*/ 1758921 w 2116090"/>
                <a:gd name="connsiteY127" fmla="*/ 1724593 h 2116090"/>
                <a:gd name="connsiteX128" fmla="*/ 314990 w 2116090"/>
                <a:gd name="connsiteY128" fmla="*/ 1692470 h 2116090"/>
                <a:gd name="connsiteX129" fmla="*/ 324862 w 2116090"/>
                <a:gd name="connsiteY129" fmla="*/ 1704516 h 2116090"/>
                <a:gd name="connsiteX130" fmla="*/ 259351 w 2116090"/>
                <a:gd name="connsiteY130" fmla="*/ 1760731 h 2116090"/>
                <a:gd name="connsiteX131" fmla="*/ 249480 w 2116090"/>
                <a:gd name="connsiteY131" fmla="*/ 1748685 h 2116090"/>
                <a:gd name="connsiteX132" fmla="*/ 1802895 w 2116090"/>
                <a:gd name="connsiteY132" fmla="*/ 1674402 h 2116090"/>
                <a:gd name="connsiteX133" fmla="*/ 1868405 w 2116090"/>
                <a:gd name="connsiteY133" fmla="*/ 1730617 h 2116090"/>
                <a:gd name="connsiteX134" fmla="*/ 1859431 w 2116090"/>
                <a:gd name="connsiteY134" fmla="*/ 1740655 h 2116090"/>
                <a:gd name="connsiteX135" fmla="*/ 1793023 w 2116090"/>
                <a:gd name="connsiteY135" fmla="*/ 1686448 h 2116090"/>
                <a:gd name="connsiteX136" fmla="*/ 283582 w 2116090"/>
                <a:gd name="connsiteY136" fmla="*/ 1652316 h 2116090"/>
                <a:gd name="connsiteX137" fmla="*/ 292556 w 2116090"/>
                <a:gd name="connsiteY137" fmla="*/ 1664362 h 2116090"/>
                <a:gd name="connsiteX138" fmla="*/ 224352 w 2116090"/>
                <a:gd name="connsiteY138" fmla="*/ 1718569 h 2116090"/>
                <a:gd name="connsiteX139" fmla="*/ 215378 w 2116090"/>
                <a:gd name="connsiteY139" fmla="*/ 1706523 h 2116090"/>
                <a:gd name="connsiteX140" fmla="*/ 1834304 w 2116090"/>
                <a:gd name="connsiteY140" fmla="*/ 1634248 h 2116090"/>
                <a:gd name="connsiteX141" fmla="*/ 1903405 w 2116090"/>
                <a:gd name="connsiteY141" fmla="*/ 1686448 h 2116090"/>
                <a:gd name="connsiteX142" fmla="*/ 1894431 w 2116090"/>
                <a:gd name="connsiteY142" fmla="*/ 1698494 h 2116090"/>
                <a:gd name="connsiteX143" fmla="*/ 1825330 w 2116090"/>
                <a:gd name="connsiteY143" fmla="*/ 1646294 h 2116090"/>
                <a:gd name="connsiteX144" fmla="*/ 253070 w 2116090"/>
                <a:gd name="connsiteY144" fmla="*/ 1612163 h 2116090"/>
                <a:gd name="connsiteX145" fmla="*/ 262044 w 2116090"/>
                <a:gd name="connsiteY145" fmla="*/ 1624209 h 2116090"/>
                <a:gd name="connsiteX146" fmla="*/ 191149 w 2116090"/>
                <a:gd name="connsiteY146" fmla="*/ 1674401 h 2116090"/>
                <a:gd name="connsiteX147" fmla="*/ 183072 w 2116090"/>
                <a:gd name="connsiteY147" fmla="*/ 1662355 h 2116090"/>
                <a:gd name="connsiteX148" fmla="*/ 1863919 w 2116090"/>
                <a:gd name="connsiteY148" fmla="*/ 1592086 h 2116090"/>
                <a:gd name="connsiteX149" fmla="*/ 1935711 w 2116090"/>
                <a:gd name="connsiteY149" fmla="*/ 1640271 h 2116090"/>
                <a:gd name="connsiteX150" fmla="*/ 1926737 w 2116090"/>
                <a:gd name="connsiteY150" fmla="*/ 1652317 h 2116090"/>
                <a:gd name="connsiteX151" fmla="*/ 1855842 w 2116090"/>
                <a:gd name="connsiteY151" fmla="*/ 1606140 h 2116090"/>
                <a:gd name="connsiteX152" fmla="*/ 226147 w 2116090"/>
                <a:gd name="connsiteY152" fmla="*/ 1570002 h 2116090"/>
                <a:gd name="connsiteX153" fmla="*/ 233326 w 2116090"/>
                <a:gd name="connsiteY153" fmla="*/ 1582048 h 2116090"/>
                <a:gd name="connsiteX154" fmla="*/ 160636 w 2116090"/>
                <a:gd name="connsiteY154" fmla="*/ 1628225 h 2116090"/>
                <a:gd name="connsiteX155" fmla="*/ 152559 w 2116090"/>
                <a:gd name="connsiteY155" fmla="*/ 1616179 h 2116090"/>
                <a:gd name="connsiteX156" fmla="*/ 1890840 w 2116090"/>
                <a:gd name="connsiteY156" fmla="*/ 1549925 h 2116090"/>
                <a:gd name="connsiteX157" fmla="*/ 1965325 w 2116090"/>
                <a:gd name="connsiteY157" fmla="*/ 1594093 h 2116090"/>
                <a:gd name="connsiteX158" fmla="*/ 1957248 w 2116090"/>
                <a:gd name="connsiteY158" fmla="*/ 1606139 h 2116090"/>
                <a:gd name="connsiteX159" fmla="*/ 1883661 w 2116090"/>
                <a:gd name="connsiteY159" fmla="*/ 1561971 h 2116090"/>
                <a:gd name="connsiteX160" fmla="*/ 200122 w 2116090"/>
                <a:gd name="connsiteY160" fmla="*/ 1525833 h 2116090"/>
                <a:gd name="connsiteX161" fmla="*/ 208199 w 2116090"/>
                <a:gd name="connsiteY161" fmla="*/ 1537879 h 2116090"/>
                <a:gd name="connsiteX162" fmla="*/ 132816 w 2116090"/>
                <a:gd name="connsiteY162" fmla="*/ 1580041 h 2116090"/>
                <a:gd name="connsiteX163" fmla="*/ 124739 w 2116090"/>
                <a:gd name="connsiteY163" fmla="*/ 1567995 h 2116090"/>
                <a:gd name="connsiteX164" fmla="*/ 1916865 w 2116090"/>
                <a:gd name="connsiteY164" fmla="*/ 1505756 h 2116090"/>
                <a:gd name="connsiteX165" fmla="*/ 1992247 w 2116090"/>
                <a:gd name="connsiteY165" fmla="*/ 1545909 h 2116090"/>
                <a:gd name="connsiteX166" fmla="*/ 1985068 w 2116090"/>
                <a:gd name="connsiteY166" fmla="*/ 1557955 h 2116090"/>
                <a:gd name="connsiteX167" fmla="*/ 1909686 w 2116090"/>
                <a:gd name="connsiteY167" fmla="*/ 1517802 h 2116090"/>
                <a:gd name="connsiteX168" fmla="*/ 177687 w 2116090"/>
                <a:gd name="connsiteY168" fmla="*/ 1479656 h 2116090"/>
                <a:gd name="connsiteX169" fmla="*/ 183969 w 2116090"/>
                <a:gd name="connsiteY169" fmla="*/ 1493710 h 2116090"/>
                <a:gd name="connsiteX170" fmla="*/ 106791 w 2116090"/>
                <a:gd name="connsiteY170" fmla="*/ 1531855 h 2116090"/>
                <a:gd name="connsiteX171" fmla="*/ 99612 w 2116090"/>
                <a:gd name="connsiteY171" fmla="*/ 1517802 h 2116090"/>
                <a:gd name="connsiteX172" fmla="*/ 1939300 w 2116090"/>
                <a:gd name="connsiteY172" fmla="*/ 1459580 h 2116090"/>
                <a:gd name="connsiteX173" fmla="*/ 2017375 w 2116090"/>
                <a:gd name="connsiteY173" fmla="*/ 1495718 h 2116090"/>
                <a:gd name="connsiteX174" fmla="*/ 2011093 w 2116090"/>
                <a:gd name="connsiteY174" fmla="*/ 1507764 h 2116090"/>
                <a:gd name="connsiteX175" fmla="*/ 1933018 w 2116090"/>
                <a:gd name="connsiteY175" fmla="*/ 1473634 h 2116090"/>
                <a:gd name="connsiteX176" fmla="*/ 157046 w 2116090"/>
                <a:gd name="connsiteY176" fmla="*/ 1433480 h 2116090"/>
                <a:gd name="connsiteX177" fmla="*/ 163328 w 2116090"/>
                <a:gd name="connsiteY177" fmla="*/ 1447534 h 2116090"/>
                <a:gd name="connsiteX178" fmla="*/ 83458 w 2116090"/>
                <a:gd name="connsiteY178" fmla="*/ 1481664 h 2116090"/>
                <a:gd name="connsiteX179" fmla="*/ 78074 w 2116090"/>
                <a:gd name="connsiteY179" fmla="*/ 1467610 h 2116090"/>
                <a:gd name="connsiteX180" fmla="*/ 1959043 w 2116090"/>
                <a:gd name="connsiteY180" fmla="*/ 1413403 h 2116090"/>
                <a:gd name="connsiteX181" fmla="*/ 2039810 w 2116090"/>
                <a:gd name="connsiteY181" fmla="*/ 1443518 h 2116090"/>
                <a:gd name="connsiteX182" fmla="*/ 2033528 w 2116090"/>
                <a:gd name="connsiteY182" fmla="*/ 1457572 h 2116090"/>
                <a:gd name="connsiteX183" fmla="*/ 1953658 w 2116090"/>
                <a:gd name="connsiteY183" fmla="*/ 1425449 h 2116090"/>
                <a:gd name="connsiteX184" fmla="*/ 139098 w 2116090"/>
                <a:gd name="connsiteY184" fmla="*/ 1387303 h 2116090"/>
                <a:gd name="connsiteX185" fmla="*/ 144483 w 2116090"/>
                <a:gd name="connsiteY185" fmla="*/ 1399349 h 2116090"/>
                <a:gd name="connsiteX186" fmla="*/ 63715 w 2116090"/>
                <a:gd name="connsiteY186" fmla="*/ 1431472 h 2116090"/>
                <a:gd name="connsiteX187" fmla="*/ 58331 w 2116090"/>
                <a:gd name="connsiteY187" fmla="*/ 1415411 h 2116090"/>
                <a:gd name="connsiteX188" fmla="*/ 1976991 w 2116090"/>
                <a:gd name="connsiteY188" fmla="*/ 1365219 h 2116090"/>
                <a:gd name="connsiteX189" fmla="*/ 2058656 w 2116090"/>
                <a:gd name="connsiteY189" fmla="*/ 1391319 h 2116090"/>
                <a:gd name="connsiteX190" fmla="*/ 2054169 w 2116090"/>
                <a:gd name="connsiteY190" fmla="*/ 1405373 h 2116090"/>
                <a:gd name="connsiteX191" fmla="*/ 1972504 w 2116090"/>
                <a:gd name="connsiteY191" fmla="*/ 1379273 h 2116090"/>
                <a:gd name="connsiteX192" fmla="*/ 123843 w 2116090"/>
                <a:gd name="connsiteY192" fmla="*/ 1337112 h 2116090"/>
                <a:gd name="connsiteX193" fmla="*/ 128330 w 2116090"/>
                <a:gd name="connsiteY193" fmla="*/ 1353174 h 2116090"/>
                <a:gd name="connsiteX194" fmla="*/ 45768 w 2116090"/>
                <a:gd name="connsiteY194" fmla="*/ 1377266 h 2116090"/>
                <a:gd name="connsiteX195" fmla="*/ 41281 w 2116090"/>
                <a:gd name="connsiteY195" fmla="*/ 1363212 h 2116090"/>
                <a:gd name="connsiteX196" fmla="*/ 1992248 w 2116090"/>
                <a:gd name="connsiteY196" fmla="*/ 1315027 h 2116090"/>
                <a:gd name="connsiteX197" fmla="*/ 2074810 w 2116090"/>
                <a:gd name="connsiteY197" fmla="*/ 1339119 h 2116090"/>
                <a:gd name="connsiteX198" fmla="*/ 2071220 w 2116090"/>
                <a:gd name="connsiteY198" fmla="*/ 1353173 h 2116090"/>
                <a:gd name="connsiteX199" fmla="*/ 1988658 w 2116090"/>
                <a:gd name="connsiteY199" fmla="*/ 1331089 h 2116090"/>
                <a:gd name="connsiteX200" fmla="*/ 111278 w 2116090"/>
                <a:gd name="connsiteY200" fmla="*/ 1288928 h 2116090"/>
                <a:gd name="connsiteX201" fmla="*/ 114868 w 2116090"/>
                <a:gd name="connsiteY201" fmla="*/ 1302982 h 2116090"/>
                <a:gd name="connsiteX202" fmla="*/ 31409 w 2116090"/>
                <a:gd name="connsiteY202" fmla="*/ 1325067 h 2116090"/>
                <a:gd name="connsiteX203" fmla="*/ 27819 w 2116090"/>
                <a:gd name="connsiteY203" fmla="*/ 1311013 h 2116090"/>
                <a:gd name="connsiteX204" fmla="*/ 2004812 w 2116090"/>
                <a:gd name="connsiteY204" fmla="*/ 1266843 h 2116090"/>
                <a:gd name="connsiteX205" fmla="*/ 2089168 w 2116090"/>
                <a:gd name="connsiteY205" fmla="*/ 1284912 h 2116090"/>
                <a:gd name="connsiteX206" fmla="*/ 2085578 w 2116090"/>
                <a:gd name="connsiteY206" fmla="*/ 1298965 h 2116090"/>
                <a:gd name="connsiteX207" fmla="*/ 2001222 w 2116090"/>
                <a:gd name="connsiteY207" fmla="*/ 1280897 h 2116090"/>
                <a:gd name="connsiteX208" fmla="*/ 100509 w 2116090"/>
                <a:gd name="connsiteY208" fmla="*/ 1238735 h 2116090"/>
                <a:gd name="connsiteX209" fmla="*/ 104099 w 2116090"/>
                <a:gd name="connsiteY209" fmla="*/ 1252789 h 2116090"/>
                <a:gd name="connsiteX210" fmla="*/ 18845 w 2116090"/>
                <a:gd name="connsiteY210" fmla="*/ 1270857 h 2116090"/>
                <a:gd name="connsiteX211" fmla="*/ 16153 w 2116090"/>
                <a:gd name="connsiteY211" fmla="*/ 1256804 h 2116090"/>
                <a:gd name="connsiteX212" fmla="*/ 2015580 w 2116090"/>
                <a:gd name="connsiteY212" fmla="*/ 1216651 h 2116090"/>
                <a:gd name="connsiteX213" fmla="*/ 2099937 w 2116090"/>
                <a:gd name="connsiteY213" fmla="*/ 1230705 h 2116090"/>
                <a:gd name="connsiteX214" fmla="*/ 2097245 w 2116090"/>
                <a:gd name="connsiteY214" fmla="*/ 1244758 h 2116090"/>
                <a:gd name="connsiteX215" fmla="*/ 2012888 w 2116090"/>
                <a:gd name="connsiteY215" fmla="*/ 1230705 h 2116090"/>
                <a:gd name="connsiteX216" fmla="*/ 93331 w 2116090"/>
                <a:gd name="connsiteY216" fmla="*/ 1188544 h 2116090"/>
                <a:gd name="connsiteX217" fmla="*/ 95126 w 2116090"/>
                <a:gd name="connsiteY217" fmla="*/ 1202598 h 2116090"/>
                <a:gd name="connsiteX218" fmla="*/ 9872 w 2116090"/>
                <a:gd name="connsiteY218" fmla="*/ 1216651 h 2116090"/>
                <a:gd name="connsiteX219" fmla="*/ 8077 w 2116090"/>
                <a:gd name="connsiteY219" fmla="*/ 1200590 h 2116090"/>
                <a:gd name="connsiteX220" fmla="*/ 2022760 w 2116090"/>
                <a:gd name="connsiteY220" fmla="*/ 1166459 h 2116090"/>
                <a:gd name="connsiteX221" fmla="*/ 2108014 w 2116090"/>
                <a:gd name="connsiteY221" fmla="*/ 1176497 h 2116090"/>
                <a:gd name="connsiteX222" fmla="*/ 2106219 w 2116090"/>
                <a:gd name="connsiteY222" fmla="*/ 1190551 h 2116090"/>
                <a:gd name="connsiteX223" fmla="*/ 2020965 w 2116090"/>
                <a:gd name="connsiteY223" fmla="*/ 1180513 h 2116090"/>
                <a:gd name="connsiteX224" fmla="*/ 88844 w 2116090"/>
                <a:gd name="connsiteY224" fmla="*/ 1138351 h 2116090"/>
                <a:gd name="connsiteX225" fmla="*/ 89741 w 2116090"/>
                <a:gd name="connsiteY225" fmla="*/ 1152406 h 2116090"/>
                <a:gd name="connsiteX226" fmla="*/ 3589 w 2116090"/>
                <a:gd name="connsiteY226" fmla="*/ 1160437 h 2116090"/>
                <a:gd name="connsiteX227" fmla="*/ 2692 w 2116090"/>
                <a:gd name="connsiteY227" fmla="*/ 1146382 h 2116090"/>
                <a:gd name="connsiteX228" fmla="*/ 2028144 w 2116090"/>
                <a:gd name="connsiteY228" fmla="*/ 1114259 h 2116090"/>
                <a:gd name="connsiteX229" fmla="*/ 2113398 w 2116090"/>
                <a:gd name="connsiteY229" fmla="*/ 1120283 h 2116090"/>
                <a:gd name="connsiteX230" fmla="*/ 2112501 w 2116090"/>
                <a:gd name="connsiteY230" fmla="*/ 1136345 h 2116090"/>
                <a:gd name="connsiteX231" fmla="*/ 2026349 w 2116090"/>
                <a:gd name="connsiteY231" fmla="*/ 1130322 h 2116090"/>
                <a:gd name="connsiteX232" fmla="*/ 86152 w 2116090"/>
                <a:gd name="connsiteY232" fmla="*/ 1088160 h 2116090"/>
                <a:gd name="connsiteX233" fmla="*/ 86152 w 2116090"/>
                <a:gd name="connsiteY233" fmla="*/ 1102214 h 2116090"/>
                <a:gd name="connsiteX234" fmla="*/ 0 w 2116090"/>
                <a:gd name="connsiteY234" fmla="*/ 1106229 h 2116090"/>
                <a:gd name="connsiteX235" fmla="*/ 0 w 2116090"/>
                <a:gd name="connsiteY235" fmla="*/ 1092175 h 2116090"/>
                <a:gd name="connsiteX236" fmla="*/ 2029939 w 2116090"/>
                <a:gd name="connsiteY236" fmla="*/ 1064068 h 2116090"/>
                <a:gd name="connsiteX237" fmla="*/ 2116090 w 2116090"/>
                <a:gd name="connsiteY237" fmla="*/ 1066076 h 2116090"/>
                <a:gd name="connsiteX238" fmla="*/ 2116090 w 2116090"/>
                <a:gd name="connsiteY238" fmla="*/ 1080130 h 2116090"/>
                <a:gd name="connsiteX239" fmla="*/ 2029041 w 2116090"/>
                <a:gd name="connsiteY239" fmla="*/ 1080130 h 2116090"/>
                <a:gd name="connsiteX240" fmla="*/ 0 w 2116090"/>
                <a:gd name="connsiteY240" fmla="*/ 1035961 h 2116090"/>
                <a:gd name="connsiteX241" fmla="*/ 86152 w 2116090"/>
                <a:gd name="connsiteY241" fmla="*/ 1035961 h 2116090"/>
                <a:gd name="connsiteX242" fmla="*/ 86152 w 2116090"/>
                <a:gd name="connsiteY242" fmla="*/ 1052023 h 2116090"/>
                <a:gd name="connsiteX243" fmla="*/ 0 w 2116090"/>
                <a:gd name="connsiteY243" fmla="*/ 1050015 h 2116090"/>
                <a:gd name="connsiteX244" fmla="*/ 2115193 w 2116090"/>
                <a:gd name="connsiteY244" fmla="*/ 1009860 h 2116090"/>
                <a:gd name="connsiteX245" fmla="*/ 2116090 w 2116090"/>
                <a:gd name="connsiteY245" fmla="*/ 1023914 h 2116090"/>
                <a:gd name="connsiteX246" fmla="*/ 2029939 w 2116090"/>
                <a:gd name="connsiteY246" fmla="*/ 1027929 h 2116090"/>
                <a:gd name="connsiteX247" fmla="*/ 2029041 w 2116090"/>
                <a:gd name="connsiteY247" fmla="*/ 1013875 h 2116090"/>
                <a:gd name="connsiteX248" fmla="*/ 3590 w 2116090"/>
                <a:gd name="connsiteY248" fmla="*/ 981753 h 2116090"/>
                <a:gd name="connsiteX249" fmla="*/ 88844 w 2116090"/>
                <a:gd name="connsiteY249" fmla="*/ 985768 h 2116090"/>
                <a:gd name="connsiteX250" fmla="*/ 87947 w 2116090"/>
                <a:gd name="connsiteY250" fmla="*/ 999822 h 2116090"/>
                <a:gd name="connsiteX251" fmla="*/ 1795 w 2116090"/>
                <a:gd name="connsiteY251" fmla="*/ 995807 h 2116090"/>
                <a:gd name="connsiteX252" fmla="*/ 2111603 w 2116090"/>
                <a:gd name="connsiteY252" fmla="*/ 955654 h 2116090"/>
                <a:gd name="connsiteX253" fmla="*/ 2113398 w 2116090"/>
                <a:gd name="connsiteY253" fmla="*/ 969709 h 2116090"/>
                <a:gd name="connsiteX254" fmla="*/ 2027247 w 2116090"/>
                <a:gd name="connsiteY254" fmla="*/ 977740 h 2116090"/>
                <a:gd name="connsiteX255" fmla="*/ 2026349 w 2116090"/>
                <a:gd name="connsiteY255" fmla="*/ 963685 h 2116090"/>
                <a:gd name="connsiteX256" fmla="*/ 8974 w 2116090"/>
                <a:gd name="connsiteY256" fmla="*/ 925538 h 2116090"/>
                <a:gd name="connsiteX257" fmla="*/ 94228 w 2116090"/>
                <a:gd name="connsiteY257" fmla="*/ 935576 h 2116090"/>
                <a:gd name="connsiteX258" fmla="*/ 93331 w 2116090"/>
                <a:gd name="connsiteY258" fmla="*/ 949630 h 2116090"/>
                <a:gd name="connsiteX259" fmla="*/ 7179 w 2116090"/>
                <a:gd name="connsiteY259" fmla="*/ 939592 h 2116090"/>
                <a:gd name="connsiteX260" fmla="*/ 2106218 w 2116090"/>
                <a:gd name="connsiteY260" fmla="*/ 899439 h 2116090"/>
                <a:gd name="connsiteX261" fmla="*/ 2108013 w 2116090"/>
                <a:gd name="connsiteY261" fmla="*/ 915500 h 2116090"/>
                <a:gd name="connsiteX262" fmla="*/ 2022759 w 2116090"/>
                <a:gd name="connsiteY262" fmla="*/ 927546 h 2116090"/>
                <a:gd name="connsiteX263" fmla="*/ 2020067 w 2116090"/>
                <a:gd name="connsiteY263" fmla="*/ 911485 h 2116090"/>
                <a:gd name="connsiteX264" fmla="*/ 17948 w 2116090"/>
                <a:gd name="connsiteY264" fmla="*/ 869323 h 2116090"/>
                <a:gd name="connsiteX265" fmla="*/ 103202 w 2116090"/>
                <a:gd name="connsiteY265" fmla="*/ 885385 h 2116090"/>
                <a:gd name="connsiteX266" fmla="*/ 100510 w 2116090"/>
                <a:gd name="connsiteY266" fmla="*/ 899439 h 2116090"/>
                <a:gd name="connsiteX267" fmla="*/ 15256 w 2116090"/>
                <a:gd name="connsiteY267" fmla="*/ 885385 h 2116090"/>
                <a:gd name="connsiteX268" fmla="*/ 2096347 w 2116090"/>
                <a:gd name="connsiteY268" fmla="*/ 845231 h 2116090"/>
                <a:gd name="connsiteX269" fmla="*/ 2099937 w 2116090"/>
                <a:gd name="connsiteY269" fmla="*/ 859285 h 2116090"/>
                <a:gd name="connsiteX270" fmla="*/ 2014683 w 2116090"/>
                <a:gd name="connsiteY270" fmla="*/ 877353 h 2116090"/>
                <a:gd name="connsiteX271" fmla="*/ 2011991 w 2116090"/>
                <a:gd name="connsiteY271" fmla="*/ 863300 h 2116090"/>
                <a:gd name="connsiteX272" fmla="*/ 29614 w 2116090"/>
                <a:gd name="connsiteY272" fmla="*/ 817123 h 2116090"/>
                <a:gd name="connsiteX273" fmla="*/ 113971 w 2116090"/>
                <a:gd name="connsiteY273" fmla="*/ 835192 h 2116090"/>
                <a:gd name="connsiteX274" fmla="*/ 110381 w 2116090"/>
                <a:gd name="connsiteY274" fmla="*/ 849245 h 2116090"/>
                <a:gd name="connsiteX275" fmla="*/ 26922 w 2116090"/>
                <a:gd name="connsiteY275" fmla="*/ 831177 h 2116090"/>
                <a:gd name="connsiteX276" fmla="*/ 2084681 w 2116090"/>
                <a:gd name="connsiteY276" fmla="*/ 791024 h 2116090"/>
                <a:gd name="connsiteX277" fmla="*/ 2088271 w 2116090"/>
                <a:gd name="connsiteY277" fmla="*/ 805078 h 2116090"/>
                <a:gd name="connsiteX278" fmla="*/ 2004812 w 2116090"/>
                <a:gd name="connsiteY278" fmla="*/ 827163 h 2116090"/>
                <a:gd name="connsiteX279" fmla="*/ 2001222 w 2116090"/>
                <a:gd name="connsiteY279" fmla="*/ 813109 h 2116090"/>
                <a:gd name="connsiteX280" fmla="*/ 43973 w 2116090"/>
                <a:gd name="connsiteY280" fmla="*/ 762917 h 2116090"/>
                <a:gd name="connsiteX281" fmla="*/ 127432 w 2116090"/>
                <a:gd name="connsiteY281" fmla="*/ 785002 h 2116090"/>
                <a:gd name="connsiteX282" fmla="*/ 122945 w 2116090"/>
                <a:gd name="connsiteY282" fmla="*/ 801063 h 2116090"/>
                <a:gd name="connsiteX283" fmla="*/ 40383 w 2116090"/>
                <a:gd name="connsiteY283" fmla="*/ 776971 h 2116090"/>
                <a:gd name="connsiteX284" fmla="*/ 2069426 w 2116090"/>
                <a:gd name="connsiteY284" fmla="*/ 738824 h 2116090"/>
                <a:gd name="connsiteX285" fmla="*/ 2073913 w 2116090"/>
                <a:gd name="connsiteY285" fmla="*/ 752878 h 2116090"/>
                <a:gd name="connsiteX286" fmla="*/ 1991351 w 2116090"/>
                <a:gd name="connsiteY286" fmla="*/ 778978 h 2116090"/>
                <a:gd name="connsiteX287" fmla="*/ 1987761 w 2116090"/>
                <a:gd name="connsiteY287" fmla="*/ 762917 h 2116090"/>
                <a:gd name="connsiteX288" fmla="*/ 61921 w 2116090"/>
                <a:gd name="connsiteY288" fmla="*/ 708709 h 2116090"/>
                <a:gd name="connsiteX289" fmla="*/ 143586 w 2116090"/>
                <a:gd name="connsiteY289" fmla="*/ 736816 h 2116090"/>
                <a:gd name="connsiteX290" fmla="*/ 139099 w 2116090"/>
                <a:gd name="connsiteY290" fmla="*/ 750870 h 2116090"/>
                <a:gd name="connsiteX291" fmla="*/ 56537 w 2116090"/>
                <a:gd name="connsiteY291" fmla="*/ 724770 h 2116090"/>
                <a:gd name="connsiteX292" fmla="*/ 2052375 w 2116090"/>
                <a:gd name="connsiteY292" fmla="*/ 684617 h 2116090"/>
                <a:gd name="connsiteX293" fmla="*/ 2056862 w 2116090"/>
                <a:gd name="connsiteY293" fmla="*/ 698671 h 2116090"/>
                <a:gd name="connsiteX294" fmla="*/ 1976095 w 2116090"/>
                <a:gd name="connsiteY294" fmla="*/ 728786 h 2116090"/>
                <a:gd name="connsiteX295" fmla="*/ 1970710 w 2116090"/>
                <a:gd name="connsiteY295" fmla="*/ 716740 h 2116090"/>
                <a:gd name="connsiteX296" fmla="*/ 82561 w 2116090"/>
                <a:gd name="connsiteY296" fmla="*/ 658518 h 2116090"/>
                <a:gd name="connsiteX297" fmla="*/ 161533 w 2116090"/>
                <a:gd name="connsiteY297" fmla="*/ 690641 h 2116090"/>
                <a:gd name="connsiteX298" fmla="*/ 156148 w 2116090"/>
                <a:gd name="connsiteY298" fmla="*/ 702687 h 2116090"/>
                <a:gd name="connsiteX299" fmla="*/ 76279 w 2116090"/>
                <a:gd name="connsiteY299" fmla="*/ 672572 h 2116090"/>
                <a:gd name="connsiteX300" fmla="*/ 2031734 w 2116090"/>
                <a:gd name="connsiteY300" fmla="*/ 634426 h 2116090"/>
                <a:gd name="connsiteX301" fmla="*/ 2038016 w 2116090"/>
                <a:gd name="connsiteY301" fmla="*/ 648480 h 2116090"/>
                <a:gd name="connsiteX302" fmla="*/ 1958147 w 2116090"/>
                <a:gd name="connsiteY302" fmla="*/ 682610 h 2116090"/>
                <a:gd name="connsiteX303" fmla="*/ 1952762 w 2116090"/>
                <a:gd name="connsiteY303" fmla="*/ 668556 h 2116090"/>
                <a:gd name="connsiteX304" fmla="*/ 104997 w 2116090"/>
                <a:gd name="connsiteY304" fmla="*/ 608325 h 2116090"/>
                <a:gd name="connsiteX305" fmla="*/ 183072 w 2116090"/>
                <a:gd name="connsiteY305" fmla="*/ 642455 h 2116090"/>
                <a:gd name="connsiteX306" fmla="*/ 176790 w 2116090"/>
                <a:gd name="connsiteY306" fmla="*/ 656509 h 2116090"/>
                <a:gd name="connsiteX307" fmla="*/ 98715 w 2116090"/>
                <a:gd name="connsiteY307" fmla="*/ 620371 h 2116090"/>
                <a:gd name="connsiteX308" fmla="*/ 2009299 w 2116090"/>
                <a:gd name="connsiteY308" fmla="*/ 584233 h 2116090"/>
                <a:gd name="connsiteX309" fmla="*/ 2015581 w 2116090"/>
                <a:gd name="connsiteY309" fmla="*/ 598287 h 2116090"/>
                <a:gd name="connsiteX310" fmla="*/ 1937506 w 2116090"/>
                <a:gd name="connsiteY310" fmla="*/ 636432 h 2116090"/>
                <a:gd name="connsiteX311" fmla="*/ 1931224 w 2116090"/>
                <a:gd name="connsiteY311" fmla="*/ 622379 h 2116090"/>
                <a:gd name="connsiteX312" fmla="*/ 130124 w 2116090"/>
                <a:gd name="connsiteY312" fmla="*/ 558134 h 2116090"/>
                <a:gd name="connsiteX313" fmla="*/ 206405 w 2116090"/>
                <a:gd name="connsiteY313" fmla="*/ 598287 h 2116090"/>
                <a:gd name="connsiteX314" fmla="*/ 199226 w 2116090"/>
                <a:gd name="connsiteY314" fmla="*/ 610333 h 2116090"/>
                <a:gd name="connsiteX315" fmla="*/ 122945 w 2116090"/>
                <a:gd name="connsiteY315" fmla="*/ 570180 h 2116090"/>
                <a:gd name="connsiteX316" fmla="*/ 1983273 w 2116090"/>
                <a:gd name="connsiteY316" fmla="*/ 536049 h 2116090"/>
                <a:gd name="connsiteX317" fmla="*/ 1990452 w 2116090"/>
                <a:gd name="connsiteY317" fmla="*/ 548095 h 2116090"/>
                <a:gd name="connsiteX318" fmla="*/ 1915070 w 2116090"/>
                <a:gd name="connsiteY318" fmla="*/ 590257 h 2116090"/>
                <a:gd name="connsiteX319" fmla="*/ 1907891 w 2116090"/>
                <a:gd name="connsiteY319" fmla="*/ 578211 h 2116090"/>
                <a:gd name="connsiteX320" fmla="*/ 157944 w 2116090"/>
                <a:gd name="connsiteY320" fmla="*/ 509949 h 2116090"/>
                <a:gd name="connsiteX321" fmla="*/ 232428 w 2116090"/>
                <a:gd name="connsiteY321" fmla="*/ 552110 h 2116090"/>
                <a:gd name="connsiteX322" fmla="*/ 224351 w 2116090"/>
                <a:gd name="connsiteY322" fmla="*/ 566163 h 2116090"/>
                <a:gd name="connsiteX323" fmla="*/ 149867 w 2116090"/>
                <a:gd name="connsiteY323" fmla="*/ 521995 h 2116090"/>
                <a:gd name="connsiteX324" fmla="*/ 1955455 w 2116090"/>
                <a:gd name="connsiteY324" fmla="*/ 487865 h 2116090"/>
                <a:gd name="connsiteX325" fmla="*/ 1962634 w 2116090"/>
                <a:gd name="connsiteY325" fmla="*/ 499911 h 2116090"/>
                <a:gd name="connsiteX326" fmla="*/ 1889944 w 2116090"/>
                <a:gd name="connsiteY326" fmla="*/ 546088 h 2116090"/>
                <a:gd name="connsiteX327" fmla="*/ 1881867 w 2116090"/>
                <a:gd name="connsiteY327" fmla="*/ 534042 h 2116090"/>
                <a:gd name="connsiteX328" fmla="*/ 188456 w 2116090"/>
                <a:gd name="connsiteY328" fmla="*/ 463773 h 2116090"/>
                <a:gd name="connsiteX329" fmla="*/ 260248 w 2116090"/>
                <a:gd name="connsiteY329" fmla="*/ 509950 h 2116090"/>
                <a:gd name="connsiteX330" fmla="*/ 251274 w 2116090"/>
                <a:gd name="connsiteY330" fmla="*/ 524004 h 2116090"/>
                <a:gd name="connsiteX331" fmla="*/ 180379 w 2116090"/>
                <a:gd name="connsiteY331" fmla="*/ 475819 h 2116090"/>
                <a:gd name="connsiteX332" fmla="*/ 1924044 w 2116090"/>
                <a:gd name="connsiteY332" fmla="*/ 441688 h 2116090"/>
                <a:gd name="connsiteX333" fmla="*/ 1933018 w 2116090"/>
                <a:gd name="connsiteY333" fmla="*/ 453734 h 2116090"/>
                <a:gd name="connsiteX334" fmla="*/ 1862123 w 2116090"/>
                <a:gd name="connsiteY334" fmla="*/ 503926 h 2116090"/>
                <a:gd name="connsiteX335" fmla="*/ 1854046 w 2116090"/>
                <a:gd name="connsiteY335" fmla="*/ 491880 h 2116090"/>
                <a:gd name="connsiteX336" fmla="*/ 221659 w 2116090"/>
                <a:gd name="connsiteY336" fmla="*/ 417596 h 2116090"/>
                <a:gd name="connsiteX337" fmla="*/ 289863 w 2116090"/>
                <a:gd name="connsiteY337" fmla="*/ 469796 h 2116090"/>
                <a:gd name="connsiteX338" fmla="*/ 280889 w 2116090"/>
                <a:gd name="connsiteY338" fmla="*/ 481842 h 2116090"/>
                <a:gd name="connsiteX339" fmla="*/ 212685 w 2116090"/>
                <a:gd name="connsiteY339" fmla="*/ 429642 h 2116090"/>
                <a:gd name="connsiteX340" fmla="*/ 1891739 w 2116090"/>
                <a:gd name="connsiteY340" fmla="*/ 397519 h 2116090"/>
                <a:gd name="connsiteX341" fmla="*/ 1900713 w 2116090"/>
                <a:gd name="connsiteY341" fmla="*/ 409565 h 2116090"/>
                <a:gd name="connsiteX342" fmla="*/ 1832509 w 2116090"/>
                <a:gd name="connsiteY342" fmla="*/ 463772 h 2116090"/>
                <a:gd name="connsiteX343" fmla="*/ 1823535 w 2116090"/>
                <a:gd name="connsiteY343" fmla="*/ 451726 h 2116090"/>
                <a:gd name="connsiteX344" fmla="*/ 256659 w 2116090"/>
                <a:gd name="connsiteY344" fmla="*/ 375435 h 2116090"/>
                <a:gd name="connsiteX345" fmla="*/ 322170 w 2116090"/>
                <a:gd name="connsiteY345" fmla="*/ 429642 h 2116090"/>
                <a:gd name="connsiteX346" fmla="*/ 313196 w 2116090"/>
                <a:gd name="connsiteY346" fmla="*/ 441688 h 2116090"/>
                <a:gd name="connsiteX347" fmla="*/ 246788 w 2116090"/>
                <a:gd name="connsiteY347" fmla="*/ 385473 h 2116090"/>
                <a:gd name="connsiteX348" fmla="*/ 1856738 w 2116090"/>
                <a:gd name="connsiteY348" fmla="*/ 355358 h 2116090"/>
                <a:gd name="connsiteX349" fmla="*/ 1866609 w 2116090"/>
                <a:gd name="connsiteY349" fmla="*/ 365397 h 2116090"/>
                <a:gd name="connsiteX350" fmla="*/ 1801099 w 2116090"/>
                <a:gd name="connsiteY350" fmla="*/ 423619 h 2116090"/>
                <a:gd name="connsiteX351" fmla="*/ 1791227 w 2116090"/>
                <a:gd name="connsiteY351" fmla="*/ 411573 h 2116090"/>
                <a:gd name="connsiteX352" fmla="*/ 294350 w 2116090"/>
                <a:gd name="connsiteY352" fmla="*/ 333274 h 2116090"/>
                <a:gd name="connsiteX353" fmla="*/ 356271 w 2116090"/>
                <a:gd name="connsiteY353" fmla="*/ 391497 h 2116090"/>
                <a:gd name="connsiteX354" fmla="*/ 346399 w 2116090"/>
                <a:gd name="connsiteY354" fmla="*/ 401535 h 2116090"/>
                <a:gd name="connsiteX355" fmla="*/ 283581 w 2116090"/>
                <a:gd name="connsiteY355" fmla="*/ 343313 h 2116090"/>
                <a:gd name="connsiteX356" fmla="*/ 1819048 w 2116090"/>
                <a:gd name="connsiteY356" fmla="*/ 315204 h 2116090"/>
                <a:gd name="connsiteX357" fmla="*/ 1828919 w 2116090"/>
                <a:gd name="connsiteY357" fmla="*/ 325243 h 2116090"/>
                <a:gd name="connsiteX358" fmla="*/ 1766998 w 2116090"/>
                <a:gd name="connsiteY358" fmla="*/ 385474 h 2116090"/>
                <a:gd name="connsiteX359" fmla="*/ 1757126 w 2116090"/>
                <a:gd name="connsiteY359" fmla="*/ 375436 h 2116090"/>
                <a:gd name="connsiteX360" fmla="*/ 333836 w 2116090"/>
                <a:gd name="connsiteY360" fmla="*/ 295127 h 2116090"/>
                <a:gd name="connsiteX361" fmla="*/ 393065 w 2116090"/>
                <a:gd name="connsiteY361" fmla="*/ 355359 h 2116090"/>
                <a:gd name="connsiteX362" fmla="*/ 382296 w 2116090"/>
                <a:gd name="connsiteY362" fmla="*/ 365397 h 2116090"/>
                <a:gd name="connsiteX363" fmla="*/ 322170 w 2116090"/>
                <a:gd name="connsiteY363" fmla="*/ 303158 h 2116090"/>
                <a:gd name="connsiteX364" fmla="*/ 1779561 w 2116090"/>
                <a:gd name="connsiteY364" fmla="*/ 277059 h 2116090"/>
                <a:gd name="connsiteX365" fmla="*/ 1790330 w 2116090"/>
                <a:gd name="connsiteY365" fmla="*/ 287097 h 2116090"/>
                <a:gd name="connsiteX366" fmla="*/ 1731101 w 2116090"/>
                <a:gd name="connsiteY366" fmla="*/ 349335 h 2116090"/>
                <a:gd name="connsiteX367" fmla="*/ 1720332 w 2116090"/>
                <a:gd name="connsiteY367" fmla="*/ 339297 h 2116090"/>
                <a:gd name="connsiteX368" fmla="*/ 374219 w 2116090"/>
                <a:gd name="connsiteY368" fmla="*/ 256982 h 2116090"/>
                <a:gd name="connsiteX369" fmla="*/ 430756 w 2116090"/>
                <a:gd name="connsiteY369" fmla="*/ 321229 h 2116090"/>
                <a:gd name="connsiteX370" fmla="*/ 419987 w 2116090"/>
                <a:gd name="connsiteY370" fmla="*/ 331267 h 2116090"/>
                <a:gd name="connsiteX371" fmla="*/ 363450 w 2116090"/>
                <a:gd name="connsiteY371" fmla="*/ 267021 h 2116090"/>
                <a:gd name="connsiteX372" fmla="*/ 1738281 w 2116090"/>
                <a:gd name="connsiteY372" fmla="*/ 240921 h 2116090"/>
                <a:gd name="connsiteX373" fmla="*/ 1749050 w 2116090"/>
                <a:gd name="connsiteY373" fmla="*/ 248952 h 2116090"/>
                <a:gd name="connsiteX374" fmla="*/ 1694308 w 2116090"/>
                <a:gd name="connsiteY374" fmla="*/ 317212 h 2116090"/>
                <a:gd name="connsiteX375" fmla="*/ 1682642 w 2116090"/>
                <a:gd name="connsiteY375" fmla="*/ 307174 h 2116090"/>
                <a:gd name="connsiteX376" fmla="*/ 417295 w 2116090"/>
                <a:gd name="connsiteY376" fmla="*/ 220845 h 2116090"/>
                <a:gd name="connsiteX377" fmla="*/ 471140 w 2116090"/>
                <a:gd name="connsiteY377" fmla="*/ 289105 h 2116090"/>
                <a:gd name="connsiteX378" fmla="*/ 459474 w 2116090"/>
                <a:gd name="connsiteY378" fmla="*/ 297136 h 2116090"/>
                <a:gd name="connsiteX379" fmla="*/ 405629 w 2116090"/>
                <a:gd name="connsiteY379" fmla="*/ 230883 h 2116090"/>
                <a:gd name="connsiteX380" fmla="*/ 1694307 w 2116090"/>
                <a:gd name="connsiteY380" fmla="*/ 206789 h 2116090"/>
                <a:gd name="connsiteX381" fmla="*/ 1706871 w 2116090"/>
                <a:gd name="connsiteY381" fmla="*/ 214820 h 2116090"/>
                <a:gd name="connsiteX382" fmla="*/ 1654822 w 2116090"/>
                <a:gd name="connsiteY382" fmla="*/ 285089 h 2116090"/>
                <a:gd name="connsiteX383" fmla="*/ 1642258 w 2116090"/>
                <a:gd name="connsiteY383" fmla="*/ 275051 h 2116090"/>
                <a:gd name="connsiteX384" fmla="*/ 463063 w 2116090"/>
                <a:gd name="connsiteY384" fmla="*/ 188721 h 2116090"/>
                <a:gd name="connsiteX385" fmla="*/ 512421 w 2116090"/>
                <a:gd name="connsiteY385" fmla="*/ 258990 h 2116090"/>
                <a:gd name="connsiteX386" fmla="*/ 499857 w 2116090"/>
                <a:gd name="connsiteY386" fmla="*/ 267021 h 2116090"/>
                <a:gd name="connsiteX387" fmla="*/ 450499 w 2116090"/>
                <a:gd name="connsiteY387" fmla="*/ 196752 h 2116090"/>
                <a:gd name="connsiteX388" fmla="*/ 1649438 w 2116090"/>
                <a:gd name="connsiteY388" fmla="*/ 174667 h 2116090"/>
                <a:gd name="connsiteX389" fmla="*/ 1662002 w 2116090"/>
                <a:gd name="connsiteY389" fmla="*/ 182698 h 2116090"/>
                <a:gd name="connsiteX390" fmla="*/ 1613542 w 2116090"/>
                <a:gd name="connsiteY390" fmla="*/ 254973 h 2116090"/>
                <a:gd name="connsiteX391" fmla="*/ 1600978 w 2116090"/>
                <a:gd name="connsiteY391" fmla="*/ 246943 h 2116090"/>
                <a:gd name="connsiteX392" fmla="*/ 509728 w 2116090"/>
                <a:gd name="connsiteY392" fmla="*/ 158605 h 2116090"/>
                <a:gd name="connsiteX393" fmla="*/ 555496 w 2116090"/>
                <a:gd name="connsiteY393" fmla="*/ 230881 h 2116090"/>
                <a:gd name="connsiteX394" fmla="*/ 542035 w 2116090"/>
                <a:gd name="connsiteY394" fmla="*/ 238911 h 2116090"/>
                <a:gd name="connsiteX395" fmla="*/ 496267 w 2116090"/>
                <a:gd name="connsiteY395" fmla="*/ 166636 h 2116090"/>
                <a:gd name="connsiteX396" fmla="*/ 1602771 w 2116090"/>
                <a:gd name="connsiteY396" fmla="*/ 144552 h 2116090"/>
                <a:gd name="connsiteX397" fmla="*/ 1615335 w 2116090"/>
                <a:gd name="connsiteY397" fmla="*/ 152583 h 2116090"/>
                <a:gd name="connsiteX398" fmla="*/ 1571362 w 2116090"/>
                <a:gd name="connsiteY398" fmla="*/ 226867 h 2116090"/>
                <a:gd name="connsiteX399" fmla="*/ 1557901 w 2116090"/>
                <a:gd name="connsiteY399" fmla="*/ 218836 h 2116090"/>
                <a:gd name="connsiteX400" fmla="*/ 557291 w 2116090"/>
                <a:gd name="connsiteY400" fmla="*/ 130498 h 2116090"/>
                <a:gd name="connsiteX401" fmla="*/ 599469 w 2116090"/>
                <a:gd name="connsiteY401" fmla="*/ 206790 h 2116090"/>
                <a:gd name="connsiteX402" fmla="*/ 586008 w 2116090"/>
                <a:gd name="connsiteY402" fmla="*/ 212813 h 2116090"/>
                <a:gd name="connsiteX403" fmla="*/ 544727 w 2116090"/>
                <a:gd name="connsiteY403" fmla="*/ 136521 h 2116090"/>
                <a:gd name="connsiteX404" fmla="*/ 1554313 w 2116090"/>
                <a:gd name="connsiteY404" fmla="*/ 118453 h 2116090"/>
                <a:gd name="connsiteX405" fmla="*/ 1567774 w 2116090"/>
                <a:gd name="connsiteY405" fmla="*/ 124476 h 2116090"/>
                <a:gd name="connsiteX406" fmla="*/ 1527390 w 2116090"/>
                <a:gd name="connsiteY406" fmla="*/ 202776 h 2116090"/>
                <a:gd name="connsiteX407" fmla="*/ 1513929 w 2116090"/>
                <a:gd name="connsiteY407" fmla="*/ 194745 h 2116090"/>
                <a:gd name="connsiteX408" fmla="*/ 606649 w 2116090"/>
                <a:gd name="connsiteY408" fmla="*/ 104400 h 2116090"/>
                <a:gd name="connsiteX409" fmla="*/ 645238 w 2116090"/>
                <a:gd name="connsiteY409" fmla="*/ 182700 h 2116090"/>
                <a:gd name="connsiteX410" fmla="*/ 631777 w 2116090"/>
                <a:gd name="connsiteY410" fmla="*/ 188723 h 2116090"/>
                <a:gd name="connsiteX411" fmla="*/ 594085 w 2116090"/>
                <a:gd name="connsiteY411" fmla="*/ 110423 h 2116090"/>
                <a:gd name="connsiteX412" fmla="*/ 1504955 w 2116090"/>
                <a:gd name="connsiteY412" fmla="*/ 94361 h 2116090"/>
                <a:gd name="connsiteX413" fmla="*/ 1518416 w 2116090"/>
                <a:gd name="connsiteY413" fmla="*/ 100384 h 2116090"/>
                <a:gd name="connsiteX414" fmla="*/ 1481622 w 2116090"/>
                <a:gd name="connsiteY414" fmla="*/ 178684 h 2116090"/>
                <a:gd name="connsiteX415" fmla="*/ 1468161 w 2116090"/>
                <a:gd name="connsiteY415" fmla="*/ 172661 h 2116090"/>
                <a:gd name="connsiteX416" fmla="*/ 657800 w 2116090"/>
                <a:gd name="connsiteY416" fmla="*/ 82314 h 2116090"/>
                <a:gd name="connsiteX417" fmla="*/ 691004 w 2116090"/>
                <a:gd name="connsiteY417" fmla="*/ 160614 h 2116090"/>
                <a:gd name="connsiteX418" fmla="*/ 677543 w 2116090"/>
                <a:gd name="connsiteY418" fmla="*/ 166637 h 2116090"/>
                <a:gd name="connsiteX419" fmla="*/ 644339 w 2116090"/>
                <a:gd name="connsiteY419" fmla="*/ 88337 h 2116090"/>
                <a:gd name="connsiteX420" fmla="*/ 1453802 w 2116090"/>
                <a:gd name="connsiteY420" fmla="*/ 72276 h 2116090"/>
                <a:gd name="connsiteX421" fmla="*/ 1468160 w 2116090"/>
                <a:gd name="connsiteY421" fmla="*/ 78299 h 2116090"/>
                <a:gd name="connsiteX422" fmla="*/ 1434956 w 2116090"/>
                <a:gd name="connsiteY422" fmla="*/ 158606 h 2116090"/>
                <a:gd name="connsiteX423" fmla="*/ 1421495 w 2116090"/>
                <a:gd name="connsiteY423" fmla="*/ 152583 h 2116090"/>
                <a:gd name="connsiteX424" fmla="*/ 709851 w 2116090"/>
                <a:gd name="connsiteY424" fmla="*/ 62237 h 2116090"/>
                <a:gd name="connsiteX425" fmla="*/ 739466 w 2116090"/>
                <a:gd name="connsiteY425" fmla="*/ 142544 h 2116090"/>
                <a:gd name="connsiteX426" fmla="*/ 725107 w 2116090"/>
                <a:gd name="connsiteY426" fmla="*/ 148567 h 2116090"/>
                <a:gd name="connsiteX427" fmla="*/ 695492 w 2116090"/>
                <a:gd name="connsiteY427" fmla="*/ 68260 h 2116090"/>
                <a:gd name="connsiteX428" fmla="*/ 1401752 w 2116090"/>
                <a:gd name="connsiteY428" fmla="*/ 54207 h 2116090"/>
                <a:gd name="connsiteX429" fmla="*/ 1416111 w 2116090"/>
                <a:gd name="connsiteY429" fmla="*/ 58222 h 2116090"/>
                <a:gd name="connsiteX430" fmla="*/ 1388291 w 2116090"/>
                <a:gd name="connsiteY430" fmla="*/ 140537 h 2116090"/>
                <a:gd name="connsiteX431" fmla="*/ 1373932 w 2116090"/>
                <a:gd name="connsiteY431" fmla="*/ 134514 h 2116090"/>
                <a:gd name="connsiteX432" fmla="*/ 761900 w 2116090"/>
                <a:gd name="connsiteY432" fmla="*/ 44169 h 2116090"/>
                <a:gd name="connsiteX433" fmla="*/ 787925 w 2116090"/>
                <a:gd name="connsiteY433" fmla="*/ 126484 h 2116090"/>
                <a:gd name="connsiteX434" fmla="*/ 772669 w 2116090"/>
                <a:gd name="connsiteY434" fmla="*/ 130499 h 2116090"/>
                <a:gd name="connsiteX435" fmla="*/ 748439 w 2116090"/>
                <a:gd name="connsiteY435" fmla="*/ 48184 h 2116090"/>
                <a:gd name="connsiteX436" fmla="*/ 1349702 w 2116090"/>
                <a:gd name="connsiteY436" fmla="*/ 38145 h 2116090"/>
                <a:gd name="connsiteX437" fmla="*/ 1363163 w 2116090"/>
                <a:gd name="connsiteY437" fmla="*/ 42160 h 2116090"/>
                <a:gd name="connsiteX438" fmla="*/ 1339831 w 2116090"/>
                <a:gd name="connsiteY438" fmla="*/ 124475 h 2116090"/>
                <a:gd name="connsiteX439" fmla="*/ 1325472 w 2116090"/>
                <a:gd name="connsiteY439" fmla="*/ 120460 h 2116090"/>
                <a:gd name="connsiteX440" fmla="*/ 815745 w 2116090"/>
                <a:gd name="connsiteY440" fmla="*/ 30115 h 2116090"/>
                <a:gd name="connsiteX441" fmla="*/ 836386 w 2116090"/>
                <a:gd name="connsiteY441" fmla="*/ 114438 h 2116090"/>
                <a:gd name="connsiteX442" fmla="*/ 822027 w 2116090"/>
                <a:gd name="connsiteY442" fmla="*/ 118453 h 2116090"/>
                <a:gd name="connsiteX443" fmla="*/ 801386 w 2116090"/>
                <a:gd name="connsiteY443" fmla="*/ 34130 h 2116090"/>
                <a:gd name="connsiteX444" fmla="*/ 1294960 w 2116090"/>
                <a:gd name="connsiteY444" fmla="*/ 24092 h 2116090"/>
                <a:gd name="connsiteX445" fmla="*/ 1310216 w 2116090"/>
                <a:gd name="connsiteY445" fmla="*/ 28107 h 2116090"/>
                <a:gd name="connsiteX446" fmla="*/ 1290473 w 2116090"/>
                <a:gd name="connsiteY446" fmla="*/ 110422 h 2116090"/>
                <a:gd name="connsiteX447" fmla="*/ 1276115 w 2116090"/>
                <a:gd name="connsiteY447" fmla="*/ 108414 h 2116090"/>
                <a:gd name="connsiteX448" fmla="*/ 870487 w 2116090"/>
                <a:gd name="connsiteY448" fmla="*/ 18068 h 2116090"/>
                <a:gd name="connsiteX449" fmla="*/ 886640 w 2116090"/>
                <a:gd name="connsiteY449" fmla="*/ 102391 h 2116090"/>
                <a:gd name="connsiteX450" fmla="*/ 872282 w 2116090"/>
                <a:gd name="connsiteY450" fmla="*/ 106406 h 2116090"/>
                <a:gd name="connsiteX451" fmla="*/ 856128 w 2116090"/>
                <a:gd name="connsiteY451" fmla="*/ 22083 h 2116090"/>
                <a:gd name="connsiteX452" fmla="*/ 1241117 w 2116090"/>
                <a:gd name="connsiteY452" fmla="*/ 14053 h 2116090"/>
                <a:gd name="connsiteX453" fmla="*/ 1256373 w 2116090"/>
                <a:gd name="connsiteY453" fmla="*/ 16061 h 2116090"/>
                <a:gd name="connsiteX454" fmla="*/ 1241117 w 2116090"/>
                <a:gd name="connsiteY454" fmla="*/ 100383 h 2116090"/>
                <a:gd name="connsiteX455" fmla="*/ 1225861 w 2116090"/>
                <a:gd name="connsiteY455" fmla="*/ 98375 h 2116090"/>
                <a:gd name="connsiteX456" fmla="*/ 925229 w 2116090"/>
                <a:gd name="connsiteY456" fmla="*/ 10038 h 2116090"/>
                <a:gd name="connsiteX457" fmla="*/ 936895 w 2116090"/>
                <a:gd name="connsiteY457" fmla="*/ 94360 h 2116090"/>
                <a:gd name="connsiteX458" fmla="*/ 922537 w 2116090"/>
                <a:gd name="connsiteY458" fmla="*/ 96368 h 2116090"/>
                <a:gd name="connsiteX459" fmla="*/ 909973 w 2116090"/>
                <a:gd name="connsiteY459" fmla="*/ 12046 h 2116090"/>
                <a:gd name="connsiteX460" fmla="*/ 1186375 w 2116090"/>
                <a:gd name="connsiteY460" fmla="*/ 6023 h 2116090"/>
                <a:gd name="connsiteX461" fmla="*/ 1200733 w 2116090"/>
                <a:gd name="connsiteY461" fmla="*/ 8031 h 2116090"/>
                <a:gd name="connsiteX462" fmla="*/ 1190862 w 2116090"/>
                <a:gd name="connsiteY462" fmla="*/ 94361 h 2116090"/>
                <a:gd name="connsiteX463" fmla="*/ 1175606 w 2116090"/>
                <a:gd name="connsiteY463" fmla="*/ 92353 h 2116090"/>
                <a:gd name="connsiteX464" fmla="*/ 965611 w 2116090"/>
                <a:gd name="connsiteY464" fmla="*/ 4015 h 2116090"/>
                <a:gd name="connsiteX465" fmla="*/ 979970 w 2116090"/>
                <a:gd name="connsiteY465" fmla="*/ 4015 h 2116090"/>
                <a:gd name="connsiteX466" fmla="*/ 988046 w 2116090"/>
                <a:gd name="connsiteY466" fmla="*/ 88337 h 2116090"/>
                <a:gd name="connsiteX467" fmla="*/ 972790 w 2116090"/>
                <a:gd name="connsiteY467" fmla="*/ 90345 h 2116090"/>
                <a:gd name="connsiteX468" fmla="*/ 1131632 w 2116090"/>
                <a:gd name="connsiteY468" fmla="*/ 2008 h 2116090"/>
                <a:gd name="connsiteX469" fmla="*/ 1145991 w 2116090"/>
                <a:gd name="connsiteY469" fmla="*/ 2008 h 2116090"/>
                <a:gd name="connsiteX470" fmla="*/ 1139709 w 2116090"/>
                <a:gd name="connsiteY470" fmla="*/ 88338 h 2116090"/>
                <a:gd name="connsiteX471" fmla="*/ 1125350 w 2116090"/>
                <a:gd name="connsiteY471" fmla="*/ 88338 h 2116090"/>
                <a:gd name="connsiteX472" fmla="*/ 1075993 w 2116090"/>
                <a:gd name="connsiteY472" fmla="*/ 0 h 2116090"/>
                <a:gd name="connsiteX473" fmla="*/ 1091249 w 2116090"/>
                <a:gd name="connsiteY473" fmla="*/ 0 h 2116090"/>
                <a:gd name="connsiteX474" fmla="*/ 1089454 w 2116090"/>
                <a:gd name="connsiteY474" fmla="*/ 86330 h 2116090"/>
                <a:gd name="connsiteX475" fmla="*/ 1074198 w 2116090"/>
                <a:gd name="connsiteY475" fmla="*/ 86330 h 2116090"/>
                <a:gd name="connsiteX476" fmla="*/ 1020354 w 2116090"/>
                <a:gd name="connsiteY476" fmla="*/ 0 h 2116090"/>
                <a:gd name="connsiteX477" fmla="*/ 1035610 w 2116090"/>
                <a:gd name="connsiteY477" fmla="*/ 0 h 2116090"/>
                <a:gd name="connsiteX478" fmla="*/ 1038302 w 2116090"/>
                <a:gd name="connsiteY478" fmla="*/ 86330 h 2116090"/>
                <a:gd name="connsiteX479" fmla="*/ 1023046 w 2116090"/>
                <a:gd name="connsiteY479" fmla="*/ 86330 h 21160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Lst>
              <a:rect l="l" t="t" r="r" b="b"/>
              <a:pathLst>
                <a:path w="2116090" h="2116090">
                  <a:moveTo>
                    <a:pt x="1077787" y="2029760"/>
                  </a:moveTo>
                  <a:lnTo>
                    <a:pt x="1092146" y="2029760"/>
                  </a:lnTo>
                  <a:lnTo>
                    <a:pt x="1094838" y="2116090"/>
                  </a:lnTo>
                  <a:lnTo>
                    <a:pt x="1080479" y="2116090"/>
                  </a:lnTo>
                  <a:close/>
                  <a:moveTo>
                    <a:pt x="1026636" y="2029760"/>
                  </a:moveTo>
                  <a:lnTo>
                    <a:pt x="1040994" y="2029760"/>
                  </a:lnTo>
                  <a:lnTo>
                    <a:pt x="1039199" y="2116090"/>
                  </a:lnTo>
                  <a:lnTo>
                    <a:pt x="1024841" y="2116090"/>
                  </a:lnTo>
                  <a:close/>
                  <a:moveTo>
                    <a:pt x="975484" y="2027752"/>
                  </a:moveTo>
                  <a:lnTo>
                    <a:pt x="990740" y="2027752"/>
                  </a:lnTo>
                  <a:lnTo>
                    <a:pt x="984458" y="2114082"/>
                  </a:lnTo>
                  <a:lnTo>
                    <a:pt x="969202" y="2114082"/>
                  </a:lnTo>
                  <a:close/>
                  <a:moveTo>
                    <a:pt x="1143298" y="2025743"/>
                  </a:moveTo>
                  <a:lnTo>
                    <a:pt x="1150477" y="2112073"/>
                  </a:lnTo>
                  <a:lnTo>
                    <a:pt x="1135221" y="2112073"/>
                  </a:lnTo>
                  <a:lnTo>
                    <a:pt x="1128042" y="2027751"/>
                  </a:lnTo>
                  <a:close/>
                  <a:moveTo>
                    <a:pt x="925228" y="2021728"/>
                  </a:moveTo>
                  <a:lnTo>
                    <a:pt x="939586" y="2023736"/>
                  </a:lnTo>
                  <a:lnTo>
                    <a:pt x="928817" y="2110066"/>
                  </a:lnTo>
                  <a:lnTo>
                    <a:pt x="914459" y="2108059"/>
                  </a:lnTo>
                  <a:close/>
                  <a:moveTo>
                    <a:pt x="1193554" y="2019722"/>
                  </a:moveTo>
                  <a:lnTo>
                    <a:pt x="1206118" y="2104045"/>
                  </a:lnTo>
                  <a:lnTo>
                    <a:pt x="1190862" y="2106052"/>
                  </a:lnTo>
                  <a:lnTo>
                    <a:pt x="1178298" y="2021730"/>
                  </a:lnTo>
                  <a:close/>
                  <a:moveTo>
                    <a:pt x="874973" y="2013698"/>
                  </a:moveTo>
                  <a:lnTo>
                    <a:pt x="889332" y="2017714"/>
                  </a:lnTo>
                  <a:lnTo>
                    <a:pt x="874076" y="2102036"/>
                  </a:lnTo>
                  <a:lnTo>
                    <a:pt x="859717" y="2100029"/>
                  </a:lnTo>
                  <a:close/>
                  <a:moveTo>
                    <a:pt x="1243808" y="2009683"/>
                  </a:moveTo>
                  <a:lnTo>
                    <a:pt x="1259961" y="2094006"/>
                  </a:lnTo>
                  <a:lnTo>
                    <a:pt x="1245603" y="2098021"/>
                  </a:lnTo>
                  <a:lnTo>
                    <a:pt x="1228552" y="2013699"/>
                  </a:lnTo>
                  <a:close/>
                  <a:moveTo>
                    <a:pt x="824720" y="2003660"/>
                  </a:moveTo>
                  <a:lnTo>
                    <a:pt x="839078" y="2007676"/>
                  </a:lnTo>
                  <a:lnTo>
                    <a:pt x="820233" y="2091998"/>
                  </a:lnTo>
                  <a:lnTo>
                    <a:pt x="805874" y="2087983"/>
                  </a:lnTo>
                  <a:close/>
                  <a:moveTo>
                    <a:pt x="1293166" y="1997636"/>
                  </a:moveTo>
                  <a:lnTo>
                    <a:pt x="1313807" y="2081959"/>
                  </a:lnTo>
                  <a:lnTo>
                    <a:pt x="1299448" y="2085974"/>
                  </a:lnTo>
                  <a:lnTo>
                    <a:pt x="1278807" y="2001652"/>
                  </a:lnTo>
                  <a:close/>
                  <a:moveTo>
                    <a:pt x="776259" y="1991615"/>
                  </a:moveTo>
                  <a:lnTo>
                    <a:pt x="790618" y="1995631"/>
                  </a:lnTo>
                  <a:lnTo>
                    <a:pt x="766388" y="2077945"/>
                  </a:lnTo>
                  <a:lnTo>
                    <a:pt x="752029" y="2073930"/>
                  </a:lnTo>
                  <a:close/>
                  <a:moveTo>
                    <a:pt x="1342524" y="1985591"/>
                  </a:moveTo>
                  <a:lnTo>
                    <a:pt x="1367651" y="2065898"/>
                  </a:lnTo>
                  <a:lnTo>
                    <a:pt x="1353293" y="2071921"/>
                  </a:lnTo>
                  <a:lnTo>
                    <a:pt x="1328165" y="1989607"/>
                  </a:lnTo>
                  <a:close/>
                  <a:moveTo>
                    <a:pt x="727799" y="1975553"/>
                  </a:moveTo>
                  <a:lnTo>
                    <a:pt x="742158" y="1981576"/>
                  </a:lnTo>
                  <a:lnTo>
                    <a:pt x="713440" y="2061883"/>
                  </a:lnTo>
                  <a:lnTo>
                    <a:pt x="699979" y="2057868"/>
                  </a:lnTo>
                  <a:close/>
                  <a:moveTo>
                    <a:pt x="1390984" y="1967523"/>
                  </a:moveTo>
                  <a:lnTo>
                    <a:pt x="1420599" y="2047830"/>
                  </a:lnTo>
                  <a:lnTo>
                    <a:pt x="1406240" y="2053853"/>
                  </a:lnTo>
                  <a:lnTo>
                    <a:pt x="1376625" y="1973546"/>
                  </a:lnTo>
                  <a:close/>
                  <a:moveTo>
                    <a:pt x="680236" y="1957484"/>
                  </a:moveTo>
                  <a:lnTo>
                    <a:pt x="694594" y="1963507"/>
                  </a:lnTo>
                  <a:lnTo>
                    <a:pt x="661390" y="2043814"/>
                  </a:lnTo>
                  <a:lnTo>
                    <a:pt x="647929" y="2037791"/>
                  </a:lnTo>
                  <a:close/>
                  <a:moveTo>
                    <a:pt x="1438546" y="1949452"/>
                  </a:moveTo>
                  <a:lnTo>
                    <a:pt x="1471750" y="2027752"/>
                  </a:lnTo>
                  <a:lnTo>
                    <a:pt x="1457391" y="2033775"/>
                  </a:lnTo>
                  <a:lnTo>
                    <a:pt x="1424187" y="1955475"/>
                  </a:lnTo>
                  <a:close/>
                  <a:moveTo>
                    <a:pt x="633571" y="1937407"/>
                  </a:moveTo>
                  <a:lnTo>
                    <a:pt x="647930" y="1943430"/>
                  </a:lnTo>
                  <a:lnTo>
                    <a:pt x="611136" y="2021730"/>
                  </a:lnTo>
                  <a:lnTo>
                    <a:pt x="597675" y="2015707"/>
                  </a:lnTo>
                  <a:close/>
                  <a:moveTo>
                    <a:pt x="1484314" y="1927369"/>
                  </a:moveTo>
                  <a:lnTo>
                    <a:pt x="1522006" y="2003661"/>
                  </a:lnTo>
                  <a:lnTo>
                    <a:pt x="1508545" y="2011692"/>
                  </a:lnTo>
                  <a:lnTo>
                    <a:pt x="1470853" y="1933392"/>
                  </a:lnTo>
                  <a:close/>
                  <a:moveTo>
                    <a:pt x="588700" y="1913315"/>
                  </a:moveTo>
                  <a:lnTo>
                    <a:pt x="602161" y="1921346"/>
                  </a:lnTo>
                  <a:lnTo>
                    <a:pt x="561777" y="1997638"/>
                  </a:lnTo>
                  <a:lnTo>
                    <a:pt x="548316" y="1991615"/>
                  </a:lnTo>
                  <a:close/>
                  <a:moveTo>
                    <a:pt x="1529185" y="1903277"/>
                  </a:moveTo>
                  <a:lnTo>
                    <a:pt x="1571363" y="1977562"/>
                  </a:lnTo>
                  <a:lnTo>
                    <a:pt x="1557902" y="1985592"/>
                  </a:lnTo>
                  <a:lnTo>
                    <a:pt x="1516621" y="1909300"/>
                  </a:lnTo>
                  <a:close/>
                  <a:moveTo>
                    <a:pt x="544727" y="1889223"/>
                  </a:moveTo>
                  <a:lnTo>
                    <a:pt x="557291" y="1897254"/>
                  </a:lnTo>
                  <a:lnTo>
                    <a:pt x="513318" y="1971538"/>
                  </a:lnTo>
                  <a:lnTo>
                    <a:pt x="500754" y="1963508"/>
                  </a:lnTo>
                  <a:close/>
                  <a:moveTo>
                    <a:pt x="1573157" y="1877176"/>
                  </a:moveTo>
                  <a:lnTo>
                    <a:pt x="1618925" y="1949452"/>
                  </a:lnTo>
                  <a:lnTo>
                    <a:pt x="1606361" y="1957482"/>
                  </a:lnTo>
                  <a:lnTo>
                    <a:pt x="1560593" y="1885207"/>
                  </a:lnTo>
                  <a:close/>
                  <a:moveTo>
                    <a:pt x="502549" y="1861114"/>
                  </a:moveTo>
                  <a:lnTo>
                    <a:pt x="515113" y="1869145"/>
                  </a:lnTo>
                  <a:lnTo>
                    <a:pt x="466653" y="1941420"/>
                  </a:lnTo>
                  <a:lnTo>
                    <a:pt x="454089" y="1933390"/>
                  </a:lnTo>
                  <a:close/>
                  <a:moveTo>
                    <a:pt x="1616233" y="1847061"/>
                  </a:moveTo>
                  <a:lnTo>
                    <a:pt x="1665591" y="1919337"/>
                  </a:lnTo>
                  <a:lnTo>
                    <a:pt x="1653027" y="1927367"/>
                  </a:lnTo>
                  <a:lnTo>
                    <a:pt x="1603669" y="1857099"/>
                  </a:lnTo>
                  <a:close/>
                  <a:moveTo>
                    <a:pt x="461268" y="1831001"/>
                  </a:moveTo>
                  <a:lnTo>
                    <a:pt x="472934" y="1841040"/>
                  </a:lnTo>
                  <a:lnTo>
                    <a:pt x="421782" y="1909301"/>
                  </a:lnTo>
                  <a:lnTo>
                    <a:pt x="409218" y="1901270"/>
                  </a:lnTo>
                  <a:close/>
                  <a:moveTo>
                    <a:pt x="1656616" y="1816945"/>
                  </a:moveTo>
                  <a:lnTo>
                    <a:pt x="1709563" y="1885207"/>
                  </a:lnTo>
                  <a:lnTo>
                    <a:pt x="1697897" y="1895245"/>
                  </a:lnTo>
                  <a:lnTo>
                    <a:pt x="1644950" y="1826984"/>
                  </a:lnTo>
                  <a:close/>
                  <a:moveTo>
                    <a:pt x="421783" y="1798877"/>
                  </a:moveTo>
                  <a:lnTo>
                    <a:pt x="433449" y="1808915"/>
                  </a:lnTo>
                  <a:lnTo>
                    <a:pt x="377809" y="1875168"/>
                  </a:lnTo>
                  <a:lnTo>
                    <a:pt x="366143" y="1867138"/>
                  </a:lnTo>
                  <a:close/>
                  <a:moveTo>
                    <a:pt x="1696103" y="1784823"/>
                  </a:moveTo>
                  <a:lnTo>
                    <a:pt x="1752640" y="1849070"/>
                  </a:lnTo>
                  <a:lnTo>
                    <a:pt x="1740974" y="1859108"/>
                  </a:lnTo>
                  <a:lnTo>
                    <a:pt x="1684436" y="1794862"/>
                  </a:lnTo>
                  <a:close/>
                  <a:moveTo>
                    <a:pt x="384091" y="1764746"/>
                  </a:moveTo>
                  <a:lnTo>
                    <a:pt x="394860" y="1774785"/>
                  </a:lnTo>
                  <a:lnTo>
                    <a:pt x="336528" y="1839031"/>
                  </a:lnTo>
                  <a:lnTo>
                    <a:pt x="325759" y="1828993"/>
                  </a:lnTo>
                  <a:close/>
                  <a:moveTo>
                    <a:pt x="1733794" y="1748684"/>
                  </a:moveTo>
                  <a:lnTo>
                    <a:pt x="1793023" y="1810922"/>
                  </a:lnTo>
                  <a:lnTo>
                    <a:pt x="1782254" y="1820960"/>
                  </a:lnTo>
                  <a:lnTo>
                    <a:pt x="1723025" y="1760730"/>
                  </a:lnTo>
                  <a:close/>
                  <a:moveTo>
                    <a:pt x="349091" y="1730616"/>
                  </a:moveTo>
                  <a:lnTo>
                    <a:pt x="358963" y="1740655"/>
                  </a:lnTo>
                  <a:lnTo>
                    <a:pt x="297042" y="1800886"/>
                  </a:lnTo>
                  <a:lnTo>
                    <a:pt x="286273" y="1790848"/>
                  </a:lnTo>
                  <a:close/>
                  <a:moveTo>
                    <a:pt x="1768793" y="1712547"/>
                  </a:moveTo>
                  <a:lnTo>
                    <a:pt x="1832508" y="1772779"/>
                  </a:lnTo>
                  <a:lnTo>
                    <a:pt x="1821739" y="1782817"/>
                  </a:lnTo>
                  <a:lnTo>
                    <a:pt x="1758921" y="1724593"/>
                  </a:lnTo>
                  <a:close/>
                  <a:moveTo>
                    <a:pt x="314990" y="1692470"/>
                  </a:moveTo>
                  <a:lnTo>
                    <a:pt x="324862" y="1704516"/>
                  </a:lnTo>
                  <a:lnTo>
                    <a:pt x="259351" y="1760731"/>
                  </a:lnTo>
                  <a:lnTo>
                    <a:pt x="249480" y="1748685"/>
                  </a:lnTo>
                  <a:close/>
                  <a:moveTo>
                    <a:pt x="1802895" y="1674402"/>
                  </a:moveTo>
                  <a:lnTo>
                    <a:pt x="1868405" y="1730617"/>
                  </a:lnTo>
                  <a:lnTo>
                    <a:pt x="1859431" y="1740655"/>
                  </a:lnTo>
                  <a:lnTo>
                    <a:pt x="1793023" y="1686448"/>
                  </a:lnTo>
                  <a:close/>
                  <a:moveTo>
                    <a:pt x="283582" y="1652316"/>
                  </a:moveTo>
                  <a:lnTo>
                    <a:pt x="292556" y="1664362"/>
                  </a:lnTo>
                  <a:lnTo>
                    <a:pt x="224352" y="1718569"/>
                  </a:lnTo>
                  <a:lnTo>
                    <a:pt x="215378" y="1706523"/>
                  </a:lnTo>
                  <a:close/>
                  <a:moveTo>
                    <a:pt x="1834304" y="1634248"/>
                  </a:moveTo>
                  <a:lnTo>
                    <a:pt x="1903405" y="1686448"/>
                  </a:lnTo>
                  <a:lnTo>
                    <a:pt x="1894431" y="1698494"/>
                  </a:lnTo>
                  <a:lnTo>
                    <a:pt x="1825330" y="1646294"/>
                  </a:lnTo>
                  <a:close/>
                  <a:moveTo>
                    <a:pt x="253070" y="1612163"/>
                  </a:moveTo>
                  <a:lnTo>
                    <a:pt x="262044" y="1624209"/>
                  </a:lnTo>
                  <a:lnTo>
                    <a:pt x="191149" y="1674401"/>
                  </a:lnTo>
                  <a:lnTo>
                    <a:pt x="183072" y="1662355"/>
                  </a:lnTo>
                  <a:close/>
                  <a:moveTo>
                    <a:pt x="1863919" y="1592086"/>
                  </a:moveTo>
                  <a:lnTo>
                    <a:pt x="1935711" y="1640271"/>
                  </a:lnTo>
                  <a:lnTo>
                    <a:pt x="1926737" y="1652317"/>
                  </a:lnTo>
                  <a:lnTo>
                    <a:pt x="1855842" y="1606140"/>
                  </a:lnTo>
                  <a:close/>
                  <a:moveTo>
                    <a:pt x="226147" y="1570002"/>
                  </a:moveTo>
                  <a:lnTo>
                    <a:pt x="233326" y="1582048"/>
                  </a:lnTo>
                  <a:lnTo>
                    <a:pt x="160636" y="1628225"/>
                  </a:lnTo>
                  <a:lnTo>
                    <a:pt x="152559" y="1616179"/>
                  </a:lnTo>
                  <a:close/>
                  <a:moveTo>
                    <a:pt x="1890840" y="1549925"/>
                  </a:moveTo>
                  <a:lnTo>
                    <a:pt x="1965325" y="1594093"/>
                  </a:lnTo>
                  <a:lnTo>
                    <a:pt x="1957248" y="1606139"/>
                  </a:lnTo>
                  <a:lnTo>
                    <a:pt x="1883661" y="1561971"/>
                  </a:lnTo>
                  <a:close/>
                  <a:moveTo>
                    <a:pt x="200122" y="1525833"/>
                  </a:moveTo>
                  <a:lnTo>
                    <a:pt x="208199" y="1537879"/>
                  </a:lnTo>
                  <a:lnTo>
                    <a:pt x="132816" y="1580041"/>
                  </a:lnTo>
                  <a:lnTo>
                    <a:pt x="124739" y="1567995"/>
                  </a:lnTo>
                  <a:close/>
                  <a:moveTo>
                    <a:pt x="1916865" y="1505756"/>
                  </a:moveTo>
                  <a:lnTo>
                    <a:pt x="1992247" y="1545909"/>
                  </a:lnTo>
                  <a:lnTo>
                    <a:pt x="1985068" y="1557955"/>
                  </a:lnTo>
                  <a:lnTo>
                    <a:pt x="1909686" y="1517802"/>
                  </a:lnTo>
                  <a:close/>
                  <a:moveTo>
                    <a:pt x="177687" y="1479656"/>
                  </a:moveTo>
                  <a:lnTo>
                    <a:pt x="183969" y="1493710"/>
                  </a:lnTo>
                  <a:lnTo>
                    <a:pt x="106791" y="1531855"/>
                  </a:lnTo>
                  <a:lnTo>
                    <a:pt x="99612" y="1517802"/>
                  </a:lnTo>
                  <a:close/>
                  <a:moveTo>
                    <a:pt x="1939300" y="1459580"/>
                  </a:moveTo>
                  <a:lnTo>
                    <a:pt x="2017375" y="1495718"/>
                  </a:lnTo>
                  <a:lnTo>
                    <a:pt x="2011093" y="1507764"/>
                  </a:lnTo>
                  <a:lnTo>
                    <a:pt x="1933018" y="1473634"/>
                  </a:lnTo>
                  <a:close/>
                  <a:moveTo>
                    <a:pt x="157046" y="1433480"/>
                  </a:moveTo>
                  <a:lnTo>
                    <a:pt x="163328" y="1447534"/>
                  </a:lnTo>
                  <a:lnTo>
                    <a:pt x="83458" y="1481664"/>
                  </a:lnTo>
                  <a:lnTo>
                    <a:pt x="78074" y="1467610"/>
                  </a:lnTo>
                  <a:close/>
                  <a:moveTo>
                    <a:pt x="1959043" y="1413403"/>
                  </a:moveTo>
                  <a:lnTo>
                    <a:pt x="2039810" y="1443518"/>
                  </a:lnTo>
                  <a:lnTo>
                    <a:pt x="2033528" y="1457572"/>
                  </a:lnTo>
                  <a:lnTo>
                    <a:pt x="1953658" y="1425449"/>
                  </a:lnTo>
                  <a:close/>
                  <a:moveTo>
                    <a:pt x="139098" y="1387303"/>
                  </a:moveTo>
                  <a:lnTo>
                    <a:pt x="144483" y="1399349"/>
                  </a:lnTo>
                  <a:lnTo>
                    <a:pt x="63715" y="1431472"/>
                  </a:lnTo>
                  <a:lnTo>
                    <a:pt x="58331" y="1415411"/>
                  </a:lnTo>
                  <a:close/>
                  <a:moveTo>
                    <a:pt x="1976991" y="1365219"/>
                  </a:moveTo>
                  <a:lnTo>
                    <a:pt x="2058656" y="1391319"/>
                  </a:lnTo>
                  <a:lnTo>
                    <a:pt x="2054169" y="1405373"/>
                  </a:lnTo>
                  <a:lnTo>
                    <a:pt x="1972504" y="1379273"/>
                  </a:lnTo>
                  <a:close/>
                  <a:moveTo>
                    <a:pt x="123843" y="1337112"/>
                  </a:moveTo>
                  <a:lnTo>
                    <a:pt x="128330" y="1353174"/>
                  </a:lnTo>
                  <a:lnTo>
                    <a:pt x="45768" y="1377266"/>
                  </a:lnTo>
                  <a:lnTo>
                    <a:pt x="41281" y="1363212"/>
                  </a:lnTo>
                  <a:close/>
                  <a:moveTo>
                    <a:pt x="1992248" y="1315027"/>
                  </a:moveTo>
                  <a:lnTo>
                    <a:pt x="2074810" y="1339119"/>
                  </a:lnTo>
                  <a:lnTo>
                    <a:pt x="2071220" y="1353173"/>
                  </a:lnTo>
                  <a:lnTo>
                    <a:pt x="1988658" y="1331089"/>
                  </a:lnTo>
                  <a:close/>
                  <a:moveTo>
                    <a:pt x="111278" y="1288928"/>
                  </a:moveTo>
                  <a:lnTo>
                    <a:pt x="114868" y="1302982"/>
                  </a:lnTo>
                  <a:lnTo>
                    <a:pt x="31409" y="1325067"/>
                  </a:lnTo>
                  <a:lnTo>
                    <a:pt x="27819" y="1311013"/>
                  </a:lnTo>
                  <a:close/>
                  <a:moveTo>
                    <a:pt x="2004812" y="1266843"/>
                  </a:moveTo>
                  <a:lnTo>
                    <a:pt x="2089168" y="1284912"/>
                  </a:lnTo>
                  <a:lnTo>
                    <a:pt x="2085578" y="1298965"/>
                  </a:lnTo>
                  <a:lnTo>
                    <a:pt x="2001222" y="1280897"/>
                  </a:lnTo>
                  <a:close/>
                  <a:moveTo>
                    <a:pt x="100509" y="1238735"/>
                  </a:moveTo>
                  <a:lnTo>
                    <a:pt x="104099" y="1252789"/>
                  </a:lnTo>
                  <a:lnTo>
                    <a:pt x="18845" y="1270857"/>
                  </a:lnTo>
                  <a:lnTo>
                    <a:pt x="16153" y="1256804"/>
                  </a:lnTo>
                  <a:close/>
                  <a:moveTo>
                    <a:pt x="2015580" y="1216651"/>
                  </a:moveTo>
                  <a:lnTo>
                    <a:pt x="2099937" y="1230705"/>
                  </a:lnTo>
                  <a:lnTo>
                    <a:pt x="2097245" y="1244758"/>
                  </a:lnTo>
                  <a:lnTo>
                    <a:pt x="2012888" y="1230705"/>
                  </a:lnTo>
                  <a:close/>
                  <a:moveTo>
                    <a:pt x="93331" y="1188544"/>
                  </a:moveTo>
                  <a:lnTo>
                    <a:pt x="95126" y="1202598"/>
                  </a:lnTo>
                  <a:lnTo>
                    <a:pt x="9872" y="1216651"/>
                  </a:lnTo>
                  <a:lnTo>
                    <a:pt x="8077" y="1200590"/>
                  </a:lnTo>
                  <a:close/>
                  <a:moveTo>
                    <a:pt x="2022760" y="1166459"/>
                  </a:moveTo>
                  <a:lnTo>
                    <a:pt x="2108014" y="1176497"/>
                  </a:lnTo>
                  <a:lnTo>
                    <a:pt x="2106219" y="1190551"/>
                  </a:lnTo>
                  <a:lnTo>
                    <a:pt x="2020965" y="1180513"/>
                  </a:lnTo>
                  <a:close/>
                  <a:moveTo>
                    <a:pt x="88844" y="1138351"/>
                  </a:moveTo>
                  <a:lnTo>
                    <a:pt x="89741" y="1152406"/>
                  </a:lnTo>
                  <a:lnTo>
                    <a:pt x="3589" y="1160437"/>
                  </a:lnTo>
                  <a:lnTo>
                    <a:pt x="2692" y="1146382"/>
                  </a:lnTo>
                  <a:close/>
                  <a:moveTo>
                    <a:pt x="2028144" y="1114259"/>
                  </a:moveTo>
                  <a:lnTo>
                    <a:pt x="2113398" y="1120283"/>
                  </a:lnTo>
                  <a:lnTo>
                    <a:pt x="2112501" y="1136345"/>
                  </a:lnTo>
                  <a:lnTo>
                    <a:pt x="2026349" y="1130322"/>
                  </a:lnTo>
                  <a:close/>
                  <a:moveTo>
                    <a:pt x="86152" y="1088160"/>
                  </a:moveTo>
                  <a:lnTo>
                    <a:pt x="86152" y="1102214"/>
                  </a:lnTo>
                  <a:lnTo>
                    <a:pt x="0" y="1106229"/>
                  </a:lnTo>
                  <a:lnTo>
                    <a:pt x="0" y="1092175"/>
                  </a:lnTo>
                  <a:close/>
                  <a:moveTo>
                    <a:pt x="2029939" y="1064068"/>
                  </a:moveTo>
                  <a:lnTo>
                    <a:pt x="2116090" y="1066076"/>
                  </a:lnTo>
                  <a:lnTo>
                    <a:pt x="2116090" y="1080130"/>
                  </a:lnTo>
                  <a:lnTo>
                    <a:pt x="2029041" y="1080130"/>
                  </a:lnTo>
                  <a:close/>
                  <a:moveTo>
                    <a:pt x="0" y="1035961"/>
                  </a:moveTo>
                  <a:lnTo>
                    <a:pt x="86152" y="1035961"/>
                  </a:lnTo>
                  <a:lnTo>
                    <a:pt x="86152" y="1052023"/>
                  </a:lnTo>
                  <a:lnTo>
                    <a:pt x="0" y="1050015"/>
                  </a:lnTo>
                  <a:close/>
                  <a:moveTo>
                    <a:pt x="2115193" y="1009860"/>
                  </a:moveTo>
                  <a:lnTo>
                    <a:pt x="2116090" y="1023914"/>
                  </a:lnTo>
                  <a:lnTo>
                    <a:pt x="2029939" y="1027929"/>
                  </a:lnTo>
                  <a:lnTo>
                    <a:pt x="2029041" y="1013875"/>
                  </a:lnTo>
                  <a:close/>
                  <a:moveTo>
                    <a:pt x="3590" y="981753"/>
                  </a:moveTo>
                  <a:lnTo>
                    <a:pt x="88844" y="985768"/>
                  </a:lnTo>
                  <a:lnTo>
                    <a:pt x="87947" y="999822"/>
                  </a:lnTo>
                  <a:lnTo>
                    <a:pt x="1795" y="995807"/>
                  </a:lnTo>
                  <a:close/>
                  <a:moveTo>
                    <a:pt x="2111603" y="955654"/>
                  </a:moveTo>
                  <a:lnTo>
                    <a:pt x="2113398" y="969709"/>
                  </a:lnTo>
                  <a:lnTo>
                    <a:pt x="2027247" y="977740"/>
                  </a:lnTo>
                  <a:lnTo>
                    <a:pt x="2026349" y="963685"/>
                  </a:lnTo>
                  <a:close/>
                  <a:moveTo>
                    <a:pt x="8974" y="925538"/>
                  </a:moveTo>
                  <a:lnTo>
                    <a:pt x="94228" y="935576"/>
                  </a:lnTo>
                  <a:lnTo>
                    <a:pt x="93331" y="949630"/>
                  </a:lnTo>
                  <a:lnTo>
                    <a:pt x="7179" y="939592"/>
                  </a:lnTo>
                  <a:close/>
                  <a:moveTo>
                    <a:pt x="2106218" y="899439"/>
                  </a:moveTo>
                  <a:lnTo>
                    <a:pt x="2108013" y="915500"/>
                  </a:lnTo>
                  <a:lnTo>
                    <a:pt x="2022759" y="927546"/>
                  </a:lnTo>
                  <a:lnTo>
                    <a:pt x="2020067" y="911485"/>
                  </a:lnTo>
                  <a:close/>
                  <a:moveTo>
                    <a:pt x="17948" y="869323"/>
                  </a:moveTo>
                  <a:lnTo>
                    <a:pt x="103202" y="885385"/>
                  </a:lnTo>
                  <a:lnTo>
                    <a:pt x="100510" y="899439"/>
                  </a:lnTo>
                  <a:lnTo>
                    <a:pt x="15256" y="885385"/>
                  </a:lnTo>
                  <a:close/>
                  <a:moveTo>
                    <a:pt x="2096347" y="845231"/>
                  </a:moveTo>
                  <a:lnTo>
                    <a:pt x="2099937" y="859285"/>
                  </a:lnTo>
                  <a:lnTo>
                    <a:pt x="2014683" y="877353"/>
                  </a:lnTo>
                  <a:lnTo>
                    <a:pt x="2011991" y="863300"/>
                  </a:lnTo>
                  <a:close/>
                  <a:moveTo>
                    <a:pt x="29614" y="817123"/>
                  </a:moveTo>
                  <a:lnTo>
                    <a:pt x="113971" y="835192"/>
                  </a:lnTo>
                  <a:lnTo>
                    <a:pt x="110381" y="849245"/>
                  </a:lnTo>
                  <a:lnTo>
                    <a:pt x="26922" y="831177"/>
                  </a:lnTo>
                  <a:close/>
                  <a:moveTo>
                    <a:pt x="2084681" y="791024"/>
                  </a:moveTo>
                  <a:lnTo>
                    <a:pt x="2088271" y="805078"/>
                  </a:lnTo>
                  <a:lnTo>
                    <a:pt x="2004812" y="827163"/>
                  </a:lnTo>
                  <a:lnTo>
                    <a:pt x="2001222" y="813109"/>
                  </a:lnTo>
                  <a:close/>
                  <a:moveTo>
                    <a:pt x="43973" y="762917"/>
                  </a:moveTo>
                  <a:lnTo>
                    <a:pt x="127432" y="785002"/>
                  </a:lnTo>
                  <a:lnTo>
                    <a:pt x="122945" y="801063"/>
                  </a:lnTo>
                  <a:lnTo>
                    <a:pt x="40383" y="776971"/>
                  </a:lnTo>
                  <a:close/>
                  <a:moveTo>
                    <a:pt x="2069426" y="738824"/>
                  </a:moveTo>
                  <a:lnTo>
                    <a:pt x="2073913" y="752878"/>
                  </a:lnTo>
                  <a:lnTo>
                    <a:pt x="1991351" y="778978"/>
                  </a:lnTo>
                  <a:lnTo>
                    <a:pt x="1987761" y="762917"/>
                  </a:lnTo>
                  <a:close/>
                  <a:moveTo>
                    <a:pt x="61921" y="708709"/>
                  </a:moveTo>
                  <a:lnTo>
                    <a:pt x="143586" y="736816"/>
                  </a:lnTo>
                  <a:lnTo>
                    <a:pt x="139099" y="750870"/>
                  </a:lnTo>
                  <a:lnTo>
                    <a:pt x="56537" y="724770"/>
                  </a:lnTo>
                  <a:close/>
                  <a:moveTo>
                    <a:pt x="2052375" y="684617"/>
                  </a:moveTo>
                  <a:lnTo>
                    <a:pt x="2056862" y="698671"/>
                  </a:lnTo>
                  <a:lnTo>
                    <a:pt x="1976095" y="728786"/>
                  </a:lnTo>
                  <a:lnTo>
                    <a:pt x="1970710" y="716740"/>
                  </a:lnTo>
                  <a:close/>
                  <a:moveTo>
                    <a:pt x="82561" y="658518"/>
                  </a:moveTo>
                  <a:lnTo>
                    <a:pt x="161533" y="690641"/>
                  </a:lnTo>
                  <a:lnTo>
                    <a:pt x="156148" y="702687"/>
                  </a:lnTo>
                  <a:lnTo>
                    <a:pt x="76279" y="672572"/>
                  </a:lnTo>
                  <a:close/>
                  <a:moveTo>
                    <a:pt x="2031734" y="634426"/>
                  </a:moveTo>
                  <a:lnTo>
                    <a:pt x="2038016" y="648480"/>
                  </a:lnTo>
                  <a:lnTo>
                    <a:pt x="1958147" y="682610"/>
                  </a:lnTo>
                  <a:lnTo>
                    <a:pt x="1952762" y="668556"/>
                  </a:lnTo>
                  <a:close/>
                  <a:moveTo>
                    <a:pt x="104997" y="608325"/>
                  </a:moveTo>
                  <a:lnTo>
                    <a:pt x="183072" y="642455"/>
                  </a:lnTo>
                  <a:lnTo>
                    <a:pt x="176790" y="656509"/>
                  </a:lnTo>
                  <a:lnTo>
                    <a:pt x="98715" y="620371"/>
                  </a:lnTo>
                  <a:close/>
                  <a:moveTo>
                    <a:pt x="2009299" y="584233"/>
                  </a:moveTo>
                  <a:lnTo>
                    <a:pt x="2015581" y="598287"/>
                  </a:lnTo>
                  <a:lnTo>
                    <a:pt x="1937506" y="636432"/>
                  </a:lnTo>
                  <a:lnTo>
                    <a:pt x="1931224" y="622379"/>
                  </a:lnTo>
                  <a:close/>
                  <a:moveTo>
                    <a:pt x="130124" y="558134"/>
                  </a:moveTo>
                  <a:lnTo>
                    <a:pt x="206405" y="598287"/>
                  </a:lnTo>
                  <a:lnTo>
                    <a:pt x="199226" y="610333"/>
                  </a:lnTo>
                  <a:lnTo>
                    <a:pt x="122945" y="570180"/>
                  </a:lnTo>
                  <a:close/>
                  <a:moveTo>
                    <a:pt x="1983273" y="536049"/>
                  </a:moveTo>
                  <a:lnTo>
                    <a:pt x="1990452" y="548095"/>
                  </a:lnTo>
                  <a:lnTo>
                    <a:pt x="1915070" y="590257"/>
                  </a:lnTo>
                  <a:lnTo>
                    <a:pt x="1907891" y="578211"/>
                  </a:lnTo>
                  <a:close/>
                  <a:moveTo>
                    <a:pt x="157944" y="509949"/>
                  </a:moveTo>
                  <a:lnTo>
                    <a:pt x="232428" y="552110"/>
                  </a:lnTo>
                  <a:lnTo>
                    <a:pt x="224351" y="566163"/>
                  </a:lnTo>
                  <a:lnTo>
                    <a:pt x="149867" y="521995"/>
                  </a:lnTo>
                  <a:close/>
                  <a:moveTo>
                    <a:pt x="1955455" y="487865"/>
                  </a:moveTo>
                  <a:lnTo>
                    <a:pt x="1962634" y="499911"/>
                  </a:lnTo>
                  <a:lnTo>
                    <a:pt x="1889944" y="546088"/>
                  </a:lnTo>
                  <a:lnTo>
                    <a:pt x="1881867" y="534042"/>
                  </a:lnTo>
                  <a:close/>
                  <a:moveTo>
                    <a:pt x="188456" y="463773"/>
                  </a:moveTo>
                  <a:lnTo>
                    <a:pt x="260248" y="509950"/>
                  </a:lnTo>
                  <a:lnTo>
                    <a:pt x="251274" y="524004"/>
                  </a:lnTo>
                  <a:lnTo>
                    <a:pt x="180379" y="475819"/>
                  </a:lnTo>
                  <a:close/>
                  <a:moveTo>
                    <a:pt x="1924044" y="441688"/>
                  </a:moveTo>
                  <a:lnTo>
                    <a:pt x="1933018" y="453734"/>
                  </a:lnTo>
                  <a:lnTo>
                    <a:pt x="1862123" y="503926"/>
                  </a:lnTo>
                  <a:lnTo>
                    <a:pt x="1854046" y="491880"/>
                  </a:lnTo>
                  <a:close/>
                  <a:moveTo>
                    <a:pt x="221659" y="417596"/>
                  </a:moveTo>
                  <a:lnTo>
                    <a:pt x="289863" y="469796"/>
                  </a:lnTo>
                  <a:lnTo>
                    <a:pt x="280889" y="481842"/>
                  </a:lnTo>
                  <a:lnTo>
                    <a:pt x="212685" y="429642"/>
                  </a:lnTo>
                  <a:close/>
                  <a:moveTo>
                    <a:pt x="1891739" y="397519"/>
                  </a:moveTo>
                  <a:lnTo>
                    <a:pt x="1900713" y="409565"/>
                  </a:lnTo>
                  <a:lnTo>
                    <a:pt x="1832509" y="463772"/>
                  </a:lnTo>
                  <a:lnTo>
                    <a:pt x="1823535" y="451726"/>
                  </a:lnTo>
                  <a:close/>
                  <a:moveTo>
                    <a:pt x="256659" y="375435"/>
                  </a:moveTo>
                  <a:lnTo>
                    <a:pt x="322170" y="429642"/>
                  </a:lnTo>
                  <a:lnTo>
                    <a:pt x="313196" y="441688"/>
                  </a:lnTo>
                  <a:lnTo>
                    <a:pt x="246788" y="385473"/>
                  </a:lnTo>
                  <a:close/>
                  <a:moveTo>
                    <a:pt x="1856738" y="355358"/>
                  </a:moveTo>
                  <a:lnTo>
                    <a:pt x="1866609" y="365397"/>
                  </a:lnTo>
                  <a:lnTo>
                    <a:pt x="1801099" y="423619"/>
                  </a:lnTo>
                  <a:lnTo>
                    <a:pt x="1791227" y="411573"/>
                  </a:lnTo>
                  <a:close/>
                  <a:moveTo>
                    <a:pt x="294350" y="333274"/>
                  </a:moveTo>
                  <a:lnTo>
                    <a:pt x="356271" y="391497"/>
                  </a:lnTo>
                  <a:lnTo>
                    <a:pt x="346399" y="401535"/>
                  </a:lnTo>
                  <a:lnTo>
                    <a:pt x="283581" y="343313"/>
                  </a:lnTo>
                  <a:close/>
                  <a:moveTo>
                    <a:pt x="1819048" y="315204"/>
                  </a:moveTo>
                  <a:lnTo>
                    <a:pt x="1828919" y="325243"/>
                  </a:lnTo>
                  <a:lnTo>
                    <a:pt x="1766998" y="385474"/>
                  </a:lnTo>
                  <a:lnTo>
                    <a:pt x="1757126" y="375436"/>
                  </a:lnTo>
                  <a:close/>
                  <a:moveTo>
                    <a:pt x="333836" y="295127"/>
                  </a:moveTo>
                  <a:lnTo>
                    <a:pt x="393065" y="355359"/>
                  </a:lnTo>
                  <a:lnTo>
                    <a:pt x="382296" y="365397"/>
                  </a:lnTo>
                  <a:lnTo>
                    <a:pt x="322170" y="303158"/>
                  </a:lnTo>
                  <a:close/>
                  <a:moveTo>
                    <a:pt x="1779561" y="277059"/>
                  </a:moveTo>
                  <a:lnTo>
                    <a:pt x="1790330" y="287097"/>
                  </a:lnTo>
                  <a:lnTo>
                    <a:pt x="1731101" y="349335"/>
                  </a:lnTo>
                  <a:lnTo>
                    <a:pt x="1720332" y="339297"/>
                  </a:lnTo>
                  <a:close/>
                  <a:moveTo>
                    <a:pt x="374219" y="256982"/>
                  </a:moveTo>
                  <a:lnTo>
                    <a:pt x="430756" y="321229"/>
                  </a:lnTo>
                  <a:lnTo>
                    <a:pt x="419987" y="331267"/>
                  </a:lnTo>
                  <a:lnTo>
                    <a:pt x="363450" y="267021"/>
                  </a:lnTo>
                  <a:close/>
                  <a:moveTo>
                    <a:pt x="1738281" y="240921"/>
                  </a:moveTo>
                  <a:lnTo>
                    <a:pt x="1749050" y="248952"/>
                  </a:lnTo>
                  <a:lnTo>
                    <a:pt x="1694308" y="317212"/>
                  </a:lnTo>
                  <a:lnTo>
                    <a:pt x="1682642" y="307174"/>
                  </a:lnTo>
                  <a:close/>
                  <a:moveTo>
                    <a:pt x="417295" y="220845"/>
                  </a:moveTo>
                  <a:lnTo>
                    <a:pt x="471140" y="289105"/>
                  </a:lnTo>
                  <a:lnTo>
                    <a:pt x="459474" y="297136"/>
                  </a:lnTo>
                  <a:lnTo>
                    <a:pt x="405629" y="230883"/>
                  </a:lnTo>
                  <a:close/>
                  <a:moveTo>
                    <a:pt x="1694307" y="206789"/>
                  </a:moveTo>
                  <a:lnTo>
                    <a:pt x="1706871" y="214820"/>
                  </a:lnTo>
                  <a:lnTo>
                    <a:pt x="1654822" y="285089"/>
                  </a:lnTo>
                  <a:lnTo>
                    <a:pt x="1642258" y="275051"/>
                  </a:lnTo>
                  <a:close/>
                  <a:moveTo>
                    <a:pt x="463063" y="188721"/>
                  </a:moveTo>
                  <a:lnTo>
                    <a:pt x="512421" y="258990"/>
                  </a:lnTo>
                  <a:lnTo>
                    <a:pt x="499857" y="267021"/>
                  </a:lnTo>
                  <a:lnTo>
                    <a:pt x="450499" y="196752"/>
                  </a:lnTo>
                  <a:close/>
                  <a:moveTo>
                    <a:pt x="1649438" y="174667"/>
                  </a:moveTo>
                  <a:lnTo>
                    <a:pt x="1662002" y="182698"/>
                  </a:lnTo>
                  <a:lnTo>
                    <a:pt x="1613542" y="254973"/>
                  </a:lnTo>
                  <a:lnTo>
                    <a:pt x="1600978" y="246943"/>
                  </a:lnTo>
                  <a:close/>
                  <a:moveTo>
                    <a:pt x="509728" y="158605"/>
                  </a:moveTo>
                  <a:lnTo>
                    <a:pt x="555496" y="230881"/>
                  </a:lnTo>
                  <a:lnTo>
                    <a:pt x="542035" y="238911"/>
                  </a:lnTo>
                  <a:lnTo>
                    <a:pt x="496267" y="166636"/>
                  </a:lnTo>
                  <a:close/>
                  <a:moveTo>
                    <a:pt x="1602771" y="144552"/>
                  </a:moveTo>
                  <a:lnTo>
                    <a:pt x="1615335" y="152583"/>
                  </a:lnTo>
                  <a:lnTo>
                    <a:pt x="1571362" y="226867"/>
                  </a:lnTo>
                  <a:lnTo>
                    <a:pt x="1557901" y="218836"/>
                  </a:lnTo>
                  <a:close/>
                  <a:moveTo>
                    <a:pt x="557291" y="130498"/>
                  </a:moveTo>
                  <a:lnTo>
                    <a:pt x="599469" y="206790"/>
                  </a:lnTo>
                  <a:lnTo>
                    <a:pt x="586008" y="212813"/>
                  </a:lnTo>
                  <a:lnTo>
                    <a:pt x="544727" y="136521"/>
                  </a:lnTo>
                  <a:close/>
                  <a:moveTo>
                    <a:pt x="1554313" y="118453"/>
                  </a:moveTo>
                  <a:lnTo>
                    <a:pt x="1567774" y="124476"/>
                  </a:lnTo>
                  <a:lnTo>
                    <a:pt x="1527390" y="202776"/>
                  </a:lnTo>
                  <a:lnTo>
                    <a:pt x="1513929" y="194745"/>
                  </a:lnTo>
                  <a:close/>
                  <a:moveTo>
                    <a:pt x="606649" y="104400"/>
                  </a:moveTo>
                  <a:lnTo>
                    <a:pt x="645238" y="182700"/>
                  </a:lnTo>
                  <a:lnTo>
                    <a:pt x="631777" y="188723"/>
                  </a:lnTo>
                  <a:lnTo>
                    <a:pt x="594085" y="110423"/>
                  </a:lnTo>
                  <a:close/>
                  <a:moveTo>
                    <a:pt x="1504955" y="94361"/>
                  </a:moveTo>
                  <a:lnTo>
                    <a:pt x="1518416" y="100384"/>
                  </a:lnTo>
                  <a:lnTo>
                    <a:pt x="1481622" y="178684"/>
                  </a:lnTo>
                  <a:lnTo>
                    <a:pt x="1468161" y="172661"/>
                  </a:lnTo>
                  <a:close/>
                  <a:moveTo>
                    <a:pt x="657800" y="82314"/>
                  </a:moveTo>
                  <a:lnTo>
                    <a:pt x="691004" y="160614"/>
                  </a:lnTo>
                  <a:lnTo>
                    <a:pt x="677543" y="166637"/>
                  </a:lnTo>
                  <a:lnTo>
                    <a:pt x="644339" y="88337"/>
                  </a:lnTo>
                  <a:close/>
                  <a:moveTo>
                    <a:pt x="1453802" y="72276"/>
                  </a:moveTo>
                  <a:lnTo>
                    <a:pt x="1468160" y="78299"/>
                  </a:lnTo>
                  <a:lnTo>
                    <a:pt x="1434956" y="158606"/>
                  </a:lnTo>
                  <a:lnTo>
                    <a:pt x="1421495" y="152583"/>
                  </a:lnTo>
                  <a:close/>
                  <a:moveTo>
                    <a:pt x="709851" y="62237"/>
                  </a:moveTo>
                  <a:lnTo>
                    <a:pt x="739466" y="142544"/>
                  </a:lnTo>
                  <a:lnTo>
                    <a:pt x="725107" y="148567"/>
                  </a:lnTo>
                  <a:lnTo>
                    <a:pt x="695492" y="68260"/>
                  </a:lnTo>
                  <a:close/>
                  <a:moveTo>
                    <a:pt x="1401752" y="54207"/>
                  </a:moveTo>
                  <a:lnTo>
                    <a:pt x="1416111" y="58222"/>
                  </a:lnTo>
                  <a:lnTo>
                    <a:pt x="1388291" y="140537"/>
                  </a:lnTo>
                  <a:lnTo>
                    <a:pt x="1373932" y="134514"/>
                  </a:lnTo>
                  <a:close/>
                  <a:moveTo>
                    <a:pt x="761900" y="44169"/>
                  </a:moveTo>
                  <a:lnTo>
                    <a:pt x="787925" y="126484"/>
                  </a:lnTo>
                  <a:lnTo>
                    <a:pt x="772669" y="130499"/>
                  </a:lnTo>
                  <a:lnTo>
                    <a:pt x="748439" y="48184"/>
                  </a:lnTo>
                  <a:close/>
                  <a:moveTo>
                    <a:pt x="1349702" y="38145"/>
                  </a:moveTo>
                  <a:lnTo>
                    <a:pt x="1363163" y="42160"/>
                  </a:lnTo>
                  <a:lnTo>
                    <a:pt x="1339831" y="124475"/>
                  </a:lnTo>
                  <a:lnTo>
                    <a:pt x="1325472" y="120460"/>
                  </a:lnTo>
                  <a:close/>
                  <a:moveTo>
                    <a:pt x="815745" y="30115"/>
                  </a:moveTo>
                  <a:lnTo>
                    <a:pt x="836386" y="114438"/>
                  </a:lnTo>
                  <a:lnTo>
                    <a:pt x="822027" y="118453"/>
                  </a:lnTo>
                  <a:lnTo>
                    <a:pt x="801386" y="34130"/>
                  </a:lnTo>
                  <a:close/>
                  <a:moveTo>
                    <a:pt x="1294960" y="24092"/>
                  </a:moveTo>
                  <a:lnTo>
                    <a:pt x="1310216" y="28107"/>
                  </a:lnTo>
                  <a:lnTo>
                    <a:pt x="1290473" y="110422"/>
                  </a:lnTo>
                  <a:lnTo>
                    <a:pt x="1276115" y="108414"/>
                  </a:lnTo>
                  <a:close/>
                  <a:moveTo>
                    <a:pt x="870487" y="18068"/>
                  </a:moveTo>
                  <a:lnTo>
                    <a:pt x="886640" y="102391"/>
                  </a:lnTo>
                  <a:lnTo>
                    <a:pt x="872282" y="106406"/>
                  </a:lnTo>
                  <a:lnTo>
                    <a:pt x="856128" y="22083"/>
                  </a:lnTo>
                  <a:close/>
                  <a:moveTo>
                    <a:pt x="1241117" y="14053"/>
                  </a:moveTo>
                  <a:lnTo>
                    <a:pt x="1256373" y="16061"/>
                  </a:lnTo>
                  <a:lnTo>
                    <a:pt x="1241117" y="100383"/>
                  </a:lnTo>
                  <a:lnTo>
                    <a:pt x="1225861" y="98375"/>
                  </a:lnTo>
                  <a:close/>
                  <a:moveTo>
                    <a:pt x="925229" y="10038"/>
                  </a:moveTo>
                  <a:lnTo>
                    <a:pt x="936895" y="94360"/>
                  </a:lnTo>
                  <a:lnTo>
                    <a:pt x="922537" y="96368"/>
                  </a:lnTo>
                  <a:lnTo>
                    <a:pt x="909973" y="12046"/>
                  </a:lnTo>
                  <a:close/>
                  <a:moveTo>
                    <a:pt x="1186375" y="6023"/>
                  </a:moveTo>
                  <a:lnTo>
                    <a:pt x="1200733" y="8031"/>
                  </a:lnTo>
                  <a:lnTo>
                    <a:pt x="1190862" y="94361"/>
                  </a:lnTo>
                  <a:lnTo>
                    <a:pt x="1175606" y="92353"/>
                  </a:lnTo>
                  <a:close/>
                  <a:moveTo>
                    <a:pt x="965611" y="4015"/>
                  </a:moveTo>
                  <a:lnTo>
                    <a:pt x="979970" y="4015"/>
                  </a:lnTo>
                  <a:lnTo>
                    <a:pt x="988046" y="88337"/>
                  </a:lnTo>
                  <a:lnTo>
                    <a:pt x="972790" y="90345"/>
                  </a:lnTo>
                  <a:close/>
                  <a:moveTo>
                    <a:pt x="1131632" y="2008"/>
                  </a:moveTo>
                  <a:lnTo>
                    <a:pt x="1145991" y="2008"/>
                  </a:lnTo>
                  <a:lnTo>
                    <a:pt x="1139709" y="88338"/>
                  </a:lnTo>
                  <a:lnTo>
                    <a:pt x="1125350" y="88338"/>
                  </a:lnTo>
                  <a:close/>
                  <a:moveTo>
                    <a:pt x="1075993" y="0"/>
                  </a:moveTo>
                  <a:lnTo>
                    <a:pt x="1091249" y="0"/>
                  </a:lnTo>
                  <a:lnTo>
                    <a:pt x="1089454" y="86330"/>
                  </a:lnTo>
                  <a:lnTo>
                    <a:pt x="1074198" y="86330"/>
                  </a:lnTo>
                  <a:close/>
                  <a:moveTo>
                    <a:pt x="1020354" y="0"/>
                  </a:moveTo>
                  <a:lnTo>
                    <a:pt x="1035610" y="0"/>
                  </a:lnTo>
                  <a:lnTo>
                    <a:pt x="1038302" y="86330"/>
                  </a:lnTo>
                  <a:lnTo>
                    <a:pt x="1023046" y="86330"/>
                  </a:lnTo>
                  <a:close/>
                </a:path>
              </a:pathLst>
            </a:custGeom>
            <a:gradFill>
              <a:gsLst>
                <a:gs pos="99000">
                  <a:srgbClr val="006AFE">
                    <a:alpha val="50000"/>
                  </a:srgbClr>
                </a:gs>
                <a:gs pos="3000">
                  <a:srgbClr val="00EAFF">
                    <a:alpha val="5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grpSp>
      <p:grpSp>
        <p:nvGrpSpPr>
          <p:cNvPr id="361" name="组合 360" title=""/>
          <p:cNvGrpSpPr/>
          <p:nvPr>
            <p:custDataLst>
              <p:tags r:id="rId29"/>
            </p:custDataLst>
          </p:nvPr>
        </p:nvGrpSpPr>
        <p:grpSpPr>
          <a:xfrm>
            <a:off x="4469326" y="1802326"/>
            <a:ext cx="3253348" cy="3253348"/>
            <a:chOff x="4335873" y="3475405"/>
            <a:chExt cx="10731094" cy="10731094"/>
          </a:xfrm>
        </p:grpSpPr>
        <p:grpSp>
          <p:nvGrpSpPr>
            <p:cNvPr id="362" name="组合 361"/>
            <p:cNvGrpSpPr/>
            <p:nvPr>
              <p:custDataLst>
                <p:tags r:id="rId30"/>
              </p:custDataLst>
            </p:nvPr>
          </p:nvGrpSpPr>
          <p:grpSpPr>
            <a:xfrm>
              <a:off x="4335873" y="3475405"/>
              <a:ext cx="10731094" cy="10731094"/>
              <a:chOff x="4335873" y="3475405"/>
              <a:chExt cx="10731094" cy="10731094"/>
            </a:xfrm>
          </p:grpSpPr>
          <p:sp>
            <p:nvSpPr>
              <p:cNvPr id="364" name="椭圆 363"/>
              <p:cNvSpPr/>
              <p:nvPr>
                <p:custDataLst>
                  <p:tags r:id="rId31"/>
                </p:custDataLst>
              </p:nvPr>
            </p:nvSpPr>
            <p:spPr>
              <a:xfrm>
                <a:off x="4335873" y="3475405"/>
                <a:ext cx="10731094" cy="10731094"/>
              </a:xfrm>
              <a:prstGeom prst="ellipse">
                <a:avLst/>
              </a:prstGeom>
              <a:gradFill>
                <a:gsLst>
                  <a:gs pos="100000">
                    <a:srgbClr val="6858FF"/>
                  </a:gs>
                  <a:gs pos="5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65" name="组合 364"/>
              <p:cNvGrpSpPr/>
              <p:nvPr>
                <p:custDataLst>
                  <p:tags r:id="rId32"/>
                </p:custDataLst>
              </p:nvPr>
            </p:nvGrpSpPr>
            <p:grpSpPr>
              <a:xfrm>
                <a:off x="4689856" y="3829388"/>
                <a:ext cx="10023128" cy="10023128"/>
                <a:chOff x="4689856" y="3829388"/>
                <a:chExt cx="10023128" cy="10023128"/>
              </a:xfrm>
            </p:grpSpPr>
            <p:sp>
              <p:nvSpPr>
                <p:cNvPr id="366" name="弧形 365"/>
                <p:cNvSpPr>
                  <a:spLocks noChangeAspect="1"/>
                </p:cNvSpPr>
                <p:nvPr>
                  <p:custDataLst>
                    <p:tags r:id="rId33"/>
                  </p:custDataLst>
                </p:nvPr>
              </p:nvSpPr>
              <p:spPr>
                <a:xfrm>
                  <a:off x="4689856" y="3829388"/>
                  <a:ext cx="10023128" cy="10023128"/>
                </a:xfrm>
                <a:prstGeom prst="arc">
                  <a:avLst>
                    <a:gd name="adj1" fmla="val 18871311"/>
                    <a:gd name="adj2" fmla="val 0"/>
                  </a:avLst>
                </a:prstGeom>
                <a:ln w="25400">
                  <a:gradFill flip="none" rotWithShape="1">
                    <a:gsLst>
                      <a:gs pos="0">
                        <a:srgbClr val="6858FF"/>
                      </a:gs>
                      <a:gs pos="100000">
                        <a:srgbClr val="006AFE">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弧形 366"/>
                <p:cNvSpPr>
                  <a:spLocks noChangeAspect="1"/>
                </p:cNvSpPr>
                <p:nvPr>
                  <p:custDataLst>
                    <p:tags r:id="rId34"/>
                  </p:custDataLst>
                </p:nvPr>
              </p:nvSpPr>
              <p:spPr>
                <a:xfrm>
                  <a:off x="4689856" y="3829388"/>
                  <a:ext cx="10023128" cy="10023128"/>
                </a:xfrm>
                <a:prstGeom prst="arc">
                  <a:avLst>
                    <a:gd name="adj1" fmla="val 2657432"/>
                    <a:gd name="adj2" fmla="val 5430991"/>
                  </a:avLst>
                </a:prstGeom>
                <a:ln w="25400">
                  <a:gradFill flip="none" rotWithShape="1">
                    <a:gsLst>
                      <a:gs pos="0">
                        <a:srgbClr val="6858FF"/>
                      </a:gs>
                      <a:gs pos="100000">
                        <a:srgbClr val="006AFE">
                          <a:alpha val="0"/>
                        </a:srgbClr>
                      </a:gs>
                    </a:gsLst>
                    <a:lin ang="108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弧形 367"/>
                <p:cNvSpPr>
                  <a:spLocks noChangeAspect="1"/>
                </p:cNvSpPr>
                <p:nvPr>
                  <p:custDataLst>
                    <p:tags r:id="rId35"/>
                  </p:custDataLst>
                </p:nvPr>
              </p:nvSpPr>
              <p:spPr>
                <a:xfrm>
                  <a:off x="4689856" y="3829388"/>
                  <a:ext cx="10023128" cy="10023128"/>
                </a:xfrm>
                <a:prstGeom prst="arc">
                  <a:avLst>
                    <a:gd name="adj1" fmla="val 8064900"/>
                    <a:gd name="adj2" fmla="val 10794377"/>
                  </a:avLst>
                </a:prstGeom>
                <a:ln w="25400">
                  <a:gradFill flip="none" rotWithShape="1">
                    <a:gsLst>
                      <a:gs pos="0">
                        <a:srgbClr val="6858FF"/>
                      </a:gs>
                      <a:gs pos="100000">
                        <a:srgbClr val="006AFE">
                          <a:alpha val="0"/>
                        </a:srgbClr>
                      </a:gs>
                    </a:gsLst>
                    <a:lin ang="162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弧形 368"/>
                <p:cNvSpPr>
                  <a:spLocks noChangeAspect="1"/>
                </p:cNvSpPr>
                <p:nvPr>
                  <p:custDataLst>
                    <p:tags r:id="rId36"/>
                  </p:custDataLst>
                </p:nvPr>
              </p:nvSpPr>
              <p:spPr>
                <a:xfrm>
                  <a:off x="4689856" y="3829388"/>
                  <a:ext cx="10023128" cy="10023128"/>
                </a:xfrm>
                <a:prstGeom prst="arc">
                  <a:avLst>
                    <a:gd name="adj1" fmla="val 13526955"/>
                    <a:gd name="adj2" fmla="val 16175240"/>
                  </a:avLst>
                </a:prstGeom>
                <a:ln w="25400">
                  <a:gradFill flip="none" rotWithShape="1">
                    <a:gsLst>
                      <a:gs pos="0">
                        <a:srgbClr val="6858FF"/>
                      </a:gs>
                      <a:gs pos="100000">
                        <a:srgbClr val="006AFE">
                          <a:alpha val="0"/>
                        </a:srgbClr>
                      </a:gs>
                    </a:gsLst>
                    <a:lin ang="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sp>
          <p:nvSpPr>
            <p:cNvPr id="363" name="椭圆 362"/>
            <p:cNvSpPr/>
            <p:nvPr>
              <p:custDataLst>
                <p:tags r:id="rId37"/>
              </p:custDataLst>
            </p:nvPr>
          </p:nvSpPr>
          <p:spPr>
            <a:xfrm>
              <a:off x="5282010" y="4421542"/>
              <a:ext cx="8838820" cy="8838820"/>
            </a:xfrm>
            <a:prstGeom prst="ellipse">
              <a:avLst/>
            </a:prstGeom>
            <a:gradFill>
              <a:gsLst>
                <a:gs pos="90000">
                  <a:srgbClr val="6858FF"/>
                </a:gs>
                <a:gs pos="5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70" name="组合 369" title=""/>
          <p:cNvGrpSpPr/>
          <p:nvPr>
            <p:custDataLst>
              <p:tags r:id="rId38"/>
            </p:custDataLst>
          </p:nvPr>
        </p:nvGrpSpPr>
        <p:grpSpPr>
          <a:xfrm>
            <a:off x="3996970" y="1329970"/>
            <a:ext cx="4198060" cy="4198060"/>
            <a:chOff x="2777816" y="1917348"/>
            <a:chExt cx="13847207" cy="13847207"/>
          </a:xfrm>
        </p:grpSpPr>
        <p:grpSp>
          <p:nvGrpSpPr>
            <p:cNvPr id="371" name="组合 370"/>
            <p:cNvGrpSpPr/>
            <p:nvPr>
              <p:custDataLst>
                <p:tags r:id="rId39"/>
              </p:custDataLst>
            </p:nvPr>
          </p:nvGrpSpPr>
          <p:grpSpPr>
            <a:xfrm>
              <a:off x="5617661" y="4757193"/>
              <a:ext cx="8167516" cy="8167516"/>
              <a:chOff x="5617661" y="4757193"/>
              <a:chExt cx="8167516" cy="8167516"/>
            </a:xfrm>
          </p:grpSpPr>
          <p:sp>
            <p:nvSpPr>
              <p:cNvPr id="373" name="空心弧 372"/>
              <p:cNvSpPr/>
              <p:nvPr>
                <p:custDataLst>
                  <p:tags r:id="rId40"/>
                </p:custDataLst>
              </p:nvPr>
            </p:nvSpPr>
            <p:spPr>
              <a:xfrm>
                <a:off x="5617661" y="4757193"/>
                <a:ext cx="8167516" cy="8167516"/>
              </a:xfrm>
              <a:prstGeom prst="blockArc">
                <a:avLst>
                  <a:gd name="adj1" fmla="val 19711358"/>
                  <a:gd name="adj2" fmla="val 2914954"/>
                  <a:gd name="adj3" fmla="val 15196"/>
                </a:avLst>
              </a:prstGeom>
              <a:gradFill>
                <a:gsLst>
                  <a:gs pos="0">
                    <a:srgbClr val="6858FF">
                      <a:alpha val="50000"/>
                    </a:srgbClr>
                  </a:gs>
                  <a:gs pos="100000">
                    <a:srgbClr val="006AFE">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空心弧 373"/>
              <p:cNvSpPr/>
              <p:nvPr>
                <p:custDataLst>
                  <p:tags r:id="rId41"/>
                </p:custDataLst>
              </p:nvPr>
            </p:nvSpPr>
            <p:spPr>
              <a:xfrm>
                <a:off x="5617661" y="4757193"/>
                <a:ext cx="8167516" cy="8167516"/>
              </a:xfrm>
              <a:prstGeom prst="blockArc">
                <a:avLst>
                  <a:gd name="adj1" fmla="val 13440501"/>
                  <a:gd name="adj2" fmla="val 15704638"/>
                  <a:gd name="adj3" fmla="val 18223"/>
                </a:avLst>
              </a:prstGeom>
              <a:gradFill>
                <a:gsLst>
                  <a:gs pos="99000">
                    <a:srgbClr val="6858FF">
                      <a:alpha val="75000"/>
                    </a:srgbClr>
                  </a:gs>
                  <a:gs pos="3000">
                    <a:srgbClr val="006AFE">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372" name="椭圆 371"/>
            <p:cNvSpPr/>
            <p:nvPr>
              <p:custDataLst>
                <p:tags r:id="rId42"/>
              </p:custDataLst>
            </p:nvPr>
          </p:nvSpPr>
          <p:spPr>
            <a:xfrm>
              <a:off x="2777816" y="1917348"/>
              <a:ext cx="13847207" cy="13847207"/>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75" name="组合 374" title=""/>
          <p:cNvGrpSpPr/>
          <p:nvPr>
            <p:custDataLst>
              <p:tags r:id="rId43"/>
            </p:custDataLst>
          </p:nvPr>
        </p:nvGrpSpPr>
        <p:grpSpPr>
          <a:xfrm>
            <a:off x="4030486" y="1363486"/>
            <a:ext cx="4131028" cy="4131028"/>
            <a:chOff x="2888366" y="2027898"/>
            <a:chExt cx="13626108" cy="13626108"/>
          </a:xfrm>
        </p:grpSpPr>
        <p:grpSp>
          <p:nvGrpSpPr>
            <p:cNvPr id="376" name="组合 375"/>
            <p:cNvGrpSpPr/>
            <p:nvPr>
              <p:custDataLst>
                <p:tags r:id="rId44"/>
              </p:custDataLst>
            </p:nvPr>
          </p:nvGrpSpPr>
          <p:grpSpPr>
            <a:xfrm>
              <a:off x="5023598" y="4163130"/>
              <a:ext cx="9355645" cy="9355645"/>
              <a:chOff x="5023598" y="4163130"/>
              <a:chExt cx="9355645" cy="9355645"/>
            </a:xfrm>
          </p:grpSpPr>
          <p:grpSp>
            <p:nvGrpSpPr>
              <p:cNvPr id="378" name="组合 377"/>
              <p:cNvGrpSpPr/>
              <p:nvPr>
                <p:custDataLst>
                  <p:tags r:id="rId45"/>
                </p:custDataLst>
              </p:nvPr>
            </p:nvGrpSpPr>
            <p:grpSpPr>
              <a:xfrm>
                <a:off x="5023598" y="4163130"/>
                <a:ext cx="9355645" cy="9355645"/>
                <a:chOff x="5023598" y="4163130"/>
                <a:chExt cx="9355645" cy="9355645"/>
              </a:xfrm>
            </p:grpSpPr>
            <p:sp>
              <p:nvSpPr>
                <p:cNvPr id="380" name="空心弧 379"/>
                <p:cNvSpPr/>
                <p:nvPr>
                  <p:custDataLst>
                    <p:tags r:id="rId46"/>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6858FF">
                        <a:alpha val="66000"/>
                      </a:srgbClr>
                    </a:gs>
                    <a:gs pos="3000">
                      <a:srgbClr val="006AFE">
                        <a:alpha val="9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空心弧 380"/>
                <p:cNvSpPr/>
                <p:nvPr>
                  <p:custDataLst>
                    <p:tags r:id="rId47"/>
                  </p:custDataLst>
                </p:nvPr>
              </p:nvSpPr>
              <p:spPr>
                <a:xfrm>
                  <a:off x="5148910" y="4288442"/>
                  <a:ext cx="9105018" cy="9105017"/>
                </a:xfrm>
                <a:prstGeom prst="blockArc">
                  <a:avLst>
                    <a:gd name="adj1" fmla="val 11529923"/>
                    <a:gd name="adj2" fmla="val 16228218"/>
                    <a:gd name="adj3" fmla="val 21568"/>
                  </a:avLst>
                </a:prstGeom>
                <a:gradFill>
                  <a:gsLst>
                    <a:gs pos="99000">
                      <a:srgbClr val="6858FF">
                        <a:alpha val="75000"/>
                      </a:srgbClr>
                    </a:gs>
                    <a:gs pos="3000">
                      <a:srgbClr val="006AFE">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379" name="空心弧 378"/>
              <p:cNvSpPr/>
              <p:nvPr>
                <p:custDataLst>
                  <p:tags r:id="rId48"/>
                </p:custDataLst>
              </p:nvPr>
            </p:nvSpPr>
            <p:spPr>
              <a:xfrm>
                <a:off x="5617661" y="4757193"/>
                <a:ext cx="8167516" cy="8167516"/>
              </a:xfrm>
              <a:prstGeom prst="blockArc">
                <a:avLst>
                  <a:gd name="adj1" fmla="val 6114415"/>
                  <a:gd name="adj2" fmla="val 9292269"/>
                  <a:gd name="adj3" fmla="val 21369"/>
                </a:avLst>
              </a:prstGeom>
              <a:gradFill>
                <a:gsLst>
                  <a:gs pos="0">
                    <a:srgbClr val="6858FF">
                      <a:alpha val="50000"/>
                    </a:srgbClr>
                  </a:gs>
                  <a:gs pos="100000">
                    <a:srgbClr val="006AFE">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377" name="椭圆 376"/>
            <p:cNvSpPr/>
            <p:nvPr>
              <p:custDataLst>
                <p:tags r:id="rId49"/>
              </p:custDataLst>
            </p:nvPr>
          </p:nvSpPr>
          <p:spPr>
            <a:xfrm>
              <a:off x="2888366" y="2027898"/>
              <a:ext cx="13626108" cy="13626108"/>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82" name="组合 381" title=""/>
          <p:cNvGrpSpPr/>
          <p:nvPr>
            <p:custDataLst>
              <p:tags r:id="rId50"/>
            </p:custDataLst>
          </p:nvPr>
        </p:nvGrpSpPr>
        <p:grpSpPr>
          <a:xfrm>
            <a:off x="4970150" y="2303150"/>
            <a:ext cx="2251700" cy="2251700"/>
            <a:chOff x="1290825" y="2303151"/>
            <a:chExt cx="2251700" cy="2251700"/>
          </a:xfrm>
        </p:grpSpPr>
        <p:sp useBgFill="1">
          <p:nvSpPr>
            <p:cNvPr id="383" name="椭圆 382"/>
            <p:cNvSpPr/>
            <p:nvPr>
              <p:custDataLst>
                <p:tags r:id="rId51"/>
              </p:custDataLst>
            </p:nvPr>
          </p:nvSpPr>
          <p:spPr>
            <a:xfrm>
              <a:off x="1290825" y="2303151"/>
              <a:ext cx="2251700" cy="2251700"/>
            </a:xfrm>
            <a:prstGeom prst="ellipse">
              <a:avLst/>
            </a:prstGeom>
            <a:ln w="38100">
              <a:gradFill>
                <a:gsLst>
                  <a:gs pos="0">
                    <a:srgbClr val="6858FF"/>
                  </a:gs>
                  <a:gs pos="100000">
                    <a:srgbClr val="006AFE"/>
                  </a:gs>
                </a:gsLst>
                <a:lin ang="5400000" scaled="1"/>
              </a:gradFill>
            </a:ln>
            <a:effectLst>
              <a:innerShdw blurRad="596900">
                <a:srgbClr val="6858FF">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4" name="任意多边形: 形状 383"/>
            <p:cNvSpPr/>
            <p:nvPr>
              <p:custDataLst>
                <p:tags r:id="rId52"/>
              </p:custDataLst>
            </p:nvPr>
          </p:nvSpPr>
          <p:spPr bwMode="auto">
            <a:xfrm>
              <a:off x="1358630" y="2370955"/>
              <a:ext cx="2116090" cy="2116090"/>
            </a:xfrm>
            <a:custGeom>
              <a:gdLst>
                <a:gd name="connsiteX0" fmla="*/ 1077787 w 2116090"/>
                <a:gd name="connsiteY0" fmla="*/ 2029760 h 2116090"/>
                <a:gd name="connsiteX1" fmla="*/ 1092146 w 2116090"/>
                <a:gd name="connsiteY1" fmla="*/ 2029760 h 2116090"/>
                <a:gd name="connsiteX2" fmla="*/ 1094838 w 2116090"/>
                <a:gd name="connsiteY2" fmla="*/ 2116090 h 2116090"/>
                <a:gd name="connsiteX3" fmla="*/ 1080479 w 2116090"/>
                <a:gd name="connsiteY3" fmla="*/ 2116090 h 2116090"/>
                <a:gd name="connsiteX4" fmla="*/ 1026636 w 2116090"/>
                <a:gd name="connsiteY4" fmla="*/ 2029760 h 2116090"/>
                <a:gd name="connsiteX5" fmla="*/ 1040994 w 2116090"/>
                <a:gd name="connsiteY5" fmla="*/ 2029760 h 2116090"/>
                <a:gd name="connsiteX6" fmla="*/ 1039199 w 2116090"/>
                <a:gd name="connsiteY6" fmla="*/ 2116090 h 2116090"/>
                <a:gd name="connsiteX7" fmla="*/ 1024841 w 2116090"/>
                <a:gd name="connsiteY7" fmla="*/ 2116090 h 2116090"/>
                <a:gd name="connsiteX8" fmla="*/ 975484 w 2116090"/>
                <a:gd name="connsiteY8" fmla="*/ 2027752 h 2116090"/>
                <a:gd name="connsiteX9" fmla="*/ 990740 w 2116090"/>
                <a:gd name="connsiteY9" fmla="*/ 2027752 h 2116090"/>
                <a:gd name="connsiteX10" fmla="*/ 984458 w 2116090"/>
                <a:gd name="connsiteY10" fmla="*/ 2114082 h 2116090"/>
                <a:gd name="connsiteX11" fmla="*/ 969202 w 2116090"/>
                <a:gd name="connsiteY11" fmla="*/ 2114082 h 2116090"/>
                <a:gd name="connsiteX12" fmla="*/ 1143298 w 2116090"/>
                <a:gd name="connsiteY12" fmla="*/ 2025743 h 2116090"/>
                <a:gd name="connsiteX13" fmla="*/ 1150477 w 2116090"/>
                <a:gd name="connsiteY13" fmla="*/ 2112073 h 2116090"/>
                <a:gd name="connsiteX14" fmla="*/ 1135221 w 2116090"/>
                <a:gd name="connsiteY14" fmla="*/ 2112073 h 2116090"/>
                <a:gd name="connsiteX15" fmla="*/ 1128042 w 2116090"/>
                <a:gd name="connsiteY15" fmla="*/ 2027751 h 2116090"/>
                <a:gd name="connsiteX16" fmla="*/ 925228 w 2116090"/>
                <a:gd name="connsiteY16" fmla="*/ 2021728 h 2116090"/>
                <a:gd name="connsiteX17" fmla="*/ 939586 w 2116090"/>
                <a:gd name="connsiteY17" fmla="*/ 2023736 h 2116090"/>
                <a:gd name="connsiteX18" fmla="*/ 928817 w 2116090"/>
                <a:gd name="connsiteY18" fmla="*/ 2110066 h 2116090"/>
                <a:gd name="connsiteX19" fmla="*/ 914459 w 2116090"/>
                <a:gd name="connsiteY19" fmla="*/ 2108059 h 2116090"/>
                <a:gd name="connsiteX20" fmla="*/ 1193554 w 2116090"/>
                <a:gd name="connsiteY20" fmla="*/ 2019722 h 2116090"/>
                <a:gd name="connsiteX21" fmla="*/ 1206118 w 2116090"/>
                <a:gd name="connsiteY21" fmla="*/ 2104045 h 2116090"/>
                <a:gd name="connsiteX22" fmla="*/ 1190862 w 2116090"/>
                <a:gd name="connsiteY22" fmla="*/ 2106052 h 2116090"/>
                <a:gd name="connsiteX23" fmla="*/ 1178298 w 2116090"/>
                <a:gd name="connsiteY23" fmla="*/ 2021730 h 2116090"/>
                <a:gd name="connsiteX24" fmla="*/ 874973 w 2116090"/>
                <a:gd name="connsiteY24" fmla="*/ 2013698 h 2116090"/>
                <a:gd name="connsiteX25" fmla="*/ 889332 w 2116090"/>
                <a:gd name="connsiteY25" fmla="*/ 2017714 h 2116090"/>
                <a:gd name="connsiteX26" fmla="*/ 874076 w 2116090"/>
                <a:gd name="connsiteY26" fmla="*/ 2102036 h 2116090"/>
                <a:gd name="connsiteX27" fmla="*/ 859717 w 2116090"/>
                <a:gd name="connsiteY27" fmla="*/ 2100029 h 2116090"/>
                <a:gd name="connsiteX28" fmla="*/ 1243808 w 2116090"/>
                <a:gd name="connsiteY28" fmla="*/ 2009683 h 2116090"/>
                <a:gd name="connsiteX29" fmla="*/ 1259961 w 2116090"/>
                <a:gd name="connsiteY29" fmla="*/ 2094006 h 2116090"/>
                <a:gd name="connsiteX30" fmla="*/ 1245603 w 2116090"/>
                <a:gd name="connsiteY30" fmla="*/ 2098021 h 2116090"/>
                <a:gd name="connsiteX31" fmla="*/ 1228552 w 2116090"/>
                <a:gd name="connsiteY31" fmla="*/ 2013699 h 2116090"/>
                <a:gd name="connsiteX32" fmla="*/ 824720 w 2116090"/>
                <a:gd name="connsiteY32" fmla="*/ 2003660 h 2116090"/>
                <a:gd name="connsiteX33" fmla="*/ 839078 w 2116090"/>
                <a:gd name="connsiteY33" fmla="*/ 2007676 h 2116090"/>
                <a:gd name="connsiteX34" fmla="*/ 820233 w 2116090"/>
                <a:gd name="connsiteY34" fmla="*/ 2091998 h 2116090"/>
                <a:gd name="connsiteX35" fmla="*/ 805874 w 2116090"/>
                <a:gd name="connsiteY35" fmla="*/ 2087983 h 2116090"/>
                <a:gd name="connsiteX36" fmla="*/ 1293166 w 2116090"/>
                <a:gd name="connsiteY36" fmla="*/ 1997636 h 2116090"/>
                <a:gd name="connsiteX37" fmla="*/ 1313807 w 2116090"/>
                <a:gd name="connsiteY37" fmla="*/ 2081959 h 2116090"/>
                <a:gd name="connsiteX38" fmla="*/ 1299448 w 2116090"/>
                <a:gd name="connsiteY38" fmla="*/ 2085974 h 2116090"/>
                <a:gd name="connsiteX39" fmla="*/ 1278807 w 2116090"/>
                <a:gd name="connsiteY39" fmla="*/ 2001652 h 2116090"/>
                <a:gd name="connsiteX40" fmla="*/ 776259 w 2116090"/>
                <a:gd name="connsiteY40" fmla="*/ 1991615 h 2116090"/>
                <a:gd name="connsiteX41" fmla="*/ 790618 w 2116090"/>
                <a:gd name="connsiteY41" fmla="*/ 1995631 h 2116090"/>
                <a:gd name="connsiteX42" fmla="*/ 766388 w 2116090"/>
                <a:gd name="connsiteY42" fmla="*/ 2077945 h 2116090"/>
                <a:gd name="connsiteX43" fmla="*/ 752029 w 2116090"/>
                <a:gd name="connsiteY43" fmla="*/ 2073930 h 2116090"/>
                <a:gd name="connsiteX44" fmla="*/ 1342524 w 2116090"/>
                <a:gd name="connsiteY44" fmla="*/ 1985591 h 2116090"/>
                <a:gd name="connsiteX45" fmla="*/ 1367651 w 2116090"/>
                <a:gd name="connsiteY45" fmla="*/ 2065898 h 2116090"/>
                <a:gd name="connsiteX46" fmla="*/ 1353293 w 2116090"/>
                <a:gd name="connsiteY46" fmla="*/ 2071921 h 2116090"/>
                <a:gd name="connsiteX47" fmla="*/ 1328165 w 2116090"/>
                <a:gd name="connsiteY47" fmla="*/ 1989607 h 2116090"/>
                <a:gd name="connsiteX48" fmla="*/ 727799 w 2116090"/>
                <a:gd name="connsiteY48" fmla="*/ 1975553 h 2116090"/>
                <a:gd name="connsiteX49" fmla="*/ 742158 w 2116090"/>
                <a:gd name="connsiteY49" fmla="*/ 1981576 h 2116090"/>
                <a:gd name="connsiteX50" fmla="*/ 713440 w 2116090"/>
                <a:gd name="connsiteY50" fmla="*/ 2061883 h 2116090"/>
                <a:gd name="connsiteX51" fmla="*/ 699979 w 2116090"/>
                <a:gd name="connsiteY51" fmla="*/ 2057868 h 2116090"/>
                <a:gd name="connsiteX52" fmla="*/ 1390984 w 2116090"/>
                <a:gd name="connsiteY52" fmla="*/ 1967523 h 2116090"/>
                <a:gd name="connsiteX53" fmla="*/ 1420599 w 2116090"/>
                <a:gd name="connsiteY53" fmla="*/ 2047830 h 2116090"/>
                <a:gd name="connsiteX54" fmla="*/ 1406240 w 2116090"/>
                <a:gd name="connsiteY54" fmla="*/ 2053853 h 2116090"/>
                <a:gd name="connsiteX55" fmla="*/ 1376625 w 2116090"/>
                <a:gd name="connsiteY55" fmla="*/ 1973546 h 2116090"/>
                <a:gd name="connsiteX56" fmla="*/ 680236 w 2116090"/>
                <a:gd name="connsiteY56" fmla="*/ 1957484 h 2116090"/>
                <a:gd name="connsiteX57" fmla="*/ 694594 w 2116090"/>
                <a:gd name="connsiteY57" fmla="*/ 1963507 h 2116090"/>
                <a:gd name="connsiteX58" fmla="*/ 661390 w 2116090"/>
                <a:gd name="connsiteY58" fmla="*/ 2043814 h 2116090"/>
                <a:gd name="connsiteX59" fmla="*/ 647929 w 2116090"/>
                <a:gd name="connsiteY59" fmla="*/ 2037791 h 2116090"/>
                <a:gd name="connsiteX60" fmla="*/ 1438546 w 2116090"/>
                <a:gd name="connsiteY60" fmla="*/ 1949452 h 2116090"/>
                <a:gd name="connsiteX61" fmla="*/ 1471750 w 2116090"/>
                <a:gd name="connsiteY61" fmla="*/ 2027752 h 2116090"/>
                <a:gd name="connsiteX62" fmla="*/ 1457391 w 2116090"/>
                <a:gd name="connsiteY62" fmla="*/ 2033775 h 2116090"/>
                <a:gd name="connsiteX63" fmla="*/ 1424187 w 2116090"/>
                <a:gd name="connsiteY63" fmla="*/ 1955475 h 2116090"/>
                <a:gd name="connsiteX64" fmla="*/ 633571 w 2116090"/>
                <a:gd name="connsiteY64" fmla="*/ 1937407 h 2116090"/>
                <a:gd name="connsiteX65" fmla="*/ 647930 w 2116090"/>
                <a:gd name="connsiteY65" fmla="*/ 1943430 h 2116090"/>
                <a:gd name="connsiteX66" fmla="*/ 611136 w 2116090"/>
                <a:gd name="connsiteY66" fmla="*/ 2021730 h 2116090"/>
                <a:gd name="connsiteX67" fmla="*/ 597675 w 2116090"/>
                <a:gd name="connsiteY67" fmla="*/ 2015707 h 2116090"/>
                <a:gd name="connsiteX68" fmla="*/ 1484314 w 2116090"/>
                <a:gd name="connsiteY68" fmla="*/ 1927369 h 2116090"/>
                <a:gd name="connsiteX69" fmla="*/ 1522006 w 2116090"/>
                <a:gd name="connsiteY69" fmla="*/ 2003661 h 2116090"/>
                <a:gd name="connsiteX70" fmla="*/ 1508545 w 2116090"/>
                <a:gd name="connsiteY70" fmla="*/ 2011692 h 2116090"/>
                <a:gd name="connsiteX71" fmla="*/ 1470853 w 2116090"/>
                <a:gd name="connsiteY71" fmla="*/ 1933392 h 2116090"/>
                <a:gd name="connsiteX72" fmla="*/ 588700 w 2116090"/>
                <a:gd name="connsiteY72" fmla="*/ 1913315 h 2116090"/>
                <a:gd name="connsiteX73" fmla="*/ 602161 w 2116090"/>
                <a:gd name="connsiteY73" fmla="*/ 1921346 h 2116090"/>
                <a:gd name="connsiteX74" fmla="*/ 561777 w 2116090"/>
                <a:gd name="connsiteY74" fmla="*/ 1997638 h 2116090"/>
                <a:gd name="connsiteX75" fmla="*/ 548316 w 2116090"/>
                <a:gd name="connsiteY75" fmla="*/ 1991615 h 2116090"/>
                <a:gd name="connsiteX76" fmla="*/ 1529185 w 2116090"/>
                <a:gd name="connsiteY76" fmla="*/ 1903277 h 2116090"/>
                <a:gd name="connsiteX77" fmla="*/ 1571363 w 2116090"/>
                <a:gd name="connsiteY77" fmla="*/ 1977562 h 2116090"/>
                <a:gd name="connsiteX78" fmla="*/ 1557902 w 2116090"/>
                <a:gd name="connsiteY78" fmla="*/ 1985592 h 2116090"/>
                <a:gd name="connsiteX79" fmla="*/ 1516621 w 2116090"/>
                <a:gd name="connsiteY79" fmla="*/ 1909300 h 2116090"/>
                <a:gd name="connsiteX80" fmla="*/ 544727 w 2116090"/>
                <a:gd name="connsiteY80" fmla="*/ 1889223 h 2116090"/>
                <a:gd name="connsiteX81" fmla="*/ 557291 w 2116090"/>
                <a:gd name="connsiteY81" fmla="*/ 1897254 h 2116090"/>
                <a:gd name="connsiteX82" fmla="*/ 513318 w 2116090"/>
                <a:gd name="connsiteY82" fmla="*/ 1971538 h 2116090"/>
                <a:gd name="connsiteX83" fmla="*/ 500754 w 2116090"/>
                <a:gd name="connsiteY83" fmla="*/ 1963508 h 2116090"/>
                <a:gd name="connsiteX84" fmla="*/ 1573157 w 2116090"/>
                <a:gd name="connsiteY84" fmla="*/ 1877176 h 2116090"/>
                <a:gd name="connsiteX85" fmla="*/ 1618925 w 2116090"/>
                <a:gd name="connsiteY85" fmla="*/ 1949452 h 2116090"/>
                <a:gd name="connsiteX86" fmla="*/ 1606361 w 2116090"/>
                <a:gd name="connsiteY86" fmla="*/ 1957482 h 2116090"/>
                <a:gd name="connsiteX87" fmla="*/ 1560593 w 2116090"/>
                <a:gd name="connsiteY87" fmla="*/ 1885207 h 2116090"/>
                <a:gd name="connsiteX88" fmla="*/ 502549 w 2116090"/>
                <a:gd name="connsiteY88" fmla="*/ 1861114 h 2116090"/>
                <a:gd name="connsiteX89" fmla="*/ 515113 w 2116090"/>
                <a:gd name="connsiteY89" fmla="*/ 1869145 h 2116090"/>
                <a:gd name="connsiteX90" fmla="*/ 466653 w 2116090"/>
                <a:gd name="connsiteY90" fmla="*/ 1941420 h 2116090"/>
                <a:gd name="connsiteX91" fmla="*/ 454089 w 2116090"/>
                <a:gd name="connsiteY91" fmla="*/ 1933390 h 2116090"/>
                <a:gd name="connsiteX92" fmla="*/ 1616233 w 2116090"/>
                <a:gd name="connsiteY92" fmla="*/ 1847061 h 2116090"/>
                <a:gd name="connsiteX93" fmla="*/ 1665591 w 2116090"/>
                <a:gd name="connsiteY93" fmla="*/ 1919337 h 2116090"/>
                <a:gd name="connsiteX94" fmla="*/ 1653027 w 2116090"/>
                <a:gd name="connsiteY94" fmla="*/ 1927367 h 2116090"/>
                <a:gd name="connsiteX95" fmla="*/ 1603669 w 2116090"/>
                <a:gd name="connsiteY95" fmla="*/ 1857099 h 2116090"/>
                <a:gd name="connsiteX96" fmla="*/ 461268 w 2116090"/>
                <a:gd name="connsiteY96" fmla="*/ 1831001 h 2116090"/>
                <a:gd name="connsiteX97" fmla="*/ 472934 w 2116090"/>
                <a:gd name="connsiteY97" fmla="*/ 1841040 h 2116090"/>
                <a:gd name="connsiteX98" fmla="*/ 421782 w 2116090"/>
                <a:gd name="connsiteY98" fmla="*/ 1909301 h 2116090"/>
                <a:gd name="connsiteX99" fmla="*/ 409218 w 2116090"/>
                <a:gd name="connsiteY99" fmla="*/ 1901270 h 2116090"/>
                <a:gd name="connsiteX100" fmla="*/ 1656616 w 2116090"/>
                <a:gd name="connsiteY100" fmla="*/ 1816945 h 2116090"/>
                <a:gd name="connsiteX101" fmla="*/ 1709563 w 2116090"/>
                <a:gd name="connsiteY101" fmla="*/ 1885207 h 2116090"/>
                <a:gd name="connsiteX102" fmla="*/ 1697897 w 2116090"/>
                <a:gd name="connsiteY102" fmla="*/ 1895245 h 2116090"/>
                <a:gd name="connsiteX103" fmla="*/ 1644950 w 2116090"/>
                <a:gd name="connsiteY103" fmla="*/ 1826984 h 2116090"/>
                <a:gd name="connsiteX104" fmla="*/ 421783 w 2116090"/>
                <a:gd name="connsiteY104" fmla="*/ 1798877 h 2116090"/>
                <a:gd name="connsiteX105" fmla="*/ 433449 w 2116090"/>
                <a:gd name="connsiteY105" fmla="*/ 1808915 h 2116090"/>
                <a:gd name="connsiteX106" fmla="*/ 377809 w 2116090"/>
                <a:gd name="connsiteY106" fmla="*/ 1875168 h 2116090"/>
                <a:gd name="connsiteX107" fmla="*/ 366143 w 2116090"/>
                <a:gd name="connsiteY107" fmla="*/ 1867138 h 2116090"/>
                <a:gd name="connsiteX108" fmla="*/ 1696103 w 2116090"/>
                <a:gd name="connsiteY108" fmla="*/ 1784823 h 2116090"/>
                <a:gd name="connsiteX109" fmla="*/ 1752640 w 2116090"/>
                <a:gd name="connsiteY109" fmla="*/ 1849070 h 2116090"/>
                <a:gd name="connsiteX110" fmla="*/ 1740974 w 2116090"/>
                <a:gd name="connsiteY110" fmla="*/ 1859108 h 2116090"/>
                <a:gd name="connsiteX111" fmla="*/ 1684436 w 2116090"/>
                <a:gd name="connsiteY111" fmla="*/ 1794862 h 2116090"/>
                <a:gd name="connsiteX112" fmla="*/ 384091 w 2116090"/>
                <a:gd name="connsiteY112" fmla="*/ 1764746 h 2116090"/>
                <a:gd name="connsiteX113" fmla="*/ 394860 w 2116090"/>
                <a:gd name="connsiteY113" fmla="*/ 1774785 h 2116090"/>
                <a:gd name="connsiteX114" fmla="*/ 336528 w 2116090"/>
                <a:gd name="connsiteY114" fmla="*/ 1839031 h 2116090"/>
                <a:gd name="connsiteX115" fmla="*/ 325759 w 2116090"/>
                <a:gd name="connsiteY115" fmla="*/ 1828993 h 2116090"/>
                <a:gd name="connsiteX116" fmla="*/ 1733794 w 2116090"/>
                <a:gd name="connsiteY116" fmla="*/ 1748684 h 2116090"/>
                <a:gd name="connsiteX117" fmla="*/ 1793023 w 2116090"/>
                <a:gd name="connsiteY117" fmla="*/ 1810922 h 2116090"/>
                <a:gd name="connsiteX118" fmla="*/ 1782254 w 2116090"/>
                <a:gd name="connsiteY118" fmla="*/ 1820960 h 2116090"/>
                <a:gd name="connsiteX119" fmla="*/ 1723025 w 2116090"/>
                <a:gd name="connsiteY119" fmla="*/ 1760730 h 2116090"/>
                <a:gd name="connsiteX120" fmla="*/ 349091 w 2116090"/>
                <a:gd name="connsiteY120" fmla="*/ 1730616 h 2116090"/>
                <a:gd name="connsiteX121" fmla="*/ 358963 w 2116090"/>
                <a:gd name="connsiteY121" fmla="*/ 1740655 h 2116090"/>
                <a:gd name="connsiteX122" fmla="*/ 297042 w 2116090"/>
                <a:gd name="connsiteY122" fmla="*/ 1800886 h 2116090"/>
                <a:gd name="connsiteX123" fmla="*/ 286273 w 2116090"/>
                <a:gd name="connsiteY123" fmla="*/ 1790848 h 2116090"/>
                <a:gd name="connsiteX124" fmla="*/ 1768793 w 2116090"/>
                <a:gd name="connsiteY124" fmla="*/ 1712547 h 2116090"/>
                <a:gd name="connsiteX125" fmla="*/ 1832508 w 2116090"/>
                <a:gd name="connsiteY125" fmla="*/ 1772779 h 2116090"/>
                <a:gd name="connsiteX126" fmla="*/ 1821739 w 2116090"/>
                <a:gd name="connsiteY126" fmla="*/ 1782817 h 2116090"/>
                <a:gd name="connsiteX127" fmla="*/ 1758921 w 2116090"/>
                <a:gd name="connsiteY127" fmla="*/ 1724593 h 2116090"/>
                <a:gd name="connsiteX128" fmla="*/ 314990 w 2116090"/>
                <a:gd name="connsiteY128" fmla="*/ 1692470 h 2116090"/>
                <a:gd name="connsiteX129" fmla="*/ 324862 w 2116090"/>
                <a:gd name="connsiteY129" fmla="*/ 1704516 h 2116090"/>
                <a:gd name="connsiteX130" fmla="*/ 259351 w 2116090"/>
                <a:gd name="connsiteY130" fmla="*/ 1760731 h 2116090"/>
                <a:gd name="connsiteX131" fmla="*/ 249480 w 2116090"/>
                <a:gd name="connsiteY131" fmla="*/ 1748685 h 2116090"/>
                <a:gd name="connsiteX132" fmla="*/ 1802895 w 2116090"/>
                <a:gd name="connsiteY132" fmla="*/ 1674402 h 2116090"/>
                <a:gd name="connsiteX133" fmla="*/ 1868405 w 2116090"/>
                <a:gd name="connsiteY133" fmla="*/ 1730617 h 2116090"/>
                <a:gd name="connsiteX134" fmla="*/ 1859431 w 2116090"/>
                <a:gd name="connsiteY134" fmla="*/ 1740655 h 2116090"/>
                <a:gd name="connsiteX135" fmla="*/ 1793023 w 2116090"/>
                <a:gd name="connsiteY135" fmla="*/ 1686448 h 2116090"/>
                <a:gd name="connsiteX136" fmla="*/ 283582 w 2116090"/>
                <a:gd name="connsiteY136" fmla="*/ 1652316 h 2116090"/>
                <a:gd name="connsiteX137" fmla="*/ 292556 w 2116090"/>
                <a:gd name="connsiteY137" fmla="*/ 1664362 h 2116090"/>
                <a:gd name="connsiteX138" fmla="*/ 224352 w 2116090"/>
                <a:gd name="connsiteY138" fmla="*/ 1718569 h 2116090"/>
                <a:gd name="connsiteX139" fmla="*/ 215378 w 2116090"/>
                <a:gd name="connsiteY139" fmla="*/ 1706523 h 2116090"/>
                <a:gd name="connsiteX140" fmla="*/ 1834304 w 2116090"/>
                <a:gd name="connsiteY140" fmla="*/ 1634248 h 2116090"/>
                <a:gd name="connsiteX141" fmla="*/ 1903405 w 2116090"/>
                <a:gd name="connsiteY141" fmla="*/ 1686448 h 2116090"/>
                <a:gd name="connsiteX142" fmla="*/ 1894431 w 2116090"/>
                <a:gd name="connsiteY142" fmla="*/ 1698494 h 2116090"/>
                <a:gd name="connsiteX143" fmla="*/ 1825330 w 2116090"/>
                <a:gd name="connsiteY143" fmla="*/ 1646294 h 2116090"/>
                <a:gd name="connsiteX144" fmla="*/ 253070 w 2116090"/>
                <a:gd name="connsiteY144" fmla="*/ 1612163 h 2116090"/>
                <a:gd name="connsiteX145" fmla="*/ 262044 w 2116090"/>
                <a:gd name="connsiteY145" fmla="*/ 1624209 h 2116090"/>
                <a:gd name="connsiteX146" fmla="*/ 191149 w 2116090"/>
                <a:gd name="connsiteY146" fmla="*/ 1674401 h 2116090"/>
                <a:gd name="connsiteX147" fmla="*/ 183072 w 2116090"/>
                <a:gd name="connsiteY147" fmla="*/ 1662355 h 2116090"/>
                <a:gd name="connsiteX148" fmla="*/ 1863919 w 2116090"/>
                <a:gd name="connsiteY148" fmla="*/ 1592086 h 2116090"/>
                <a:gd name="connsiteX149" fmla="*/ 1935711 w 2116090"/>
                <a:gd name="connsiteY149" fmla="*/ 1640271 h 2116090"/>
                <a:gd name="connsiteX150" fmla="*/ 1926737 w 2116090"/>
                <a:gd name="connsiteY150" fmla="*/ 1652317 h 2116090"/>
                <a:gd name="connsiteX151" fmla="*/ 1855842 w 2116090"/>
                <a:gd name="connsiteY151" fmla="*/ 1606140 h 2116090"/>
                <a:gd name="connsiteX152" fmla="*/ 226147 w 2116090"/>
                <a:gd name="connsiteY152" fmla="*/ 1570002 h 2116090"/>
                <a:gd name="connsiteX153" fmla="*/ 233326 w 2116090"/>
                <a:gd name="connsiteY153" fmla="*/ 1582048 h 2116090"/>
                <a:gd name="connsiteX154" fmla="*/ 160636 w 2116090"/>
                <a:gd name="connsiteY154" fmla="*/ 1628225 h 2116090"/>
                <a:gd name="connsiteX155" fmla="*/ 152559 w 2116090"/>
                <a:gd name="connsiteY155" fmla="*/ 1616179 h 2116090"/>
                <a:gd name="connsiteX156" fmla="*/ 1890840 w 2116090"/>
                <a:gd name="connsiteY156" fmla="*/ 1549925 h 2116090"/>
                <a:gd name="connsiteX157" fmla="*/ 1965325 w 2116090"/>
                <a:gd name="connsiteY157" fmla="*/ 1594093 h 2116090"/>
                <a:gd name="connsiteX158" fmla="*/ 1957248 w 2116090"/>
                <a:gd name="connsiteY158" fmla="*/ 1606139 h 2116090"/>
                <a:gd name="connsiteX159" fmla="*/ 1883661 w 2116090"/>
                <a:gd name="connsiteY159" fmla="*/ 1561971 h 2116090"/>
                <a:gd name="connsiteX160" fmla="*/ 200122 w 2116090"/>
                <a:gd name="connsiteY160" fmla="*/ 1525833 h 2116090"/>
                <a:gd name="connsiteX161" fmla="*/ 208199 w 2116090"/>
                <a:gd name="connsiteY161" fmla="*/ 1537879 h 2116090"/>
                <a:gd name="connsiteX162" fmla="*/ 132816 w 2116090"/>
                <a:gd name="connsiteY162" fmla="*/ 1580041 h 2116090"/>
                <a:gd name="connsiteX163" fmla="*/ 124739 w 2116090"/>
                <a:gd name="connsiteY163" fmla="*/ 1567995 h 2116090"/>
                <a:gd name="connsiteX164" fmla="*/ 1916865 w 2116090"/>
                <a:gd name="connsiteY164" fmla="*/ 1505756 h 2116090"/>
                <a:gd name="connsiteX165" fmla="*/ 1992247 w 2116090"/>
                <a:gd name="connsiteY165" fmla="*/ 1545909 h 2116090"/>
                <a:gd name="connsiteX166" fmla="*/ 1985068 w 2116090"/>
                <a:gd name="connsiteY166" fmla="*/ 1557955 h 2116090"/>
                <a:gd name="connsiteX167" fmla="*/ 1909686 w 2116090"/>
                <a:gd name="connsiteY167" fmla="*/ 1517802 h 2116090"/>
                <a:gd name="connsiteX168" fmla="*/ 177687 w 2116090"/>
                <a:gd name="connsiteY168" fmla="*/ 1479656 h 2116090"/>
                <a:gd name="connsiteX169" fmla="*/ 183969 w 2116090"/>
                <a:gd name="connsiteY169" fmla="*/ 1493710 h 2116090"/>
                <a:gd name="connsiteX170" fmla="*/ 106791 w 2116090"/>
                <a:gd name="connsiteY170" fmla="*/ 1531855 h 2116090"/>
                <a:gd name="connsiteX171" fmla="*/ 99612 w 2116090"/>
                <a:gd name="connsiteY171" fmla="*/ 1517802 h 2116090"/>
                <a:gd name="connsiteX172" fmla="*/ 1939300 w 2116090"/>
                <a:gd name="connsiteY172" fmla="*/ 1459580 h 2116090"/>
                <a:gd name="connsiteX173" fmla="*/ 2017375 w 2116090"/>
                <a:gd name="connsiteY173" fmla="*/ 1495718 h 2116090"/>
                <a:gd name="connsiteX174" fmla="*/ 2011093 w 2116090"/>
                <a:gd name="connsiteY174" fmla="*/ 1507764 h 2116090"/>
                <a:gd name="connsiteX175" fmla="*/ 1933018 w 2116090"/>
                <a:gd name="connsiteY175" fmla="*/ 1473634 h 2116090"/>
                <a:gd name="connsiteX176" fmla="*/ 157046 w 2116090"/>
                <a:gd name="connsiteY176" fmla="*/ 1433480 h 2116090"/>
                <a:gd name="connsiteX177" fmla="*/ 163328 w 2116090"/>
                <a:gd name="connsiteY177" fmla="*/ 1447534 h 2116090"/>
                <a:gd name="connsiteX178" fmla="*/ 83458 w 2116090"/>
                <a:gd name="connsiteY178" fmla="*/ 1481664 h 2116090"/>
                <a:gd name="connsiteX179" fmla="*/ 78074 w 2116090"/>
                <a:gd name="connsiteY179" fmla="*/ 1467610 h 2116090"/>
                <a:gd name="connsiteX180" fmla="*/ 1959043 w 2116090"/>
                <a:gd name="connsiteY180" fmla="*/ 1413403 h 2116090"/>
                <a:gd name="connsiteX181" fmla="*/ 2039810 w 2116090"/>
                <a:gd name="connsiteY181" fmla="*/ 1443518 h 2116090"/>
                <a:gd name="connsiteX182" fmla="*/ 2033528 w 2116090"/>
                <a:gd name="connsiteY182" fmla="*/ 1457572 h 2116090"/>
                <a:gd name="connsiteX183" fmla="*/ 1953658 w 2116090"/>
                <a:gd name="connsiteY183" fmla="*/ 1425449 h 2116090"/>
                <a:gd name="connsiteX184" fmla="*/ 139098 w 2116090"/>
                <a:gd name="connsiteY184" fmla="*/ 1387303 h 2116090"/>
                <a:gd name="connsiteX185" fmla="*/ 144483 w 2116090"/>
                <a:gd name="connsiteY185" fmla="*/ 1399349 h 2116090"/>
                <a:gd name="connsiteX186" fmla="*/ 63715 w 2116090"/>
                <a:gd name="connsiteY186" fmla="*/ 1431472 h 2116090"/>
                <a:gd name="connsiteX187" fmla="*/ 58331 w 2116090"/>
                <a:gd name="connsiteY187" fmla="*/ 1415411 h 2116090"/>
                <a:gd name="connsiteX188" fmla="*/ 1976991 w 2116090"/>
                <a:gd name="connsiteY188" fmla="*/ 1365219 h 2116090"/>
                <a:gd name="connsiteX189" fmla="*/ 2058656 w 2116090"/>
                <a:gd name="connsiteY189" fmla="*/ 1391319 h 2116090"/>
                <a:gd name="connsiteX190" fmla="*/ 2054169 w 2116090"/>
                <a:gd name="connsiteY190" fmla="*/ 1405373 h 2116090"/>
                <a:gd name="connsiteX191" fmla="*/ 1972504 w 2116090"/>
                <a:gd name="connsiteY191" fmla="*/ 1379273 h 2116090"/>
                <a:gd name="connsiteX192" fmla="*/ 123843 w 2116090"/>
                <a:gd name="connsiteY192" fmla="*/ 1337112 h 2116090"/>
                <a:gd name="connsiteX193" fmla="*/ 128330 w 2116090"/>
                <a:gd name="connsiteY193" fmla="*/ 1353174 h 2116090"/>
                <a:gd name="connsiteX194" fmla="*/ 45768 w 2116090"/>
                <a:gd name="connsiteY194" fmla="*/ 1377266 h 2116090"/>
                <a:gd name="connsiteX195" fmla="*/ 41281 w 2116090"/>
                <a:gd name="connsiteY195" fmla="*/ 1363212 h 2116090"/>
                <a:gd name="connsiteX196" fmla="*/ 1992248 w 2116090"/>
                <a:gd name="connsiteY196" fmla="*/ 1315027 h 2116090"/>
                <a:gd name="connsiteX197" fmla="*/ 2074810 w 2116090"/>
                <a:gd name="connsiteY197" fmla="*/ 1339119 h 2116090"/>
                <a:gd name="connsiteX198" fmla="*/ 2071220 w 2116090"/>
                <a:gd name="connsiteY198" fmla="*/ 1353173 h 2116090"/>
                <a:gd name="connsiteX199" fmla="*/ 1988658 w 2116090"/>
                <a:gd name="connsiteY199" fmla="*/ 1331089 h 2116090"/>
                <a:gd name="connsiteX200" fmla="*/ 111278 w 2116090"/>
                <a:gd name="connsiteY200" fmla="*/ 1288928 h 2116090"/>
                <a:gd name="connsiteX201" fmla="*/ 114868 w 2116090"/>
                <a:gd name="connsiteY201" fmla="*/ 1302982 h 2116090"/>
                <a:gd name="connsiteX202" fmla="*/ 31409 w 2116090"/>
                <a:gd name="connsiteY202" fmla="*/ 1325067 h 2116090"/>
                <a:gd name="connsiteX203" fmla="*/ 27819 w 2116090"/>
                <a:gd name="connsiteY203" fmla="*/ 1311013 h 2116090"/>
                <a:gd name="connsiteX204" fmla="*/ 2004812 w 2116090"/>
                <a:gd name="connsiteY204" fmla="*/ 1266843 h 2116090"/>
                <a:gd name="connsiteX205" fmla="*/ 2089168 w 2116090"/>
                <a:gd name="connsiteY205" fmla="*/ 1284912 h 2116090"/>
                <a:gd name="connsiteX206" fmla="*/ 2085578 w 2116090"/>
                <a:gd name="connsiteY206" fmla="*/ 1298965 h 2116090"/>
                <a:gd name="connsiteX207" fmla="*/ 2001222 w 2116090"/>
                <a:gd name="connsiteY207" fmla="*/ 1280897 h 2116090"/>
                <a:gd name="connsiteX208" fmla="*/ 100509 w 2116090"/>
                <a:gd name="connsiteY208" fmla="*/ 1238735 h 2116090"/>
                <a:gd name="connsiteX209" fmla="*/ 104099 w 2116090"/>
                <a:gd name="connsiteY209" fmla="*/ 1252789 h 2116090"/>
                <a:gd name="connsiteX210" fmla="*/ 18845 w 2116090"/>
                <a:gd name="connsiteY210" fmla="*/ 1270857 h 2116090"/>
                <a:gd name="connsiteX211" fmla="*/ 16153 w 2116090"/>
                <a:gd name="connsiteY211" fmla="*/ 1256804 h 2116090"/>
                <a:gd name="connsiteX212" fmla="*/ 2015580 w 2116090"/>
                <a:gd name="connsiteY212" fmla="*/ 1216651 h 2116090"/>
                <a:gd name="connsiteX213" fmla="*/ 2099937 w 2116090"/>
                <a:gd name="connsiteY213" fmla="*/ 1230705 h 2116090"/>
                <a:gd name="connsiteX214" fmla="*/ 2097245 w 2116090"/>
                <a:gd name="connsiteY214" fmla="*/ 1244758 h 2116090"/>
                <a:gd name="connsiteX215" fmla="*/ 2012888 w 2116090"/>
                <a:gd name="connsiteY215" fmla="*/ 1230705 h 2116090"/>
                <a:gd name="connsiteX216" fmla="*/ 93331 w 2116090"/>
                <a:gd name="connsiteY216" fmla="*/ 1188544 h 2116090"/>
                <a:gd name="connsiteX217" fmla="*/ 95126 w 2116090"/>
                <a:gd name="connsiteY217" fmla="*/ 1202598 h 2116090"/>
                <a:gd name="connsiteX218" fmla="*/ 9872 w 2116090"/>
                <a:gd name="connsiteY218" fmla="*/ 1216651 h 2116090"/>
                <a:gd name="connsiteX219" fmla="*/ 8077 w 2116090"/>
                <a:gd name="connsiteY219" fmla="*/ 1200590 h 2116090"/>
                <a:gd name="connsiteX220" fmla="*/ 2022760 w 2116090"/>
                <a:gd name="connsiteY220" fmla="*/ 1166459 h 2116090"/>
                <a:gd name="connsiteX221" fmla="*/ 2108014 w 2116090"/>
                <a:gd name="connsiteY221" fmla="*/ 1176497 h 2116090"/>
                <a:gd name="connsiteX222" fmla="*/ 2106219 w 2116090"/>
                <a:gd name="connsiteY222" fmla="*/ 1190551 h 2116090"/>
                <a:gd name="connsiteX223" fmla="*/ 2020965 w 2116090"/>
                <a:gd name="connsiteY223" fmla="*/ 1180513 h 2116090"/>
                <a:gd name="connsiteX224" fmla="*/ 88844 w 2116090"/>
                <a:gd name="connsiteY224" fmla="*/ 1138351 h 2116090"/>
                <a:gd name="connsiteX225" fmla="*/ 89741 w 2116090"/>
                <a:gd name="connsiteY225" fmla="*/ 1152406 h 2116090"/>
                <a:gd name="connsiteX226" fmla="*/ 3589 w 2116090"/>
                <a:gd name="connsiteY226" fmla="*/ 1160437 h 2116090"/>
                <a:gd name="connsiteX227" fmla="*/ 2692 w 2116090"/>
                <a:gd name="connsiteY227" fmla="*/ 1146382 h 2116090"/>
                <a:gd name="connsiteX228" fmla="*/ 2028144 w 2116090"/>
                <a:gd name="connsiteY228" fmla="*/ 1114259 h 2116090"/>
                <a:gd name="connsiteX229" fmla="*/ 2113398 w 2116090"/>
                <a:gd name="connsiteY229" fmla="*/ 1120283 h 2116090"/>
                <a:gd name="connsiteX230" fmla="*/ 2112501 w 2116090"/>
                <a:gd name="connsiteY230" fmla="*/ 1136345 h 2116090"/>
                <a:gd name="connsiteX231" fmla="*/ 2026349 w 2116090"/>
                <a:gd name="connsiteY231" fmla="*/ 1130322 h 2116090"/>
                <a:gd name="connsiteX232" fmla="*/ 86152 w 2116090"/>
                <a:gd name="connsiteY232" fmla="*/ 1088160 h 2116090"/>
                <a:gd name="connsiteX233" fmla="*/ 86152 w 2116090"/>
                <a:gd name="connsiteY233" fmla="*/ 1102214 h 2116090"/>
                <a:gd name="connsiteX234" fmla="*/ 0 w 2116090"/>
                <a:gd name="connsiteY234" fmla="*/ 1106229 h 2116090"/>
                <a:gd name="connsiteX235" fmla="*/ 0 w 2116090"/>
                <a:gd name="connsiteY235" fmla="*/ 1092175 h 2116090"/>
                <a:gd name="connsiteX236" fmla="*/ 2029939 w 2116090"/>
                <a:gd name="connsiteY236" fmla="*/ 1064068 h 2116090"/>
                <a:gd name="connsiteX237" fmla="*/ 2116090 w 2116090"/>
                <a:gd name="connsiteY237" fmla="*/ 1066076 h 2116090"/>
                <a:gd name="connsiteX238" fmla="*/ 2116090 w 2116090"/>
                <a:gd name="connsiteY238" fmla="*/ 1080130 h 2116090"/>
                <a:gd name="connsiteX239" fmla="*/ 2029041 w 2116090"/>
                <a:gd name="connsiteY239" fmla="*/ 1080130 h 2116090"/>
                <a:gd name="connsiteX240" fmla="*/ 0 w 2116090"/>
                <a:gd name="connsiteY240" fmla="*/ 1035961 h 2116090"/>
                <a:gd name="connsiteX241" fmla="*/ 86152 w 2116090"/>
                <a:gd name="connsiteY241" fmla="*/ 1035961 h 2116090"/>
                <a:gd name="connsiteX242" fmla="*/ 86152 w 2116090"/>
                <a:gd name="connsiteY242" fmla="*/ 1052023 h 2116090"/>
                <a:gd name="connsiteX243" fmla="*/ 0 w 2116090"/>
                <a:gd name="connsiteY243" fmla="*/ 1050015 h 2116090"/>
                <a:gd name="connsiteX244" fmla="*/ 2115193 w 2116090"/>
                <a:gd name="connsiteY244" fmla="*/ 1009860 h 2116090"/>
                <a:gd name="connsiteX245" fmla="*/ 2116090 w 2116090"/>
                <a:gd name="connsiteY245" fmla="*/ 1023914 h 2116090"/>
                <a:gd name="connsiteX246" fmla="*/ 2029939 w 2116090"/>
                <a:gd name="connsiteY246" fmla="*/ 1027929 h 2116090"/>
                <a:gd name="connsiteX247" fmla="*/ 2029041 w 2116090"/>
                <a:gd name="connsiteY247" fmla="*/ 1013875 h 2116090"/>
                <a:gd name="connsiteX248" fmla="*/ 3590 w 2116090"/>
                <a:gd name="connsiteY248" fmla="*/ 981753 h 2116090"/>
                <a:gd name="connsiteX249" fmla="*/ 88844 w 2116090"/>
                <a:gd name="connsiteY249" fmla="*/ 985768 h 2116090"/>
                <a:gd name="connsiteX250" fmla="*/ 87947 w 2116090"/>
                <a:gd name="connsiteY250" fmla="*/ 999822 h 2116090"/>
                <a:gd name="connsiteX251" fmla="*/ 1795 w 2116090"/>
                <a:gd name="connsiteY251" fmla="*/ 995807 h 2116090"/>
                <a:gd name="connsiteX252" fmla="*/ 2111603 w 2116090"/>
                <a:gd name="connsiteY252" fmla="*/ 955654 h 2116090"/>
                <a:gd name="connsiteX253" fmla="*/ 2113398 w 2116090"/>
                <a:gd name="connsiteY253" fmla="*/ 969709 h 2116090"/>
                <a:gd name="connsiteX254" fmla="*/ 2027247 w 2116090"/>
                <a:gd name="connsiteY254" fmla="*/ 977740 h 2116090"/>
                <a:gd name="connsiteX255" fmla="*/ 2026349 w 2116090"/>
                <a:gd name="connsiteY255" fmla="*/ 963685 h 2116090"/>
                <a:gd name="connsiteX256" fmla="*/ 8974 w 2116090"/>
                <a:gd name="connsiteY256" fmla="*/ 925538 h 2116090"/>
                <a:gd name="connsiteX257" fmla="*/ 94228 w 2116090"/>
                <a:gd name="connsiteY257" fmla="*/ 935576 h 2116090"/>
                <a:gd name="connsiteX258" fmla="*/ 93331 w 2116090"/>
                <a:gd name="connsiteY258" fmla="*/ 949630 h 2116090"/>
                <a:gd name="connsiteX259" fmla="*/ 7179 w 2116090"/>
                <a:gd name="connsiteY259" fmla="*/ 939592 h 2116090"/>
                <a:gd name="connsiteX260" fmla="*/ 2106218 w 2116090"/>
                <a:gd name="connsiteY260" fmla="*/ 899439 h 2116090"/>
                <a:gd name="connsiteX261" fmla="*/ 2108013 w 2116090"/>
                <a:gd name="connsiteY261" fmla="*/ 915500 h 2116090"/>
                <a:gd name="connsiteX262" fmla="*/ 2022759 w 2116090"/>
                <a:gd name="connsiteY262" fmla="*/ 927546 h 2116090"/>
                <a:gd name="connsiteX263" fmla="*/ 2020067 w 2116090"/>
                <a:gd name="connsiteY263" fmla="*/ 911485 h 2116090"/>
                <a:gd name="connsiteX264" fmla="*/ 17948 w 2116090"/>
                <a:gd name="connsiteY264" fmla="*/ 869323 h 2116090"/>
                <a:gd name="connsiteX265" fmla="*/ 103202 w 2116090"/>
                <a:gd name="connsiteY265" fmla="*/ 885385 h 2116090"/>
                <a:gd name="connsiteX266" fmla="*/ 100510 w 2116090"/>
                <a:gd name="connsiteY266" fmla="*/ 899439 h 2116090"/>
                <a:gd name="connsiteX267" fmla="*/ 15256 w 2116090"/>
                <a:gd name="connsiteY267" fmla="*/ 885385 h 2116090"/>
                <a:gd name="connsiteX268" fmla="*/ 2096347 w 2116090"/>
                <a:gd name="connsiteY268" fmla="*/ 845231 h 2116090"/>
                <a:gd name="connsiteX269" fmla="*/ 2099937 w 2116090"/>
                <a:gd name="connsiteY269" fmla="*/ 859285 h 2116090"/>
                <a:gd name="connsiteX270" fmla="*/ 2014683 w 2116090"/>
                <a:gd name="connsiteY270" fmla="*/ 877353 h 2116090"/>
                <a:gd name="connsiteX271" fmla="*/ 2011991 w 2116090"/>
                <a:gd name="connsiteY271" fmla="*/ 863300 h 2116090"/>
                <a:gd name="connsiteX272" fmla="*/ 29614 w 2116090"/>
                <a:gd name="connsiteY272" fmla="*/ 817123 h 2116090"/>
                <a:gd name="connsiteX273" fmla="*/ 113971 w 2116090"/>
                <a:gd name="connsiteY273" fmla="*/ 835192 h 2116090"/>
                <a:gd name="connsiteX274" fmla="*/ 110381 w 2116090"/>
                <a:gd name="connsiteY274" fmla="*/ 849245 h 2116090"/>
                <a:gd name="connsiteX275" fmla="*/ 26922 w 2116090"/>
                <a:gd name="connsiteY275" fmla="*/ 831177 h 2116090"/>
                <a:gd name="connsiteX276" fmla="*/ 2084681 w 2116090"/>
                <a:gd name="connsiteY276" fmla="*/ 791024 h 2116090"/>
                <a:gd name="connsiteX277" fmla="*/ 2088271 w 2116090"/>
                <a:gd name="connsiteY277" fmla="*/ 805078 h 2116090"/>
                <a:gd name="connsiteX278" fmla="*/ 2004812 w 2116090"/>
                <a:gd name="connsiteY278" fmla="*/ 827163 h 2116090"/>
                <a:gd name="connsiteX279" fmla="*/ 2001222 w 2116090"/>
                <a:gd name="connsiteY279" fmla="*/ 813109 h 2116090"/>
                <a:gd name="connsiteX280" fmla="*/ 43973 w 2116090"/>
                <a:gd name="connsiteY280" fmla="*/ 762917 h 2116090"/>
                <a:gd name="connsiteX281" fmla="*/ 127432 w 2116090"/>
                <a:gd name="connsiteY281" fmla="*/ 785002 h 2116090"/>
                <a:gd name="connsiteX282" fmla="*/ 122945 w 2116090"/>
                <a:gd name="connsiteY282" fmla="*/ 801063 h 2116090"/>
                <a:gd name="connsiteX283" fmla="*/ 40383 w 2116090"/>
                <a:gd name="connsiteY283" fmla="*/ 776971 h 2116090"/>
                <a:gd name="connsiteX284" fmla="*/ 2069426 w 2116090"/>
                <a:gd name="connsiteY284" fmla="*/ 738824 h 2116090"/>
                <a:gd name="connsiteX285" fmla="*/ 2073913 w 2116090"/>
                <a:gd name="connsiteY285" fmla="*/ 752878 h 2116090"/>
                <a:gd name="connsiteX286" fmla="*/ 1991351 w 2116090"/>
                <a:gd name="connsiteY286" fmla="*/ 778978 h 2116090"/>
                <a:gd name="connsiteX287" fmla="*/ 1987761 w 2116090"/>
                <a:gd name="connsiteY287" fmla="*/ 762917 h 2116090"/>
                <a:gd name="connsiteX288" fmla="*/ 61921 w 2116090"/>
                <a:gd name="connsiteY288" fmla="*/ 708709 h 2116090"/>
                <a:gd name="connsiteX289" fmla="*/ 143586 w 2116090"/>
                <a:gd name="connsiteY289" fmla="*/ 736816 h 2116090"/>
                <a:gd name="connsiteX290" fmla="*/ 139099 w 2116090"/>
                <a:gd name="connsiteY290" fmla="*/ 750870 h 2116090"/>
                <a:gd name="connsiteX291" fmla="*/ 56537 w 2116090"/>
                <a:gd name="connsiteY291" fmla="*/ 724770 h 2116090"/>
                <a:gd name="connsiteX292" fmla="*/ 2052375 w 2116090"/>
                <a:gd name="connsiteY292" fmla="*/ 684617 h 2116090"/>
                <a:gd name="connsiteX293" fmla="*/ 2056862 w 2116090"/>
                <a:gd name="connsiteY293" fmla="*/ 698671 h 2116090"/>
                <a:gd name="connsiteX294" fmla="*/ 1976095 w 2116090"/>
                <a:gd name="connsiteY294" fmla="*/ 728786 h 2116090"/>
                <a:gd name="connsiteX295" fmla="*/ 1970710 w 2116090"/>
                <a:gd name="connsiteY295" fmla="*/ 716740 h 2116090"/>
                <a:gd name="connsiteX296" fmla="*/ 82561 w 2116090"/>
                <a:gd name="connsiteY296" fmla="*/ 658518 h 2116090"/>
                <a:gd name="connsiteX297" fmla="*/ 161533 w 2116090"/>
                <a:gd name="connsiteY297" fmla="*/ 690641 h 2116090"/>
                <a:gd name="connsiteX298" fmla="*/ 156148 w 2116090"/>
                <a:gd name="connsiteY298" fmla="*/ 702687 h 2116090"/>
                <a:gd name="connsiteX299" fmla="*/ 76279 w 2116090"/>
                <a:gd name="connsiteY299" fmla="*/ 672572 h 2116090"/>
                <a:gd name="connsiteX300" fmla="*/ 2031734 w 2116090"/>
                <a:gd name="connsiteY300" fmla="*/ 634426 h 2116090"/>
                <a:gd name="connsiteX301" fmla="*/ 2038016 w 2116090"/>
                <a:gd name="connsiteY301" fmla="*/ 648480 h 2116090"/>
                <a:gd name="connsiteX302" fmla="*/ 1958147 w 2116090"/>
                <a:gd name="connsiteY302" fmla="*/ 682610 h 2116090"/>
                <a:gd name="connsiteX303" fmla="*/ 1952762 w 2116090"/>
                <a:gd name="connsiteY303" fmla="*/ 668556 h 2116090"/>
                <a:gd name="connsiteX304" fmla="*/ 104997 w 2116090"/>
                <a:gd name="connsiteY304" fmla="*/ 608325 h 2116090"/>
                <a:gd name="connsiteX305" fmla="*/ 183072 w 2116090"/>
                <a:gd name="connsiteY305" fmla="*/ 642455 h 2116090"/>
                <a:gd name="connsiteX306" fmla="*/ 176790 w 2116090"/>
                <a:gd name="connsiteY306" fmla="*/ 656509 h 2116090"/>
                <a:gd name="connsiteX307" fmla="*/ 98715 w 2116090"/>
                <a:gd name="connsiteY307" fmla="*/ 620371 h 2116090"/>
                <a:gd name="connsiteX308" fmla="*/ 2009299 w 2116090"/>
                <a:gd name="connsiteY308" fmla="*/ 584233 h 2116090"/>
                <a:gd name="connsiteX309" fmla="*/ 2015581 w 2116090"/>
                <a:gd name="connsiteY309" fmla="*/ 598287 h 2116090"/>
                <a:gd name="connsiteX310" fmla="*/ 1937506 w 2116090"/>
                <a:gd name="connsiteY310" fmla="*/ 636432 h 2116090"/>
                <a:gd name="connsiteX311" fmla="*/ 1931224 w 2116090"/>
                <a:gd name="connsiteY311" fmla="*/ 622379 h 2116090"/>
                <a:gd name="connsiteX312" fmla="*/ 130124 w 2116090"/>
                <a:gd name="connsiteY312" fmla="*/ 558134 h 2116090"/>
                <a:gd name="connsiteX313" fmla="*/ 206405 w 2116090"/>
                <a:gd name="connsiteY313" fmla="*/ 598287 h 2116090"/>
                <a:gd name="connsiteX314" fmla="*/ 199226 w 2116090"/>
                <a:gd name="connsiteY314" fmla="*/ 610333 h 2116090"/>
                <a:gd name="connsiteX315" fmla="*/ 122945 w 2116090"/>
                <a:gd name="connsiteY315" fmla="*/ 570180 h 2116090"/>
                <a:gd name="connsiteX316" fmla="*/ 1983273 w 2116090"/>
                <a:gd name="connsiteY316" fmla="*/ 536049 h 2116090"/>
                <a:gd name="connsiteX317" fmla="*/ 1990452 w 2116090"/>
                <a:gd name="connsiteY317" fmla="*/ 548095 h 2116090"/>
                <a:gd name="connsiteX318" fmla="*/ 1915070 w 2116090"/>
                <a:gd name="connsiteY318" fmla="*/ 590257 h 2116090"/>
                <a:gd name="connsiteX319" fmla="*/ 1907891 w 2116090"/>
                <a:gd name="connsiteY319" fmla="*/ 578211 h 2116090"/>
                <a:gd name="connsiteX320" fmla="*/ 157944 w 2116090"/>
                <a:gd name="connsiteY320" fmla="*/ 509949 h 2116090"/>
                <a:gd name="connsiteX321" fmla="*/ 232428 w 2116090"/>
                <a:gd name="connsiteY321" fmla="*/ 552110 h 2116090"/>
                <a:gd name="connsiteX322" fmla="*/ 224351 w 2116090"/>
                <a:gd name="connsiteY322" fmla="*/ 566163 h 2116090"/>
                <a:gd name="connsiteX323" fmla="*/ 149867 w 2116090"/>
                <a:gd name="connsiteY323" fmla="*/ 521995 h 2116090"/>
                <a:gd name="connsiteX324" fmla="*/ 1955455 w 2116090"/>
                <a:gd name="connsiteY324" fmla="*/ 487865 h 2116090"/>
                <a:gd name="connsiteX325" fmla="*/ 1962634 w 2116090"/>
                <a:gd name="connsiteY325" fmla="*/ 499911 h 2116090"/>
                <a:gd name="connsiteX326" fmla="*/ 1889944 w 2116090"/>
                <a:gd name="connsiteY326" fmla="*/ 546088 h 2116090"/>
                <a:gd name="connsiteX327" fmla="*/ 1881867 w 2116090"/>
                <a:gd name="connsiteY327" fmla="*/ 534042 h 2116090"/>
                <a:gd name="connsiteX328" fmla="*/ 188456 w 2116090"/>
                <a:gd name="connsiteY328" fmla="*/ 463773 h 2116090"/>
                <a:gd name="connsiteX329" fmla="*/ 260248 w 2116090"/>
                <a:gd name="connsiteY329" fmla="*/ 509950 h 2116090"/>
                <a:gd name="connsiteX330" fmla="*/ 251274 w 2116090"/>
                <a:gd name="connsiteY330" fmla="*/ 524004 h 2116090"/>
                <a:gd name="connsiteX331" fmla="*/ 180379 w 2116090"/>
                <a:gd name="connsiteY331" fmla="*/ 475819 h 2116090"/>
                <a:gd name="connsiteX332" fmla="*/ 1924044 w 2116090"/>
                <a:gd name="connsiteY332" fmla="*/ 441688 h 2116090"/>
                <a:gd name="connsiteX333" fmla="*/ 1933018 w 2116090"/>
                <a:gd name="connsiteY333" fmla="*/ 453734 h 2116090"/>
                <a:gd name="connsiteX334" fmla="*/ 1862123 w 2116090"/>
                <a:gd name="connsiteY334" fmla="*/ 503926 h 2116090"/>
                <a:gd name="connsiteX335" fmla="*/ 1854046 w 2116090"/>
                <a:gd name="connsiteY335" fmla="*/ 491880 h 2116090"/>
                <a:gd name="connsiteX336" fmla="*/ 221659 w 2116090"/>
                <a:gd name="connsiteY336" fmla="*/ 417596 h 2116090"/>
                <a:gd name="connsiteX337" fmla="*/ 289863 w 2116090"/>
                <a:gd name="connsiteY337" fmla="*/ 469796 h 2116090"/>
                <a:gd name="connsiteX338" fmla="*/ 280889 w 2116090"/>
                <a:gd name="connsiteY338" fmla="*/ 481842 h 2116090"/>
                <a:gd name="connsiteX339" fmla="*/ 212685 w 2116090"/>
                <a:gd name="connsiteY339" fmla="*/ 429642 h 2116090"/>
                <a:gd name="connsiteX340" fmla="*/ 1891739 w 2116090"/>
                <a:gd name="connsiteY340" fmla="*/ 397519 h 2116090"/>
                <a:gd name="connsiteX341" fmla="*/ 1900713 w 2116090"/>
                <a:gd name="connsiteY341" fmla="*/ 409565 h 2116090"/>
                <a:gd name="connsiteX342" fmla="*/ 1832509 w 2116090"/>
                <a:gd name="connsiteY342" fmla="*/ 463772 h 2116090"/>
                <a:gd name="connsiteX343" fmla="*/ 1823535 w 2116090"/>
                <a:gd name="connsiteY343" fmla="*/ 451726 h 2116090"/>
                <a:gd name="connsiteX344" fmla="*/ 256659 w 2116090"/>
                <a:gd name="connsiteY344" fmla="*/ 375435 h 2116090"/>
                <a:gd name="connsiteX345" fmla="*/ 322170 w 2116090"/>
                <a:gd name="connsiteY345" fmla="*/ 429642 h 2116090"/>
                <a:gd name="connsiteX346" fmla="*/ 313196 w 2116090"/>
                <a:gd name="connsiteY346" fmla="*/ 441688 h 2116090"/>
                <a:gd name="connsiteX347" fmla="*/ 246788 w 2116090"/>
                <a:gd name="connsiteY347" fmla="*/ 385473 h 2116090"/>
                <a:gd name="connsiteX348" fmla="*/ 1856738 w 2116090"/>
                <a:gd name="connsiteY348" fmla="*/ 355358 h 2116090"/>
                <a:gd name="connsiteX349" fmla="*/ 1866609 w 2116090"/>
                <a:gd name="connsiteY349" fmla="*/ 365397 h 2116090"/>
                <a:gd name="connsiteX350" fmla="*/ 1801099 w 2116090"/>
                <a:gd name="connsiteY350" fmla="*/ 423619 h 2116090"/>
                <a:gd name="connsiteX351" fmla="*/ 1791227 w 2116090"/>
                <a:gd name="connsiteY351" fmla="*/ 411573 h 2116090"/>
                <a:gd name="connsiteX352" fmla="*/ 294350 w 2116090"/>
                <a:gd name="connsiteY352" fmla="*/ 333274 h 2116090"/>
                <a:gd name="connsiteX353" fmla="*/ 356271 w 2116090"/>
                <a:gd name="connsiteY353" fmla="*/ 391497 h 2116090"/>
                <a:gd name="connsiteX354" fmla="*/ 346399 w 2116090"/>
                <a:gd name="connsiteY354" fmla="*/ 401535 h 2116090"/>
                <a:gd name="connsiteX355" fmla="*/ 283581 w 2116090"/>
                <a:gd name="connsiteY355" fmla="*/ 343313 h 2116090"/>
                <a:gd name="connsiteX356" fmla="*/ 1819048 w 2116090"/>
                <a:gd name="connsiteY356" fmla="*/ 315204 h 2116090"/>
                <a:gd name="connsiteX357" fmla="*/ 1828919 w 2116090"/>
                <a:gd name="connsiteY357" fmla="*/ 325243 h 2116090"/>
                <a:gd name="connsiteX358" fmla="*/ 1766998 w 2116090"/>
                <a:gd name="connsiteY358" fmla="*/ 385474 h 2116090"/>
                <a:gd name="connsiteX359" fmla="*/ 1757126 w 2116090"/>
                <a:gd name="connsiteY359" fmla="*/ 375436 h 2116090"/>
                <a:gd name="connsiteX360" fmla="*/ 333836 w 2116090"/>
                <a:gd name="connsiteY360" fmla="*/ 295127 h 2116090"/>
                <a:gd name="connsiteX361" fmla="*/ 393065 w 2116090"/>
                <a:gd name="connsiteY361" fmla="*/ 355359 h 2116090"/>
                <a:gd name="connsiteX362" fmla="*/ 382296 w 2116090"/>
                <a:gd name="connsiteY362" fmla="*/ 365397 h 2116090"/>
                <a:gd name="connsiteX363" fmla="*/ 322170 w 2116090"/>
                <a:gd name="connsiteY363" fmla="*/ 303158 h 2116090"/>
                <a:gd name="connsiteX364" fmla="*/ 1779561 w 2116090"/>
                <a:gd name="connsiteY364" fmla="*/ 277059 h 2116090"/>
                <a:gd name="connsiteX365" fmla="*/ 1790330 w 2116090"/>
                <a:gd name="connsiteY365" fmla="*/ 287097 h 2116090"/>
                <a:gd name="connsiteX366" fmla="*/ 1731101 w 2116090"/>
                <a:gd name="connsiteY366" fmla="*/ 349335 h 2116090"/>
                <a:gd name="connsiteX367" fmla="*/ 1720332 w 2116090"/>
                <a:gd name="connsiteY367" fmla="*/ 339297 h 2116090"/>
                <a:gd name="connsiteX368" fmla="*/ 374219 w 2116090"/>
                <a:gd name="connsiteY368" fmla="*/ 256982 h 2116090"/>
                <a:gd name="connsiteX369" fmla="*/ 430756 w 2116090"/>
                <a:gd name="connsiteY369" fmla="*/ 321229 h 2116090"/>
                <a:gd name="connsiteX370" fmla="*/ 419987 w 2116090"/>
                <a:gd name="connsiteY370" fmla="*/ 331267 h 2116090"/>
                <a:gd name="connsiteX371" fmla="*/ 363450 w 2116090"/>
                <a:gd name="connsiteY371" fmla="*/ 267021 h 2116090"/>
                <a:gd name="connsiteX372" fmla="*/ 1738281 w 2116090"/>
                <a:gd name="connsiteY372" fmla="*/ 240921 h 2116090"/>
                <a:gd name="connsiteX373" fmla="*/ 1749050 w 2116090"/>
                <a:gd name="connsiteY373" fmla="*/ 248952 h 2116090"/>
                <a:gd name="connsiteX374" fmla="*/ 1694308 w 2116090"/>
                <a:gd name="connsiteY374" fmla="*/ 317212 h 2116090"/>
                <a:gd name="connsiteX375" fmla="*/ 1682642 w 2116090"/>
                <a:gd name="connsiteY375" fmla="*/ 307174 h 2116090"/>
                <a:gd name="connsiteX376" fmla="*/ 417295 w 2116090"/>
                <a:gd name="connsiteY376" fmla="*/ 220845 h 2116090"/>
                <a:gd name="connsiteX377" fmla="*/ 471140 w 2116090"/>
                <a:gd name="connsiteY377" fmla="*/ 289105 h 2116090"/>
                <a:gd name="connsiteX378" fmla="*/ 459474 w 2116090"/>
                <a:gd name="connsiteY378" fmla="*/ 297136 h 2116090"/>
                <a:gd name="connsiteX379" fmla="*/ 405629 w 2116090"/>
                <a:gd name="connsiteY379" fmla="*/ 230883 h 2116090"/>
                <a:gd name="connsiteX380" fmla="*/ 1694307 w 2116090"/>
                <a:gd name="connsiteY380" fmla="*/ 206789 h 2116090"/>
                <a:gd name="connsiteX381" fmla="*/ 1706871 w 2116090"/>
                <a:gd name="connsiteY381" fmla="*/ 214820 h 2116090"/>
                <a:gd name="connsiteX382" fmla="*/ 1654822 w 2116090"/>
                <a:gd name="connsiteY382" fmla="*/ 285089 h 2116090"/>
                <a:gd name="connsiteX383" fmla="*/ 1642258 w 2116090"/>
                <a:gd name="connsiteY383" fmla="*/ 275051 h 2116090"/>
                <a:gd name="connsiteX384" fmla="*/ 463063 w 2116090"/>
                <a:gd name="connsiteY384" fmla="*/ 188721 h 2116090"/>
                <a:gd name="connsiteX385" fmla="*/ 512421 w 2116090"/>
                <a:gd name="connsiteY385" fmla="*/ 258990 h 2116090"/>
                <a:gd name="connsiteX386" fmla="*/ 499857 w 2116090"/>
                <a:gd name="connsiteY386" fmla="*/ 267021 h 2116090"/>
                <a:gd name="connsiteX387" fmla="*/ 450499 w 2116090"/>
                <a:gd name="connsiteY387" fmla="*/ 196752 h 2116090"/>
                <a:gd name="connsiteX388" fmla="*/ 1649438 w 2116090"/>
                <a:gd name="connsiteY388" fmla="*/ 174667 h 2116090"/>
                <a:gd name="connsiteX389" fmla="*/ 1662002 w 2116090"/>
                <a:gd name="connsiteY389" fmla="*/ 182698 h 2116090"/>
                <a:gd name="connsiteX390" fmla="*/ 1613542 w 2116090"/>
                <a:gd name="connsiteY390" fmla="*/ 254973 h 2116090"/>
                <a:gd name="connsiteX391" fmla="*/ 1600978 w 2116090"/>
                <a:gd name="connsiteY391" fmla="*/ 246943 h 2116090"/>
                <a:gd name="connsiteX392" fmla="*/ 509728 w 2116090"/>
                <a:gd name="connsiteY392" fmla="*/ 158605 h 2116090"/>
                <a:gd name="connsiteX393" fmla="*/ 555496 w 2116090"/>
                <a:gd name="connsiteY393" fmla="*/ 230881 h 2116090"/>
                <a:gd name="connsiteX394" fmla="*/ 542035 w 2116090"/>
                <a:gd name="connsiteY394" fmla="*/ 238911 h 2116090"/>
                <a:gd name="connsiteX395" fmla="*/ 496267 w 2116090"/>
                <a:gd name="connsiteY395" fmla="*/ 166636 h 2116090"/>
                <a:gd name="connsiteX396" fmla="*/ 1602771 w 2116090"/>
                <a:gd name="connsiteY396" fmla="*/ 144552 h 2116090"/>
                <a:gd name="connsiteX397" fmla="*/ 1615335 w 2116090"/>
                <a:gd name="connsiteY397" fmla="*/ 152583 h 2116090"/>
                <a:gd name="connsiteX398" fmla="*/ 1571362 w 2116090"/>
                <a:gd name="connsiteY398" fmla="*/ 226867 h 2116090"/>
                <a:gd name="connsiteX399" fmla="*/ 1557901 w 2116090"/>
                <a:gd name="connsiteY399" fmla="*/ 218836 h 2116090"/>
                <a:gd name="connsiteX400" fmla="*/ 557291 w 2116090"/>
                <a:gd name="connsiteY400" fmla="*/ 130498 h 2116090"/>
                <a:gd name="connsiteX401" fmla="*/ 599469 w 2116090"/>
                <a:gd name="connsiteY401" fmla="*/ 206790 h 2116090"/>
                <a:gd name="connsiteX402" fmla="*/ 586008 w 2116090"/>
                <a:gd name="connsiteY402" fmla="*/ 212813 h 2116090"/>
                <a:gd name="connsiteX403" fmla="*/ 544727 w 2116090"/>
                <a:gd name="connsiteY403" fmla="*/ 136521 h 2116090"/>
                <a:gd name="connsiteX404" fmla="*/ 1554313 w 2116090"/>
                <a:gd name="connsiteY404" fmla="*/ 118453 h 2116090"/>
                <a:gd name="connsiteX405" fmla="*/ 1567774 w 2116090"/>
                <a:gd name="connsiteY405" fmla="*/ 124476 h 2116090"/>
                <a:gd name="connsiteX406" fmla="*/ 1527390 w 2116090"/>
                <a:gd name="connsiteY406" fmla="*/ 202776 h 2116090"/>
                <a:gd name="connsiteX407" fmla="*/ 1513929 w 2116090"/>
                <a:gd name="connsiteY407" fmla="*/ 194745 h 2116090"/>
                <a:gd name="connsiteX408" fmla="*/ 606649 w 2116090"/>
                <a:gd name="connsiteY408" fmla="*/ 104400 h 2116090"/>
                <a:gd name="connsiteX409" fmla="*/ 645238 w 2116090"/>
                <a:gd name="connsiteY409" fmla="*/ 182700 h 2116090"/>
                <a:gd name="connsiteX410" fmla="*/ 631777 w 2116090"/>
                <a:gd name="connsiteY410" fmla="*/ 188723 h 2116090"/>
                <a:gd name="connsiteX411" fmla="*/ 594085 w 2116090"/>
                <a:gd name="connsiteY411" fmla="*/ 110423 h 2116090"/>
                <a:gd name="connsiteX412" fmla="*/ 1504955 w 2116090"/>
                <a:gd name="connsiteY412" fmla="*/ 94361 h 2116090"/>
                <a:gd name="connsiteX413" fmla="*/ 1518416 w 2116090"/>
                <a:gd name="connsiteY413" fmla="*/ 100384 h 2116090"/>
                <a:gd name="connsiteX414" fmla="*/ 1481622 w 2116090"/>
                <a:gd name="connsiteY414" fmla="*/ 178684 h 2116090"/>
                <a:gd name="connsiteX415" fmla="*/ 1468161 w 2116090"/>
                <a:gd name="connsiteY415" fmla="*/ 172661 h 2116090"/>
                <a:gd name="connsiteX416" fmla="*/ 657800 w 2116090"/>
                <a:gd name="connsiteY416" fmla="*/ 82314 h 2116090"/>
                <a:gd name="connsiteX417" fmla="*/ 691004 w 2116090"/>
                <a:gd name="connsiteY417" fmla="*/ 160614 h 2116090"/>
                <a:gd name="connsiteX418" fmla="*/ 677543 w 2116090"/>
                <a:gd name="connsiteY418" fmla="*/ 166637 h 2116090"/>
                <a:gd name="connsiteX419" fmla="*/ 644339 w 2116090"/>
                <a:gd name="connsiteY419" fmla="*/ 88337 h 2116090"/>
                <a:gd name="connsiteX420" fmla="*/ 1453802 w 2116090"/>
                <a:gd name="connsiteY420" fmla="*/ 72276 h 2116090"/>
                <a:gd name="connsiteX421" fmla="*/ 1468160 w 2116090"/>
                <a:gd name="connsiteY421" fmla="*/ 78299 h 2116090"/>
                <a:gd name="connsiteX422" fmla="*/ 1434956 w 2116090"/>
                <a:gd name="connsiteY422" fmla="*/ 158606 h 2116090"/>
                <a:gd name="connsiteX423" fmla="*/ 1421495 w 2116090"/>
                <a:gd name="connsiteY423" fmla="*/ 152583 h 2116090"/>
                <a:gd name="connsiteX424" fmla="*/ 709851 w 2116090"/>
                <a:gd name="connsiteY424" fmla="*/ 62237 h 2116090"/>
                <a:gd name="connsiteX425" fmla="*/ 739466 w 2116090"/>
                <a:gd name="connsiteY425" fmla="*/ 142544 h 2116090"/>
                <a:gd name="connsiteX426" fmla="*/ 725107 w 2116090"/>
                <a:gd name="connsiteY426" fmla="*/ 148567 h 2116090"/>
                <a:gd name="connsiteX427" fmla="*/ 695492 w 2116090"/>
                <a:gd name="connsiteY427" fmla="*/ 68260 h 2116090"/>
                <a:gd name="connsiteX428" fmla="*/ 1401752 w 2116090"/>
                <a:gd name="connsiteY428" fmla="*/ 54207 h 2116090"/>
                <a:gd name="connsiteX429" fmla="*/ 1416111 w 2116090"/>
                <a:gd name="connsiteY429" fmla="*/ 58222 h 2116090"/>
                <a:gd name="connsiteX430" fmla="*/ 1388291 w 2116090"/>
                <a:gd name="connsiteY430" fmla="*/ 140537 h 2116090"/>
                <a:gd name="connsiteX431" fmla="*/ 1373932 w 2116090"/>
                <a:gd name="connsiteY431" fmla="*/ 134514 h 2116090"/>
                <a:gd name="connsiteX432" fmla="*/ 761900 w 2116090"/>
                <a:gd name="connsiteY432" fmla="*/ 44169 h 2116090"/>
                <a:gd name="connsiteX433" fmla="*/ 787925 w 2116090"/>
                <a:gd name="connsiteY433" fmla="*/ 126484 h 2116090"/>
                <a:gd name="connsiteX434" fmla="*/ 772669 w 2116090"/>
                <a:gd name="connsiteY434" fmla="*/ 130499 h 2116090"/>
                <a:gd name="connsiteX435" fmla="*/ 748439 w 2116090"/>
                <a:gd name="connsiteY435" fmla="*/ 48184 h 2116090"/>
                <a:gd name="connsiteX436" fmla="*/ 1349702 w 2116090"/>
                <a:gd name="connsiteY436" fmla="*/ 38145 h 2116090"/>
                <a:gd name="connsiteX437" fmla="*/ 1363163 w 2116090"/>
                <a:gd name="connsiteY437" fmla="*/ 42160 h 2116090"/>
                <a:gd name="connsiteX438" fmla="*/ 1339831 w 2116090"/>
                <a:gd name="connsiteY438" fmla="*/ 124475 h 2116090"/>
                <a:gd name="connsiteX439" fmla="*/ 1325472 w 2116090"/>
                <a:gd name="connsiteY439" fmla="*/ 120460 h 2116090"/>
                <a:gd name="connsiteX440" fmla="*/ 815745 w 2116090"/>
                <a:gd name="connsiteY440" fmla="*/ 30115 h 2116090"/>
                <a:gd name="connsiteX441" fmla="*/ 836386 w 2116090"/>
                <a:gd name="connsiteY441" fmla="*/ 114438 h 2116090"/>
                <a:gd name="connsiteX442" fmla="*/ 822027 w 2116090"/>
                <a:gd name="connsiteY442" fmla="*/ 118453 h 2116090"/>
                <a:gd name="connsiteX443" fmla="*/ 801386 w 2116090"/>
                <a:gd name="connsiteY443" fmla="*/ 34130 h 2116090"/>
                <a:gd name="connsiteX444" fmla="*/ 1294960 w 2116090"/>
                <a:gd name="connsiteY444" fmla="*/ 24092 h 2116090"/>
                <a:gd name="connsiteX445" fmla="*/ 1310216 w 2116090"/>
                <a:gd name="connsiteY445" fmla="*/ 28107 h 2116090"/>
                <a:gd name="connsiteX446" fmla="*/ 1290473 w 2116090"/>
                <a:gd name="connsiteY446" fmla="*/ 110422 h 2116090"/>
                <a:gd name="connsiteX447" fmla="*/ 1276115 w 2116090"/>
                <a:gd name="connsiteY447" fmla="*/ 108414 h 2116090"/>
                <a:gd name="connsiteX448" fmla="*/ 870487 w 2116090"/>
                <a:gd name="connsiteY448" fmla="*/ 18068 h 2116090"/>
                <a:gd name="connsiteX449" fmla="*/ 886640 w 2116090"/>
                <a:gd name="connsiteY449" fmla="*/ 102391 h 2116090"/>
                <a:gd name="connsiteX450" fmla="*/ 872282 w 2116090"/>
                <a:gd name="connsiteY450" fmla="*/ 106406 h 2116090"/>
                <a:gd name="connsiteX451" fmla="*/ 856128 w 2116090"/>
                <a:gd name="connsiteY451" fmla="*/ 22083 h 2116090"/>
                <a:gd name="connsiteX452" fmla="*/ 1241117 w 2116090"/>
                <a:gd name="connsiteY452" fmla="*/ 14053 h 2116090"/>
                <a:gd name="connsiteX453" fmla="*/ 1256373 w 2116090"/>
                <a:gd name="connsiteY453" fmla="*/ 16061 h 2116090"/>
                <a:gd name="connsiteX454" fmla="*/ 1241117 w 2116090"/>
                <a:gd name="connsiteY454" fmla="*/ 100383 h 2116090"/>
                <a:gd name="connsiteX455" fmla="*/ 1225861 w 2116090"/>
                <a:gd name="connsiteY455" fmla="*/ 98375 h 2116090"/>
                <a:gd name="connsiteX456" fmla="*/ 925229 w 2116090"/>
                <a:gd name="connsiteY456" fmla="*/ 10038 h 2116090"/>
                <a:gd name="connsiteX457" fmla="*/ 936895 w 2116090"/>
                <a:gd name="connsiteY457" fmla="*/ 94360 h 2116090"/>
                <a:gd name="connsiteX458" fmla="*/ 922537 w 2116090"/>
                <a:gd name="connsiteY458" fmla="*/ 96368 h 2116090"/>
                <a:gd name="connsiteX459" fmla="*/ 909973 w 2116090"/>
                <a:gd name="connsiteY459" fmla="*/ 12046 h 2116090"/>
                <a:gd name="connsiteX460" fmla="*/ 1186375 w 2116090"/>
                <a:gd name="connsiteY460" fmla="*/ 6023 h 2116090"/>
                <a:gd name="connsiteX461" fmla="*/ 1200733 w 2116090"/>
                <a:gd name="connsiteY461" fmla="*/ 8031 h 2116090"/>
                <a:gd name="connsiteX462" fmla="*/ 1190862 w 2116090"/>
                <a:gd name="connsiteY462" fmla="*/ 94361 h 2116090"/>
                <a:gd name="connsiteX463" fmla="*/ 1175606 w 2116090"/>
                <a:gd name="connsiteY463" fmla="*/ 92353 h 2116090"/>
                <a:gd name="connsiteX464" fmla="*/ 965611 w 2116090"/>
                <a:gd name="connsiteY464" fmla="*/ 4015 h 2116090"/>
                <a:gd name="connsiteX465" fmla="*/ 979970 w 2116090"/>
                <a:gd name="connsiteY465" fmla="*/ 4015 h 2116090"/>
                <a:gd name="connsiteX466" fmla="*/ 988046 w 2116090"/>
                <a:gd name="connsiteY466" fmla="*/ 88337 h 2116090"/>
                <a:gd name="connsiteX467" fmla="*/ 972790 w 2116090"/>
                <a:gd name="connsiteY467" fmla="*/ 90345 h 2116090"/>
                <a:gd name="connsiteX468" fmla="*/ 1131632 w 2116090"/>
                <a:gd name="connsiteY468" fmla="*/ 2008 h 2116090"/>
                <a:gd name="connsiteX469" fmla="*/ 1145991 w 2116090"/>
                <a:gd name="connsiteY469" fmla="*/ 2008 h 2116090"/>
                <a:gd name="connsiteX470" fmla="*/ 1139709 w 2116090"/>
                <a:gd name="connsiteY470" fmla="*/ 88338 h 2116090"/>
                <a:gd name="connsiteX471" fmla="*/ 1125350 w 2116090"/>
                <a:gd name="connsiteY471" fmla="*/ 88338 h 2116090"/>
                <a:gd name="connsiteX472" fmla="*/ 1075993 w 2116090"/>
                <a:gd name="connsiteY472" fmla="*/ 0 h 2116090"/>
                <a:gd name="connsiteX473" fmla="*/ 1091249 w 2116090"/>
                <a:gd name="connsiteY473" fmla="*/ 0 h 2116090"/>
                <a:gd name="connsiteX474" fmla="*/ 1089454 w 2116090"/>
                <a:gd name="connsiteY474" fmla="*/ 86330 h 2116090"/>
                <a:gd name="connsiteX475" fmla="*/ 1074198 w 2116090"/>
                <a:gd name="connsiteY475" fmla="*/ 86330 h 2116090"/>
                <a:gd name="connsiteX476" fmla="*/ 1020354 w 2116090"/>
                <a:gd name="connsiteY476" fmla="*/ 0 h 2116090"/>
                <a:gd name="connsiteX477" fmla="*/ 1035610 w 2116090"/>
                <a:gd name="connsiteY477" fmla="*/ 0 h 2116090"/>
                <a:gd name="connsiteX478" fmla="*/ 1038302 w 2116090"/>
                <a:gd name="connsiteY478" fmla="*/ 86330 h 2116090"/>
                <a:gd name="connsiteX479" fmla="*/ 1023046 w 2116090"/>
                <a:gd name="connsiteY479" fmla="*/ 86330 h 21160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Lst>
              <a:rect l="l" t="t" r="r" b="b"/>
              <a:pathLst>
                <a:path w="2116090" h="2116090">
                  <a:moveTo>
                    <a:pt x="1077787" y="2029760"/>
                  </a:moveTo>
                  <a:lnTo>
                    <a:pt x="1092146" y="2029760"/>
                  </a:lnTo>
                  <a:lnTo>
                    <a:pt x="1094838" y="2116090"/>
                  </a:lnTo>
                  <a:lnTo>
                    <a:pt x="1080479" y="2116090"/>
                  </a:lnTo>
                  <a:close/>
                  <a:moveTo>
                    <a:pt x="1026636" y="2029760"/>
                  </a:moveTo>
                  <a:lnTo>
                    <a:pt x="1040994" y="2029760"/>
                  </a:lnTo>
                  <a:lnTo>
                    <a:pt x="1039199" y="2116090"/>
                  </a:lnTo>
                  <a:lnTo>
                    <a:pt x="1024841" y="2116090"/>
                  </a:lnTo>
                  <a:close/>
                  <a:moveTo>
                    <a:pt x="975484" y="2027752"/>
                  </a:moveTo>
                  <a:lnTo>
                    <a:pt x="990740" y="2027752"/>
                  </a:lnTo>
                  <a:lnTo>
                    <a:pt x="984458" y="2114082"/>
                  </a:lnTo>
                  <a:lnTo>
                    <a:pt x="969202" y="2114082"/>
                  </a:lnTo>
                  <a:close/>
                  <a:moveTo>
                    <a:pt x="1143298" y="2025743"/>
                  </a:moveTo>
                  <a:lnTo>
                    <a:pt x="1150477" y="2112073"/>
                  </a:lnTo>
                  <a:lnTo>
                    <a:pt x="1135221" y="2112073"/>
                  </a:lnTo>
                  <a:lnTo>
                    <a:pt x="1128042" y="2027751"/>
                  </a:lnTo>
                  <a:close/>
                  <a:moveTo>
                    <a:pt x="925228" y="2021728"/>
                  </a:moveTo>
                  <a:lnTo>
                    <a:pt x="939586" y="2023736"/>
                  </a:lnTo>
                  <a:lnTo>
                    <a:pt x="928817" y="2110066"/>
                  </a:lnTo>
                  <a:lnTo>
                    <a:pt x="914459" y="2108059"/>
                  </a:lnTo>
                  <a:close/>
                  <a:moveTo>
                    <a:pt x="1193554" y="2019722"/>
                  </a:moveTo>
                  <a:lnTo>
                    <a:pt x="1206118" y="2104045"/>
                  </a:lnTo>
                  <a:lnTo>
                    <a:pt x="1190862" y="2106052"/>
                  </a:lnTo>
                  <a:lnTo>
                    <a:pt x="1178298" y="2021730"/>
                  </a:lnTo>
                  <a:close/>
                  <a:moveTo>
                    <a:pt x="874973" y="2013698"/>
                  </a:moveTo>
                  <a:lnTo>
                    <a:pt x="889332" y="2017714"/>
                  </a:lnTo>
                  <a:lnTo>
                    <a:pt x="874076" y="2102036"/>
                  </a:lnTo>
                  <a:lnTo>
                    <a:pt x="859717" y="2100029"/>
                  </a:lnTo>
                  <a:close/>
                  <a:moveTo>
                    <a:pt x="1243808" y="2009683"/>
                  </a:moveTo>
                  <a:lnTo>
                    <a:pt x="1259961" y="2094006"/>
                  </a:lnTo>
                  <a:lnTo>
                    <a:pt x="1245603" y="2098021"/>
                  </a:lnTo>
                  <a:lnTo>
                    <a:pt x="1228552" y="2013699"/>
                  </a:lnTo>
                  <a:close/>
                  <a:moveTo>
                    <a:pt x="824720" y="2003660"/>
                  </a:moveTo>
                  <a:lnTo>
                    <a:pt x="839078" y="2007676"/>
                  </a:lnTo>
                  <a:lnTo>
                    <a:pt x="820233" y="2091998"/>
                  </a:lnTo>
                  <a:lnTo>
                    <a:pt x="805874" y="2087983"/>
                  </a:lnTo>
                  <a:close/>
                  <a:moveTo>
                    <a:pt x="1293166" y="1997636"/>
                  </a:moveTo>
                  <a:lnTo>
                    <a:pt x="1313807" y="2081959"/>
                  </a:lnTo>
                  <a:lnTo>
                    <a:pt x="1299448" y="2085974"/>
                  </a:lnTo>
                  <a:lnTo>
                    <a:pt x="1278807" y="2001652"/>
                  </a:lnTo>
                  <a:close/>
                  <a:moveTo>
                    <a:pt x="776259" y="1991615"/>
                  </a:moveTo>
                  <a:lnTo>
                    <a:pt x="790618" y="1995631"/>
                  </a:lnTo>
                  <a:lnTo>
                    <a:pt x="766388" y="2077945"/>
                  </a:lnTo>
                  <a:lnTo>
                    <a:pt x="752029" y="2073930"/>
                  </a:lnTo>
                  <a:close/>
                  <a:moveTo>
                    <a:pt x="1342524" y="1985591"/>
                  </a:moveTo>
                  <a:lnTo>
                    <a:pt x="1367651" y="2065898"/>
                  </a:lnTo>
                  <a:lnTo>
                    <a:pt x="1353293" y="2071921"/>
                  </a:lnTo>
                  <a:lnTo>
                    <a:pt x="1328165" y="1989607"/>
                  </a:lnTo>
                  <a:close/>
                  <a:moveTo>
                    <a:pt x="727799" y="1975553"/>
                  </a:moveTo>
                  <a:lnTo>
                    <a:pt x="742158" y="1981576"/>
                  </a:lnTo>
                  <a:lnTo>
                    <a:pt x="713440" y="2061883"/>
                  </a:lnTo>
                  <a:lnTo>
                    <a:pt x="699979" y="2057868"/>
                  </a:lnTo>
                  <a:close/>
                  <a:moveTo>
                    <a:pt x="1390984" y="1967523"/>
                  </a:moveTo>
                  <a:lnTo>
                    <a:pt x="1420599" y="2047830"/>
                  </a:lnTo>
                  <a:lnTo>
                    <a:pt x="1406240" y="2053853"/>
                  </a:lnTo>
                  <a:lnTo>
                    <a:pt x="1376625" y="1973546"/>
                  </a:lnTo>
                  <a:close/>
                  <a:moveTo>
                    <a:pt x="680236" y="1957484"/>
                  </a:moveTo>
                  <a:lnTo>
                    <a:pt x="694594" y="1963507"/>
                  </a:lnTo>
                  <a:lnTo>
                    <a:pt x="661390" y="2043814"/>
                  </a:lnTo>
                  <a:lnTo>
                    <a:pt x="647929" y="2037791"/>
                  </a:lnTo>
                  <a:close/>
                  <a:moveTo>
                    <a:pt x="1438546" y="1949452"/>
                  </a:moveTo>
                  <a:lnTo>
                    <a:pt x="1471750" y="2027752"/>
                  </a:lnTo>
                  <a:lnTo>
                    <a:pt x="1457391" y="2033775"/>
                  </a:lnTo>
                  <a:lnTo>
                    <a:pt x="1424187" y="1955475"/>
                  </a:lnTo>
                  <a:close/>
                  <a:moveTo>
                    <a:pt x="633571" y="1937407"/>
                  </a:moveTo>
                  <a:lnTo>
                    <a:pt x="647930" y="1943430"/>
                  </a:lnTo>
                  <a:lnTo>
                    <a:pt x="611136" y="2021730"/>
                  </a:lnTo>
                  <a:lnTo>
                    <a:pt x="597675" y="2015707"/>
                  </a:lnTo>
                  <a:close/>
                  <a:moveTo>
                    <a:pt x="1484314" y="1927369"/>
                  </a:moveTo>
                  <a:lnTo>
                    <a:pt x="1522006" y="2003661"/>
                  </a:lnTo>
                  <a:lnTo>
                    <a:pt x="1508545" y="2011692"/>
                  </a:lnTo>
                  <a:lnTo>
                    <a:pt x="1470853" y="1933392"/>
                  </a:lnTo>
                  <a:close/>
                  <a:moveTo>
                    <a:pt x="588700" y="1913315"/>
                  </a:moveTo>
                  <a:lnTo>
                    <a:pt x="602161" y="1921346"/>
                  </a:lnTo>
                  <a:lnTo>
                    <a:pt x="561777" y="1997638"/>
                  </a:lnTo>
                  <a:lnTo>
                    <a:pt x="548316" y="1991615"/>
                  </a:lnTo>
                  <a:close/>
                  <a:moveTo>
                    <a:pt x="1529185" y="1903277"/>
                  </a:moveTo>
                  <a:lnTo>
                    <a:pt x="1571363" y="1977562"/>
                  </a:lnTo>
                  <a:lnTo>
                    <a:pt x="1557902" y="1985592"/>
                  </a:lnTo>
                  <a:lnTo>
                    <a:pt x="1516621" y="1909300"/>
                  </a:lnTo>
                  <a:close/>
                  <a:moveTo>
                    <a:pt x="544727" y="1889223"/>
                  </a:moveTo>
                  <a:lnTo>
                    <a:pt x="557291" y="1897254"/>
                  </a:lnTo>
                  <a:lnTo>
                    <a:pt x="513318" y="1971538"/>
                  </a:lnTo>
                  <a:lnTo>
                    <a:pt x="500754" y="1963508"/>
                  </a:lnTo>
                  <a:close/>
                  <a:moveTo>
                    <a:pt x="1573157" y="1877176"/>
                  </a:moveTo>
                  <a:lnTo>
                    <a:pt x="1618925" y="1949452"/>
                  </a:lnTo>
                  <a:lnTo>
                    <a:pt x="1606361" y="1957482"/>
                  </a:lnTo>
                  <a:lnTo>
                    <a:pt x="1560593" y="1885207"/>
                  </a:lnTo>
                  <a:close/>
                  <a:moveTo>
                    <a:pt x="502549" y="1861114"/>
                  </a:moveTo>
                  <a:lnTo>
                    <a:pt x="515113" y="1869145"/>
                  </a:lnTo>
                  <a:lnTo>
                    <a:pt x="466653" y="1941420"/>
                  </a:lnTo>
                  <a:lnTo>
                    <a:pt x="454089" y="1933390"/>
                  </a:lnTo>
                  <a:close/>
                  <a:moveTo>
                    <a:pt x="1616233" y="1847061"/>
                  </a:moveTo>
                  <a:lnTo>
                    <a:pt x="1665591" y="1919337"/>
                  </a:lnTo>
                  <a:lnTo>
                    <a:pt x="1653027" y="1927367"/>
                  </a:lnTo>
                  <a:lnTo>
                    <a:pt x="1603669" y="1857099"/>
                  </a:lnTo>
                  <a:close/>
                  <a:moveTo>
                    <a:pt x="461268" y="1831001"/>
                  </a:moveTo>
                  <a:lnTo>
                    <a:pt x="472934" y="1841040"/>
                  </a:lnTo>
                  <a:lnTo>
                    <a:pt x="421782" y="1909301"/>
                  </a:lnTo>
                  <a:lnTo>
                    <a:pt x="409218" y="1901270"/>
                  </a:lnTo>
                  <a:close/>
                  <a:moveTo>
                    <a:pt x="1656616" y="1816945"/>
                  </a:moveTo>
                  <a:lnTo>
                    <a:pt x="1709563" y="1885207"/>
                  </a:lnTo>
                  <a:lnTo>
                    <a:pt x="1697897" y="1895245"/>
                  </a:lnTo>
                  <a:lnTo>
                    <a:pt x="1644950" y="1826984"/>
                  </a:lnTo>
                  <a:close/>
                  <a:moveTo>
                    <a:pt x="421783" y="1798877"/>
                  </a:moveTo>
                  <a:lnTo>
                    <a:pt x="433449" y="1808915"/>
                  </a:lnTo>
                  <a:lnTo>
                    <a:pt x="377809" y="1875168"/>
                  </a:lnTo>
                  <a:lnTo>
                    <a:pt x="366143" y="1867138"/>
                  </a:lnTo>
                  <a:close/>
                  <a:moveTo>
                    <a:pt x="1696103" y="1784823"/>
                  </a:moveTo>
                  <a:lnTo>
                    <a:pt x="1752640" y="1849070"/>
                  </a:lnTo>
                  <a:lnTo>
                    <a:pt x="1740974" y="1859108"/>
                  </a:lnTo>
                  <a:lnTo>
                    <a:pt x="1684436" y="1794862"/>
                  </a:lnTo>
                  <a:close/>
                  <a:moveTo>
                    <a:pt x="384091" y="1764746"/>
                  </a:moveTo>
                  <a:lnTo>
                    <a:pt x="394860" y="1774785"/>
                  </a:lnTo>
                  <a:lnTo>
                    <a:pt x="336528" y="1839031"/>
                  </a:lnTo>
                  <a:lnTo>
                    <a:pt x="325759" y="1828993"/>
                  </a:lnTo>
                  <a:close/>
                  <a:moveTo>
                    <a:pt x="1733794" y="1748684"/>
                  </a:moveTo>
                  <a:lnTo>
                    <a:pt x="1793023" y="1810922"/>
                  </a:lnTo>
                  <a:lnTo>
                    <a:pt x="1782254" y="1820960"/>
                  </a:lnTo>
                  <a:lnTo>
                    <a:pt x="1723025" y="1760730"/>
                  </a:lnTo>
                  <a:close/>
                  <a:moveTo>
                    <a:pt x="349091" y="1730616"/>
                  </a:moveTo>
                  <a:lnTo>
                    <a:pt x="358963" y="1740655"/>
                  </a:lnTo>
                  <a:lnTo>
                    <a:pt x="297042" y="1800886"/>
                  </a:lnTo>
                  <a:lnTo>
                    <a:pt x="286273" y="1790848"/>
                  </a:lnTo>
                  <a:close/>
                  <a:moveTo>
                    <a:pt x="1768793" y="1712547"/>
                  </a:moveTo>
                  <a:lnTo>
                    <a:pt x="1832508" y="1772779"/>
                  </a:lnTo>
                  <a:lnTo>
                    <a:pt x="1821739" y="1782817"/>
                  </a:lnTo>
                  <a:lnTo>
                    <a:pt x="1758921" y="1724593"/>
                  </a:lnTo>
                  <a:close/>
                  <a:moveTo>
                    <a:pt x="314990" y="1692470"/>
                  </a:moveTo>
                  <a:lnTo>
                    <a:pt x="324862" y="1704516"/>
                  </a:lnTo>
                  <a:lnTo>
                    <a:pt x="259351" y="1760731"/>
                  </a:lnTo>
                  <a:lnTo>
                    <a:pt x="249480" y="1748685"/>
                  </a:lnTo>
                  <a:close/>
                  <a:moveTo>
                    <a:pt x="1802895" y="1674402"/>
                  </a:moveTo>
                  <a:lnTo>
                    <a:pt x="1868405" y="1730617"/>
                  </a:lnTo>
                  <a:lnTo>
                    <a:pt x="1859431" y="1740655"/>
                  </a:lnTo>
                  <a:lnTo>
                    <a:pt x="1793023" y="1686448"/>
                  </a:lnTo>
                  <a:close/>
                  <a:moveTo>
                    <a:pt x="283582" y="1652316"/>
                  </a:moveTo>
                  <a:lnTo>
                    <a:pt x="292556" y="1664362"/>
                  </a:lnTo>
                  <a:lnTo>
                    <a:pt x="224352" y="1718569"/>
                  </a:lnTo>
                  <a:lnTo>
                    <a:pt x="215378" y="1706523"/>
                  </a:lnTo>
                  <a:close/>
                  <a:moveTo>
                    <a:pt x="1834304" y="1634248"/>
                  </a:moveTo>
                  <a:lnTo>
                    <a:pt x="1903405" y="1686448"/>
                  </a:lnTo>
                  <a:lnTo>
                    <a:pt x="1894431" y="1698494"/>
                  </a:lnTo>
                  <a:lnTo>
                    <a:pt x="1825330" y="1646294"/>
                  </a:lnTo>
                  <a:close/>
                  <a:moveTo>
                    <a:pt x="253070" y="1612163"/>
                  </a:moveTo>
                  <a:lnTo>
                    <a:pt x="262044" y="1624209"/>
                  </a:lnTo>
                  <a:lnTo>
                    <a:pt x="191149" y="1674401"/>
                  </a:lnTo>
                  <a:lnTo>
                    <a:pt x="183072" y="1662355"/>
                  </a:lnTo>
                  <a:close/>
                  <a:moveTo>
                    <a:pt x="1863919" y="1592086"/>
                  </a:moveTo>
                  <a:lnTo>
                    <a:pt x="1935711" y="1640271"/>
                  </a:lnTo>
                  <a:lnTo>
                    <a:pt x="1926737" y="1652317"/>
                  </a:lnTo>
                  <a:lnTo>
                    <a:pt x="1855842" y="1606140"/>
                  </a:lnTo>
                  <a:close/>
                  <a:moveTo>
                    <a:pt x="226147" y="1570002"/>
                  </a:moveTo>
                  <a:lnTo>
                    <a:pt x="233326" y="1582048"/>
                  </a:lnTo>
                  <a:lnTo>
                    <a:pt x="160636" y="1628225"/>
                  </a:lnTo>
                  <a:lnTo>
                    <a:pt x="152559" y="1616179"/>
                  </a:lnTo>
                  <a:close/>
                  <a:moveTo>
                    <a:pt x="1890840" y="1549925"/>
                  </a:moveTo>
                  <a:lnTo>
                    <a:pt x="1965325" y="1594093"/>
                  </a:lnTo>
                  <a:lnTo>
                    <a:pt x="1957248" y="1606139"/>
                  </a:lnTo>
                  <a:lnTo>
                    <a:pt x="1883661" y="1561971"/>
                  </a:lnTo>
                  <a:close/>
                  <a:moveTo>
                    <a:pt x="200122" y="1525833"/>
                  </a:moveTo>
                  <a:lnTo>
                    <a:pt x="208199" y="1537879"/>
                  </a:lnTo>
                  <a:lnTo>
                    <a:pt x="132816" y="1580041"/>
                  </a:lnTo>
                  <a:lnTo>
                    <a:pt x="124739" y="1567995"/>
                  </a:lnTo>
                  <a:close/>
                  <a:moveTo>
                    <a:pt x="1916865" y="1505756"/>
                  </a:moveTo>
                  <a:lnTo>
                    <a:pt x="1992247" y="1545909"/>
                  </a:lnTo>
                  <a:lnTo>
                    <a:pt x="1985068" y="1557955"/>
                  </a:lnTo>
                  <a:lnTo>
                    <a:pt x="1909686" y="1517802"/>
                  </a:lnTo>
                  <a:close/>
                  <a:moveTo>
                    <a:pt x="177687" y="1479656"/>
                  </a:moveTo>
                  <a:lnTo>
                    <a:pt x="183969" y="1493710"/>
                  </a:lnTo>
                  <a:lnTo>
                    <a:pt x="106791" y="1531855"/>
                  </a:lnTo>
                  <a:lnTo>
                    <a:pt x="99612" y="1517802"/>
                  </a:lnTo>
                  <a:close/>
                  <a:moveTo>
                    <a:pt x="1939300" y="1459580"/>
                  </a:moveTo>
                  <a:lnTo>
                    <a:pt x="2017375" y="1495718"/>
                  </a:lnTo>
                  <a:lnTo>
                    <a:pt x="2011093" y="1507764"/>
                  </a:lnTo>
                  <a:lnTo>
                    <a:pt x="1933018" y="1473634"/>
                  </a:lnTo>
                  <a:close/>
                  <a:moveTo>
                    <a:pt x="157046" y="1433480"/>
                  </a:moveTo>
                  <a:lnTo>
                    <a:pt x="163328" y="1447534"/>
                  </a:lnTo>
                  <a:lnTo>
                    <a:pt x="83458" y="1481664"/>
                  </a:lnTo>
                  <a:lnTo>
                    <a:pt x="78074" y="1467610"/>
                  </a:lnTo>
                  <a:close/>
                  <a:moveTo>
                    <a:pt x="1959043" y="1413403"/>
                  </a:moveTo>
                  <a:lnTo>
                    <a:pt x="2039810" y="1443518"/>
                  </a:lnTo>
                  <a:lnTo>
                    <a:pt x="2033528" y="1457572"/>
                  </a:lnTo>
                  <a:lnTo>
                    <a:pt x="1953658" y="1425449"/>
                  </a:lnTo>
                  <a:close/>
                  <a:moveTo>
                    <a:pt x="139098" y="1387303"/>
                  </a:moveTo>
                  <a:lnTo>
                    <a:pt x="144483" y="1399349"/>
                  </a:lnTo>
                  <a:lnTo>
                    <a:pt x="63715" y="1431472"/>
                  </a:lnTo>
                  <a:lnTo>
                    <a:pt x="58331" y="1415411"/>
                  </a:lnTo>
                  <a:close/>
                  <a:moveTo>
                    <a:pt x="1976991" y="1365219"/>
                  </a:moveTo>
                  <a:lnTo>
                    <a:pt x="2058656" y="1391319"/>
                  </a:lnTo>
                  <a:lnTo>
                    <a:pt x="2054169" y="1405373"/>
                  </a:lnTo>
                  <a:lnTo>
                    <a:pt x="1972504" y="1379273"/>
                  </a:lnTo>
                  <a:close/>
                  <a:moveTo>
                    <a:pt x="123843" y="1337112"/>
                  </a:moveTo>
                  <a:lnTo>
                    <a:pt x="128330" y="1353174"/>
                  </a:lnTo>
                  <a:lnTo>
                    <a:pt x="45768" y="1377266"/>
                  </a:lnTo>
                  <a:lnTo>
                    <a:pt x="41281" y="1363212"/>
                  </a:lnTo>
                  <a:close/>
                  <a:moveTo>
                    <a:pt x="1992248" y="1315027"/>
                  </a:moveTo>
                  <a:lnTo>
                    <a:pt x="2074810" y="1339119"/>
                  </a:lnTo>
                  <a:lnTo>
                    <a:pt x="2071220" y="1353173"/>
                  </a:lnTo>
                  <a:lnTo>
                    <a:pt x="1988658" y="1331089"/>
                  </a:lnTo>
                  <a:close/>
                  <a:moveTo>
                    <a:pt x="111278" y="1288928"/>
                  </a:moveTo>
                  <a:lnTo>
                    <a:pt x="114868" y="1302982"/>
                  </a:lnTo>
                  <a:lnTo>
                    <a:pt x="31409" y="1325067"/>
                  </a:lnTo>
                  <a:lnTo>
                    <a:pt x="27819" y="1311013"/>
                  </a:lnTo>
                  <a:close/>
                  <a:moveTo>
                    <a:pt x="2004812" y="1266843"/>
                  </a:moveTo>
                  <a:lnTo>
                    <a:pt x="2089168" y="1284912"/>
                  </a:lnTo>
                  <a:lnTo>
                    <a:pt x="2085578" y="1298965"/>
                  </a:lnTo>
                  <a:lnTo>
                    <a:pt x="2001222" y="1280897"/>
                  </a:lnTo>
                  <a:close/>
                  <a:moveTo>
                    <a:pt x="100509" y="1238735"/>
                  </a:moveTo>
                  <a:lnTo>
                    <a:pt x="104099" y="1252789"/>
                  </a:lnTo>
                  <a:lnTo>
                    <a:pt x="18845" y="1270857"/>
                  </a:lnTo>
                  <a:lnTo>
                    <a:pt x="16153" y="1256804"/>
                  </a:lnTo>
                  <a:close/>
                  <a:moveTo>
                    <a:pt x="2015580" y="1216651"/>
                  </a:moveTo>
                  <a:lnTo>
                    <a:pt x="2099937" y="1230705"/>
                  </a:lnTo>
                  <a:lnTo>
                    <a:pt x="2097245" y="1244758"/>
                  </a:lnTo>
                  <a:lnTo>
                    <a:pt x="2012888" y="1230705"/>
                  </a:lnTo>
                  <a:close/>
                  <a:moveTo>
                    <a:pt x="93331" y="1188544"/>
                  </a:moveTo>
                  <a:lnTo>
                    <a:pt x="95126" y="1202598"/>
                  </a:lnTo>
                  <a:lnTo>
                    <a:pt x="9872" y="1216651"/>
                  </a:lnTo>
                  <a:lnTo>
                    <a:pt x="8077" y="1200590"/>
                  </a:lnTo>
                  <a:close/>
                  <a:moveTo>
                    <a:pt x="2022760" y="1166459"/>
                  </a:moveTo>
                  <a:lnTo>
                    <a:pt x="2108014" y="1176497"/>
                  </a:lnTo>
                  <a:lnTo>
                    <a:pt x="2106219" y="1190551"/>
                  </a:lnTo>
                  <a:lnTo>
                    <a:pt x="2020965" y="1180513"/>
                  </a:lnTo>
                  <a:close/>
                  <a:moveTo>
                    <a:pt x="88844" y="1138351"/>
                  </a:moveTo>
                  <a:lnTo>
                    <a:pt x="89741" y="1152406"/>
                  </a:lnTo>
                  <a:lnTo>
                    <a:pt x="3589" y="1160437"/>
                  </a:lnTo>
                  <a:lnTo>
                    <a:pt x="2692" y="1146382"/>
                  </a:lnTo>
                  <a:close/>
                  <a:moveTo>
                    <a:pt x="2028144" y="1114259"/>
                  </a:moveTo>
                  <a:lnTo>
                    <a:pt x="2113398" y="1120283"/>
                  </a:lnTo>
                  <a:lnTo>
                    <a:pt x="2112501" y="1136345"/>
                  </a:lnTo>
                  <a:lnTo>
                    <a:pt x="2026349" y="1130322"/>
                  </a:lnTo>
                  <a:close/>
                  <a:moveTo>
                    <a:pt x="86152" y="1088160"/>
                  </a:moveTo>
                  <a:lnTo>
                    <a:pt x="86152" y="1102214"/>
                  </a:lnTo>
                  <a:lnTo>
                    <a:pt x="0" y="1106229"/>
                  </a:lnTo>
                  <a:lnTo>
                    <a:pt x="0" y="1092175"/>
                  </a:lnTo>
                  <a:close/>
                  <a:moveTo>
                    <a:pt x="2029939" y="1064068"/>
                  </a:moveTo>
                  <a:lnTo>
                    <a:pt x="2116090" y="1066076"/>
                  </a:lnTo>
                  <a:lnTo>
                    <a:pt x="2116090" y="1080130"/>
                  </a:lnTo>
                  <a:lnTo>
                    <a:pt x="2029041" y="1080130"/>
                  </a:lnTo>
                  <a:close/>
                  <a:moveTo>
                    <a:pt x="0" y="1035961"/>
                  </a:moveTo>
                  <a:lnTo>
                    <a:pt x="86152" y="1035961"/>
                  </a:lnTo>
                  <a:lnTo>
                    <a:pt x="86152" y="1052023"/>
                  </a:lnTo>
                  <a:lnTo>
                    <a:pt x="0" y="1050015"/>
                  </a:lnTo>
                  <a:close/>
                  <a:moveTo>
                    <a:pt x="2115193" y="1009860"/>
                  </a:moveTo>
                  <a:lnTo>
                    <a:pt x="2116090" y="1023914"/>
                  </a:lnTo>
                  <a:lnTo>
                    <a:pt x="2029939" y="1027929"/>
                  </a:lnTo>
                  <a:lnTo>
                    <a:pt x="2029041" y="1013875"/>
                  </a:lnTo>
                  <a:close/>
                  <a:moveTo>
                    <a:pt x="3590" y="981753"/>
                  </a:moveTo>
                  <a:lnTo>
                    <a:pt x="88844" y="985768"/>
                  </a:lnTo>
                  <a:lnTo>
                    <a:pt x="87947" y="999822"/>
                  </a:lnTo>
                  <a:lnTo>
                    <a:pt x="1795" y="995807"/>
                  </a:lnTo>
                  <a:close/>
                  <a:moveTo>
                    <a:pt x="2111603" y="955654"/>
                  </a:moveTo>
                  <a:lnTo>
                    <a:pt x="2113398" y="969709"/>
                  </a:lnTo>
                  <a:lnTo>
                    <a:pt x="2027247" y="977740"/>
                  </a:lnTo>
                  <a:lnTo>
                    <a:pt x="2026349" y="963685"/>
                  </a:lnTo>
                  <a:close/>
                  <a:moveTo>
                    <a:pt x="8974" y="925538"/>
                  </a:moveTo>
                  <a:lnTo>
                    <a:pt x="94228" y="935576"/>
                  </a:lnTo>
                  <a:lnTo>
                    <a:pt x="93331" y="949630"/>
                  </a:lnTo>
                  <a:lnTo>
                    <a:pt x="7179" y="939592"/>
                  </a:lnTo>
                  <a:close/>
                  <a:moveTo>
                    <a:pt x="2106218" y="899439"/>
                  </a:moveTo>
                  <a:lnTo>
                    <a:pt x="2108013" y="915500"/>
                  </a:lnTo>
                  <a:lnTo>
                    <a:pt x="2022759" y="927546"/>
                  </a:lnTo>
                  <a:lnTo>
                    <a:pt x="2020067" y="911485"/>
                  </a:lnTo>
                  <a:close/>
                  <a:moveTo>
                    <a:pt x="17948" y="869323"/>
                  </a:moveTo>
                  <a:lnTo>
                    <a:pt x="103202" y="885385"/>
                  </a:lnTo>
                  <a:lnTo>
                    <a:pt x="100510" y="899439"/>
                  </a:lnTo>
                  <a:lnTo>
                    <a:pt x="15256" y="885385"/>
                  </a:lnTo>
                  <a:close/>
                  <a:moveTo>
                    <a:pt x="2096347" y="845231"/>
                  </a:moveTo>
                  <a:lnTo>
                    <a:pt x="2099937" y="859285"/>
                  </a:lnTo>
                  <a:lnTo>
                    <a:pt x="2014683" y="877353"/>
                  </a:lnTo>
                  <a:lnTo>
                    <a:pt x="2011991" y="863300"/>
                  </a:lnTo>
                  <a:close/>
                  <a:moveTo>
                    <a:pt x="29614" y="817123"/>
                  </a:moveTo>
                  <a:lnTo>
                    <a:pt x="113971" y="835192"/>
                  </a:lnTo>
                  <a:lnTo>
                    <a:pt x="110381" y="849245"/>
                  </a:lnTo>
                  <a:lnTo>
                    <a:pt x="26922" y="831177"/>
                  </a:lnTo>
                  <a:close/>
                  <a:moveTo>
                    <a:pt x="2084681" y="791024"/>
                  </a:moveTo>
                  <a:lnTo>
                    <a:pt x="2088271" y="805078"/>
                  </a:lnTo>
                  <a:lnTo>
                    <a:pt x="2004812" y="827163"/>
                  </a:lnTo>
                  <a:lnTo>
                    <a:pt x="2001222" y="813109"/>
                  </a:lnTo>
                  <a:close/>
                  <a:moveTo>
                    <a:pt x="43973" y="762917"/>
                  </a:moveTo>
                  <a:lnTo>
                    <a:pt x="127432" y="785002"/>
                  </a:lnTo>
                  <a:lnTo>
                    <a:pt x="122945" y="801063"/>
                  </a:lnTo>
                  <a:lnTo>
                    <a:pt x="40383" y="776971"/>
                  </a:lnTo>
                  <a:close/>
                  <a:moveTo>
                    <a:pt x="2069426" y="738824"/>
                  </a:moveTo>
                  <a:lnTo>
                    <a:pt x="2073913" y="752878"/>
                  </a:lnTo>
                  <a:lnTo>
                    <a:pt x="1991351" y="778978"/>
                  </a:lnTo>
                  <a:lnTo>
                    <a:pt x="1987761" y="762917"/>
                  </a:lnTo>
                  <a:close/>
                  <a:moveTo>
                    <a:pt x="61921" y="708709"/>
                  </a:moveTo>
                  <a:lnTo>
                    <a:pt x="143586" y="736816"/>
                  </a:lnTo>
                  <a:lnTo>
                    <a:pt x="139099" y="750870"/>
                  </a:lnTo>
                  <a:lnTo>
                    <a:pt x="56537" y="724770"/>
                  </a:lnTo>
                  <a:close/>
                  <a:moveTo>
                    <a:pt x="2052375" y="684617"/>
                  </a:moveTo>
                  <a:lnTo>
                    <a:pt x="2056862" y="698671"/>
                  </a:lnTo>
                  <a:lnTo>
                    <a:pt x="1976095" y="728786"/>
                  </a:lnTo>
                  <a:lnTo>
                    <a:pt x="1970710" y="716740"/>
                  </a:lnTo>
                  <a:close/>
                  <a:moveTo>
                    <a:pt x="82561" y="658518"/>
                  </a:moveTo>
                  <a:lnTo>
                    <a:pt x="161533" y="690641"/>
                  </a:lnTo>
                  <a:lnTo>
                    <a:pt x="156148" y="702687"/>
                  </a:lnTo>
                  <a:lnTo>
                    <a:pt x="76279" y="672572"/>
                  </a:lnTo>
                  <a:close/>
                  <a:moveTo>
                    <a:pt x="2031734" y="634426"/>
                  </a:moveTo>
                  <a:lnTo>
                    <a:pt x="2038016" y="648480"/>
                  </a:lnTo>
                  <a:lnTo>
                    <a:pt x="1958147" y="682610"/>
                  </a:lnTo>
                  <a:lnTo>
                    <a:pt x="1952762" y="668556"/>
                  </a:lnTo>
                  <a:close/>
                  <a:moveTo>
                    <a:pt x="104997" y="608325"/>
                  </a:moveTo>
                  <a:lnTo>
                    <a:pt x="183072" y="642455"/>
                  </a:lnTo>
                  <a:lnTo>
                    <a:pt x="176790" y="656509"/>
                  </a:lnTo>
                  <a:lnTo>
                    <a:pt x="98715" y="620371"/>
                  </a:lnTo>
                  <a:close/>
                  <a:moveTo>
                    <a:pt x="2009299" y="584233"/>
                  </a:moveTo>
                  <a:lnTo>
                    <a:pt x="2015581" y="598287"/>
                  </a:lnTo>
                  <a:lnTo>
                    <a:pt x="1937506" y="636432"/>
                  </a:lnTo>
                  <a:lnTo>
                    <a:pt x="1931224" y="622379"/>
                  </a:lnTo>
                  <a:close/>
                  <a:moveTo>
                    <a:pt x="130124" y="558134"/>
                  </a:moveTo>
                  <a:lnTo>
                    <a:pt x="206405" y="598287"/>
                  </a:lnTo>
                  <a:lnTo>
                    <a:pt x="199226" y="610333"/>
                  </a:lnTo>
                  <a:lnTo>
                    <a:pt x="122945" y="570180"/>
                  </a:lnTo>
                  <a:close/>
                  <a:moveTo>
                    <a:pt x="1983273" y="536049"/>
                  </a:moveTo>
                  <a:lnTo>
                    <a:pt x="1990452" y="548095"/>
                  </a:lnTo>
                  <a:lnTo>
                    <a:pt x="1915070" y="590257"/>
                  </a:lnTo>
                  <a:lnTo>
                    <a:pt x="1907891" y="578211"/>
                  </a:lnTo>
                  <a:close/>
                  <a:moveTo>
                    <a:pt x="157944" y="509949"/>
                  </a:moveTo>
                  <a:lnTo>
                    <a:pt x="232428" y="552110"/>
                  </a:lnTo>
                  <a:lnTo>
                    <a:pt x="224351" y="566163"/>
                  </a:lnTo>
                  <a:lnTo>
                    <a:pt x="149867" y="521995"/>
                  </a:lnTo>
                  <a:close/>
                  <a:moveTo>
                    <a:pt x="1955455" y="487865"/>
                  </a:moveTo>
                  <a:lnTo>
                    <a:pt x="1962634" y="499911"/>
                  </a:lnTo>
                  <a:lnTo>
                    <a:pt x="1889944" y="546088"/>
                  </a:lnTo>
                  <a:lnTo>
                    <a:pt x="1881867" y="534042"/>
                  </a:lnTo>
                  <a:close/>
                  <a:moveTo>
                    <a:pt x="188456" y="463773"/>
                  </a:moveTo>
                  <a:lnTo>
                    <a:pt x="260248" y="509950"/>
                  </a:lnTo>
                  <a:lnTo>
                    <a:pt x="251274" y="524004"/>
                  </a:lnTo>
                  <a:lnTo>
                    <a:pt x="180379" y="475819"/>
                  </a:lnTo>
                  <a:close/>
                  <a:moveTo>
                    <a:pt x="1924044" y="441688"/>
                  </a:moveTo>
                  <a:lnTo>
                    <a:pt x="1933018" y="453734"/>
                  </a:lnTo>
                  <a:lnTo>
                    <a:pt x="1862123" y="503926"/>
                  </a:lnTo>
                  <a:lnTo>
                    <a:pt x="1854046" y="491880"/>
                  </a:lnTo>
                  <a:close/>
                  <a:moveTo>
                    <a:pt x="221659" y="417596"/>
                  </a:moveTo>
                  <a:lnTo>
                    <a:pt x="289863" y="469796"/>
                  </a:lnTo>
                  <a:lnTo>
                    <a:pt x="280889" y="481842"/>
                  </a:lnTo>
                  <a:lnTo>
                    <a:pt x="212685" y="429642"/>
                  </a:lnTo>
                  <a:close/>
                  <a:moveTo>
                    <a:pt x="1891739" y="397519"/>
                  </a:moveTo>
                  <a:lnTo>
                    <a:pt x="1900713" y="409565"/>
                  </a:lnTo>
                  <a:lnTo>
                    <a:pt x="1832509" y="463772"/>
                  </a:lnTo>
                  <a:lnTo>
                    <a:pt x="1823535" y="451726"/>
                  </a:lnTo>
                  <a:close/>
                  <a:moveTo>
                    <a:pt x="256659" y="375435"/>
                  </a:moveTo>
                  <a:lnTo>
                    <a:pt x="322170" y="429642"/>
                  </a:lnTo>
                  <a:lnTo>
                    <a:pt x="313196" y="441688"/>
                  </a:lnTo>
                  <a:lnTo>
                    <a:pt x="246788" y="385473"/>
                  </a:lnTo>
                  <a:close/>
                  <a:moveTo>
                    <a:pt x="1856738" y="355358"/>
                  </a:moveTo>
                  <a:lnTo>
                    <a:pt x="1866609" y="365397"/>
                  </a:lnTo>
                  <a:lnTo>
                    <a:pt x="1801099" y="423619"/>
                  </a:lnTo>
                  <a:lnTo>
                    <a:pt x="1791227" y="411573"/>
                  </a:lnTo>
                  <a:close/>
                  <a:moveTo>
                    <a:pt x="294350" y="333274"/>
                  </a:moveTo>
                  <a:lnTo>
                    <a:pt x="356271" y="391497"/>
                  </a:lnTo>
                  <a:lnTo>
                    <a:pt x="346399" y="401535"/>
                  </a:lnTo>
                  <a:lnTo>
                    <a:pt x="283581" y="343313"/>
                  </a:lnTo>
                  <a:close/>
                  <a:moveTo>
                    <a:pt x="1819048" y="315204"/>
                  </a:moveTo>
                  <a:lnTo>
                    <a:pt x="1828919" y="325243"/>
                  </a:lnTo>
                  <a:lnTo>
                    <a:pt x="1766998" y="385474"/>
                  </a:lnTo>
                  <a:lnTo>
                    <a:pt x="1757126" y="375436"/>
                  </a:lnTo>
                  <a:close/>
                  <a:moveTo>
                    <a:pt x="333836" y="295127"/>
                  </a:moveTo>
                  <a:lnTo>
                    <a:pt x="393065" y="355359"/>
                  </a:lnTo>
                  <a:lnTo>
                    <a:pt x="382296" y="365397"/>
                  </a:lnTo>
                  <a:lnTo>
                    <a:pt x="322170" y="303158"/>
                  </a:lnTo>
                  <a:close/>
                  <a:moveTo>
                    <a:pt x="1779561" y="277059"/>
                  </a:moveTo>
                  <a:lnTo>
                    <a:pt x="1790330" y="287097"/>
                  </a:lnTo>
                  <a:lnTo>
                    <a:pt x="1731101" y="349335"/>
                  </a:lnTo>
                  <a:lnTo>
                    <a:pt x="1720332" y="339297"/>
                  </a:lnTo>
                  <a:close/>
                  <a:moveTo>
                    <a:pt x="374219" y="256982"/>
                  </a:moveTo>
                  <a:lnTo>
                    <a:pt x="430756" y="321229"/>
                  </a:lnTo>
                  <a:lnTo>
                    <a:pt x="419987" y="331267"/>
                  </a:lnTo>
                  <a:lnTo>
                    <a:pt x="363450" y="267021"/>
                  </a:lnTo>
                  <a:close/>
                  <a:moveTo>
                    <a:pt x="1738281" y="240921"/>
                  </a:moveTo>
                  <a:lnTo>
                    <a:pt x="1749050" y="248952"/>
                  </a:lnTo>
                  <a:lnTo>
                    <a:pt x="1694308" y="317212"/>
                  </a:lnTo>
                  <a:lnTo>
                    <a:pt x="1682642" y="307174"/>
                  </a:lnTo>
                  <a:close/>
                  <a:moveTo>
                    <a:pt x="417295" y="220845"/>
                  </a:moveTo>
                  <a:lnTo>
                    <a:pt x="471140" y="289105"/>
                  </a:lnTo>
                  <a:lnTo>
                    <a:pt x="459474" y="297136"/>
                  </a:lnTo>
                  <a:lnTo>
                    <a:pt x="405629" y="230883"/>
                  </a:lnTo>
                  <a:close/>
                  <a:moveTo>
                    <a:pt x="1694307" y="206789"/>
                  </a:moveTo>
                  <a:lnTo>
                    <a:pt x="1706871" y="214820"/>
                  </a:lnTo>
                  <a:lnTo>
                    <a:pt x="1654822" y="285089"/>
                  </a:lnTo>
                  <a:lnTo>
                    <a:pt x="1642258" y="275051"/>
                  </a:lnTo>
                  <a:close/>
                  <a:moveTo>
                    <a:pt x="463063" y="188721"/>
                  </a:moveTo>
                  <a:lnTo>
                    <a:pt x="512421" y="258990"/>
                  </a:lnTo>
                  <a:lnTo>
                    <a:pt x="499857" y="267021"/>
                  </a:lnTo>
                  <a:lnTo>
                    <a:pt x="450499" y="196752"/>
                  </a:lnTo>
                  <a:close/>
                  <a:moveTo>
                    <a:pt x="1649438" y="174667"/>
                  </a:moveTo>
                  <a:lnTo>
                    <a:pt x="1662002" y="182698"/>
                  </a:lnTo>
                  <a:lnTo>
                    <a:pt x="1613542" y="254973"/>
                  </a:lnTo>
                  <a:lnTo>
                    <a:pt x="1600978" y="246943"/>
                  </a:lnTo>
                  <a:close/>
                  <a:moveTo>
                    <a:pt x="509728" y="158605"/>
                  </a:moveTo>
                  <a:lnTo>
                    <a:pt x="555496" y="230881"/>
                  </a:lnTo>
                  <a:lnTo>
                    <a:pt x="542035" y="238911"/>
                  </a:lnTo>
                  <a:lnTo>
                    <a:pt x="496267" y="166636"/>
                  </a:lnTo>
                  <a:close/>
                  <a:moveTo>
                    <a:pt x="1602771" y="144552"/>
                  </a:moveTo>
                  <a:lnTo>
                    <a:pt x="1615335" y="152583"/>
                  </a:lnTo>
                  <a:lnTo>
                    <a:pt x="1571362" y="226867"/>
                  </a:lnTo>
                  <a:lnTo>
                    <a:pt x="1557901" y="218836"/>
                  </a:lnTo>
                  <a:close/>
                  <a:moveTo>
                    <a:pt x="557291" y="130498"/>
                  </a:moveTo>
                  <a:lnTo>
                    <a:pt x="599469" y="206790"/>
                  </a:lnTo>
                  <a:lnTo>
                    <a:pt x="586008" y="212813"/>
                  </a:lnTo>
                  <a:lnTo>
                    <a:pt x="544727" y="136521"/>
                  </a:lnTo>
                  <a:close/>
                  <a:moveTo>
                    <a:pt x="1554313" y="118453"/>
                  </a:moveTo>
                  <a:lnTo>
                    <a:pt x="1567774" y="124476"/>
                  </a:lnTo>
                  <a:lnTo>
                    <a:pt x="1527390" y="202776"/>
                  </a:lnTo>
                  <a:lnTo>
                    <a:pt x="1513929" y="194745"/>
                  </a:lnTo>
                  <a:close/>
                  <a:moveTo>
                    <a:pt x="606649" y="104400"/>
                  </a:moveTo>
                  <a:lnTo>
                    <a:pt x="645238" y="182700"/>
                  </a:lnTo>
                  <a:lnTo>
                    <a:pt x="631777" y="188723"/>
                  </a:lnTo>
                  <a:lnTo>
                    <a:pt x="594085" y="110423"/>
                  </a:lnTo>
                  <a:close/>
                  <a:moveTo>
                    <a:pt x="1504955" y="94361"/>
                  </a:moveTo>
                  <a:lnTo>
                    <a:pt x="1518416" y="100384"/>
                  </a:lnTo>
                  <a:lnTo>
                    <a:pt x="1481622" y="178684"/>
                  </a:lnTo>
                  <a:lnTo>
                    <a:pt x="1468161" y="172661"/>
                  </a:lnTo>
                  <a:close/>
                  <a:moveTo>
                    <a:pt x="657800" y="82314"/>
                  </a:moveTo>
                  <a:lnTo>
                    <a:pt x="691004" y="160614"/>
                  </a:lnTo>
                  <a:lnTo>
                    <a:pt x="677543" y="166637"/>
                  </a:lnTo>
                  <a:lnTo>
                    <a:pt x="644339" y="88337"/>
                  </a:lnTo>
                  <a:close/>
                  <a:moveTo>
                    <a:pt x="1453802" y="72276"/>
                  </a:moveTo>
                  <a:lnTo>
                    <a:pt x="1468160" y="78299"/>
                  </a:lnTo>
                  <a:lnTo>
                    <a:pt x="1434956" y="158606"/>
                  </a:lnTo>
                  <a:lnTo>
                    <a:pt x="1421495" y="152583"/>
                  </a:lnTo>
                  <a:close/>
                  <a:moveTo>
                    <a:pt x="709851" y="62237"/>
                  </a:moveTo>
                  <a:lnTo>
                    <a:pt x="739466" y="142544"/>
                  </a:lnTo>
                  <a:lnTo>
                    <a:pt x="725107" y="148567"/>
                  </a:lnTo>
                  <a:lnTo>
                    <a:pt x="695492" y="68260"/>
                  </a:lnTo>
                  <a:close/>
                  <a:moveTo>
                    <a:pt x="1401752" y="54207"/>
                  </a:moveTo>
                  <a:lnTo>
                    <a:pt x="1416111" y="58222"/>
                  </a:lnTo>
                  <a:lnTo>
                    <a:pt x="1388291" y="140537"/>
                  </a:lnTo>
                  <a:lnTo>
                    <a:pt x="1373932" y="134514"/>
                  </a:lnTo>
                  <a:close/>
                  <a:moveTo>
                    <a:pt x="761900" y="44169"/>
                  </a:moveTo>
                  <a:lnTo>
                    <a:pt x="787925" y="126484"/>
                  </a:lnTo>
                  <a:lnTo>
                    <a:pt x="772669" y="130499"/>
                  </a:lnTo>
                  <a:lnTo>
                    <a:pt x="748439" y="48184"/>
                  </a:lnTo>
                  <a:close/>
                  <a:moveTo>
                    <a:pt x="1349702" y="38145"/>
                  </a:moveTo>
                  <a:lnTo>
                    <a:pt x="1363163" y="42160"/>
                  </a:lnTo>
                  <a:lnTo>
                    <a:pt x="1339831" y="124475"/>
                  </a:lnTo>
                  <a:lnTo>
                    <a:pt x="1325472" y="120460"/>
                  </a:lnTo>
                  <a:close/>
                  <a:moveTo>
                    <a:pt x="815745" y="30115"/>
                  </a:moveTo>
                  <a:lnTo>
                    <a:pt x="836386" y="114438"/>
                  </a:lnTo>
                  <a:lnTo>
                    <a:pt x="822027" y="118453"/>
                  </a:lnTo>
                  <a:lnTo>
                    <a:pt x="801386" y="34130"/>
                  </a:lnTo>
                  <a:close/>
                  <a:moveTo>
                    <a:pt x="1294960" y="24092"/>
                  </a:moveTo>
                  <a:lnTo>
                    <a:pt x="1310216" y="28107"/>
                  </a:lnTo>
                  <a:lnTo>
                    <a:pt x="1290473" y="110422"/>
                  </a:lnTo>
                  <a:lnTo>
                    <a:pt x="1276115" y="108414"/>
                  </a:lnTo>
                  <a:close/>
                  <a:moveTo>
                    <a:pt x="870487" y="18068"/>
                  </a:moveTo>
                  <a:lnTo>
                    <a:pt x="886640" y="102391"/>
                  </a:lnTo>
                  <a:lnTo>
                    <a:pt x="872282" y="106406"/>
                  </a:lnTo>
                  <a:lnTo>
                    <a:pt x="856128" y="22083"/>
                  </a:lnTo>
                  <a:close/>
                  <a:moveTo>
                    <a:pt x="1241117" y="14053"/>
                  </a:moveTo>
                  <a:lnTo>
                    <a:pt x="1256373" y="16061"/>
                  </a:lnTo>
                  <a:lnTo>
                    <a:pt x="1241117" y="100383"/>
                  </a:lnTo>
                  <a:lnTo>
                    <a:pt x="1225861" y="98375"/>
                  </a:lnTo>
                  <a:close/>
                  <a:moveTo>
                    <a:pt x="925229" y="10038"/>
                  </a:moveTo>
                  <a:lnTo>
                    <a:pt x="936895" y="94360"/>
                  </a:lnTo>
                  <a:lnTo>
                    <a:pt x="922537" y="96368"/>
                  </a:lnTo>
                  <a:lnTo>
                    <a:pt x="909973" y="12046"/>
                  </a:lnTo>
                  <a:close/>
                  <a:moveTo>
                    <a:pt x="1186375" y="6023"/>
                  </a:moveTo>
                  <a:lnTo>
                    <a:pt x="1200733" y="8031"/>
                  </a:lnTo>
                  <a:lnTo>
                    <a:pt x="1190862" y="94361"/>
                  </a:lnTo>
                  <a:lnTo>
                    <a:pt x="1175606" y="92353"/>
                  </a:lnTo>
                  <a:close/>
                  <a:moveTo>
                    <a:pt x="965611" y="4015"/>
                  </a:moveTo>
                  <a:lnTo>
                    <a:pt x="979970" y="4015"/>
                  </a:lnTo>
                  <a:lnTo>
                    <a:pt x="988046" y="88337"/>
                  </a:lnTo>
                  <a:lnTo>
                    <a:pt x="972790" y="90345"/>
                  </a:lnTo>
                  <a:close/>
                  <a:moveTo>
                    <a:pt x="1131632" y="2008"/>
                  </a:moveTo>
                  <a:lnTo>
                    <a:pt x="1145991" y="2008"/>
                  </a:lnTo>
                  <a:lnTo>
                    <a:pt x="1139709" y="88338"/>
                  </a:lnTo>
                  <a:lnTo>
                    <a:pt x="1125350" y="88338"/>
                  </a:lnTo>
                  <a:close/>
                  <a:moveTo>
                    <a:pt x="1075993" y="0"/>
                  </a:moveTo>
                  <a:lnTo>
                    <a:pt x="1091249" y="0"/>
                  </a:lnTo>
                  <a:lnTo>
                    <a:pt x="1089454" y="86330"/>
                  </a:lnTo>
                  <a:lnTo>
                    <a:pt x="1074198" y="86330"/>
                  </a:lnTo>
                  <a:close/>
                  <a:moveTo>
                    <a:pt x="1020354" y="0"/>
                  </a:moveTo>
                  <a:lnTo>
                    <a:pt x="1035610" y="0"/>
                  </a:lnTo>
                  <a:lnTo>
                    <a:pt x="1038302" y="86330"/>
                  </a:lnTo>
                  <a:lnTo>
                    <a:pt x="1023046" y="86330"/>
                  </a:lnTo>
                  <a:close/>
                </a:path>
              </a:pathLst>
            </a:custGeom>
            <a:gradFill>
              <a:gsLst>
                <a:gs pos="99000">
                  <a:srgbClr val="006AFE">
                    <a:alpha val="50000"/>
                  </a:srgbClr>
                </a:gs>
                <a:gs pos="3000">
                  <a:srgbClr val="6858FF">
                    <a:alpha val="5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grpSp>
      <p:grpSp>
        <p:nvGrpSpPr>
          <p:cNvPr id="385" name="组合 384" title=""/>
          <p:cNvGrpSpPr/>
          <p:nvPr>
            <p:custDataLst>
              <p:tags r:id="rId53"/>
            </p:custDataLst>
          </p:nvPr>
        </p:nvGrpSpPr>
        <p:grpSpPr>
          <a:xfrm>
            <a:off x="8174133" y="1802326"/>
            <a:ext cx="3253348" cy="3253348"/>
            <a:chOff x="4335873" y="3475405"/>
            <a:chExt cx="10731094" cy="10731094"/>
          </a:xfrm>
        </p:grpSpPr>
        <p:grpSp>
          <p:nvGrpSpPr>
            <p:cNvPr id="386" name="组合 385"/>
            <p:cNvGrpSpPr/>
            <p:nvPr>
              <p:custDataLst>
                <p:tags r:id="rId54"/>
              </p:custDataLst>
            </p:nvPr>
          </p:nvGrpSpPr>
          <p:grpSpPr>
            <a:xfrm>
              <a:off x="4335873" y="3475405"/>
              <a:ext cx="10731094" cy="10731094"/>
              <a:chOff x="4335873" y="3475405"/>
              <a:chExt cx="10731094" cy="10731094"/>
            </a:xfrm>
          </p:grpSpPr>
          <p:sp>
            <p:nvSpPr>
              <p:cNvPr id="388" name="椭圆 387"/>
              <p:cNvSpPr/>
              <p:nvPr>
                <p:custDataLst>
                  <p:tags r:id="rId55"/>
                </p:custDataLst>
              </p:nvPr>
            </p:nvSpPr>
            <p:spPr>
              <a:xfrm>
                <a:off x="4335873" y="3475405"/>
                <a:ext cx="10731094" cy="10731094"/>
              </a:xfrm>
              <a:prstGeom prst="ellipse">
                <a:avLst/>
              </a:prstGeom>
              <a:gradFill>
                <a:gsLst>
                  <a:gs pos="100000">
                    <a:srgbClr val="F866B0"/>
                  </a:gs>
                  <a:gs pos="5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89" name="组合 388"/>
              <p:cNvGrpSpPr/>
              <p:nvPr>
                <p:custDataLst>
                  <p:tags r:id="rId56"/>
                </p:custDataLst>
              </p:nvPr>
            </p:nvGrpSpPr>
            <p:grpSpPr>
              <a:xfrm>
                <a:off x="4689856" y="3829388"/>
                <a:ext cx="10023128" cy="10023128"/>
                <a:chOff x="4689856" y="3829388"/>
                <a:chExt cx="10023128" cy="10023128"/>
              </a:xfrm>
            </p:grpSpPr>
            <p:sp>
              <p:nvSpPr>
                <p:cNvPr id="390" name="弧形 389"/>
                <p:cNvSpPr>
                  <a:spLocks noChangeAspect="1"/>
                </p:cNvSpPr>
                <p:nvPr>
                  <p:custDataLst>
                    <p:tags r:id="rId57"/>
                  </p:custDataLst>
                </p:nvPr>
              </p:nvSpPr>
              <p:spPr>
                <a:xfrm>
                  <a:off x="4689856" y="3829388"/>
                  <a:ext cx="10023128" cy="10023128"/>
                </a:xfrm>
                <a:prstGeom prst="arc">
                  <a:avLst>
                    <a:gd name="adj1" fmla="val 18871311"/>
                    <a:gd name="adj2" fmla="val 0"/>
                  </a:avLst>
                </a:prstGeom>
                <a:ln w="25400">
                  <a:gradFill flip="none" rotWithShape="1">
                    <a:gsLst>
                      <a:gs pos="0">
                        <a:srgbClr val="F866B0"/>
                      </a:gs>
                      <a:gs pos="100000">
                        <a:srgbClr val="6858FF">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弧形 390"/>
                <p:cNvSpPr>
                  <a:spLocks noChangeAspect="1"/>
                </p:cNvSpPr>
                <p:nvPr>
                  <p:custDataLst>
                    <p:tags r:id="rId58"/>
                  </p:custDataLst>
                </p:nvPr>
              </p:nvSpPr>
              <p:spPr>
                <a:xfrm>
                  <a:off x="4689856" y="3829388"/>
                  <a:ext cx="10023128" cy="10023128"/>
                </a:xfrm>
                <a:prstGeom prst="arc">
                  <a:avLst>
                    <a:gd name="adj1" fmla="val 2657432"/>
                    <a:gd name="adj2" fmla="val 5430991"/>
                  </a:avLst>
                </a:prstGeom>
                <a:ln w="25400">
                  <a:gradFill flip="none" rotWithShape="1">
                    <a:gsLst>
                      <a:gs pos="0">
                        <a:srgbClr val="F866B0"/>
                      </a:gs>
                      <a:gs pos="100000">
                        <a:srgbClr val="6858FF">
                          <a:alpha val="0"/>
                        </a:srgbClr>
                      </a:gs>
                    </a:gsLst>
                    <a:lin ang="108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弧形 391"/>
                <p:cNvSpPr>
                  <a:spLocks noChangeAspect="1"/>
                </p:cNvSpPr>
                <p:nvPr>
                  <p:custDataLst>
                    <p:tags r:id="rId59"/>
                  </p:custDataLst>
                </p:nvPr>
              </p:nvSpPr>
              <p:spPr>
                <a:xfrm>
                  <a:off x="4689856" y="3829388"/>
                  <a:ext cx="10023128" cy="10023128"/>
                </a:xfrm>
                <a:prstGeom prst="arc">
                  <a:avLst>
                    <a:gd name="adj1" fmla="val 8064900"/>
                    <a:gd name="adj2" fmla="val 10794377"/>
                  </a:avLst>
                </a:prstGeom>
                <a:ln w="25400">
                  <a:gradFill flip="none" rotWithShape="1">
                    <a:gsLst>
                      <a:gs pos="0">
                        <a:srgbClr val="F866B0"/>
                      </a:gs>
                      <a:gs pos="100000">
                        <a:srgbClr val="6858FF">
                          <a:alpha val="0"/>
                        </a:srgbClr>
                      </a:gs>
                    </a:gsLst>
                    <a:lin ang="162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弧形 392"/>
                <p:cNvSpPr>
                  <a:spLocks noChangeAspect="1"/>
                </p:cNvSpPr>
                <p:nvPr>
                  <p:custDataLst>
                    <p:tags r:id="rId60"/>
                  </p:custDataLst>
                </p:nvPr>
              </p:nvSpPr>
              <p:spPr>
                <a:xfrm>
                  <a:off x="4689856" y="3829388"/>
                  <a:ext cx="10023128" cy="10023128"/>
                </a:xfrm>
                <a:prstGeom prst="arc">
                  <a:avLst>
                    <a:gd name="adj1" fmla="val 13526955"/>
                    <a:gd name="adj2" fmla="val 16175240"/>
                  </a:avLst>
                </a:prstGeom>
                <a:ln w="25400">
                  <a:gradFill flip="none" rotWithShape="1">
                    <a:gsLst>
                      <a:gs pos="0">
                        <a:srgbClr val="F866B0"/>
                      </a:gs>
                      <a:gs pos="100000">
                        <a:srgbClr val="6858FF">
                          <a:alpha val="0"/>
                        </a:srgbClr>
                      </a:gs>
                    </a:gsLst>
                    <a:lin ang="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sp>
          <p:nvSpPr>
            <p:cNvPr id="387" name="椭圆 386"/>
            <p:cNvSpPr/>
            <p:nvPr>
              <p:custDataLst>
                <p:tags r:id="rId61"/>
              </p:custDataLst>
            </p:nvPr>
          </p:nvSpPr>
          <p:spPr>
            <a:xfrm>
              <a:off x="5282010" y="4421542"/>
              <a:ext cx="8838820" cy="8838820"/>
            </a:xfrm>
            <a:prstGeom prst="ellipse">
              <a:avLst/>
            </a:prstGeom>
            <a:gradFill>
              <a:gsLst>
                <a:gs pos="90000">
                  <a:srgbClr val="F866B0"/>
                </a:gs>
                <a:gs pos="5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94" name="组合 393" title=""/>
          <p:cNvGrpSpPr/>
          <p:nvPr>
            <p:custDataLst>
              <p:tags r:id="rId62"/>
            </p:custDataLst>
          </p:nvPr>
        </p:nvGrpSpPr>
        <p:grpSpPr>
          <a:xfrm>
            <a:off x="7701777" y="1329970"/>
            <a:ext cx="4198060" cy="4198060"/>
            <a:chOff x="2777816" y="1917348"/>
            <a:chExt cx="13847207" cy="13847207"/>
          </a:xfrm>
        </p:grpSpPr>
        <p:grpSp>
          <p:nvGrpSpPr>
            <p:cNvPr id="395" name="组合 394"/>
            <p:cNvGrpSpPr/>
            <p:nvPr>
              <p:custDataLst>
                <p:tags r:id="rId63"/>
              </p:custDataLst>
            </p:nvPr>
          </p:nvGrpSpPr>
          <p:grpSpPr>
            <a:xfrm>
              <a:off x="5617661" y="4757193"/>
              <a:ext cx="8167516" cy="8167516"/>
              <a:chOff x="5617661" y="4757193"/>
              <a:chExt cx="8167516" cy="8167516"/>
            </a:xfrm>
          </p:grpSpPr>
          <p:sp>
            <p:nvSpPr>
              <p:cNvPr id="397" name="空心弧 396"/>
              <p:cNvSpPr/>
              <p:nvPr>
                <p:custDataLst>
                  <p:tags r:id="rId64"/>
                </p:custDataLst>
              </p:nvPr>
            </p:nvSpPr>
            <p:spPr>
              <a:xfrm>
                <a:off x="5617661" y="4757193"/>
                <a:ext cx="8167516" cy="8167516"/>
              </a:xfrm>
              <a:prstGeom prst="blockArc">
                <a:avLst>
                  <a:gd name="adj1" fmla="val 19711358"/>
                  <a:gd name="adj2" fmla="val 2914954"/>
                  <a:gd name="adj3" fmla="val 15196"/>
                </a:avLst>
              </a:prstGeom>
              <a:gradFill>
                <a:gsLst>
                  <a:gs pos="0">
                    <a:srgbClr val="F866B0">
                      <a:alpha val="50000"/>
                    </a:srgbClr>
                  </a:gs>
                  <a:gs pos="100000">
                    <a:srgbClr val="6858FF">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空心弧 397"/>
              <p:cNvSpPr/>
              <p:nvPr>
                <p:custDataLst>
                  <p:tags r:id="rId65"/>
                </p:custDataLst>
              </p:nvPr>
            </p:nvSpPr>
            <p:spPr>
              <a:xfrm>
                <a:off x="5617661" y="4757193"/>
                <a:ext cx="8167516" cy="8167516"/>
              </a:xfrm>
              <a:prstGeom prst="blockArc">
                <a:avLst>
                  <a:gd name="adj1" fmla="val 13440501"/>
                  <a:gd name="adj2" fmla="val 15704638"/>
                  <a:gd name="adj3" fmla="val 18223"/>
                </a:avLst>
              </a:prstGeom>
              <a:gradFill>
                <a:gsLst>
                  <a:gs pos="99000">
                    <a:srgbClr val="F866B0">
                      <a:alpha val="75000"/>
                    </a:srgbClr>
                  </a:gs>
                  <a:gs pos="3000">
                    <a:srgbClr val="6858FF">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396" name="椭圆 395"/>
            <p:cNvSpPr/>
            <p:nvPr>
              <p:custDataLst>
                <p:tags r:id="rId66"/>
              </p:custDataLst>
            </p:nvPr>
          </p:nvSpPr>
          <p:spPr>
            <a:xfrm>
              <a:off x="2777816" y="1917348"/>
              <a:ext cx="13847207" cy="13847207"/>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99" name="组合 398" title=""/>
          <p:cNvGrpSpPr/>
          <p:nvPr>
            <p:custDataLst>
              <p:tags r:id="rId67"/>
            </p:custDataLst>
          </p:nvPr>
        </p:nvGrpSpPr>
        <p:grpSpPr>
          <a:xfrm>
            <a:off x="7735293" y="1363486"/>
            <a:ext cx="4131028" cy="4131028"/>
            <a:chOff x="2888366" y="2027898"/>
            <a:chExt cx="13626108" cy="13626108"/>
          </a:xfrm>
        </p:grpSpPr>
        <p:grpSp>
          <p:nvGrpSpPr>
            <p:cNvPr id="400" name="组合 399"/>
            <p:cNvGrpSpPr/>
            <p:nvPr>
              <p:custDataLst>
                <p:tags r:id="rId68"/>
              </p:custDataLst>
            </p:nvPr>
          </p:nvGrpSpPr>
          <p:grpSpPr>
            <a:xfrm>
              <a:off x="5023598" y="4163130"/>
              <a:ext cx="9355645" cy="9355645"/>
              <a:chOff x="5023598" y="4163130"/>
              <a:chExt cx="9355645" cy="9355645"/>
            </a:xfrm>
          </p:grpSpPr>
          <p:grpSp>
            <p:nvGrpSpPr>
              <p:cNvPr id="402" name="组合 401"/>
              <p:cNvGrpSpPr/>
              <p:nvPr>
                <p:custDataLst>
                  <p:tags r:id="rId69"/>
                </p:custDataLst>
              </p:nvPr>
            </p:nvGrpSpPr>
            <p:grpSpPr>
              <a:xfrm>
                <a:off x="5023598" y="4163130"/>
                <a:ext cx="9355645" cy="9355645"/>
                <a:chOff x="5023598" y="4163130"/>
                <a:chExt cx="9355645" cy="9355645"/>
              </a:xfrm>
            </p:grpSpPr>
            <p:sp>
              <p:nvSpPr>
                <p:cNvPr id="404" name="空心弧 403"/>
                <p:cNvSpPr/>
                <p:nvPr>
                  <p:custDataLst>
                    <p:tags r:id="rId70"/>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F866B0">
                        <a:alpha val="66000"/>
                      </a:srgbClr>
                    </a:gs>
                    <a:gs pos="3000">
                      <a:srgbClr val="6858FF">
                        <a:alpha val="9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空心弧 404"/>
                <p:cNvSpPr/>
                <p:nvPr>
                  <p:custDataLst>
                    <p:tags r:id="rId71"/>
                  </p:custDataLst>
                </p:nvPr>
              </p:nvSpPr>
              <p:spPr>
                <a:xfrm>
                  <a:off x="5148910" y="4288442"/>
                  <a:ext cx="9105018" cy="9105017"/>
                </a:xfrm>
                <a:prstGeom prst="blockArc">
                  <a:avLst>
                    <a:gd name="adj1" fmla="val 11529923"/>
                    <a:gd name="adj2" fmla="val 16228218"/>
                    <a:gd name="adj3" fmla="val 21568"/>
                  </a:avLst>
                </a:prstGeom>
                <a:gradFill>
                  <a:gsLst>
                    <a:gs pos="99000">
                      <a:srgbClr val="F866B0">
                        <a:alpha val="75000"/>
                      </a:srgbClr>
                    </a:gs>
                    <a:gs pos="3000">
                      <a:srgbClr val="6858FF">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403" name="空心弧 402"/>
              <p:cNvSpPr/>
              <p:nvPr>
                <p:custDataLst>
                  <p:tags r:id="rId72"/>
                </p:custDataLst>
              </p:nvPr>
            </p:nvSpPr>
            <p:spPr>
              <a:xfrm>
                <a:off x="5617661" y="4757193"/>
                <a:ext cx="8167516" cy="8167516"/>
              </a:xfrm>
              <a:prstGeom prst="blockArc">
                <a:avLst>
                  <a:gd name="adj1" fmla="val 6114415"/>
                  <a:gd name="adj2" fmla="val 9292269"/>
                  <a:gd name="adj3" fmla="val 21369"/>
                </a:avLst>
              </a:prstGeom>
              <a:gradFill>
                <a:gsLst>
                  <a:gs pos="0">
                    <a:srgbClr val="F866B0">
                      <a:alpha val="50000"/>
                    </a:srgbClr>
                  </a:gs>
                  <a:gs pos="100000">
                    <a:srgbClr val="6858FF">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401" name="椭圆 400"/>
            <p:cNvSpPr/>
            <p:nvPr>
              <p:custDataLst>
                <p:tags r:id="rId73"/>
              </p:custDataLst>
            </p:nvPr>
          </p:nvSpPr>
          <p:spPr>
            <a:xfrm>
              <a:off x="2888366" y="2027898"/>
              <a:ext cx="13626108" cy="13626108"/>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406" name="组合 405" title=""/>
          <p:cNvGrpSpPr/>
          <p:nvPr>
            <p:custDataLst>
              <p:tags r:id="rId74"/>
            </p:custDataLst>
          </p:nvPr>
        </p:nvGrpSpPr>
        <p:grpSpPr>
          <a:xfrm>
            <a:off x="8674957" y="2303150"/>
            <a:ext cx="2251700" cy="2251700"/>
            <a:chOff x="1290825" y="2303151"/>
            <a:chExt cx="2251700" cy="2251700"/>
          </a:xfrm>
        </p:grpSpPr>
        <p:sp useBgFill="1">
          <p:nvSpPr>
            <p:cNvPr id="407" name="椭圆 406"/>
            <p:cNvSpPr/>
            <p:nvPr>
              <p:custDataLst>
                <p:tags r:id="rId75"/>
              </p:custDataLst>
            </p:nvPr>
          </p:nvSpPr>
          <p:spPr>
            <a:xfrm>
              <a:off x="1290825" y="2303151"/>
              <a:ext cx="2251700" cy="2251700"/>
            </a:xfrm>
            <a:prstGeom prst="ellipse">
              <a:avLst/>
            </a:prstGeom>
            <a:ln w="38100">
              <a:gradFill>
                <a:gsLst>
                  <a:gs pos="0">
                    <a:srgbClr val="F866B0"/>
                  </a:gs>
                  <a:gs pos="100000">
                    <a:srgbClr val="6858FF"/>
                  </a:gs>
                </a:gsLst>
                <a:lin ang="5400000" scaled="1"/>
              </a:gradFill>
            </a:ln>
            <a:effectLst>
              <a:innerShdw blurRad="596900">
                <a:srgbClr val="F866B0">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08" name="任意多边形: 形状 407"/>
            <p:cNvSpPr/>
            <p:nvPr>
              <p:custDataLst>
                <p:tags r:id="rId76"/>
              </p:custDataLst>
            </p:nvPr>
          </p:nvSpPr>
          <p:spPr bwMode="auto">
            <a:xfrm>
              <a:off x="1358630" y="2370955"/>
              <a:ext cx="2116090" cy="2116090"/>
            </a:xfrm>
            <a:custGeom>
              <a:gdLst>
                <a:gd name="connsiteX0" fmla="*/ 1077787 w 2116090"/>
                <a:gd name="connsiteY0" fmla="*/ 2029760 h 2116090"/>
                <a:gd name="connsiteX1" fmla="*/ 1092146 w 2116090"/>
                <a:gd name="connsiteY1" fmla="*/ 2029760 h 2116090"/>
                <a:gd name="connsiteX2" fmla="*/ 1094838 w 2116090"/>
                <a:gd name="connsiteY2" fmla="*/ 2116090 h 2116090"/>
                <a:gd name="connsiteX3" fmla="*/ 1080479 w 2116090"/>
                <a:gd name="connsiteY3" fmla="*/ 2116090 h 2116090"/>
                <a:gd name="connsiteX4" fmla="*/ 1026636 w 2116090"/>
                <a:gd name="connsiteY4" fmla="*/ 2029760 h 2116090"/>
                <a:gd name="connsiteX5" fmla="*/ 1040994 w 2116090"/>
                <a:gd name="connsiteY5" fmla="*/ 2029760 h 2116090"/>
                <a:gd name="connsiteX6" fmla="*/ 1039199 w 2116090"/>
                <a:gd name="connsiteY6" fmla="*/ 2116090 h 2116090"/>
                <a:gd name="connsiteX7" fmla="*/ 1024841 w 2116090"/>
                <a:gd name="connsiteY7" fmla="*/ 2116090 h 2116090"/>
                <a:gd name="connsiteX8" fmla="*/ 975484 w 2116090"/>
                <a:gd name="connsiteY8" fmla="*/ 2027752 h 2116090"/>
                <a:gd name="connsiteX9" fmla="*/ 990740 w 2116090"/>
                <a:gd name="connsiteY9" fmla="*/ 2027752 h 2116090"/>
                <a:gd name="connsiteX10" fmla="*/ 984458 w 2116090"/>
                <a:gd name="connsiteY10" fmla="*/ 2114082 h 2116090"/>
                <a:gd name="connsiteX11" fmla="*/ 969202 w 2116090"/>
                <a:gd name="connsiteY11" fmla="*/ 2114082 h 2116090"/>
                <a:gd name="connsiteX12" fmla="*/ 1143298 w 2116090"/>
                <a:gd name="connsiteY12" fmla="*/ 2025743 h 2116090"/>
                <a:gd name="connsiteX13" fmla="*/ 1150477 w 2116090"/>
                <a:gd name="connsiteY13" fmla="*/ 2112073 h 2116090"/>
                <a:gd name="connsiteX14" fmla="*/ 1135221 w 2116090"/>
                <a:gd name="connsiteY14" fmla="*/ 2112073 h 2116090"/>
                <a:gd name="connsiteX15" fmla="*/ 1128042 w 2116090"/>
                <a:gd name="connsiteY15" fmla="*/ 2027751 h 2116090"/>
                <a:gd name="connsiteX16" fmla="*/ 925228 w 2116090"/>
                <a:gd name="connsiteY16" fmla="*/ 2021728 h 2116090"/>
                <a:gd name="connsiteX17" fmla="*/ 939586 w 2116090"/>
                <a:gd name="connsiteY17" fmla="*/ 2023736 h 2116090"/>
                <a:gd name="connsiteX18" fmla="*/ 928817 w 2116090"/>
                <a:gd name="connsiteY18" fmla="*/ 2110066 h 2116090"/>
                <a:gd name="connsiteX19" fmla="*/ 914459 w 2116090"/>
                <a:gd name="connsiteY19" fmla="*/ 2108059 h 2116090"/>
                <a:gd name="connsiteX20" fmla="*/ 1193554 w 2116090"/>
                <a:gd name="connsiteY20" fmla="*/ 2019722 h 2116090"/>
                <a:gd name="connsiteX21" fmla="*/ 1206118 w 2116090"/>
                <a:gd name="connsiteY21" fmla="*/ 2104045 h 2116090"/>
                <a:gd name="connsiteX22" fmla="*/ 1190862 w 2116090"/>
                <a:gd name="connsiteY22" fmla="*/ 2106052 h 2116090"/>
                <a:gd name="connsiteX23" fmla="*/ 1178298 w 2116090"/>
                <a:gd name="connsiteY23" fmla="*/ 2021730 h 2116090"/>
                <a:gd name="connsiteX24" fmla="*/ 874973 w 2116090"/>
                <a:gd name="connsiteY24" fmla="*/ 2013698 h 2116090"/>
                <a:gd name="connsiteX25" fmla="*/ 889332 w 2116090"/>
                <a:gd name="connsiteY25" fmla="*/ 2017714 h 2116090"/>
                <a:gd name="connsiteX26" fmla="*/ 874076 w 2116090"/>
                <a:gd name="connsiteY26" fmla="*/ 2102036 h 2116090"/>
                <a:gd name="connsiteX27" fmla="*/ 859717 w 2116090"/>
                <a:gd name="connsiteY27" fmla="*/ 2100029 h 2116090"/>
                <a:gd name="connsiteX28" fmla="*/ 1243808 w 2116090"/>
                <a:gd name="connsiteY28" fmla="*/ 2009683 h 2116090"/>
                <a:gd name="connsiteX29" fmla="*/ 1259961 w 2116090"/>
                <a:gd name="connsiteY29" fmla="*/ 2094006 h 2116090"/>
                <a:gd name="connsiteX30" fmla="*/ 1245603 w 2116090"/>
                <a:gd name="connsiteY30" fmla="*/ 2098021 h 2116090"/>
                <a:gd name="connsiteX31" fmla="*/ 1228552 w 2116090"/>
                <a:gd name="connsiteY31" fmla="*/ 2013699 h 2116090"/>
                <a:gd name="connsiteX32" fmla="*/ 824720 w 2116090"/>
                <a:gd name="connsiteY32" fmla="*/ 2003660 h 2116090"/>
                <a:gd name="connsiteX33" fmla="*/ 839078 w 2116090"/>
                <a:gd name="connsiteY33" fmla="*/ 2007676 h 2116090"/>
                <a:gd name="connsiteX34" fmla="*/ 820233 w 2116090"/>
                <a:gd name="connsiteY34" fmla="*/ 2091998 h 2116090"/>
                <a:gd name="connsiteX35" fmla="*/ 805874 w 2116090"/>
                <a:gd name="connsiteY35" fmla="*/ 2087983 h 2116090"/>
                <a:gd name="connsiteX36" fmla="*/ 1293166 w 2116090"/>
                <a:gd name="connsiteY36" fmla="*/ 1997636 h 2116090"/>
                <a:gd name="connsiteX37" fmla="*/ 1313807 w 2116090"/>
                <a:gd name="connsiteY37" fmla="*/ 2081959 h 2116090"/>
                <a:gd name="connsiteX38" fmla="*/ 1299448 w 2116090"/>
                <a:gd name="connsiteY38" fmla="*/ 2085974 h 2116090"/>
                <a:gd name="connsiteX39" fmla="*/ 1278807 w 2116090"/>
                <a:gd name="connsiteY39" fmla="*/ 2001652 h 2116090"/>
                <a:gd name="connsiteX40" fmla="*/ 776259 w 2116090"/>
                <a:gd name="connsiteY40" fmla="*/ 1991615 h 2116090"/>
                <a:gd name="connsiteX41" fmla="*/ 790618 w 2116090"/>
                <a:gd name="connsiteY41" fmla="*/ 1995631 h 2116090"/>
                <a:gd name="connsiteX42" fmla="*/ 766388 w 2116090"/>
                <a:gd name="connsiteY42" fmla="*/ 2077945 h 2116090"/>
                <a:gd name="connsiteX43" fmla="*/ 752029 w 2116090"/>
                <a:gd name="connsiteY43" fmla="*/ 2073930 h 2116090"/>
                <a:gd name="connsiteX44" fmla="*/ 1342524 w 2116090"/>
                <a:gd name="connsiteY44" fmla="*/ 1985591 h 2116090"/>
                <a:gd name="connsiteX45" fmla="*/ 1367651 w 2116090"/>
                <a:gd name="connsiteY45" fmla="*/ 2065898 h 2116090"/>
                <a:gd name="connsiteX46" fmla="*/ 1353293 w 2116090"/>
                <a:gd name="connsiteY46" fmla="*/ 2071921 h 2116090"/>
                <a:gd name="connsiteX47" fmla="*/ 1328165 w 2116090"/>
                <a:gd name="connsiteY47" fmla="*/ 1989607 h 2116090"/>
                <a:gd name="connsiteX48" fmla="*/ 727799 w 2116090"/>
                <a:gd name="connsiteY48" fmla="*/ 1975553 h 2116090"/>
                <a:gd name="connsiteX49" fmla="*/ 742158 w 2116090"/>
                <a:gd name="connsiteY49" fmla="*/ 1981576 h 2116090"/>
                <a:gd name="connsiteX50" fmla="*/ 713440 w 2116090"/>
                <a:gd name="connsiteY50" fmla="*/ 2061883 h 2116090"/>
                <a:gd name="connsiteX51" fmla="*/ 699979 w 2116090"/>
                <a:gd name="connsiteY51" fmla="*/ 2057868 h 2116090"/>
                <a:gd name="connsiteX52" fmla="*/ 1390984 w 2116090"/>
                <a:gd name="connsiteY52" fmla="*/ 1967523 h 2116090"/>
                <a:gd name="connsiteX53" fmla="*/ 1420599 w 2116090"/>
                <a:gd name="connsiteY53" fmla="*/ 2047830 h 2116090"/>
                <a:gd name="connsiteX54" fmla="*/ 1406240 w 2116090"/>
                <a:gd name="connsiteY54" fmla="*/ 2053853 h 2116090"/>
                <a:gd name="connsiteX55" fmla="*/ 1376625 w 2116090"/>
                <a:gd name="connsiteY55" fmla="*/ 1973546 h 2116090"/>
                <a:gd name="connsiteX56" fmla="*/ 680236 w 2116090"/>
                <a:gd name="connsiteY56" fmla="*/ 1957484 h 2116090"/>
                <a:gd name="connsiteX57" fmla="*/ 694594 w 2116090"/>
                <a:gd name="connsiteY57" fmla="*/ 1963507 h 2116090"/>
                <a:gd name="connsiteX58" fmla="*/ 661390 w 2116090"/>
                <a:gd name="connsiteY58" fmla="*/ 2043814 h 2116090"/>
                <a:gd name="connsiteX59" fmla="*/ 647929 w 2116090"/>
                <a:gd name="connsiteY59" fmla="*/ 2037791 h 2116090"/>
                <a:gd name="connsiteX60" fmla="*/ 1438546 w 2116090"/>
                <a:gd name="connsiteY60" fmla="*/ 1949452 h 2116090"/>
                <a:gd name="connsiteX61" fmla="*/ 1471750 w 2116090"/>
                <a:gd name="connsiteY61" fmla="*/ 2027752 h 2116090"/>
                <a:gd name="connsiteX62" fmla="*/ 1457391 w 2116090"/>
                <a:gd name="connsiteY62" fmla="*/ 2033775 h 2116090"/>
                <a:gd name="connsiteX63" fmla="*/ 1424187 w 2116090"/>
                <a:gd name="connsiteY63" fmla="*/ 1955475 h 2116090"/>
                <a:gd name="connsiteX64" fmla="*/ 633571 w 2116090"/>
                <a:gd name="connsiteY64" fmla="*/ 1937407 h 2116090"/>
                <a:gd name="connsiteX65" fmla="*/ 647930 w 2116090"/>
                <a:gd name="connsiteY65" fmla="*/ 1943430 h 2116090"/>
                <a:gd name="connsiteX66" fmla="*/ 611136 w 2116090"/>
                <a:gd name="connsiteY66" fmla="*/ 2021730 h 2116090"/>
                <a:gd name="connsiteX67" fmla="*/ 597675 w 2116090"/>
                <a:gd name="connsiteY67" fmla="*/ 2015707 h 2116090"/>
                <a:gd name="connsiteX68" fmla="*/ 1484314 w 2116090"/>
                <a:gd name="connsiteY68" fmla="*/ 1927369 h 2116090"/>
                <a:gd name="connsiteX69" fmla="*/ 1522006 w 2116090"/>
                <a:gd name="connsiteY69" fmla="*/ 2003661 h 2116090"/>
                <a:gd name="connsiteX70" fmla="*/ 1508545 w 2116090"/>
                <a:gd name="connsiteY70" fmla="*/ 2011692 h 2116090"/>
                <a:gd name="connsiteX71" fmla="*/ 1470853 w 2116090"/>
                <a:gd name="connsiteY71" fmla="*/ 1933392 h 2116090"/>
                <a:gd name="connsiteX72" fmla="*/ 588700 w 2116090"/>
                <a:gd name="connsiteY72" fmla="*/ 1913315 h 2116090"/>
                <a:gd name="connsiteX73" fmla="*/ 602161 w 2116090"/>
                <a:gd name="connsiteY73" fmla="*/ 1921346 h 2116090"/>
                <a:gd name="connsiteX74" fmla="*/ 561777 w 2116090"/>
                <a:gd name="connsiteY74" fmla="*/ 1997638 h 2116090"/>
                <a:gd name="connsiteX75" fmla="*/ 548316 w 2116090"/>
                <a:gd name="connsiteY75" fmla="*/ 1991615 h 2116090"/>
                <a:gd name="connsiteX76" fmla="*/ 1529185 w 2116090"/>
                <a:gd name="connsiteY76" fmla="*/ 1903277 h 2116090"/>
                <a:gd name="connsiteX77" fmla="*/ 1571363 w 2116090"/>
                <a:gd name="connsiteY77" fmla="*/ 1977562 h 2116090"/>
                <a:gd name="connsiteX78" fmla="*/ 1557902 w 2116090"/>
                <a:gd name="connsiteY78" fmla="*/ 1985592 h 2116090"/>
                <a:gd name="connsiteX79" fmla="*/ 1516621 w 2116090"/>
                <a:gd name="connsiteY79" fmla="*/ 1909300 h 2116090"/>
                <a:gd name="connsiteX80" fmla="*/ 544727 w 2116090"/>
                <a:gd name="connsiteY80" fmla="*/ 1889223 h 2116090"/>
                <a:gd name="connsiteX81" fmla="*/ 557291 w 2116090"/>
                <a:gd name="connsiteY81" fmla="*/ 1897254 h 2116090"/>
                <a:gd name="connsiteX82" fmla="*/ 513318 w 2116090"/>
                <a:gd name="connsiteY82" fmla="*/ 1971538 h 2116090"/>
                <a:gd name="connsiteX83" fmla="*/ 500754 w 2116090"/>
                <a:gd name="connsiteY83" fmla="*/ 1963508 h 2116090"/>
                <a:gd name="connsiteX84" fmla="*/ 1573157 w 2116090"/>
                <a:gd name="connsiteY84" fmla="*/ 1877176 h 2116090"/>
                <a:gd name="connsiteX85" fmla="*/ 1618925 w 2116090"/>
                <a:gd name="connsiteY85" fmla="*/ 1949452 h 2116090"/>
                <a:gd name="connsiteX86" fmla="*/ 1606361 w 2116090"/>
                <a:gd name="connsiteY86" fmla="*/ 1957482 h 2116090"/>
                <a:gd name="connsiteX87" fmla="*/ 1560593 w 2116090"/>
                <a:gd name="connsiteY87" fmla="*/ 1885207 h 2116090"/>
                <a:gd name="connsiteX88" fmla="*/ 502549 w 2116090"/>
                <a:gd name="connsiteY88" fmla="*/ 1861114 h 2116090"/>
                <a:gd name="connsiteX89" fmla="*/ 515113 w 2116090"/>
                <a:gd name="connsiteY89" fmla="*/ 1869145 h 2116090"/>
                <a:gd name="connsiteX90" fmla="*/ 466653 w 2116090"/>
                <a:gd name="connsiteY90" fmla="*/ 1941420 h 2116090"/>
                <a:gd name="connsiteX91" fmla="*/ 454089 w 2116090"/>
                <a:gd name="connsiteY91" fmla="*/ 1933390 h 2116090"/>
                <a:gd name="connsiteX92" fmla="*/ 1616233 w 2116090"/>
                <a:gd name="connsiteY92" fmla="*/ 1847061 h 2116090"/>
                <a:gd name="connsiteX93" fmla="*/ 1665591 w 2116090"/>
                <a:gd name="connsiteY93" fmla="*/ 1919337 h 2116090"/>
                <a:gd name="connsiteX94" fmla="*/ 1653027 w 2116090"/>
                <a:gd name="connsiteY94" fmla="*/ 1927367 h 2116090"/>
                <a:gd name="connsiteX95" fmla="*/ 1603669 w 2116090"/>
                <a:gd name="connsiteY95" fmla="*/ 1857099 h 2116090"/>
                <a:gd name="connsiteX96" fmla="*/ 461268 w 2116090"/>
                <a:gd name="connsiteY96" fmla="*/ 1831001 h 2116090"/>
                <a:gd name="connsiteX97" fmla="*/ 472934 w 2116090"/>
                <a:gd name="connsiteY97" fmla="*/ 1841040 h 2116090"/>
                <a:gd name="connsiteX98" fmla="*/ 421782 w 2116090"/>
                <a:gd name="connsiteY98" fmla="*/ 1909301 h 2116090"/>
                <a:gd name="connsiteX99" fmla="*/ 409218 w 2116090"/>
                <a:gd name="connsiteY99" fmla="*/ 1901270 h 2116090"/>
                <a:gd name="connsiteX100" fmla="*/ 1656616 w 2116090"/>
                <a:gd name="connsiteY100" fmla="*/ 1816945 h 2116090"/>
                <a:gd name="connsiteX101" fmla="*/ 1709563 w 2116090"/>
                <a:gd name="connsiteY101" fmla="*/ 1885207 h 2116090"/>
                <a:gd name="connsiteX102" fmla="*/ 1697897 w 2116090"/>
                <a:gd name="connsiteY102" fmla="*/ 1895245 h 2116090"/>
                <a:gd name="connsiteX103" fmla="*/ 1644950 w 2116090"/>
                <a:gd name="connsiteY103" fmla="*/ 1826984 h 2116090"/>
                <a:gd name="connsiteX104" fmla="*/ 421783 w 2116090"/>
                <a:gd name="connsiteY104" fmla="*/ 1798877 h 2116090"/>
                <a:gd name="connsiteX105" fmla="*/ 433449 w 2116090"/>
                <a:gd name="connsiteY105" fmla="*/ 1808915 h 2116090"/>
                <a:gd name="connsiteX106" fmla="*/ 377809 w 2116090"/>
                <a:gd name="connsiteY106" fmla="*/ 1875168 h 2116090"/>
                <a:gd name="connsiteX107" fmla="*/ 366143 w 2116090"/>
                <a:gd name="connsiteY107" fmla="*/ 1867138 h 2116090"/>
                <a:gd name="connsiteX108" fmla="*/ 1696103 w 2116090"/>
                <a:gd name="connsiteY108" fmla="*/ 1784823 h 2116090"/>
                <a:gd name="connsiteX109" fmla="*/ 1752640 w 2116090"/>
                <a:gd name="connsiteY109" fmla="*/ 1849070 h 2116090"/>
                <a:gd name="connsiteX110" fmla="*/ 1740974 w 2116090"/>
                <a:gd name="connsiteY110" fmla="*/ 1859108 h 2116090"/>
                <a:gd name="connsiteX111" fmla="*/ 1684436 w 2116090"/>
                <a:gd name="connsiteY111" fmla="*/ 1794862 h 2116090"/>
                <a:gd name="connsiteX112" fmla="*/ 384091 w 2116090"/>
                <a:gd name="connsiteY112" fmla="*/ 1764746 h 2116090"/>
                <a:gd name="connsiteX113" fmla="*/ 394860 w 2116090"/>
                <a:gd name="connsiteY113" fmla="*/ 1774785 h 2116090"/>
                <a:gd name="connsiteX114" fmla="*/ 336528 w 2116090"/>
                <a:gd name="connsiteY114" fmla="*/ 1839031 h 2116090"/>
                <a:gd name="connsiteX115" fmla="*/ 325759 w 2116090"/>
                <a:gd name="connsiteY115" fmla="*/ 1828993 h 2116090"/>
                <a:gd name="connsiteX116" fmla="*/ 1733794 w 2116090"/>
                <a:gd name="connsiteY116" fmla="*/ 1748684 h 2116090"/>
                <a:gd name="connsiteX117" fmla="*/ 1793023 w 2116090"/>
                <a:gd name="connsiteY117" fmla="*/ 1810922 h 2116090"/>
                <a:gd name="connsiteX118" fmla="*/ 1782254 w 2116090"/>
                <a:gd name="connsiteY118" fmla="*/ 1820960 h 2116090"/>
                <a:gd name="connsiteX119" fmla="*/ 1723025 w 2116090"/>
                <a:gd name="connsiteY119" fmla="*/ 1760730 h 2116090"/>
                <a:gd name="connsiteX120" fmla="*/ 349091 w 2116090"/>
                <a:gd name="connsiteY120" fmla="*/ 1730616 h 2116090"/>
                <a:gd name="connsiteX121" fmla="*/ 358963 w 2116090"/>
                <a:gd name="connsiteY121" fmla="*/ 1740655 h 2116090"/>
                <a:gd name="connsiteX122" fmla="*/ 297042 w 2116090"/>
                <a:gd name="connsiteY122" fmla="*/ 1800886 h 2116090"/>
                <a:gd name="connsiteX123" fmla="*/ 286273 w 2116090"/>
                <a:gd name="connsiteY123" fmla="*/ 1790848 h 2116090"/>
                <a:gd name="connsiteX124" fmla="*/ 1768793 w 2116090"/>
                <a:gd name="connsiteY124" fmla="*/ 1712547 h 2116090"/>
                <a:gd name="connsiteX125" fmla="*/ 1832508 w 2116090"/>
                <a:gd name="connsiteY125" fmla="*/ 1772779 h 2116090"/>
                <a:gd name="connsiteX126" fmla="*/ 1821739 w 2116090"/>
                <a:gd name="connsiteY126" fmla="*/ 1782817 h 2116090"/>
                <a:gd name="connsiteX127" fmla="*/ 1758921 w 2116090"/>
                <a:gd name="connsiteY127" fmla="*/ 1724593 h 2116090"/>
                <a:gd name="connsiteX128" fmla="*/ 314990 w 2116090"/>
                <a:gd name="connsiteY128" fmla="*/ 1692470 h 2116090"/>
                <a:gd name="connsiteX129" fmla="*/ 324862 w 2116090"/>
                <a:gd name="connsiteY129" fmla="*/ 1704516 h 2116090"/>
                <a:gd name="connsiteX130" fmla="*/ 259351 w 2116090"/>
                <a:gd name="connsiteY130" fmla="*/ 1760731 h 2116090"/>
                <a:gd name="connsiteX131" fmla="*/ 249480 w 2116090"/>
                <a:gd name="connsiteY131" fmla="*/ 1748685 h 2116090"/>
                <a:gd name="connsiteX132" fmla="*/ 1802895 w 2116090"/>
                <a:gd name="connsiteY132" fmla="*/ 1674402 h 2116090"/>
                <a:gd name="connsiteX133" fmla="*/ 1868405 w 2116090"/>
                <a:gd name="connsiteY133" fmla="*/ 1730617 h 2116090"/>
                <a:gd name="connsiteX134" fmla="*/ 1859431 w 2116090"/>
                <a:gd name="connsiteY134" fmla="*/ 1740655 h 2116090"/>
                <a:gd name="connsiteX135" fmla="*/ 1793023 w 2116090"/>
                <a:gd name="connsiteY135" fmla="*/ 1686448 h 2116090"/>
                <a:gd name="connsiteX136" fmla="*/ 283582 w 2116090"/>
                <a:gd name="connsiteY136" fmla="*/ 1652316 h 2116090"/>
                <a:gd name="connsiteX137" fmla="*/ 292556 w 2116090"/>
                <a:gd name="connsiteY137" fmla="*/ 1664362 h 2116090"/>
                <a:gd name="connsiteX138" fmla="*/ 224352 w 2116090"/>
                <a:gd name="connsiteY138" fmla="*/ 1718569 h 2116090"/>
                <a:gd name="connsiteX139" fmla="*/ 215378 w 2116090"/>
                <a:gd name="connsiteY139" fmla="*/ 1706523 h 2116090"/>
                <a:gd name="connsiteX140" fmla="*/ 1834304 w 2116090"/>
                <a:gd name="connsiteY140" fmla="*/ 1634248 h 2116090"/>
                <a:gd name="connsiteX141" fmla="*/ 1903405 w 2116090"/>
                <a:gd name="connsiteY141" fmla="*/ 1686448 h 2116090"/>
                <a:gd name="connsiteX142" fmla="*/ 1894431 w 2116090"/>
                <a:gd name="connsiteY142" fmla="*/ 1698494 h 2116090"/>
                <a:gd name="connsiteX143" fmla="*/ 1825330 w 2116090"/>
                <a:gd name="connsiteY143" fmla="*/ 1646294 h 2116090"/>
                <a:gd name="connsiteX144" fmla="*/ 253070 w 2116090"/>
                <a:gd name="connsiteY144" fmla="*/ 1612163 h 2116090"/>
                <a:gd name="connsiteX145" fmla="*/ 262044 w 2116090"/>
                <a:gd name="connsiteY145" fmla="*/ 1624209 h 2116090"/>
                <a:gd name="connsiteX146" fmla="*/ 191149 w 2116090"/>
                <a:gd name="connsiteY146" fmla="*/ 1674401 h 2116090"/>
                <a:gd name="connsiteX147" fmla="*/ 183072 w 2116090"/>
                <a:gd name="connsiteY147" fmla="*/ 1662355 h 2116090"/>
                <a:gd name="connsiteX148" fmla="*/ 1863919 w 2116090"/>
                <a:gd name="connsiteY148" fmla="*/ 1592086 h 2116090"/>
                <a:gd name="connsiteX149" fmla="*/ 1935711 w 2116090"/>
                <a:gd name="connsiteY149" fmla="*/ 1640271 h 2116090"/>
                <a:gd name="connsiteX150" fmla="*/ 1926737 w 2116090"/>
                <a:gd name="connsiteY150" fmla="*/ 1652317 h 2116090"/>
                <a:gd name="connsiteX151" fmla="*/ 1855842 w 2116090"/>
                <a:gd name="connsiteY151" fmla="*/ 1606140 h 2116090"/>
                <a:gd name="connsiteX152" fmla="*/ 226147 w 2116090"/>
                <a:gd name="connsiteY152" fmla="*/ 1570002 h 2116090"/>
                <a:gd name="connsiteX153" fmla="*/ 233326 w 2116090"/>
                <a:gd name="connsiteY153" fmla="*/ 1582048 h 2116090"/>
                <a:gd name="connsiteX154" fmla="*/ 160636 w 2116090"/>
                <a:gd name="connsiteY154" fmla="*/ 1628225 h 2116090"/>
                <a:gd name="connsiteX155" fmla="*/ 152559 w 2116090"/>
                <a:gd name="connsiteY155" fmla="*/ 1616179 h 2116090"/>
                <a:gd name="connsiteX156" fmla="*/ 1890840 w 2116090"/>
                <a:gd name="connsiteY156" fmla="*/ 1549925 h 2116090"/>
                <a:gd name="connsiteX157" fmla="*/ 1965325 w 2116090"/>
                <a:gd name="connsiteY157" fmla="*/ 1594093 h 2116090"/>
                <a:gd name="connsiteX158" fmla="*/ 1957248 w 2116090"/>
                <a:gd name="connsiteY158" fmla="*/ 1606139 h 2116090"/>
                <a:gd name="connsiteX159" fmla="*/ 1883661 w 2116090"/>
                <a:gd name="connsiteY159" fmla="*/ 1561971 h 2116090"/>
                <a:gd name="connsiteX160" fmla="*/ 200122 w 2116090"/>
                <a:gd name="connsiteY160" fmla="*/ 1525833 h 2116090"/>
                <a:gd name="connsiteX161" fmla="*/ 208199 w 2116090"/>
                <a:gd name="connsiteY161" fmla="*/ 1537879 h 2116090"/>
                <a:gd name="connsiteX162" fmla="*/ 132816 w 2116090"/>
                <a:gd name="connsiteY162" fmla="*/ 1580041 h 2116090"/>
                <a:gd name="connsiteX163" fmla="*/ 124739 w 2116090"/>
                <a:gd name="connsiteY163" fmla="*/ 1567995 h 2116090"/>
                <a:gd name="connsiteX164" fmla="*/ 1916865 w 2116090"/>
                <a:gd name="connsiteY164" fmla="*/ 1505756 h 2116090"/>
                <a:gd name="connsiteX165" fmla="*/ 1992247 w 2116090"/>
                <a:gd name="connsiteY165" fmla="*/ 1545909 h 2116090"/>
                <a:gd name="connsiteX166" fmla="*/ 1985068 w 2116090"/>
                <a:gd name="connsiteY166" fmla="*/ 1557955 h 2116090"/>
                <a:gd name="connsiteX167" fmla="*/ 1909686 w 2116090"/>
                <a:gd name="connsiteY167" fmla="*/ 1517802 h 2116090"/>
                <a:gd name="connsiteX168" fmla="*/ 177687 w 2116090"/>
                <a:gd name="connsiteY168" fmla="*/ 1479656 h 2116090"/>
                <a:gd name="connsiteX169" fmla="*/ 183969 w 2116090"/>
                <a:gd name="connsiteY169" fmla="*/ 1493710 h 2116090"/>
                <a:gd name="connsiteX170" fmla="*/ 106791 w 2116090"/>
                <a:gd name="connsiteY170" fmla="*/ 1531855 h 2116090"/>
                <a:gd name="connsiteX171" fmla="*/ 99612 w 2116090"/>
                <a:gd name="connsiteY171" fmla="*/ 1517802 h 2116090"/>
                <a:gd name="connsiteX172" fmla="*/ 1939300 w 2116090"/>
                <a:gd name="connsiteY172" fmla="*/ 1459580 h 2116090"/>
                <a:gd name="connsiteX173" fmla="*/ 2017375 w 2116090"/>
                <a:gd name="connsiteY173" fmla="*/ 1495718 h 2116090"/>
                <a:gd name="connsiteX174" fmla="*/ 2011093 w 2116090"/>
                <a:gd name="connsiteY174" fmla="*/ 1507764 h 2116090"/>
                <a:gd name="connsiteX175" fmla="*/ 1933018 w 2116090"/>
                <a:gd name="connsiteY175" fmla="*/ 1473634 h 2116090"/>
                <a:gd name="connsiteX176" fmla="*/ 157046 w 2116090"/>
                <a:gd name="connsiteY176" fmla="*/ 1433480 h 2116090"/>
                <a:gd name="connsiteX177" fmla="*/ 163328 w 2116090"/>
                <a:gd name="connsiteY177" fmla="*/ 1447534 h 2116090"/>
                <a:gd name="connsiteX178" fmla="*/ 83458 w 2116090"/>
                <a:gd name="connsiteY178" fmla="*/ 1481664 h 2116090"/>
                <a:gd name="connsiteX179" fmla="*/ 78074 w 2116090"/>
                <a:gd name="connsiteY179" fmla="*/ 1467610 h 2116090"/>
                <a:gd name="connsiteX180" fmla="*/ 1959043 w 2116090"/>
                <a:gd name="connsiteY180" fmla="*/ 1413403 h 2116090"/>
                <a:gd name="connsiteX181" fmla="*/ 2039810 w 2116090"/>
                <a:gd name="connsiteY181" fmla="*/ 1443518 h 2116090"/>
                <a:gd name="connsiteX182" fmla="*/ 2033528 w 2116090"/>
                <a:gd name="connsiteY182" fmla="*/ 1457572 h 2116090"/>
                <a:gd name="connsiteX183" fmla="*/ 1953658 w 2116090"/>
                <a:gd name="connsiteY183" fmla="*/ 1425449 h 2116090"/>
                <a:gd name="connsiteX184" fmla="*/ 139098 w 2116090"/>
                <a:gd name="connsiteY184" fmla="*/ 1387303 h 2116090"/>
                <a:gd name="connsiteX185" fmla="*/ 144483 w 2116090"/>
                <a:gd name="connsiteY185" fmla="*/ 1399349 h 2116090"/>
                <a:gd name="connsiteX186" fmla="*/ 63715 w 2116090"/>
                <a:gd name="connsiteY186" fmla="*/ 1431472 h 2116090"/>
                <a:gd name="connsiteX187" fmla="*/ 58331 w 2116090"/>
                <a:gd name="connsiteY187" fmla="*/ 1415411 h 2116090"/>
                <a:gd name="connsiteX188" fmla="*/ 1976991 w 2116090"/>
                <a:gd name="connsiteY188" fmla="*/ 1365219 h 2116090"/>
                <a:gd name="connsiteX189" fmla="*/ 2058656 w 2116090"/>
                <a:gd name="connsiteY189" fmla="*/ 1391319 h 2116090"/>
                <a:gd name="connsiteX190" fmla="*/ 2054169 w 2116090"/>
                <a:gd name="connsiteY190" fmla="*/ 1405373 h 2116090"/>
                <a:gd name="connsiteX191" fmla="*/ 1972504 w 2116090"/>
                <a:gd name="connsiteY191" fmla="*/ 1379273 h 2116090"/>
                <a:gd name="connsiteX192" fmla="*/ 123843 w 2116090"/>
                <a:gd name="connsiteY192" fmla="*/ 1337112 h 2116090"/>
                <a:gd name="connsiteX193" fmla="*/ 128330 w 2116090"/>
                <a:gd name="connsiteY193" fmla="*/ 1353174 h 2116090"/>
                <a:gd name="connsiteX194" fmla="*/ 45768 w 2116090"/>
                <a:gd name="connsiteY194" fmla="*/ 1377266 h 2116090"/>
                <a:gd name="connsiteX195" fmla="*/ 41281 w 2116090"/>
                <a:gd name="connsiteY195" fmla="*/ 1363212 h 2116090"/>
                <a:gd name="connsiteX196" fmla="*/ 1992248 w 2116090"/>
                <a:gd name="connsiteY196" fmla="*/ 1315027 h 2116090"/>
                <a:gd name="connsiteX197" fmla="*/ 2074810 w 2116090"/>
                <a:gd name="connsiteY197" fmla="*/ 1339119 h 2116090"/>
                <a:gd name="connsiteX198" fmla="*/ 2071220 w 2116090"/>
                <a:gd name="connsiteY198" fmla="*/ 1353173 h 2116090"/>
                <a:gd name="connsiteX199" fmla="*/ 1988658 w 2116090"/>
                <a:gd name="connsiteY199" fmla="*/ 1331089 h 2116090"/>
                <a:gd name="connsiteX200" fmla="*/ 111278 w 2116090"/>
                <a:gd name="connsiteY200" fmla="*/ 1288928 h 2116090"/>
                <a:gd name="connsiteX201" fmla="*/ 114868 w 2116090"/>
                <a:gd name="connsiteY201" fmla="*/ 1302982 h 2116090"/>
                <a:gd name="connsiteX202" fmla="*/ 31409 w 2116090"/>
                <a:gd name="connsiteY202" fmla="*/ 1325067 h 2116090"/>
                <a:gd name="connsiteX203" fmla="*/ 27819 w 2116090"/>
                <a:gd name="connsiteY203" fmla="*/ 1311013 h 2116090"/>
                <a:gd name="connsiteX204" fmla="*/ 2004812 w 2116090"/>
                <a:gd name="connsiteY204" fmla="*/ 1266843 h 2116090"/>
                <a:gd name="connsiteX205" fmla="*/ 2089168 w 2116090"/>
                <a:gd name="connsiteY205" fmla="*/ 1284912 h 2116090"/>
                <a:gd name="connsiteX206" fmla="*/ 2085578 w 2116090"/>
                <a:gd name="connsiteY206" fmla="*/ 1298965 h 2116090"/>
                <a:gd name="connsiteX207" fmla="*/ 2001222 w 2116090"/>
                <a:gd name="connsiteY207" fmla="*/ 1280897 h 2116090"/>
                <a:gd name="connsiteX208" fmla="*/ 100509 w 2116090"/>
                <a:gd name="connsiteY208" fmla="*/ 1238735 h 2116090"/>
                <a:gd name="connsiteX209" fmla="*/ 104099 w 2116090"/>
                <a:gd name="connsiteY209" fmla="*/ 1252789 h 2116090"/>
                <a:gd name="connsiteX210" fmla="*/ 18845 w 2116090"/>
                <a:gd name="connsiteY210" fmla="*/ 1270857 h 2116090"/>
                <a:gd name="connsiteX211" fmla="*/ 16153 w 2116090"/>
                <a:gd name="connsiteY211" fmla="*/ 1256804 h 2116090"/>
                <a:gd name="connsiteX212" fmla="*/ 2015580 w 2116090"/>
                <a:gd name="connsiteY212" fmla="*/ 1216651 h 2116090"/>
                <a:gd name="connsiteX213" fmla="*/ 2099937 w 2116090"/>
                <a:gd name="connsiteY213" fmla="*/ 1230705 h 2116090"/>
                <a:gd name="connsiteX214" fmla="*/ 2097245 w 2116090"/>
                <a:gd name="connsiteY214" fmla="*/ 1244758 h 2116090"/>
                <a:gd name="connsiteX215" fmla="*/ 2012888 w 2116090"/>
                <a:gd name="connsiteY215" fmla="*/ 1230705 h 2116090"/>
                <a:gd name="connsiteX216" fmla="*/ 93331 w 2116090"/>
                <a:gd name="connsiteY216" fmla="*/ 1188544 h 2116090"/>
                <a:gd name="connsiteX217" fmla="*/ 95126 w 2116090"/>
                <a:gd name="connsiteY217" fmla="*/ 1202598 h 2116090"/>
                <a:gd name="connsiteX218" fmla="*/ 9872 w 2116090"/>
                <a:gd name="connsiteY218" fmla="*/ 1216651 h 2116090"/>
                <a:gd name="connsiteX219" fmla="*/ 8077 w 2116090"/>
                <a:gd name="connsiteY219" fmla="*/ 1200590 h 2116090"/>
                <a:gd name="connsiteX220" fmla="*/ 2022760 w 2116090"/>
                <a:gd name="connsiteY220" fmla="*/ 1166459 h 2116090"/>
                <a:gd name="connsiteX221" fmla="*/ 2108014 w 2116090"/>
                <a:gd name="connsiteY221" fmla="*/ 1176497 h 2116090"/>
                <a:gd name="connsiteX222" fmla="*/ 2106219 w 2116090"/>
                <a:gd name="connsiteY222" fmla="*/ 1190551 h 2116090"/>
                <a:gd name="connsiteX223" fmla="*/ 2020965 w 2116090"/>
                <a:gd name="connsiteY223" fmla="*/ 1180513 h 2116090"/>
                <a:gd name="connsiteX224" fmla="*/ 88844 w 2116090"/>
                <a:gd name="connsiteY224" fmla="*/ 1138351 h 2116090"/>
                <a:gd name="connsiteX225" fmla="*/ 89741 w 2116090"/>
                <a:gd name="connsiteY225" fmla="*/ 1152406 h 2116090"/>
                <a:gd name="connsiteX226" fmla="*/ 3589 w 2116090"/>
                <a:gd name="connsiteY226" fmla="*/ 1160437 h 2116090"/>
                <a:gd name="connsiteX227" fmla="*/ 2692 w 2116090"/>
                <a:gd name="connsiteY227" fmla="*/ 1146382 h 2116090"/>
                <a:gd name="connsiteX228" fmla="*/ 2028144 w 2116090"/>
                <a:gd name="connsiteY228" fmla="*/ 1114259 h 2116090"/>
                <a:gd name="connsiteX229" fmla="*/ 2113398 w 2116090"/>
                <a:gd name="connsiteY229" fmla="*/ 1120283 h 2116090"/>
                <a:gd name="connsiteX230" fmla="*/ 2112501 w 2116090"/>
                <a:gd name="connsiteY230" fmla="*/ 1136345 h 2116090"/>
                <a:gd name="connsiteX231" fmla="*/ 2026349 w 2116090"/>
                <a:gd name="connsiteY231" fmla="*/ 1130322 h 2116090"/>
                <a:gd name="connsiteX232" fmla="*/ 86152 w 2116090"/>
                <a:gd name="connsiteY232" fmla="*/ 1088160 h 2116090"/>
                <a:gd name="connsiteX233" fmla="*/ 86152 w 2116090"/>
                <a:gd name="connsiteY233" fmla="*/ 1102214 h 2116090"/>
                <a:gd name="connsiteX234" fmla="*/ 0 w 2116090"/>
                <a:gd name="connsiteY234" fmla="*/ 1106229 h 2116090"/>
                <a:gd name="connsiteX235" fmla="*/ 0 w 2116090"/>
                <a:gd name="connsiteY235" fmla="*/ 1092175 h 2116090"/>
                <a:gd name="connsiteX236" fmla="*/ 2029939 w 2116090"/>
                <a:gd name="connsiteY236" fmla="*/ 1064068 h 2116090"/>
                <a:gd name="connsiteX237" fmla="*/ 2116090 w 2116090"/>
                <a:gd name="connsiteY237" fmla="*/ 1066076 h 2116090"/>
                <a:gd name="connsiteX238" fmla="*/ 2116090 w 2116090"/>
                <a:gd name="connsiteY238" fmla="*/ 1080130 h 2116090"/>
                <a:gd name="connsiteX239" fmla="*/ 2029041 w 2116090"/>
                <a:gd name="connsiteY239" fmla="*/ 1080130 h 2116090"/>
                <a:gd name="connsiteX240" fmla="*/ 0 w 2116090"/>
                <a:gd name="connsiteY240" fmla="*/ 1035961 h 2116090"/>
                <a:gd name="connsiteX241" fmla="*/ 86152 w 2116090"/>
                <a:gd name="connsiteY241" fmla="*/ 1035961 h 2116090"/>
                <a:gd name="connsiteX242" fmla="*/ 86152 w 2116090"/>
                <a:gd name="connsiteY242" fmla="*/ 1052023 h 2116090"/>
                <a:gd name="connsiteX243" fmla="*/ 0 w 2116090"/>
                <a:gd name="connsiteY243" fmla="*/ 1050015 h 2116090"/>
                <a:gd name="connsiteX244" fmla="*/ 2115193 w 2116090"/>
                <a:gd name="connsiteY244" fmla="*/ 1009860 h 2116090"/>
                <a:gd name="connsiteX245" fmla="*/ 2116090 w 2116090"/>
                <a:gd name="connsiteY245" fmla="*/ 1023914 h 2116090"/>
                <a:gd name="connsiteX246" fmla="*/ 2029939 w 2116090"/>
                <a:gd name="connsiteY246" fmla="*/ 1027929 h 2116090"/>
                <a:gd name="connsiteX247" fmla="*/ 2029041 w 2116090"/>
                <a:gd name="connsiteY247" fmla="*/ 1013875 h 2116090"/>
                <a:gd name="connsiteX248" fmla="*/ 3590 w 2116090"/>
                <a:gd name="connsiteY248" fmla="*/ 981753 h 2116090"/>
                <a:gd name="connsiteX249" fmla="*/ 88844 w 2116090"/>
                <a:gd name="connsiteY249" fmla="*/ 985768 h 2116090"/>
                <a:gd name="connsiteX250" fmla="*/ 87947 w 2116090"/>
                <a:gd name="connsiteY250" fmla="*/ 999822 h 2116090"/>
                <a:gd name="connsiteX251" fmla="*/ 1795 w 2116090"/>
                <a:gd name="connsiteY251" fmla="*/ 995807 h 2116090"/>
                <a:gd name="connsiteX252" fmla="*/ 2111603 w 2116090"/>
                <a:gd name="connsiteY252" fmla="*/ 955654 h 2116090"/>
                <a:gd name="connsiteX253" fmla="*/ 2113398 w 2116090"/>
                <a:gd name="connsiteY253" fmla="*/ 969709 h 2116090"/>
                <a:gd name="connsiteX254" fmla="*/ 2027247 w 2116090"/>
                <a:gd name="connsiteY254" fmla="*/ 977740 h 2116090"/>
                <a:gd name="connsiteX255" fmla="*/ 2026349 w 2116090"/>
                <a:gd name="connsiteY255" fmla="*/ 963685 h 2116090"/>
                <a:gd name="connsiteX256" fmla="*/ 8974 w 2116090"/>
                <a:gd name="connsiteY256" fmla="*/ 925538 h 2116090"/>
                <a:gd name="connsiteX257" fmla="*/ 94228 w 2116090"/>
                <a:gd name="connsiteY257" fmla="*/ 935576 h 2116090"/>
                <a:gd name="connsiteX258" fmla="*/ 93331 w 2116090"/>
                <a:gd name="connsiteY258" fmla="*/ 949630 h 2116090"/>
                <a:gd name="connsiteX259" fmla="*/ 7179 w 2116090"/>
                <a:gd name="connsiteY259" fmla="*/ 939592 h 2116090"/>
                <a:gd name="connsiteX260" fmla="*/ 2106218 w 2116090"/>
                <a:gd name="connsiteY260" fmla="*/ 899439 h 2116090"/>
                <a:gd name="connsiteX261" fmla="*/ 2108013 w 2116090"/>
                <a:gd name="connsiteY261" fmla="*/ 915500 h 2116090"/>
                <a:gd name="connsiteX262" fmla="*/ 2022759 w 2116090"/>
                <a:gd name="connsiteY262" fmla="*/ 927546 h 2116090"/>
                <a:gd name="connsiteX263" fmla="*/ 2020067 w 2116090"/>
                <a:gd name="connsiteY263" fmla="*/ 911485 h 2116090"/>
                <a:gd name="connsiteX264" fmla="*/ 17948 w 2116090"/>
                <a:gd name="connsiteY264" fmla="*/ 869323 h 2116090"/>
                <a:gd name="connsiteX265" fmla="*/ 103202 w 2116090"/>
                <a:gd name="connsiteY265" fmla="*/ 885385 h 2116090"/>
                <a:gd name="connsiteX266" fmla="*/ 100510 w 2116090"/>
                <a:gd name="connsiteY266" fmla="*/ 899439 h 2116090"/>
                <a:gd name="connsiteX267" fmla="*/ 15256 w 2116090"/>
                <a:gd name="connsiteY267" fmla="*/ 885385 h 2116090"/>
                <a:gd name="connsiteX268" fmla="*/ 2096347 w 2116090"/>
                <a:gd name="connsiteY268" fmla="*/ 845231 h 2116090"/>
                <a:gd name="connsiteX269" fmla="*/ 2099937 w 2116090"/>
                <a:gd name="connsiteY269" fmla="*/ 859285 h 2116090"/>
                <a:gd name="connsiteX270" fmla="*/ 2014683 w 2116090"/>
                <a:gd name="connsiteY270" fmla="*/ 877353 h 2116090"/>
                <a:gd name="connsiteX271" fmla="*/ 2011991 w 2116090"/>
                <a:gd name="connsiteY271" fmla="*/ 863300 h 2116090"/>
                <a:gd name="connsiteX272" fmla="*/ 29614 w 2116090"/>
                <a:gd name="connsiteY272" fmla="*/ 817123 h 2116090"/>
                <a:gd name="connsiteX273" fmla="*/ 113971 w 2116090"/>
                <a:gd name="connsiteY273" fmla="*/ 835192 h 2116090"/>
                <a:gd name="connsiteX274" fmla="*/ 110381 w 2116090"/>
                <a:gd name="connsiteY274" fmla="*/ 849245 h 2116090"/>
                <a:gd name="connsiteX275" fmla="*/ 26922 w 2116090"/>
                <a:gd name="connsiteY275" fmla="*/ 831177 h 2116090"/>
                <a:gd name="connsiteX276" fmla="*/ 2084681 w 2116090"/>
                <a:gd name="connsiteY276" fmla="*/ 791024 h 2116090"/>
                <a:gd name="connsiteX277" fmla="*/ 2088271 w 2116090"/>
                <a:gd name="connsiteY277" fmla="*/ 805078 h 2116090"/>
                <a:gd name="connsiteX278" fmla="*/ 2004812 w 2116090"/>
                <a:gd name="connsiteY278" fmla="*/ 827163 h 2116090"/>
                <a:gd name="connsiteX279" fmla="*/ 2001222 w 2116090"/>
                <a:gd name="connsiteY279" fmla="*/ 813109 h 2116090"/>
                <a:gd name="connsiteX280" fmla="*/ 43973 w 2116090"/>
                <a:gd name="connsiteY280" fmla="*/ 762917 h 2116090"/>
                <a:gd name="connsiteX281" fmla="*/ 127432 w 2116090"/>
                <a:gd name="connsiteY281" fmla="*/ 785002 h 2116090"/>
                <a:gd name="connsiteX282" fmla="*/ 122945 w 2116090"/>
                <a:gd name="connsiteY282" fmla="*/ 801063 h 2116090"/>
                <a:gd name="connsiteX283" fmla="*/ 40383 w 2116090"/>
                <a:gd name="connsiteY283" fmla="*/ 776971 h 2116090"/>
                <a:gd name="connsiteX284" fmla="*/ 2069426 w 2116090"/>
                <a:gd name="connsiteY284" fmla="*/ 738824 h 2116090"/>
                <a:gd name="connsiteX285" fmla="*/ 2073913 w 2116090"/>
                <a:gd name="connsiteY285" fmla="*/ 752878 h 2116090"/>
                <a:gd name="connsiteX286" fmla="*/ 1991351 w 2116090"/>
                <a:gd name="connsiteY286" fmla="*/ 778978 h 2116090"/>
                <a:gd name="connsiteX287" fmla="*/ 1987761 w 2116090"/>
                <a:gd name="connsiteY287" fmla="*/ 762917 h 2116090"/>
                <a:gd name="connsiteX288" fmla="*/ 61921 w 2116090"/>
                <a:gd name="connsiteY288" fmla="*/ 708709 h 2116090"/>
                <a:gd name="connsiteX289" fmla="*/ 143586 w 2116090"/>
                <a:gd name="connsiteY289" fmla="*/ 736816 h 2116090"/>
                <a:gd name="connsiteX290" fmla="*/ 139099 w 2116090"/>
                <a:gd name="connsiteY290" fmla="*/ 750870 h 2116090"/>
                <a:gd name="connsiteX291" fmla="*/ 56537 w 2116090"/>
                <a:gd name="connsiteY291" fmla="*/ 724770 h 2116090"/>
                <a:gd name="connsiteX292" fmla="*/ 2052375 w 2116090"/>
                <a:gd name="connsiteY292" fmla="*/ 684617 h 2116090"/>
                <a:gd name="connsiteX293" fmla="*/ 2056862 w 2116090"/>
                <a:gd name="connsiteY293" fmla="*/ 698671 h 2116090"/>
                <a:gd name="connsiteX294" fmla="*/ 1976095 w 2116090"/>
                <a:gd name="connsiteY294" fmla="*/ 728786 h 2116090"/>
                <a:gd name="connsiteX295" fmla="*/ 1970710 w 2116090"/>
                <a:gd name="connsiteY295" fmla="*/ 716740 h 2116090"/>
                <a:gd name="connsiteX296" fmla="*/ 82561 w 2116090"/>
                <a:gd name="connsiteY296" fmla="*/ 658518 h 2116090"/>
                <a:gd name="connsiteX297" fmla="*/ 161533 w 2116090"/>
                <a:gd name="connsiteY297" fmla="*/ 690641 h 2116090"/>
                <a:gd name="connsiteX298" fmla="*/ 156148 w 2116090"/>
                <a:gd name="connsiteY298" fmla="*/ 702687 h 2116090"/>
                <a:gd name="connsiteX299" fmla="*/ 76279 w 2116090"/>
                <a:gd name="connsiteY299" fmla="*/ 672572 h 2116090"/>
                <a:gd name="connsiteX300" fmla="*/ 2031734 w 2116090"/>
                <a:gd name="connsiteY300" fmla="*/ 634426 h 2116090"/>
                <a:gd name="connsiteX301" fmla="*/ 2038016 w 2116090"/>
                <a:gd name="connsiteY301" fmla="*/ 648480 h 2116090"/>
                <a:gd name="connsiteX302" fmla="*/ 1958147 w 2116090"/>
                <a:gd name="connsiteY302" fmla="*/ 682610 h 2116090"/>
                <a:gd name="connsiteX303" fmla="*/ 1952762 w 2116090"/>
                <a:gd name="connsiteY303" fmla="*/ 668556 h 2116090"/>
                <a:gd name="connsiteX304" fmla="*/ 104997 w 2116090"/>
                <a:gd name="connsiteY304" fmla="*/ 608325 h 2116090"/>
                <a:gd name="connsiteX305" fmla="*/ 183072 w 2116090"/>
                <a:gd name="connsiteY305" fmla="*/ 642455 h 2116090"/>
                <a:gd name="connsiteX306" fmla="*/ 176790 w 2116090"/>
                <a:gd name="connsiteY306" fmla="*/ 656509 h 2116090"/>
                <a:gd name="connsiteX307" fmla="*/ 98715 w 2116090"/>
                <a:gd name="connsiteY307" fmla="*/ 620371 h 2116090"/>
                <a:gd name="connsiteX308" fmla="*/ 2009299 w 2116090"/>
                <a:gd name="connsiteY308" fmla="*/ 584233 h 2116090"/>
                <a:gd name="connsiteX309" fmla="*/ 2015581 w 2116090"/>
                <a:gd name="connsiteY309" fmla="*/ 598287 h 2116090"/>
                <a:gd name="connsiteX310" fmla="*/ 1937506 w 2116090"/>
                <a:gd name="connsiteY310" fmla="*/ 636432 h 2116090"/>
                <a:gd name="connsiteX311" fmla="*/ 1931224 w 2116090"/>
                <a:gd name="connsiteY311" fmla="*/ 622379 h 2116090"/>
                <a:gd name="connsiteX312" fmla="*/ 130124 w 2116090"/>
                <a:gd name="connsiteY312" fmla="*/ 558134 h 2116090"/>
                <a:gd name="connsiteX313" fmla="*/ 206405 w 2116090"/>
                <a:gd name="connsiteY313" fmla="*/ 598287 h 2116090"/>
                <a:gd name="connsiteX314" fmla="*/ 199226 w 2116090"/>
                <a:gd name="connsiteY314" fmla="*/ 610333 h 2116090"/>
                <a:gd name="connsiteX315" fmla="*/ 122945 w 2116090"/>
                <a:gd name="connsiteY315" fmla="*/ 570180 h 2116090"/>
                <a:gd name="connsiteX316" fmla="*/ 1983273 w 2116090"/>
                <a:gd name="connsiteY316" fmla="*/ 536049 h 2116090"/>
                <a:gd name="connsiteX317" fmla="*/ 1990452 w 2116090"/>
                <a:gd name="connsiteY317" fmla="*/ 548095 h 2116090"/>
                <a:gd name="connsiteX318" fmla="*/ 1915070 w 2116090"/>
                <a:gd name="connsiteY318" fmla="*/ 590257 h 2116090"/>
                <a:gd name="connsiteX319" fmla="*/ 1907891 w 2116090"/>
                <a:gd name="connsiteY319" fmla="*/ 578211 h 2116090"/>
                <a:gd name="connsiteX320" fmla="*/ 157944 w 2116090"/>
                <a:gd name="connsiteY320" fmla="*/ 509949 h 2116090"/>
                <a:gd name="connsiteX321" fmla="*/ 232428 w 2116090"/>
                <a:gd name="connsiteY321" fmla="*/ 552110 h 2116090"/>
                <a:gd name="connsiteX322" fmla="*/ 224351 w 2116090"/>
                <a:gd name="connsiteY322" fmla="*/ 566163 h 2116090"/>
                <a:gd name="connsiteX323" fmla="*/ 149867 w 2116090"/>
                <a:gd name="connsiteY323" fmla="*/ 521995 h 2116090"/>
                <a:gd name="connsiteX324" fmla="*/ 1955455 w 2116090"/>
                <a:gd name="connsiteY324" fmla="*/ 487865 h 2116090"/>
                <a:gd name="connsiteX325" fmla="*/ 1962634 w 2116090"/>
                <a:gd name="connsiteY325" fmla="*/ 499911 h 2116090"/>
                <a:gd name="connsiteX326" fmla="*/ 1889944 w 2116090"/>
                <a:gd name="connsiteY326" fmla="*/ 546088 h 2116090"/>
                <a:gd name="connsiteX327" fmla="*/ 1881867 w 2116090"/>
                <a:gd name="connsiteY327" fmla="*/ 534042 h 2116090"/>
                <a:gd name="connsiteX328" fmla="*/ 188456 w 2116090"/>
                <a:gd name="connsiteY328" fmla="*/ 463773 h 2116090"/>
                <a:gd name="connsiteX329" fmla="*/ 260248 w 2116090"/>
                <a:gd name="connsiteY329" fmla="*/ 509950 h 2116090"/>
                <a:gd name="connsiteX330" fmla="*/ 251274 w 2116090"/>
                <a:gd name="connsiteY330" fmla="*/ 524004 h 2116090"/>
                <a:gd name="connsiteX331" fmla="*/ 180379 w 2116090"/>
                <a:gd name="connsiteY331" fmla="*/ 475819 h 2116090"/>
                <a:gd name="connsiteX332" fmla="*/ 1924044 w 2116090"/>
                <a:gd name="connsiteY332" fmla="*/ 441688 h 2116090"/>
                <a:gd name="connsiteX333" fmla="*/ 1933018 w 2116090"/>
                <a:gd name="connsiteY333" fmla="*/ 453734 h 2116090"/>
                <a:gd name="connsiteX334" fmla="*/ 1862123 w 2116090"/>
                <a:gd name="connsiteY334" fmla="*/ 503926 h 2116090"/>
                <a:gd name="connsiteX335" fmla="*/ 1854046 w 2116090"/>
                <a:gd name="connsiteY335" fmla="*/ 491880 h 2116090"/>
                <a:gd name="connsiteX336" fmla="*/ 221659 w 2116090"/>
                <a:gd name="connsiteY336" fmla="*/ 417596 h 2116090"/>
                <a:gd name="connsiteX337" fmla="*/ 289863 w 2116090"/>
                <a:gd name="connsiteY337" fmla="*/ 469796 h 2116090"/>
                <a:gd name="connsiteX338" fmla="*/ 280889 w 2116090"/>
                <a:gd name="connsiteY338" fmla="*/ 481842 h 2116090"/>
                <a:gd name="connsiteX339" fmla="*/ 212685 w 2116090"/>
                <a:gd name="connsiteY339" fmla="*/ 429642 h 2116090"/>
                <a:gd name="connsiteX340" fmla="*/ 1891739 w 2116090"/>
                <a:gd name="connsiteY340" fmla="*/ 397519 h 2116090"/>
                <a:gd name="connsiteX341" fmla="*/ 1900713 w 2116090"/>
                <a:gd name="connsiteY341" fmla="*/ 409565 h 2116090"/>
                <a:gd name="connsiteX342" fmla="*/ 1832509 w 2116090"/>
                <a:gd name="connsiteY342" fmla="*/ 463772 h 2116090"/>
                <a:gd name="connsiteX343" fmla="*/ 1823535 w 2116090"/>
                <a:gd name="connsiteY343" fmla="*/ 451726 h 2116090"/>
                <a:gd name="connsiteX344" fmla="*/ 256659 w 2116090"/>
                <a:gd name="connsiteY344" fmla="*/ 375435 h 2116090"/>
                <a:gd name="connsiteX345" fmla="*/ 322170 w 2116090"/>
                <a:gd name="connsiteY345" fmla="*/ 429642 h 2116090"/>
                <a:gd name="connsiteX346" fmla="*/ 313196 w 2116090"/>
                <a:gd name="connsiteY346" fmla="*/ 441688 h 2116090"/>
                <a:gd name="connsiteX347" fmla="*/ 246788 w 2116090"/>
                <a:gd name="connsiteY347" fmla="*/ 385473 h 2116090"/>
                <a:gd name="connsiteX348" fmla="*/ 1856738 w 2116090"/>
                <a:gd name="connsiteY348" fmla="*/ 355358 h 2116090"/>
                <a:gd name="connsiteX349" fmla="*/ 1866609 w 2116090"/>
                <a:gd name="connsiteY349" fmla="*/ 365397 h 2116090"/>
                <a:gd name="connsiteX350" fmla="*/ 1801099 w 2116090"/>
                <a:gd name="connsiteY350" fmla="*/ 423619 h 2116090"/>
                <a:gd name="connsiteX351" fmla="*/ 1791227 w 2116090"/>
                <a:gd name="connsiteY351" fmla="*/ 411573 h 2116090"/>
                <a:gd name="connsiteX352" fmla="*/ 294350 w 2116090"/>
                <a:gd name="connsiteY352" fmla="*/ 333274 h 2116090"/>
                <a:gd name="connsiteX353" fmla="*/ 356271 w 2116090"/>
                <a:gd name="connsiteY353" fmla="*/ 391497 h 2116090"/>
                <a:gd name="connsiteX354" fmla="*/ 346399 w 2116090"/>
                <a:gd name="connsiteY354" fmla="*/ 401535 h 2116090"/>
                <a:gd name="connsiteX355" fmla="*/ 283581 w 2116090"/>
                <a:gd name="connsiteY355" fmla="*/ 343313 h 2116090"/>
                <a:gd name="connsiteX356" fmla="*/ 1819048 w 2116090"/>
                <a:gd name="connsiteY356" fmla="*/ 315204 h 2116090"/>
                <a:gd name="connsiteX357" fmla="*/ 1828919 w 2116090"/>
                <a:gd name="connsiteY357" fmla="*/ 325243 h 2116090"/>
                <a:gd name="connsiteX358" fmla="*/ 1766998 w 2116090"/>
                <a:gd name="connsiteY358" fmla="*/ 385474 h 2116090"/>
                <a:gd name="connsiteX359" fmla="*/ 1757126 w 2116090"/>
                <a:gd name="connsiteY359" fmla="*/ 375436 h 2116090"/>
                <a:gd name="connsiteX360" fmla="*/ 333836 w 2116090"/>
                <a:gd name="connsiteY360" fmla="*/ 295127 h 2116090"/>
                <a:gd name="connsiteX361" fmla="*/ 393065 w 2116090"/>
                <a:gd name="connsiteY361" fmla="*/ 355359 h 2116090"/>
                <a:gd name="connsiteX362" fmla="*/ 382296 w 2116090"/>
                <a:gd name="connsiteY362" fmla="*/ 365397 h 2116090"/>
                <a:gd name="connsiteX363" fmla="*/ 322170 w 2116090"/>
                <a:gd name="connsiteY363" fmla="*/ 303158 h 2116090"/>
                <a:gd name="connsiteX364" fmla="*/ 1779561 w 2116090"/>
                <a:gd name="connsiteY364" fmla="*/ 277059 h 2116090"/>
                <a:gd name="connsiteX365" fmla="*/ 1790330 w 2116090"/>
                <a:gd name="connsiteY365" fmla="*/ 287097 h 2116090"/>
                <a:gd name="connsiteX366" fmla="*/ 1731101 w 2116090"/>
                <a:gd name="connsiteY366" fmla="*/ 349335 h 2116090"/>
                <a:gd name="connsiteX367" fmla="*/ 1720332 w 2116090"/>
                <a:gd name="connsiteY367" fmla="*/ 339297 h 2116090"/>
                <a:gd name="connsiteX368" fmla="*/ 374219 w 2116090"/>
                <a:gd name="connsiteY368" fmla="*/ 256982 h 2116090"/>
                <a:gd name="connsiteX369" fmla="*/ 430756 w 2116090"/>
                <a:gd name="connsiteY369" fmla="*/ 321229 h 2116090"/>
                <a:gd name="connsiteX370" fmla="*/ 419987 w 2116090"/>
                <a:gd name="connsiteY370" fmla="*/ 331267 h 2116090"/>
                <a:gd name="connsiteX371" fmla="*/ 363450 w 2116090"/>
                <a:gd name="connsiteY371" fmla="*/ 267021 h 2116090"/>
                <a:gd name="connsiteX372" fmla="*/ 1738281 w 2116090"/>
                <a:gd name="connsiteY372" fmla="*/ 240921 h 2116090"/>
                <a:gd name="connsiteX373" fmla="*/ 1749050 w 2116090"/>
                <a:gd name="connsiteY373" fmla="*/ 248952 h 2116090"/>
                <a:gd name="connsiteX374" fmla="*/ 1694308 w 2116090"/>
                <a:gd name="connsiteY374" fmla="*/ 317212 h 2116090"/>
                <a:gd name="connsiteX375" fmla="*/ 1682642 w 2116090"/>
                <a:gd name="connsiteY375" fmla="*/ 307174 h 2116090"/>
                <a:gd name="connsiteX376" fmla="*/ 417295 w 2116090"/>
                <a:gd name="connsiteY376" fmla="*/ 220845 h 2116090"/>
                <a:gd name="connsiteX377" fmla="*/ 471140 w 2116090"/>
                <a:gd name="connsiteY377" fmla="*/ 289105 h 2116090"/>
                <a:gd name="connsiteX378" fmla="*/ 459474 w 2116090"/>
                <a:gd name="connsiteY378" fmla="*/ 297136 h 2116090"/>
                <a:gd name="connsiteX379" fmla="*/ 405629 w 2116090"/>
                <a:gd name="connsiteY379" fmla="*/ 230883 h 2116090"/>
                <a:gd name="connsiteX380" fmla="*/ 1694307 w 2116090"/>
                <a:gd name="connsiteY380" fmla="*/ 206789 h 2116090"/>
                <a:gd name="connsiteX381" fmla="*/ 1706871 w 2116090"/>
                <a:gd name="connsiteY381" fmla="*/ 214820 h 2116090"/>
                <a:gd name="connsiteX382" fmla="*/ 1654822 w 2116090"/>
                <a:gd name="connsiteY382" fmla="*/ 285089 h 2116090"/>
                <a:gd name="connsiteX383" fmla="*/ 1642258 w 2116090"/>
                <a:gd name="connsiteY383" fmla="*/ 275051 h 2116090"/>
                <a:gd name="connsiteX384" fmla="*/ 463063 w 2116090"/>
                <a:gd name="connsiteY384" fmla="*/ 188721 h 2116090"/>
                <a:gd name="connsiteX385" fmla="*/ 512421 w 2116090"/>
                <a:gd name="connsiteY385" fmla="*/ 258990 h 2116090"/>
                <a:gd name="connsiteX386" fmla="*/ 499857 w 2116090"/>
                <a:gd name="connsiteY386" fmla="*/ 267021 h 2116090"/>
                <a:gd name="connsiteX387" fmla="*/ 450499 w 2116090"/>
                <a:gd name="connsiteY387" fmla="*/ 196752 h 2116090"/>
                <a:gd name="connsiteX388" fmla="*/ 1649438 w 2116090"/>
                <a:gd name="connsiteY388" fmla="*/ 174667 h 2116090"/>
                <a:gd name="connsiteX389" fmla="*/ 1662002 w 2116090"/>
                <a:gd name="connsiteY389" fmla="*/ 182698 h 2116090"/>
                <a:gd name="connsiteX390" fmla="*/ 1613542 w 2116090"/>
                <a:gd name="connsiteY390" fmla="*/ 254973 h 2116090"/>
                <a:gd name="connsiteX391" fmla="*/ 1600978 w 2116090"/>
                <a:gd name="connsiteY391" fmla="*/ 246943 h 2116090"/>
                <a:gd name="connsiteX392" fmla="*/ 509728 w 2116090"/>
                <a:gd name="connsiteY392" fmla="*/ 158605 h 2116090"/>
                <a:gd name="connsiteX393" fmla="*/ 555496 w 2116090"/>
                <a:gd name="connsiteY393" fmla="*/ 230881 h 2116090"/>
                <a:gd name="connsiteX394" fmla="*/ 542035 w 2116090"/>
                <a:gd name="connsiteY394" fmla="*/ 238911 h 2116090"/>
                <a:gd name="connsiteX395" fmla="*/ 496267 w 2116090"/>
                <a:gd name="connsiteY395" fmla="*/ 166636 h 2116090"/>
                <a:gd name="connsiteX396" fmla="*/ 1602771 w 2116090"/>
                <a:gd name="connsiteY396" fmla="*/ 144552 h 2116090"/>
                <a:gd name="connsiteX397" fmla="*/ 1615335 w 2116090"/>
                <a:gd name="connsiteY397" fmla="*/ 152583 h 2116090"/>
                <a:gd name="connsiteX398" fmla="*/ 1571362 w 2116090"/>
                <a:gd name="connsiteY398" fmla="*/ 226867 h 2116090"/>
                <a:gd name="connsiteX399" fmla="*/ 1557901 w 2116090"/>
                <a:gd name="connsiteY399" fmla="*/ 218836 h 2116090"/>
                <a:gd name="connsiteX400" fmla="*/ 557291 w 2116090"/>
                <a:gd name="connsiteY400" fmla="*/ 130498 h 2116090"/>
                <a:gd name="connsiteX401" fmla="*/ 599469 w 2116090"/>
                <a:gd name="connsiteY401" fmla="*/ 206790 h 2116090"/>
                <a:gd name="connsiteX402" fmla="*/ 586008 w 2116090"/>
                <a:gd name="connsiteY402" fmla="*/ 212813 h 2116090"/>
                <a:gd name="connsiteX403" fmla="*/ 544727 w 2116090"/>
                <a:gd name="connsiteY403" fmla="*/ 136521 h 2116090"/>
                <a:gd name="connsiteX404" fmla="*/ 1554313 w 2116090"/>
                <a:gd name="connsiteY404" fmla="*/ 118453 h 2116090"/>
                <a:gd name="connsiteX405" fmla="*/ 1567774 w 2116090"/>
                <a:gd name="connsiteY405" fmla="*/ 124476 h 2116090"/>
                <a:gd name="connsiteX406" fmla="*/ 1527390 w 2116090"/>
                <a:gd name="connsiteY406" fmla="*/ 202776 h 2116090"/>
                <a:gd name="connsiteX407" fmla="*/ 1513929 w 2116090"/>
                <a:gd name="connsiteY407" fmla="*/ 194745 h 2116090"/>
                <a:gd name="connsiteX408" fmla="*/ 606649 w 2116090"/>
                <a:gd name="connsiteY408" fmla="*/ 104400 h 2116090"/>
                <a:gd name="connsiteX409" fmla="*/ 645238 w 2116090"/>
                <a:gd name="connsiteY409" fmla="*/ 182700 h 2116090"/>
                <a:gd name="connsiteX410" fmla="*/ 631777 w 2116090"/>
                <a:gd name="connsiteY410" fmla="*/ 188723 h 2116090"/>
                <a:gd name="connsiteX411" fmla="*/ 594085 w 2116090"/>
                <a:gd name="connsiteY411" fmla="*/ 110423 h 2116090"/>
                <a:gd name="connsiteX412" fmla="*/ 1504955 w 2116090"/>
                <a:gd name="connsiteY412" fmla="*/ 94361 h 2116090"/>
                <a:gd name="connsiteX413" fmla="*/ 1518416 w 2116090"/>
                <a:gd name="connsiteY413" fmla="*/ 100384 h 2116090"/>
                <a:gd name="connsiteX414" fmla="*/ 1481622 w 2116090"/>
                <a:gd name="connsiteY414" fmla="*/ 178684 h 2116090"/>
                <a:gd name="connsiteX415" fmla="*/ 1468161 w 2116090"/>
                <a:gd name="connsiteY415" fmla="*/ 172661 h 2116090"/>
                <a:gd name="connsiteX416" fmla="*/ 657800 w 2116090"/>
                <a:gd name="connsiteY416" fmla="*/ 82314 h 2116090"/>
                <a:gd name="connsiteX417" fmla="*/ 691004 w 2116090"/>
                <a:gd name="connsiteY417" fmla="*/ 160614 h 2116090"/>
                <a:gd name="connsiteX418" fmla="*/ 677543 w 2116090"/>
                <a:gd name="connsiteY418" fmla="*/ 166637 h 2116090"/>
                <a:gd name="connsiteX419" fmla="*/ 644339 w 2116090"/>
                <a:gd name="connsiteY419" fmla="*/ 88337 h 2116090"/>
                <a:gd name="connsiteX420" fmla="*/ 1453802 w 2116090"/>
                <a:gd name="connsiteY420" fmla="*/ 72276 h 2116090"/>
                <a:gd name="connsiteX421" fmla="*/ 1468160 w 2116090"/>
                <a:gd name="connsiteY421" fmla="*/ 78299 h 2116090"/>
                <a:gd name="connsiteX422" fmla="*/ 1434956 w 2116090"/>
                <a:gd name="connsiteY422" fmla="*/ 158606 h 2116090"/>
                <a:gd name="connsiteX423" fmla="*/ 1421495 w 2116090"/>
                <a:gd name="connsiteY423" fmla="*/ 152583 h 2116090"/>
                <a:gd name="connsiteX424" fmla="*/ 709851 w 2116090"/>
                <a:gd name="connsiteY424" fmla="*/ 62237 h 2116090"/>
                <a:gd name="connsiteX425" fmla="*/ 739466 w 2116090"/>
                <a:gd name="connsiteY425" fmla="*/ 142544 h 2116090"/>
                <a:gd name="connsiteX426" fmla="*/ 725107 w 2116090"/>
                <a:gd name="connsiteY426" fmla="*/ 148567 h 2116090"/>
                <a:gd name="connsiteX427" fmla="*/ 695492 w 2116090"/>
                <a:gd name="connsiteY427" fmla="*/ 68260 h 2116090"/>
                <a:gd name="connsiteX428" fmla="*/ 1401752 w 2116090"/>
                <a:gd name="connsiteY428" fmla="*/ 54207 h 2116090"/>
                <a:gd name="connsiteX429" fmla="*/ 1416111 w 2116090"/>
                <a:gd name="connsiteY429" fmla="*/ 58222 h 2116090"/>
                <a:gd name="connsiteX430" fmla="*/ 1388291 w 2116090"/>
                <a:gd name="connsiteY430" fmla="*/ 140537 h 2116090"/>
                <a:gd name="connsiteX431" fmla="*/ 1373932 w 2116090"/>
                <a:gd name="connsiteY431" fmla="*/ 134514 h 2116090"/>
                <a:gd name="connsiteX432" fmla="*/ 761900 w 2116090"/>
                <a:gd name="connsiteY432" fmla="*/ 44169 h 2116090"/>
                <a:gd name="connsiteX433" fmla="*/ 787925 w 2116090"/>
                <a:gd name="connsiteY433" fmla="*/ 126484 h 2116090"/>
                <a:gd name="connsiteX434" fmla="*/ 772669 w 2116090"/>
                <a:gd name="connsiteY434" fmla="*/ 130499 h 2116090"/>
                <a:gd name="connsiteX435" fmla="*/ 748439 w 2116090"/>
                <a:gd name="connsiteY435" fmla="*/ 48184 h 2116090"/>
                <a:gd name="connsiteX436" fmla="*/ 1349702 w 2116090"/>
                <a:gd name="connsiteY436" fmla="*/ 38145 h 2116090"/>
                <a:gd name="connsiteX437" fmla="*/ 1363163 w 2116090"/>
                <a:gd name="connsiteY437" fmla="*/ 42160 h 2116090"/>
                <a:gd name="connsiteX438" fmla="*/ 1339831 w 2116090"/>
                <a:gd name="connsiteY438" fmla="*/ 124475 h 2116090"/>
                <a:gd name="connsiteX439" fmla="*/ 1325472 w 2116090"/>
                <a:gd name="connsiteY439" fmla="*/ 120460 h 2116090"/>
                <a:gd name="connsiteX440" fmla="*/ 815745 w 2116090"/>
                <a:gd name="connsiteY440" fmla="*/ 30115 h 2116090"/>
                <a:gd name="connsiteX441" fmla="*/ 836386 w 2116090"/>
                <a:gd name="connsiteY441" fmla="*/ 114438 h 2116090"/>
                <a:gd name="connsiteX442" fmla="*/ 822027 w 2116090"/>
                <a:gd name="connsiteY442" fmla="*/ 118453 h 2116090"/>
                <a:gd name="connsiteX443" fmla="*/ 801386 w 2116090"/>
                <a:gd name="connsiteY443" fmla="*/ 34130 h 2116090"/>
                <a:gd name="connsiteX444" fmla="*/ 1294960 w 2116090"/>
                <a:gd name="connsiteY444" fmla="*/ 24092 h 2116090"/>
                <a:gd name="connsiteX445" fmla="*/ 1310216 w 2116090"/>
                <a:gd name="connsiteY445" fmla="*/ 28107 h 2116090"/>
                <a:gd name="connsiteX446" fmla="*/ 1290473 w 2116090"/>
                <a:gd name="connsiteY446" fmla="*/ 110422 h 2116090"/>
                <a:gd name="connsiteX447" fmla="*/ 1276115 w 2116090"/>
                <a:gd name="connsiteY447" fmla="*/ 108414 h 2116090"/>
                <a:gd name="connsiteX448" fmla="*/ 870487 w 2116090"/>
                <a:gd name="connsiteY448" fmla="*/ 18068 h 2116090"/>
                <a:gd name="connsiteX449" fmla="*/ 886640 w 2116090"/>
                <a:gd name="connsiteY449" fmla="*/ 102391 h 2116090"/>
                <a:gd name="connsiteX450" fmla="*/ 872282 w 2116090"/>
                <a:gd name="connsiteY450" fmla="*/ 106406 h 2116090"/>
                <a:gd name="connsiteX451" fmla="*/ 856128 w 2116090"/>
                <a:gd name="connsiteY451" fmla="*/ 22083 h 2116090"/>
                <a:gd name="connsiteX452" fmla="*/ 1241117 w 2116090"/>
                <a:gd name="connsiteY452" fmla="*/ 14053 h 2116090"/>
                <a:gd name="connsiteX453" fmla="*/ 1256373 w 2116090"/>
                <a:gd name="connsiteY453" fmla="*/ 16061 h 2116090"/>
                <a:gd name="connsiteX454" fmla="*/ 1241117 w 2116090"/>
                <a:gd name="connsiteY454" fmla="*/ 100383 h 2116090"/>
                <a:gd name="connsiteX455" fmla="*/ 1225861 w 2116090"/>
                <a:gd name="connsiteY455" fmla="*/ 98375 h 2116090"/>
                <a:gd name="connsiteX456" fmla="*/ 925229 w 2116090"/>
                <a:gd name="connsiteY456" fmla="*/ 10038 h 2116090"/>
                <a:gd name="connsiteX457" fmla="*/ 936895 w 2116090"/>
                <a:gd name="connsiteY457" fmla="*/ 94360 h 2116090"/>
                <a:gd name="connsiteX458" fmla="*/ 922537 w 2116090"/>
                <a:gd name="connsiteY458" fmla="*/ 96368 h 2116090"/>
                <a:gd name="connsiteX459" fmla="*/ 909973 w 2116090"/>
                <a:gd name="connsiteY459" fmla="*/ 12046 h 2116090"/>
                <a:gd name="connsiteX460" fmla="*/ 1186375 w 2116090"/>
                <a:gd name="connsiteY460" fmla="*/ 6023 h 2116090"/>
                <a:gd name="connsiteX461" fmla="*/ 1200733 w 2116090"/>
                <a:gd name="connsiteY461" fmla="*/ 8031 h 2116090"/>
                <a:gd name="connsiteX462" fmla="*/ 1190862 w 2116090"/>
                <a:gd name="connsiteY462" fmla="*/ 94361 h 2116090"/>
                <a:gd name="connsiteX463" fmla="*/ 1175606 w 2116090"/>
                <a:gd name="connsiteY463" fmla="*/ 92353 h 2116090"/>
                <a:gd name="connsiteX464" fmla="*/ 965611 w 2116090"/>
                <a:gd name="connsiteY464" fmla="*/ 4015 h 2116090"/>
                <a:gd name="connsiteX465" fmla="*/ 979970 w 2116090"/>
                <a:gd name="connsiteY465" fmla="*/ 4015 h 2116090"/>
                <a:gd name="connsiteX466" fmla="*/ 988046 w 2116090"/>
                <a:gd name="connsiteY466" fmla="*/ 88337 h 2116090"/>
                <a:gd name="connsiteX467" fmla="*/ 972790 w 2116090"/>
                <a:gd name="connsiteY467" fmla="*/ 90345 h 2116090"/>
                <a:gd name="connsiteX468" fmla="*/ 1131632 w 2116090"/>
                <a:gd name="connsiteY468" fmla="*/ 2008 h 2116090"/>
                <a:gd name="connsiteX469" fmla="*/ 1145991 w 2116090"/>
                <a:gd name="connsiteY469" fmla="*/ 2008 h 2116090"/>
                <a:gd name="connsiteX470" fmla="*/ 1139709 w 2116090"/>
                <a:gd name="connsiteY470" fmla="*/ 88338 h 2116090"/>
                <a:gd name="connsiteX471" fmla="*/ 1125350 w 2116090"/>
                <a:gd name="connsiteY471" fmla="*/ 88338 h 2116090"/>
                <a:gd name="connsiteX472" fmla="*/ 1075993 w 2116090"/>
                <a:gd name="connsiteY472" fmla="*/ 0 h 2116090"/>
                <a:gd name="connsiteX473" fmla="*/ 1091249 w 2116090"/>
                <a:gd name="connsiteY473" fmla="*/ 0 h 2116090"/>
                <a:gd name="connsiteX474" fmla="*/ 1089454 w 2116090"/>
                <a:gd name="connsiteY474" fmla="*/ 86330 h 2116090"/>
                <a:gd name="connsiteX475" fmla="*/ 1074198 w 2116090"/>
                <a:gd name="connsiteY475" fmla="*/ 86330 h 2116090"/>
                <a:gd name="connsiteX476" fmla="*/ 1020354 w 2116090"/>
                <a:gd name="connsiteY476" fmla="*/ 0 h 2116090"/>
                <a:gd name="connsiteX477" fmla="*/ 1035610 w 2116090"/>
                <a:gd name="connsiteY477" fmla="*/ 0 h 2116090"/>
                <a:gd name="connsiteX478" fmla="*/ 1038302 w 2116090"/>
                <a:gd name="connsiteY478" fmla="*/ 86330 h 2116090"/>
                <a:gd name="connsiteX479" fmla="*/ 1023046 w 2116090"/>
                <a:gd name="connsiteY479" fmla="*/ 86330 h 21160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Lst>
              <a:rect l="l" t="t" r="r" b="b"/>
              <a:pathLst>
                <a:path w="2116090" h="2116090">
                  <a:moveTo>
                    <a:pt x="1077787" y="2029760"/>
                  </a:moveTo>
                  <a:lnTo>
                    <a:pt x="1092146" y="2029760"/>
                  </a:lnTo>
                  <a:lnTo>
                    <a:pt x="1094838" y="2116090"/>
                  </a:lnTo>
                  <a:lnTo>
                    <a:pt x="1080479" y="2116090"/>
                  </a:lnTo>
                  <a:close/>
                  <a:moveTo>
                    <a:pt x="1026636" y="2029760"/>
                  </a:moveTo>
                  <a:lnTo>
                    <a:pt x="1040994" y="2029760"/>
                  </a:lnTo>
                  <a:lnTo>
                    <a:pt x="1039199" y="2116090"/>
                  </a:lnTo>
                  <a:lnTo>
                    <a:pt x="1024841" y="2116090"/>
                  </a:lnTo>
                  <a:close/>
                  <a:moveTo>
                    <a:pt x="975484" y="2027752"/>
                  </a:moveTo>
                  <a:lnTo>
                    <a:pt x="990740" y="2027752"/>
                  </a:lnTo>
                  <a:lnTo>
                    <a:pt x="984458" y="2114082"/>
                  </a:lnTo>
                  <a:lnTo>
                    <a:pt x="969202" y="2114082"/>
                  </a:lnTo>
                  <a:close/>
                  <a:moveTo>
                    <a:pt x="1143298" y="2025743"/>
                  </a:moveTo>
                  <a:lnTo>
                    <a:pt x="1150477" y="2112073"/>
                  </a:lnTo>
                  <a:lnTo>
                    <a:pt x="1135221" y="2112073"/>
                  </a:lnTo>
                  <a:lnTo>
                    <a:pt x="1128042" y="2027751"/>
                  </a:lnTo>
                  <a:close/>
                  <a:moveTo>
                    <a:pt x="925228" y="2021728"/>
                  </a:moveTo>
                  <a:lnTo>
                    <a:pt x="939586" y="2023736"/>
                  </a:lnTo>
                  <a:lnTo>
                    <a:pt x="928817" y="2110066"/>
                  </a:lnTo>
                  <a:lnTo>
                    <a:pt x="914459" y="2108059"/>
                  </a:lnTo>
                  <a:close/>
                  <a:moveTo>
                    <a:pt x="1193554" y="2019722"/>
                  </a:moveTo>
                  <a:lnTo>
                    <a:pt x="1206118" y="2104045"/>
                  </a:lnTo>
                  <a:lnTo>
                    <a:pt x="1190862" y="2106052"/>
                  </a:lnTo>
                  <a:lnTo>
                    <a:pt x="1178298" y="2021730"/>
                  </a:lnTo>
                  <a:close/>
                  <a:moveTo>
                    <a:pt x="874973" y="2013698"/>
                  </a:moveTo>
                  <a:lnTo>
                    <a:pt x="889332" y="2017714"/>
                  </a:lnTo>
                  <a:lnTo>
                    <a:pt x="874076" y="2102036"/>
                  </a:lnTo>
                  <a:lnTo>
                    <a:pt x="859717" y="2100029"/>
                  </a:lnTo>
                  <a:close/>
                  <a:moveTo>
                    <a:pt x="1243808" y="2009683"/>
                  </a:moveTo>
                  <a:lnTo>
                    <a:pt x="1259961" y="2094006"/>
                  </a:lnTo>
                  <a:lnTo>
                    <a:pt x="1245603" y="2098021"/>
                  </a:lnTo>
                  <a:lnTo>
                    <a:pt x="1228552" y="2013699"/>
                  </a:lnTo>
                  <a:close/>
                  <a:moveTo>
                    <a:pt x="824720" y="2003660"/>
                  </a:moveTo>
                  <a:lnTo>
                    <a:pt x="839078" y="2007676"/>
                  </a:lnTo>
                  <a:lnTo>
                    <a:pt x="820233" y="2091998"/>
                  </a:lnTo>
                  <a:lnTo>
                    <a:pt x="805874" y="2087983"/>
                  </a:lnTo>
                  <a:close/>
                  <a:moveTo>
                    <a:pt x="1293166" y="1997636"/>
                  </a:moveTo>
                  <a:lnTo>
                    <a:pt x="1313807" y="2081959"/>
                  </a:lnTo>
                  <a:lnTo>
                    <a:pt x="1299448" y="2085974"/>
                  </a:lnTo>
                  <a:lnTo>
                    <a:pt x="1278807" y="2001652"/>
                  </a:lnTo>
                  <a:close/>
                  <a:moveTo>
                    <a:pt x="776259" y="1991615"/>
                  </a:moveTo>
                  <a:lnTo>
                    <a:pt x="790618" y="1995631"/>
                  </a:lnTo>
                  <a:lnTo>
                    <a:pt x="766388" y="2077945"/>
                  </a:lnTo>
                  <a:lnTo>
                    <a:pt x="752029" y="2073930"/>
                  </a:lnTo>
                  <a:close/>
                  <a:moveTo>
                    <a:pt x="1342524" y="1985591"/>
                  </a:moveTo>
                  <a:lnTo>
                    <a:pt x="1367651" y="2065898"/>
                  </a:lnTo>
                  <a:lnTo>
                    <a:pt x="1353293" y="2071921"/>
                  </a:lnTo>
                  <a:lnTo>
                    <a:pt x="1328165" y="1989607"/>
                  </a:lnTo>
                  <a:close/>
                  <a:moveTo>
                    <a:pt x="727799" y="1975553"/>
                  </a:moveTo>
                  <a:lnTo>
                    <a:pt x="742158" y="1981576"/>
                  </a:lnTo>
                  <a:lnTo>
                    <a:pt x="713440" y="2061883"/>
                  </a:lnTo>
                  <a:lnTo>
                    <a:pt x="699979" y="2057868"/>
                  </a:lnTo>
                  <a:close/>
                  <a:moveTo>
                    <a:pt x="1390984" y="1967523"/>
                  </a:moveTo>
                  <a:lnTo>
                    <a:pt x="1420599" y="2047830"/>
                  </a:lnTo>
                  <a:lnTo>
                    <a:pt x="1406240" y="2053853"/>
                  </a:lnTo>
                  <a:lnTo>
                    <a:pt x="1376625" y="1973546"/>
                  </a:lnTo>
                  <a:close/>
                  <a:moveTo>
                    <a:pt x="680236" y="1957484"/>
                  </a:moveTo>
                  <a:lnTo>
                    <a:pt x="694594" y="1963507"/>
                  </a:lnTo>
                  <a:lnTo>
                    <a:pt x="661390" y="2043814"/>
                  </a:lnTo>
                  <a:lnTo>
                    <a:pt x="647929" y="2037791"/>
                  </a:lnTo>
                  <a:close/>
                  <a:moveTo>
                    <a:pt x="1438546" y="1949452"/>
                  </a:moveTo>
                  <a:lnTo>
                    <a:pt x="1471750" y="2027752"/>
                  </a:lnTo>
                  <a:lnTo>
                    <a:pt x="1457391" y="2033775"/>
                  </a:lnTo>
                  <a:lnTo>
                    <a:pt x="1424187" y="1955475"/>
                  </a:lnTo>
                  <a:close/>
                  <a:moveTo>
                    <a:pt x="633571" y="1937407"/>
                  </a:moveTo>
                  <a:lnTo>
                    <a:pt x="647930" y="1943430"/>
                  </a:lnTo>
                  <a:lnTo>
                    <a:pt x="611136" y="2021730"/>
                  </a:lnTo>
                  <a:lnTo>
                    <a:pt x="597675" y="2015707"/>
                  </a:lnTo>
                  <a:close/>
                  <a:moveTo>
                    <a:pt x="1484314" y="1927369"/>
                  </a:moveTo>
                  <a:lnTo>
                    <a:pt x="1522006" y="2003661"/>
                  </a:lnTo>
                  <a:lnTo>
                    <a:pt x="1508545" y="2011692"/>
                  </a:lnTo>
                  <a:lnTo>
                    <a:pt x="1470853" y="1933392"/>
                  </a:lnTo>
                  <a:close/>
                  <a:moveTo>
                    <a:pt x="588700" y="1913315"/>
                  </a:moveTo>
                  <a:lnTo>
                    <a:pt x="602161" y="1921346"/>
                  </a:lnTo>
                  <a:lnTo>
                    <a:pt x="561777" y="1997638"/>
                  </a:lnTo>
                  <a:lnTo>
                    <a:pt x="548316" y="1991615"/>
                  </a:lnTo>
                  <a:close/>
                  <a:moveTo>
                    <a:pt x="1529185" y="1903277"/>
                  </a:moveTo>
                  <a:lnTo>
                    <a:pt x="1571363" y="1977562"/>
                  </a:lnTo>
                  <a:lnTo>
                    <a:pt x="1557902" y="1985592"/>
                  </a:lnTo>
                  <a:lnTo>
                    <a:pt x="1516621" y="1909300"/>
                  </a:lnTo>
                  <a:close/>
                  <a:moveTo>
                    <a:pt x="544727" y="1889223"/>
                  </a:moveTo>
                  <a:lnTo>
                    <a:pt x="557291" y="1897254"/>
                  </a:lnTo>
                  <a:lnTo>
                    <a:pt x="513318" y="1971538"/>
                  </a:lnTo>
                  <a:lnTo>
                    <a:pt x="500754" y="1963508"/>
                  </a:lnTo>
                  <a:close/>
                  <a:moveTo>
                    <a:pt x="1573157" y="1877176"/>
                  </a:moveTo>
                  <a:lnTo>
                    <a:pt x="1618925" y="1949452"/>
                  </a:lnTo>
                  <a:lnTo>
                    <a:pt x="1606361" y="1957482"/>
                  </a:lnTo>
                  <a:lnTo>
                    <a:pt x="1560593" y="1885207"/>
                  </a:lnTo>
                  <a:close/>
                  <a:moveTo>
                    <a:pt x="502549" y="1861114"/>
                  </a:moveTo>
                  <a:lnTo>
                    <a:pt x="515113" y="1869145"/>
                  </a:lnTo>
                  <a:lnTo>
                    <a:pt x="466653" y="1941420"/>
                  </a:lnTo>
                  <a:lnTo>
                    <a:pt x="454089" y="1933390"/>
                  </a:lnTo>
                  <a:close/>
                  <a:moveTo>
                    <a:pt x="1616233" y="1847061"/>
                  </a:moveTo>
                  <a:lnTo>
                    <a:pt x="1665591" y="1919337"/>
                  </a:lnTo>
                  <a:lnTo>
                    <a:pt x="1653027" y="1927367"/>
                  </a:lnTo>
                  <a:lnTo>
                    <a:pt x="1603669" y="1857099"/>
                  </a:lnTo>
                  <a:close/>
                  <a:moveTo>
                    <a:pt x="461268" y="1831001"/>
                  </a:moveTo>
                  <a:lnTo>
                    <a:pt x="472934" y="1841040"/>
                  </a:lnTo>
                  <a:lnTo>
                    <a:pt x="421782" y="1909301"/>
                  </a:lnTo>
                  <a:lnTo>
                    <a:pt x="409218" y="1901270"/>
                  </a:lnTo>
                  <a:close/>
                  <a:moveTo>
                    <a:pt x="1656616" y="1816945"/>
                  </a:moveTo>
                  <a:lnTo>
                    <a:pt x="1709563" y="1885207"/>
                  </a:lnTo>
                  <a:lnTo>
                    <a:pt x="1697897" y="1895245"/>
                  </a:lnTo>
                  <a:lnTo>
                    <a:pt x="1644950" y="1826984"/>
                  </a:lnTo>
                  <a:close/>
                  <a:moveTo>
                    <a:pt x="421783" y="1798877"/>
                  </a:moveTo>
                  <a:lnTo>
                    <a:pt x="433449" y="1808915"/>
                  </a:lnTo>
                  <a:lnTo>
                    <a:pt x="377809" y="1875168"/>
                  </a:lnTo>
                  <a:lnTo>
                    <a:pt x="366143" y="1867138"/>
                  </a:lnTo>
                  <a:close/>
                  <a:moveTo>
                    <a:pt x="1696103" y="1784823"/>
                  </a:moveTo>
                  <a:lnTo>
                    <a:pt x="1752640" y="1849070"/>
                  </a:lnTo>
                  <a:lnTo>
                    <a:pt x="1740974" y="1859108"/>
                  </a:lnTo>
                  <a:lnTo>
                    <a:pt x="1684436" y="1794862"/>
                  </a:lnTo>
                  <a:close/>
                  <a:moveTo>
                    <a:pt x="384091" y="1764746"/>
                  </a:moveTo>
                  <a:lnTo>
                    <a:pt x="394860" y="1774785"/>
                  </a:lnTo>
                  <a:lnTo>
                    <a:pt x="336528" y="1839031"/>
                  </a:lnTo>
                  <a:lnTo>
                    <a:pt x="325759" y="1828993"/>
                  </a:lnTo>
                  <a:close/>
                  <a:moveTo>
                    <a:pt x="1733794" y="1748684"/>
                  </a:moveTo>
                  <a:lnTo>
                    <a:pt x="1793023" y="1810922"/>
                  </a:lnTo>
                  <a:lnTo>
                    <a:pt x="1782254" y="1820960"/>
                  </a:lnTo>
                  <a:lnTo>
                    <a:pt x="1723025" y="1760730"/>
                  </a:lnTo>
                  <a:close/>
                  <a:moveTo>
                    <a:pt x="349091" y="1730616"/>
                  </a:moveTo>
                  <a:lnTo>
                    <a:pt x="358963" y="1740655"/>
                  </a:lnTo>
                  <a:lnTo>
                    <a:pt x="297042" y="1800886"/>
                  </a:lnTo>
                  <a:lnTo>
                    <a:pt x="286273" y="1790848"/>
                  </a:lnTo>
                  <a:close/>
                  <a:moveTo>
                    <a:pt x="1768793" y="1712547"/>
                  </a:moveTo>
                  <a:lnTo>
                    <a:pt x="1832508" y="1772779"/>
                  </a:lnTo>
                  <a:lnTo>
                    <a:pt x="1821739" y="1782817"/>
                  </a:lnTo>
                  <a:lnTo>
                    <a:pt x="1758921" y="1724593"/>
                  </a:lnTo>
                  <a:close/>
                  <a:moveTo>
                    <a:pt x="314990" y="1692470"/>
                  </a:moveTo>
                  <a:lnTo>
                    <a:pt x="324862" y="1704516"/>
                  </a:lnTo>
                  <a:lnTo>
                    <a:pt x="259351" y="1760731"/>
                  </a:lnTo>
                  <a:lnTo>
                    <a:pt x="249480" y="1748685"/>
                  </a:lnTo>
                  <a:close/>
                  <a:moveTo>
                    <a:pt x="1802895" y="1674402"/>
                  </a:moveTo>
                  <a:lnTo>
                    <a:pt x="1868405" y="1730617"/>
                  </a:lnTo>
                  <a:lnTo>
                    <a:pt x="1859431" y="1740655"/>
                  </a:lnTo>
                  <a:lnTo>
                    <a:pt x="1793023" y="1686448"/>
                  </a:lnTo>
                  <a:close/>
                  <a:moveTo>
                    <a:pt x="283582" y="1652316"/>
                  </a:moveTo>
                  <a:lnTo>
                    <a:pt x="292556" y="1664362"/>
                  </a:lnTo>
                  <a:lnTo>
                    <a:pt x="224352" y="1718569"/>
                  </a:lnTo>
                  <a:lnTo>
                    <a:pt x="215378" y="1706523"/>
                  </a:lnTo>
                  <a:close/>
                  <a:moveTo>
                    <a:pt x="1834304" y="1634248"/>
                  </a:moveTo>
                  <a:lnTo>
                    <a:pt x="1903405" y="1686448"/>
                  </a:lnTo>
                  <a:lnTo>
                    <a:pt x="1894431" y="1698494"/>
                  </a:lnTo>
                  <a:lnTo>
                    <a:pt x="1825330" y="1646294"/>
                  </a:lnTo>
                  <a:close/>
                  <a:moveTo>
                    <a:pt x="253070" y="1612163"/>
                  </a:moveTo>
                  <a:lnTo>
                    <a:pt x="262044" y="1624209"/>
                  </a:lnTo>
                  <a:lnTo>
                    <a:pt x="191149" y="1674401"/>
                  </a:lnTo>
                  <a:lnTo>
                    <a:pt x="183072" y="1662355"/>
                  </a:lnTo>
                  <a:close/>
                  <a:moveTo>
                    <a:pt x="1863919" y="1592086"/>
                  </a:moveTo>
                  <a:lnTo>
                    <a:pt x="1935711" y="1640271"/>
                  </a:lnTo>
                  <a:lnTo>
                    <a:pt x="1926737" y="1652317"/>
                  </a:lnTo>
                  <a:lnTo>
                    <a:pt x="1855842" y="1606140"/>
                  </a:lnTo>
                  <a:close/>
                  <a:moveTo>
                    <a:pt x="226147" y="1570002"/>
                  </a:moveTo>
                  <a:lnTo>
                    <a:pt x="233326" y="1582048"/>
                  </a:lnTo>
                  <a:lnTo>
                    <a:pt x="160636" y="1628225"/>
                  </a:lnTo>
                  <a:lnTo>
                    <a:pt x="152559" y="1616179"/>
                  </a:lnTo>
                  <a:close/>
                  <a:moveTo>
                    <a:pt x="1890840" y="1549925"/>
                  </a:moveTo>
                  <a:lnTo>
                    <a:pt x="1965325" y="1594093"/>
                  </a:lnTo>
                  <a:lnTo>
                    <a:pt x="1957248" y="1606139"/>
                  </a:lnTo>
                  <a:lnTo>
                    <a:pt x="1883661" y="1561971"/>
                  </a:lnTo>
                  <a:close/>
                  <a:moveTo>
                    <a:pt x="200122" y="1525833"/>
                  </a:moveTo>
                  <a:lnTo>
                    <a:pt x="208199" y="1537879"/>
                  </a:lnTo>
                  <a:lnTo>
                    <a:pt x="132816" y="1580041"/>
                  </a:lnTo>
                  <a:lnTo>
                    <a:pt x="124739" y="1567995"/>
                  </a:lnTo>
                  <a:close/>
                  <a:moveTo>
                    <a:pt x="1916865" y="1505756"/>
                  </a:moveTo>
                  <a:lnTo>
                    <a:pt x="1992247" y="1545909"/>
                  </a:lnTo>
                  <a:lnTo>
                    <a:pt x="1985068" y="1557955"/>
                  </a:lnTo>
                  <a:lnTo>
                    <a:pt x="1909686" y="1517802"/>
                  </a:lnTo>
                  <a:close/>
                  <a:moveTo>
                    <a:pt x="177687" y="1479656"/>
                  </a:moveTo>
                  <a:lnTo>
                    <a:pt x="183969" y="1493710"/>
                  </a:lnTo>
                  <a:lnTo>
                    <a:pt x="106791" y="1531855"/>
                  </a:lnTo>
                  <a:lnTo>
                    <a:pt x="99612" y="1517802"/>
                  </a:lnTo>
                  <a:close/>
                  <a:moveTo>
                    <a:pt x="1939300" y="1459580"/>
                  </a:moveTo>
                  <a:lnTo>
                    <a:pt x="2017375" y="1495718"/>
                  </a:lnTo>
                  <a:lnTo>
                    <a:pt x="2011093" y="1507764"/>
                  </a:lnTo>
                  <a:lnTo>
                    <a:pt x="1933018" y="1473634"/>
                  </a:lnTo>
                  <a:close/>
                  <a:moveTo>
                    <a:pt x="157046" y="1433480"/>
                  </a:moveTo>
                  <a:lnTo>
                    <a:pt x="163328" y="1447534"/>
                  </a:lnTo>
                  <a:lnTo>
                    <a:pt x="83458" y="1481664"/>
                  </a:lnTo>
                  <a:lnTo>
                    <a:pt x="78074" y="1467610"/>
                  </a:lnTo>
                  <a:close/>
                  <a:moveTo>
                    <a:pt x="1959043" y="1413403"/>
                  </a:moveTo>
                  <a:lnTo>
                    <a:pt x="2039810" y="1443518"/>
                  </a:lnTo>
                  <a:lnTo>
                    <a:pt x="2033528" y="1457572"/>
                  </a:lnTo>
                  <a:lnTo>
                    <a:pt x="1953658" y="1425449"/>
                  </a:lnTo>
                  <a:close/>
                  <a:moveTo>
                    <a:pt x="139098" y="1387303"/>
                  </a:moveTo>
                  <a:lnTo>
                    <a:pt x="144483" y="1399349"/>
                  </a:lnTo>
                  <a:lnTo>
                    <a:pt x="63715" y="1431472"/>
                  </a:lnTo>
                  <a:lnTo>
                    <a:pt x="58331" y="1415411"/>
                  </a:lnTo>
                  <a:close/>
                  <a:moveTo>
                    <a:pt x="1976991" y="1365219"/>
                  </a:moveTo>
                  <a:lnTo>
                    <a:pt x="2058656" y="1391319"/>
                  </a:lnTo>
                  <a:lnTo>
                    <a:pt x="2054169" y="1405373"/>
                  </a:lnTo>
                  <a:lnTo>
                    <a:pt x="1972504" y="1379273"/>
                  </a:lnTo>
                  <a:close/>
                  <a:moveTo>
                    <a:pt x="123843" y="1337112"/>
                  </a:moveTo>
                  <a:lnTo>
                    <a:pt x="128330" y="1353174"/>
                  </a:lnTo>
                  <a:lnTo>
                    <a:pt x="45768" y="1377266"/>
                  </a:lnTo>
                  <a:lnTo>
                    <a:pt x="41281" y="1363212"/>
                  </a:lnTo>
                  <a:close/>
                  <a:moveTo>
                    <a:pt x="1992248" y="1315027"/>
                  </a:moveTo>
                  <a:lnTo>
                    <a:pt x="2074810" y="1339119"/>
                  </a:lnTo>
                  <a:lnTo>
                    <a:pt x="2071220" y="1353173"/>
                  </a:lnTo>
                  <a:lnTo>
                    <a:pt x="1988658" y="1331089"/>
                  </a:lnTo>
                  <a:close/>
                  <a:moveTo>
                    <a:pt x="111278" y="1288928"/>
                  </a:moveTo>
                  <a:lnTo>
                    <a:pt x="114868" y="1302982"/>
                  </a:lnTo>
                  <a:lnTo>
                    <a:pt x="31409" y="1325067"/>
                  </a:lnTo>
                  <a:lnTo>
                    <a:pt x="27819" y="1311013"/>
                  </a:lnTo>
                  <a:close/>
                  <a:moveTo>
                    <a:pt x="2004812" y="1266843"/>
                  </a:moveTo>
                  <a:lnTo>
                    <a:pt x="2089168" y="1284912"/>
                  </a:lnTo>
                  <a:lnTo>
                    <a:pt x="2085578" y="1298965"/>
                  </a:lnTo>
                  <a:lnTo>
                    <a:pt x="2001222" y="1280897"/>
                  </a:lnTo>
                  <a:close/>
                  <a:moveTo>
                    <a:pt x="100509" y="1238735"/>
                  </a:moveTo>
                  <a:lnTo>
                    <a:pt x="104099" y="1252789"/>
                  </a:lnTo>
                  <a:lnTo>
                    <a:pt x="18845" y="1270857"/>
                  </a:lnTo>
                  <a:lnTo>
                    <a:pt x="16153" y="1256804"/>
                  </a:lnTo>
                  <a:close/>
                  <a:moveTo>
                    <a:pt x="2015580" y="1216651"/>
                  </a:moveTo>
                  <a:lnTo>
                    <a:pt x="2099937" y="1230705"/>
                  </a:lnTo>
                  <a:lnTo>
                    <a:pt x="2097245" y="1244758"/>
                  </a:lnTo>
                  <a:lnTo>
                    <a:pt x="2012888" y="1230705"/>
                  </a:lnTo>
                  <a:close/>
                  <a:moveTo>
                    <a:pt x="93331" y="1188544"/>
                  </a:moveTo>
                  <a:lnTo>
                    <a:pt x="95126" y="1202598"/>
                  </a:lnTo>
                  <a:lnTo>
                    <a:pt x="9872" y="1216651"/>
                  </a:lnTo>
                  <a:lnTo>
                    <a:pt x="8077" y="1200590"/>
                  </a:lnTo>
                  <a:close/>
                  <a:moveTo>
                    <a:pt x="2022760" y="1166459"/>
                  </a:moveTo>
                  <a:lnTo>
                    <a:pt x="2108014" y="1176497"/>
                  </a:lnTo>
                  <a:lnTo>
                    <a:pt x="2106219" y="1190551"/>
                  </a:lnTo>
                  <a:lnTo>
                    <a:pt x="2020965" y="1180513"/>
                  </a:lnTo>
                  <a:close/>
                  <a:moveTo>
                    <a:pt x="88844" y="1138351"/>
                  </a:moveTo>
                  <a:lnTo>
                    <a:pt x="89741" y="1152406"/>
                  </a:lnTo>
                  <a:lnTo>
                    <a:pt x="3589" y="1160437"/>
                  </a:lnTo>
                  <a:lnTo>
                    <a:pt x="2692" y="1146382"/>
                  </a:lnTo>
                  <a:close/>
                  <a:moveTo>
                    <a:pt x="2028144" y="1114259"/>
                  </a:moveTo>
                  <a:lnTo>
                    <a:pt x="2113398" y="1120283"/>
                  </a:lnTo>
                  <a:lnTo>
                    <a:pt x="2112501" y="1136345"/>
                  </a:lnTo>
                  <a:lnTo>
                    <a:pt x="2026349" y="1130322"/>
                  </a:lnTo>
                  <a:close/>
                  <a:moveTo>
                    <a:pt x="86152" y="1088160"/>
                  </a:moveTo>
                  <a:lnTo>
                    <a:pt x="86152" y="1102214"/>
                  </a:lnTo>
                  <a:lnTo>
                    <a:pt x="0" y="1106229"/>
                  </a:lnTo>
                  <a:lnTo>
                    <a:pt x="0" y="1092175"/>
                  </a:lnTo>
                  <a:close/>
                  <a:moveTo>
                    <a:pt x="2029939" y="1064068"/>
                  </a:moveTo>
                  <a:lnTo>
                    <a:pt x="2116090" y="1066076"/>
                  </a:lnTo>
                  <a:lnTo>
                    <a:pt x="2116090" y="1080130"/>
                  </a:lnTo>
                  <a:lnTo>
                    <a:pt x="2029041" y="1080130"/>
                  </a:lnTo>
                  <a:close/>
                  <a:moveTo>
                    <a:pt x="0" y="1035961"/>
                  </a:moveTo>
                  <a:lnTo>
                    <a:pt x="86152" y="1035961"/>
                  </a:lnTo>
                  <a:lnTo>
                    <a:pt x="86152" y="1052023"/>
                  </a:lnTo>
                  <a:lnTo>
                    <a:pt x="0" y="1050015"/>
                  </a:lnTo>
                  <a:close/>
                  <a:moveTo>
                    <a:pt x="2115193" y="1009860"/>
                  </a:moveTo>
                  <a:lnTo>
                    <a:pt x="2116090" y="1023914"/>
                  </a:lnTo>
                  <a:lnTo>
                    <a:pt x="2029939" y="1027929"/>
                  </a:lnTo>
                  <a:lnTo>
                    <a:pt x="2029041" y="1013875"/>
                  </a:lnTo>
                  <a:close/>
                  <a:moveTo>
                    <a:pt x="3590" y="981753"/>
                  </a:moveTo>
                  <a:lnTo>
                    <a:pt x="88844" y="985768"/>
                  </a:lnTo>
                  <a:lnTo>
                    <a:pt x="87947" y="999822"/>
                  </a:lnTo>
                  <a:lnTo>
                    <a:pt x="1795" y="995807"/>
                  </a:lnTo>
                  <a:close/>
                  <a:moveTo>
                    <a:pt x="2111603" y="955654"/>
                  </a:moveTo>
                  <a:lnTo>
                    <a:pt x="2113398" y="969709"/>
                  </a:lnTo>
                  <a:lnTo>
                    <a:pt x="2027247" y="977740"/>
                  </a:lnTo>
                  <a:lnTo>
                    <a:pt x="2026349" y="963685"/>
                  </a:lnTo>
                  <a:close/>
                  <a:moveTo>
                    <a:pt x="8974" y="925538"/>
                  </a:moveTo>
                  <a:lnTo>
                    <a:pt x="94228" y="935576"/>
                  </a:lnTo>
                  <a:lnTo>
                    <a:pt x="93331" y="949630"/>
                  </a:lnTo>
                  <a:lnTo>
                    <a:pt x="7179" y="939592"/>
                  </a:lnTo>
                  <a:close/>
                  <a:moveTo>
                    <a:pt x="2106218" y="899439"/>
                  </a:moveTo>
                  <a:lnTo>
                    <a:pt x="2108013" y="915500"/>
                  </a:lnTo>
                  <a:lnTo>
                    <a:pt x="2022759" y="927546"/>
                  </a:lnTo>
                  <a:lnTo>
                    <a:pt x="2020067" y="911485"/>
                  </a:lnTo>
                  <a:close/>
                  <a:moveTo>
                    <a:pt x="17948" y="869323"/>
                  </a:moveTo>
                  <a:lnTo>
                    <a:pt x="103202" y="885385"/>
                  </a:lnTo>
                  <a:lnTo>
                    <a:pt x="100510" y="899439"/>
                  </a:lnTo>
                  <a:lnTo>
                    <a:pt x="15256" y="885385"/>
                  </a:lnTo>
                  <a:close/>
                  <a:moveTo>
                    <a:pt x="2096347" y="845231"/>
                  </a:moveTo>
                  <a:lnTo>
                    <a:pt x="2099937" y="859285"/>
                  </a:lnTo>
                  <a:lnTo>
                    <a:pt x="2014683" y="877353"/>
                  </a:lnTo>
                  <a:lnTo>
                    <a:pt x="2011991" y="863300"/>
                  </a:lnTo>
                  <a:close/>
                  <a:moveTo>
                    <a:pt x="29614" y="817123"/>
                  </a:moveTo>
                  <a:lnTo>
                    <a:pt x="113971" y="835192"/>
                  </a:lnTo>
                  <a:lnTo>
                    <a:pt x="110381" y="849245"/>
                  </a:lnTo>
                  <a:lnTo>
                    <a:pt x="26922" y="831177"/>
                  </a:lnTo>
                  <a:close/>
                  <a:moveTo>
                    <a:pt x="2084681" y="791024"/>
                  </a:moveTo>
                  <a:lnTo>
                    <a:pt x="2088271" y="805078"/>
                  </a:lnTo>
                  <a:lnTo>
                    <a:pt x="2004812" y="827163"/>
                  </a:lnTo>
                  <a:lnTo>
                    <a:pt x="2001222" y="813109"/>
                  </a:lnTo>
                  <a:close/>
                  <a:moveTo>
                    <a:pt x="43973" y="762917"/>
                  </a:moveTo>
                  <a:lnTo>
                    <a:pt x="127432" y="785002"/>
                  </a:lnTo>
                  <a:lnTo>
                    <a:pt x="122945" y="801063"/>
                  </a:lnTo>
                  <a:lnTo>
                    <a:pt x="40383" y="776971"/>
                  </a:lnTo>
                  <a:close/>
                  <a:moveTo>
                    <a:pt x="2069426" y="738824"/>
                  </a:moveTo>
                  <a:lnTo>
                    <a:pt x="2073913" y="752878"/>
                  </a:lnTo>
                  <a:lnTo>
                    <a:pt x="1991351" y="778978"/>
                  </a:lnTo>
                  <a:lnTo>
                    <a:pt x="1987761" y="762917"/>
                  </a:lnTo>
                  <a:close/>
                  <a:moveTo>
                    <a:pt x="61921" y="708709"/>
                  </a:moveTo>
                  <a:lnTo>
                    <a:pt x="143586" y="736816"/>
                  </a:lnTo>
                  <a:lnTo>
                    <a:pt x="139099" y="750870"/>
                  </a:lnTo>
                  <a:lnTo>
                    <a:pt x="56537" y="724770"/>
                  </a:lnTo>
                  <a:close/>
                  <a:moveTo>
                    <a:pt x="2052375" y="684617"/>
                  </a:moveTo>
                  <a:lnTo>
                    <a:pt x="2056862" y="698671"/>
                  </a:lnTo>
                  <a:lnTo>
                    <a:pt x="1976095" y="728786"/>
                  </a:lnTo>
                  <a:lnTo>
                    <a:pt x="1970710" y="716740"/>
                  </a:lnTo>
                  <a:close/>
                  <a:moveTo>
                    <a:pt x="82561" y="658518"/>
                  </a:moveTo>
                  <a:lnTo>
                    <a:pt x="161533" y="690641"/>
                  </a:lnTo>
                  <a:lnTo>
                    <a:pt x="156148" y="702687"/>
                  </a:lnTo>
                  <a:lnTo>
                    <a:pt x="76279" y="672572"/>
                  </a:lnTo>
                  <a:close/>
                  <a:moveTo>
                    <a:pt x="2031734" y="634426"/>
                  </a:moveTo>
                  <a:lnTo>
                    <a:pt x="2038016" y="648480"/>
                  </a:lnTo>
                  <a:lnTo>
                    <a:pt x="1958147" y="682610"/>
                  </a:lnTo>
                  <a:lnTo>
                    <a:pt x="1952762" y="668556"/>
                  </a:lnTo>
                  <a:close/>
                  <a:moveTo>
                    <a:pt x="104997" y="608325"/>
                  </a:moveTo>
                  <a:lnTo>
                    <a:pt x="183072" y="642455"/>
                  </a:lnTo>
                  <a:lnTo>
                    <a:pt x="176790" y="656509"/>
                  </a:lnTo>
                  <a:lnTo>
                    <a:pt x="98715" y="620371"/>
                  </a:lnTo>
                  <a:close/>
                  <a:moveTo>
                    <a:pt x="2009299" y="584233"/>
                  </a:moveTo>
                  <a:lnTo>
                    <a:pt x="2015581" y="598287"/>
                  </a:lnTo>
                  <a:lnTo>
                    <a:pt x="1937506" y="636432"/>
                  </a:lnTo>
                  <a:lnTo>
                    <a:pt x="1931224" y="622379"/>
                  </a:lnTo>
                  <a:close/>
                  <a:moveTo>
                    <a:pt x="130124" y="558134"/>
                  </a:moveTo>
                  <a:lnTo>
                    <a:pt x="206405" y="598287"/>
                  </a:lnTo>
                  <a:lnTo>
                    <a:pt x="199226" y="610333"/>
                  </a:lnTo>
                  <a:lnTo>
                    <a:pt x="122945" y="570180"/>
                  </a:lnTo>
                  <a:close/>
                  <a:moveTo>
                    <a:pt x="1983273" y="536049"/>
                  </a:moveTo>
                  <a:lnTo>
                    <a:pt x="1990452" y="548095"/>
                  </a:lnTo>
                  <a:lnTo>
                    <a:pt x="1915070" y="590257"/>
                  </a:lnTo>
                  <a:lnTo>
                    <a:pt x="1907891" y="578211"/>
                  </a:lnTo>
                  <a:close/>
                  <a:moveTo>
                    <a:pt x="157944" y="509949"/>
                  </a:moveTo>
                  <a:lnTo>
                    <a:pt x="232428" y="552110"/>
                  </a:lnTo>
                  <a:lnTo>
                    <a:pt x="224351" y="566163"/>
                  </a:lnTo>
                  <a:lnTo>
                    <a:pt x="149867" y="521995"/>
                  </a:lnTo>
                  <a:close/>
                  <a:moveTo>
                    <a:pt x="1955455" y="487865"/>
                  </a:moveTo>
                  <a:lnTo>
                    <a:pt x="1962634" y="499911"/>
                  </a:lnTo>
                  <a:lnTo>
                    <a:pt x="1889944" y="546088"/>
                  </a:lnTo>
                  <a:lnTo>
                    <a:pt x="1881867" y="534042"/>
                  </a:lnTo>
                  <a:close/>
                  <a:moveTo>
                    <a:pt x="188456" y="463773"/>
                  </a:moveTo>
                  <a:lnTo>
                    <a:pt x="260248" y="509950"/>
                  </a:lnTo>
                  <a:lnTo>
                    <a:pt x="251274" y="524004"/>
                  </a:lnTo>
                  <a:lnTo>
                    <a:pt x="180379" y="475819"/>
                  </a:lnTo>
                  <a:close/>
                  <a:moveTo>
                    <a:pt x="1924044" y="441688"/>
                  </a:moveTo>
                  <a:lnTo>
                    <a:pt x="1933018" y="453734"/>
                  </a:lnTo>
                  <a:lnTo>
                    <a:pt x="1862123" y="503926"/>
                  </a:lnTo>
                  <a:lnTo>
                    <a:pt x="1854046" y="491880"/>
                  </a:lnTo>
                  <a:close/>
                  <a:moveTo>
                    <a:pt x="221659" y="417596"/>
                  </a:moveTo>
                  <a:lnTo>
                    <a:pt x="289863" y="469796"/>
                  </a:lnTo>
                  <a:lnTo>
                    <a:pt x="280889" y="481842"/>
                  </a:lnTo>
                  <a:lnTo>
                    <a:pt x="212685" y="429642"/>
                  </a:lnTo>
                  <a:close/>
                  <a:moveTo>
                    <a:pt x="1891739" y="397519"/>
                  </a:moveTo>
                  <a:lnTo>
                    <a:pt x="1900713" y="409565"/>
                  </a:lnTo>
                  <a:lnTo>
                    <a:pt x="1832509" y="463772"/>
                  </a:lnTo>
                  <a:lnTo>
                    <a:pt x="1823535" y="451726"/>
                  </a:lnTo>
                  <a:close/>
                  <a:moveTo>
                    <a:pt x="256659" y="375435"/>
                  </a:moveTo>
                  <a:lnTo>
                    <a:pt x="322170" y="429642"/>
                  </a:lnTo>
                  <a:lnTo>
                    <a:pt x="313196" y="441688"/>
                  </a:lnTo>
                  <a:lnTo>
                    <a:pt x="246788" y="385473"/>
                  </a:lnTo>
                  <a:close/>
                  <a:moveTo>
                    <a:pt x="1856738" y="355358"/>
                  </a:moveTo>
                  <a:lnTo>
                    <a:pt x="1866609" y="365397"/>
                  </a:lnTo>
                  <a:lnTo>
                    <a:pt x="1801099" y="423619"/>
                  </a:lnTo>
                  <a:lnTo>
                    <a:pt x="1791227" y="411573"/>
                  </a:lnTo>
                  <a:close/>
                  <a:moveTo>
                    <a:pt x="294350" y="333274"/>
                  </a:moveTo>
                  <a:lnTo>
                    <a:pt x="356271" y="391497"/>
                  </a:lnTo>
                  <a:lnTo>
                    <a:pt x="346399" y="401535"/>
                  </a:lnTo>
                  <a:lnTo>
                    <a:pt x="283581" y="343313"/>
                  </a:lnTo>
                  <a:close/>
                  <a:moveTo>
                    <a:pt x="1819048" y="315204"/>
                  </a:moveTo>
                  <a:lnTo>
                    <a:pt x="1828919" y="325243"/>
                  </a:lnTo>
                  <a:lnTo>
                    <a:pt x="1766998" y="385474"/>
                  </a:lnTo>
                  <a:lnTo>
                    <a:pt x="1757126" y="375436"/>
                  </a:lnTo>
                  <a:close/>
                  <a:moveTo>
                    <a:pt x="333836" y="295127"/>
                  </a:moveTo>
                  <a:lnTo>
                    <a:pt x="393065" y="355359"/>
                  </a:lnTo>
                  <a:lnTo>
                    <a:pt x="382296" y="365397"/>
                  </a:lnTo>
                  <a:lnTo>
                    <a:pt x="322170" y="303158"/>
                  </a:lnTo>
                  <a:close/>
                  <a:moveTo>
                    <a:pt x="1779561" y="277059"/>
                  </a:moveTo>
                  <a:lnTo>
                    <a:pt x="1790330" y="287097"/>
                  </a:lnTo>
                  <a:lnTo>
                    <a:pt x="1731101" y="349335"/>
                  </a:lnTo>
                  <a:lnTo>
                    <a:pt x="1720332" y="339297"/>
                  </a:lnTo>
                  <a:close/>
                  <a:moveTo>
                    <a:pt x="374219" y="256982"/>
                  </a:moveTo>
                  <a:lnTo>
                    <a:pt x="430756" y="321229"/>
                  </a:lnTo>
                  <a:lnTo>
                    <a:pt x="419987" y="331267"/>
                  </a:lnTo>
                  <a:lnTo>
                    <a:pt x="363450" y="267021"/>
                  </a:lnTo>
                  <a:close/>
                  <a:moveTo>
                    <a:pt x="1738281" y="240921"/>
                  </a:moveTo>
                  <a:lnTo>
                    <a:pt x="1749050" y="248952"/>
                  </a:lnTo>
                  <a:lnTo>
                    <a:pt x="1694308" y="317212"/>
                  </a:lnTo>
                  <a:lnTo>
                    <a:pt x="1682642" y="307174"/>
                  </a:lnTo>
                  <a:close/>
                  <a:moveTo>
                    <a:pt x="417295" y="220845"/>
                  </a:moveTo>
                  <a:lnTo>
                    <a:pt x="471140" y="289105"/>
                  </a:lnTo>
                  <a:lnTo>
                    <a:pt x="459474" y="297136"/>
                  </a:lnTo>
                  <a:lnTo>
                    <a:pt x="405629" y="230883"/>
                  </a:lnTo>
                  <a:close/>
                  <a:moveTo>
                    <a:pt x="1694307" y="206789"/>
                  </a:moveTo>
                  <a:lnTo>
                    <a:pt x="1706871" y="214820"/>
                  </a:lnTo>
                  <a:lnTo>
                    <a:pt x="1654822" y="285089"/>
                  </a:lnTo>
                  <a:lnTo>
                    <a:pt x="1642258" y="275051"/>
                  </a:lnTo>
                  <a:close/>
                  <a:moveTo>
                    <a:pt x="463063" y="188721"/>
                  </a:moveTo>
                  <a:lnTo>
                    <a:pt x="512421" y="258990"/>
                  </a:lnTo>
                  <a:lnTo>
                    <a:pt x="499857" y="267021"/>
                  </a:lnTo>
                  <a:lnTo>
                    <a:pt x="450499" y="196752"/>
                  </a:lnTo>
                  <a:close/>
                  <a:moveTo>
                    <a:pt x="1649438" y="174667"/>
                  </a:moveTo>
                  <a:lnTo>
                    <a:pt x="1662002" y="182698"/>
                  </a:lnTo>
                  <a:lnTo>
                    <a:pt x="1613542" y="254973"/>
                  </a:lnTo>
                  <a:lnTo>
                    <a:pt x="1600978" y="246943"/>
                  </a:lnTo>
                  <a:close/>
                  <a:moveTo>
                    <a:pt x="509728" y="158605"/>
                  </a:moveTo>
                  <a:lnTo>
                    <a:pt x="555496" y="230881"/>
                  </a:lnTo>
                  <a:lnTo>
                    <a:pt x="542035" y="238911"/>
                  </a:lnTo>
                  <a:lnTo>
                    <a:pt x="496267" y="166636"/>
                  </a:lnTo>
                  <a:close/>
                  <a:moveTo>
                    <a:pt x="1602771" y="144552"/>
                  </a:moveTo>
                  <a:lnTo>
                    <a:pt x="1615335" y="152583"/>
                  </a:lnTo>
                  <a:lnTo>
                    <a:pt x="1571362" y="226867"/>
                  </a:lnTo>
                  <a:lnTo>
                    <a:pt x="1557901" y="218836"/>
                  </a:lnTo>
                  <a:close/>
                  <a:moveTo>
                    <a:pt x="557291" y="130498"/>
                  </a:moveTo>
                  <a:lnTo>
                    <a:pt x="599469" y="206790"/>
                  </a:lnTo>
                  <a:lnTo>
                    <a:pt x="586008" y="212813"/>
                  </a:lnTo>
                  <a:lnTo>
                    <a:pt x="544727" y="136521"/>
                  </a:lnTo>
                  <a:close/>
                  <a:moveTo>
                    <a:pt x="1554313" y="118453"/>
                  </a:moveTo>
                  <a:lnTo>
                    <a:pt x="1567774" y="124476"/>
                  </a:lnTo>
                  <a:lnTo>
                    <a:pt x="1527390" y="202776"/>
                  </a:lnTo>
                  <a:lnTo>
                    <a:pt x="1513929" y="194745"/>
                  </a:lnTo>
                  <a:close/>
                  <a:moveTo>
                    <a:pt x="606649" y="104400"/>
                  </a:moveTo>
                  <a:lnTo>
                    <a:pt x="645238" y="182700"/>
                  </a:lnTo>
                  <a:lnTo>
                    <a:pt x="631777" y="188723"/>
                  </a:lnTo>
                  <a:lnTo>
                    <a:pt x="594085" y="110423"/>
                  </a:lnTo>
                  <a:close/>
                  <a:moveTo>
                    <a:pt x="1504955" y="94361"/>
                  </a:moveTo>
                  <a:lnTo>
                    <a:pt x="1518416" y="100384"/>
                  </a:lnTo>
                  <a:lnTo>
                    <a:pt x="1481622" y="178684"/>
                  </a:lnTo>
                  <a:lnTo>
                    <a:pt x="1468161" y="172661"/>
                  </a:lnTo>
                  <a:close/>
                  <a:moveTo>
                    <a:pt x="657800" y="82314"/>
                  </a:moveTo>
                  <a:lnTo>
                    <a:pt x="691004" y="160614"/>
                  </a:lnTo>
                  <a:lnTo>
                    <a:pt x="677543" y="166637"/>
                  </a:lnTo>
                  <a:lnTo>
                    <a:pt x="644339" y="88337"/>
                  </a:lnTo>
                  <a:close/>
                  <a:moveTo>
                    <a:pt x="1453802" y="72276"/>
                  </a:moveTo>
                  <a:lnTo>
                    <a:pt x="1468160" y="78299"/>
                  </a:lnTo>
                  <a:lnTo>
                    <a:pt x="1434956" y="158606"/>
                  </a:lnTo>
                  <a:lnTo>
                    <a:pt x="1421495" y="152583"/>
                  </a:lnTo>
                  <a:close/>
                  <a:moveTo>
                    <a:pt x="709851" y="62237"/>
                  </a:moveTo>
                  <a:lnTo>
                    <a:pt x="739466" y="142544"/>
                  </a:lnTo>
                  <a:lnTo>
                    <a:pt x="725107" y="148567"/>
                  </a:lnTo>
                  <a:lnTo>
                    <a:pt x="695492" y="68260"/>
                  </a:lnTo>
                  <a:close/>
                  <a:moveTo>
                    <a:pt x="1401752" y="54207"/>
                  </a:moveTo>
                  <a:lnTo>
                    <a:pt x="1416111" y="58222"/>
                  </a:lnTo>
                  <a:lnTo>
                    <a:pt x="1388291" y="140537"/>
                  </a:lnTo>
                  <a:lnTo>
                    <a:pt x="1373932" y="134514"/>
                  </a:lnTo>
                  <a:close/>
                  <a:moveTo>
                    <a:pt x="761900" y="44169"/>
                  </a:moveTo>
                  <a:lnTo>
                    <a:pt x="787925" y="126484"/>
                  </a:lnTo>
                  <a:lnTo>
                    <a:pt x="772669" y="130499"/>
                  </a:lnTo>
                  <a:lnTo>
                    <a:pt x="748439" y="48184"/>
                  </a:lnTo>
                  <a:close/>
                  <a:moveTo>
                    <a:pt x="1349702" y="38145"/>
                  </a:moveTo>
                  <a:lnTo>
                    <a:pt x="1363163" y="42160"/>
                  </a:lnTo>
                  <a:lnTo>
                    <a:pt x="1339831" y="124475"/>
                  </a:lnTo>
                  <a:lnTo>
                    <a:pt x="1325472" y="120460"/>
                  </a:lnTo>
                  <a:close/>
                  <a:moveTo>
                    <a:pt x="815745" y="30115"/>
                  </a:moveTo>
                  <a:lnTo>
                    <a:pt x="836386" y="114438"/>
                  </a:lnTo>
                  <a:lnTo>
                    <a:pt x="822027" y="118453"/>
                  </a:lnTo>
                  <a:lnTo>
                    <a:pt x="801386" y="34130"/>
                  </a:lnTo>
                  <a:close/>
                  <a:moveTo>
                    <a:pt x="1294960" y="24092"/>
                  </a:moveTo>
                  <a:lnTo>
                    <a:pt x="1310216" y="28107"/>
                  </a:lnTo>
                  <a:lnTo>
                    <a:pt x="1290473" y="110422"/>
                  </a:lnTo>
                  <a:lnTo>
                    <a:pt x="1276115" y="108414"/>
                  </a:lnTo>
                  <a:close/>
                  <a:moveTo>
                    <a:pt x="870487" y="18068"/>
                  </a:moveTo>
                  <a:lnTo>
                    <a:pt x="886640" y="102391"/>
                  </a:lnTo>
                  <a:lnTo>
                    <a:pt x="872282" y="106406"/>
                  </a:lnTo>
                  <a:lnTo>
                    <a:pt x="856128" y="22083"/>
                  </a:lnTo>
                  <a:close/>
                  <a:moveTo>
                    <a:pt x="1241117" y="14053"/>
                  </a:moveTo>
                  <a:lnTo>
                    <a:pt x="1256373" y="16061"/>
                  </a:lnTo>
                  <a:lnTo>
                    <a:pt x="1241117" y="100383"/>
                  </a:lnTo>
                  <a:lnTo>
                    <a:pt x="1225861" y="98375"/>
                  </a:lnTo>
                  <a:close/>
                  <a:moveTo>
                    <a:pt x="925229" y="10038"/>
                  </a:moveTo>
                  <a:lnTo>
                    <a:pt x="936895" y="94360"/>
                  </a:lnTo>
                  <a:lnTo>
                    <a:pt x="922537" y="96368"/>
                  </a:lnTo>
                  <a:lnTo>
                    <a:pt x="909973" y="12046"/>
                  </a:lnTo>
                  <a:close/>
                  <a:moveTo>
                    <a:pt x="1186375" y="6023"/>
                  </a:moveTo>
                  <a:lnTo>
                    <a:pt x="1200733" y="8031"/>
                  </a:lnTo>
                  <a:lnTo>
                    <a:pt x="1190862" y="94361"/>
                  </a:lnTo>
                  <a:lnTo>
                    <a:pt x="1175606" y="92353"/>
                  </a:lnTo>
                  <a:close/>
                  <a:moveTo>
                    <a:pt x="965611" y="4015"/>
                  </a:moveTo>
                  <a:lnTo>
                    <a:pt x="979970" y="4015"/>
                  </a:lnTo>
                  <a:lnTo>
                    <a:pt x="988046" y="88337"/>
                  </a:lnTo>
                  <a:lnTo>
                    <a:pt x="972790" y="90345"/>
                  </a:lnTo>
                  <a:close/>
                  <a:moveTo>
                    <a:pt x="1131632" y="2008"/>
                  </a:moveTo>
                  <a:lnTo>
                    <a:pt x="1145991" y="2008"/>
                  </a:lnTo>
                  <a:lnTo>
                    <a:pt x="1139709" y="88338"/>
                  </a:lnTo>
                  <a:lnTo>
                    <a:pt x="1125350" y="88338"/>
                  </a:lnTo>
                  <a:close/>
                  <a:moveTo>
                    <a:pt x="1075993" y="0"/>
                  </a:moveTo>
                  <a:lnTo>
                    <a:pt x="1091249" y="0"/>
                  </a:lnTo>
                  <a:lnTo>
                    <a:pt x="1089454" y="86330"/>
                  </a:lnTo>
                  <a:lnTo>
                    <a:pt x="1074198" y="86330"/>
                  </a:lnTo>
                  <a:close/>
                  <a:moveTo>
                    <a:pt x="1020354" y="0"/>
                  </a:moveTo>
                  <a:lnTo>
                    <a:pt x="1035610" y="0"/>
                  </a:lnTo>
                  <a:lnTo>
                    <a:pt x="1038302" y="86330"/>
                  </a:lnTo>
                  <a:lnTo>
                    <a:pt x="1023046" y="86330"/>
                  </a:lnTo>
                  <a:close/>
                </a:path>
              </a:pathLst>
            </a:custGeom>
            <a:gradFill>
              <a:gsLst>
                <a:gs pos="99000">
                  <a:srgbClr val="6858FF">
                    <a:alpha val="50000"/>
                  </a:srgbClr>
                </a:gs>
                <a:gs pos="3000">
                  <a:srgbClr val="F866B0">
                    <a:alpha val="5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grpSp>
      <p:sp>
        <p:nvSpPr>
          <p:cNvPr id="412" name="文本框 411" title=""/>
          <p:cNvSpPr txBox="1"/>
          <p:nvPr>
            <p:custDataLst>
              <p:tags r:id="rId77"/>
            </p:custDataLst>
          </p:nvPr>
        </p:nvSpPr>
        <p:spPr>
          <a:xfrm>
            <a:off x="1240061" y="5262227"/>
            <a:ext cx="9780270" cy="1014730"/>
          </a:xfrm>
          <a:prstGeom prst="rect">
            <a:avLst/>
          </a:prstGeom>
          <a:noFill/>
        </p:spPr>
        <p:txBody>
          <a:bodyPr wrap="none">
            <a:spAutoFit/>
          </a:bodyPr>
          <a:lstStyle>
            <a:defPPr>
              <a:defRPr lang="zh-CN"/>
            </a:defPPr>
            <a:lvl1pPr marR="0" lvl="0" indent="0" algn="ctr" fontAlgn="auto">
              <a:lnSpc>
                <a:spcPct val="100000"/>
              </a:lnSpc>
              <a:spcBef>
                <a:spcPct val="0"/>
              </a:spcBef>
              <a:spcAft>
                <a:spcPct val="0"/>
              </a:spcAft>
              <a:buClrTx/>
              <a:buSzTx/>
              <a:buFontTx/>
              <a:buNone/>
              <a:defRPr kumimoji="0" sz="6000" b="0" i="0" u="none" strike="noStrike" cap="none" spc="0" normalizeH="0" baseline="0">
                <a:ln>
                  <a:noFill/>
                </a:ln>
                <a:gradFill>
                  <a:gsLst>
                    <a:gs pos="0">
                      <a:srgbClr val="006AFE"/>
                    </a:gs>
                    <a:gs pos="50000">
                      <a:srgbClr val="6858FF"/>
                    </a:gs>
                  </a:gsLst>
                  <a:lin ang="0" scaled="1"/>
                </a:gradFill>
                <a:effectLst/>
                <a:uLnTx/>
                <a:uFillTx/>
                <a:latin typeface="微软雅黑" panose="020b0503020204020204" charset="-122"/>
                <a:ea typeface="微软雅黑"/>
                <a:cs typeface="阿里巴巴普惠体 B" panose="00020600040101010101" pitchFamily="18" charset="-122"/>
              </a:defRPr>
            </a:lvl1pPr>
          </a:lstStyle>
          <a:p>
            <a:pPr algn="ctr"/>
            <a:r>
              <a:rPr lang="zh-CN" altLang="en-US" b="1">
                <a:solidFill>
                  <a:srgbClr val="FFFF00"/>
                </a:solidFill>
                <a:cs typeface="微软雅黑" panose="020b0503020204020204" charset="-122"/>
              </a:rPr>
              <a:t>活动二</a:t>
            </a:r>
            <a:r>
              <a:rPr lang="zh-CN" altLang="en-US" b="1">
                <a:solidFill>
                  <a:schemeClr val="bg1"/>
                </a:solidFill>
                <a:cs typeface="微软雅黑" panose="020b0503020204020204" charset="-122"/>
              </a:rPr>
              <a:t>  </a:t>
            </a:r>
            <a:r>
              <a:rPr lang="zh-CN" altLang="en-US" b="1">
                <a:solidFill>
                  <a:schemeClr val="bg1"/>
                </a:solidFill>
                <a:sym typeface="+mn-ea"/>
              </a:rPr>
              <a:t>运用有效的推理形式</a:t>
            </a:r>
            <a:endParaRPr lang="zh-CN" altLang="en-US" b="1">
              <a:solidFill>
                <a:schemeClr val="bg1"/>
              </a:solidFill>
              <a:cs typeface="华文细黑" panose="02010600040101010101" charset="-122"/>
              <a:sym typeface="+mn-ea"/>
            </a:endParaRPr>
          </a:p>
        </p:txBody>
      </p:sp>
      <p:sp>
        <p:nvSpPr>
          <p:cNvPr id="413" name="矩形 412" title=""/>
          <p:cNvSpPr/>
          <p:nvPr>
            <p:custDataLst>
              <p:tags r:id="rId78"/>
            </p:custDataLst>
          </p:nvPr>
        </p:nvSpPr>
        <p:spPr>
          <a:xfrm>
            <a:off x="874714" y="653185"/>
            <a:ext cx="7737622" cy="220460"/>
          </a:xfrm>
          <a:prstGeom prst="rect">
            <a:avLst/>
          </a:prstGeom>
          <a:gradFill>
            <a:gsLst>
              <a:gs pos="38000">
                <a:srgbClr val="006AFE">
                  <a:alpha val="35000"/>
                </a:srgbClr>
              </a:gs>
              <a:gs pos="0">
                <a:srgbClr val="00EAFF">
                  <a:alpha val="0"/>
                </a:srgbClr>
              </a:gs>
              <a:gs pos="100000">
                <a:srgbClr val="F866B0"/>
              </a:gs>
              <a:gs pos="80000">
                <a:srgbClr val="6858F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14" name="组合 413" title=""/>
          <p:cNvGrpSpPr/>
          <p:nvPr>
            <p:custDataLst>
              <p:tags r:id="rId79"/>
            </p:custDataLst>
          </p:nvPr>
        </p:nvGrpSpPr>
        <p:grpSpPr>
          <a:xfrm>
            <a:off x="699060" y="352426"/>
            <a:ext cx="351306" cy="191718"/>
            <a:chOff x="450426" y="460569"/>
            <a:chExt cx="314885" cy="171843"/>
          </a:xfrm>
          <a:gradFill flip="none" rotWithShape="1">
            <a:gsLst>
              <a:gs pos="82000">
                <a:srgbClr val="00EAFF">
                  <a:alpha val="0"/>
                </a:srgbClr>
              </a:gs>
              <a:gs pos="18000">
                <a:srgbClr val="00EAFF"/>
              </a:gs>
            </a:gsLst>
            <a:lin ang="2700000" scaled="1"/>
          </a:gradFill>
        </p:grpSpPr>
        <p:sp>
          <p:nvSpPr>
            <p:cNvPr id="415" name="椭圆 414"/>
            <p:cNvSpPr/>
            <p:nvPr>
              <p:custDataLst>
                <p:tags r:id="rId80"/>
              </p:custDataLst>
            </p:nvPr>
          </p:nvSpPr>
          <p:spPr>
            <a:xfrm>
              <a:off x="450426" y="460569"/>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6" name="椭圆 415"/>
            <p:cNvSpPr/>
            <p:nvPr>
              <p:custDataLst>
                <p:tags r:id="rId81"/>
              </p:custDataLst>
            </p:nvPr>
          </p:nvSpPr>
          <p:spPr>
            <a:xfrm>
              <a:off x="521947" y="460569"/>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7" name="椭圆 416"/>
            <p:cNvSpPr/>
            <p:nvPr>
              <p:custDataLst>
                <p:tags r:id="rId82"/>
              </p:custDataLst>
            </p:nvPr>
          </p:nvSpPr>
          <p:spPr>
            <a:xfrm>
              <a:off x="593469" y="460569"/>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8" name="椭圆 417"/>
            <p:cNvSpPr/>
            <p:nvPr>
              <p:custDataLst>
                <p:tags r:id="rId83"/>
              </p:custDataLst>
            </p:nvPr>
          </p:nvSpPr>
          <p:spPr>
            <a:xfrm>
              <a:off x="664990" y="460569"/>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9" name="椭圆 418"/>
            <p:cNvSpPr/>
            <p:nvPr>
              <p:custDataLst>
                <p:tags r:id="rId84"/>
              </p:custDataLst>
            </p:nvPr>
          </p:nvSpPr>
          <p:spPr>
            <a:xfrm>
              <a:off x="450426" y="532091"/>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0" name="椭圆 419"/>
            <p:cNvSpPr/>
            <p:nvPr>
              <p:custDataLst>
                <p:tags r:id="rId85"/>
              </p:custDataLst>
            </p:nvPr>
          </p:nvSpPr>
          <p:spPr>
            <a:xfrm>
              <a:off x="521947" y="532091"/>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1" name="椭圆 420"/>
            <p:cNvSpPr/>
            <p:nvPr>
              <p:custDataLst>
                <p:tags r:id="rId86"/>
              </p:custDataLst>
            </p:nvPr>
          </p:nvSpPr>
          <p:spPr>
            <a:xfrm>
              <a:off x="593469" y="532091"/>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2" name="椭圆 421"/>
            <p:cNvSpPr/>
            <p:nvPr>
              <p:custDataLst>
                <p:tags r:id="rId87"/>
              </p:custDataLst>
            </p:nvPr>
          </p:nvSpPr>
          <p:spPr>
            <a:xfrm>
              <a:off x="664990" y="532091"/>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3" name="椭圆 422"/>
            <p:cNvSpPr/>
            <p:nvPr>
              <p:custDataLst>
                <p:tags r:id="rId88"/>
              </p:custDataLst>
            </p:nvPr>
          </p:nvSpPr>
          <p:spPr>
            <a:xfrm>
              <a:off x="450426" y="603612"/>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4" name="椭圆 423"/>
            <p:cNvSpPr/>
            <p:nvPr>
              <p:custDataLst>
                <p:tags r:id="rId89"/>
              </p:custDataLst>
            </p:nvPr>
          </p:nvSpPr>
          <p:spPr>
            <a:xfrm>
              <a:off x="521947" y="603612"/>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5" name="椭圆 424"/>
            <p:cNvSpPr/>
            <p:nvPr>
              <p:custDataLst>
                <p:tags r:id="rId90"/>
              </p:custDataLst>
            </p:nvPr>
          </p:nvSpPr>
          <p:spPr>
            <a:xfrm>
              <a:off x="593469" y="603612"/>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6" name="椭圆 425"/>
            <p:cNvSpPr/>
            <p:nvPr>
              <p:custDataLst>
                <p:tags r:id="rId91"/>
              </p:custDataLst>
            </p:nvPr>
          </p:nvSpPr>
          <p:spPr>
            <a:xfrm>
              <a:off x="664990" y="603612"/>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7" name="椭圆 426"/>
            <p:cNvSpPr/>
            <p:nvPr>
              <p:custDataLst>
                <p:tags r:id="rId92"/>
              </p:custDataLst>
            </p:nvPr>
          </p:nvSpPr>
          <p:spPr>
            <a:xfrm>
              <a:off x="736511" y="460569"/>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8" name="椭圆 427"/>
            <p:cNvSpPr/>
            <p:nvPr>
              <p:custDataLst>
                <p:tags r:id="rId93"/>
              </p:custDataLst>
            </p:nvPr>
          </p:nvSpPr>
          <p:spPr>
            <a:xfrm>
              <a:off x="736511" y="532091"/>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9" name="椭圆 428"/>
            <p:cNvSpPr/>
            <p:nvPr>
              <p:custDataLst>
                <p:tags r:id="rId94"/>
              </p:custDataLst>
            </p:nvPr>
          </p:nvSpPr>
          <p:spPr>
            <a:xfrm>
              <a:off x="736511" y="603612"/>
              <a:ext cx="28800" cy="28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430" name="文本框 429" title=""/>
          <p:cNvSpPr txBox="1"/>
          <p:nvPr>
            <p:custDataLst>
              <p:tags r:id="rId95"/>
            </p:custDataLst>
          </p:nvPr>
        </p:nvSpPr>
        <p:spPr>
          <a:xfrm>
            <a:off x="698932" y="290341"/>
            <a:ext cx="7675245" cy="583565"/>
          </a:xfrm>
          <a:prstGeom prst="rect">
            <a:avLst/>
          </a:prstGeom>
          <a:noFill/>
        </p:spPr>
        <p:txBody>
          <a:bodyPr wrap="none">
            <a:spAutoFit/>
          </a:bodyPr>
          <a:lstStyle>
            <a:defPPr>
              <a:defRPr lang="zh-CN"/>
            </a:defPPr>
            <a:lvl1pPr marR="0" lvl="0" indent="0" algn="ctr" fontAlgn="auto">
              <a:lnSpc>
                <a:spcPct val="100000"/>
              </a:lnSpc>
              <a:spcBef>
                <a:spcPct val="0"/>
              </a:spcBef>
              <a:spcAft>
                <a:spcPct val="0"/>
              </a:spcAft>
              <a:buClrTx/>
              <a:buSzTx/>
              <a:buFontTx/>
              <a:buNone/>
              <a:defRPr sz="6000">
                <a:gradFill>
                  <a:gsLst>
                    <a:gs pos="100000">
                      <a:srgbClr val="006AFE"/>
                    </a:gs>
                    <a:gs pos="27000">
                      <a:srgbClr val="00EAFF"/>
                    </a:gs>
                  </a:gsLst>
                  <a:lin ang="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200" b="1">
                <a:solidFill>
                  <a:schemeClr val="bg1"/>
                </a:solidFill>
                <a:latin typeface="微软雅黑" panose="020b0503020204020204" charset="-122"/>
                <a:ea typeface="微软雅黑"/>
                <a:sym typeface="+mn-ea"/>
              </a:rPr>
              <a:t>统编版高中语文选择性必修上册</a:t>
            </a:r>
            <a:r>
              <a:rPr lang="en-US" altLang="zh-CN" sz="3200" b="1">
                <a:solidFill>
                  <a:schemeClr val="bg1"/>
                </a:solidFill>
                <a:latin typeface="微软雅黑" panose="020b0503020204020204" charset="-122"/>
                <a:ea typeface="微软雅黑"/>
                <a:sym typeface="+mn-ea"/>
              </a:rPr>
              <a:t>-</a:t>
            </a:r>
            <a:r>
              <a:rPr lang="zh-CN" altLang="en-US" sz="3200" b="1">
                <a:solidFill>
                  <a:schemeClr val="bg1"/>
                </a:solidFill>
                <a:latin typeface="微软雅黑" panose="020b0503020204020204" charset="-122"/>
                <a:ea typeface="微软雅黑"/>
                <a:sym typeface="+mn-ea"/>
              </a:rPr>
              <a:t>第四单元</a:t>
            </a:r>
            <a:endParaRPr lang="en-US" altLang="zh-CN" sz="3200" b="1">
              <a:solidFill>
                <a:schemeClr val="bg1"/>
              </a:solidFill>
              <a:latin typeface="微软雅黑" panose="020b0503020204020204" charset="-122"/>
              <a:ea typeface="微软雅黑"/>
              <a:sym typeface="+mn-ea"/>
            </a:endParaRPr>
          </a:p>
        </p:txBody>
      </p:sp>
      <p:sp>
        <p:nvSpPr>
          <p:cNvPr id="409" name="文本框 408" title=""/>
          <p:cNvSpPr txBox="1"/>
          <p:nvPr>
            <p:custDataLst>
              <p:tags r:id="rId96"/>
            </p:custDataLst>
          </p:nvPr>
        </p:nvSpPr>
        <p:spPr>
          <a:xfrm>
            <a:off x="1537755" y="2939453"/>
            <a:ext cx="1706880" cy="1014730"/>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6000" b="1">
                <a:gradFill>
                  <a:gsLst>
                    <a:gs pos="100000">
                      <a:srgbClr val="006AFE"/>
                    </a:gs>
                    <a:gs pos="27000">
                      <a:srgbClr val="00EAFF"/>
                    </a:gs>
                  </a:gsLst>
                  <a:lin ang="0" scaled="1"/>
                </a:gradFill>
                <a:latin typeface="微软雅黑" panose="020b0503020204020204" charset="-122"/>
                <a:ea typeface="微软雅黑"/>
                <a:cs typeface="阿里巴巴普惠体 B" panose="00020600040101010101" pitchFamily="18" charset="-122"/>
              </a:rPr>
              <a:t>逻辑</a:t>
            </a:r>
            <a:endParaRPr kumimoji="0" lang="zh-CN" altLang="en-US" sz="6000" b="1" i="0" u="none" strike="noStrike" kern="1200" cap="none" spc="0" normalizeH="0" baseline="0" noProof="0">
              <a:ln>
                <a:noFill/>
              </a:ln>
              <a:gradFill>
                <a:gsLst>
                  <a:gs pos="100000">
                    <a:srgbClr val="006AFE"/>
                  </a:gs>
                  <a:gs pos="27000">
                    <a:srgbClr val="00EAFF"/>
                  </a:gs>
                </a:gsLst>
                <a:lin ang="0" scaled="1"/>
              </a:gradFill>
              <a:effectLst/>
              <a:uLnTx/>
              <a:uFillTx/>
              <a:latin typeface="微软雅黑" panose="020b0503020204020204" charset="-122"/>
              <a:ea typeface="微软雅黑"/>
              <a:cs typeface="阿里巴巴普惠体 B" panose="00020600040101010101" pitchFamily="18" charset="-122"/>
            </a:endParaRPr>
          </a:p>
        </p:txBody>
      </p:sp>
      <p:sp>
        <p:nvSpPr>
          <p:cNvPr id="410" name="文本框 409" title=""/>
          <p:cNvSpPr txBox="1"/>
          <p:nvPr>
            <p:custDataLst>
              <p:tags r:id="rId97"/>
            </p:custDataLst>
          </p:nvPr>
        </p:nvSpPr>
        <p:spPr>
          <a:xfrm>
            <a:off x="5657814" y="2939453"/>
            <a:ext cx="944880" cy="1014730"/>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a:noFill/>
                </a:ln>
                <a:gradFill>
                  <a:gsLst>
                    <a:gs pos="0">
                      <a:srgbClr val="006AFE"/>
                    </a:gs>
                    <a:gs pos="50000">
                      <a:srgbClr val="6858FF"/>
                    </a:gs>
                  </a:gsLst>
                  <a:lin ang="0" scaled="1"/>
                </a:gradFill>
                <a:effectLst/>
                <a:uLnTx/>
                <a:uFillTx/>
                <a:latin typeface="微软雅黑" panose="020b0503020204020204" charset="-122"/>
                <a:ea typeface="微软雅黑"/>
                <a:cs typeface="阿里巴巴普惠体 B" panose="00020600040101010101" pitchFamily="18" charset="-122"/>
              </a:rPr>
              <a:t>的</a:t>
            </a:r>
            <a:endParaRPr kumimoji="0" lang="zh-CN" altLang="en-US" sz="6000" b="1" i="0" u="none" strike="noStrike" kern="1200" cap="none" spc="0" normalizeH="0" baseline="0" noProof="0">
              <a:ln>
                <a:noFill/>
              </a:ln>
              <a:gradFill>
                <a:gsLst>
                  <a:gs pos="0">
                    <a:srgbClr val="006AFE"/>
                  </a:gs>
                  <a:gs pos="50000">
                    <a:srgbClr val="6858FF"/>
                  </a:gs>
                </a:gsLst>
                <a:lin ang="0" scaled="1"/>
              </a:gradFill>
              <a:effectLst/>
              <a:uLnTx/>
              <a:uFillTx/>
              <a:latin typeface="微软雅黑" panose="020b0503020204020204" charset="-122"/>
              <a:ea typeface="微软雅黑"/>
              <a:cs typeface="阿里巴巴普惠体 B" panose="00020600040101010101" pitchFamily="18" charset="-122"/>
            </a:endParaRPr>
          </a:p>
        </p:txBody>
      </p:sp>
      <p:sp>
        <p:nvSpPr>
          <p:cNvPr id="411" name="文本框 410" title=""/>
          <p:cNvSpPr txBox="1"/>
          <p:nvPr>
            <p:custDataLst>
              <p:tags r:id="rId98"/>
            </p:custDataLst>
          </p:nvPr>
        </p:nvSpPr>
        <p:spPr>
          <a:xfrm>
            <a:off x="8947369" y="2939453"/>
            <a:ext cx="1706880" cy="1014730"/>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a:noFill/>
                </a:ln>
                <a:gradFill>
                  <a:gsLst>
                    <a:gs pos="0">
                      <a:srgbClr val="6858FF"/>
                    </a:gs>
                    <a:gs pos="67000">
                      <a:srgbClr val="F866B0"/>
                    </a:gs>
                  </a:gsLst>
                  <a:lin ang="0" scaled="1"/>
                </a:gradFill>
                <a:effectLst/>
                <a:uLnTx/>
                <a:uFillTx/>
                <a:latin typeface="微软雅黑" panose="020b0503020204020204" charset="-122"/>
                <a:ea typeface="微软雅黑"/>
                <a:cs typeface="阿里巴巴普惠体 B" panose="00020600040101010101" pitchFamily="18" charset="-122"/>
              </a:rPr>
              <a:t>力量</a:t>
            </a:r>
            <a:endParaRPr kumimoji="0" lang="zh-CN" altLang="en-US" sz="6000" b="1" i="0" u="none" strike="noStrike" kern="1200" cap="none" spc="0" normalizeH="0" baseline="0" noProof="0">
              <a:ln>
                <a:noFill/>
              </a:ln>
              <a:gradFill>
                <a:gsLst>
                  <a:gs pos="0">
                    <a:srgbClr val="6858FF"/>
                  </a:gs>
                  <a:gs pos="67000">
                    <a:srgbClr val="F866B0"/>
                  </a:gs>
                </a:gsLst>
                <a:lin ang="0" scaled="1"/>
              </a:gradFill>
              <a:effectLst/>
              <a:uLnTx/>
              <a:uFillTx/>
              <a:latin typeface="微软雅黑" panose="020b0503020204020204" charset="-122"/>
              <a:ea typeface="微软雅黑"/>
              <a:cs typeface="阿里巴巴普惠体 B"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273" fill="hold"/>
                                        <p:tgtEl>
                                          <p:spTgt spid="31"/>
                                        </p:tgtEl>
                                        <p:attrNameLst>
                                          <p:attrName>ppt_w</p:attrName>
                                        </p:attrNameLst>
                                      </p:cBhvr>
                                      <p:tavLst>
                                        <p:tav tm="0">
                                          <p:val>
                                            <p:fltVal val="0"/>
                                          </p:val>
                                        </p:tav>
                                        <p:tav tm="100000">
                                          <p:val>
                                            <p:strVal val="#ppt_w"/>
                                          </p:val>
                                        </p:tav>
                                      </p:tavLst>
                                    </p:anim>
                                    <p:anim calcmode="lin" valueType="num">
                                      <p:cBhvr>
                                        <p:cTn id="8" dur="273" fill="hold"/>
                                        <p:tgtEl>
                                          <p:spTgt spid="31"/>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31"/>
                                        </p:tgtEl>
                                      </p:cBhvr>
                                      <p:by x="110000" y="110000"/>
                                      <p:from x="100000" y="100000"/>
                                      <p:to x="110000" y="110000"/>
                                    </p:animScale>
                                    <p:animScale>
                                      <p:cBhvr>
                                        <p:cTn id="10" dur="182" autoRev="1" fill="hold">
                                          <p:stCondLst>
                                            <p:cond delay="636"/>
                                          </p:stCondLst>
                                        </p:cTn>
                                        <p:tgtEl>
                                          <p:spTgt spid="31"/>
                                        </p:tgtEl>
                                      </p:cBhvr>
                                      <p:by x="95000" y="95000"/>
                                      <p:from x="100000" y="100000"/>
                                      <p:to x="95000" y="95000"/>
                                    </p:animScale>
                                  </p:childTnLst>
                                </p:cTn>
                              </p:par>
                              <p:par>
                                <p:cTn id="11" presetID="8" presetClass="emph" presetSubtype="0" repeatCount="indefinite" fill="hold" nodeType="withEffect">
                                  <p:stCondLst>
                                    <p:cond delay="0"/>
                                  </p:stCondLst>
                                  <p:childTnLst>
                                    <p:animRot by="-21600000">
                                      <p:cBhvr>
                                        <p:cTn id="12" dur="6000" fill="hold"/>
                                        <p:tgtEl>
                                          <p:spTgt spid="31"/>
                                        </p:tgtEl>
                                        <p:attrNameLst>
                                          <p:attrName>r</p:attrName>
                                        </p:attrNameLst>
                                      </p:cBhvr>
                                    </p:animRot>
                                  </p:childTnLst>
                                </p:cTn>
                              </p:par>
                              <p:par>
                                <p:cTn id="13" presetID="23" presetClass="entr" presetSubtype="16" decel="10000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273" fill="hold"/>
                                        <p:tgtEl>
                                          <p:spTgt spid="40"/>
                                        </p:tgtEl>
                                        <p:attrNameLst>
                                          <p:attrName>ppt_w</p:attrName>
                                        </p:attrNameLst>
                                      </p:cBhvr>
                                      <p:tavLst>
                                        <p:tav tm="0">
                                          <p:val>
                                            <p:fltVal val="0"/>
                                          </p:val>
                                        </p:tav>
                                        <p:tav tm="100000">
                                          <p:val>
                                            <p:strVal val="#ppt_w"/>
                                          </p:val>
                                        </p:tav>
                                      </p:tavLst>
                                    </p:anim>
                                    <p:anim calcmode="lin" valueType="num">
                                      <p:cBhvr>
                                        <p:cTn id="16" dur="273" fill="hold"/>
                                        <p:tgtEl>
                                          <p:spTgt spid="40"/>
                                        </p:tgtEl>
                                        <p:attrNameLst>
                                          <p:attrName>ppt_h</p:attrName>
                                        </p:attrNameLst>
                                      </p:cBhvr>
                                      <p:tavLst>
                                        <p:tav tm="0">
                                          <p:val>
                                            <p:fltVal val="0"/>
                                          </p:val>
                                        </p:tav>
                                        <p:tav tm="100000">
                                          <p:val>
                                            <p:strVal val="#ppt_h"/>
                                          </p:val>
                                        </p:tav>
                                      </p:tavLst>
                                    </p:anim>
                                    <p:animScale>
                                      <p:cBhvr>
                                        <p:cTn id="17" dur="182" autoRev="1" fill="hold">
                                          <p:stCondLst>
                                            <p:cond delay="273"/>
                                          </p:stCondLst>
                                        </p:cTn>
                                        <p:tgtEl>
                                          <p:spTgt spid="40"/>
                                        </p:tgtEl>
                                      </p:cBhvr>
                                      <p:by x="110000" y="110000"/>
                                      <p:from x="100000" y="100000"/>
                                      <p:to x="110000" y="110000"/>
                                    </p:animScale>
                                    <p:animScale>
                                      <p:cBhvr>
                                        <p:cTn id="18" dur="182" autoRev="1" fill="hold">
                                          <p:stCondLst>
                                            <p:cond delay="636"/>
                                          </p:stCondLst>
                                        </p:cTn>
                                        <p:tgtEl>
                                          <p:spTgt spid="40"/>
                                        </p:tgtEl>
                                      </p:cBhvr>
                                      <p:by x="95000" y="95000"/>
                                      <p:from x="100000" y="100000"/>
                                      <p:to x="95000" y="95000"/>
                                    </p:animScale>
                                  </p:childTnLst>
                                </p:cTn>
                              </p:par>
                              <p:par>
                                <p:cTn id="19" presetID="8" presetClass="emph" presetSubtype="0" repeatCount="indefinite" fill="hold" nodeType="withEffect">
                                  <p:stCondLst>
                                    <p:cond delay="0"/>
                                  </p:stCondLst>
                                  <p:childTnLst>
                                    <p:animRot by="-21600000">
                                      <p:cBhvr>
                                        <p:cTn id="20" dur="4500" fill="hold"/>
                                        <p:tgtEl>
                                          <p:spTgt spid="40"/>
                                        </p:tgtEl>
                                        <p:attrNameLst>
                                          <p:attrName>r</p:attrName>
                                        </p:attrNameLst>
                                      </p:cBhvr>
                                    </p:animRot>
                                  </p:childTnLst>
                                </p:cTn>
                              </p:par>
                              <p:par>
                                <p:cTn id="21" presetID="23" presetClass="entr" presetSubtype="16" decel="10000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273" fill="hold"/>
                                        <p:tgtEl>
                                          <p:spTgt spid="45"/>
                                        </p:tgtEl>
                                        <p:attrNameLst>
                                          <p:attrName>ppt_w</p:attrName>
                                        </p:attrNameLst>
                                      </p:cBhvr>
                                      <p:tavLst>
                                        <p:tav tm="0">
                                          <p:val>
                                            <p:fltVal val="0"/>
                                          </p:val>
                                        </p:tav>
                                        <p:tav tm="100000">
                                          <p:val>
                                            <p:strVal val="#ppt_w"/>
                                          </p:val>
                                        </p:tav>
                                      </p:tavLst>
                                    </p:anim>
                                    <p:anim calcmode="lin" valueType="num">
                                      <p:cBhvr>
                                        <p:cTn id="24" dur="273" fill="hold"/>
                                        <p:tgtEl>
                                          <p:spTgt spid="45"/>
                                        </p:tgtEl>
                                        <p:attrNameLst>
                                          <p:attrName>ppt_h</p:attrName>
                                        </p:attrNameLst>
                                      </p:cBhvr>
                                      <p:tavLst>
                                        <p:tav tm="0">
                                          <p:val>
                                            <p:fltVal val="0"/>
                                          </p:val>
                                        </p:tav>
                                        <p:tav tm="100000">
                                          <p:val>
                                            <p:strVal val="#ppt_h"/>
                                          </p:val>
                                        </p:tav>
                                      </p:tavLst>
                                    </p:anim>
                                    <p:animScale>
                                      <p:cBhvr>
                                        <p:cTn id="25" dur="182" autoRev="1" fill="hold">
                                          <p:stCondLst>
                                            <p:cond delay="273"/>
                                          </p:stCondLst>
                                        </p:cTn>
                                        <p:tgtEl>
                                          <p:spTgt spid="45"/>
                                        </p:tgtEl>
                                      </p:cBhvr>
                                      <p:by x="110000" y="110000"/>
                                      <p:from x="100000" y="100000"/>
                                      <p:to x="110000" y="110000"/>
                                    </p:animScale>
                                    <p:animScale>
                                      <p:cBhvr>
                                        <p:cTn id="26" dur="182" autoRev="1" fill="hold">
                                          <p:stCondLst>
                                            <p:cond delay="636"/>
                                          </p:stCondLst>
                                        </p:cTn>
                                        <p:tgtEl>
                                          <p:spTgt spid="45"/>
                                        </p:tgtEl>
                                      </p:cBhvr>
                                      <p:by x="95000" y="95000"/>
                                      <p:from x="100000" y="100000"/>
                                      <p:to x="95000" y="95000"/>
                                    </p:animScale>
                                  </p:childTnLst>
                                </p:cTn>
                              </p:par>
                              <p:par>
                                <p:cTn id="27" presetID="8" presetClass="emph" presetSubtype="0" repeatCount="indefinite" fill="hold" nodeType="withEffect">
                                  <p:stCondLst>
                                    <p:cond delay="0"/>
                                  </p:stCondLst>
                                  <p:childTnLst>
                                    <p:animRot by="21600000">
                                      <p:cBhvr>
                                        <p:cTn id="28" dur="6000" fill="hold"/>
                                        <p:tgtEl>
                                          <p:spTgt spid="45"/>
                                        </p:tgtEl>
                                        <p:attrNameLst>
                                          <p:attrName>r</p:attrName>
                                        </p:attrNameLst>
                                      </p:cBhvr>
                                    </p:animRot>
                                  </p:childTnLst>
                                </p:cTn>
                              </p:par>
                              <p:par>
                                <p:cTn id="29" presetID="23" presetClass="entr" presetSubtype="16" decel="100000" fill="hold" nodeType="withEffect">
                                  <p:stCondLst>
                                    <p:cond delay="0"/>
                                  </p:stCondLst>
                                  <p:childTnLst>
                                    <p:set>
                                      <p:cBhvr>
                                        <p:cTn id="30" dur="1" fill="hold">
                                          <p:stCondLst>
                                            <p:cond delay="0"/>
                                          </p:stCondLst>
                                        </p:cTn>
                                        <p:tgtEl>
                                          <p:spTgt spid="360"/>
                                        </p:tgtEl>
                                        <p:attrNameLst>
                                          <p:attrName>style.visibility</p:attrName>
                                        </p:attrNameLst>
                                      </p:cBhvr>
                                      <p:to>
                                        <p:strVal val="visible"/>
                                      </p:to>
                                    </p:set>
                                    <p:anim calcmode="lin" valueType="num">
                                      <p:cBhvr>
                                        <p:cTn id="31" dur="273" fill="hold"/>
                                        <p:tgtEl>
                                          <p:spTgt spid="360"/>
                                        </p:tgtEl>
                                        <p:attrNameLst>
                                          <p:attrName>ppt_w</p:attrName>
                                        </p:attrNameLst>
                                      </p:cBhvr>
                                      <p:tavLst>
                                        <p:tav tm="0">
                                          <p:val>
                                            <p:fltVal val="0"/>
                                          </p:val>
                                        </p:tav>
                                        <p:tav tm="100000">
                                          <p:val>
                                            <p:strVal val="#ppt_w"/>
                                          </p:val>
                                        </p:tav>
                                      </p:tavLst>
                                    </p:anim>
                                    <p:anim calcmode="lin" valueType="num">
                                      <p:cBhvr>
                                        <p:cTn id="32" dur="273" fill="hold"/>
                                        <p:tgtEl>
                                          <p:spTgt spid="360"/>
                                        </p:tgtEl>
                                        <p:attrNameLst>
                                          <p:attrName>ppt_h</p:attrName>
                                        </p:attrNameLst>
                                      </p:cBhvr>
                                      <p:tavLst>
                                        <p:tav tm="0">
                                          <p:val>
                                            <p:fltVal val="0"/>
                                          </p:val>
                                        </p:tav>
                                        <p:tav tm="100000">
                                          <p:val>
                                            <p:strVal val="#ppt_h"/>
                                          </p:val>
                                        </p:tav>
                                      </p:tavLst>
                                    </p:anim>
                                    <p:animScale>
                                      <p:cBhvr>
                                        <p:cTn id="33" dur="182" autoRev="1" fill="hold">
                                          <p:stCondLst>
                                            <p:cond delay="273"/>
                                          </p:stCondLst>
                                        </p:cTn>
                                        <p:tgtEl>
                                          <p:spTgt spid="360"/>
                                        </p:tgtEl>
                                      </p:cBhvr>
                                      <p:by x="110000" y="110000"/>
                                      <p:from x="100000" y="100000"/>
                                      <p:to x="110000" y="110000"/>
                                    </p:animScale>
                                    <p:animScale>
                                      <p:cBhvr>
                                        <p:cTn id="34" dur="182" autoRev="1" fill="hold">
                                          <p:stCondLst>
                                            <p:cond delay="636"/>
                                          </p:stCondLst>
                                        </p:cTn>
                                        <p:tgtEl>
                                          <p:spTgt spid="360"/>
                                        </p:tgtEl>
                                      </p:cBhvr>
                                      <p:by x="95000" y="95000"/>
                                      <p:from x="100000" y="100000"/>
                                      <p:to x="95000" y="95000"/>
                                    </p:animScale>
                                  </p:childTnLst>
                                </p:cTn>
                              </p:par>
                              <p:par>
                                <p:cTn id="35" presetID="8" presetClass="emph" presetSubtype="0" repeatCount="indefinite" fill="hold" nodeType="withEffect">
                                  <p:stCondLst>
                                    <p:cond delay="0"/>
                                  </p:stCondLst>
                                  <p:childTnLst>
                                    <p:animRot by="-21600000">
                                      <p:cBhvr>
                                        <p:cTn id="36" dur="8000" fill="hold"/>
                                        <p:tgtEl>
                                          <p:spTgt spid="360"/>
                                        </p:tgtEl>
                                        <p:attrNameLst>
                                          <p:attrName>r</p:attrName>
                                        </p:attrNameLst>
                                      </p:cBhvr>
                                    </p:animRot>
                                  </p:childTnLst>
                                </p:cTn>
                              </p:par>
                              <p:par>
                                <p:cTn id="37" presetID="23" presetClass="entr" presetSubtype="16" decel="100000" fill="hold" nodeType="withEffect">
                                  <p:stCondLst>
                                    <p:cond delay="0"/>
                                  </p:stCondLst>
                                  <p:childTnLst>
                                    <p:set>
                                      <p:cBhvr>
                                        <p:cTn id="38" dur="1" fill="hold">
                                          <p:stCondLst>
                                            <p:cond delay="0"/>
                                          </p:stCondLst>
                                        </p:cTn>
                                        <p:tgtEl>
                                          <p:spTgt spid="361"/>
                                        </p:tgtEl>
                                        <p:attrNameLst>
                                          <p:attrName>style.visibility</p:attrName>
                                        </p:attrNameLst>
                                      </p:cBhvr>
                                      <p:to>
                                        <p:strVal val="visible"/>
                                      </p:to>
                                    </p:set>
                                    <p:anim calcmode="lin" valueType="num">
                                      <p:cBhvr>
                                        <p:cTn id="39" dur="273" fill="hold"/>
                                        <p:tgtEl>
                                          <p:spTgt spid="361"/>
                                        </p:tgtEl>
                                        <p:attrNameLst>
                                          <p:attrName>ppt_w</p:attrName>
                                        </p:attrNameLst>
                                      </p:cBhvr>
                                      <p:tavLst>
                                        <p:tav tm="0">
                                          <p:val>
                                            <p:fltVal val="0"/>
                                          </p:val>
                                        </p:tav>
                                        <p:tav tm="100000">
                                          <p:val>
                                            <p:strVal val="#ppt_w"/>
                                          </p:val>
                                        </p:tav>
                                      </p:tavLst>
                                    </p:anim>
                                    <p:anim calcmode="lin" valueType="num">
                                      <p:cBhvr>
                                        <p:cTn id="40" dur="273" fill="hold"/>
                                        <p:tgtEl>
                                          <p:spTgt spid="361"/>
                                        </p:tgtEl>
                                        <p:attrNameLst>
                                          <p:attrName>ppt_h</p:attrName>
                                        </p:attrNameLst>
                                      </p:cBhvr>
                                      <p:tavLst>
                                        <p:tav tm="0">
                                          <p:val>
                                            <p:fltVal val="0"/>
                                          </p:val>
                                        </p:tav>
                                        <p:tav tm="100000">
                                          <p:val>
                                            <p:strVal val="#ppt_h"/>
                                          </p:val>
                                        </p:tav>
                                      </p:tavLst>
                                    </p:anim>
                                    <p:animScale>
                                      <p:cBhvr>
                                        <p:cTn id="41" dur="182" autoRev="1" fill="hold">
                                          <p:stCondLst>
                                            <p:cond delay="273"/>
                                          </p:stCondLst>
                                        </p:cTn>
                                        <p:tgtEl>
                                          <p:spTgt spid="361"/>
                                        </p:tgtEl>
                                      </p:cBhvr>
                                      <p:by x="110000" y="110000"/>
                                      <p:from x="100000" y="100000"/>
                                      <p:to x="110000" y="110000"/>
                                    </p:animScale>
                                    <p:animScale>
                                      <p:cBhvr>
                                        <p:cTn id="42" dur="182" autoRev="1" fill="hold">
                                          <p:stCondLst>
                                            <p:cond delay="636"/>
                                          </p:stCondLst>
                                        </p:cTn>
                                        <p:tgtEl>
                                          <p:spTgt spid="361"/>
                                        </p:tgtEl>
                                      </p:cBhvr>
                                      <p:by x="95000" y="95000"/>
                                      <p:from x="100000" y="100000"/>
                                      <p:to x="95000" y="95000"/>
                                    </p:animScale>
                                  </p:childTnLst>
                                </p:cTn>
                              </p:par>
                              <p:par>
                                <p:cTn id="43" presetID="8" presetClass="emph" presetSubtype="0" repeatCount="indefinite" fill="hold" nodeType="withEffect">
                                  <p:stCondLst>
                                    <p:cond delay="0"/>
                                  </p:stCondLst>
                                  <p:childTnLst>
                                    <p:animRot by="-21600000">
                                      <p:cBhvr>
                                        <p:cTn id="44" dur="6000" fill="hold"/>
                                        <p:tgtEl>
                                          <p:spTgt spid="361"/>
                                        </p:tgtEl>
                                        <p:attrNameLst>
                                          <p:attrName>r</p:attrName>
                                        </p:attrNameLst>
                                      </p:cBhvr>
                                    </p:animRot>
                                  </p:childTnLst>
                                </p:cTn>
                              </p:par>
                              <p:par>
                                <p:cTn id="45" presetID="23" presetClass="entr" presetSubtype="16" decel="100000" fill="hold" nodeType="withEffect">
                                  <p:stCondLst>
                                    <p:cond delay="0"/>
                                  </p:stCondLst>
                                  <p:childTnLst>
                                    <p:set>
                                      <p:cBhvr>
                                        <p:cTn id="46" dur="1" fill="hold">
                                          <p:stCondLst>
                                            <p:cond delay="0"/>
                                          </p:stCondLst>
                                        </p:cTn>
                                        <p:tgtEl>
                                          <p:spTgt spid="370"/>
                                        </p:tgtEl>
                                        <p:attrNameLst>
                                          <p:attrName>style.visibility</p:attrName>
                                        </p:attrNameLst>
                                      </p:cBhvr>
                                      <p:to>
                                        <p:strVal val="visible"/>
                                      </p:to>
                                    </p:set>
                                    <p:anim calcmode="lin" valueType="num">
                                      <p:cBhvr>
                                        <p:cTn id="47" dur="273" fill="hold"/>
                                        <p:tgtEl>
                                          <p:spTgt spid="370"/>
                                        </p:tgtEl>
                                        <p:attrNameLst>
                                          <p:attrName>ppt_w</p:attrName>
                                        </p:attrNameLst>
                                      </p:cBhvr>
                                      <p:tavLst>
                                        <p:tav tm="0">
                                          <p:val>
                                            <p:fltVal val="0"/>
                                          </p:val>
                                        </p:tav>
                                        <p:tav tm="100000">
                                          <p:val>
                                            <p:strVal val="#ppt_w"/>
                                          </p:val>
                                        </p:tav>
                                      </p:tavLst>
                                    </p:anim>
                                    <p:anim calcmode="lin" valueType="num">
                                      <p:cBhvr>
                                        <p:cTn id="48" dur="273" fill="hold"/>
                                        <p:tgtEl>
                                          <p:spTgt spid="370"/>
                                        </p:tgtEl>
                                        <p:attrNameLst>
                                          <p:attrName>ppt_h</p:attrName>
                                        </p:attrNameLst>
                                      </p:cBhvr>
                                      <p:tavLst>
                                        <p:tav tm="0">
                                          <p:val>
                                            <p:fltVal val="0"/>
                                          </p:val>
                                        </p:tav>
                                        <p:tav tm="100000">
                                          <p:val>
                                            <p:strVal val="#ppt_h"/>
                                          </p:val>
                                        </p:tav>
                                      </p:tavLst>
                                    </p:anim>
                                    <p:animScale>
                                      <p:cBhvr>
                                        <p:cTn id="49" dur="182" autoRev="1" fill="hold">
                                          <p:stCondLst>
                                            <p:cond delay="273"/>
                                          </p:stCondLst>
                                        </p:cTn>
                                        <p:tgtEl>
                                          <p:spTgt spid="370"/>
                                        </p:tgtEl>
                                      </p:cBhvr>
                                      <p:by x="110000" y="110000"/>
                                      <p:from x="100000" y="100000"/>
                                      <p:to x="110000" y="110000"/>
                                    </p:animScale>
                                    <p:animScale>
                                      <p:cBhvr>
                                        <p:cTn id="50" dur="182" autoRev="1" fill="hold">
                                          <p:stCondLst>
                                            <p:cond delay="636"/>
                                          </p:stCondLst>
                                        </p:cTn>
                                        <p:tgtEl>
                                          <p:spTgt spid="370"/>
                                        </p:tgtEl>
                                      </p:cBhvr>
                                      <p:by x="95000" y="95000"/>
                                      <p:from x="100000" y="100000"/>
                                      <p:to x="95000" y="95000"/>
                                    </p:animScale>
                                  </p:childTnLst>
                                </p:cTn>
                              </p:par>
                              <p:par>
                                <p:cTn id="51" presetID="8" presetClass="emph" presetSubtype="0" repeatCount="indefinite" fill="hold" nodeType="withEffect">
                                  <p:stCondLst>
                                    <p:cond delay="0"/>
                                  </p:stCondLst>
                                  <p:childTnLst>
                                    <p:animRot by="-21600000">
                                      <p:cBhvr>
                                        <p:cTn id="52" dur="4500" fill="hold"/>
                                        <p:tgtEl>
                                          <p:spTgt spid="370"/>
                                        </p:tgtEl>
                                        <p:attrNameLst>
                                          <p:attrName>r</p:attrName>
                                        </p:attrNameLst>
                                      </p:cBhvr>
                                    </p:animRot>
                                  </p:childTnLst>
                                </p:cTn>
                              </p:par>
                              <p:par>
                                <p:cTn id="53" presetID="23" presetClass="entr" presetSubtype="16" decel="100000" fill="hold" nodeType="withEffect">
                                  <p:stCondLst>
                                    <p:cond delay="0"/>
                                  </p:stCondLst>
                                  <p:childTnLst>
                                    <p:set>
                                      <p:cBhvr>
                                        <p:cTn id="54" dur="1" fill="hold">
                                          <p:stCondLst>
                                            <p:cond delay="0"/>
                                          </p:stCondLst>
                                        </p:cTn>
                                        <p:tgtEl>
                                          <p:spTgt spid="375"/>
                                        </p:tgtEl>
                                        <p:attrNameLst>
                                          <p:attrName>style.visibility</p:attrName>
                                        </p:attrNameLst>
                                      </p:cBhvr>
                                      <p:to>
                                        <p:strVal val="visible"/>
                                      </p:to>
                                    </p:set>
                                    <p:anim calcmode="lin" valueType="num">
                                      <p:cBhvr>
                                        <p:cTn id="55" dur="273" fill="hold"/>
                                        <p:tgtEl>
                                          <p:spTgt spid="375"/>
                                        </p:tgtEl>
                                        <p:attrNameLst>
                                          <p:attrName>ppt_w</p:attrName>
                                        </p:attrNameLst>
                                      </p:cBhvr>
                                      <p:tavLst>
                                        <p:tav tm="0">
                                          <p:val>
                                            <p:fltVal val="0"/>
                                          </p:val>
                                        </p:tav>
                                        <p:tav tm="100000">
                                          <p:val>
                                            <p:strVal val="#ppt_w"/>
                                          </p:val>
                                        </p:tav>
                                      </p:tavLst>
                                    </p:anim>
                                    <p:anim calcmode="lin" valueType="num">
                                      <p:cBhvr>
                                        <p:cTn id="56" dur="273" fill="hold"/>
                                        <p:tgtEl>
                                          <p:spTgt spid="375"/>
                                        </p:tgtEl>
                                        <p:attrNameLst>
                                          <p:attrName>ppt_h</p:attrName>
                                        </p:attrNameLst>
                                      </p:cBhvr>
                                      <p:tavLst>
                                        <p:tav tm="0">
                                          <p:val>
                                            <p:fltVal val="0"/>
                                          </p:val>
                                        </p:tav>
                                        <p:tav tm="100000">
                                          <p:val>
                                            <p:strVal val="#ppt_h"/>
                                          </p:val>
                                        </p:tav>
                                      </p:tavLst>
                                    </p:anim>
                                    <p:animScale>
                                      <p:cBhvr>
                                        <p:cTn id="57" dur="182" autoRev="1" fill="hold">
                                          <p:stCondLst>
                                            <p:cond delay="273"/>
                                          </p:stCondLst>
                                        </p:cTn>
                                        <p:tgtEl>
                                          <p:spTgt spid="375"/>
                                        </p:tgtEl>
                                      </p:cBhvr>
                                      <p:by x="110000" y="110000"/>
                                      <p:from x="100000" y="100000"/>
                                      <p:to x="110000" y="110000"/>
                                    </p:animScale>
                                    <p:animScale>
                                      <p:cBhvr>
                                        <p:cTn id="58" dur="182" autoRev="1" fill="hold">
                                          <p:stCondLst>
                                            <p:cond delay="636"/>
                                          </p:stCondLst>
                                        </p:cTn>
                                        <p:tgtEl>
                                          <p:spTgt spid="375"/>
                                        </p:tgtEl>
                                      </p:cBhvr>
                                      <p:by x="95000" y="95000"/>
                                      <p:from x="100000" y="100000"/>
                                      <p:to x="95000" y="95000"/>
                                    </p:animScale>
                                  </p:childTnLst>
                                </p:cTn>
                              </p:par>
                              <p:par>
                                <p:cTn id="59" presetID="8" presetClass="emph" presetSubtype="0" repeatCount="indefinite" fill="hold" nodeType="withEffect">
                                  <p:stCondLst>
                                    <p:cond delay="0"/>
                                  </p:stCondLst>
                                  <p:childTnLst>
                                    <p:animRot by="21600000">
                                      <p:cBhvr>
                                        <p:cTn id="60" dur="6000" fill="hold"/>
                                        <p:tgtEl>
                                          <p:spTgt spid="375"/>
                                        </p:tgtEl>
                                        <p:attrNameLst>
                                          <p:attrName>r</p:attrName>
                                        </p:attrNameLst>
                                      </p:cBhvr>
                                    </p:animRot>
                                  </p:childTnLst>
                                </p:cTn>
                              </p:par>
                              <p:par>
                                <p:cTn id="61" presetID="23" presetClass="entr" presetSubtype="16" decel="100000" fill="hold" nodeType="withEffect">
                                  <p:stCondLst>
                                    <p:cond delay="0"/>
                                  </p:stCondLst>
                                  <p:childTnLst>
                                    <p:set>
                                      <p:cBhvr>
                                        <p:cTn id="62" dur="1" fill="hold">
                                          <p:stCondLst>
                                            <p:cond delay="0"/>
                                          </p:stCondLst>
                                        </p:cTn>
                                        <p:tgtEl>
                                          <p:spTgt spid="382"/>
                                        </p:tgtEl>
                                        <p:attrNameLst>
                                          <p:attrName>style.visibility</p:attrName>
                                        </p:attrNameLst>
                                      </p:cBhvr>
                                      <p:to>
                                        <p:strVal val="visible"/>
                                      </p:to>
                                    </p:set>
                                    <p:anim calcmode="lin" valueType="num">
                                      <p:cBhvr>
                                        <p:cTn id="63" dur="273" fill="hold"/>
                                        <p:tgtEl>
                                          <p:spTgt spid="382"/>
                                        </p:tgtEl>
                                        <p:attrNameLst>
                                          <p:attrName>ppt_w</p:attrName>
                                        </p:attrNameLst>
                                      </p:cBhvr>
                                      <p:tavLst>
                                        <p:tav tm="0">
                                          <p:val>
                                            <p:fltVal val="0"/>
                                          </p:val>
                                        </p:tav>
                                        <p:tav tm="100000">
                                          <p:val>
                                            <p:strVal val="#ppt_w"/>
                                          </p:val>
                                        </p:tav>
                                      </p:tavLst>
                                    </p:anim>
                                    <p:anim calcmode="lin" valueType="num">
                                      <p:cBhvr>
                                        <p:cTn id="64" dur="273" fill="hold"/>
                                        <p:tgtEl>
                                          <p:spTgt spid="382"/>
                                        </p:tgtEl>
                                        <p:attrNameLst>
                                          <p:attrName>ppt_h</p:attrName>
                                        </p:attrNameLst>
                                      </p:cBhvr>
                                      <p:tavLst>
                                        <p:tav tm="0">
                                          <p:val>
                                            <p:fltVal val="0"/>
                                          </p:val>
                                        </p:tav>
                                        <p:tav tm="100000">
                                          <p:val>
                                            <p:strVal val="#ppt_h"/>
                                          </p:val>
                                        </p:tav>
                                      </p:tavLst>
                                    </p:anim>
                                    <p:animScale>
                                      <p:cBhvr>
                                        <p:cTn id="65" dur="182" autoRev="1" fill="hold">
                                          <p:stCondLst>
                                            <p:cond delay="273"/>
                                          </p:stCondLst>
                                        </p:cTn>
                                        <p:tgtEl>
                                          <p:spTgt spid="382"/>
                                        </p:tgtEl>
                                      </p:cBhvr>
                                      <p:by x="110000" y="110000"/>
                                      <p:from x="100000" y="100000"/>
                                      <p:to x="110000" y="110000"/>
                                    </p:animScale>
                                    <p:animScale>
                                      <p:cBhvr>
                                        <p:cTn id="66" dur="182" autoRev="1" fill="hold">
                                          <p:stCondLst>
                                            <p:cond delay="636"/>
                                          </p:stCondLst>
                                        </p:cTn>
                                        <p:tgtEl>
                                          <p:spTgt spid="382"/>
                                        </p:tgtEl>
                                      </p:cBhvr>
                                      <p:by x="95000" y="95000"/>
                                      <p:from x="100000" y="100000"/>
                                      <p:to x="95000" y="95000"/>
                                    </p:animScale>
                                  </p:childTnLst>
                                </p:cTn>
                              </p:par>
                              <p:par>
                                <p:cTn id="67" presetID="8" presetClass="emph" presetSubtype="0" repeatCount="indefinite" fill="hold" nodeType="withEffect">
                                  <p:stCondLst>
                                    <p:cond delay="0"/>
                                  </p:stCondLst>
                                  <p:childTnLst>
                                    <p:animRot by="-21600000">
                                      <p:cBhvr>
                                        <p:cTn id="68" dur="8000" fill="hold"/>
                                        <p:tgtEl>
                                          <p:spTgt spid="382"/>
                                        </p:tgtEl>
                                        <p:attrNameLst>
                                          <p:attrName>r</p:attrName>
                                        </p:attrNameLst>
                                      </p:cBhvr>
                                    </p:animRot>
                                  </p:childTnLst>
                                </p:cTn>
                              </p:par>
                              <p:par>
                                <p:cTn id="69" presetID="23" presetClass="entr" presetSubtype="16" decel="100000" fill="hold" nodeType="withEffect">
                                  <p:stCondLst>
                                    <p:cond delay="0"/>
                                  </p:stCondLst>
                                  <p:childTnLst>
                                    <p:set>
                                      <p:cBhvr>
                                        <p:cTn id="70" dur="1" fill="hold">
                                          <p:stCondLst>
                                            <p:cond delay="0"/>
                                          </p:stCondLst>
                                        </p:cTn>
                                        <p:tgtEl>
                                          <p:spTgt spid="385"/>
                                        </p:tgtEl>
                                        <p:attrNameLst>
                                          <p:attrName>style.visibility</p:attrName>
                                        </p:attrNameLst>
                                      </p:cBhvr>
                                      <p:to>
                                        <p:strVal val="visible"/>
                                      </p:to>
                                    </p:set>
                                    <p:anim calcmode="lin" valueType="num">
                                      <p:cBhvr>
                                        <p:cTn id="71" dur="273" fill="hold"/>
                                        <p:tgtEl>
                                          <p:spTgt spid="385"/>
                                        </p:tgtEl>
                                        <p:attrNameLst>
                                          <p:attrName>ppt_w</p:attrName>
                                        </p:attrNameLst>
                                      </p:cBhvr>
                                      <p:tavLst>
                                        <p:tav tm="0">
                                          <p:val>
                                            <p:fltVal val="0"/>
                                          </p:val>
                                        </p:tav>
                                        <p:tav tm="100000">
                                          <p:val>
                                            <p:strVal val="#ppt_w"/>
                                          </p:val>
                                        </p:tav>
                                      </p:tavLst>
                                    </p:anim>
                                    <p:anim calcmode="lin" valueType="num">
                                      <p:cBhvr>
                                        <p:cTn id="72" dur="273" fill="hold"/>
                                        <p:tgtEl>
                                          <p:spTgt spid="385"/>
                                        </p:tgtEl>
                                        <p:attrNameLst>
                                          <p:attrName>ppt_h</p:attrName>
                                        </p:attrNameLst>
                                      </p:cBhvr>
                                      <p:tavLst>
                                        <p:tav tm="0">
                                          <p:val>
                                            <p:fltVal val="0"/>
                                          </p:val>
                                        </p:tav>
                                        <p:tav tm="100000">
                                          <p:val>
                                            <p:strVal val="#ppt_h"/>
                                          </p:val>
                                        </p:tav>
                                      </p:tavLst>
                                    </p:anim>
                                    <p:animScale>
                                      <p:cBhvr>
                                        <p:cTn id="73" dur="182" autoRev="1" fill="hold">
                                          <p:stCondLst>
                                            <p:cond delay="273"/>
                                          </p:stCondLst>
                                        </p:cTn>
                                        <p:tgtEl>
                                          <p:spTgt spid="385"/>
                                        </p:tgtEl>
                                      </p:cBhvr>
                                      <p:by x="110000" y="110000"/>
                                      <p:from x="100000" y="100000"/>
                                      <p:to x="110000" y="110000"/>
                                    </p:animScale>
                                    <p:animScale>
                                      <p:cBhvr>
                                        <p:cTn id="74" dur="182" autoRev="1" fill="hold">
                                          <p:stCondLst>
                                            <p:cond delay="636"/>
                                          </p:stCondLst>
                                        </p:cTn>
                                        <p:tgtEl>
                                          <p:spTgt spid="385"/>
                                        </p:tgtEl>
                                      </p:cBhvr>
                                      <p:by x="95000" y="95000"/>
                                      <p:from x="100000" y="100000"/>
                                      <p:to x="95000" y="95000"/>
                                    </p:animScale>
                                  </p:childTnLst>
                                </p:cTn>
                              </p:par>
                              <p:par>
                                <p:cTn id="75" presetID="8" presetClass="emph" presetSubtype="0" repeatCount="indefinite" fill="hold" nodeType="withEffect">
                                  <p:stCondLst>
                                    <p:cond delay="0"/>
                                  </p:stCondLst>
                                  <p:childTnLst>
                                    <p:animRot by="-21600000">
                                      <p:cBhvr>
                                        <p:cTn id="76" dur="6000" fill="hold"/>
                                        <p:tgtEl>
                                          <p:spTgt spid="385"/>
                                        </p:tgtEl>
                                        <p:attrNameLst>
                                          <p:attrName>r</p:attrName>
                                        </p:attrNameLst>
                                      </p:cBhvr>
                                    </p:animRot>
                                  </p:childTnLst>
                                </p:cTn>
                              </p:par>
                              <p:par>
                                <p:cTn id="77" presetID="23" presetClass="entr" presetSubtype="16" decel="100000" fill="hold" nodeType="withEffect">
                                  <p:stCondLst>
                                    <p:cond delay="0"/>
                                  </p:stCondLst>
                                  <p:childTnLst>
                                    <p:set>
                                      <p:cBhvr>
                                        <p:cTn id="78" dur="1" fill="hold">
                                          <p:stCondLst>
                                            <p:cond delay="0"/>
                                          </p:stCondLst>
                                        </p:cTn>
                                        <p:tgtEl>
                                          <p:spTgt spid="394"/>
                                        </p:tgtEl>
                                        <p:attrNameLst>
                                          <p:attrName>style.visibility</p:attrName>
                                        </p:attrNameLst>
                                      </p:cBhvr>
                                      <p:to>
                                        <p:strVal val="visible"/>
                                      </p:to>
                                    </p:set>
                                    <p:anim calcmode="lin" valueType="num">
                                      <p:cBhvr>
                                        <p:cTn id="79" dur="273" fill="hold"/>
                                        <p:tgtEl>
                                          <p:spTgt spid="394"/>
                                        </p:tgtEl>
                                        <p:attrNameLst>
                                          <p:attrName>ppt_w</p:attrName>
                                        </p:attrNameLst>
                                      </p:cBhvr>
                                      <p:tavLst>
                                        <p:tav tm="0">
                                          <p:val>
                                            <p:fltVal val="0"/>
                                          </p:val>
                                        </p:tav>
                                        <p:tav tm="100000">
                                          <p:val>
                                            <p:strVal val="#ppt_w"/>
                                          </p:val>
                                        </p:tav>
                                      </p:tavLst>
                                    </p:anim>
                                    <p:anim calcmode="lin" valueType="num">
                                      <p:cBhvr>
                                        <p:cTn id="80" dur="273" fill="hold"/>
                                        <p:tgtEl>
                                          <p:spTgt spid="394"/>
                                        </p:tgtEl>
                                        <p:attrNameLst>
                                          <p:attrName>ppt_h</p:attrName>
                                        </p:attrNameLst>
                                      </p:cBhvr>
                                      <p:tavLst>
                                        <p:tav tm="0">
                                          <p:val>
                                            <p:fltVal val="0"/>
                                          </p:val>
                                        </p:tav>
                                        <p:tav tm="100000">
                                          <p:val>
                                            <p:strVal val="#ppt_h"/>
                                          </p:val>
                                        </p:tav>
                                      </p:tavLst>
                                    </p:anim>
                                    <p:animScale>
                                      <p:cBhvr>
                                        <p:cTn id="81" dur="182" autoRev="1" fill="hold">
                                          <p:stCondLst>
                                            <p:cond delay="273"/>
                                          </p:stCondLst>
                                        </p:cTn>
                                        <p:tgtEl>
                                          <p:spTgt spid="394"/>
                                        </p:tgtEl>
                                      </p:cBhvr>
                                      <p:by x="110000" y="110000"/>
                                      <p:from x="100000" y="100000"/>
                                      <p:to x="110000" y="110000"/>
                                    </p:animScale>
                                    <p:animScale>
                                      <p:cBhvr>
                                        <p:cTn id="82" dur="182" autoRev="1" fill="hold">
                                          <p:stCondLst>
                                            <p:cond delay="636"/>
                                          </p:stCondLst>
                                        </p:cTn>
                                        <p:tgtEl>
                                          <p:spTgt spid="394"/>
                                        </p:tgtEl>
                                      </p:cBhvr>
                                      <p:by x="95000" y="95000"/>
                                      <p:from x="100000" y="100000"/>
                                      <p:to x="95000" y="95000"/>
                                    </p:animScale>
                                  </p:childTnLst>
                                </p:cTn>
                              </p:par>
                              <p:par>
                                <p:cTn id="83" presetID="8" presetClass="emph" presetSubtype="0" repeatCount="indefinite" fill="hold" nodeType="withEffect">
                                  <p:stCondLst>
                                    <p:cond delay="0"/>
                                  </p:stCondLst>
                                  <p:childTnLst>
                                    <p:animRot by="-21600000">
                                      <p:cBhvr>
                                        <p:cTn id="84" dur="4500" fill="hold"/>
                                        <p:tgtEl>
                                          <p:spTgt spid="394"/>
                                        </p:tgtEl>
                                        <p:attrNameLst>
                                          <p:attrName>r</p:attrName>
                                        </p:attrNameLst>
                                      </p:cBhvr>
                                    </p:animRot>
                                  </p:childTnLst>
                                </p:cTn>
                              </p:par>
                              <p:par>
                                <p:cTn id="85" presetID="23" presetClass="entr" presetSubtype="16" decel="100000" fill="hold" nodeType="withEffect">
                                  <p:stCondLst>
                                    <p:cond delay="0"/>
                                  </p:stCondLst>
                                  <p:childTnLst>
                                    <p:set>
                                      <p:cBhvr>
                                        <p:cTn id="86" dur="1" fill="hold">
                                          <p:stCondLst>
                                            <p:cond delay="0"/>
                                          </p:stCondLst>
                                        </p:cTn>
                                        <p:tgtEl>
                                          <p:spTgt spid="399"/>
                                        </p:tgtEl>
                                        <p:attrNameLst>
                                          <p:attrName>style.visibility</p:attrName>
                                        </p:attrNameLst>
                                      </p:cBhvr>
                                      <p:to>
                                        <p:strVal val="visible"/>
                                      </p:to>
                                    </p:set>
                                    <p:anim calcmode="lin" valueType="num">
                                      <p:cBhvr>
                                        <p:cTn id="87" dur="273" fill="hold"/>
                                        <p:tgtEl>
                                          <p:spTgt spid="399"/>
                                        </p:tgtEl>
                                        <p:attrNameLst>
                                          <p:attrName>ppt_w</p:attrName>
                                        </p:attrNameLst>
                                      </p:cBhvr>
                                      <p:tavLst>
                                        <p:tav tm="0">
                                          <p:val>
                                            <p:fltVal val="0"/>
                                          </p:val>
                                        </p:tav>
                                        <p:tav tm="100000">
                                          <p:val>
                                            <p:strVal val="#ppt_w"/>
                                          </p:val>
                                        </p:tav>
                                      </p:tavLst>
                                    </p:anim>
                                    <p:anim calcmode="lin" valueType="num">
                                      <p:cBhvr>
                                        <p:cTn id="88" dur="273" fill="hold"/>
                                        <p:tgtEl>
                                          <p:spTgt spid="399"/>
                                        </p:tgtEl>
                                        <p:attrNameLst>
                                          <p:attrName>ppt_h</p:attrName>
                                        </p:attrNameLst>
                                      </p:cBhvr>
                                      <p:tavLst>
                                        <p:tav tm="0">
                                          <p:val>
                                            <p:fltVal val="0"/>
                                          </p:val>
                                        </p:tav>
                                        <p:tav tm="100000">
                                          <p:val>
                                            <p:strVal val="#ppt_h"/>
                                          </p:val>
                                        </p:tav>
                                      </p:tavLst>
                                    </p:anim>
                                    <p:animScale>
                                      <p:cBhvr>
                                        <p:cTn id="89" dur="182" autoRev="1" fill="hold">
                                          <p:stCondLst>
                                            <p:cond delay="273"/>
                                          </p:stCondLst>
                                        </p:cTn>
                                        <p:tgtEl>
                                          <p:spTgt spid="399"/>
                                        </p:tgtEl>
                                      </p:cBhvr>
                                      <p:by x="110000" y="110000"/>
                                      <p:from x="100000" y="100000"/>
                                      <p:to x="110000" y="110000"/>
                                    </p:animScale>
                                    <p:animScale>
                                      <p:cBhvr>
                                        <p:cTn id="90" dur="182" autoRev="1" fill="hold">
                                          <p:stCondLst>
                                            <p:cond delay="636"/>
                                          </p:stCondLst>
                                        </p:cTn>
                                        <p:tgtEl>
                                          <p:spTgt spid="399"/>
                                        </p:tgtEl>
                                      </p:cBhvr>
                                      <p:by x="95000" y="95000"/>
                                      <p:from x="100000" y="100000"/>
                                      <p:to x="95000" y="95000"/>
                                    </p:animScale>
                                  </p:childTnLst>
                                </p:cTn>
                              </p:par>
                              <p:par>
                                <p:cTn id="91" presetID="8" presetClass="emph" presetSubtype="0" repeatCount="indefinite" fill="hold" nodeType="withEffect">
                                  <p:stCondLst>
                                    <p:cond delay="0"/>
                                  </p:stCondLst>
                                  <p:childTnLst>
                                    <p:animRot by="21600000">
                                      <p:cBhvr>
                                        <p:cTn id="92" dur="6000" fill="hold"/>
                                        <p:tgtEl>
                                          <p:spTgt spid="399"/>
                                        </p:tgtEl>
                                        <p:attrNameLst>
                                          <p:attrName>r</p:attrName>
                                        </p:attrNameLst>
                                      </p:cBhvr>
                                    </p:animRot>
                                  </p:childTnLst>
                                </p:cTn>
                              </p:par>
                              <p:par>
                                <p:cTn id="93" presetID="23" presetClass="entr" presetSubtype="16" decel="100000" fill="hold" nodeType="withEffect">
                                  <p:stCondLst>
                                    <p:cond delay="0"/>
                                  </p:stCondLst>
                                  <p:childTnLst>
                                    <p:set>
                                      <p:cBhvr>
                                        <p:cTn id="94" dur="1" fill="hold">
                                          <p:stCondLst>
                                            <p:cond delay="0"/>
                                          </p:stCondLst>
                                        </p:cTn>
                                        <p:tgtEl>
                                          <p:spTgt spid="406"/>
                                        </p:tgtEl>
                                        <p:attrNameLst>
                                          <p:attrName>style.visibility</p:attrName>
                                        </p:attrNameLst>
                                      </p:cBhvr>
                                      <p:to>
                                        <p:strVal val="visible"/>
                                      </p:to>
                                    </p:set>
                                    <p:anim calcmode="lin" valueType="num">
                                      <p:cBhvr>
                                        <p:cTn id="95" dur="273" fill="hold"/>
                                        <p:tgtEl>
                                          <p:spTgt spid="406"/>
                                        </p:tgtEl>
                                        <p:attrNameLst>
                                          <p:attrName>ppt_w</p:attrName>
                                        </p:attrNameLst>
                                      </p:cBhvr>
                                      <p:tavLst>
                                        <p:tav tm="0">
                                          <p:val>
                                            <p:fltVal val="0"/>
                                          </p:val>
                                        </p:tav>
                                        <p:tav tm="100000">
                                          <p:val>
                                            <p:strVal val="#ppt_w"/>
                                          </p:val>
                                        </p:tav>
                                      </p:tavLst>
                                    </p:anim>
                                    <p:anim calcmode="lin" valueType="num">
                                      <p:cBhvr>
                                        <p:cTn id="96" dur="273" fill="hold"/>
                                        <p:tgtEl>
                                          <p:spTgt spid="406"/>
                                        </p:tgtEl>
                                        <p:attrNameLst>
                                          <p:attrName>ppt_h</p:attrName>
                                        </p:attrNameLst>
                                      </p:cBhvr>
                                      <p:tavLst>
                                        <p:tav tm="0">
                                          <p:val>
                                            <p:fltVal val="0"/>
                                          </p:val>
                                        </p:tav>
                                        <p:tav tm="100000">
                                          <p:val>
                                            <p:strVal val="#ppt_h"/>
                                          </p:val>
                                        </p:tav>
                                      </p:tavLst>
                                    </p:anim>
                                    <p:animScale>
                                      <p:cBhvr>
                                        <p:cTn id="97" dur="182" autoRev="1" fill="hold">
                                          <p:stCondLst>
                                            <p:cond delay="273"/>
                                          </p:stCondLst>
                                        </p:cTn>
                                        <p:tgtEl>
                                          <p:spTgt spid="406"/>
                                        </p:tgtEl>
                                      </p:cBhvr>
                                      <p:by x="110000" y="110000"/>
                                      <p:from x="100000" y="100000"/>
                                      <p:to x="110000" y="110000"/>
                                    </p:animScale>
                                    <p:animScale>
                                      <p:cBhvr>
                                        <p:cTn id="98" dur="182" autoRev="1" fill="hold">
                                          <p:stCondLst>
                                            <p:cond delay="636"/>
                                          </p:stCondLst>
                                        </p:cTn>
                                        <p:tgtEl>
                                          <p:spTgt spid="406"/>
                                        </p:tgtEl>
                                      </p:cBhvr>
                                      <p:by x="95000" y="95000"/>
                                      <p:from x="100000" y="100000"/>
                                      <p:to x="95000" y="95000"/>
                                    </p:animScale>
                                  </p:childTnLst>
                                </p:cTn>
                              </p:par>
                              <p:par>
                                <p:cTn id="99" presetID="8" presetClass="emph" presetSubtype="0" repeatCount="indefinite" fill="hold" nodeType="withEffect">
                                  <p:stCondLst>
                                    <p:cond delay="0"/>
                                  </p:stCondLst>
                                  <p:childTnLst>
                                    <p:animRot by="-21600000">
                                      <p:cBhvr>
                                        <p:cTn id="100" dur="8000" fill="hold"/>
                                        <p:tgtEl>
                                          <p:spTgt spid="406"/>
                                        </p:tgtEl>
                                        <p:attrNameLst>
                                          <p:attrName>r</p:attrName>
                                        </p:attrNameLst>
                                      </p:cBhvr>
                                    </p:animRot>
                                  </p:childTnLst>
                                </p:cTn>
                              </p:par>
                              <p:par>
                                <p:cTn id="101" presetID="23" presetClass="entr" presetSubtype="16" decel="100000" fill="hold" grpId="0" nodeType="withEffect">
                                  <p:stCondLst>
                                    <p:cond delay="0"/>
                                  </p:stCondLst>
                                  <p:childTnLst>
                                    <p:set>
                                      <p:cBhvr>
                                        <p:cTn id="102" dur="1" fill="hold">
                                          <p:stCondLst>
                                            <p:cond delay="0"/>
                                          </p:stCondLst>
                                        </p:cTn>
                                        <p:tgtEl>
                                          <p:spTgt spid="409"/>
                                        </p:tgtEl>
                                        <p:attrNameLst>
                                          <p:attrName>style.visibility</p:attrName>
                                        </p:attrNameLst>
                                      </p:cBhvr>
                                      <p:to>
                                        <p:strVal val="visible"/>
                                      </p:to>
                                    </p:set>
                                    <p:anim calcmode="lin" valueType="num">
                                      <p:cBhvr>
                                        <p:cTn id="103" dur="273" fill="hold"/>
                                        <p:tgtEl>
                                          <p:spTgt spid="409"/>
                                        </p:tgtEl>
                                        <p:attrNameLst>
                                          <p:attrName>ppt_w</p:attrName>
                                        </p:attrNameLst>
                                      </p:cBhvr>
                                      <p:tavLst>
                                        <p:tav tm="0">
                                          <p:val>
                                            <p:fltVal val="0"/>
                                          </p:val>
                                        </p:tav>
                                        <p:tav tm="100000">
                                          <p:val>
                                            <p:strVal val="#ppt_w"/>
                                          </p:val>
                                        </p:tav>
                                      </p:tavLst>
                                    </p:anim>
                                    <p:anim calcmode="lin" valueType="num">
                                      <p:cBhvr>
                                        <p:cTn id="104" dur="273" fill="hold"/>
                                        <p:tgtEl>
                                          <p:spTgt spid="409"/>
                                        </p:tgtEl>
                                        <p:attrNameLst>
                                          <p:attrName>ppt_h</p:attrName>
                                        </p:attrNameLst>
                                      </p:cBhvr>
                                      <p:tavLst>
                                        <p:tav tm="0">
                                          <p:val>
                                            <p:fltVal val="0"/>
                                          </p:val>
                                        </p:tav>
                                        <p:tav tm="100000">
                                          <p:val>
                                            <p:strVal val="#ppt_h"/>
                                          </p:val>
                                        </p:tav>
                                      </p:tavLst>
                                    </p:anim>
                                    <p:animScale>
                                      <p:cBhvr>
                                        <p:cTn id="105" dur="182" autoRev="1" fill="hold">
                                          <p:stCondLst>
                                            <p:cond delay="273"/>
                                          </p:stCondLst>
                                        </p:cTn>
                                        <p:tgtEl>
                                          <p:spTgt spid="409"/>
                                        </p:tgtEl>
                                      </p:cBhvr>
                                      <p:by x="110000" y="110000"/>
                                      <p:from x="100000" y="100000"/>
                                      <p:to x="110000" y="110000"/>
                                    </p:animScale>
                                    <p:animScale>
                                      <p:cBhvr>
                                        <p:cTn id="106" dur="182" autoRev="1" fill="hold">
                                          <p:stCondLst>
                                            <p:cond delay="636"/>
                                          </p:stCondLst>
                                        </p:cTn>
                                        <p:tgtEl>
                                          <p:spTgt spid="409"/>
                                        </p:tgtEl>
                                      </p:cBhvr>
                                      <p:by x="95000" y="95000"/>
                                      <p:from x="100000" y="100000"/>
                                      <p:to x="95000" y="95000"/>
                                    </p:animScale>
                                  </p:childTnLst>
                                </p:cTn>
                              </p:par>
                              <p:par>
                                <p:cTn id="107" presetID="23" presetClass="entr" presetSubtype="16" decel="100000" fill="hold" grpId="0" nodeType="withEffect">
                                  <p:stCondLst>
                                    <p:cond delay="0"/>
                                  </p:stCondLst>
                                  <p:childTnLst>
                                    <p:set>
                                      <p:cBhvr>
                                        <p:cTn id="108" dur="1" fill="hold">
                                          <p:stCondLst>
                                            <p:cond delay="0"/>
                                          </p:stCondLst>
                                        </p:cTn>
                                        <p:tgtEl>
                                          <p:spTgt spid="410"/>
                                        </p:tgtEl>
                                        <p:attrNameLst>
                                          <p:attrName>style.visibility</p:attrName>
                                        </p:attrNameLst>
                                      </p:cBhvr>
                                      <p:to>
                                        <p:strVal val="visible"/>
                                      </p:to>
                                    </p:set>
                                    <p:anim calcmode="lin" valueType="num">
                                      <p:cBhvr>
                                        <p:cTn id="109" dur="273" fill="hold"/>
                                        <p:tgtEl>
                                          <p:spTgt spid="410"/>
                                        </p:tgtEl>
                                        <p:attrNameLst>
                                          <p:attrName>ppt_w</p:attrName>
                                        </p:attrNameLst>
                                      </p:cBhvr>
                                      <p:tavLst>
                                        <p:tav tm="0">
                                          <p:val>
                                            <p:fltVal val="0"/>
                                          </p:val>
                                        </p:tav>
                                        <p:tav tm="100000">
                                          <p:val>
                                            <p:strVal val="#ppt_w"/>
                                          </p:val>
                                        </p:tav>
                                      </p:tavLst>
                                    </p:anim>
                                    <p:anim calcmode="lin" valueType="num">
                                      <p:cBhvr>
                                        <p:cTn id="110" dur="273" fill="hold"/>
                                        <p:tgtEl>
                                          <p:spTgt spid="410"/>
                                        </p:tgtEl>
                                        <p:attrNameLst>
                                          <p:attrName>ppt_h</p:attrName>
                                        </p:attrNameLst>
                                      </p:cBhvr>
                                      <p:tavLst>
                                        <p:tav tm="0">
                                          <p:val>
                                            <p:fltVal val="0"/>
                                          </p:val>
                                        </p:tav>
                                        <p:tav tm="100000">
                                          <p:val>
                                            <p:strVal val="#ppt_h"/>
                                          </p:val>
                                        </p:tav>
                                      </p:tavLst>
                                    </p:anim>
                                    <p:animScale>
                                      <p:cBhvr>
                                        <p:cTn id="111" dur="182" autoRev="1" fill="hold">
                                          <p:stCondLst>
                                            <p:cond delay="273"/>
                                          </p:stCondLst>
                                        </p:cTn>
                                        <p:tgtEl>
                                          <p:spTgt spid="410"/>
                                        </p:tgtEl>
                                      </p:cBhvr>
                                      <p:by x="110000" y="110000"/>
                                      <p:from x="100000" y="100000"/>
                                      <p:to x="110000" y="110000"/>
                                    </p:animScale>
                                    <p:animScale>
                                      <p:cBhvr>
                                        <p:cTn id="112" dur="182" autoRev="1" fill="hold">
                                          <p:stCondLst>
                                            <p:cond delay="636"/>
                                          </p:stCondLst>
                                        </p:cTn>
                                        <p:tgtEl>
                                          <p:spTgt spid="410"/>
                                        </p:tgtEl>
                                      </p:cBhvr>
                                      <p:by x="95000" y="95000"/>
                                      <p:from x="100000" y="100000"/>
                                      <p:to x="95000" y="95000"/>
                                    </p:animScale>
                                  </p:childTnLst>
                                </p:cTn>
                              </p:par>
                              <p:par>
                                <p:cTn id="113" presetID="23" presetClass="entr" presetSubtype="16" decel="100000" fill="hold" grpId="0" nodeType="withEffect">
                                  <p:stCondLst>
                                    <p:cond delay="0"/>
                                  </p:stCondLst>
                                  <p:childTnLst>
                                    <p:set>
                                      <p:cBhvr>
                                        <p:cTn id="114" dur="1" fill="hold">
                                          <p:stCondLst>
                                            <p:cond delay="0"/>
                                          </p:stCondLst>
                                        </p:cTn>
                                        <p:tgtEl>
                                          <p:spTgt spid="411"/>
                                        </p:tgtEl>
                                        <p:attrNameLst>
                                          <p:attrName>style.visibility</p:attrName>
                                        </p:attrNameLst>
                                      </p:cBhvr>
                                      <p:to>
                                        <p:strVal val="visible"/>
                                      </p:to>
                                    </p:set>
                                    <p:anim calcmode="lin" valueType="num">
                                      <p:cBhvr>
                                        <p:cTn id="115" dur="273" fill="hold"/>
                                        <p:tgtEl>
                                          <p:spTgt spid="411"/>
                                        </p:tgtEl>
                                        <p:attrNameLst>
                                          <p:attrName>ppt_w</p:attrName>
                                        </p:attrNameLst>
                                      </p:cBhvr>
                                      <p:tavLst>
                                        <p:tav tm="0">
                                          <p:val>
                                            <p:fltVal val="0"/>
                                          </p:val>
                                        </p:tav>
                                        <p:tav tm="100000">
                                          <p:val>
                                            <p:strVal val="#ppt_w"/>
                                          </p:val>
                                        </p:tav>
                                      </p:tavLst>
                                    </p:anim>
                                    <p:anim calcmode="lin" valueType="num">
                                      <p:cBhvr>
                                        <p:cTn id="116" dur="273" fill="hold"/>
                                        <p:tgtEl>
                                          <p:spTgt spid="411"/>
                                        </p:tgtEl>
                                        <p:attrNameLst>
                                          <p:attrName>ppt_h</p:attrName>
                                        </p:attrNameLst>
                                      </p:cBhvr>
                                      <p:tavLst>
                                        <p:tav tm="0">
                                          <p:val>
                                            <p:fltVal val="0"/>
                                          </p:val>
                                        </p:tav>
                                        <p:tav tm="100000">
                                          <p:val>
                                            <p:strVal val="#ppt_h"/>
                                          </p:val>
                                        </p:tav>
                                      </p:tavLst>
                                    </p:anim>
                                    <p:animScale>
                                      <p:cBhvr>
                                        <p:cTn id="117" dur="182" autoRev="1" fill="hold">
                                          <p:stCondLst>
                                            <p:cond delay="273"/>
                                          </p:stCondLst>
                                        </p:cTn>
                                        <p:tgtEl>
                                          <p:spTgt spid="411"/>
                                        </p:tgtEl>
                                      </p:cBhvr>
                                      <p:by x="110000" y="110000"/>
                                      <p:from x="100000" y="100000"/>
                                      <p:to x="110000" y="110000"/>
                                    </p:animScale>
                                    <p:animScale>
                                      <p:cBhvr>
                                        <p:cTn id="118" dur="182" autoRev="1" fill="hold">
                                          <p:stCondLst>
                                            <p:cond delay="636"/>
                                          </p:stCondLst>
                                        </p:cTn>
                                        <p:tgtEl>
                                          <p:spTgt spid="411"/>
                                        </p:tgtEl>
                                      </p:cBhvr>
                                      <p:by x="95000" y="95000"/>
                                      <p:from x="100000" y="100000"/>
                                      <p:to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 grpId="0"/>
      <p:bldP spid="410" grpId="0"/>
      <p:bldP spid="4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2"/>
          <a:stretch>
            <a:fillRect/>
          </a:stretch>
        </a:blipFill>
        <a:effectLst/>
      </p:bgPr>
    </p:bg>
    <p:spTree>
      <p:nvGrpSpPr>
        <p:cNvPr id="1" name=""/>
        <p:cNvGrpSpPr/>
        <p:nvPr>
          <p:custDataLst>
            <p:tags r:id="rId3"/>
          </p:custDataLst>
        </p:nvPr>
      </p:nvGrpSpPr>
      <p:grpSpPr>
        <a:xfrm>
          <a:off x="0" y="0"/>
          <a:ext cx="0" cy="0"/>
        </a:xfrm>
      </p:grpSpPr>
      <p:sp>
        <p:nvSpPr>
          <p:cNvPr id="134" name="矩形" title=""/>
          <p:cNvSpPr/>
          <p:nvPr>
            <p:custDataLst>
              <p:tags r:id="rId4"/>
            </p:custDataLst>
          </p:nvPr>
        </p:nvSpPr>
        <p:spPr>
          <a:xfrm>
            <a:off x="612775" y="1257940"/>
            <a:ext cx="11152188" cy="2304413"/>
          </a:xfrm>
          <a:prstGeom prst="rect">
            <a:avLst/>
          </a:prstGeom>
          <a:noFill/>
          <a:ln w="41275" cap="flat" cmpd="sng">
            <a:solidFill>
              <a:srgbClr val="C00000"/>
            </a:solidFill>
            <a:prstDash val="sysDash"/>
            <a:miter/>
          </a:ln>
        </p:spPr>
        <p:txBody>
          <a:bodyPr vert="horz" wrap="square" lIns="91440" tIns="45720" rIns="91440" bIns="45720" anchor="t" anchorCtr="0">
            <a:spAutoFit/>
          </a:bodyPr>
          <a:lstStyle/>
          <a:p>
            <a:pPr marL="0" indent="0" algn="l" eaLnBrk="1" latinLnBrk="0" hangingPunct="1">
              <a:lnSpc>
                <a:spcPct val="150000"/>
              </a:lnSpc>
              <a:spcBef>
                <a:spcPct val="0"/>
              </a:spcBef>
              <a:spcAft>
                <a:spcPct val="0"/>
              </a:spcAft>
              <a:buNone/>
            </a:pPr>
            <a:r>
              <a:rPr lang="zh-CN" altLang="en-US" sz="2400" b="1" i="0" u="none" strike="noStrike" kern="1200" cap="none" spc="0" baseline="0">
                <a:solidFill>
                  <a:srgbClr val="000000"/>
                </a:solidFill>
                <a:latin typeface="微软雅黑" panose="020b0503020204020204" charset="-122"/>
                <a:ea typeface="微软雅黑"/>
                <a:cs typeface="微软雅黑" panose="020b0503020204020204" charset="-122"/>
              </a:rPr>
              <a:t>①他是教师或律师，</a:t>
            </a:r>
            <a:endParaRPr lang="en-US" altLang="zh-CN" sz="2400" b="1" i="0" u="none" strike="noStrike" kern="1200" cap="none" spc="0" baseline="0">
              <a:solidFill>
                <a:srgbClr val="000000"/>
              </a:solidFill>
              <a:latin typeface="微软雅黑" panose="020b0503020204020204" charset="-122"/>
              <a:ea typeface="微软雅黑"/>
              <a:cs typeface="微软雅黑" panose="020b0503020204020204" charset="-122"/>
            </a:endParaRPr>
          </a:p>
          <a:p>
            <a:pPr marL="0" indent="0" algn="l" eaLnBrk="1" latinLnBrk="0" hangingPunct="1">
              <a:lnSpc>
                <a:spcPct val="150000"/>
              </a:lnSpc>
              <a:spcBef>
                <a:spcPct val="0"/>
              </a:spcBef>
              <a:spcAft>
                <a:spcPct val="0"/>
              </a:spcAft>
              <a:buNone/>
            </a:pPr>
            <a:r>
              <a:rPr lang="zh-CN" altLang="en-US" sz="2400" b="1" i="0" u="sng" strike="noStrike" kern="1200" cap="none" spc="0" baseline="0">
                <a:solidFill>
                  <a:srgbClr val="000000"/>
                </a:solidFill>
                <a:latin typeface="微软雅黑" panose="020b0503020204020204" charset="-122"/>
                <a:ea typeface="微软雅黑"/>
                <a:cs typeface="微软雅黑" panose="020b0503020204020204" charset="-122"/>
              </a:rPr>
              <a:t>他不是教师，</a:t>
            </a:r>
            <a:endParaRPr lang="en-US" altLang="zh-CN" sz="2400" b="1" i="0" u="none" strike="noStrike" kern="1200" cap="none" spc="0" baseline="0">
              <a:solidFill>
                <a:srgbClr val="000000"/>
              </a:solidFill>
              <a:latin typeface="微软雅黑" panose="020b0503020204020204" charset="-122"/>
              <a:ea typeface="微软雅黑"/>
              <a:cs typeface="微软雅黑" panose="020b0503020204020204" charset="-122"/>
            </a:endParaRPr>
          </a:p>
          <a:p>
            <a:pPr marL="0" indent="0" algn="l" eaLnBrk="1" latinLnBrk="0" hangingPunct="1">
              <a:lnSpc>
                <a:spcPct val="150000"/>
              </a:lnSpc>
              <a:spcBef>
                <a:spcPct val="0"/>
              </a:spcBef>
              <a:spcAft>
                <a:spcPct val="0"/>
              </a:spcAft>
              <a:buNone/>
            </a:pPr>
            <a:r>
              <a:rPr lang="zh-CN" altLang="en-US" sz="2400" b="1" i="0" u="none" strike="noStrike" kern="1200" cap="none" spc="0" baseline="0">
                <a:solidFill>
                  <a:srgbClr val="000000"/>
                </a:solidFill>
                <a:latin typeface="微软雅黑" panose="020b0503020204020204" charset="-122"/>
                <a:ea typeface="微软雅黑"/>
                <a:cs typeface="微软雅黑" panose="020b0503020204020204" charset="-122"/>
              </a:rPr>
              <a:t>他是律师。</a:t>
            </a:r>
            <a:endParaRPr lang="en-US" altLang="zh-CN" sz="2400" b="1" i="0" u="none" strike="noStrike" kern="1200" cap="none" spc="0" baseline="0">
              <a:solidFill>
                <a:srgbClr val="000000"/>
              </a:solidFill>
              <a:latin typeface="微软雅黑" panose="020b0503020204020204" charset="-122"/>
              <a:ea typeface="微软雅黑"/>
              <a:cs typeface="微软雅黑" panose="020b0503020204020204" charset="-122"/>
            </a:endParaRPr>
          </a:p>
          <a:p>
            <a:pPr marL="0" indent="0" algn="l" eaLnBrk="1" latinLnBrk="0" hangingPunct="1">
              <a:lnSpc>
                <a:spcPct val="150000"/>
              </a:lnSpc>
              <a:spcBef>
                <a:spcPct val="0"/>
              </a:spcBef>
              <a:spcAft>
                <a:spcPct val="0"/>
              </a:spcAft>
              <a:buNone/>
            </a:pPr>
            <a:endParaRPr lang="zh-CN" altLang="en-US" sz="2400" b="1" i="0" u="none" strike="noStrike" kern="1200" cap="none" spc="0" baseline="0">
              <a:solidFill>
                <a:srgbClr val="000000"/>
              </a:solidFill>
              <a:latin typeface="微软雅黑" panose="020b0503020204020204" charset="-122"/>
              <a:ea typeface="微软雅黑"/>
              <a:cs typeface="微软雅黑" panose="020b0503020204020204" charset="-122"/>
            </a:endParaRPr>
          </a:p>
        </p:txBody>
      </p:sp>
      <p:sp>
        <p:nvSpPr>
          <p:cNvPr id="135" name="矩形" title=""/>
          <p:cNvSpPr/>
          <p:nvPr>
            <p:custDataLst>
              <p:tags r:id="rId5"/>
            </p:custDataLst>
          </p:nvPr>
        </p:nvSpPr>
        <p:spPr>
          <a:xfrm>
            <a:off x="612775" y="3750945"/>
            <a:ext cx="11152505" cy="1383665"/>
          </a:xfrm>
          <a:prstGeom prst="rect">
            <a:avLst/>
          </a:prstGeom>
          <a:solidFill>
            <a:schemeClr val="accent4">
              <a:lumMod val="40000"/>
              <a:lumOff val="60000"/>
            </a:schemeClr>
          </a:solidFill>
          <a:ln w="41275" cap="flat" cmpd="sng">
            <a:solidFill>
              <a:srgbClr val="C00000"/>
            </a:solidFill>
            <a:prstDash val="dash"/>
            <a:miter/>
          </a:ln>
        </p:spPr>
        <p:txBody>
          <a:bodyPr vert="horz" wrap="square" lIns="91440" tIns="45720" rIns="91440" bIns="45720" anchor="t" anchorCtr="0">
            <a:spAutoFit/>
          </a:bodyPr>
          <a:lstStyle/>
          <a:p>
            <a:pPr marL="0" indent="0" algn="l" eaLnBrk="1" latinLnBrk="0" hangingPunct="1">
              <a:lnSpc>
                <a:spcPct val="150000"/>
              </a:lnSpc>
              <a:spcBef>
                <a:spcPct val="0"/>
              </a:spcBef>
              <a:spcAft>
                <a:spcPct val="0"/>
              </a:spcAft>
              <a:buNone/>
            </a:pPr>
            <a:r>
              <a:rPr lang="zh-CN" altLang="en-US" sz="2800" b="1" i="0" u="none" strike="noStrike" kern="1200" cap="none" spc="0" baseline="0">
                <a:solidFill>
                  <a:schemeClr val="tx1"/>
                </a:solidFill>
                <a:latin typeface="微软雅黑" panose="020b0503020204020204" charset="-122"/>
                <a:ea typeface="微软雅黑"/>
                <a:cs typeface="微软雅黑" panose="020b0503020204020204" charset="-122"/>
              </a:rPr>
              <a:t>第一组推理中，“教师”和“律师”是相容的关系，他可以既是教师又是律师，这种推理就是</a:t>
            </a:r>
            <a:r>
              <a:rPr lang="zh-CN" altLang="en-US" sz="2800" b="1" i="0" u="none" strike="noStrike" kern="1200" cap="none" spc="0" baseline="0">
                <a:solidFill>
                  <a:srgbClr val="C00000"/>
                </a:solidFill>
                <a:latin typeface="微软雅黑" panose="020b0503020204020204" charset="-122"/>
                <a:ea typeface="微软雅黑"/>
                <a:cs typeface="微软雅黑" panose="020b0503020204020204" charset="-122"/>
              </a:rPr>
              <a:t>相容选言</a:t>
            </a:r>
            <a:r>
              <a:rPr lang="zh-CN" altLang="en-US" sz="2800" b="1" i="0" u="none" strike="noStrike" kern="1200" cap="none" spc="0" baseline="0">
                <a:solidFill>
                  <a:schemeClr val="tx1"/>
                </a:solidFill>
                <a:latin typeface="微软雅黑" panose="020b0503020204020204" charset="-122"/>
                <a:ea typeface="微软雅黑"/>
                <a:cs typeface="微软雅黑" panose="020b0503020204020204" charset="-122"/>
              </a:rPr>
              <a:t>推理。</a:t>
            </a:r>
            <a:endParaRPr lang="zh-CN" altLang="en-US" sz="2800" b="1" i="0" u="none" strike="noStrike" kern="1200" cap="none" spc="0" baseline="0">
              <a:solidFill>
                <a:schemeClr val="tx1"/>
              </a:solidFill>
              <a:latin typeface="微软雅黑" panose="020b0503020204020204" charset="-122"/>
              <a:ea typeface="微软雅黑"/>
              <a:cs typeface="微软雅黑" panose="020b0503020204020204" charset="-122"/>
            </a:endParaRPr>
          </a:p>
        </p:txBody>
      </p:sp>
      <p:sp>
        <p:nvSpPr>
          <p:cNvPr id="136" name="矩形" title=""/>
          <p:cNvSpPr/>
          <p:nvPr>
            <p:custDataLst>
              <p:tags r:id="rId6"/>
            </p:custDataLst>
          </p:nvPr>
        </p:nvSpPr>
        <p:spPr>
          <a:xfrm>
            <a:off x="3473449" y="1257623"/>
            <a:ext cx="2741610" cy="1720215"/>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ct val="15000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rPr>
              <a:t>②他是教师或律师，</a:t>
            </a:r>
            <a:endPar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l" eaLnBrk="1" latinLnBrk="0" hangingPunct="1">
              <a:lnSpc>
                <a:spcPct val="150000"/>
              </a:lnSpc>
              <a:spcBef>
                <a:spcPct val="0"/>
              </a:spcBef>
              <a:spcAft>
                <a:spcPct val="0"/>
              </a:spcAft>
              <a:buNone/>
            </a:pPr>
            <a:r>
              <a:rPr lang="zh-CN" altLang="en-US" sz="2400" b="1" i="0" u="sng" strike="noStrike" kern="1200" cap="none" spc="0" baseline="0">
                <a:solidFill>
                  <a:schemeClr val="tx1"/>
                </a:solidFill>
                <a:latin typeface="微软雅黑" panose="020b0503020204020204" charset="-122"/>
                <a:ea typeface="微软雅黑"/>
                <a:cs typeface="微软雅黑" panose="020b0503020204020204" charset="-122"/>
              </a:rPr>
              <a:t>他是教师，</a:t>
            </a:r>
            <a:endPar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l" eaLnBrk="1" latinLnBrk="0" hangingPunct="1">
              <a:lnSpc>
                <a:spcPct val="15000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rPr>
              <a:t>他不是律师。</a:t>
            </a:r>
            <a:endPar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endParaRPr>
          </a:p>
        </p:txBody>
      </p:sp>
      <p:sp>
        <p:nvSpPr>
          <p:cNvPr id="137" name="矩形" title=""/>
          <p:cNvSpPr/>
          <p:nvPr>
            <p:custDataLst>
              <p:tags r:id="rId7"/>
            </p:custDataLst>
          </p:nvPr>
        </p:nvSpPr>
        <p:spPr>
          <a:xfrm>
            <a:off x="6215062" y="1257940"/>
            <a:ext cx="2322511" cy="231394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ts val="350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①要么小李得冠军，要么小王得冠军</a:t>
            </a:r>
            <a:endPar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l" eaLnBrk="1" latinLnBrk="0" hangingPunct="1">
              <a:lnSpc>
                <a:spcPts val="3500"/>
              </a:lnSpc>
              <a:spcBef>
                <a:spcPct val="0"/>
              </a:spcBef>
              <a:spcAft>
                <a:spcPct val="0"/>
              </a:spcAft>
              <a:buNone/>
            </a:pPr>
            <a:r>
              <a:rPr lang="zh-CN" altLang="en-US" sz="2400" b="1" i="0" u="sng"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小李没有得冠军，</a:t>
            </a:r>
            <a:endPar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l" eaLnBrk="1" latinLnBrk="0" hangingPunct="1">
              <a:lnSpc>
                <a:spcPts val="350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小王得冠军。</a:t>
            </a:r>
            <a:endParaRPr lang="zh-CN" altLang="en-US" sz="2400" b="1" i="0" u="none" strike="noStrike" kern="1200" cap="none" spc="0" baseline="0">
              <a:solidFill>
                <a:schemeClr val="tx1"/>
              </a:solidFill>
              <a:latin typeface="Calibri"/>
              <a:ea typeface="宋体" panose="02010600030101010101" pitchFamily="2" charset="-122"/>
              <a:cs typeface="Calibri" panose="020f0502020204030204" charset="0"/>
            </a:endParaRPr>
          </a:p>
        </p:txBody>
      </p:sp>
      <p:sp>
        <p:nvSpPr>
          <p:cNvPr id="139" name="矩形" title=""/>
          <p:cNvSpPr/>
          <p:nvPr>
            <p:custDataLst>
              <p:tags r:id="rId8"/>
            </p:custDataLst>
          </p:nvPr>
        </p:nvSpPr>
        <p:spPr>
          <a:xfrm>
            <a:off x="9072563" y="1253178"/>
            <a:ext cx="2392362" cy="2313940"/>
          </a:xfrm>
          <a:prstGeom prst="rect">
            <a:avLst/>
          </a:prstGeom>
          <a:noFill/>
          <a:ln w="9525" cap="flat" cmpd="sng">
            <a:noFill/>
            <a:prstDash val="solid"/>
            <a:miter/>
          </a:ln>
        </p:spPr>
        <p:txBody>
          <a:bodyPr vert="horz" wrap="square" lIns="91440" tIns="45720" rIns="91440" bIns="45720" anchor="t" anchorCtr="0">
            <a:spAutoFit/>
          </a:bodyPr>
          <a:lstStyle/>
          <a:p>
            <a:pPr marL="0" indent="0" algn="l" eaLnBrk="1" latinLnBrk="0" hangingPunct="1">
              <a:lnSpc>
                <a:spcPts val="350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②要么小李得冠军，要么小王得冠军</a:t>
            </a:r>
            <a:endPar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l" eaLnBrk="1" latinLnBrk="0" hangingPunct="1">
              <a:lnSpc>
                <a:spcPts val="3500"/>
              </a:lnSpc>
              <a:spcBef>
                <a:spcPct val="0"/>
              </a:spcBef>
              <a:spcAft>
                <a:spcPct val="0"/>
              </a:spcAft>
              <a:buNone/>
            </a:pPr>
            <a:r>
              <a:rPr lang="zh-CN" altLang="en-US" sz="2400" b="1" i="0" u="sng"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小李得了冠军，</a:t>
            </a:r>
            <a:endPar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l" eaLnBrk="1" latinLnBrk="0" hangingPunct="1">
              <a:lnSpc>
                <a:spcPts val="350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小王没有得冠军。</a:t>
            </a:r>
            <a:endParaRPr lang="zh-CN" altLang="en-US" sz="2400" b="0" i="0" u="none" strike="noStrike" kern="1200" cap="none" spc="0" baseline="0">
              <a:solidFill>
                <a:schemeClr val="tx1"/>
              </a:solidFill>
              <a:latin typeface="Calibri"/>
              <a:ea typeface="宋体" panose="02010600030101010101" pitchFamily="2" charset="-122"/>
              <a:cs typeface="Calibri" panose="020f0502020204030204" charset="0"/>
            </a:endParaRPr>
          </a:p>
        </p:txBody>
      </p:sp>
      <p:sp>
        <p:nvSpPr>
          <p:cNvPr id="140" name="矩形" title=""/>
          <p:cNvSpPr/>
          <p:nvPr>
            <p:custDataLst>
              <p:tags r:id="rId9"/>
            </p:custDataLst>
          </p:nvPr>
        </p:nvSpPr>
        <p:spPr>
          <a:xfrm>
            <a:off x="612775" y="5395595"/>
            <a:ext cx="11153140" cy="737235"/>
          </a:xfrm>
          <a:prstGeom prst="rect">
            <a:avLst/>
          </a:prstGeom>
          <a:solidFill>
            <a:schemeClr val="accent1">
              <a:lumMod val="20000"/>
              <a:lumOff val="80000"/>
            </a:schemeClr>
          </a:solidFill>
          <a:ln w="41275" cap="flat" cmpd="sng">
            <a:solidFill>
              <a:srgbClr val="C00000"/>
            </a:solidFill>
            <a:prstDash val="dash"/>
            <a:miter/>
          </a:ln>
        </p:spPr>
        <p:txBody>
          <a:bodyPr vert="horz" wrap="square" lIns="91440" tIns="45720" rIns="91440" bIns="45720" anchor="t" anchorCtr="0">
            <a:spAutoFit/>
          </a:bodyPr>
          <a:lstStyle/>
          <a:p>
            <a:pPr marL="0" indent="0" algn="l" eaLnBrk="1" latinLnBrk="0" hangingPunct="1">
              <a:lnSpc>
                <a:spcPct val="150000"/>
              </a:lnSpc>
              <a:spcBef>
                <a:spcPct val="0"/>
              </a:spcBef>
              <a:spcAft>
                <a:spcPct val="0"/>
              </a:spcAft>
              <a:buNone/>
            </a:pPr>
            <a:r>
              <a:rPr lang="zh-CN" altLang="en-US" sz="2800" b="1" i="0" u="none"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第二组推理中“冠军”只有一个， 这种推理就是</a:t>
            </a:r>
            <a:r>
              <a:rPr lang="zh-CN" altLang="en-US" sz="2800" b="1" i="0" u="none" strike="noStrike" kern="1200" cap="none" spc="0" baseline="0">
                <a:solidFill>
                  <a:srgbClr val="C00000"/>
                </a:solidFill>
                <a:latin typeface="微软雅黑" panose="020b0503020204020204" charset="-122"/>
                <a:ea typeface="微软雅黑"/>
                <a:cs typeface="微软雅黑" panose="020b0503020204020204" charset="-122"/>
                <a:sym typeface="宋体" panose="02010600030101010101" pitchFamily="2" charset="-122"/>
              </a:rPr>
              <a:t>不相容选言</a:t>
            </a:r>
            <a:r>
              <a:rPr lang="zh-CN" altLang="en-US" sz="2800" b="1" i="0" u="none" strike="noStrike" kern="1200" cap="none" spc="0" baseline="0">
                <a:solidFill>
                  <a:schemeClr val="tx1"/>
                </a:solidFill>
                <a:latin typeface="微软雅黑" panose="020b0503020204020204" charset="-122"/>
                <a:ea typeface="微软雅黑"/>
                <a:cs typeface="微软雅黑" panose="020b0503020204020204" charset="-122"/>
                <a:sym typeface="宋体" panose="02010600030101010101" pitchFamily="2" charset="-122"/>
              </a:rPr>
              <a:t>推理。</a:t>
            </a:r>
            <a:endParaRPr lang="zh-CN" altLang="en-US" sz="2800" b="1" i="0" u="none" strike="noStrike" kern="1200" cap="none" spc="0" baseline="0">
              <a:solidFill>
                <a:schemeClr val="tx1"/>
              </a:solidFill>
              <a:latin typeface="微软雅黑" panose="020b0503020204020204" charset="-122"/>
              <a:ea typeface="微软雅黑"/>
              <a:cs typeface="微软雅黑" panose="020b0503020204020204" charset="-122"/>
            </a:endParaRPr>
          </a:p>
        </p:txBody>
      </p:sp>
      <p:sp>
        <p:nvSpPr>
          <p:cNvPr id="7" name="菱形 6" title=""/>
          <p:cNvSpPr/>
          <p:nvPr>
            <p:custDataLst>
              <p:tags r:id="rId10"/>
            </p:custDataLst>
          </p:nvPr>
        </p:nvSpPr>
        <p:spPr>
          <a:xfrm>
            <a:off x="906932" y="282992"/>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2" name="文本框 1" title=""/>
          <p:cNvSpPr txBox="1"/>
          <p:nvPr>
            <p:custDataLst>
              <p:tags r:id="rId11"/>
            </p:custDataLst>
          </p:nvPr>
        </p:nvSpPr>
        <p:spPr>
          <a:xfrm>
            <a:off x="1739265" y="346710"/>
            <a:ext cx="4091940" cy="583565"/>
          </a:xfrm>
          <a:prstGeom prst="rect">
            <a:avLst/>
          </a:prstGeom>
          <a:solidFill>
            <a:schemeClr val="accent2"/>
          </a:solidFill>
        </p:spPr>
        <p:txBody>
          <a:bodyPr wrap="square" rtlCol="0">
            <a:spAutoFit/>
          </a:bodyPr>
          <a:lstStyle/>
          <a:p>
            <a:r>
              <a:rPr lang="en-US" altLang="zh-CN" sz="3200" b="1">
                <a:solidFill>
                  <a:srgbClr val="1F2DA8"/>
                </a:solidFill>
                <a:latin typeface="微软雅黑" panose="020b0503020204020204" charset="-122"/>
                <a:ea typeface="微软雅黑"/>
                <a:cs typeface="微软雅黑" panose="020b0503020204020204" charset="-122"/>
              </a:rPr>
              <a:t>3.</a:t>
            </a:r>
            <a:r>
              <a:rPr lang="zh-CN" altLang="en-US" sz="3200" b="1">
                <a:solidFill>
                  <a:srgbClr val="1F2DA8"/>
                </a:solidFill>
                <a:latin typeface="微软雅黑" panose="020b0503020204020204" charset="-122"/>
                <a:ea typeface="微软雅黑"/>
                <a:cs typeface="微软雅黑" panose="020b0503020204020204" charset="-122"/>
              </a:rPr>
              <a:t>选言推理（排除法）</a:t>
            </a:r>
            <a:endParaRPr lang="zh-CN" altLang="en-US" sz="3200" b="1">
              <a:solidFill>
                <a:srgbClr val="1F2DA8"/>
              </a:solidFill>
              <a:latin typeface="微软雅黑" panose="020b0503020204020204" charset="-122"/>
              <a:ea typeface="微软雅黑"/>
              <a:cs typeface="微软雅黑" panose="020b0503020204020204"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edge">
                                      <p:cBhvr>
                                        <p:cTn id="7" dur="2000"/>
                                        <p:tgtEl>
                                          <p:spTgt spid="13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5"/>
                                        </p:tgtEl>
                                        <p:attrNameLst>
                                          <p:attrName>style.visibility</p:attrName>
                                        </p:attrNameLst>
                                      </p:cBhvr>
                                      <p:to>
                                        <p:strVal val="visible"/>
                                      </p:to>
                                    </p:set>
                                    <p:animEffect transition="in" filter="diamond(in)">
                                      <p:cBhvr>
                                        <p:cTn id="12" dur="2000"/>
                                        <p:tgtEl>
                                          <p:spTgt spid="13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diamond(in)">
                                      <p:cBhvr>
                                        <p:cTn id="17"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40" grpId="0" animBg="1"/>
      <p:bldP spid="134"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3" name="矩形 2" title=""/>
          <p:cNvSpPr/>
          <p:nvPr>
            <p:custDataLst>
              <p:tags r:id="rId3"/>
            </p:custDataLst>
          </p:nvPr>
        </p:nvSpPr>
        <p:spPr>
          <a:xfrm>
            <a:off x="193040" y="675640"/>
            <a:ext cx="11851640" cy="795020"/>
          </a:xfrm>
          <a:prstGeom prst="rect">
            <a:avLst/>
          </a:prstGeom>
        </p:spPr>
        <p:txBody>
          <a:bodyPr wrap="square" lIns="121875" tIns="60936" rIns="121875" bIns="60936">
            <a:noAutofit/>
          </a:bodyPr>
          <a:lstStyle/>
          <a:p>
            <a:pPr algn="just">
              <a:lnSpc>
                <a:spcPct val="150000"/>
              </a:lnSpc>
              <a:spcAft>
                <a:spcPct val="0"/>
              </a:spcAft>
            </a:pPr>
            <a:r>
              <a:rPr lang="zh-CN" altLang="zh-CN" sz="2800" b="1" kern="100">
                <a:latin typeface="宋体" panose="02010600030101010101" pitchFamily="2" charset="-122"/>
                <a:ea typeface="MS Gothic" panose="020b0609070205080204" pitchFamily="49" charset="-128"/>
                <a:cs typeface="MS Gothic" panose="020b0609070205080204" pitchFamily="49" charset="-128"/>
                <a:sym typeface="+mn-ea"/>
              </a:rPr>
              <a:t>►</a:t>
            </a:r>
            <a:r>
              <a:rPr lang="zh-CN" altLang="zh-CN" sz="2800" b="1" u="sng" kern="100">
                <a:solidFill>
                  <a:srgbClr val="C00000"/>
                </a:solidFill>
                <a:latin typeface="+mn-ea"/>
                <a:cs typeface="+mn-ea"/>
                <a:sym typeface="+mn-ea"/>
              </a:rPr>
              <a:t>一件事共有</a:t>
            </a:r>
            <a:r>
              <a:rPr lang="en-US" altLang="zh-CN" sz="2800" b="1" u="sng" kern="100">
                <a:solidFill>
                  <a:srgbClr val="C00000"/>
                </a:solidFill>
                <a:latin typeface="+mn-ea"/>
                <a:cs typeface="+mn-ea"/>
                <a:sym typeface="+mn-ea"/>
              </a:rPr>
              <a:t>n</a:t>
            </a:r>
            <a:r>
              <a:rPr lang="zh-CN" altLang="zh-CN" sz="2800" b="1" u="sng" kern="100">
                <a:solidFill>
                  <a:srgbClr val="C00000"/>
                </a:solidFill>
                <a:latin typeface="+mn-ea"/>
                <a:cs typeface="+mn-ea"/>
                <a:sym typeface="+mn-ea"/>
              </a:rPr>
              <a:t>种可能，排除</a:t>
            </a:r>
            <a:r>
              <a:rPr lang="en-US" altLang="zh-CN" sz="2800" b="1" u="sng" kern="100">
                <a:solidFill>
                  <a:srgbClr val="C00000"/>
                </a:solidFill>
                <a:latin typeface="+mn-ea"/>
                <a:cs typeface="+mn-ea"/>
                <a:sym typeface="+mn-ea"/>
              </a:rPr>
              <a:t>(n</a:t>
            </a:r>
            <a:r>
              <a:rPr lang="zh-CN" altLang="zh-CN" sz="2800" b="1" u="sng" kern="100">
                <a:solidFill>
                  <a:srgbClr val="C00000"/>
                </a:solidFill>
                <a:latin typeface="+mn-ea"/>
                <a:cs typeface="+mn-ea"/>
                <a:sym typeface="+mn-ea"/>
              </a:rPr>
              <a:t>－</a:t>
            </a:r>
            <a:r>
              <a:rPr lang="en-US" altLang="zh-CN" sz="2800" b="1" u="sng" kern="100">
                <a:solidFill>
                  <a:srgbClr val="C00000"/>
                </a:solidFill>
                <a:latin typeface="+mn-ea"/>
                <a:cs typeface="+mn-ea"/>
                <a:sym typeface="+mn-ea"/>
              </a:rPr>
              <a:t>1)</a:t>
            </a:r>
            <a:r>
              <a:rPr lang="zh-CN" altLang="zh-CN" sz="2800" b="1" u="sng" kern="100">
                <a:solidFill>
                  <a:srgbClr val="C00000"/>
                </a:solidFill>
                <a:latin typeface="+mn-ea"/>
                <a:cs typeface="+mn-ea"/>
                <a:sym typeface="+mn-ea"/>
              </a:rPr>
              <a:t>种，剩下最后一种就成为必然</a:t>
            </a:r>
            <a:r>
              <a:rPr lang="zh-CN" altLang="zh-CN" sz="2800" b="1" kern="100">
                <a:latin typeface="+mn-ea"/>
                <a:cs typeface="+mn-ea"/>
                <a:sym typeface="+mn-ea"/>
              </a:rPr>
              <a:t>。</a:t>
            </a:r>
            <a:endParaRPr lang="zh-CN" altLang="zh-CN" sz="2800" b="1" kern="100">
              <a:latin typeface="+mn-ea"/>
              <a:cs typeface="+mn-ea"/>
            </a:endParaRPr>
          </a:p>
          <a:p>
            <a:pPr algn="just">
              <a:lnSpc>
                <a:spcPct val="150000"/>
              </a:lnSpc>
              <a:spcAft>
                <a:spcPct val="0"/>
              </a:spcAft>
            </a:pPr>
            <a:endParaRPr lang="zh-CN" altLang="zh-CN" sz="2800" b="1" kern="100">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endParaRPr lang="zh-CN" altLang="zh-CN" sz="2800" b="1" kern="100">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endParaRPr lang="zh-CN" altLang="zh-CN" sz="2800" b="1" kern="100">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r>
              <a:rPr lang="en-US" altLang="zh-CN" sz="2800" b="1" kern="100">
                <a:solidFill>
                  <a:srgbClr val="0000FF"/>
                </a:solidFill>
                <a:latin typeface="Times New Roman" panose="02020603050405020304" charset="0"/>
                <a:ea typeface="方正中等线简体" pitchFamily="65" charset="-122"/>
                <a:cs typeface="Times New Roman" panose="02020603050405020304" charset="0"/>
              </a:rPr>
              <a:t>          </a:t>
            </a:r>
            <a:endParaRPr lang="en-US" altLang="zh-CN" sz="2800" b="1" kern="100">
              <a:solidFill>
                <a:srgbClr val="0000FF"/>
              </a:solidFill>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endParaRPr lang="en-US" altLang="zh-CN" sz="2800" b="1" kern="100">
              <a:solidFill>
                <a:srgbClr val="0000FF"/>
              </a:solidFill>
              <a:effectLst/>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endParaRPr lang="en-US" altLang="zh-CN" sz="2800" b="1" kern="100">
              <a:solidFill>
                <a:srgbClr val="0000FF"/>
              </a:solidFill>
              <a:effectLst/>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endParaRPr lang="en-US" altLang="zh-CN" sz="2800" b="1" kern="100">
              <a:solidFill>
                <a:srgbClr val="0000FF"/>
              </a:solidFill>
              <a:effectLst/>
              <a:latin typeface="Times New Roman" panose="02020603050405020304" charset="0"/>
              <a:ea typeface="方正中等线简体" pitchFamily="65" charset="-122"/>
              <a:cs typeface="Times New Roman" panose="02020603050405020304" charset="0"/>
            </a:endParaRPr>
          </a:p>
          <a:p>
            <a:pPr algn="just">
              <a:lnSpc>
                <a:spcPct val="150000"/>
              </a:lnSpc>
              <a:spcAft>
                <a:spcPct val="0"/>
              </a:spcAft>
            </a:pPr>
            <a:endParaRPr lang="zh-CN" altLang="zh-CN" sz="2800" b="1" kern="10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p:txBody>
      </p:sp>
      <p:sp>
        <p:nvSpPr>
          <p:cNvPr id="7" name="菱形 6" title=""/>
          <p:cNvSpPr/>
          <p:nvPr>
            <p:custDataLst>
              <p:tags r:id="rId4"/>
            </p:custDataLst>
          </p:nvPr>
        </p:nvSpPr>
        <p:spPr>
          <a:xfrm>
            <a:off x="623087" y="106462"/>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2" name="文本框 1" title=""/>
          <p:cNvSpPr txBox="1"/>
          <p:nvPr>
            <p:custDataLst>
              <p:tags r:id="rId5"/>
            </p:custDataLst>
          </p:nvPr>
        </p:nvSpPr>
        <p:spPr>
          <a:xfrm>
            <a:off x="1529080" y="182245"/>
            <a:ext cx="4091940" cy="583565"/>
          </a:xfrm>
          <a:prstGeom prst="rect">
            <a:avLst/>
          </a:prstGeom>
          <a:solidFill>
            <a:schemeClr val="accent2"/>
          </a:solidFill>
        </p:spPr>
        <p:txBody>
          <a:bodyPr wrap="square" rtlCol="0">
            <a:spAutoFit/>
          </a:bodyPr>
          <a:lstStyle/>
          <a:p>
            <a:r>
              <a:rPr lang="en-US" altLang="zh-CN" sz="3200" b="1">
                <a:solidFill>
                  <a:srgbClr val="1F2DA8"/>
                </a:solidFill>
                <a:latin typeface="微软雅黑" panose="020b0503020204020204" charset="-122"/>
                <a:ea typeface="微软雅黑"/>
                <a:cs typeface="微软雅黑" panose="020b0503020204020204" charset="-122"/>
              </a:rPr>
              <a:t>3.</a:t>
            </a:r>
            <a:r>
              <a:rPr lang="zh-CN" altLang="en-US" sz="3200" b="1">
                <a:solidFill>
                  <a:srgbClr val="1F2DA8"/>
                </a:solidFill>
                <a:latin typeface="微软雅黑" panose="020b0503020204020204" charset="-122"/>
                <a:ea typeface="微软雅黑"/>
                <a:cs typeface="微软雅黑" panose="020b0503020204020204" charset="-122"/>
              </a:rPr>
              <a:t>选言推理（排除法）</a:t>
            </a:r>
            <a:endParaRPr lang="zh-CN" altLang="en-US" sz="3200" b="1">
              <a:solidFill>
                <a:srgbClr val="1F2DA8"/>
              </a:solidFill>
              <a:latin typeface="微软雅黑" panose="020b0503020204020204" charset="-122"/>
              <a:ea typeface="微软雅黑"/>
              <a:cs typeface="微软雅黑" panose="020b0503020204020204" charset="-122"/>
            </a:endParaRPr>
          </a:p>
        </p:txBody>
      </p:sp>
      <p:sp>
        <p:nvSpPr>
          <p:cNvPr id="4" name="文本框 3" title=""/>
          <p:cNvSpPr txBox="1"/>
          <p:nvPr>
            <p:custDataLst>
              <p:tags r:id="rId6"/>
            </p:custDataLst>
          </p:nvPr>
        </p:nvSpPr>
        <p:spPr>
          <a:xfrm>
            <a:off x="355600" y="1470660"/>
            <a:ext cx="11216640" cy="953135"/>
          </a:xfrm>
          <a:prstGeom prst="rect">
            <a:avLst/>
          </a:prstGeom>
          <a:noFill/>
        </p:spPr>
        <p:txBody>
          <a:bodyPr wrap="square" rtlCol="0" anchor="t">
            <a:spAutoFit/>
          </a:bodyPr>
          <a:lstStyle/>
          <a:p>
            <a:pPr algn="just">
              <a:lnSpc>
                <a:spcPct val="100000"/>
              </a:lnSpc>
              <a:spcAft>
                <a:spcPct val="0"/>
              </a:spcAft>
            </a:pPr>
            <a:r>
              <a:rPr lang="en-US" altLang="zh-CN" sz="2800" b="1" kern="100">
                <a:solidFill>
                  <a:srgbClr val="7030A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zh-CN" sz="2800" b="1" kern="100">
                <a:solidFill>
                  <a:srgbClr val="7030A0"/>
                </a:solidFill>
                <a:latin typeface="华文楷体" panose="02010600040101010101" pitchFamily="2" charset="-122"/>
                <a:ea typeface="华文楷体" panose="02010600040101010101" pitchFamily="2" charset="-122"/>
                <a:cs typeface="华文楷体" panose="02010600040101010101" pitchFamily="2" charset="-122"/>
                <a:sym typeface="+mn-ea"/>
              </a:rPr>
              <a:t>求石兽于水中，竟不可得。以为顺流下矣，棹数小舟曳铁钯，寻十余里无迹。</a:t>
            </a:r>
            <a:r>
              <a:rPr lang="en-US" altLang="zh-CN" sz="2800" b="1" kern="100">
                <a:solidFill>
                  <a:srgbClr val="7030A0"/>
                </a:solidFill>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zh-CN" sz="2800" b="1" kern="100">
                <a:solidFill>
                  <a:srgbClr val="7030A0"/>
                </a:solidFill>
                <a:latin typeface="华文楷体" panose="02010600040101010101" pitchFamily="2" charset="-122"/>
                <a:ea typeface="华文楷体" panose="02010600040101010101" pitchFamily="2" charset="-122"/>
                <a:cs typeface="华文楷体" panose="02010600040101010101" pitchFamily="2" charset="-122"/>
                <a:sym typeface="+mn-ea"/>
              </a:rPr>
              <a:t>《河中石兽》</a:t>
            </a:r>
            <a:r>
              <a:rPr lang="en-US" altLang="zh-CN" sz="2800" b="1" kern="100">
                <a:solidFill>
                  <a:srgbClr val="7030A0"/>
                </a:solidFill>
                <a:latin typeface="华文楷体" panose="02010600040101010101" pitchFamily="2" charset="-122"/>
                <a:ea typeface="华文楷体" panose="02010600040101010101" pitchFamily="2" charset="-122"/>
                <a:cs typeface="华文楷体" panose="02010600040101010101" pitchFamily="2" charset="-122"/>
                <a:sym typeface="+mn-ea"/>
              </a:rPr>
              <a:t>)</a:t>
            </a:r>
            <a:endParaRPr lang="en-US" altLang="zh-CN" sz="2800" b="1" kern="100">
              <a:solidFill>
                <a:srgbClr val="7030A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5" name="文本框 4" title=""/>
          <p:cNvSpPr txBox="1"/>
          <p:nvPr>
            <p:custDataLst>
              <p:tags r:id="rId7"/>
            </p:custDataLst>
          </p:nvPr>
        </p:nvSpPr>
        <p:spPr>
          <a:xfrm>
            <a:off x="426085" y="2423795"/>
            <a:ext cx="11210290" cy="2437765"/>
          </a:xfrm>
          <a:prstGeom prst="rect">
            <a:avLst/>
          </a:prstGeom>
          <a:noFill/>
        </p:spPr>
        <p:txBody>
          <a:bodyPr wrap="square" rtlCol="0" anchor="t">
            <a:spAutoFit/>
          </a:bodyPr>
          <a:lstStyle/>
          <a:p>
            <a:pPr algn="just" fontAlgn="auto">
              <a:lnSpc>
                <a:spcPts val="3660"/>
              </a:lnSpc>
              <a:spcAft>
                <a:spcPct val="0"/>
              </a:spcAft>
            </a:pPr>
            <a:r>
              <a:rPr lang="en-US" altLang="zh-CN" sz="2800" b="1" kern="100">
                <a:latin typeface="微软雅黑" panose="020b0503020204020204" charset="-122"/>
                <a:ea typeface="微软雅黑"/>
                <a:cs typeface="微软雅黑" panose="020b0503020204020204" charset="-122"/>
                <a:sym typeface="+mn-ea"/>
              </a:rPr>
              <a:t>       </a:t>
            </a:r>
            <a:r>
              <a:rPr lang="zh-CN" altLang="zh-CN" sz="2800" b="1" kern="100">
                <a:latin typeface="微软雅黑" panose="020b0503020204020204" charset="-122"/>
                <a:ea typeface="微软雅黑"/>
                <a:cs typeface="微软雅黑" panose="020b0503020204020204" charset="-122"/>
                <a:sym typeface="+mn-ea"/>
              </a:rPr>
              <a:t>老河兵凭借自己的丰富经验，使用排除法，判断出石兽在上游。他的推理过程是这样的：</a:t>
            </a:r>
            <a:endParaRPr lang="zh-CN" altLang="zh-CN" sz="2800" b="1" kern="100">
              <a:latin typeface="微软雅黑" panose="020b0503020204020204" charset="-122"/>
              <a:ea typeface="微软雅黑"/>
              <a:cs typeface="微软雅黑" panose="020b0503020204020204" charset="-122"/>
            </a:endParaRPr>
          </a:p>
          <a:p>
            <a:pPr algn="just" fontAlgn="auto">
              <a:lnSpc>
                <a:spcPts val="3660"/>
              </a:lnSpc>
              <a:spcAft>
                <a:spcPct val="0"/>
              </a:spcAft>
            </a:pPr>
            <a:r>
              <a:rPr lang="en-US" altLang="zh-CN" sz="2800" b="1" kern="100">
                <a:solidFill>
                  <a:srgbClr val="0000FF"/>
                </a:solidFill>
                <a:latin typeface="微软雅黑" panose="020b0503020204020204" charset="-122"/>
                <a:ea typeface="微软雅黑"/>
                <a:cs typeface="微软雅黑" panose="020b0503020204020204" charset="-122"/>
                <a:sym typeface="+mn-ea"/>
              </a:rPr>
              <a:t>       </a:t>
            </a:r>
            <a:r>
              <a:rPr lang="zh-CN" altLang="zh-CN" sz="2800" b="1" kern="100">
                <a:solidFill>
                  <a:srgbClr val="0000FF"/>
                </a:solidFill>
                <a:latin typeface="微软雅黑" panose="020b0503020204020204" charset="-122"/>
                <a:ea typeface="微软雅黑"/>
                <a:cs typeface="微软雅黑" panose="020b0503020204020204" charset="-122"/>
                <a:sym typeface="+mn-ea"/>
              </a:rPr>
              <a:t>石兽要么在原处，要么在下游，要么在上游</a:t>
            </a:r>
            <a:endParaRPr lang="zh-CN" altLang="zh-CN" sz="2800" b="1" kern="100">
              <a:solidFill>
                <a:srgbClr val="0000FF"/>
              </a:solidFill>
              <a:latin typeface="微软雅黑" panose="020b0503020204020204" charset="-122"/>
              <a:ea typeface="微软雅黑"/>
              <a:cs typeface="微软雅黑" panose="020b0503020204020204" charset="-122"/>
            </a:endParaRPr>
          </a:p>
          <a:p>
            <a:pPr algn="just" fontAlgn="auto">
              <a:lnSpc>
                <a:spcPts val="3660"/>
              </a:lnSpc>
              <a:spcAft>
                <a:spcPct val="0"/>
              </a:spcAft>
            </a:pPr>
            <a:r>
              <a:rPr lang="en-US" altLang="zh-CN" sz="2800" b="1" kern="100">
                <a:solidFill>
                  <a:srgbClr val="0000FF"/>
                </a:solidFill>
                <a:latin typeface="微软雅黑" panose="020b0503020204020204" charset="-122"/>
                <a:ea typeface="微软雅黑"/>
                <a:cs typeface="微软雅黑" panose="020b0503020204020204" charset="-122"/>
                <a:sym typeface="+mn-ea"/>
              </a:rPr>
              <a:t>        </a:t>
            </a:r>
            <a:r>
              <a:rPr lang="en-US" altLang="zh-CN" sz="2800" b="1" kern="100">
                <a:solidFill>
                  <a:schemeClr val="tx1"/>
                </a:solidFill>
                <a:latin typeface="微软雅黑" panose="020b0503020204020204" charset="-122"/>
                <a:ea typeface="微软雅黑"/>
                <a:cs typeface="微软雅黑" panose="020b0503020204020204" charset="-122"/>
                <a:sym typeface="+mn-ea"/>
              </a:rPr>
              <a:t>→</a:t>
            </a:r>
            <a:r>
              <a:rPr lang="zh-CN" altLang="zh-CN" sz="2800" b="1" kern="100">
                <a:solidFill>
                  <a:srgbClr val="0000FF"/>
                </a:solidFill>
                <a:latin typeface="微软雅黑" panose="020b0503020204020204" charset="-122"/>
                <a:ea typeface="微软雅黑"/>
                <a:cs typeface="微软雅黑" panose="020b0503020204020204" charset="-122"/>
                <a:sym typeface="+mn-ea"/>
              </a:rPr>
              <a:t>石兽不在原处，也不在下游</a:t>
            </a:r>
            <a:endParaRPr lang="zh-CN" altLang="zh-CN" sz="2800" b="1" kern="100">
              <a:solidFill>
                <a:srgbClr val="0000FF"/>
              </a:solidFill>
              <a:latin typeface="微软雅黑" panose="020b0503020204020204" charset="-122"/>
              <a:ea typeface="微软雅黑"/>
              <a:cs typeface="微软雅黑" panose="020b0503020204020204" charset="-122"/>
            </a:endParaRPr>
          </a:p>
          <a:p>
            <a:pPr algn="just" fontAlgn="auto">
              <a:lnSpc>
                <a:spcPts val="3660"/>
              </a:lnSpc>
              <a:spcAft>
                <a:spcPct val="0"/>
              </a:spcAft>
            </a:pPr>
            <a:r>
              <a:rPr lang="en-US" altLang="zh-CN" sz="2800" b="1" kern="100">
                <a:solidFill>
                  <a:srgbClr val="0000FF"/>
                </a:solidFill>
                <a:latin typeface="微软雅黑" panose="020b0503020204020204" charset="-122"/>
                <a:ea typeface="微软雅黑"/>
                <a:cs typeface="微软雅黑" panose="020b0503020204020204" charset="-122"/>
                <a:sym typeface="+mn-ea"/>
              </a:rPr>
              <a:t>        </a:t>
            </a:r>
            <a:r>
              <a:rPr lang="en-US" altLang="zh-CN" sz="2800" b="1" kern="100">
                <a:latin typeface="微软雅黑" panose="020b0503020204020204" charset="-122"/>
                <a:ea typeface="微软雅黑"/>
                <a:cs typeface="微软雅黑" panose="020b0503020204020204" charset="-122"/>
                <a:sym typeface="+mn-ea"/>
              </a:rPr>
              <a:t>→</a:t>
            </a:r>
            <a:r>
              <a:rPr lang="zh-CN" altLang="zh-CN" sz="2800" b="1" kern="100">
                <a:solidFill>
                  <a:srgbClr val="0000FF"/>
                </a:solidFill>
                <a:latin typeface="微软雅黑" panose="020b0503020204020204" charset="-122"/>
                <a:ea typeface="微软雅黑"/>
                <a:cs typeface="微软雅黑" panose="020b0503020204020204" charset="-122"/>
                <a:sym typeface="+mn-ea"/>
              </a:rPr>
              <a:t>所以，石兽在上游</a:t>
            </a:r>
            <a:r>
              <a:rPr lang="en-US" altLang="zh-CN" sz="2800" b="1" kern="100">
                <a:solidFill>
                  <a:srgbClr val="0000FF"/>
                </a:solidFill>
                <a:latin typeface="微软雅黑" panose="020b0503020204020204" charset="-122"/>
                <a:ea typeface="微软雅黑"/>
                <a:cs typeface="微软雅黑" panose="020b0503020204020204" charset="-122"/>
                <a:sym typeface="+mn-ea"/>
              </a:rPr>
              <a:t>                     </a:t>
            </a:r>
            <a:endParaRPr lang="en-US" altLang="zh-CN" sz="2800" b="1" kern="100">
              <a:solidFill>
                <a:srgbClr val="0000FF"/>
              </a:solidFill>
              <a:latin typeface="微软雅黑" panose="020b0503020204020204" charset="-122"/>
              <a:ea typeface="微软雅黑"/>
              <a:cs typeface="微软雅黑" panose="020b0503020204020204" charset="-122"/>
              <a:sym typeface="+mn-ea"/>
            </a:endParaRPr>
          </a:p>
        </p:txBody>
      </p:sp>
      <p:sp>
        <p:nvSpPr>
          <p:cNvPr id="6" name="文本框 5" title=""/>
          <p:cNvSpPr txBox="1"/>
          <p:nvPr>
            <p:custDataLst>
              <p:tags r:id="rId8"/>
            </p:custDataLst>
          </p:nvPr>
        </p:nvSpPr>
        <p:spPr>
          <a:xfrm>
            <a:off x="6236335" y="4038600"/>
            <a:ext cx="6096000" cy="737235"/>
          </a:xfrm>
          <a:prstGeom prst="rect">
            <a:avLst/>
          </a:prstGeom>
          <a:noFill/>
        </p:spPr>
        <p:txBody>
          <a:bodyPr wrap="square" rtlCol="0" anchor="t">
            <a:spAutoFit/>
          </a:bodyPr>
          <a:lstStyle/>
          <a:p>
            <a:pPr algn="just">
              <a:lnSpc>
                <a:spcPct val="150000"/>
              </a:lnSpc>
              <a:spcAft>
                <a:spcPct val="0"/>
              </a:spcAft>
            </a:pPr>
            <a:r>
              <a:rPr lang="zh-CN" altLang="zh-CN" sz="2800" b="1" kern="100">
                <a:solidFill>
                  <a:srgbClr val="C00000"/>
                </a:solidFill>
                <a:effectLst/>
                <a:latin typeface="+mn-ea"/>
                <a:cs typeface="+mn-ea"/>
                <a:sym typeface="+mn-ea"/>
              </a:rPr>
              <a:t>（排除法</a:t>
            </a:r>
            <a:r>
              <a:rPr lang="en-US" altLang="zh-CN" sz="2800" b="1" kern="100">
                <a:solidFill>
                  <a:srgbClr val="C00000"/>
                </a:solidFill>
                <a:effectLst/>
                <a:latin typeface="+mn-ea"/>
                <a:cs typeface="+mn-ea"/>
                <a:sym typeface="+mn-ea"/>
              </a:rPr>
              <a:t>  </a:t>
            </a:r>
            <a:r>
              <a:rPr lang="zh-CN" altLang="en-US" sz="2800" b="1" kern="100">
                <a:solidFill>
                  <a:srgbClr val="C00000"/>
                </a:solidFill>
                <a:effectLst/>
                <a:latin typeface="+mn-ea"/>
                <a:cs typeface="+mn-ea"/>
                <a:sym typeface="+mn-ea"/>
              </a:rPr>
              <a:t>排中律的运用</a:t>
            </a:r>
            <a:r>
              <a:rPr lang="zh-CN" altLang="zh-CN" sz="2800" b="1" kern="100">
                <a:solidFill>
                  <a:srgbClr val="C00000"/>
                </a:solidFill>
                <a:effectLst/>
                <a:latin typeface="+mn-ea"/>
                <a:cs typeface="+mn-ea"/>
                <a:sym typeface="+mn-ea"/>
              </a:rPr>
              <a:t>）</a:t>
            </a:r>
            <a:endParaRPr lang="zh-CN" altLang="zh-CN" sz="2800" b="1" kern="100">
              <a:solidFill>
                <a:srgbClr val="C00000"/>
              </a:solidFill>
              <a:effectLst/>
              <a:latin typeface="+mn-ea"/>
              <a:cs typeface="+mn-ea"/>
              <a:sym typeface="+mn-ea"/>
            </a:endParaRPr>
          </a:p>
        </p:txBody>
      </p:sp>
      <p:sp>
        <p:nvSpPr>
          <p:cNvPr id="8" name="文本框 7" title=""/>
          <p:cNvSpPr txBox="1"/>
          <p:nvPr>
            <p:custDataLst>
              <p:tags r:id="rId9"/>
            </p:custDataLst>
          </p:nvPr>
        </p:nvSpPr>
        <p:spPr>
          <a:xfrm>
            <a:off x="410845" y="4861560"/>
            <a:ext cx="11023600" cy="1506855"/>
          </a:xfrm>
          <a:prstGeom prst="rect">
            <a:avLst/>
          </a:prstGeom>
          <a:solidFill>
            <a:schemeClr val="accent4">
              <a:lumMod val="40000"/>
              <a:lumOff val="60000"/>
            </a:schemeClr>
          </a:solidFill>
          <a:ln>
            <a:solidFill>
              <a:schemeClr val="accent1"/>
            </a:solidFill>
          </a:ln>
        </p:spPr>
        <p:txBody>
          <a:bodyPr wrap="square" rtlCol="0">
            <a:spAutoFit/>
          </a:bodyPr>
          <a:lstStyle/>
          <a:p>
            <a:pPr algn="l"/>
            <a:r>
              <a:rPr lang="zh-CN" altLang="en-US" sz="2800" b="1">
                <a:solidFill>
                  <a:srgbClr val="1F2DA8"/>
                </a:solidFill>
                <a:latin typeface="微软雅黑" panose="020b0503020204020204" charset="-122"/>
                <a:ea typeface="微软雅黑"/>
                <a:cs typeface="微软雅黑" panose="020b0503020204020204" charset="-122"/>
              </a:rPr>
              <a:t>选言推理注意事项：</a:t>
            </a:r>
            <a:endParaRPr lang="zh-CN" altLang="en-US" sz="2800" b="1">
              <a:solidFill>
                <a:srgbClr val="1F2DA8"/>
              </a:solidFill>
              <a:latin typeface="微软雅黑" panose="020b0503020204020204" charset="-122"/>
              <a:ea typeface="微软雅黑"/>
              <a:cs typeface="微软雅黑" panose="020b0503020204020204" charset="-122"/>
            </a:endParaRPr>
          </a:p>
          <a:p>
            <a:pPr algn="l"/>
            <a:r>
              <a:rPr lang="en-US" altLang="zh-CN" sz="2800" b="1">
                <a:solidFill>
                  <a:schemeClr val="tx1"/>
                </a:solidFill>
                <a:latin typeface="微软雅黑" panose="020b0503020204020204" charset="-122"/>
                <a:ea typeface="微软雅黑"/>
                <a:cs typeface="微软雅黑" panose="020b0503020204020204" charset="-122"/>
              </a:rPr>
              <a:t>1.</a:t>
            </a:r>
            <a:r>
              <a:rPr lang="zh-CN" altLang="en-US" sz="2800" b="1">
                <a:solidFill>
                  <a:schemeClr val="tx1"/>
                </a:solidFill>
                <a:latin typeface="微软雅黑" panose="020b0503020204020204" charset="-122"/>
                <a:ea typeface="微软雅黑"/>
                <a:cs typeface="微软雅黑" panose="020b0503020204020204" charset="-122"/>
              </a:rPr>
              <a:t>注意</a:t>
            </a:r>
            <a:r>
              <a:rPr lang="zh-CN" altLang="en-US" sz="2800" b="1">
                <a:solidFill>
                  <a:srgbClr val="C00000"/>
                </a:solidFill>
                <a:latin typeface="微软雅黑" panose="020b0503020204020204" charset="-122"/>
                <a:ea typeface="微软雅黑"/>
                <a:cs typeface="微软雅黑" panose="020b0503020204020204" charset="-122"/>
              </a:rPr>
              <a:t>前提中有没有穷尽所有可能</a:t>
            </a:r>
            <a:r>
              <a:rPr lang="zh-CN" altLang="en-US" sz="2800" b="1">
                <a:solidFill>
                  <a:schemeClr val="tx1"/>
                </a:solidFill>
                <a:latin typeface="微软雅黑" panose="020b0503020204020204" charset="-122"/>
                <a:ea typeface="微软雅黑"/>
                <a:cs typeface="微软雅黑" panose="020b0503020204020204" charset="-122"/>
              </a:rPr>
              <a:t>，否则容易犯</a:t>
            </a:r>
            <a:r>
              <a:rPr lang="en-US" altLang="zh-CN" sz="2800" b="1">
                <a:solidFill>
                  <a:schemeClr val="tx1"/>
                </a:solidFill>
                <a:latin typeface="微软雅黑" panose="020b0503020204020204" charset="-122"/>
                <a:ea typeface="微软雅黑"/>
                <a:cs typeface="微软雅黑" panose="020b0503020204020204" charset="-122"/>
              </a:rPr>
              <a:t>“</a:t>
            </a:r>
            <a:r>
              <a:rPr lang="zh-CN" altLang="en-US" sz="2800" b="1">
                <a:solidFill>
                  <a:schemeClr val="tx1"/>
                </a:solidFill>
                <a:latin typeface="微软雅黑" panose="020b0503020204020204" charset="-122"/>
                <a:ea typeface="微软雅黑"/>
                <a:cs typeface="微软雅黑" panose="020b0503020204020204" charset="-122"/>
              </a:rPr>
              <a:t>假二择一</a:t>
            </a:r>
            <a:r>
              <a:rPr lang="en-US" altLang="zh-CN" sz="2800" b="1">
                <a:solidFill>
                  <a:schemeClr val="tx1"/>
                </a:solidFill>
                <a:latin typeface="微软雅黑" panose="020b0503020204020204" charset="-122"/>
                <a:ea typeface="微软雅黑"/>
                <a:cs typeface="微软雅黑" panose="020b0503020204020204" charset="-122"/>
              </a:rPr>
              <a:t>”</a:t>
            </a:r>
            <a:r>
              <a:rPr lang="zh-CN" altLang="en-US" sz="2800" b="1">
                <a:solidFill>
                  <a:schemeClr val="tx1"/>
                </a:solidFill>
                <a:latin typeface="微软雅黑" panose="020b0503020204020204" charset="-122"/>
                <a:ea typeface="微软雅黑"/>
                <a:cs typeface="微软雅黑" panose="020b0503020204020204" charset="-122"/>
              </a:rPr>
              <a:t>的错误。</a:t>
            </a:r>
            <a:endParaRPr lang="zh-CN" altLang="en-US" sz="2800" b="1">
              <a:solidFill>
                <a:schemeClr val="tx1"/>
              </a:solidFill>
              <a:latin typeface="微软雅黑" panose="020b0503020204020204" charset="-122"/>
              <a:ea typeface="微软雅黑"/>
              <a:cs typeface="微软雅黑" panose="020b0503020204020204" charset="-122"/>
            </a:endParaRPr>
          </a:p>
          <a:p>
            <a:pPr algn="l"/>
            <a:r>
              <a:rPr lang="en-US" altLang="zh-CN" sz="2800" b="1">
                <a:solidFill>
                  <a:schemeClr val="tx1"/>
                </a:solidFill>
                <a:latin typeface="微软雅黑" panose="020b0503020204020204" charset="-122"/>
                <a:ea typeface="微软雅黑"/>
                <a:cs typeface="微软雅黑" panose="020b0503020204020204" charset="-122"/>
              </a:rPr>
              <a:t>2.</a:t>
            </a:r>
            <a:r>
              <a:rPr lang="zh-CN" altLang="en-US" sz="2800" b="1">
                <a:solidFill>
                  <a:schemeClr val="tx1"/>
                </a:solidFill>
                <a:latin typeface="微软雅黑" panose="020b0503020204020204" charset="-122"/>
                <a:ea typeface="微软雅黑"/>
                <a:cs typeface="微软雅黑" panose="020b0503020204020204" charset="-122"/>
              </a:rPr>
              <a:t>注意</a:t>
            </a:r>
            <a:r>
              <a:rPr lang="zh-CN" altLang="en-US" sz="2800" b="1">
                <a:solidFill>
                  <a:srgbClr val="C00000"/>
                </a:solidFill>
                <a:latin typeface="微软雅黑" panose="020b0503020204020204" charset="-122"/>
                <a:ea typeface="微软雅黑"/>
                <a:cs typeface="微软雅黑" panose="020b0503020204020204" charset="-122"/>
              </a:rPr>
              <a:t>前提中</a:t>
            </a:r>
            <a:r>
              <a:rPr lang="zh-CN" altLang="en-US" sz="2800" b="1">
                <a:solidFill>
                  <a:schemeClr val="tx1"/>
                </a:solidFill>
                <a:latin typeface="微软雅黑" panose="020b0503020204020204" charset="-122"/>
                <a:ea typeface="微软雅黑"/>
                <a:cs typeface="微软雅黑" panose="020b0503020204020204" charset="-122"/>
              </a:rPr>
              <a:t>列出</a:t>
            </a:r>
            <a:r>
              <a:rPr lang="zh-CN" altLang="en-US" sz="2800" b="1">
                <a:solidFill>
                  <a:srgbClr val="C00000"/>
                </a:solidFill>
                <a:latin typeface="微软雅黑" panose="020b0503020204020204" charset="-122"/>
                <a:ea typeface="微软雅黑"/>
                <a:cs typeface="微软雅黑" panose="020b0503020204020204" charset="-122"/>
              </a:rPr>
              <a:t>的可能</a:t>
            </a:r>
            <a:r>
              <a:rPr lang="zh-CN" altLang="en-US" sz="2800" b="1">
                <a:solidFill>
                  <a:schemeClr val="tx1"/>
                </a:solidFill>
                <a:latin typeface="微软雅黑" panose="020b0503020204020204" charset="-122"/>
                <a:ea typeface="微软雅黑"/>
                <a:cs typeface="微软雅黑" panose="020b0503020204020204" charset="-122"/>
              </a:rPr>
              <a:t>，</a:t>
            </a:r>
            <a:r>
              <a:rPr lang="zh-CN" altLang="en-US" sz="2800" b="1">
                <a:solidFill>
                  <a:srgbClr val="C00000"/>
                </a:solidFill>
                <a:latin typeface="微软雅黑" panose="020b0503020204020204" charset="-122"/>
                <a:ea typeface="微软雅黑"/>
                <a:cs typeface="微软雅黑" panose="020b0503020204020204" charset="-122"/>
              </a:rPr>
              <a:t>彼此之间是否相容</a:t>
            </a:r>
            <a:r>
              <a:rPr lang="zh-CN" altLang="en-US" sz="2800" b="1">
                <a:solidFill>
                  <a:schemeClr val="tx1"/>
                </a:solidFill>
                <a:latin typeface="微软雅黑" panose="020b0503020204020204" charset="-122"/>
                <a:ea typeface="微软雅黑"/>
                <a:cs typeface="微软雅黑" panose="020b0503020204020204" charset="-122"/>
              </a:rPr>
              <a:t>。</a:t>
            </a:r>
            <a:r>
              <a:rPr lang="zh-CN" altLang="en-US" sz="2800">
                <a:solidFill>
                  <a:srgbClr val="FF0000"/>
                </a:solidFill>
                <a:latin typeface="微软雅黑" panose="020b0503020204020204" charset="-122"/>
                <a:ea typeface="微软雅黑"/>
                <a:cs typeface="微软雅黑" panose="020b0503020204020204" charset="-122"/>
              </a:rPr>
              <a:t>   </a:t>
            </a:r>
            <a:r>
              <a:rPr lang="zh-CN" altLang="en-US" sz="3600">
                <a:solidFill>
                  <a:srgbClr val="FF0000"/>
                </a:solidFill>
                <a:latin typeface="方正大黑简体" panose="03000509000000000000" charset="-122"/>
                <a:ea typeface="方正大黑简体" panose="03000509000000000000" charset="-122"/>
                <a:cs typeface="方正大黑简体" panose="03000509000000000000" charset="-122"/>
              </a:rPr>
              <a:t>      </a:t>
            </a:r>
            <a:endParaRPr lang="zh-CN" altLang="en-US" sz="3600">
              <a:solidFill>
                <a:srgbClr val="FF0000"/>
              </a:solidFill>
              <a:latin typeface="方正大黑简体" panose="03000509000000000000" charset="-122"/>
              <a:ea typeface="方正大黑简体" panose="03000509000000000000" charset="-122"/>
              <a:cs typeface="方正大黑简体" panose="03000509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plus(in)">
                                      <p:cBhvr>
                                        <p:cTn id="22" dur="2000"/>
                                        <p:tgtEl>
                                          <p:spTgt spid="5">
                                            <p:txEl>
                                              <p:pRg st="1" end="1"/>
                                            </p:txEl>
                                          </p:spTgt>
                                        </p:tgtEl>
                                      </p:cBhvr>
                                    </p:animEffect>
                                  </p:childTnLst>
                                </p:cTn>
                              </p:par>
                              <p:par>
                                <p:cTn id="23" presetID="13" presetClass="entr" presetSubtype="16" fill="hold" nodeType="with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plus(in)">
                                      <p:cBhvr>
                                        <p:cTn id="25" dur="2000"/>
                                        <p:tgtEl>
                                          <p:spTgt spid="5">
                                            <p:txEl>
                                              <p:pRg st="2" end="2"/>
                                            </p:txEl>
                                          </p:spTgt>
                                        </p:tgtEl>
                                      </p:cBhvr>
                                    </p:animEffect>
                                  </p:childTnLst>
                                </p:cTn>
                              </p:par>
                              <p:par>
                                <p:cTn id="26" presetID="13" presetClass="entr" presetSubtype="16" fill="hold" nodeType="with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plus(in)">
                                      <p:cBhvr>
                                        <p:cTn id="28" dur="2000"/>
                                        <p:tgtEl>
                                          <p:spTgt spid="5">
                                            <p:txEl>
                                              <p:pRg st="3" end="3"/>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3"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80897" name="矩形 2" title=""/>
          <p:cNvSpPr/>
          <p:nvPr>
            <p:custDataLst>
              <p:tags r:id="rId3"/>
            </p:custDataLst>
          </p:nvPr>
        </p:nvSpPr>
        <p:spPr>
          <a:xfrm>
            <a:off x="516890" y="1900555"/>
            <a:ext cx="11292840" cy="1151255"/>
          </a:xfrm>
          <a:prstGeom prst="rect">
            <a:avLst/>
          </a:prstGeom>
          <a:noFill/>
          <a:ln w="9525">
            <a:noFill/>
          </a:ln>
        </p:spPr>
        <p:txBody>
          <a:bodyPr wrap="square" lIns="121862" tIns="60929" rIns="121862" bIns="60929" anchor="t">
            <a:spAutoFit/>
          </a:bodyPr>
          <a:lstStyle/>
          <a:p>
            <a:pPr algn="just" defTabSz="863600" fontAlgn="auto">
              <a:lnSpc>
                <a:spcPts val="2680"/>
              </a:lnSpc>
            </a:pPr>
            <a:r>
              <a:rPr lang="en-US" altLang="zh-CN" sz="2965">
                <a:latin typeface="Times New Roman" panose="02020603050405020304" charset="0"/>
                <a:ea typeface="华文中宋" panose="02010600040101010101" charset="-122"/>
                <a:sym typeface="Wingdings" panose="05000000000000000000" pitchFamily="2" charset="2"/>
              </a:rPr>
              <a:t>      </a:t>
            </a:r>
            <a:r>
              <a:rPr lang="zh-CN" altLang="zh-CN" sz="2400" b="1">
                <a:solidFill>
                  <a:schemeClr val="tx1"/>
                </a:solidFill>
                <a:latin typeface="Times New Roman" panose="02020603050405020304" charset="0"/>
                <a:ea typeface="楷体" panose="02010609060101010101" charset="-122"/>
                <a:sym typeface="Wingdings" panose="05000000000000000000" pitchFamily="2" charset="2"/>
              </a:rPr>
              <a:t>例如：《红楼梦》第六十四回中，贾宝玉得知林黛玉在私室内用瓜果私祭时想：</a:t>
            </a:r>
            <a:r>
              <a:rPr lang="en-US" altLang="zh-CN" sz="2400" b="1">
                <a:solidFill>
                  <a:schemeClr val="tx1"/>
                </a:solidFill>
                <a:latin typeface="Times New Roman" panose="02020603050405020304" charset="0"/>
                <a:ea typeface="楷体" panose="02010609060101010101" charset="-122"/>
                <a:sym typeface="Wingdings" panose="05000000000000000000" pitchFamily="2" charset="2"/>
              </a:rPr>
              <a:t>“</a:t>
            </a:r>
            <a:r>
              <a:rPr lang="zh-CN" altLang="zh-CN" sz="2400" b="1">
                <a:solidFill>
                  <a:schemeClr val="tx1"/>
                </a:solidFill>
                <a:latin typeface="Times New Roman" panose="02020603050405020304" charset="0"/>
                <a:ea typeface="楷体" panose="02010609060101010101" charset="-122"/>
                <a:sym typeface="Wingdings" panose="05000000000000000000" pitchFamily="2" charset="2"/>
              </a:rPr>
              <a:t>但我此刻走去，见他伤感，必极力劝解，又怕他烦恼郁结于心，若不去，又恐他过于伤感，无人劝止。两件皆足致疾。”</a:t>
            </a:r>
            <a:endParaRPr lang="zh-CN" altLang="zh-CN" sz="2400" b="1">
              <a:solidFill>
                <a:schemeClr val="tx1"/>
              </a:solidFill>
              <a:latin typeface="Times New Roman" panose="02020603050405020304" charset="0"/>
              <a:ea typeface="楷体" panose="02010609060101010101" charset="-122"/>
              <a:sym typeface="Wingdings" panose="05000000000000000000" pitchFamily="2" charset="2"/>
            </a:endParaRPr>
          </a:p>
        </p:txBody>
      </p:sp>
      <p:sp>
        <p:nvSpPr>
          <p:cNvPr id="80898" name="矩形 1" title=""/>
          <p:cNvSpPr/>
          <p:nvPr>
            <p:custDataLst>
              <p:tags r:id="rId4"/>
            </p:custDataLst>
          </p:nvPr>
        </p:nvSpPr>
        <p:spPr>
          <a:xfrm>
            <a:off x="486410" y="2944495"/>
            <a:ext cx="11219815" cy="1967230"/>
          </a:xfrm>
          <a:prstGeom prst="rect">
            <a:avLst/>
          </a:prstGeom>
          <a:noFill/>
          <a:ln w="9525">
            <a:noFill/>
          </a:ln>
        </p:spPr>
        <p:txBody>
          <a:bodyPr wrap="square" lIns="121862" tIns="60929" rIns="121862" bIns="60929" anchor="t">
            <a:spAutoFit/>
          </a:bodyPr>
          <a:lstStyle/>
          <a:p>
            <a:pPr algn="just" defTabSz="863600"/>
            <a:r>
              <a:rPr lang="zh-CN" altLang="zh-CN" sz="2000" b="1">
                <a:solidFill>
                  <a:srgbClr val="CC0000"/>
                </a:solidFill>
                <a:latin typeface="微软雅黑" panose="020b0503020204020204" charset="-122"/>
                <a:ea typeface="微软雅黑"/>
                <a:cs typeface="微软雅黑" panose="020b0503020204020204" charset="-122"/>
                <a:sym typeface="Wingdings" panose="05000000000000000000" pitchFamily="2" charset="2"/>
              </a:rPr>
              <a:t>解析：</a:t>
            </a:r>
            <a:r>
              <a:rPr lang="zh-CN" altLang="zh-CN" sz="2000" b="1">
                <a:latin typeface="微软雅黑" panose="020b0503020204020204" charset="-122"/>
                <a:ea typeface="微软雅黑"/>
                <a:cs typeface="微软雅黑" panose="020b0503020204020204" charset="-122"/>
                <a:sym typeface="Wingdings" panose="05000000000000000000" pitchFamily="2" charset="2"/>
              </a:rPr>
              <a:t>分析案例中宝玉的推理过程，有以下体现：</a:t>
            </a:r>
            <a:endParaRPr lang="zh-CN" altLang="zh-CN" sz="2000" b="1">
              <a:latin typeface="微软雅黑" panose="020b0503020204020204" charset="-122"/>
              <a:ea typeface="微软雅黑"/>
              <a:cs typeface="微软雅黑" panose="020b0503020204020204" charset="-122"/>
              <a:sym typeface="Wingdings" panose="05000000000000000000" pitchFamily="2" charset="2"/>
            </a:endParaRPr>
          </a:p>
          <a:p>
            <a:pPr algn="just" defTabSz="863600"/>
            <a:r>
              <a:rPr lang="en-US" altLang="zh-CN" sz="2000" b="1">
                <a:latin typeface="微软雅黑" panose="020b0503020204020204" charset="-122"/>
                <a:ea typeface="微软雅黑"/>
                <a:cs typeface="微软雅黑" panose="020b0503020204020204" charset="-122"/>
                <a:sym typeface="Wingdings" panose="05000000000000000000" pitchFamily="2" charset="2"/>
              </a:rPr>
              <a:t>       </a:t>
            </a:r>
            <a:r>
              <a:rPr lang="zh-CN" altLang="en-US" sz="2000" b="1">
                <a:latin typeface="微软雅黑" panose="020b0503020204020204" charset="-122"/>
                <a:ea typeface="微软雅黑"/>
                <a:cs typeface="微软雅黑" panose="020b0503020204020204" charset="-122"/>
                <a:sym typeface="等线" panose="02010600030101010101" charset="-122"/>
              </a:rPr>
              <a:t>→</a:t>
            </a:r>
            <a:r>
              <a:rPr lang="zh-CN" altLang="en-US" sz="2000" b="1">
                <a:latin typeface="微软雅黑" panose="020b0503020204020204" charset="-122"/>
                <a:ea typeface="微软雅黑"/>
                <a:cs typeface="微软雅黑" panose="020b0503020204020204" charset="-122"/>
                <a:sym typeface="Wingdings" panose="05000000000000000000" pitchFamily="2" charset="2"/>
              </a:rPr>
              <a:t>若</a:t>
            </a:r>
            <a:r>
              <a:rPr lang="zh-CN" altLang="en-US" sz="20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去</a:t>
            </a:r>
            <a:r>
              <a:rPr lang="zh-CN" altLang="en-US" sz="2000" b="1">
                <a:latin typeface="微软雅黑" panose="020b0503020204020204" charset="-122"/>
                <a:ea typeface="微软雅黑"/>
                <a:cs typeface="微软雅黑" panose="020b0503020204020204" charset="-122"/>
                <a:sym typeface="Wingdings" panose="05000000000000000000" pitchFamily="2" charset="2"/>
              </a:rPr>
              <a:t>劝解，黛玉会烦恼郁结于心而致疾</a:t>
            </a:r>
            <a:endParaRPr lang="zh-CN" altLang="en-US" sz="2000" b="1">
              <a:latin typeface="微软雅黑" panose="020b0503020204020204" charset="-122"/>
              <a:ea typeface="微软雅黑"/>
              <a:cs typeface="微软雅黑" panose="020b0503020204020204" charset="-122"/>
              <a:sym typeface="Wingdings" panose="05000000000000000000" pitchFamily="2" charset="2"/>
            </a:endParaRPr>
          </a:p>
          <a:p>
            <a:pPr algn="just" defTabSz="863600"/>
            <a:r>
              <a:rPr lang="zh-CN" altLang="en-US" sz="2000" b="1">
                <a:latin typeface="微软雅黑" panose="020b0503020204020204" charset="-122"/>
                <a:ea typeface="微软雅黑"/>
                <a:cs typeface="微软雅黑" panose="020b0503020204020204" charset="-122"/>
                <a:sym typeface="Wingdings" panose="05000000000000000000" pitchFamily="2" charset="2"/>
              </a:rPr>
              <a:t> </a:t>
            </a:r>
            <a:r>
              <a:rPr lang="en-US" altLang="zh-CN" sz="2000" b="1">
                <a:latin typeface="微软雅黑" panose="020b0503020204020204" charset="-122"/>
                <a:ea typeface="微软雅黑"/>
                <a:cs typeface="微软雅黑" panose="020b0503020204020204" charset="-122"/>
                <a:sym typeface="Wingdings" panose="05000000000000000000" pitchFamily="2" charset="2"/>
              </a:rPr>
              <a:t>      </a:t>
            </a:r>
            <a:r>
              <a:rPr lang="zh-CN" altLang="en-US" sz="2000" b="1">
                <a:latin typeface="微软雅黑" panose="020b0503020204020204" charset="-122"/>
                <a:ea typeface="微软雅黑"/>
                <a:cs typeface="微软雅黑" panose="020b0503020204020204" charset="-122"/>
                <a:sym typeface="Wingdings" panose="05000000000000000000" pitchFamily="2" charset="2"/>
              </a:rPr>
              <a:t>→若</a:t>
            </a:r>
            <a:r>
              <a:rPr lang="zh-CN" altLang="en-US" sz="20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不去</a:t>
            </a:r>
            <a:r>
              <a:rPr lang="zh-CN" altLang="en-US" sz="2000" b="1">
                <a:latin typeface="微软雅黑" panose="020b0503020204020204" charset="-122"/>
                <a:ea typeface="微软雅黑"/>
                <a:cs typeface="微软雅黑" panose="020b0503020204020204" charset="-122"/>
                <a:sym typeface="Wingdings" panose="05000000000000000000" pitchFamily="2" charset="2"/>
              </a:rPr>
              <a:t>劝解，黛玉会过于伤感而致疾</a:t>
            </a:r>
            <a:endParaRPr lang="zh-CN" altLang="en-US" sz="2000" b="1">
              <a:latin typeface="微软雅黑" panose="020b0503020204020204" charset="-122"/>
              <a:ea typeface="微软雅黑"/>
              <a:cs typeface="微软雅黑" panose="020b0503020204020204" charset="-122"/>
              <a:sym typeface="Wingdings" panose="05000000000000000000" pitchFamily="2" charset="2"/>
            </a:endParaRPr>
          </a:p>
          <a:p>
            <a:pPr algn="just" defTabSz="863600"/>
            <a:r>
              <a:rPr lang="zh-CN" altLang="en-US" sz="2000" b="1">
                <a:latin typeface="微软雅黑" panose="020b0503020204020204" charset="-122"/>
                <a:ea typeface="微软雅黑"/>
                <a:cs typeface="微软雅黑" panose="020b0503020204020204" charset="-122"/>
                <a:sym typeface="Wingdings" panose="05000000000000000000" pitchFamily="2" charset="2"/>
              </a:rPr>
              <a:t> </a:t>
            </a:r>
            <a:r>
              <a:rPr lang="en-US" altLang="zh-CN" sz="2000" b="1">
                <a:latin typeface="微软雅黑" panose="020b0503020204020204" charset="-122"/>
                <a:ea typeface="微软雅黑"/>
                <a:cs typeface="微软雅黑" panose="020b0503020204020204" charset="-122"/>
                <a:sym typeface="Wingdings" panose="05000000000000000000" pitchFamily="2" charset="2"/>
              </a:rPr>
              <a:t>      </a:t>
            </a:r>
            <a:r>
              <a:rPr lang="zh-CN" altLang="en-US" sz="2000" b="1">
                <a:latin typeface="微软雅黑" panose="020b0503020204020204" charset="-122"/>
                <a:ea typeface="微软雅黑"/>
                <a:cs typeface="微软雅黑" panose="020b0503020204020204" charset="-122"/>
                <a:sym typeface="Wingdings" panose="05000000000000000000" pitchFamily="2" charset="2"/>
              </a:rPr>
              <a:t>→或者</a:t>
            </a:r>
            <a:r>
              <a:rPr lang="zh-CN" altLang="en-US" sz="20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去</a:t>
            </a:r>
            <a:r>
              <a:rPr lang="zh-CN" altLang="en-US" sz="2000" b="1">
                <a:latin typeface="微软雅黑" panose="020b0503020204020204" charset="-122"/>
                <a:ea typeface="微软雅黑"/>
                <a:cs typeface="微软雅黑" panose="020b0503020204020204" charset="-122"/>
                <a:sym typeface="Wingdings" panose="05000000000000000000" pitchFamily="2" charset="2"/>
              </a:rPr>
              <a:t>劝解，或者</a:t>
            </a:r>
            <a:r>
              <a:rPr lang="zh-CN" altLang="en-US" sz="20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不去</a:t>
            </a:r>
            <a:r>
              <a:rPr lang="zh-CN" altLang="en-US" sz="2000" b="1">
                <a:latin typeface="微软雅黑" panose="020b0503020204020204" charset="-122"/>
                <a:ea typeface="微软雅黑"/>
                <a:cs typeface="微软雅黑" panose="020b0503020204020204" charset="-122"/>
                <a:sym typeface="Wingdings" panose="05000000000000000000" pitchFamily="2" charset="2"/>
              </a:rPr>
              <a:t>劝解</a:t>
            </a:r>
            <a:endParaRPr lang="zh-CN" altLang="en-US" sz="2000" b="1">
              <a:latin typeface="微软雅黑" panose="020b0503020204020204" charset="-122"/>
              <a:ea typeface="微软雅黑"/>
              <a:cs typeface="微软雅黑" panose="020b0503020204020204" charset="-122"/>
              <a:sym typeface="Wingdings" panose="05000000000000000000" pitchFamily="2" charset="2"/>
            </a:endParaRPr>
          </a:p>
          <a:p>
            <a:pPr algn="just" defTabSz="863600"/>
            <a:r>
              <a:rPr lang="zh-CN" altLang="en-US" sz="2000" b="1">
                <a:latin typeface="微软雅黑" panose="020b0503020204020204" charset="-122"/>
                <a:ea typeface="微软雅黑"/>
                <a:cs typeface="微软雅黑" panose="020b0503020204020204" charset="-122"/>
                <a:sym typeface="Wingdings" panose="05000000000000000000" pitchFamily="2" charset="2"/>
              </a:rPr>
              <a:t> </a:t>
            </a:r>
            <a:r>
              <a:rPr lang="en-US" altLang="zh-CN" sz="2000" b="1">
                <a:latin typeface="微软雅黑" panose="020b0503020204020204" charset="-122"/>
                <a:ea typeface="微软雅黑"/>
                <a:cs typeface="微软雅黑" panose="020b0503020204020204" charset="-122"/>
                <a:sym typeface="Wingdings" panose="05000000000000000000" pitchFamily="2" charset="2"/>
              </a:rPr>
              <a:t>      </a:t>
            </a:r>
            <a:r>
              <a:rPr lang="zh-CN" altLang="en-US" sz="2000" b="1">
                <a:latin typeface="微软雅黑" panose="020b0503020204020204" charset="-122"/>
                <a:ea typeface="微软雅黑"/>
                <a:cs typeface="微软雅黑" panose="020b0503020204020204" charset="-122"/>
                <a:sym typeface="Wingdings" panose="05000000000000000000" pitchFamily="2" charset="2"/>
              </a:rPr>
              <a:t>→</a:t>
            </a:r>
            <a:r>
              <a:rPr lang="zh-CN" altLang="en-US" sz="2000" b="1">
                <a:solidFill>
                  <a:srgbClr val="0000FF"/>
                </a:solidFill>
                <a:latin typeface="微软雅黑" panose="020b0503020204020204" charset="-122"/>
                <a:ea typeface="微软雅黑"/>
                <a:cs typeface="微软雅黑" panose="020b0503020204020204" charset="-122"/>
                <a:sym typeface="Wingdings" panose="05000000000000000000" pitchFamily="2" charset="2"/>
              </a:rPr>
              <a:t>总之，黛玉会致疾</a:t>
            </a:r>
            <a:r>
              <a:rPr lang="zh-CN" altLang="en-US" sz="2000" b="1">
                <a:latin typeface="微软雅黑" panose="020b0503020204020204" charset="-122"/>
                <a:ea typeface="微软雅黑"/>
                <a:cs typeface="微软雅黑" panose="020b0503020204020204" charset="-122"/>
                <a:sym typeface="Wingdings" panose="05000000000000000000" pitchFamily="2" charset="2"/>
              </a:rPr>
              <a:t>。</a:t>
            </a:r>
            <a:endParaRPr lang="zh-CN" altLang="zh-CN" sz="2000" b="1">
              <a:latin typeface="微软雅黑" panose="020b0503020204020204" charset="-122"/>
              <a:ea typeface="微软雅黑"/>
              <a:cs typeface="微软雅黑" panose="020b0503020204020204" charset="-122"/>
              <a:sym typeface="Wingdings" panose="05000000000000000000" pitchFamily="2" charset="2"/>
            </a:endParaRPr>
          </a:p>
          <a:p>
            <a:pPr algn="just" defTabSz="863600"/>
            <a:r>
              <a:rPr lang="en-US" altLang="zh-CN" sz="2000" b="1">
                <a:latin typeface="微软雅黑" panose="020b0503020204020204" charset="-122"/>
                <a:ea typeface="微软雅黑"/>
                <a:cs typeface="微软雅黑" panose="020b0503020204020204" charset="-122"/>
                <a:sym typeface="Wingdings" panose="05000000000000000000" pitchFamily="2" charset="2"/>
              </a:rPr>
              <a:t>        </a:t>
            </a:r>
            <a:r>
              <a:rPr lang="zh-CN" altLang="zh-CN" sz="2000" b="1">
                <a:latin typeface="微软雅黑" panose="020b0503020204020204" charset="-122"/>
                <a:ea typeface="微软雅黑"/>
                <a:cs typeface="微软雅黑" panose="020b0503020204020204" charset="-122"/>
                <a:sym typeface="Wingdings" panose="05000000000000000000" pitchFamily="2" charset="2"/>
              </a:rPr>
              <a:t>这段文字推理严密，把宝玉因爱至深至切而矛盾纠结的</a:t>
            </a:r>
            <a:r>
              <a:rPr lang="zh-CN" altLang="zh-CN" sz="2000" b="1" u="sng">
                <a:solidFill>
                  <a:srgbClr val="C00000"/>
                </a:solidFill>
                <a:latin typeface="微软雅黑" panose="020b0503020204020204" charset="-122"/>
                <a:ea typeface="微软雅黑"/>
                <a:cs typeface="微软雅黑" panose="020b0503020204020204" charset="-122"/>
                <a:sym typeface="Wingdings" panose="05000000000000000000" pitchFamily="2" charset="2"/>
              </a:rPr>
              <a:t>两难心理</a:t>
            </a:r>
            <a:r>
              <a:rPr lang="zh-CN" altLang="zh-CN" sz="2000" b="1">
                <a:latin typeface="微软雅黑" panose="020b0503020204020204" charset="-122"/>
                <a:ea typeface="微软雅黑"/>
                <a:cs typeface="微软雅黑" panose="020b0503020204020204" charset="-122"/>
                <a:sym typeface="Wingdings" panose="05000000000000000000" pitchFamily="2" charset="2"/>
              </a:rPr>
              <a:t>表现得淋漓尽致。</a:t>
            </a:r>
            <a:endParaRPr lang="zh-CN" altLang="zh-CN" sz="2000" b="1">
              <a:latin typeface="微软雅黑" panose="020b0503020204020204" charset="-122"/>
              <a:ea typeface="微软雅黑"/>
              <a:cs typeface="微软雅黑" panose="020b0503020204020204" charset="-122"/>
            </a:endParaRPr>
          </a:p>
        </p:txBody>
      </p:sp>
      <p:sp>
        <p:nvSpPr>
          <p:cNvPr id="2" name="文本框 1" title=""/>
          <p:cNvSpPr txBox="1"/>
          <p:nvPr>
            <p:custDataLst>
              <p:tags r:id="rId5"/>
            </p:custDataLst>
          </p:nvPr>
        </p:nvSpPr>
        <p:spPr>
          <a:xfrm>
            <a:off x="1483995" y="233680"/>
            <a:ext cx="2465705" cy="583565"/>
          </a:xfrm>
          <a:prstGeom prst="rect">
            <a:avLst/>
          </a:prstGeom>
          <a:solidFill>
            <a:schemeClr val="accent2"/>
          </a:solidFill>
        </p:spPr>
        <p:txBody>
          <a:bodyPr wrap="square" rtlCol="0" anchor="t">
            <a:spAutoFit/>
          </a:bodyPr>
          <a:lstStyle/>
          <a:p>
            <a:pPr lvl="0" algn="l">
              <a:buClrTx/>
              <a:buSzTx/>
              <a:buFontTx/>
            </a:pPr>
            <a:r>
              <a:rPr lang="en-US" altLang="zh-CN" sz="3200" b="1">
                <a:solidFill>
                  <a:srgbClr val="1F2DA8"/>
                </a:solidFill>
                <a:latin typeface="微软雅黑" panose="020b0503020204020204" charset="-122"/>
                <a:ea typeface="微软雅黑"/>
                <a:cs typeface="微软雅黑" panose="020b0503020204020204" charset="-122"/>
                <a:sym typeface="Wingdings" panose="05000000000000000000" pitchFamily="2" charset="2"/>
              </a:rPr>
              <a:t>4. 二难推理</a:t>
            </a:r>
            <a:endParaRPr lang="en-US" altLang="zh-CN" sz="3200" b="1">
              <a:solidFill>
                <a:srgbClr val="1F2DA8"/>
              </a:solidFill>
              <a:latin typeface="微软雅黑" panose="020b0503020204020204" charset="-122"/>
              <a:ea typeface="微软雅黑"/>
              <a:cs typeface="微软雅黑" panose="020b0503020204020204" charset="-122"/>
              <a:sym typeface="Wingdings" panose="05000000000000000000" pitchFamily="2" charset="2"/>
            </a:endParaRPr>
          </a:p>
        </p:txBody>
      </p:sp>
      <p:sp>
        <p:nvSpPr>
          <p:cNvPr id="7" name="菱形 6" title=""/>
          <p:cNvSpPr/>
          <p:nvPr>
            <p:custDataLst>
              <p:tags r:id="rId6"/>
            </p:custDataLst>
          </p:nvPr>
        </p:nvSpPr>
        <p:spPr>
          <a:xfrm>
            <a:off x="651662" y="170597"/>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3" name="文本框 2" title=""/>
          <p:cNvSpPr txBox="1"/>
          <p:nvPr>
            <p:custDataLst>
              <p:tags r:id="rId7"/>
            </p:custDataLst>
          </p:nvPr>
        </p:nvSpPr>
        <p:spPr>
          <a:xfrm>
            <a:off x="516890" y="947420"/>
            <a:ext cx="11158220" cy="953135"/>
          </a:xfrm>
          <a:prstGeom prst="rect">
            <a:avLst/>
          </a:prstGeom>
          <a:noFill/>
        </p:spPr>
        <p:txBody>
          <a:bodyPr wrap="square" rtlCol="0" anchor="t">
            <a:spAutoFit/>
          </a:bodyPr>
          <a:lstStyle/>
          <a:p>
            <a:pPr algn="just" defTabSz="863600"/>
            <a:r>
              <a:rPr lang="en-US" altLang="zh-CN" sz="2800" b="1">
                <a:latin typeface="+mn-ea"/>
                <a:sym typeface="Wingdings" panose="05000000000000000000" pitchFamily="2" charset="2"/>
              </a:rPr>
              <a:t>       </a:t>
            </a:r>
            <a:r>
              <a:rPr lang="zh-CN" altLang="zh-CN" sz="2800" b="1">
                <a:latin typeface="+mn-ea"/>
                <a:sym typeface="Wingdings" panose="05000000000000000000" pitchFamily="2" charset="2"/>
              </a:rPr>
              <a:t>二难推理适用于</a:t>
            </a:r>
            <a:r>
              <a:rPr lang="zh-CN" altLang="zh-CN" sz="2800" b="1">
                <a:solidFill>
                  <a:srgbClr val="C00000"/>
                </a:solidFill>
                <a:latin typeface="+mn-ea"/>
                <a:sym typeface="Wingdings" panose="05000000000000000000" pitchFamily="2" charset="2"/>
              </a:rPr>
              <a:t>一件事情有诸种可能，而诸种可能都会导致同一种情况的情形。</a:t>
            </a:r>
            <a:endParaRPr lang="zh-CN" altLang="zh-CN" sz="2800" b="1">
              <a:solidFill>
                <a:srgbClr val="C00000"/>
              </a:solidFill>
              <a:latin typeface="+mn-ea"/>
              <a:sym typeface="Wingdings" panose="05000000000000000000" pitchFamily="2" charset="2"/>
            </a:endParaRPr>
          </a:p>
        </p:txBody>
      </p:sp>
      <p:sp>
        <p:nvSpPr>
          <p:cNvPr id="4" name="文本框 3" title=""/>
          <p:cNvSpPr txBox="1"/>
          <p:nvPr>
            <p:custDataLst>
              <p:tags r:id="rId8"/>
            </p:custDataLst>
          </p:nvPr>
        </p:nvSpPr>
        <p:spPr>
          <a:xfrm>
            <a:off x="583565" y="4911725"/>
            <a:ext cx="11225530" cy="829945"/>
          </a:xfrm>
          <a:prstGeom prst="rect">
            <a:avLst/>
          </a:prstGeom>
          <a:noFill/>
        </p:spPr>
        <p:txBody>
          <a:bodyPr wrap="square" rtlCol="0" anchor="t">
            <a:spAutoFit/>
          </a:bodyPr>
          <a:lstStyle/>
          <a:p>
            <a:r>
              <a:rPr lang="en-US" altLang="zh-CN" sz="2400" b="1" kern="100">
                <a:latin typeface="微软雅黑" panose="020b0503020204020204" charset="-122"/>
                <a:ea typeface="微软雅黑"/>
                <a:cs typeface="Times New Roman" panose="02020603050405020304" charset="0"/>
                <a:sym typeface="+mn-ea"/>
              </a:rPr>
              <a:t>       </a:t>
            </a:r>
            <a:r>
              <a:rPr lang="zh-CN" altLang="zh-CN" sz="2400" b="1" kern="100">
                <a:latin typeface="微软雅黑" panose="020b0503020204020204" charset="-122"/>
                <a:ea typeface="微软雅黑"/>
                <a:cs typeface="Times New Roman" panose="02020603050405020304" charset="0"/>
                <a:sym typeface="+mn-ea"/>
              </a:rPr>
              <a:t>这就是两难推理的最基本的一种形式，不同情况会导致同样的结果；也就是说无论如何选择，都会导致同一个必然的结果。其推理形式可概括为：</a:t>
            </a:r>
            <a:endParaRPr lang="zh-CN" altLang="zh-CN" sz="2400" b="1" kern="100">
              <a:latin typeface="微软雅黑" panose="020b0503020204020204" charset="-122"/>
              <a:ea typeface="微软雅黑"/>
              <a:cs typeface="Times New Roman" panose="02020603050405020304" charset="0"/>
              <a:sym typeface="+mn-ea"/>
            </a:endParaRPr>
          </a:p>
        </p:txBody>
      </p:sp>
      <p:sp>
        <p:nvSpPr>
          <p:cNvPr id="5" name="文本框 4" title=""/>
          <p:cNvSpPr txBox="1"/>
          <p:nvPr>
            <p:custDataLst>
              <p:tags r:id="rId9"/>
            </p:custDataLst>
          </p:nvPr>
        </p:nvSpPr>
        <p:spPr>
          <a:xfrm>
            <a:off x="5069840" y="5741670"/>
            <a:ext cx="4519930" cy="778510"/>
          </a:xfrm>
          <a:prstGeom prst="rect">
            <a:avLst/>
          </a:prstGeom>
          <a:solidFill>
            <a:schemeClr val="accent2">
              <a:lumMod val="20000"/>
              <a:lumOff val="80000"/>
            </a:schemeClr>
          </a:solidFill>
        </p:spPr>
        <p:txBody>
          <a:bodyPr wrap="square" rtlCol="0" anchor="t">
            <a:spAutoFit/>
          </a:bodyPr>
          <a:lstStyle/>
          <a:p>
            <a:pPr algn="just" fontAlgn="auto">
              <a:lnSpc>
                <a:spcPts val="2680"/>
              </a:lnSpc>
              <a:spcAft>
                <a:spcPct val="0"/>
              </a:spcAft>
            </a:pPr>
            <a:r>
              <a:rPr lang="zh-CN" altLang="zh-CN" sz="2400" b="1" kern="100">
                <a:solidFill>
                  <a:srgbClr val="C00000"/>
                </a:solidFill>
                <a:latin typeface="微软雅黑" panose="020b0503020204020204" charset="-122"/>
                <a:ea typeface="微软雅黑"/>
                <a:cs typeface="微软雅黑" panose="020b0503020204020204" charset="-122"/>
                <a:sym typeface="+mn-ea"/>
              </a:rPr>
              <a:t>如果</a:t>
            </a:r>
            <a:r>
              <a:rPr lang="en-US" altLang="zh-CN" sz="2400" b="1" kern="100">
                <a:solidFill>
                  <a:srgbClr val="C00000"/>
                </a:solidFill>
                <a:latin typeface="微软雅黑" panose="020b0503020204020204" charset="-122"/>
                <a:ea typeface="微软雅黑"/>
                <a:cs typeface="微软雅黑" panose="020b0503020204020204" charset="-122"/>
                <a:sym typeface="+mn-ea"/>
              </a:rPr>
              <a:t>p</a:t>
            </a:r>
            <a:r>
              <a:rPr lang="zh-CN" altLang="zh-CN" sz="2400" b="1" kern="100">
                <a:solidFill>
                  <a:srgbClr val="C00000"/>
                </a:solidFill>
                <a:latin typeface="微软雅黑" panose="020b0503020204020204" charset="-122"/>
                <a:ea typeface="微软雅黑"/>
                <a:cs typeface="微软雅黑" panose="020b0503020204020204" charset="-122"/>
                <a:sym typeface="+mn-ea"/>
              </a:rPr>
              <a:t>，那么</a:t>
            </a:r>
            <a:r>
              <a:rPr lang="en-US" altLang="zh-CN" sz="2400" b="1" kern="100">
                <a:solidFill>
                  <a:srgbClr val="C00000"/>
                </a:solidFill>
                <a:latin typeface="微软雅黑" panose="020b0503020204020204" charset="-122"/>
                <a:ea typeface="微软雅黑"/>
                <a:cs typeface="微软雅黑" panose="020b0503020204020204" charset="-122"/>
                <a:sym typeface="+mn-ea"/>
              </a:rPr>
              <a:t>r→</a:t>
            </a:r>
            <a:r>
              <a:rPr lang="zh-CN" altLang="zh-CN" sz="2400" b="1" kern="100">
                <a:solidFill>
                  <a:srgbClr val="C00000"/>
                </a:solidFill>
                <a:latin typeface="微软雅黑" panose="020b0503020204020204" charset="-122"/>
                <a:ea typeface="微软雅黑"/>
                <a:cs typeface="微软雅黑" panose="020b0503020204020204" charset="-122"/>
                <a:sym typeface="+mn-ea"/>
              </a:rPr>
              <a:t>如果</a:t>
            </a:r>
            <a:r>
              <a:rPr lang="en-US" altLang="zh-CN" sz="2400" b="1" kern="100">
                <a:solidFill>
                  <a:srgbClr val="C00000"/>
                </a:solidFill>
                <a:latin typeface="微软雅黑" panose="020b0503020204020204" charset="-122"/>
                <a:ea typeface="微软雅黑"/>
                <a:cs typeface="微软雅黑" panose="020b0503020204020204" charset="-122"/>
                <a:sym typeface="+mn-ea"/>
              </a:rPr>
              <a:t>q</a:t>
            </a:r>
            <a:r>
              <a:rPr lang="zh-CN" altLang="zh-CN" sz="2400" b="1" kern="100">
                <a:solidFill>
                  <a:srgbClr val="C00000"/>
                </a:solidFill>
                <a:latin typeface="微软雅黑" panose="020b0503020204020204" charset="-122"/>
                <a:ea typeface="微软雅黑"/>
                <a:cs typeface="微软雅黑" panose="020b0503020204020204" charset="-122"/>
                <a:sym typeface="+mn-ea"/>
              </a:rPr>
              <a:t>，</a:t>
            </a:r>
            <a:endParaRPr lang="zh-CN" altLang="zh-CN" sz="2400" b="1" kern="100">
              <a:solidFill>
                <a:srgbClr val="C00000"/>
              </a:solidFill>
              <a:latin typeface="微软雅黑" panose="020b0503020204020204" charset="-122"/>
              <a:ea typeface="微软雅黑"/>
              <a:cs typeface="微软雅黑" panose="020b0503020204020204" charset="-122"/>
              <a:sym typeface="+mn-ea"/>
            </a:endParaRPr>
          </a:p>
          <a:p>
            <a:pPr algn="just" fontAlgn="auto">
              <a:lnSpc>
                <a:spcPts val="2680"/>
              </a:lnSpc>
              <a:spcAft>
                <a:spcPct val="0"/>
              </a:spcAft>
            </a:pPr>
            <a:r>
              <a:rPr lang="zh-CN" altLang="zh-CN" sz="2400" b="1" kern="100">
                <a:solidFill>
                  <a:srgbClr val="C00000"/>
                </a:solidFill>
                <a:latin typeface="微软雅黑" panose="020b0503020204020204" charset="-122"/>
                <a:ea typeface="微软雅黑"/>
                <a:cs typeface="微软雅黑" panose="020b0503020204020204" charset="-122"/>
                <a:sym typeface="+mn-ea"/>
              </a:rPr>
              <a:t> </a:t>
            </a:r>
            <a:r>
              <a:rPr lang="en-US" altLang="zh-CN" sz="2400" b="1" kern="100">
                <a:solidFill>
                  <a:srgbClr val="C00000"/>
                </a:solidFill>
                <a:latin typeface="微软雅黑" panose="020b0503020204020204" charset="-122"/>
                <a:ea typeface="微软雅黑"/>
                <a:cs typeface="微软雅黑" panose="020b0503020204020204" charset="-122"/>
                <a:sym typeface="+mn-ea"/>
              </a:rPr>
              <a:t>           </a:t>
            </a:r>
            <a:r>
              <a:rPr lang="zh-CN" altLang="zh-CN" sz="2400" b="1" kern="100">
                <a:solidFill>
                  <a:srgbClr val="C00000"/>
                </a:solidFill>
                <a:latin typeface="微软雅黑" panose="020b0503020204020204" charset="-122"/>
                <a:ea typeface="微软雅黑"/>
                <a:cs typeface="微软雅黑" panose="020b0503020204020204" charset="-122"/>
                <a:sym typeface="+mn-ea"/>
              </a:rPr>
              <a:t>那么</a:t>
            </a:r>
            <a:r>
              <a:rPr lang="en-US" altLang="zh-CN" sz="2400" b="1" kern="100" err="1">
                <a:solidFill>
                  <a:srgbClr val="C00000"/>
                </a:solidFill>
                <a:latin typeface="微软雅黑" panose="020b0503020204020204" charset="-122"/>
                <a:ea typeface="微软雅黑"/>
                <a:cs typeface="微软雅黑" panose="020b0503020204020204" charset="-122"/>
                <a:sym typeface="+mn-ea"/>
              </a:rPr>
              <a:t>r</a:t>
            </a:r>
            <a:r>
              <a:rPr lang="zh-CN" altLang="en-US" sz="2400" b="1" kern="100" err="1">
                <a:solidFill>
                  <a:srgbClr val="C00000"/>
                </a:solidFill>
                <a:latin typeface="微软雅黑" panose="020b0503020204020204" charset="-122"/>
                <a:ea typeface="微软雅黑"/>
                <a:cs typeface="微软雅黑" panose="020b0503020204020204" charset="-122"/>
                <a:sym typeface="+mn-ea"/>
              </a:rPr>
              <a:t>、</a:t>
            </a:r>
            <a:r>
              <a:rPr lang="en-US" altLang="zh-CN" sz="2400" b="1" kern="100" err="1">
                <a:solidFill>
                  <a:srgbClr val="C00000"/>
                </a:solidFill>
                <a:latin typeface="微软雅黑" panose="020b0503020204020204" charset="-122"/>
                <a:ea typeface="微软雅黑"/>
                <a:cs typeface="微软雅黑" panose="020b0503020204020204" charset="-122"/>
                <a:sym typeface="+mn-ea"/>
              </a:rPr>
              <a:t>p</a:t>
            </a:r>
            <a:r>
              <a:rPr lang="zh-CN" altLang="zh-CN" sz="2400" b="1" kern="100">
                <a:solidFill>
                  <a:srgbClr val="C00000"/>
                </a:solidFill>
                <a:latin typeface="微软雅黑" panose="020b0503020204020204" charset="-122"/>
                <a:ea typeface="微软雅黑"/>
                <a:cs typeface="微软雅黑" panose="020b0503020204020204" charset="-122"/>
                <a:sym typeface="+mn-ea"/>
              </a:rPr>
              <a:t>或者</a:t>
            </a:r>
            <a:r>
              <a:rPr lang="en-US" altLang="zh-CN" sz="2400" b="1" kern="100">
                <a:solidFill>
                  <a:srgbClr val="C00000"/>
                </a:solidFill>
                <a:latin typeface="微软雅黑" panose="020b0503020204020204" charset="-122"/>
                <a:ea typeface="微软雅黑"/>
                <a:cs typeface="微软雅黑" panose="020b0503020204020204" charset="-122"/>
                <a:sym typeface="+mn-ea"/>
              </a:rPr>
              <a:t>q→</a:t>
            </a:r>
            <a:r>
              <a:rPr lang="zh-CN" altLang="zh-CN" sz="2400" b="1" kern="100">
                <a:solidFill>
                  <a:srgbClr val="C00000"/>
                </a:solidFill>
                <a:latin typeface="微软雅黑" panose="020b0503020204020204" charset="-122"/>
                <a:ea typeface="微软雅黑"/>
                <a:cs typeface="微软雅黑" panose="020b0503020204020204" charset="-122"/>
                <a:sym typeface="+mn-ea"/>
              </a:rPr>
              <a:t>总之</a:t>
            </a:r>
            <a:r>
              <a:rPr lang="en-US" altLang="zh-CN" sz="2400" b="1" kern="100">
                <a:solidFill>
                  <a:srgbClr val="C00000"/>
                </a:solidFill>
                <a:latin typeface="微软雅黑" panose="020b0503020204020204" charset="-122"/>
                <a:ea typeface="微软雅黑"/>
                <a:cs typeface="微软雅黑" panose="020b0503020204020204" charset="-122"/>
                <a:sym typeface="+mn-ea"/>
              </a:rPr>
              <a:t>r</a:t>
            </a:r>
            <a:endParaRPr lang="en-US" altLang="zh-CN" sz="2400" b="1" kern="100">
              <a:solidFill>
                <a:srgbClr val="C00000"/>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897">
                                            <p:txEl>
                                              <p:pRg st="0" end="0"/>
                                            </p:txEl>
                                          </p:spTgt>
                                        </p:tgtEl>
                                        <p:attrNameLst>
                                          <p:attrName>style.visibility</p:attrName>
                                        </p:attrNameLst>
                                      </p:cBhvr>
                                      <p:to>
                                        <p:strVal val="visible"/>
                                      </p:to>
                                    </p:set>
                                    <p:animEffect transition="in" filter="blinds(horizontal)">
                                      <p:cBhvr>
                                        <p:cTn id="12" dur="500"/>
                                        <p:tgtEl>
                                          <p:spTgt spid="80897">
                                            <p:txEl>
                                              <p:pRg st="0" end="0"/>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500" fill="hold">
                                          <p:stCondLst>
                                            <p:cond delay="0"/>
                                          </p:stCondLst>
                                        </p:cTn>
                                        <p:tgtEl>
                                          <p:spTgt spid="80898">
                                            <p:txEl>
                                              <p:pRg st="0" end="0"/>
                                            </p:txEl>
                                          </p:spTgt>
                                        </p:tgtEl>
                                        <p:attrNameLst>
                                          <p:attrName>style.visibility</p:attrName>
                                        </p:attrNameLst>
                                      </p:cBhvr>
                                      <p:to>
                                        <p:strVal val="visible"/>
                                      </p:to>
                                    </p:set>
                                    <p:animEffect transition="in" filter="plus(in)">
                                      <p:cBhvr>
                                        <p:cTn id="17" dur="500"/>
                                        <p:tgtEl>
                                          <p:spTgt spid="80898">
                                            <p:txEl>
                                              <p:pRg st="0" end="0"/>
                                            </p:txEl>
                                          </p:spTgt>
                                        </p:tgtEl>
                                      </p:cBhvr>
                                    </p:animEffect>
                                  </p:childTnLst>
                                </p:cTn>
                              </p:par>
                              <p:par>
                                <p:cTn id="18" presetID="13" presetClass="entr" presetSubtype="16" fill="hold" nodeType="withEffect">
                                  <p:stCondLst>
                                    <p:cond delay="0"/>
                                  </p:stCondLst>
                                  <p:childTnLst>
                                    <p:set>
                                      <p:cBhvr>
                                        <p:cTn id="19" dur="500" fill="hold">
                                          <p:stCondLst>
                                            <p:cond delay="0"/>
                                          </p:stCondLst>
                                        </p:cTn>
                                        <p:tgtEl>
                                          <p:spTgt spid="80898">
                                            <p:txEl>
                                              <p:pRg st="1" end="1"/>
                                            </p:txEl>
                                          </p:spTgt>
                                        </p:tgtEl>
                                        <p:attrNameLst>
                                          <p:attrName>style.visibility</p:attrName>
                                        </p:attrNameLst>
                                      </p:cBhvr>
                                      <p:to>
                                        <p:strVal val="visible"/>
                                      </p:to>
                                    </p:set>
                                    <p:animEffect transition="in" filter="plus(in)">
                                      <p:cBhvr>
                                        <p:cTn id="20" dur="500"/>
                                        <p:tgtEl>
                                          <p:spTgt spid="80898">
                                            <p:txEl>
                                              <p:pRg st="1" end="1"/>
                                            </p:txEl>
                                          </p:spTgt>
                                        </p:tgtEl>
                                      </p:cBhvr>
                                    </p:animEffect>
                                  </p:childTnLst>
                                </p:cTn>
                              </p:par>
                              <p:par>
                                <p:cTn id="21" presetID="13" presetClass="entr" presetSubtype="16" fill="hold" nodeType="withEffect">
                                  <p:stCondLst>
                                    <p:cond delay="0"/>
                                  </p:stCondLst>
                                  <p:childTnLst>
                                    <p:set>
                                      <p:cBhvr>
                                        <p:cTn id="22" dur="500" fill="hold">
                                          <p:stCondLst>
                                            <p:cond delay="0"/>
                                          </p:stCondLst>
                                        </p:cTn>
                                        <p:tgtEl>
                                          <p:spTgt spid="80898">
                                            <p:txEl>
                                              <p:pRg st="2" end="2"/>
                                            </p:txEl>
                                          </p:spTgt>
                                        </p:tgtEl>
                                        <p:attrNameLst>
                                          <p:attrName>style.visibility</p:attrName>
                                        </p:attrNameLst>
                                      </p:cBhvr>
                                      <p:to>
                                        <p:strVal val="visible"/>
                                      </p:to>
                                    </p:set>
                                    <p:animEffect transition="in" filter="plus(in)">
                                      <p:cBhvr>
                                        <p:cTn id="23" dur="500"/>
                                        <p:tgtEl>
                                          <p:spTgt spid="80898">
                                            <p:txEl>
                                              <p:pRg st="2" end="2"/>
                                            </p:txEl>
                                          </p:spTgt>
                                        </p:tgtEl>
                                      </p:cBhvr>
                                    </p:animEffect>
                                  </p:childTnLst>
                                </p:cTn>
                              </p:par>
                              <p:par>
                                <p:cTn id="24" presetID="13" presetClass="entr" presetSubtype="16" fill="hold" nodeType="withEffect">
                                  <p:stCondLst>
                                    <p:cond delay="0"/>
                                  </p:stCondLst>
                                  <p:childTnLst>
                                    <p:set>
                                      <p:cBhvr>
                                        <p:cTn id="25" dur="500" fill="hold">
                                          <p:stCondLst>
                                            <p:cond delay="0"/>
                                          </p:stCondLst>
                                        </p:cTn>
                                        <p:tgtEl>
                                          <p:spTgt spid="80898">
                                            <p:txEl>
                                              <p:pRg st="3" end="3"/>
                                            </p:txEl>
                                          </p:spTgt>
                                        </p:tgtEl>
                                        <p:attrNameLst>
                                          <p:attrName>style.visibility</p:attrName>
                                        </p:attrNameLst>
                                      </p:cBhvr>
                                      <p:to>
                                        <p:strVal val="visible"/>
                                      </p:to>
                                    </p:set>
                                    <p:animEffect transition="in" filter="plus(in)">
                                      <p:cBhvr>
                                        <p:cTn id="26" dur="500"/>
                                        <p:tgtEl>
                                          <p:spTgt spid="80898">
                                            <p:txEl>
                                              <p:pRg st="3" end="3"/>
                                            </p:txEl>
                                          </p:spTgt>
                                        </p:tgtEl>
                                      </p:cBhvr>
                                    </p:animEffect>
                                  </p:childTnLst>
                                </p:cTn>
                              </p:par>
                              <p:par>
                                <p:cTn id="27" presetID="13" presetClass="entr" presetSubtype="16" fill="hold" nodeType="withEffect">
                                  <p:stCondLst>
                                    <p:cond delay="0"/>
                                  </p:stCondLst>
                                  <p:childTnLst>
                                    <p:set>
                                      <p:cBhvr>
                                        <p:cTn id="28" dur="500" fill="hold">
                                          <p:stCondLst>
                                            <p:cond delay="0"/>
                                          </p:stCondLst>
                                        </p:cTn>
                                        <p:tgtEl>
                                          <p:spTgt spid="80898">
                                            <p:txEl>
                                              <p:pRg st="4" end="4"/>
                                            </p:txEl>
                                          </p:spTgt>
                                        </p:tgtEl>
                                        <p:attrNameLst>
                                          <p:attrName>style.visibility</p:attrName>
                                        </p:attrNameLst>
                                      </p:cBhvr>
                                      <p:to>
                                        <p:strVal val="visible"/>
                                      </p:to>
                                    </p:set>
                                    <p:animEffect transition="in" filter="plus(in)">
                                      <p:cBhvr>
                                        <p:cTn id="29" dur="500"/>
                                        <p:tgtEl>
                                          <p:spTgt spid="80898">
                                            <p:txEl>
                                              <p:pRg st="4" end="4"/>
                                            </p:txEl>
                                          </p:spTgt>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80898">
                                            <p:txEl>
                                              <p:pRg st="5" end="5"/>
                                            </p:txEl>
                                          </p:spTgt>
                                        </p:tgtEl>
                                        <p:attrNameLst>
                                          <p:attrName>style.visibility</p:attrName>
                                        </p:attrNameLst>
                                      </p:cBhvr>
                                      <p:to>
                                        <p:strVal val="visible"/>
                                      </p:to>
                                    </p:set>
                                    <p:animEffect transition="in" filter="blinds(horizontal)">
                                      <p:cBhvr>
                                        <p:cTn id="34" dur="500"/>
                                        <p:tgtEl>
                                          <p:spTgt spid="80898">
                                            <p:txEl>
                                              <p:pRg st="5" end="5"/>
                                            </p:txEl>
                                          </p:spTgt>
                                        </p:tgtEl>
                                      </p:cBhvr>
                                    </p:animEffect>
                                  </p:childTnLst>
                                </p:cTn>
                              </p:par>
                            </p:childTnLst>
                          </p:cTn>
                        </p:par>
                      </p:childTnLst>
                    </p:cTn>
                  </p:par>
                  <p:par>
                    <p:cTn id="35" fill="hold" nodeType="clickPar">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linds(horizontal)">
                                      <p:cBhvr>
                                        <p:cTn id="39" dur="500"/>
                                        <p:tgtEl>
                                          <p:spTgt spid="4"/>
                                        </p:tgtEl>
                                      </p:cBhvr>
                                    </p:animEffect>
                                  </p:childTnLst>
                                </p:cTn>
                              </p:par>
                            </p:childTnLst>
                          </p:cTn>
                        </p:par>
                      </p:childTnLst>
                    </p:cTn>
                  </p:par>
                  <p:par>
                    <p:cTn id="40" fill="hold" nodeType="clickPar">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diamond(in)">
                                      <p:cBhvr>
                                        <p:cTn id="4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12" name="文本框 11" title=""/>
          <p:cNvSpPr txBox="1"/>
          <p:nvPr>
            <p:custDataLst>
              <p:tags r:id="rId3"/>
            </p:custDataLst>
          </p:nvPr>
        </p:nvSpPr>
        <p:spPr>
          <a:xfrm>
            <a:off x="357505" y="2449195"/>
            <a:ext cx="11200765" cy="33947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nSpc>
                <a:spcPct val="150000"/>
              </a:lnSpc>
            </a:pP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bg2">
                  <a:lumMod val="25000"/>
                </a:schemeClr>
              </a:solidFill>
              <a:latin typeface="方正粗黑宋简体" panose="02000000000000000000" charset="-122"/>
              <a:ea typeface="方正粗黑宋简体" panose="02000000000000000000" charset="-122"/>
              <a:cs typeface="方正粗黑宋简体" panose="02000000000000000000" charset="-122"/>
              <a:sym typeface="+mn-ea"/>
            </a:endParaRPr>
          </a:p>
          <a:p>
            <a:pPr algn="just" fontAlgn="auto">
              <a:lnSpc>
                <a:spcPts val="4820"/>
              </a:lnSpc>
            </a:pPr>
            <a:r>
              <a:rPr lang="zh-CN" altLang="en-US" sz="2800" b="1">
                <a:solidFill>
                  <a:srgbClr val="1F2DA8"/>
                </a:solidFill>
                <a:latin typeface="微软雅黑" panose="020b0503020204020204" charset="-122"/>
                <a:ea typeface="微软雅黑"/>
              </a:rPr>
              <a:t>推理过程</a:t>
            </a:r>
            <a:r>
              <a:rPr lang="zh-CN" altLang="en-US" sz="2800" b="1">
                <a:solidFill>
                  <a:srgbClr val="C00000"/>
                </a:solidFill>
                <a:latin typeface="微软雅黑" panose="020b0503020204020204" charset="-122"/>
                <a:ea typeface="微软雅黑"/>
              </a:rPr>
              <a:t>：如果寄征衣，你就不会回家，非我所愿</a:t>
            </a:r>
            <a:endParaRPr lang="zh-CN" altLang="en-US" sz="2800" b="1">
              <a:solidFill>
                <a:srgbClr val="C00000"/>
              </a:solidFill>
              <a:latin typeface="微软雅黑" panose="020b0503020204020204" charset="-122"/>
              <a:ea typeface="微软雅黑"/>
            </a:endParaRPr>
          </a:p>
          <a:p>
            <a:pPr algn="just" fontAlgn="auto">
              <a:lnSpc>
                <a:spcPts val="4820"/>
              </a:lnSpc>
            </a:pPr>
            <a:r>
              <a:rPr lang="zh-CN" altLang="en-US" sz="2800" b="1">
                <a:solidFill>
                  <a:srgbClr val="C00000"/>
                </a:solidFill>
                <a:latin typeface="微软雅黑" panose="020b0503020204020204" charset="-122"/>
                <a:ea typeface="微软雅黑"/>
              </a:rPr>
              <a:t> </a:t>
            </a:r>
            <a:r>
              <a:rPr lang="en-US" altLang="zh-CN" sz="2800" b="1">
                <a:solidFill>
                  <a:srgbClr val="C00000"/>
                </a:solidFill>
                <a:latin typeface="微软雅黑" panose="020b0503020204020204" charset="-122"/>
                <a:ea typeface="微软雅黑"/>
              </a:rPr>
              <a:t>                </a:t>
            </a:r>
            <a:r>
              <a:rPr lang="zh-CN" altLang="en-US" sz="2800" b="1">
                <a:solidFill>
                  <a:srgbClr val="C00000"/>
                </a:solidFill>
                <a:latin typeface="微软雅黑" panose="020b0503020204020204" charset="-122"/>
                <a:ea typeface="微软雅黑"/>
              </a:rPr>
              <a:t>如果不寄，你会受寒，非我所愿</a:t>
            </a:r>
            <a:endParaRPr lang="zh-CN" altLang="en-US" sz="2800" b="1">
              <a:solidFill>
                <a:srgbClr val="C00000"/>
              </a:solidFill>
              <a:latin typeface="微软雅黑" panose="020b0503020204020204" charset="-122"/>
              <a:ea typeface="微软雅黑"/>
            </a:endParaRPr>
          </a:p>
          <a:p>
            <a:pPr algn="just" fontAlgn="auto">
              <a:lnSpc>
                <a:spcPts val="4820"/>
              </a:lnSpc>
            </a:pPr>
            <a:r>
              <a:rPr lang="zh-CN" altLang="en-US" sz="2800" b="1">
                <a:solidFill>
                  <a:srgbClr val="C00000"/>
                </a:solidFill>
                <a:latin typeface="微软雅黑" panose="020b0503020204020204" charset="-122"/>
                <a:ea typeface="微软雅黑"/>
              </a:rPr>
              <a:t> </a:t>
            </a:r>
            <a:r>
              <a:rPr lang="en-US" altLang="zh-CN" sz="2800" b="1">
                <a:solidFill>
                  <a:srgbClr val="C00000"/>
                </a:solidFill>
                <a:latin typeface="微软雅黑" panose="020b0503020204020204" charset="-122"/>
                <a:ea typeface="微软雅黑"/>
              </a:rPr>
              <a:t>               </a:t>
            </a:r>
            <a:r>
              <a:rPr lang="en-US" altLang="zh-CN" sz="2800" b="1" u="sng">
                <a:solidFill>
                  <a:srgbClr val="C00000"/>
                </a:solidFill>
                <a:latin typeface="微软雅黑" panose="020b0503020204020204" charset="-122"/>
                <a:ea typeface="微软雅黑"/>
              </a:rPr>
              <a:t> </a:t>
            </a:r>
            <a:r>
              <a:rPr lang="zh-CN" altLang="en-US" sz="2800" b="1" u="sng">
                <a:solidFill>
                  <a:srgbClr val="C00000"/>
                </a:solidFill>
                <a:latin typeface="微软雅黑" panose="020b0503020204020204" charset="-122"/>
                <a:ea typeface="微软雅黑"/>
              </a:rPr>
              <a:t>或者寄征衣，或者不寄征衣</a:t>
            </a:r>
            <a:endParaRPr lang="zh-CN" altLang="en-US" sz="2800" b="1">
              <a:solidFill>
                <a:srgbClr val="C00000"/>
              </a:solidFill>
              <a:latin typeface="微软雅黑" panose="020b0503020204020204" charset="-122"/>
              <a:ea typeface="微软雅黑"/>
            </a:endParaRPr>
          </a:p>
          <a:p>
            <a:pPr algn="just" fontAlgn="auto">
              <a:lnSpc>
                <a:spcPts val="4820"/>
              </a:lnSpc>
            </a:pPr>
            <a:r>
              <a:rPr lang="zh-CN" altLang="en-US" sz="2800" b="1">
                <a:solidFill>
                  <a:srgbClr val="C00000"/>
                </a:solidFill>
                <a:latin typeface="微软雅黑" panose="020b0503020204020204" charset="-122"/>
                <a:ea typeface="微软雅黑"/>
              </a:rPr>
              <a:t> </a:t>
            </a:r>
            <a:r>
              <a:rPr lang="en-US" altLang="zh-CN" sz="2800" b="1">
                <a:solidFill>
                  <a:srgbClr val="C00000"/>
                </a:solidFill>
                <a:latin typeface="微软雅黑" panose="020b0503020204020204" charset="-122"/>
                <a:ea typeface="微软雅黑"/>
              </a:rPr>
              <a:t>                </a:t>
            </a:r>
            <a:r>
              <a:rPr lang="zh-CN" altLang="en-US" sz="2800" b="1">
                <a:solidFill>
                  <a:srgbClr val="C00000"/>
                </a:solidFill>
                <a:latin typeface="微软雅黑" panose="020b0503020204020204" charset="-122"/>
                <a:ea typeface="微软雅黑"/>
              </a:rPr>
              <a:t>总之，不能如愿。   </a:t>
            </a:r>
            <a:endParaRPr lang="zh-CN" altLang="en-US" sz="2800" b="1">
              <a:solidFill>
                <a:srgbClr val="C00000"/>
              </a:solidFill>
              <a:latin typeface="微软雅黑" panose="020b0503020204020204" charset="-122"/>
              <a:ea typeface="微软雅黑"/>
            </a:endParaRPr>
          </a:p>
        </p:txBody>
      </p:sp>
      <p:sp>
        <p:nvSpPr>
          <p:cNvPr id="10" name="矩形 9" title=""/>
          <p:cNvSpPr/>
          <p:nvPr>
            <p:custDataLst>
              <p:tags r:id="rId4"/>
            </p:custDataLst>
          </p:nvPr>
        </p:nvSpPr>
        <p:spPr>
          <a:xfrm>
            <a:off x="130629" y="130629"/>
            <a:ext cx="11899075" cy="6590805"/>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title=""/>
          <p:cNvSpPr txBox="1"/>
          <p:nvPr>
            <p:custDataLst>
              <p:tags r:id="rId5"/>
            </p:custDataLst>
          </p:nvPr>
        </p:nvSpPr>
        <p:spPr>
          <a:xfrm>
            <a:off x="8556625" y="3489960"/>
            <a:ext cx="2866390" cy="2245360"/>
          </a:xfrm>
          <a:prstGeom prst="rect">
            <a:avLst/>
          </a:prstGeom>
          <a:solidFill>
            <a:schemeClr val="accent6">
              <a:lumMod val="20000"/>
              <a:lumOff val="80000"/>
            </a:schemeClr>
          </a:solidFill>
        </p:spPr>
        <p:txBody>
          <a:bodyPr wrap="square" rtlCol="0">
            <a:spAutoFit/>
          </a:bodyPr>
          <a:lstStyle/>
          <a:p>
            <a:pPr algn="l"/>
            <a:r>
              <a:rPr lang="zh-CN" altLang="en-US" sz="3200" b="1">
                <a:solidFill>
                  <a:schemeClr val="tx1"/>
                </a:solidFill>
                <a:latin typeface="微软雅黑" panose="020b0503020204020204" charset="-122"/>
                <a:ea typeface="微软雅黑"/>
                <a:cs typeface="微软雅黑" panose="020b0503020204020204" charset="-122"/>
              </a:rPr>
              <a:t>如果</a:t>
            </a:r>
            <a:r>
              <a:rPr lang="en-US" altLang="zh-CN" sz="3200" b="1">
                <a:solidFill>
                  <a:schemeClr val="tx1"/>
                </a:solidFill>
                <a:latin typeface="微软雅黑" panose="020b0503020204020204" charset="-122"/>
                <a:ea typeface="微软雅黑"/>
                <a:cs typeface="微软雅黑" panose="020b0503020204020204" charset="-122"/>
              </a:rPr>
              <a:t>p</a:t>
            </a:r>
            <a:r>
              <a:rPr lang="zh-CN" altLang="en-US" sz="3200" b="1">
                <a:solidFill>
                  <a:schemeClr val="tx1"/>
                </a:solidFill>
                <a:latin typeface="微软雅黑" panose="020b0503020204020204" charset="-122"/>
                <a:ea typeface="微软雅黑"/>
                <a:cs typeface="微软雅黑" panose="020b0503020204020204" charset="-122"/>
              </a:rPr>
              <a:t>，那么</a:t>
            </a:r>
            <a:r>
              <a:rPr lang="en-US" altLang="zh-CN" sz="3200" b="1">
                <a:solidFill>
                  <a:schemeClr val="tx1"/>
                </a:solidFill>
                <a:latin typeface="微软雅黑" panose="020b0503020204020204" charset="-122"/>
                <a:ea typeface="微软雅黑"/>
                <a:cs typeface="微软雅黑" panose="020b0503020204020204" charset="-122"/>
              </a:rPr>
              <a:t>r</a:t>
            </a:r>
            <a:endParaRPr lang="en-US" altLang="zh-CN" sz="3200" b="1">
              <a:solidFill>
                <a:schemeClr val="tx1"/>
              </a:solidFill>
              <a:latin typeface="微软雅黑" panose="020b0503020204020204" charset="-122"/>
              <a:ea typeface="微软雅黑"/>
              <a:cs typeface="微软雅黑" panose="020b0503020204020204" charset="-122"/>
            </a:endParaRPr>
          </a:p>
          <a:p>
            <a:pPr algn="l"/>
            <a:r>
              <a:rPr lang="zh-CN" altLang="en-US" sz="3200" b="1">
                <a:solidFill>
                  <a:schemeClr val="tx1"/>
                </a:solidFill>
                <a:latin typeface="微软雅黑" panose="020b0503020204020204" charset="-122"/>
                <a:ea typeface="微软雅黑"/>
                <a:cs typeface="微软雅黑" panose="020b0503020204020204" charset="-122"/>
              </a:rPr>
              <a:t>如果</a:t>
            </a:r>
            <a:r>
              <a:rPr lang="en-US" altLang="zh-CN" sz="3200" b="1">
                <a:solidFill>
                  <a:schemeClr val="tx1"/>
                </a:solidFill>
                <a:latin typeface="微软雅黑" panose="020b0503020204020204" charset="-122"/>
                <a:ea typeface="微软雅黑"/>
                <a:cs typeface="微软雅黑" panose="020b0503020204020204" charset="-122"/>
              </a:rPr>
              <a:t>q</a:t>
            </a:r>
            <a:r>
              <a:rPr lang="zh-CN" altLang="en-US" sz="3200" b="1">
                <a:solidFill>
                  <a:schemeClr val="tx1"/>
                </a:solidFill>
                <a:latin typeface="微软雅黑" panose="020b0503020204020204" charset="-122"/>
                <a:ea typeface="微软雅黑"/>
                <a:cs typeface="微软雅黑" panose="020b0503020204020204" charset="-122"/>
              </a:rPr>
              <a:t>，那么</a:t>
            </a:r>
            <a:r>
              <a:rPr lang="en-US" altLang="zh-CN" sz="3200" b="1">
                <a:solidFill>
                  <a:schemeClr val="tx1"/>
                </a:solidFill>
                <a:latin typeface="微软雅黑" panose="020b0503020204020204" charset="-122"/>
                <a:ea typeface="微软雅黑"/>
                <a:cs typeface="微软雅黑" panose="020b0503020204020204" charset="-122"/>
              </a:rPr>
              <a:t>r</a:t>
            </a:r>
            <a:endParaRPr lang="en-US" altLang="zh-CN" sz="3200" b="1">
              <a:solidFill>
                <a:schemeClr val="tx1"/>
              </a:solidFill>
              <a:latin typeface="微软雅黑" panose="020b0503020204020204" charset="-122"/>
              <a:ea typeface="微软雅黑"/>
              <a:cs typeface="微软雅黑" panose="020b0503020204020204" charset="-122"/>
            </a:endParaRPr>
          </a:p>
          <a:p>
            <a:pPr algn="l"/>
            <a:r>
              <a:rPr lang="en-US" altLang="zh-CN" sz="3200" b="1" u="sng">
                <a:solidFill>
                  <a:schemeClr val="tx1"/>
                </a:solidFill>
                <a:latin typeface="微软雅黑" panose="020b0503020204020204" charset="-122"/>
                <a:ea typeface="微软雅黑"/>
                <a:cs typeface="微软雅黑" panose="020b0503020204020204" charset="-122"/>
              </a:rPr>
              <a:t>p</a:t>
            </a:r>
            <a:r>
              <a:rPr lang="zh-CN" altLang="en-US" sz="3200" b="1" u="sng">
                <a:solidFill>
                  <a:schemeClr val="tx1"/>
                </a:solidFill>
                <a:latin typeface="微软雅黑" panose="020b0503020204020204" charset="-122"/>
                <a:ea typeface="微软雅黑"/>
                <a:cs typeface="微软雅黑" panose="020b0503020204020204" charset="-122"/>
              </a:rPr>
              <a:t>或者</a:t>
            </a:r>
            <a:r>
              <a:rPr lang="en-US" altLang="zh-CN" sz="3200" b="1" u="sng">
                <a:solidFill>
                  <a:schemeClr val="tx1"/>
                </a:solidFill>
                <a:latin typeface="微软雅黑" panose="020b0503020204020204" charset="-122"/>
                <a:ea typeface="微软雅黑"/>
                <a:cs typeface="微软雅黑" panose="020b0503020204020204" charset="-122"/>
              </a:rPr>
              <a:t>q</a:t>
            </a:r>
            <a:endParaRPr lang="en-US" altLang="zh-CN" sz="3200" b="1">
              <a:solidFill>
                <a:schemeClr val="tx1"/>
              </a:solidFill>
              <a:latin typeface="微软雅黑" panose="020b0503020204020204" charset="-122"/>
              <a:ea typeface="微软雅黑"/>
              <a:cs typeface="微软雅黑" panose="020b0503020204020204" charset="-122"/>
            </a:endParaRPr>
          </a:p>
          <a:p>
            <a:pPr algn="l"/>
            <a:r>
              <a:rPr lang="zh-CN" altLang="en-US" sz="3200" b="1">
                <a:solidFill>
                  <a:schemeClr val="tx1"/>
                </a:solidFill>
                <a:latin typeface="微软雅黑" panose="020b0503020204020204" charset="-122"/>
                <a:ea typeface="微软雅黑"/>
                <a:cs typeface="微软雅黑" panose="020b0503020204020204" charset="-122"/>
              </a:rPr>
              <a:t>总之</a:t>
            </a:r>
            <a:r>
              <a:rPr lang="en-US" altLang="zh-CN" sz="3200" b="1">
                <a:solidFill>
                  <a:schemeClr val="tx1"/>
                </a:solidFill>
                <a:latin typeface="微软雅黑" panose="020b0503020204020204" charset="-122"/>
                <a:ea typeface="微软雅黑"/>
                <a:cs typeface="微软雅黑" panose="020b0503020204020204" charset="-122"/>
              </a:rPr>
              <a:t>r</a:t>
            </a:r>
            <a:r>
              <a:rPr lang="zh-CN" altLang="en-US" sz="3200" b="1">
                <a:solidFill>
                  <a:schemeClr val="tx1"/>
                </a:solidFill>
                <a:latin typeface="微软雅黑" panose="020b0503020204020204" charset="-122"/>
                <a:ea typeface="微软雅黑"/>
                <a:cs typeface="微软雅黑" panose="020b0503020204020204" charset="-122"/>
              </a:rPr>
              <a:t>      </a:t>
            </a:r>
            <a:r>
              <a:rPr lang="zh-CN" altLang="en-US" sz="3600">
                <a:solidFill>
                  <a:schemeClr val="tx1"/>
                </a:solidFill>
                <a:latin typeface="方正粗黑宋简体" panose="02000000000000000000" charset="-122"/>
                <a:ea typeface="方正粗黑宋简体" panose="02000000000000000000" charset="-122"/>
                <a:cs typeface="方正粗黑宋简体" panose="02000000000000000000" charset="-122"/>
              </a:rPr>
              <a:t> </a:t>
            </a:r>
            <a:r>
              <a:rPr lang="zh-CN" altLang="en-US" sz="4400">
                <a:solidFill>
                  <a:schemeClr val="tx1"/>
                </a:solidFill>
                <a:latin typeface="华文楷体" panose="02010600040101010101" pitchFamily="2" charset="-122"/>
                <a:ea typeface="华文楷体" panose="02010600040101010101" pitchFamily="2" charset="-122"/>
              </a:rPr>
              <a:t>  </a:t>
            </a:r>
            <a:endParaRPr lang="zh-CN" altLang="en-US" sz="4400">
              <a:solidFill>
                <a:schemeClr val="tx1"/>
              </a:solidFill>
              <a:latin typeface="华文楷体" panose="02010600040101010101" pitchFamily="2" charset="-122"/>
              <a:ea typeface="华文楷体" panose="02010600040101010101" pitchFamily="2" charset="-122"/>
            </a:endParaRPr>
          </a:p>
        </p:txBody>
      </p:sp>
      <p:sp>
        <p:nvSpPr>
          <p:cNvPr id="7" name="菱形 6" title=""/>
          <p:cNvSpPr/>
          <p:nvPr>
            <p:custDataLst>
              <p:tags r:id="rId6"/>
            </p:custDataLst>
          </p:nvPr>
        </p:nvSpPr>
        <p:spPr>
          <a:xfrm>
            <a:off x="623087" y="268387"/>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2" name="文本框 1" title=""/>
          <p:cNvSpPr txBox="1"/>
          <p:nvPr>
            <p:custDataLst>
              <p:tags r:id="rId7"/>
            </p:custDataLst>
          </p:nvPr>
        </p:nvSpPr>
        <p:spPr>
          <a:xfrm>
            <a:off x="1455420" y="300990"/>
            <a:ext cx="2588895" cy="645160"/>
          </a:xfrm>
          <a:prstGeom prst="rect">
            <a:avLst/>
          </a:prstGeom>
          <a:solidFill>
            <a:schemeClr val="accent2"/>
          </a:solidFill>
        </p:spPr>
        <p:txBody>
          <a:bodyPr wrap="square" rtlCol="0" anchor="t">
            <a:spAutoFit/>
          </a:bodyPr>
          <a:lstStyle/>
          <a:p>
            <a:pPr lvl="0" algn="l">
              <a:buClrTx/>
              <a:buSzTx/>
              <a:buFontTx/>
            </a:pPr>
            <a:r>
              <a:rPr lang="en-US" altLang="zh-CN" sz="3600" b="1">
                <a:solidFill>
                  <a:srgbClr val="1F2DA8"/>
                </a:solidFill>
                <a:latin typeface="微软雅黑" panose="020b0503020204020204" charset="-122"/>
                <a:ea typeface="微软雅黑"/>
                <a:cs typeface="微软雅黑" panose="020b0503020204020204" charset="-122"/>
                <a:sym typeface="+mn-ea"/>
              </a:rPr>
              <a:t>4.二难推理</a:t>
            </a:r>
            <a:endParaRPr lang="en-US" altLang="zh-CN" sz="3600" b="1">
              <a:solidFill>
                <a:srgbClr val="1F2DA8"/>
              </a:solidFill>
              <a:latin typeface="微软雅黑" panose="020b0503020204020204" charset="-122"/>
              <a:ea typeface="微软雅黑"/>
              <a:cs typeface="微软雅黑" panose="020b0503020204020204" charset="-122"/>
              <a:sym typeface="+mn-ea"/>
            </a:endParaRPr>
          </a:p>
        </p:txBody>
      </p:sp>
      <p:sp>
        <p:nvSpPr>
          <p:cNvPr id="4" name="文本框 3" title=""/>
          <p:cNvSpPr txBox="1"/>
          <p:nvPr>
            <p:custDataLst>
              <p:tags r:id="rId8"/>
            </p:custDataLst>
          </p:nvPr>
        </p:nvSpPr>
        <p:spPr>
          <a:xfrm>
            <a:off x="3199765" y="1191895"/>
            <a:ext cx="6561455" cy="1916430"/>
          </a:xfrm>
          <a:prstGeom prst="rect">
            <a:avLst/>
          </a:prstGeom>
          <a:noFill/>
        </p:spPr>
        <p:txBody>
          <a:bodyPr wrap="square" rtlCol="0" anchor="t">
            <a:noAutofit/>
          </a:bodyPr>
          <a:lstStyle/>
          <a:p>
            <a:pPr algn="just" fontAlgn="auto">
              <a:lnSpc>
                <a:spcPts val="3280"/>
              </a:lnSpc>
            </a:pPr>
            <a:r>
              <a:rPr lang="en-US" altLang="zh-CN" sz="2800" b="1">
                <a:latin typeface="微软雅黑" panose="020b0503020204020204" charset="-122"/>
                <a:ea typeface="微软雅黑"/>
                <a:cs typeface="微软雅黑" panose="020b0503020204020204" charset="-122"/>
                <a:sym typeface="+mn-ea"/>
              </a:rPr>
              <a:t>     </a:t>
            </a:r>
            <a:r>
              <a:rPr lang="zh-CN" sz="2400" b="1">
                <a:latin typeface="微软雅黑" panose="020b0503020204020204" charset="-122"/>
                <a:ea typeface="微软雅黑"/>
                <a:cs typeface="微软雅黑" panose="020b0503020204020204" charset="-122"/>
                <a:sym typeface="+mn-ea"/>
              </a:rPr>
              <a:t>《凭阑人∙寄征衣》</a:t>
            </a:r>
            <a:endParaRPr lang="zh-CN" sz="2400" b="1">
              <a:latin typeface="微软雅黑" panose="020b0503020204020204" charset="-122"/>
              <a:ea typeface="微软雅黑"/>
              <a:cs typeface="微软雅黑" panose="020b0503020204020204" charset="-122"/>
              <a:sym typeface="+mn-ea"/>
            </a:endParaRPr>
          </a:p>
          <a:p>
            <a:pPr algn="just" fontAlgn="auto">
              <a:lnSpc>
                <a:spcPts val="3280"/>
              </a:lnSpc>
            </a:pPr>
            <a:r>
              <a:rPr lang="zh-CN" sz="2400" b="1">
                <a:latin typeface="微软雅黑" panose="020b0503020204020204" charset="-122"/>
                <a:ea typeface="微软雅黑"/>
                <a:cs typeface="微软雅黑" panose="020b0503020204020204" charset="-122"/>
                <a:sym typeface="+mn-ea"/>
              </a:rPr>
              <a:t> </a:t>
            </a:r>
            <a:r>
              <a:rPr lang="en-US" altLang="zh-CN" sz="2400" b="1">
                <a:latin typeface="微软雅黑" panose="020b0503020204020204" charset="-122"/>
                <a:ea typeface="微软雅黑"/>
                <a:cs typeface="微软雅黑" panose="020b0503020204020204" charset="-122"/>
                <a:sym typeface="+mn-ea"/>
              </a:rPr>
              <a:t>                         </a:t>
            </a:r>
            <a:r>
              <a:rPr lang="zh-CN" sz="2400" b="1">
                <a:latin typeface="微软雅黑" panose="020b0503020204020204" charset="-122"/>
                <a:ea typeface="微软雅黑"/>
                <a:cs typeface="微软雅黑" panose="020b0503020204020204" charset="-122"/>
                <a:sym typeface="+mn-ea"/>
              </a:rPr>
              <a:t>姚燧</a:t>
            </a:r>
            <a:endParaRPr lang="zh-CN" sz="2400" b="1">
              <a:latin typeface="微软雅黑" panose="020b0503020204020204" charset="-122"/>
              <a:ea typeface="微软雅黑"/>
              <a:cs typeface="微软雅黑" panose="020b0503020204020204" charset="-122"/>
              <a:sym typeface="+mn-ea"/>
            </a:endParaRPr>
          </a:p>
          <a:p>
            <a:pPr algn="just" fontAlgn="auto">
              <a:lnSpc>
                <a:spcPts val="3280"/>
              </a:lnSpc>
            </a:pPr>
            <a:r>
              <a:rPr lang="zh-CN" sz="2400" b="1">
                <a:latin typeface="微软雅黑" panose="020b0503020204020204" charset="-122"/>
                <a:ea typeface="微软雅黑"/>
                <a:cs typeface="微软雅黑" panose="020b0503020204020204" charset="-122"/>
                <a:sym typeface="+mn-ea"/>
              </a:rPr>
              <a:t>欲寄君衣君不还，不寄君衣君又寒，</a:t>
            </a:r>
            <a:endParaRPr lang="zh-CN" sz="2400" b="1">
              <a:latin typeface="微软雅黑" panose="020b0503020204020204" charset="-122"/>
              <a:ea typeface="微软雅黑"/>
              <a:cs typeface="微软雅黑" panose="020b0503020204020204" charset="-122"/>
            </a:endParaRPr>
          </a:p>
          <a:p>
            <a:pPr algn="just" fontAlgn="auto">
              <a:lnSpc>
                <a:spcPts val="3280"/>
              </a:lnSpc>
            </a:pPr>
            <a:r>
              <a:rPr lang="zh-CN" sz="2400" b="1">
                <a:latin typeface="微软雅黑" panose="020b0503020204020204" charset="-122"/>
                <a:ea typeface="微软雅黑"/>
                <a:cs typeface="微软雅黑" panose="020b0503020204020204" charset="-122"/>
                <a:sym typeface="+mn-ea"/>
              </a:rPr>
              <a:t>       寄与不寄间，妾身千万难。</a:t>
            </a:r>
            <a:endParaRPr lang="zh-CN" sz="2400" b="1">
              <a:latin typeface="微软雅黑" panose="020b0503020204020204" charset="-122"/>
              <a:ea typeface="微软雅黑"/>
              <a:cs typeface="微软雅黑" panose="020b0503020204020204" charset="-122"/>
            </a:endParaRPr>
          </a:p>
          <a:p>
            <a:pPr algn="ctr" fontAlgn="auto">
              <a:lnSpc>
                <a:spcPts val="4820"/>
              </a:lnSpc>
            </a:pPr>
            <a:r>
              <a:rPr lang="zh-CN" sz="2800" b="1">
                <a:latin typeface="微软雅黑" panose="020b0503020204020204" charset="-122"/>
                <a:ea typeface="微软雅黑"/>
                <a:cs typeface="微软雅黑" panose="020b0503020204020204" charset="-122"/>
                <a:sym typeface="+mn-ea"/>
              </a:rPr>
              <a:t>        </a:t>
            </a:r>
            <a:endParaRPr lang="zh-CN" altLang="en-US" sz="2800" b="1">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7"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2">
                                            <p:txEl>
                                              <p:pRg st="1" end="1"/>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12">
                                            <p:txEl>
                                              <p:pRg st="2" end="2"/>
                                            </p:txEl>
                                          </p:spTgt>
                                        </p:tgtEl>
                                        <p:attrNameLst>
                                          <p:attrName>style.visibility</p:attrName>
                                        </p:attrNameLst>
                                      </p:cBhvr>
                                      <p:to>
                                        <p:strVal val="visible"/>
                                      </p:to>
                                    </p:set>
                                    <p:anim calcmode="discrete" valueType="clr">
                                      <p:cBhvr override="childStyle">
                                        <p:cTn id="12" dur="80"/>
                                        <p:tgtEl>
                                          <p:spTgt spid="1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2" end="2"/>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2" end="2"/>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12">
                                            <p:txEl>
                                              <p:pRg st="3" end="3"/>
                                            </p:txEl>
                                          </p:spTgt>
                                        </p:tgtEl>
                                        <p:attrNameLst>
                                          <p:attrName>style.visibility</p:attrName>
                                        </p:attrNameLst>
                                      </p:cBhvr>
                                      <p:to>
                                        <p:strVal val="visible"/>
                                      </p:to>
                                    </p:set>
                                    <p:anim calcmode="discrete" valueType="clr">
                                      <p:cBhvr override="childStyle">
                                        <p:cTn id="17" dur="80"/>
                                        <p:tgtEl>
                                          <p:spTgt spid="1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2">
                                            <p:txEl>
                                              <p:pRg st="3" end="3"/>
                                            </p:txEl>
                                          </p:spTgt>
                                        </p:tgtEl>
                                        <p:attrNameLst>
                                          <p:attrName>fillcolor</p:attrName>
                                        </p:attrNameLst>
                                      </p:cBhvr>
                                      <p:tavLst>
                                        <p:tav tm="0">
                                          <p:val>
                                            <p:clrVal>
                                              <a:schemeClr val="accent2"/>
                                            </p:clrVal>
                                          </p:val>
                                        </p:tav>
                                        <p:tav tm="50000">
                                          <p:val>
                                            <p:clrVal>
                                              <a:schemeClr val="hlink"/>
                                            </p:clrVal>
                                          </p:val>
                                        </p:tav>
                                      </p:tavLst>
                                    </p:anim>
                                    <p:set>
                                      <p:cBhvr>
                                        <p:cTn id="19" dur="80"/>
                                        <p:tgtEl>
                                          <p:spTgt spid="12">
                                            <p:txEl>
                                              <p:pRg st="3" end="3"/>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12">
                                            <p:txEl>
                                              <p:pRg st="4" end="4"/>
                                            </p:txEl>
                                          </p:spTgt>
                                        </p:tgtEl>
                                        <p:attrNameLst>
                                          <p:attrName>style.visibility</p:attrName>
                                        </p:attrNameLst>
                                      </p:cBhvr>
                                      <p:to>
                                        <p:strVal val="visible"/>
                                      </p:to>
                                    </p:set>
                                    <p:anim calcmode="discrete" valueType="clr">
                                      <p:cBhvr override="childStyle">
                                        <p:cTn id="22" dur="80"/>
                                        <p:tgtEl>
                                          <p:spTgt spid="1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2">
                                            <p:txEl>
                                              <p:pRg st="4" end="4"/>
                                            </p:txEl>
                                          </p:spTgt>
                                        </p:tgtEl>
                                        <p:attrNameLst>
                                          <p:attrName>fillcolor</p:attrName>
                                        </p:attrNameLst>
                                      </p:cBhvr>
                                      <p:tavLst>
                                        <p:tav tm="0">
                                          <p:val>
                                            <p:clrVal>
                                              <a:schemeClr val="accent2"/>
                                            </p:clrVal>
                                          </p:val>
                                        </p:tav>
                                        <p:tav tm="50000">
                                          <p:val>
                                            <p:clrVal>
                                              <a:schemeClr val="hlink"/>
                                            </p:clrVal>
                                          </p:val>
                                        </p:tav>
                                      </p:tavLst>
                                    </p:anim>
                                    <p:set>
                                      <p:cBhvr>
                                        <p:cTn id="24" dur="80"/>
                                        <p:tgtEl>
                                          <p:spTgt spid="12">
                                            <p:txEl>
                                              <p:pRg st="4" end="4"/>
                                            </p:txEl>
                                          </p:spTgt>
                                        </p:tgtEl>
                                        <p:attrNameLst>
                                          <p:attrName>fill.type</p:attrName>
                                        </p:attrNameLst>
                                      </p:cBhvr>
                                      <p:to>
                                        <p:strVal val="solid"/>
                                      </p:to>
                                    </p:set>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10" name="矩形 9" title=""/>
          <p:cNvSpPr/>
          <p:nvPr>
            <p:custDataLst>
              <p:tags r:id="rId3"/>
            </p:custDataLst>
          </p:nvPr>
        </p:nvSpPr>
        <p:spPr>
          <a:xfrm>
            <a:off x="130629" y="130629"/>
            <a:ext cx="11899075" cy="6590805"/>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title=""/>
          <p:cNvSpPr txBox="1"/>
          <p:nvPr>
            <p:custDataLst>
              <p:tags r:id="rId4"/>
            </p:custDataLst>
          </p:nvPr>
        </p:nvSpPr>
        <p:spPr>
          <a:xfrm>
            <a:off x="3959225" y="467360"/>
            <a:ext cx="3538220" cy="699135"/>
          </a:xfrm>
          <a:prstGeom prst="rect">
            <a:avLst/>
          </a:prstGeom>
          <a:solidFill>
            <a:schemeClr val="accent6">
              <a:lumMod val="40000"/>
              <a:lumOff val="60000"/>
            </a:schemeClr>
          </a:solidFill>
          <a:ln w="28575">
            <a:solidFill>
              <a:srgbClr val="7030A0"/>
            </a:solidFill>
            <a:prstDash val="sysDash"/>
          </a:ln>
        </p:spPr>
        <p:txBody>
          <a:bodyPr wrap="square" rtlCol="0" anchor="t">
            <a:spAutoFit/>
          </a:bodyPr>
          <a:lstStyle/>
          <a:p>
            <a:pPr lvl="0" algn="l">
              <a:lnSpc>
                <a:spcPts val="4740"/>
              </a:lnSpc>
              <a:buClrTx/>
              <a:buSzTx/>
              <a:buFontTx/>
            </a:pPr>
            <a:r>
              <a:rPr lang="en-US" altLang="zh-CN" sz="3600" b="1">
                <a:solidFill>
                  <a:srgbClr val="1D41D5"/>
                </a:solidFill>
                <a:latin typeface="微软雅黑" panose="020b0503020204020204" charset="-122"/>
                <a:ea typeface="微软雅黑"/>
                <a:cs typeface="方正粗黑宋简体" panose="02000000000000000000" charset="-122"/>
                <a:sym typeface="+mn-ea"/>
              </a:rPr>
              <a:t>（二）归纳推理</a:t>
            </a:r>
            <a:endParaRPr lang="en-US" altLang="zh-CN" sz="3600" b="1">
              <a:solidFill>
                <a:srgbClr val="1D41D5"/>
              </a:solidFill>
              <a:latin typeface="微软雅黑" panose="020b0503020204020204" charset="-122"/>
              <a:ea typeface="微软雅黑"/>
              <a:cs typeface="方正粗黑宋简体" panose="02000000000000000000" charset="-122"/>
              <a:sym typeface="+mn-ea"/>
            </a:endParaRPr>
          </a:p>
        </p:txBody>
      </p:sp>
      <p:sp>
        <p:nvSpPr>
          <p:cNvPr id="4" name="文本框 3" title=""/>
          <p:cNvSpPr txBox="1"/>
          <p:nvPr>
            <p:custDataLst>
              <p:tags r:id="rId5"/>
            </p:custDataLst>
          </p:nvPr>
        </p:nvSpPr>
        <p:spPr>
          <a:xfrm>
            <a:off x="459740" y="1294765"/>
            <a:ext cx="7037705" cy="824865"/>
          </a:xfrm>
          <a:prstGeom prst="rect">
            <a:avLst/>
          </a:prstGeom>
          <a:noFill/>
          <a:ln w="19050">
            <a:solidFill>
              <a:srgbClr val="1B50FD"/>
            </a:solidFill>
          </a:ln>
        </p:spPr>
        <p:txBody>
          <a:bodyPr wrap="square" rtlCol="0" anchor="t">
            <a:noAutofit/>
          </a:bodyPr>
          <a:lstStyle/>
          <a:p>
            <a:pPr>
              <a:lnSpc>
                <a:spcPct val="150000"/>
              </a:lnSpc>
            </a:pPr>
            <a:r>
              <a:rPr lang="zh-CN" altLang="en-US" sz="3200" b="1">
                <a:solidFill>
                  <a:srgbClr val="C00000"/>
                </a:solidFill>
                <a:latin typeface="微软雅黑" panose="020b0503020204020204" charset="-122"/>
                <a:ea typeface="微软雅黑"/>
                <a:sym typeface="+mn-ea"/>
              </a:rPr>
              <a:t>归纳推理是一种由个别到一般的推理。</a:t>
            </a:r>
            <a:endParaRPr lang="zh-CN" altLang="en-US" sz="3200" b="1">
              <a:solidFill>
                <a:srgbClr val="C00000"/>
              </a:solidFill>
              <a:latin typeface="微软雅黑" panose="020b0503020204020204" charset="-122"/>
              <a:ea typeface="微软雅黑"/>
              <a:sym typeface="+mn-ea"/>
            </a:endParaRPr>
          </a:p>
        </p:txBody>
      </p:sp>
      <p:sp>
        <p:nvSpPr>
          <p:cNvPr id="8" name="文本框 7" title=""/>
          <p:cNvSpPr txBox="1"/>
          <p:nvPr>
            <p:custDataLst>
              <p:tags r:id="rId6"/>
            </p:custDataLst>
          </p:nvPr>
        </p:nvSpPr>
        <p:spPr>
          <a:xfrm>
            <a:off x="459105" y="4968875"/>
            <a:ext cx="11273790" cy="782320"/>
          </a:xfrm>
          <a:prstGeom prst="rect">
            <a:avLst/>
          </a:prstGeom>
          <a:solidFill>
            <a:schemeClr val="accent6">
              <a:lumMod val="20000"/>
              <a:lumOff val="80000"/>
            </a:schemeClr>
          </a:solidFill>
          <a:ln>
            <a:solidFill>
              <a:schemeClr val="accent1"/>
            </a:solidFill>
          </a:ln>
        </p:spPr>
        <p:txBody>
          <a:bodyPr wrap="square" rtlCol="0">
            <a:noAutofit/>
          </a:bodyPr>
          <a:lstStyle/>
          <a:p>
            <a:pPr fontAlgn="auto">
              <a:lnSpc>
                <a:spcPct val="150000"/>
              </a:lnSpc>
            </a:pPr>
            <a:r>
              <a:rPr lang="zh-CN" altLang="en-US" sz="3200" b="1">
                <a:latin typeface="方正粗黑宋简体" panose="02000000000000000000" charset="-122"/>
                <a:ea typeface="方正粗黑宋简体" panose="02000000000000000000" charset="-122"/>
                <a:cs typeface="方正粗黑宋简体" panose="02000000000000000000" charset="-122"/>
              </a:rPr>
              <a:t>推理形式概括为：</a:t>
            </a:r>
            <a:r>
              <a:rPr lang="en-US" altLang="zh-CN" sz="3200" b="1">
                <a:latin typeface="方正粗黑宋简体" panose="02000000000000000000" charset="-122"/>
                <a:ea typeface="方正粗黑宋简体" panose="02000000000000000000" charset="-122"/>
                <a:cs typeface="方正粗黑宋简体" panose="02000000000000000000" charset="-122"/>
              </a:rPr>
              <a:t>S1</a:t>
            </a:r>
            <a:r>
              <a:rPr lang="zh-CN" altLang="en-US" sz="3200" b="1">
                <a:latin typeface="方正粗黑宋简体" panose="02000000000000000000" charset="-122"/>
                <a:ea typeface="方正粗黑宋简体" panose="02000000000000000000" charset="-122"/>
                <a:cs typeface="方正粗黑宋简体" panose="02000000000000000000" charset="-122"/>
              </a:rPr>
              <a:t>是</a:t>
            </a:r>
            <a:r>
              <a:rPr lang="en-US" altLang="zh-CN" sz="3200" b="1">
                <a:latin typeface="方正粗黑宋简体" panose="02000000000000000000" charset="-122"/>
                <a:ea typeface="方正粗黑宋简体" panose="02000000000000000000" charset="-122"/>
                <a:cs typeface="方正粗黑宋简体" panose="02000000000000000000" charset="-122"/>
              </a:rPr>
              <a:t>p</a:t>
            </a:r>
            <a:r>
              <a:rPr lang="en-US" altLang="zh-CN" sz="3200" b="1" kern="100">
                <a:solidFill>
                  <a:srgbClr val="C00000"/>
                </a:solidFill>
                <a:latin typeface="宋体" panose="02010600030101010101" pitchFamily="2" charset="-122"/>
                <a:ea typeface="方正中等线简体" pitchFamily="65" charset="-122"/>
                <a:cs typeface="Times New Roman" panose="02020603050405020304" charset="0"/>
                <a:sym typeface="+mn-ea"/>
              </a:rPr>
              <a:t>→</a:t>
            </a:r>
            <a:r>
              <a:rPr lang="en-US" altLang="zh-CN" sz="3200" b="1">
                <a:latin typeface="方正粗黑宋简体" panose="02000000000000000000" charset="-122"/>
                <a:ea typeface="方正粗黑宋简体" panose="02000000000000000000" charset="-122"/>
                <a:cs typeface="方正粗黑宋简体" panose="02000000000000000000" charset="-122"/>
              </a:rPr>
              <a:t>S2</a:t>
            </a:r>
            <a:r>
              <a:rPr lang="zh-CN" altLang="en-US" sz="3200" b="1">
                <a:latin typeface="方正粗黑宋简体" panose="02000000000000000000" charset="-122"/>
                <a:ea typeface="方正粗黑宋简体" panose="02000000000000000000" charset="-122"/>
                <a:cs typeface="方正粗黑宋简体" panose="02000000000000000000" charset="-122"/>
              </a:rPr>
              <a:t>是</a:t>
            </a:r>
            <a:r>
              <a:rPr lang="en-US" altLang="zh-CN" sz="3200" b="1">
                <a:latin typeface="方正粗黑宋简体" panose="02000000000000000000" charset="-122"/>
                <a:ea typeface="方正粗黑宋简体" panose="02000000000000000000" charset="-122"/>
                <a:cs typeface="方正粗黑宋简体" panose="02000000000000000000" charset="-122"/>
              </a:rPr>
              <a:t>p</a:t>
            </a:r>
            <a:r>
              <a:rPr lang="zh-CN" altLang="en-US" sz="3200" b="1">
                <a:latin typeface="方正粗黑宋简体" panose="02000000000000000000" charset="-122"/>
                <a:ea typeface="方正粗黑宋简体" panose="02000000000000000000" charset="-122"/>
                <a:cs typeface="方正粗黑宋简体" panose="02000000000000000000" charset="-122"/>
              </a:rPr>
              <a:t>（</a:t>
            </a:r>
            <a:r>
              <a:rPr lang="en-US" altLang="zh-CN" sz="3200" b="1">
                <a:latin typeface="方正粗黑宋简体" panose="02000000000000000000" charset="-122"/>
                <a:ea typeface="方正粗黑宋简体" panose="02000000000000000000" charset="-122"/>
                <a:cs typeface="方正粗黑宋简体" panose="02000000000000000000" charset="-122"/>
              </a:rPr>
              <a:t>……Sn</a:t>
            </a:r>
            <a:r>
              <a:rPr lang="zh-CN" altLang="en-US" sz="3200" b="1">
                <a:latin typeface="方正粗黑宋简体" panose="02000000000000000000" charset="-122"/>
                <a:ea typeface="方正粗黑宋简体" panose="02000000000000000000" charset="-122"/>
                <a:cs typeface="方正粗黑宋简体" panose="02000000000000000000" charset="-122"/>
              </a:rPr>
              <a:t>是</a:t>
            </a:r>
            <a:r>
              <a:rPr lang="en-US" altLang="zh-CN" sz="3200" b="1">
                <a:latin typeface="方正粗黑宋简体" panose="02000000000000000000" charset="-122"/>
                <a:ea typeface="方正粗黑宋简体" panose="02000000000000000000" charset="-122"/>
                <a:cs typeface="方正粗黑宋简体" panose="02000000000000000000" charset="-122"/>
              </a:rPr>
              <a:t>p</a:t>
            </a:r>
            <a:r>
              <a:rPr lang="zh-CN" altLang="en-US" sz="3200" b="1">
                <a:latin typeface="方正粗黑宋简体" panose="02000000000000000000" charset="-122"/>
                <a:ea typeface="方正粗黑宋简体" panose="02000000000000000000" charset="-122"/>
                <a:cs typeface="方正粗黑宋简体" panose="02000000000000000000" charset="-122"/>
              </a:rPr>
              <a:t>）</a:t>
            </a:r>
            <a:r>
              <a:rPr lang="en-US" altLang="zh-CN" sz="3200" b="1" kern="100">
                <a:solidFill>
                  <a:srgbClr val="C00000"/>
                </a:solidFill>
                <a:latin typeface="宋体" panose="02010600030101010101" pitchFamily="2" charset="-122"/>
                <a:ea typeface="方正中等线简体" pitchFamily="65" charset="-122"/>
                <a:cs typeface="Times New Roman" panose="02020603050405020304" charset="0"/>
                <a:sym typeface="+mn-ea"/>
              </a:rPr>
              <a:t>→</a:t>
            </a:r>
            <a:r>
              <a:rPr lang="zh-CN" altLang="en-US" sz="3200" b="1">
                <a:latin typeface="方正粗黑宋简体" panose="02000000000000000000" charset="-122"/>
                <a:ea typeface="方正粗黑宋简体" panose="02000000000000000000" charset="-122"/>
                <a:cs typeface="方正粗黑宋简体" panose="02000000000000000000" charset="-122"/>
              </a:rPr>
              <a:t>所有</a:t>
            </a:r>
            <a:r>
              <a:rPr lang="en-US" altLang="zh-CN" sz="3200" b="1">
                <a:latin typeface="方正粗黑宋简体" panose="02000000000000000000" charset="-122"/>
                <a:ea typeface="方正粗黑宋简体" panose="02000000000000000000" charset="-122"/>
                <a:cs typeface="方正粗黑宋简体" panose="02000000000000000000" charset="-122"/>
              </a:rPr>
              <a:t>S</a:t>
            </a:r>
            <a:r>
              <a:rPr lang="zh-CN" altLang="en-US" sz="3200" b="1">
                <a:latin typeface="方正粗黑宋简体" panose="02000000000000000000" charset="-122"/>
                <a:ea typeface="方正粗黑宋简体" panose="02000000000000000000" charset="-122"/>
                <a:cs typeface="方正粗黑宋简体" panose="02000000000000000000" charset="-122"/>
              </a:rPr>
              <a:t>是</a:t>
            </a:r>
            <a:r>
              <a:rPr lang="en-US" altLang="zh-CN" sz="3200" b="1">
                <a:latin typeface="方正粗黑宋简体" panose="02000000000000000000" charset="-122"/>
                <a:ea typeface="方正粗黑宋简体" panose="02000000000000000000" charset="-122"/>
                <a:cs typeface="方正粗黑宋简体" panose="02000000000000000000" charset="-122"/>
              </a:rPr>
              <a:t>p</a:t>
            </a:r>
            <a:endParaRPr lang="en-US" altLang="zh-CN" sz="3200" b="1">
              <a:latin typeface="方正粗黑宋简体" panose="02000000000000000000" charset="-122"/>
              <a:ea typeface="方正粗黑宋简体" panose="02000000000000000000" charset="-122"/>
              <a:cs typeface="方正粗黑宋简体" panose="02000000000000000000" charset="-122"/>
            </a:endParaRPr>
          </a:p>
        </p:txBody>
      </p:sp>
      <p:sp>
        <p:nvSpPr>
          <p:cNvPr id="5" name="文本框 4" title=""/>
          <p:cNvSpPr txBox="1"/>
          <p:nvPr>
            <p:custDataLst>
              <p:tags r:id="rId7"/>
            </p:custDataLst>
          </p:nvPr>
        </p:nvSpPr>
        <p:spPr>
          <a:xfrm>
            <a:off x="459740" y="2247900"/>
            <a:ext cx="11282045" cy="2681605"/>
          </a:xfrm>
          <a:prstGeom prst="rect">
            <a:avLst/>
          </a:prstGeom>
          <a:solidFill>
            <a:schemeClr val="accent4">
              <a:lumMod val="20000"/>
              <a:lumOff val="80000"/>
            </a:schemeClr>
          </a:solidFill>
          <a:ln>
            <a:solidFill>
              <a:schemeClr val="accent1"/>
            </a:solidFill>
          </a:ln>
        </p:spPr>
        <p:txBody>
          <a:bodyPr wrap="square" rtlCol="0">
            <a:spAutoFit/>
          </a:bodyPr>
          <a:lstStyle/>
          <a:p>
            <a:pPr algn="just" fontAlgn="auto">
              <a:lnSpc>
                <a:spcPts val="4040"/>
              </a:lnSpc>
            </a:pPr>
            <a:r>
              <a:rPr lang="en-US" altLang="zh-CN" sz="3200" b="1">
                <a:latin typeface="方正粗黑宋简体" panose="02000000000000000000" charset="-122"/>
                <a:ea typeface="方正粗黑宋简体" panose="02000000000000000000" charset="-122"/>
              </a:rPr>
              <a:t>       </a:t>
            </a:r>
            <a:r>
              <a:rPr lang="zh-CN" altLang="en-US" sz="2800" b="1">
                <a:latin typeface="微软雅黑" panose="020b0503020204020204" charset="-122"/>
                <a:ea typeface="微软雅黑"/>
                <a:cs typeface="微软雅黑" panose="020b0503020204020204" charset="-122"/>
              </a:rPr>
              <a:t>根据前提所考查对象范围的不同，把归纳推理分为</a:t>
            </a:r>
            <a:r>
              <a:rPr lang="zh-CN" altLang="en-US" sz="2800" b="1">
                <a:solidFill>
                  <a:srgbClr val="1F2DA8"/>
                </a:solidFill>
                <a:latin typeface="微软雅黑" panose="020b0503020204020204" charset="-122"/>
                <a:ea typeface="微软雅黑"/>
                <a:cs typeface="微软雅黑" panose="020b0503020204020204" charset="-122"/>
              </a:rPr>
              <a:t>完全归纳推理和不完全归纳推理</a:t>
            </a:r>
            <a:r>
              <a:rPr lang="zh-CN" altLang="en-US" sz="2800" b="1">
                <a:latin typeface="微软雅黑" panose="020b0503020204020204" charset="-122"/>
                <a:ea typeface="微软雅黑"/>
                <a:cs typeface="微软雅黑" panose="020b0503020204020204" charset="-122"/>
              </a:rPr>
              <a:t>。</a:t>
            </a:r>
            <a:endParaRPr lang="zh-CN" altLang="en-US" sz="2800" b="1">
              <a:latin typeface="微软雅黑" panose="020b0503020204020204" charset="-122"/>
              <a:ea typeface="微软雅黑"/>
              <a:cs typeface="微软雅黑" panose="020b0503020204020204" charset="-122"/>
            </a:endParaRPr>
          </a:p>
          <a:p>
            <a:pPr algn="just" fontAlgn="auto">
              <a:lnSpc>
                <a:spcPts val="4040"/>
              </a:lnSpc>
            </a:pPr>
            <a:r>
              <a:rPr lang="zh-CN" altLang="en-US" sz="2800" b="1">
                <a:latin typeface="微软雅黑" panose="020b0503020204020204" charset="-122"/>
                <a:ea typeface="微软雅黑"/>
                <a:cs typeface="微软雅黑" panose="020b0503020204020204" charset="-122"/>
              </a:rPr>
              <a:t>      完全归纳推理考</a:t>
            </a:r>
            <a:r>
              <a:rPr lang="zh-CN" altLang="en-US" sz="2800" b="1">
                <a:latin typeface="微软雅黑" panose="020b0503020204020204" charset="-122"/>
                <a:ea typeface="微软雅黑"/>
                <a:cs typeface="微软雅黑" panose="020b0503020204020204" charset="-122"/>
                <a:sym typeface="+mn-ea"/>
              </a:rPr>
              <a:t>查</a:t>
            </a:r>
            <a:r>
              <a:rPr lang="zh-CN" altLang="en-US" sz="2800" b="1">
                <a:latin typeface="微软雅黑" panose="020b0503020204020204" charset="-122"/>
                <a:ea typeface="微软雅黑"/>
                <a:cs typeface="微软雅黑" panose="020b0503020204020204" charset="-122"/>
              </a:rPr>
              <a:t>了某类事物的</a:t>
            </a:r>
            <a:r>
              <a:rPr lang="zh-CN" altLang="en-US" sz="2800" b="1">
                <a:solidFill>
                  <a:srgbClr val="C00000"/>
                </a:solidFill>
                <a:latin typeface="微软雅黑" panose="020b0503020204020204" charset="-122"/>
                <a:ea typeface="微软雅黑"/>
                <a:cs typeface="微软雅黑" panose="020b0503020204020204" charset="-122"/>
              </a:rPr>
              <a:t>全部对象</a:t>
            </a:r>
            <a:r>
              <a:rPr lang="zh-CN" altLang="en-US" sz="2800" b="1">
                <a:latin typeface="微软雅黑" panose="020b0503020204020204" charset="-122"/>
                <a:ea typeface="微软雅黑"/>
                <a:cs typeface="微软雅黑" panose="020b0503020204020204" charset="-122"/>
              </a:rPr>
              <a:t>，</a:t>
            </a:r>
            <a:endParaRPr lang="zh-CN" altLang="en-US" sz="2800" b="1">
              <a:latin typeface="微软雅黑" panose="020b0503020204020204" charset="-122"/>
              <a:ea typeface="微软雅黑"/>
              <a:cs typeface="微软雅黑" panose="020b0503020204020204" charset="-122"/>
            </a:endParaRPr>
          </a:p>
          <a:p>
            <a:pPr algn="just" fontAlgn="auto">
              <a:lnSpc>
                <a:spcPts val="4040"/>
              </a:lnSpc>
            </a:pPr>
            <a:r>
              <a:rPr lang="zh-CN" altLang="en-US" sz="2800" b="1">
                <a:latin typeface="微软雅黑" panose="020b0503020204020204" charset="-122"/>
                <a:ea typeface="微软雅黑"/>
                <a:cs typeface="微软雅黑" panose="020b0503020204020204" charset="-122"/>
              </a:rPr>
              <a:t>      不完全归纳推理则仅仅考</a:t>
            </a:r>
            <a:r>
              <a:rPr lang="zh-CN" altLang="en-US" sz="2800" b="1">
                <a:latin typeface="微软雅黑" panose="020b0503020204020204" charset="-122"/>
                <a:ea typeface="微软雅黑"/>
                <a:cs typeface="微软雅黑" panose="020b0503020204020204" charset="-122"/>
                <a:sym typeface="+mn-ea"/>
              </a:rPr>
              <a:t>查</a:t>
            </a:r>
            <a:r>
              <a:rPr lang="zh-CN" altLang="en-US" sz="2800" b="1">
                <a:latin typeface="微软雅黑" panose="020b0503020204020204" charset="-122"/>
                <a:ea typeface="微软雅黑"/>
                <a:cs typeface="微软雅黑" panose="020b0503020204020204" charset="-122"/>
              </a:rPr>
              <a:t>了某类事物的</a:t>
            </a:r>
            <a:r>
              <a:rPr lang="zh-CN" altLang="en-US" sz="2800" b="1">
                <a:solidFill>
                  <a:srgbClr val="C00000"/>
                </a:solidFill>
                <a:latin typeface="微软雅黑" panose="020b0503020204020204" charset="-122"/>
                <a:ea typeface="微软雅黑"/>
                <a:cs typeface="微软雅黑" panose="020b0503020204020204" charset="-122"/>
              </a:rPr>
              <a:t>部分对象。</a:t>
            </a:r>
            <a:endParaRPr lang="zh-CN" altLang="en-US" sz="2800" b="1">
              <a:solidFill>
                <a:srgbClr val="FF0000"/>
              </a:solidFill>
              <a:latin typeface="微软雅黑" panose="020b0503020204020204" charset="-122"/>
              <a:ea typeface="微软雅黑"/>
              <a:cs typeface="微软雅黑" panose="020b0503020204020204" charset="-122"/>
            </a:endParaRPr>
          </a:p>
          <a:p>
            <a:pPr algn="just" fontAlgn="auto">
              <a:lnSpc>
                <a:spcPts val="4040"/>
              </a:lnSpc>
            </a:pPr>
            <a:r>
              <a:rPr lang="zh-CN" altLang="en-US" sz="2800" b="1">
                <a:solidFill>
                  <a:srgbClr val="FF0000"/>
                </a:solidFill>
                <a:latin typeface="微软雅黑" panose="020b0503020204020204" charset="-122"/>
                <a:ea typeface="微软雅黑"/>
                <a:cs typeface="微软雅黑" panose="020b0503020204020204" charset="-122"/>
              </a:rPr>
              <a:t>      </a:t>
            </a:r>
            <a:r>
              <a:rPr lang="zh-CN" altLang="en-US" sz="2800" b="1">
                <a:solidFill>
                  <a:srgbClr val="1F2DA8"/>
                </a:solidFill>
                <a:latin typeface="微软雅黑" panose="020b0503020204020204" charset="-122"/>
                <a:ea typeface="微软雅黑"/>
                <a:cs typeface="微软雅黑" panose="020b0503020204020204" charset="-122"/>
              </a:rPr>
              <a:t>归纳推理的前提是真实的，但结论却未必真实，也有可能为假。</a:t>
            </a:r>
            <a:endParaRPr lang="zh-CN" altLang="en-US" sz="2800" b="1">
              <a:solidFill>
                <a:srgbClr val="1F2DA8"/>
              </a:solidFill>
              <a:latin typeface="微软雅黑" panose="020b0503020204020204" charset="-122"/>
              <a:ea typeface="微软雅黑"/>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4"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12" name="文本框 11" title=""/>
          <p:cNvSpPr txBox="1"/>
          <p:nvPr>
            <p:custDataLst>
              <p:tags r:id="rId3"/>
            </p:custDataLst>
          </p:nvPr>
        </p:nvSpPr>
        <p:spPr>
          <a:xfrm>
            <a:off x="555625" y="1066800"/>
            <a:ext cx="11780520" cy="255460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lstStyle/>
          <a:p>
            <a:pPr fontAlgn="auto">
              <a:lnSpc>
                <a:spcPts val="3840"/>
              </a:lnSpc>
            </a:pPr>
            <a:r>
              <a:rPr lang="zh-CN" altLang="en-US" sz="2800" b="1">
                <a:latin typeface="微软雅黑" panose="020b0503020204020204" charset="-122"/>
                <a:ea typeface="微软雅黑"/>
              </a:rPr>
              <a:t>例①：</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在一个平面内，直角三角形内角和是</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180</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度；</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3840"/>
              </a:lnSpc>
            </a:pPr>
            <a:r>
              <a:rPr lang="zh-CN" altLang="en-US" sz="2800" b="1">
                <a:latin typeface="华文楷体" panose="02010600040101010101" pitchFamily="2" charset="-122"/>
                <a:ea typeface="华文楷体" panose="02010600040101010101" pitchFamily="2" charset="-122"/>
                <a:cs typeface="华文楷体" panose="02010600040101010101" pitchFamily="2" charset="-122"/>
              </a:rPr>
              <a:t>      锐角三角形内角和是</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180</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度；</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3840"/>
              </a:lnSpc>
            </a:pPr>
            <a:r>
              <a:rPr lang="zh-CN" altLang="en-US" sz="2800" b="1">
                <a:latin typeface="华文楷体" panose="02010600040101010101" pitchFamily="2" charset="-122"/>
                <a:ea typeface="华文楷体" panose="02010600040101010101" pitchFamily="2" charset="-122"/>
                <a:cs typeface="华文楷体" panose="02010600040101010101" pitchFamily="2" charset="-122"/>
              </a:rPr>
              <a:t>      钝角三角形内角和是</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180</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度；</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3840"/>
              </a:lnSpc>
            </a:pPr>
            <a:r>
              <a:rPr lang="zh-CN" altLang="en-US" sz="2800" b="1">
                <a:latin typeface="华文楷体" panose="02010600040101010101" pitchFamily="2" charset="-122"/>
                <a:ea typeface="华文楷体" panose="02010600040101010101" pitchFamily="2" charset="-122"/>
                <a:cs typeface="华文楷体" panose="02010600040101010101" pitchFamily="2" charset="-122"/>
              </a:rPr>
              <a:t>      直角三角形，锐角三角形和钝角三角形是全部的三角形；</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3840"/>
              </a:lnSpc>
            </a:pPr>
            <a:r>
              <a:rPr lang="zh-CN" altLang="en-US" sz="2800" b="1">
                <a:latin typeface="华文楷体" panose="02010600040101010101" pitchFamily="2" charset="-122"/>
                <a:ea typeface="华文楷体" panose="02010600040101010101" pitchFamily="2" charset="-122"/>
                <a:cs typeface="华文楷体" panose="02010600040101010101" pitchFamily="2" charset="-122"/>
              </a:rPr>
              <a:t>      所以，平面内的一切三角形内角和都是</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180</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度。</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4540"/>
              </a:lnSpc>
            </a:pPr>
            <a:endParaRPr lang="zh-CN" altLang="en-US" sz="3200" b="1">
              <a:latin typeface="微软雅黑" panose="020b0503020204020204" charset="-122"/>
              <a:ea typeface="微软雅黑"/>
            </a:endParaRPr>
          </a:p>
          <a:p>
            <a:pPr algn="just" fontAlgn="auto">
              <a:lnSpc>
                <a:spcPts val="4440"/>
              </a:lnSpc>
            </a:pPr>
            <a:endParaRPr lang="zh-CN" altLang="en-US" sz="4400">
              <a:solidFill>
                <a:srgbClr val="FF0000"/>
              </a:solidFill>
              <a:latin typeface="微软雅黑" panose="020b0503020204020204" charset="-122"/>
              <a:ea typeface="微软雅黑"/>
            </a:endParaRPr>
          </a:p>
        </p:txBody>
      </p:sp>
      <p:sp>
        <p:nvSpPr>
          <p:cNvPr id="10" name="矩形 9" title=""/>
          <p:cNvSpPr/>
          <p:nvPr>
            <p:custDataLst>
              <p:tags r:id="rId4"/>
            </p:custDataLst>
          </p:nvPr>
        </p:nvSpPr>
        <p:spPr>
          <a:xfrm>
            <a:off x="130629" y="130629"/>
            <a:ext cx="11899075" cy="6590805"/>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title=""/>
          <p:cNvSpPr txBox="1"/>
          <p:nvPr>
            <p:custDataLst>
              <p:tags r:id="rId5"/>
            </p:custDataLst>
          </p:nvPr>
        </p:nvSpPr>
        <p:spPr>
          <a:xfrm>
            <a:off x="7120255" y="1910080"/>
            <a:ext cx="3840480" cy="673100"/>
          </a:xfrm>
          <a:prstGeom prst="rect">
            <a:avLst/>
          </a:prstGeom>
          <a:noFill/>
        </p:spPr>
        <p:txBody>
          <a:bodyPr wrap="none" rtlCol="0" anchor="t">
            <a:spAutoFit/>
          </a:bodyPr>
          <a:lstStyle/>
          <a:p>
            <a:pPr fontAlgn="auto">
              <a:lnSpc>
                <a:spcPts val="4540"/>
              </a:lnSpc>
            </a:pPr>
            <a:r>
              <a:rPr lang="zh-CN" altLang="en-US" sz="3600" b="1">
                <a:solidFill>
                  <a:srgbClr val="C00000"/>
                </a:solidFill>
                <a:latin typeface="微软雅黑" panose="020b0503020204020204" charset="-122"/>
                <a:ea typeface="微软雅黑"/>
                <a:sym typeface="+mn-ea"/>
              </a:rPr>
              <a:t>（</a:t>
            </a:r>
            <a:r>
              <a:rPr lang="zh-CN" altLang="en-US" sz="3600" b="1" u="sng">
                <a:solidFill>
                  <a:srgbClr val="C00000"/>
                </a:solidFill>
                <a:latin typeface="微软雅黑" panose="020b0503020204020204" charset="-122"/>
                <a:ea typeface="微软雅黑"/>
                <a:sym typeface="+mn-ea"/>
              </a:rPr>
              <a:t>完全归纳推理</a:t>
            </a:r>
            <a:r>
              <a:rPr lang="zh-CN" altLang="en-US" sz="3600" b="1">
                <a:solidFill>
                  <a:srgbClr val="C00000"/>
                </a:solidFill>
                <a:latin typeface="微软雅黑" panose="020b0503020204020204" charset="-122"/>
                <a:ea typeface="微软雅黑"/>
                <a:sym typeface="+mn-ea"/>
              </a:rPr>
              <a:t>）</a:t>
            </a:r>
            <a:endParaRPr lang="zh-CN" altLang="en-US" sz="3600" b="1">
              <a:solidFill>
                <a:srgbClr val="C00000"/>
              </a:solidFill>
              <a:latin typeface="微软雅黑" panose="020b0503020204020204" charset="-122"/>
              <a:ea typeface="微软雅黑"/>
              <a:sym typeface="+mn-ea"/>
            </a:endParaRPr>
          </a:p>
        </p:txBody>
      </p:sp>
      <p:sp>
        <p:nvSpPr>
          <p:cNvPr id="3" name="文本框 2" title=""/>
          <p:cNvSpPr txBox="1"/>
          <p:nvPr>
            <p:custDataLst>
              <p:tags r:id="rId6"/>
            </p:custDataLst>
          </p:nvPr>
        </p:nvSpPr>
        <p:spPr>
          <a:xfrm>
            <a:off x="5473065" y="4482465"/>
            <a:ext cx="4297680" cy="922020"/>
          </a:xfrm>
          <a:prstGeom prst="rect">
            <a:avLst/>
          </a:prstGeom>
          <a:noFill/>
        </p:spPr>
        <p:txBody>
          <a:bodyPr wrap="none" rtlCol="0" anchor="t">
            <a:spAutoFit/>
          </a:bodyPr>
          <a:lstStyle/>
          <a:p>
            <a:pPr>
              <a:lnSpc>
                <a:spcPct val="150000"/>
              </a:lnSpc>
            </a:pPr>
            <a:r>
              <a:rPr lang="zh-CN" altLang="en-US" sz="3600" b="1">
                <a:solidFill>
                  <a:srgbClr val="C00000"/>
                </a:solidFill>
                <a:latin typeface="微软雅黑" panose="020b0503020204020204" charset="-122"/>
                <a:ea typeface="微软雅黑"/>
                <a:sym typeface="+mn-ea"/>
              </a:rPr>
              <a:t>（</a:t>
            </a:r>
            <a:r>
              <a:rPr lang="zh-CN" altLang="en-US" sz="3600" b="1" u="sng">
                <a:solidFill>
                  <a:srgbClr val="C00000"/>
                </a:solidFill>
                <a:latin typeface="微软雅黑" panose="020b0503020204020204" charset="-122"/>
                <a:ea typeface="微软雅黑"/>
                <a:sym typeface="+mn-ea"/>
              </a:rPr>
              <a:t>不完全归纳推理</a:t>
            </a:r>
            <a:r>
              <a:rPr lang="zh-CN" altLang="en-US" sz="3600" b="1">
                <a:solidFill>
                  <a:srgbClr val="C00000"/>
                </a:solidFill>
                <a:latin typeface="微软雅黑" panose="020b0503020204020204" charset="-122"/>
                <a:ea typeface="微软雅黑"/>
                <a:sym typeface="+mn-ea"/>
              </a:rPr>
              <a:t>）</a:t>
            </a:r>
            <a:endParaRPr lang="zh-CN" altLang="en-US" sz="3600" b="1" u="sng">
              <a:solidFill>
                <a:srgbClr val="C00000"/>
              </a:solidFill>
              <a:latin typeface="微软雅黑" panose="020b0503020204020204" charset="-122"/>
              <a:ea typeface="微软雅黑"/>
            </a:endParaRPr>
          </a:p>
        </p:txBody>
      </p:sp>
      <p:sp>
        <p:nvSpPr>
          <p:cNvPr id="4" name="文本框 3" title=""/>
          <p:cNvSpPr txBox="1"/>
          <p:nvPr>
            <p:custDataLst>
              <p:tags r:id="rId7"/>
            </p:custDataLst>
          </p:nvPr>
        </p:nvSpPr>
        <p:spPr>
          <a:xfrm>
            <a:off x="555625" y="3918585"/>
            <a:ext cx="6096000" cy="1799590"/>
          </a:xfrm>
          <a:prstGeom prst="rect">
            <a:avLst/>
          </a:prstGeom>
          <a:noFill/>
        </p:spPr>
        <p:txBody>
          <a:bodyPr wrap="square" rtlCol="0" anchor="t">
            <a:spAutoFit/>
          </a:bodyPr>
          <a:lstStyle/>
          <a:p>
            <a:pPr algn="just" fontAlgn="auto">
              <a:lnSpc>
                <a:spcPts val="4440"/>
              </a:lnSpc>
            </a:pPr>
            <a:r>
              <a:rPr lang="zh-CN" altLang="en-US" sz="3200" b="1">
                <a:latin typeface="微软雅黑" panose="020b0503020204020204" charset="-122"/>
                <a:ea typeface="微软雅黑"/>
                <a:sym typeface="+mn-ea"/>
              </a:rPr>
              <a:t>例②：</a:t>
            </a:r>
            <a:r>
              <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rPr>
              <a:t>白菜因稀缺而珍贵</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endParaRPr>
          </a:p>
          <a:p>
            <a:pPr algn="just" fontAlgn="auto">
              <a:lnSpc>
                <a:spcPts val="4440"/>
              </a:lnSpc>
            </a:pPr>
            <a:r>
              <a:rPr lang="en-US" altLang="zh-CN" sz="32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rPr>
              <a:t>芦荟因稀缺而珍贵 </a:t>
            </a:r>
            <a:r>
              <a:rPr lang="en-US" altLang="zh-CN" sz="3200" b="1">
                <a:latin typeface="华文楷体" panose="02010600040101010101" pitchFamily="2" charset="-122"/>
                <a:ea typeface="华文楷体" panose="02010600040101010101" pitchFamily="2" charset="-122"/>
                <a:cs typeface="华文楷体" panose="02010600040101010101" pitchFamily="2" charset="-122"/>
                <a:sym typeface="+mn-ea"/>
              </a:rPr>
              <a:t>         </a:t>
            </a:r>
            <a:endParaRPr lang="en-US" altLang="zh-CN" sz="3200" b="1">
              <a:latin typeface="华文楷体" panose="02010600040101010101" pitchFamily="2" charset="-122"/>
              <a:ea typeface="华文楷体" panose="02010600040101010101" pitchFamily="2" charset="-122"/>
              <a:cs typeface="华文楷体" panose="02010600040101010101" pitchFamily="2" charset="-122"/>
            </a:endParaRPr>
          </a:p>
          <a:p>
            <a:pPr algn="just" fontAlgn="auto">
              <a:lnSpc>
                <a:spcPts val="4440"/>
              </a:lnSpc>
            </a:pPr>
            <a:r>
              <a:rPr lang="en-US" altLang="zh-CN" sz="32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rPr>
              <a:t>事物因稀缺而珍贵</a:t>
            </a:r>
            <a:r>
              <a:rPr lang="en-US" altLang="zh-CN" sz="32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en-US" altLang="zh-CN" sz="3200">
                <a:latin typeface="华文楷体" panose="02010600040101010101" pitchFamily="2" charset="-122"/>
                <a:ea typeface="华文楷体" panose="02010600040101010101" pitchFamily="2" charset="-122"/>
                <a:cs typeface="华文楷体" panose="02010600040101010101" pitchFamily="2" charset="-122"/>
                <a:sym typeface="+mn-ea"/>
              </a:rPr>
              <a:t>   </a:t>
            </a:r>
            <a:r>
              <a:rPr lang="en-US" altLang="zh-CN" sz="3200">
                <a:latin typeface="微软雅黑" panose="020b0503020204020204" charset="-122"/>
                <a:ea typeface="微软雅黑"/>
                <a:sym typeface="+mn-ea"/>
              </a:rPr>
              <a:t>  </a:t>
            </a:r>
            <a:r>
              <a:rPr lang="en-US" altLang="zh-CN" sz="4400">
                <a:solidFill>
                  <a:srgbClr val="FF0000"/>
                </a:solidFill>
                <a:latin typeface="微软雅黑" panose="020b0503020204020204" charset="-122"/>
                <a:ea typeface="微软雅黑"/>
                <a:sym typeface="+mn-ea"/>
              </a:rPr>
              <a:t> </a:t>
            </a:r>
            <a:endParaRPr lang="en-US" altLang="zh-CN" sz="4400">
              <a:solidFill>
                <a:srgbClr val="FF0000"/>
              </a:solidFill>
              <a:latin typeface="微软雅黑" panose="020b0503020204020204" charset="-122"/>
              <a:ea typeface="微软雅黑"/>
              <a:sym typeface="+mn-ea"/>
            </a:endParaRPr>
          </a:p>
        </p:txBody>
      </p:sp>
      <p:sp>
        <p:nvSpPr>
          <p:cNvPr id="14" name="文本框 13" title=""/>
          <p:cNvSpPr txBox="1"/>
          <p:nvPr>
            <p:custDataLst>
              <p:tags r:id="rId8"/>
            </p:custDataLst>
          </p:nvPr>
        </p:nvSpPr>
        <p:spPr>
          <a:xfrm>
            <a:off x="3944620" y="367665"/>
            <a:ext cx="3538220" cy="699135"/>
          </a:xfrm>
          <a:prstGeom prst="rect">
            <a:avLst/>
          </a:prstGeom>
          <a:solidFill>
            <a:schemeClr val="accent6">
              <a:lumMod val="40000"/>
              <a:lumOff val="60000"/>
            </a:schemeClr>
          </a:solidFill>
          <a:ln w="28575">
            <a:solidFill>
              <a:srgbClr val="7030A0"/>
            </a:solidFill>
            <a:prstDash val="sysDash"/>
          </a:ln>
        </p:spPr>
        <p:txBody>
          <a:bodyPr wrap="square" rtlCol="0" anchor="t">
            <a:spAutoFit/>
          </a:bodyPr>
          <a:lstStyle/>
          <a:p>
            <a:pPr lvl="0" algn="l">
              <a:lnSpc>
                <a:spcPts val="4740"/>
              </a:lnSpc>
              <a:buClrTx/>
              <a:buSzTx/>
              <a:buFontTx/>
            </a:pPr>
            <a:r>
              <a:rPr lang="en-US" altLang="zh-CN" sz="3600" b="1">
                <a:solidFill>
                  <a:srgbClr val="1D41D5"/>
                </a:solidFill>
                <a:latin typeface="微软雅黑" panose="020b0503020204020204" charset="-122"/>
                <a:ea typeface="微软雅黑"/>
                <a:cs typeface="方正粗黑宋简体" panose="02000000000000000000" charset="-122"/>
                <a:sym typeface="+mn-ea"/>
              </a:rPr>
              <a:t>（二）归纳推理</a:t>
            </a:r>
            <a:endParaRPr lang="en-US" altLang="zh-CN" sz="3600" b="1">
              <a:solidFill>
                <a:srgbClr val="1D41D5"/>
              </a:solidFill>
              <a:latin typeface="微软雅黑" panose="020b0503020204020204" charset="-122"/>
              <a:ea typeface="微软雅黑"/>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blinds(horizontal)">
                                      <p:cBhvr>
                                        <p:cTn id="10" dur="500"/>
                                        <p:tgtEl>
                                          <p:spTgt spid="1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blinds(horizontal)">
                                      <p:cBhvr>
                                        <p:cTn id="13" dur="500"/>
                                        <p:tgtEl>
                                          <p:spTgt spid="1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blinds(horizontal)">
                                      <p:cBhvr>
                                        <p:cTn id="16" dur="500"/>
                                        <p:tgtEl>
                                          <p:spTgt spid="1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blinds(horizontal)">
                                      <p:cBhvr>
                                        <p:cTn id="19" dur="500"/>
                                        <p:tgtEl>
                                          <p:spTgt spid="12">
                                            <p:txEl>
                                              <p:pRg st="4" end="4"/>
                                            </p:txEl>
                                          </p:spTgt>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diamond(in)">
                                      <p:cBhvr>
                                        <p:cTn id="29" dur="2000"/>
                                        <p:tgtEl>
                                          <p:spTgt spid="4"/>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7"/>
          <a:stretch>
            <a:fillRect/>
          </a:stretch>
        </a:blipFill>
        <a:effectLst/>
      </p:bgPr>
    </p:bg>
    <p:spTree>
      <p:nvGrpSpPr>
        <p:cNvPr id="1" name=""/>
        <p:cNvGrpSpPr/>
        <p:nvPr>
          <p:custDataLst>
            <p:tags r:id="rId2"/>
          </p:custDataLst>
        </p:nvPr>
      </p:nvGrpSpPr>
      <p:grpSpPr>
        <a:xfrm>
          <a:off x="0" y="0"/>
          <a:ext cx="0" cy="0"/>
        </a:xfrm>
      </p:grpSpPr>
      <p:sp>
        <p:nvSpPr>
          <p:cNvPr id="23554" name="内容占位符 2" title=""/>
          <p:cNvSpPr>
            <a:spLocks noGrp="1"/>
          </p:cNvSpPr>
          <p:nvPr>
            <p:custDataLst>
              <p:tags r:id="rId3"/>
            </p:custDataLst>
          </p:nvPr>
        </p:nvSpPr>
        <p:spPr>
          <a:xfrm>
            <a:off x="502920" y="768985"/>
            <a:ext cx="11258550" cy="3588385"/>
          </a:xfrm>
          <a:prstGeom prst="rect">
            <a:avLst/>
          </a:prstGeom>
          <a:solidFill>
            <a:schemeClr val="accent3">
              <a:lumMod val="20000"/>
              <a:lumOff val="80000"/>
            </a:schemeClr>
          </a:solidFill>
          <a:ln w="9525">
            <a:solidFill>
              <a:schemeClr val="accent1"/>
            </a:solidFill>
          </a:ln>
        </p:spPr>
        <p:txBody>
          <a:bodyPr/>
          <a:lstStyle>
            <a:lvl1pPr marL="0" lvl="0" indent="0" algn="ctr" defTabSz="914400" eaLnBrk="0" fontAlgn="base" latinLnBrk="0" hangingPunct="0">
              <a:lnSpc>
                <a:spcPct val="100000"/>
              </a:lnSpc>
              <a:spcBef>
                <a:spcPct val="20000"/>
              </a:spcBef>
              <a:spcAft>
                <a:spcPct val="0"/>
              </a:spcAft>
              <a:buNone/>
              <a:defRPr sz="1800" b="0" i="0" u="none" kern="1200" baseline="0">
                <a:solidFill>
                  <a:schemeClr val="tx1"/>
                </a:solidFill>
                <a:latin typeface="+mn-lt"/>
                <a:ea typeface="+mn-ea"/>
                <a:cs typeface="+mn-cs"/>
              </a:defRPr>
            </a:lvl1pPr>
            <a:lvl2pPr marL="342900" lvl="1" indent="0" algn="ctr" defTabSz="914400" eaLnBrk="0" fontAlgn="base" latinLnBrk="0" hangingPunct="0">
              <a:lnSpc>
                <a:spcPct val="100000"/>
              </a:lnSpc>
              <a:spcBef>
                <a:spcPct val="20000"/>
              </a:spcBef>
              <a:spcAft>
                <a:spcPct val="0"/>
              </a:spcAft>
              <a:buNone/>
              <a:defRPr sz="1500" b="0" i="0" u="none" kern="1200" baseline="0">
                <a:solidFill>
                  <a:schemeClr val="tx1"/>
                </a:solidFill>
                <a:latin typeface="+mn-lt"/>
                <a:ea typeface="+mn-ea"/>
                <a:cs typeface="+mn-cs"/>
              </a:defRPr>
            </a:lvl2pPr>
            <a:lvl3pPr marL="685800" lvl="2" indent="0" algn="ctr" defTabSz="914400" eaLnBrk="0" fontAlgn="base" latinLnBrk="0" hangingPunct="0">
              <a:lnSpc>
                <a:spcPct val="100000"/>
              </a:lnSpc>
              <a:spcBef>
                <a:spcPct val="20000"/>
              </a:spcBef>
              <a:spcAft>
                <a:spcPct val="0"/>
              </a:spcAft>
              <a:buNone/>
              <a:defRPr sz="1350" b="0" i="0" u="none" kern="1200" baseline="0">
                <a:solidFill>
                  <a:schemeClr val="tx1"/>
                </a:solidFill>
                <a:latin typeface="+mn-lt"/>
                <a:ea typeface="+mn-ea"/>
                <a:cs typeface="+mn-cs"/>
              </a:defRPr>
            </a:lvl3pPr>
            <a:lvl4pPr marL="1028700" lvl="3" indent="0" algn="ctr" defTabSz="914400" eaLnBrk="0" fontAlgn="base" latinLnBrk="0" hangingPunct="0">
              <a:lnSpc>
                <a:spcPct val="100000"/>
              </a:lnSpc>
              <a:spcBef>
                <a:spcPct val="20000"/>
              </a:spcBef>
              <a:spcAft>
                <a:spcPct val="0"/>
              </a:spcAft>
              <a:buNone/>
              <a:defRPr sz="1200" b="0" i="0" u="none" kern="1200" baseline="0">
                <a:solidFill>
                  <a:schemeClr val="tx1"/>
                </a:solidFill>
                <a:latin typeface="+mn-lt"/>
                <a:ea typeface="+mn-ea"/>
                <a:cs typeface="+mn-cs"/>
              </a:defRPr>
            </a:lvl4pPr>
            <a:lvl5pPr marL="1371600" lvl="4" indent="0" algn="ctr" defTabSz="914400" eaLnBrk="0" fontAlgn="base" latinLnBrk="0" hangingPunct="0">
              <a:lnSpc>
                <a:spcPct val="100000"/>
              </a:lnSpc>
              <a:spcBef>
                <a:spcPct val="20000"/>
              </a:spcBef>
              <a:spcAft>
                <a:spcPct val="0"/>
              </a:spcAft>
              <a:buNone/>
              <a:defRPr sz="1200" b="0" i="0" u="none" kern="1200" baseline="0">
                <a:solidFill>
                  <a:schemeClr val="tx1"/>
                </a:solidFill>
                <a:latin typeface="+mn-lt"/>
                <a:ea typeface="+mn-ea"/>
                <a:cs typeface="+mn-cs"/>
              </a:defRPr>
            </a:lvl5pPr>
            <a:lvl6pPr marL="1714500" lvl="5" indent="0" algn="ctr" defTabSz="914400" eaLnBrk="0" fontAlgn="base" latinLnBrk="0" hangingPunct="0">
              <a:lnSpc>
                <a:spcPct val="100000"/>
              </a:lnSpc>
              <a:spcBef>
                <a:spcPct val="20000"/>
              </a:spcBef>
              <a:spcAft>
                <a:spcPct val="0"/>
              </a:spcAft>
              <a:buNone/>
              <a:defRPr sz="1200" b="0" i="0" u="none" kern="1200" baseline="0">
                <a:solidFill>
                  <a:schemeClr val="tx1"/>
                </a:solidFill>
                <a:latin typeface="+mn-lt"/>
                <a:ea typeface="+mn-ea"/>
                <a:cs typeface="+mn-cs"/>
              </a:defRPr>
            </a:lvl6pPr>
            <a:lvl7pPr marL="2057400" lvl="6" indent="0" algn="ctr" defTabSz="914400" eaLnBrk="0" fontAlgn="base" latinLnBrk="0" hangingPunct="0">
              <a:lnSpc>
                <a:spcPct val="100000"/>
              </a:lnSpc>
              <a:spcBef>
                <a:spcPct val="20000"/>
              </a:spcBef>
              <a:spcAft>
                <a:spcPct val="0"/>
              </a:spcAft>
              <a:buNone/>
              <a:defRPr sz="1200" b="0" i="0" u="none" kern="1200" baseline="0">
                <a:solidFill>
                  <a:schemeClr val="tx1"/>
                </a:solidFill>
                <a:latin typeface="+mn-lt"/>
                <a:ea typeface="+mn-ea"/>
                <a:cs typeface="+mn-cs"/>
              </a:defRPr>
            </a:lvl7pPr>
            <a:lvl8pPr marL="2400300" lvl="7" indent="0" algn="ctr" defTabSz="914400" eaLnBrk="0" fontAlgn="base" latinLnBrk="0" hangingPunct="0">
              <a:lnSpc>
                <a:spcPct val="100000"/>
              </a:lnSpc>
              <a:spcBef>
                <a:spcPct val="20000"/>
              </a:spcBef>
              <a:spcAft>
                <a:spcPct val="0"/>
              </a:spcAft>
              <a:buNone/>
              <a:defRPr sz="1200" b="0" i="0" u="none" kern="1200" baseline="0">
                <a:solidFill>
                  <a:schemeClr val="tx1"/>
                </a:solidFill>
                <a:latin typeface="+mn-lt"/>
                <a:ea typeface="+mn-ea"/>
                <a:cs typeface="+mn-cs"/>
              </a:defRPr>
            </a:lvl8pPr>
            <a:lvl9pPr marL="2743200" lvl="8" indent="0" algn="ctr" defTabSz="914400" eaLnBrk="0" fontAlgn="base" latinLnBrk="0" hangingPunct="0">
              <a:lnSpc>
                <a:spcPct val="100000"/>
              </a:lnSpc>
              <a:spcBef>
                <a:spcPct val="20000"/>
              </a:spcBef>
              <a:spcAft>
                <a:spcPct val="0"/>
              </a:spcAft>
              <a:buNone/>
              <a:defRPr sz="1200" b="0" i="0" u="none" kern="1200" baseline="0">
                <a:solidFill>
                  <a:schemeClr val="tx1"/>
                </a:solidFill>
                <a:latin typeface="+mn-lt"/>
                <a:ea typeface="+mn-ea"/>
                <a:cs typeface="+mn-cs"/>
              </a:defRPr>
            </a:lvl9pPr>
          </a:lstStyle>
          <a:p>
            <a:pPr algn="just" defTabSz="914400">
              <a:lnSpc>
                <a:spcPts val="3380"/>
              </a:lnSpc>
              <a:spcBef>
                <a:spcPct val="0"/>
              </a:spcBef>
            </a:pPr>
            <a:r>
              <a:rPr lang="zh-CN" altLang="en-US" sz="2400" b="1" kern="1200" baseline="0">
                <a:latin typeface="微软雅黑" panose="020b0503020204020204" charset="-122"/>
                <a:ea typeface="微软雅黑"/>
                <a:cs typeface="微软雅黑" panose="020b0503020204020204" charset="-122"/>
              </a:rPr>
              <a:t>下面文段有三处推断存在问题，请参照①的方式，说明另外两处问题。</a:t>
            </a:r>
            <a:endParaRPr lang="zh-CN" altLang="en-US" sz="2400" b="1" kern="1200" baseline="0">
              <a:latin typeface="微软雅黑" panose="020b0503020204020204" charset="-122"/>
              <a:ea typeface="微软雅黑"/>
              <a:cs typeface="微软雅黑" panose="020b0503020204020204" charset="-122"/>
            </a:endParaRPr>
          </a:p>
          <a:p>
            <a:pPr algn="just" defTabSz="914400">
              <a:lnSpc>
                <a:spcPts val="3380"/>
              </a:lnSpc>
              <a:spcBef>
                <a:spcPct val="0"/>
              </a:spcBef>
            </a:pPr>
            <a:r>
              <a:rPr lang="zh-CN" altLang="en-US" sz="2400" b="1" kern="1200" baseline="0">
                <a:latin typeface="微软雅黑" panose="020b0503020204020204" charset="-122"/>
                <a:ea typeface="微软雅黑"/>
                <a:cs typeface="微软雅黑" panose="020b0503020204020204" charset="-122"/>
              </a:rPr>
              <a:t>     </a:t>
            </a:r>
            <a:r>
              <a:rPr lang="zh-CN" altLang="en-US" sz="2400" b="1" kern="1200" baseline="0">
                <a:latin typeface="华文楷体" panose="02010600040101010101" pitchFamily="2" charset="-122"/>
                <a:ea typeface="华文楷体" panose="02010600040101010101" pitchFamily="2" charset="-122"/>
                <a:cs typeface="华文楷体" panose="02010600040101010101" pitchFamily="2" charset="-122"/>
                <a:sym typeface="楷体" panose="02010609060101010101" charset="-122"/>
              </a:rPr>
              <a:t>“爆竹声声除旧岁”，说的是欢度春节时的传统习俗，春节燃放烟花爆竹虽然喜庆，但会带来空气、噪声等环境污染问题，还可能引起火灾，一旦引起火灾，势必造成人身伤亡和财产损失。现在很多城市已经限制燃放，这样就可以避免发生火灾，而且只要限制燃放，就能避免环境污染，让空气新鲜、环境优美。</a:t>
            </a:r>
            <a:endParaRPr lang="zh-CN" altLang="en-US" sz="2400" b="1" kern="1200" baseline="0">
              <a:latin typeface="微软雅黑" panose="020b0503020204020204" charset="-122"/>
              <a:ea typeface="微软雅黑"/>
              <a:cs typeface="微软雅黑" panose="020b0503020204020204" charset="-122"/>
              <a:sym typeface="楷体" panose="02010609060101010101" charset="-122"/>
            </a:endParaRPr>
          </a:p>
          <a:p>
            <a:pPr algn="just" defTabSz="914400">
              <a:lnSpc>
                <a:spcPts val="3380"/>
              </a:lnSpc>
              <a:spcBef>
                <a:spcPct val="0"/>
              </a:spcBef>
            </a:pPr>
            <a:r>
              <a:rPr lang="zh-CN" altLang="en-US" sz="2400" b="1" kern="1200" baseline="0">
                <a:latin typeface="微软雅黑" panose="020b0503020204020204" charset="-122"/>
                <a:ea typeface="微软雅黑"/>
                <a:cs typeface="微软雅黑" panose="020b0503020204020204" charset="-122"/>
              </a:rPr>
              <a:t>①火灾不一定会造成人身伤亡。</a:t>
            </a:r>
            <a:endParaRPr lang="zh-CN" altLang="en-US" sz="2400" b="1" kern="1200" baseline="0">
              <a:latin typeface="微软雅黑" panose="020b0503020204020204" charset="-122"/>
              <a:ea typeface="微软雅黑"/>
              <a:cs typeface="微软雅黑" panose="020b0503020204020204" charset="-122"/>
            </a:endParaRPr>
          </a:p>
          <a:p>
            <a:pPr algn="just" defTabSz="914400">
              <a:lnSpc>
                <a:spcPts val="3380"/>
              </a:lnSpc>
              <a:spcBef>
                <a:spcPct val="0"/>
              </a:spcBef>
            </a:pPr>
            <a:r>
              <a:rPr lang="zh-CN" altLang="en-US" sz="2400" b="1" kern="1200" baseline="0">
                <a:latin typeface="微软雅黑" panose="020b0503020204020204" charset="-122"/>
                <a:ea typeface="微软雅黑"/>
                <a:cs typeface="微软雅黑" panose="020b0503020204020204" charset="-122"/>
              </a:rPr>
              <a:t>②</a:t>
            </a:r>
            <a:r>
              <a:rPr lang="en-US" altLang="zh-CN" sz="2400" b="1" kern="1200" baseline="0">
                <a:latin typeface="微软雅黑" panose="020b0503020204020204" charset="-122"/>
                <a:ea typeface="微软雅黑"/>
                <a:cs typeface="微软雅黑" panose="020b0503020204020204" charset="-122"/>
              </a:rPr>
              <a:t>______________________</a:t>
            </a:r>
            <a:endParaRPr lang="en-US" altLang="zh-CN" sz="2400" b="1" kern="1200" baseline="0">
              <a:latin typeface="微软雅黑" panose="020b0503020204020204" charset="-122"/>
              <a:ea typeface="微软雅黑"/>
              <a:cs typeface="微软雅黑" panose="020b0503020204020204" charset="-122"/>
            </a:endParaRPr>
          </a:p>
          <a:p>
            <a:pPr algn="just" defTabSz="914400">
              <a:lnSpc>
                <a:spcPts val="3380"/>
              </a:lnSpc>
              <a:spcBef>
                <a:spcPct val="0"/>
              </a:spcBef>
            </a:pPr>
            <a:r>
              <a:rPr lang="zh-CN" altLang="en-US" sz="2400" b="1" kern="1200" baseline="0">
                <a:latin typeface="微软雅黑" panose="020b0503020204020204" charset="-122"/>
                <a:ea typeface="微软雅黑"/>
                <a:cs typeface="微软雅黑" panose="020b0503020204020204" charset="-122"/>
              </a:rPr>
              <a:t>③</a:t>
            </a:r>
            <a:r>
              <a:rPr lang="en-US" altLang="zh-CN" sz="2400" b="1" kern="1200" baseline="0">
                <a:latin typeface="微软雅黑" panose="020b0503020204020204" charset="-122"/>
                <a:ea typeface="微软雅黑"/>
                <a:cs typeface="微软雅黑" panose="020b0503020204020204" charset="-122"/>
              </a:rPr>
              <a:t>______________________</a:t>
            </a:r>
            <a:endParaRPr lang="en-US" altLang="zh-CN" sz="2400" b="1" kern="1200" baseline="0">
              <a:latin typeface="微软雅黑" panose="020b0503020204020204" charset="-122"/>
              <a:ea typeface="微软雅黑"/>
              <a:cs typeface="微软雅黑" panose="020b0503020204020204" charset="-122"/>
            </a:endParaRPr>
          </a:p>
        </p:txBody>
      </p:sp>
      <p:sp>
        <p:nvSpPr>
          <p:cNvPr id="23555" name="文本框 99" title=""/>
          <p:cNvSpPr/>
          <p:nvPr>
            <p:custDataLst>
              <p:tags r:id="rId4"/>
            </p:custDataLst>
          </p:nvPr>
        </p:nvSpPr>
        <p:spPr>
          <a:xfrm>
            <a:off x="467360" y="4463415"/>
            <a:ext cx="11420475" cy="1760855"/>
          </a:xfrm>
          <a:prstGeom prst="rect">
            <a:avLst/>
          </a:prstGeom>
          <a:solidFill>
            <a:schemeClr val="accent4">
              <a:lumMod val="20000"/>
              <a:lumOff val="80000"/>
            </a:schemeClr>
          </a:solidFill>
          <a:ln w="9525">
            <a:noFill/>
          </a:ln>
        </p:spPr>
        <p:txBody>
          <a:bodyPr wrap="square">
            <a:spAutoFit/>
          </a:bodyPr>
          <a:lstStyle/>
          <a:p>
            <a:pPr algn="just" eaLnBrk="0" fontAlgn="auto" hangingPunct="0">
              <a:lnSpc>
                <a:spcPts val="4340"/>
              </a:lnSpc>
            </a:pPr>
            <a:r>
              <a:rPr lang="zh-CN" altLang="en-US" sz="2800" b="1">
                <a:solidFill>
                  <a:srgbClr val="C00000"/>
                </a:solidFill>
                <a:latin typeface="微软雅黑" panose="020b0503020204020204" charset="-122"/>
                <a:ea typeface="微软雅黑"/>
                <a:cs typeface="微软雅黑" panose="020b0503020204020204" charset="-122"/>
                <a:sym typeface="黑体" panose="02010609060101010101" pitchFamily="49" charset="-122"/>
              </a:rPr>
              <a:t>参考</a:t>
            </a:r>
            <a:r>
              <a:rPr lang="en-US" altLang="zh-CN" sz="2800" b="1">
                <a:solidFill>
                  <a:schemeClr val="tx1"/>
                </a:solidFill>
                <a:latin typeface="微软雅黑" panose="020b0503020204020204" charset="-122"/>
                <a:ea typeface="微软雅黑"/>
                <a:cs typeface="微软雅黑" panose="020b0503020204020204" charset="-122"/>
                <a:sym typeface="黑体" panose="02010609060101010101" pitchFamily="49" charset="-122"/>
              </a:rPr>
              <a:t> :</a:t>
            </a:r>
            <a:r>
              <a:rPr lang="zh-CN" altLang="en-US" sz="2800" b="1">
                <a:solidFill>
                  <a:schemeClr val="tx1"/>
                </a:solidFill>
                <a:latin typeface="微软雅黑" panose="020b0503020204020204" charset="-122"/>
                <a:ea typeface="微软雅黑"/>
                <a:cs typeface="微软雅黑" panose="020b0503020204020204" charset="-122"/>
                <a:sym typeface="黑体" panose="02010609060101010101" pitchFamily="49" charset="-122"/>
              </a:rPr>
              <a:t>②</a:t>
            </a:r>
            <a:r>
              <a:rPr lang="zh-CN" altLang="en-US" sz="2800" b="1">
                <a:solidFill>
                  <a:schemeClr val="tx1"/>
                </a:solidFill>
                <a:latin typeface="微软雅黑" panose="020b0503020204020204" charset="-122"/>
                <a:ea typeface="微软雅黑"/>
                <a:cs typeface="微软雅黑" panose="020b0503020204020204" charset="-122"/>
                <a:sym typeface="宋体" panose="02010600030101010101" pitchFamily="2" charset="-122"/>
              </a:rPr>
              <a:t>火灾原因有很多，燃放烟花爆竹并不是唯一的原因</a:t>
            </a:r>
            <a:r>
              <a:rPr lang="zh-CN" altLang="en-US" sz="2800" b="1">
                <a:solidFill>
                  <a:schemeClr val="tx1"/>
                </a:solidFill>
                <a:latin typeface="微软雅黑" panose="020b0503020204020204" charset="-122"/>
                <a:ea typeface="微软雅黑"/>
                <a:cs typeface="微软雅黑" panose="020b0503020204020204" charset="-122"/>
                <a:sym typeface="Calibri"/>
              </a:rPr>
              <a:t>，</a:t>
            </a:r>
            <a:r>
              <a:rPr lang="zh-CN" altLang="en-US" sz="2800" b="1">
                <a:solidFill>
                  <a:schemeClr val="tx1"/>
                </a:solidFill>
                <a:latin typeface="微软雅黑" panose="020b0503020204020204" charset="-122"/>
                <a:ea typeface="微软雅黑"/>
                <a:cs typeface="微软雅黑" panose="020b0503020204020204" charset="-122"/>
                <a:sym typeface="宋体" panose="02010600030101010101" pitchFamily="2" charset="-122"/>
              </a:rPr>
              <a:t>天干物燥、吸烟、气温过高导致汽车自燃等等，也会引发火灾。</a:t>
            </a:r>
            <a:endParaRPr lang="zh-CN" altLang="en-US" sz="2800" b="1">
              <a:solidFill>
                <a:schemeClr val="tx1"/>
              </a:solidFill>
              <a:latin typeface="微软雅黑" panose="020b0503020204020204" charset="-122"/>
              <a:ea typeface="微软雅黑"/>
              <a:cs typeface="微软雅黑" panose="020b0503020204020204" charset="-122"/>
              <a:sym typeface="宋体" panose="02010600030101010101" pitchFamily="2" charset="-122"/>
            </a:endParaRPr>
          </a:p>
          <a:p>
            <a:pPr algn="just" eaLnBrk="0" fontAlgn="auto" hangingPunct="0">
              <a:lnSpc>
                <a:spcPts val="4340"/>
              </a:lnSpc>
            </a:pPr>
            <a:r>
              <a:rPr lang="en-US" altLang="zh-CN" sz="2800" b="1">
                <a:solidFill>
                  <a:schemeClr val="tx1"/>
                </a:solidFill>
                <a:latin typeface="微软雅黑" panose="020b0503020204020204" charset="-122"/>
                <a:ea typeface="微软雅黑"/>
                <a:cs typeface="微软雅黑" panose="020b0503020204020204" charset="-122"/>
                <a:sym typeface="宋体" panose="02010600030101010101" pitchFamily="2" charset="-122"/>
              </a:rPr>
              <a:t>         </a:t>
            </a:r>
            <a:r>
              <a:rPr lang="zh-CN" altLang="en-US" sz="2800" b="1">
                <a:solidFill>
                  <a:schemeClr val="tx1"/>
                </a:solidFill>
                <a:latin typeface="微软雅黑" panose="020b0503020204020204" charset="-122"/>
                <a:ea typeface="微软雅黑"/>
                <a:cs typeface="微软雅黑" panose="020b0503020204020204" charset="-122"/>
                <a:sym typeface="宋体" panose="02010600030101010101" pitchFamily="2" charset="-122"/>
              </a:rPr>
              <a:t>③环境污染的原因也很多，如“三废”排放、汽车尾气等。</a:t>
            </a:r>
            <a:endParaRPr lang="zh-CN" altLang="en-US" sz="2800" b="1">
              <a:solidFill>
                <a:schemeClr val="tx1"/>
              </a:solidFill>
              <a:latin typeface="微软雅黑" panose="020b0503020204020204" charset="-122"/>
              <a:ea typeface="微软雅黑"/>
              <a:cs typeface="微软雅黑" panose="020b0503020204020204" charset="-122"/>
              <a:sym typeface="宋体" panose="02010600030101010101" pitchFamily="2" charset="-122"/>
            </a:endParaRPr>
          </a:p>
        </p:txBody>
      </p:sp>
      <p:sp>
        <p:nvSpPr>
          <p:cNvPr id="3" name="文本框 2" title=""/>
          <p:cNvSpPr txBox="1"/>
          <p:nvPr>
            <p:custDataLst>
              <p:tags r:id="rId5"/>
            </p:custDataLst>
          </p:nvPr>
        </p:nvSpPr>
        <p:spPr>
          <a:xfrm>
            <a:off x="6751320" y="3405505"/>
            <a:ext cx="3336290" cy="737235"/>
          </a:xfrm>
          <a:prstGeom prst="rect">
            <a:avLst/>
          </a:prstGeom>
          <a:noFill/>
        </p:spPr>
        <p:txBody>
          <a:bodyPr wrap="square" rtlCol="0" anchor="t">
            <a:spAutoFit/>
          </a:bodyPr>
          <a:lstStyle/>
          <a:p>
            <a:pPr>
              <a:lnSpc>
                <a:spcPct val="150000"/>
              </a:lnSpc>
            </a:pPr>
            <a:r>
              <a:rPr lang="zh-CN" altLang="en-US" sz="2800" b="1">
                <a:solidFill>
                  <a:srgbClr val="C00000"/>
                </a:solidFill>
                <a:latin typeface="微软雅黑" panose="020b0503020204020204" charset="-122"/>
                <a:ea typeface="微软雅黑"/>
                <a:sym typeface="+mn-ea"/>
              </a:rPr>
              <a:t>（</a:t>
            </a:r>
            <a:r>
              <a:rPr lang="zh-CN" altLang="en-US" sz="2800" b="1" u="sng">
                <a:solidFill>
                  <a:srgbClr val="C00000"/>
                </a:solidFill>
                <a:latin typeface="微软雅黑" panose="020b0503020204020204" charset="-122"/>
                <a:ea typeface="微软雅黑"/>
                <a:sym typeface="+mn-ea"/>
              </a:rPr>
              <a:t>不完全归纳推理</a:t>
            </a:r>
            <a:r>
              <a:rPr lang="zh-CN" altLang="en-US" sz="2800" b="1">
                <a:solidFill>
                  <a:srgbClr val="C00000"/>
                </a:solidFill>
                <a:latin typeface="微软雅黑" panose="020b0503020204020204" charset="-122"/>
                <a:ea typeface="微软雅黑"/>
                <a:sym typeface="+mn-ea"/>
              </a:rPr>
              <a:t>）</a:t>
            </a:r>
            <a:endParaRPr lang="zh-CN" altLang="en-US" sz="2800" b="1" u="sng">
              <a:solidFill>
                <a:srgbClr val="C00000"/>
              </a:solidFill>
              <a:latin typeface="微软雅黑" panose="020b0503020204020204" charset="-122"/>
              <a:ea typeface="微软雅黑"/>
            </a:endParaRPr>
          </a:p>
        </p:txBody>
      </p:sp>
      <p:sp>
        <p:nvSpPr>
          <p:cNvPr id="2" name="文本框 1" title=""/>
          <p:cNvSpPr txBox="1"/>
          <p:nvPr>
            <p:custDataLst>
              <p:tags r:id="rId6"/>
            </p:custDataLst>
          </p:nvPr>
        </p:nvSpPr>
        <p:spPr>
          <a:xfrm>
            <a:off x="4783455" y="116840"/>
            <a:ext cx="2106930" cy="583565"/>
          </a:xfrm>
          <a:prstGeom prst="rect">
            <a:avLst/>
          </a:prstGeom>
          <a:solidFill>
            <a:schemeClr val="accent2"/>
          </a:solidFill>
        </p:spPr>
        <p:txBody>
          <a:bodyPr wrap="square" rtlCol="0" anchor="t">
            <a:spAutoFit/>
          </a:bodyPr>
          <a:lstStyle/>
          <a:p>
            <a:pPr lvl="0" algn="l">
              <a:buClrTx/>
              <a:buSzTx/>
              <a:buFontTx/>
            </a:pPr>
            <a:r>
              <a:rPr lang="zh-CN" altLang="en-US" sz="3200" b="1">
                <a:solidFill>
                  <a:srgbClr val="1F2DA8"/>
                </a:solidFill>
                <a:latin typeface="微软雅黑" panose="020b0503020204020204" charset="-122"/>
                <a:ea typeface="微软雅黑"/>
                <a:cs typeface="微软雅黑" panose="020b0503020204020204" charset="-122"/>
                <a:sym typeface="+mn-ea"/>
              </a:rPr>
              <a:t>反馈练习</a:t>
            </a:r>
            <a:endParaRPr lang="zh-CN" altLang="en-US" sz="3200" b="1">
              <a:solidFill>
                <a:srgbClr val="1F2DA8"/>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filter="blinds(horizontal)">
                                      <p:cBhvr>
                                        <p:cTn id="7" dur="500"/>
                                        <p:tgtEl>
                                          <p:spTgt spid="23555">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filter="blinds(horizontal)">
                                      <p:cBhvr>
                                        <p:cTn id="12" dur="500"/>
                                        <p:tgtEl>
                                          <p:spTgt spid="23555">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1"/>
          <a:stretch>
            <a:fillRect/>
          </a:stretch>
        </a:blipFill>
        <a:effectLst/>
      </p:bgPr>
    </p:bg>
    <p:spTree>
      <p:nvGrpSpPr>
        <p:cNvPr id="1" name=""/>
        <p:cNvGrpSpPr/>
        <p:nvPr>
          <p:custDataLst>
            <p:tags r:id="rId3"/>
          </p:custDataLst>
        </p:nvPr>
      </p:nvGrpSpPr>
      <p:grpSpPr>
        <a:xfrm>
          <a:off x="0" y="0"/>
          <a:ext cx="0" cy="0"/>
        </a:xfrm>
      </p:grpSpPr>
      <p:sp>
        <p:nvSpPr>
          <p:cNvPr id="4" name="矩形 3" title=""/>
          <p:cNvSpPr/>
          <p:nvPr>
            <p:custDataLst>
              <p:tags r:id="rId4"/>
            </p:custDataLst>
          </p:nvPr>
        </p:nvSpPr>
        <p:spPr>
          <a:xfrm>
            <a:off x="296519" y="342900"/>
            <a:ext cx="11598963" cy="6172200"/>
          </a:xfrm>
          <a:prstGeom prst="rect">
            <a:avLst/>
          </a:prstGeom>
          <a:noFill/>
          <a:ln>
            <a:no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94B0C2"/>
              </a:solidFill>
              <a:effectLst/>
              <a:uLnTx/>
              <a:uFillTx/>
              <a:latin typeface="等线" panose="02010600030101010101" charset="-122"/>
              <a:ea typeface="等线" panose="02010600030101010101" charset="-122"/>
              <a:cs typeface="+mn-cs"/>
            </a:endParaRPr>
          </a:p>
        </p:txBody>
      </p:sp>
      <p:pic>
        <p:nvPicPr>
          <p:cNvPr id="9" name="图片 8"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2584559" y="3838934"/>
            <a:ext cx="202751" cy="552802"/>
          </a:xfrm>
          <a:prstGeom prst="rect">
            <a:avLst/>
          </a:prstGeom>
          <a:effectLst>
            <a:outerShdw blurRad="50800" dist="38100" dir="2700000" algn="tl" rotWithShape="0">
              <a:prstClr val="black">
                <a:alpha val="40000"/>
              </a:prstClr>
            </a:outerShdw>
          </a:effectLst>
        </p:spPr>
      </p:pic>
      <p:sp>
        <p:nvSpPr>
          <p:cNvPr id="2" name="文本框 1" title=""/>
          <p:cNvSpPr txBox="1"/>
          <p:nvPr>
            <p:custDataLst>
              <p:tags r:id="rId7"/>
            </p:custDataLst>
          </p:nvPr>
        </p:nvSpPr>
        <p:spPr>
          <a:xfrm>
            <a:off x="560070" y="882015"/>
            <a:ext cx="11172825" cy="1445260"/>
          </a:xfrm>
          <a:prstGeom prst="rect">
            <a:avLst/>
          </a:prstGeom>
          <a:solidFill>
            <a:schemeClr val="accent3">
              <a:lumMod val="20000"/>
              <a:lumOff val="80000"/>
            </a:schemeClr>
          </a:solidFill>
          <a:ln>
            <a:solidFill>
              <a:schemeClr val="accent1"/>
            </a:solidFill>
          </a:ln>
        </p:spPr>
        <p:txBody>
          <a:bodyPr wrap="square" rtlCol="0">
            <a:spAutoFit/>
          </a:bodyPr>
          <a:lstStyle/>
          <a:p>
            <a:pPr algn="just" fontAlgn="auto"/>
            <a:r>
              <a:rPr lang="en-US" altLang="zh-CN" sz="3200" b="1"/>
              <a:t>       </a:t>
            </a:r>
            <a:r>
              <a:rPr lang="zh-CN" altLang="en-US" sz="2800" b="1">
                <a:solidFill>
                  <a:srgbClr val="C00000"/>
                </a:solidFill>
                <a:latin typeface="微软雅黑" panose="020b0503020204020204" charset="-122"/>
                <a:ea typeface="微软雅黑"/>
                <a:cs typeface="微软雅黑" panose="020b0503020204020204" charset="-122"/>
              </a:rPr>
              <a:t>类比推理</a:t>
            </a:r>
            <a:r>
              <a:rPr lang="zh-CN" altLang="en-US" sz="2800" b="1">
                <a:latin typeface="微软雅黑" panose="020b0503020204020204" charset="-122"/>
                <a:ea typeface="微软雅黑"/>
                <a:cs typeface="微软雅黑" panose="020b0503020204020204" charset="-122"/>
              </a:rPr>
              <a:t>亦称"</a:t>
            </a:r>
            <a:r>
              <a:rPr lang="zh-CN" altLang="en-US" sz="2800" b="1">
                <a:solidFill>
                  <a:srgbClr val="C00000"/>
                </a:solidFill>
                <a:latin typeface="微软雅黑" panose="020b0503020204020204" charset="-122"/>
                <a:ea typeface="微软雅黑"/>
                <a:cs typeface="微软雅黑" panose="020b0503020204020204" charset="-122"/>
              </a:rPr>
              <a:t>类推</a:t>
            </a:r>
            <a:r>
              <a:rPr lang="zh-CN" altLang="en-US" sz="2800" b="1">
                <a:latin typeface="微软雅黑" panose="020b0503020204020204" charset="-122"/>
                <a:ea typeface="微软雅黑"/>
                <a:cs typeface="微软雅黑" panose="020b0503020204020204" charset="-122"/>
              </a:rPr>
              <a:t>"或</a:t>
            </a:r>
            <a:r>
              <a:rPr lang="en-US" altLang="zh-CN" sz="2800" b="1">
                <a:latin typeface="微软雅黑" panose="020b0503020204020204" charset="-122"/>
                <a:ea typeface="微软雅黑"/>
                <a:cs typeface="微软雅黑" panose="020b0503020204020204" charset="-122"/>
              </a:rPr>
              <a:t>“</a:t>
            </a:r>
            <a:r>
              <a:rPr lang="zh-CN" altLang="en-US" sz="2800" b="1">
                <a:solidFill>
                  <a:srgbClr val="C00000"/>
                </a:solidFill>
                <a:latin typeface="微软雅黑" panose="020b0503020204020204" charset="-122"/>
                <a:ea typeface="微软雅黑"/>
                <a:cs typeface="微软雅黑" panose="020b0503020204020204" charset="-122"/>
              </a:rPr>
              <a:t>类比</a:t>
            </a:r>
            <a:r>
              <a:rPr lang="en-US" altLang="zh-CN" sz="2800" b="1">
                <a:latin typeface="微软雅黑" panose="020b0503020204020204" charset="-122"/>
                <a:ea typeface="微软雅黑"/>
                <a:cs typeface="微软雅黑" panose="020b0503020204020204" charset="-122"/>
              </a:rPr>
              <a:t>”</a:t>
            </a:r>
            <a:r>
              <a:rPr lang="zh-CN" altLang="en-US" sz="2800" b="1">
                <a:latin typeface="微软雅黑" panose="020b0503020204020204" charset="-122"/>
                <a:ea typeface="微软雅黑"/>
                <a:cs typeface="微软雅黑" panose="020b0503020204020204" charset="-122"/>
              </a:rPr>
              <a:t>。推理的一种形式。根据两个对象在某些属性上相同或相似，通过比较而推断出它们在其他属性上也相同的推理过程。（</a:t>
            </a:r>
            <a:r>
              <a:rPr lang="zh-CN" altLang="en-US" sz="2800" b="1" u="sng">
                <a:solidFill>
                  <a:srgbClr val="C00000"/>
                </a:solidFill>
                <a:latin typeface="微软雅黑" panose="020b0503020204020204" charset="-122"/>
                <a:ea typeface="微软雅黑"/>
                <a:cs typeface="微软雅黑" panose="020b0503020204020204" charset="-122"/>
              </a:rPr>
              <a:t>从个别到另一个个别</a:t>
            </a:r>
            <a:r>
              <a:rPr lang="zh-CN" altLang="en-US" sz="2800" b="1">
                <a:latin typeface="微软雅黑" panose="020b0503020204020204" charset="-122"/>
                <a:ea typeface="微软雅黑"/>
                <a:cs typeface="微软雅黑" panose="020b0503020204020204" charset="-122"/>
              </a:rPr>
              <a:t>）</a:t>
            </a:r>
            <a:endParaRPr lang="zh-CN" altLang="en-US" sz="2800" b="1">
              <a:latin typeface="微软雅黑" panose="020b0503020204020204" charset="-122"/>
              <a:ea typeface="微软雅黑"/>
              <a:cs typeface="微软雅黑" panose="020b0503020204020204" charset="-122"/>
            </a:endParaRPr>
          </a:p>
        </p:txBody>
      </p:sp>
      <p:sp>
        <p:nvSpPr>
          <p:cNvPr id="5" name="文本框 4" title=""/>
          <p:cNvSpPr txBox="1"/>
          <p:nvPr>
            <p:custDataLst>
              <p:tags r:id="rId8"/>
            </p:custDataLst>
          </p:nvPr>
        </p:nvSpPr>
        <p:spPr>
          <a:xfrm>
            <a:off x="3871595" y="81915"/>
            <a:ext cx="3512820" cy="733425"/>
          </a:xfrm>
          <a:prstGeom prst="rect">
            <a:avLst/>
          </a:prstGeom>
          <a:solidFill>
            <a:schemeClr val="accent6">
              <a:lumMod val="40000"/>
              <a:lumOff val="60000"/>
            </a:schemeClr>
          </a:solidFill>
          <a:ln w="28575">
            <a:solidFill>
              <a:srgbClr val="7030A0"/>
            </a:solidFill>
            <a:prstDash val="sysDash"/>
          </a:ln>
        </p:spPr>
        <p:txBody>
          <a:bodyPr wrap="square" rtlCol="0" anchor="t">
            <a:noAutofit/>
          </a:bodyPr>
          <a:lstStyle/>
          <a:p>
            <a:pPr lvl="0" algn="l">
              <a:lnSpc>
                <a:spcPts val="4740"/>
              </a:lnSpc>
              <a:buClrTx/>
              <a:buSzTx/>
              <a:buFontTx/>
            </a:pPr>
            <a:r>
              <a:rPr lang="zh-CN" altLang="en-US" sz="3600" b="1">
                <a:solidFill>
                  <a:srgbClr val="1D41D5"/>
                </a:solidFill>
                <a:latin typeface="微软雅黑" panose="020b0503020204020204" charset="-122"/>
                <a:ea typeface="微软雅黑"/>
                <a:cs typeface="方正粗黑宋简体" panose="02000000000000000000" charset="-122"/>
                <a:sym typeface="+mn-ea"/>
              </a:rPr>
              <a:t>（三）</a:t>
            </a:r>
            <a:r>
              <a:rPr lang="en-US" altLang="zh-CN" sz="3600" b="1">
                <a:solidFill>
                  <a:srgbClr val="1D41D5"/>
                </a:solidFill>
                <a:latin typeface="微软雅黑" panose="020b0503020204020204" charset="-122"/>
                <a:ea typeface="微软雅黑"/>
                <a:cs typeface="方正粗黑宋简体" panose="02000000000000000000" charset="-122"/>
                <a:sym typeface="+mn-ea"/>
              </a:rPr>
              <a:t>类比推理</a:t>
            </a:r>
            <a:endParaRPr lang="en-US" altLang="zh-CN" sz="3600" b="1">
              <a:solidFill>
                <a:srgbClr val="1D41D5"/>
              </a:solidFill>
              <a:latin typeface="微软雅黑" panose="020b0503020204020204" charset="-122"/>
              <a:ea typeface="微软雅黑"/>
              <a:cs typeface="方正粗黑宋简体" panose="02000000000000000000" charset="-122"/>
              <a:sym typeface="+mn-ea"/>
            </a:endParaRPr>
          </a:p>
        </p:txBody>
      </p:sp>
      <p:sp>
        <p:nvSpPr>
          <p:cNvPr id="6" name="文本框 5" title=""/>
          <p:cNvSpPr txBox="1"/>
          <p:nvPr>
            <p:custDataLst>
              <p:tags r:id="rId9"/>
            </p:custDataLst>
          </p:nvPr>
        </p:nvSpPr>
        <p:spPr>
          <a:xfrm>
            <a:off x="560070" y="2585720"/>
            <a:ext cx="11172825" cy="2122805"/>
          </a:xfrm>
          <a:prstGeom prst="rect">
            <a:avLst/>
          </a:prstGeom>
          <a:solidFill>
            <a:schemeClr val="accent4">
              <a:lumMod val="20000"/>
              <a:lumOff val="80000"/>
            </a:schemeClr>
          </a:solidFill>
        </p:spPr>
        <p:txBody>
          <a:bodyPr wrap="square" rtlCol="0">
            <a:spAutoFit/>
          </a:bodyPr>
          <a:lstStyle/>
          <a:p>
            <a:pPr algn="just" fontAlgn="auto">
              <a:lnSpc>
                <a:spcPts val="3960"/>
              </a:lnSpc>
            </a:pPr>
            <a:r>
              <a:rPr lang="en-US" altLang="zh-CN" sz="2800" b="1">
                <a:latin typeface="微软雅黑" panose="020b0503020204020204" charset="-122"/>
                <a:ea typeface="微软雅黑"/>
                <a:sym typeface="+mn-ea"/>
              </a:rPr>
              <a:t>      </a:t>
            </a:r>
            <a:r>
              <a:rPr lang="zh-CN" altLang="en-US" sz="2800" b="1">
                <a:latin typeface="微软雅黑" panose="020b0503020204020204" charset="-122"/>
                <a:ea typeface="微软雅黑"/>
                <a:sym typeface="+mn-ea"/>
              </a:rPr>
              <a:t>给出一组相关的词，要求通过观察分析，在备选答案中找出一组与之在逻辑关系上最为贴近或相似的词。</a:t>
            </a:r>
            <a:endParaRPr lang="zh-CN" altLang="en-US" sz="2800" b="1">
              <a:latin typeface="微软雅黑" panose="020b0503020204020204" charset="-122"/>
              <a:ea typeface="微软雅黑"/>
            </a:endParaRPr>
          </a:p>
          <a:p>
            <a:pPr algn="just" fontAlgn="auto">
              <a:lnSpc>
                <a:spcPts val="3960"/>
              </a:lnSpc>
            </a:pPr>
            <a:r>
              <a:rPr lang="en-US" altLang="zh-CN" sz="2800" b="1">
                <a:latin typeface="微软雅黑" panose="020b0503020204020204" charset="-122"/>
                <a:ea typeface="微软雅黑"/>
                <a:sym typeface="+mn-ea"/>
              </a:rPr>
              <a:t>          </a:t>
            </a: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杂志对于（     ）相当于（     ）对于农民</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algn="just" fontAlgn="auto">
              <a:lnSpc>
                <a:spcPts val="3960"/>
              </a:lnSpc>
            </a:pPr>
            <a:r>
              <a:rPr lang="en-US" altLang="zh-CN" sz="2800" b="1">
                <a:latin typeface="微软雅黑" panose="020b0503020204020204" charset="-122"/>
                <a:ea typeface="微软雅黑"/>
                <a:sym typeface="+mn-ea"/>
              </a:rPr>
              <a:t>A</a:t>
            </a:r>
            <a:r>
              <a:rPr lang="zh-CN" altLang="en-US" sz="2800" b="1">
                <a:latin typeface="微软雅黑" panose="020b0503020204020204" charset="-122"/>
                <a:ea typeface="微软雅黑"/>
                <a:sym typeface="+mn-ea"/>
              </a:rPr>
              <a:t>．报纸 果农 </a:t>
            </a:r>
            <a:r>
              <a:rPr lang="en-US" altLang="zh-CN" sz="2800" b="1">
                <a:latin typeface="微软雅黑" panose="020b0503020204020204" charset="-122"/>
                <a:ea typeface="微软雅黑"/>
                <a:sym typeface="+mn-ea"/>
              </a:rPr>
              <a:t>  B.</a:t>
            </a:r>
            <a:r>
              <a:rPr lang="zh-CN" altLang="en-US" sz="2800" b="1">
                <a:latin typeface="微软雅黑" panose="020b0503020204020204" charset="-122"/>
                <a:ea typeface="微软雅黑"/>
                <a:sym typeface="+mn-ea"/>
              </a:rPr>
              <a:t>传媒 农业</a:t>
            </a:r>
            <a:r>
              <a:rPr lang="en-US" altLang="zh-CN" sz="2800" b="1">
                <a:latin typeface="微软雅黑" panose="020b0503020204020204" charset="-122"/>
                <a:ea typeface="微软雅黑"/>
                <a:sym typeface="+mn-ea"/>
              </a:rPr>
              <a:t>    C</a:t>
            </a:r>
            <a:r>
              <a:rPr lang="zh-CN" altLang="en-US" sz="2800" b="1">
                <a:latin typeface="微软雅黑" panose="020b0503020204020204" charset="-122"/>
                <a:ea typeface="微软雅黑"/>
                <a:sym typeface="+mn-ea"/>
              </a:rPr>
              <a:t>．书刊 农村</a:t>
            </a:r>
            <a:r>
              <a:rPr lang="en-US" altLang="zh-CN" sz="2800" b="1">
                <a:latin typeface="微软雅黑" panose="020b0503020204020204" charset="-122"/>
                <a:ea typeface="微软雅黑"/>
                <a:sym typeface="+mn-ea"/>
              </a:rPr>
              <a:t>   </a:t>
            </a:r>
            <a:r>
              <a:rPr lang="zh-CN" altLang="en-US" sz="2800" b="1">
                <a:latin typeface="微软雅黑" panose="020b0503020204020204" charset="-122"/>
                <a:ea typeface="微软雅黑"/>
                <a:sym typeface="+mn-ea"/>
              </a:rPr>
              <a:t> </a:t>
            </a:r>
            <a:r>
              <a:rPr lang="en-US" altLang="zh-CN" sz="2800" b="1">
                <a:latin typeface="微软雅黑" panose="020b0503020204020204" charset="-122"/>
                <a:ea typeface="微软雅黑"/>
                <a:sym typeface="+mn-ea"/>
              </a:rPr>
              <a:t>D.</a:t>
            </a:r>
            <a:r>
              <a:rPr lang="zh-CN" altLang="en-US" sz="2800" b="1">
                <a:latin typeface="微软雅黑" panose="020b0503020204020204" charset="-122"/>
                <a:ea typeface="微软雅黑"/>
                <a:sym typeface="+mn-ea"/>
              </a:rPr>
              <a:t>编辑 菠菜</a:t>
            </a:r>
            <a:endParaRPr lang="zh-CN" altLang="en-US" sz="2800" b="1"/>
          </a:p>
        </p:txBody>
      </p:sp>
      <p:sp>
        <p:nvSpPr>
          <p:cNvPr id="7" name="文本框 6" title=""/>
          <p:cNvSpPr txBox="1"/>
          <p:nvPr>
            <p:custDataLst>
              <p:tags r:id="rId10"/>
            </p:custDataLst>
          </p:nvPr>
        </p:nvSpPr>
        <p:spPr>
          <a:xfrm>
            <a:off x="560070" y="4903470"/>
            <a:ext cx="11172825" cy="1055370"/>
          </a:xfrm>
          <a:prstGeom prst="rect">
            <a:avLst/>
          </a:prstGeom>
          <a:solidFill>
            <a:schemeClr val="bg2"/>
          </a:solidFill>
        </p:spPr>
        <p:txBody>
          <a:bodyPr wrap="square" rtlCol="0">
            <a:spAutoFit/>
          </a:bodyPr>
          <a:lstStyle/>
          <a:p>
            <a:pPr algn="just" fontAlgn="auto">
              <a:lnSpc>
                <a:spcPts val="3760"/>
              </a:lnSpc>
            </a:pPr>
            <a:r>
              <a:rPr lang="zh-CN" altLang="en-US" sz="2800" b="1">
                <a:solidFill>
                  <a:srgbClr val="C00000"/>
                </a:solidFill>
                <a:latin typeface="微软雅黑" panose="020b0503020204020204" charset="-122"/>
                <a:ea typeface="微软雅黑"/>
                <a:cs typeface="微软雅黑" panose="020b0503020204020204" charset="-122"/>
                <a:sym typeface="+mn-ea"/>
              </a:rPr>
              <a:t>明确：通过代入我们发现“杂志对于编辑相当于菠菜对于农民”，</a:t>
            </a:r>
            <a:endParaRPr lang="zh-CN" altLang="en-US" sz="2800" b="1">
              <a:solidFill>
                <a:srgbClr val="C00000"/>
              </a:solidFill>
              <a:latin typeface="微软雅黑" panose="020b0503020204020204" charset="-122"/>
              <a:ea typeface="微软雅黑"/>
              <a:cs typeface="微软雅黑" panose="020b0503020204020204" charset="-122"/>
              <a:sym typeface="+mn-ea"/>
            </a:endParaRPr>
          </a:p>
          <a:p>
            <a:pPr algn="just" fontAlgn="auto">
              <a:lnSpc>
                <a:spcPts val="3760"/>
              </a:lnSpc>
            </a:pPr>
            <a:r>
              <a:rPr lang="zh-CN" altLang="en-US" sz="2800" b="1">
                <a:solidFill>
                  <a:srgbClr val="C00000"/>
                </a:solidFill>
                <a:latin typeface="微软雅黑" panose="020b0503020204020204" charset="-122"/>
                <a:ea typeface="微软雅黑"/>
                <a:cs typeface="微软雅黑" panose="020b0503020204020204" charset="-122"/>
                <a:sym typeface="+mn-ea"/>
              </a:rPr>
              <a:t>          两者间都是“产品和生产者”之间的关系，因此答案是</a:t>
            </a:r>
            <a:r>
              <a:rPr lang="en-US" altLang="zh-CN" sz="2800" b="1">
                <a:solidFill>
                  <a:srgbClr val="C00000"/>
                </a:solidFill>
                <a:latin typeface="微软雅黑" panose="020b0503020204020204" charset="-122"/>
                <a:ea typeface="微软雅黑"/>
                <a:cs typeface="微软雅黑" panose="020b0503020204020204" charset="-122"/>
                <a:sym typeface="+mn-ea"/>
              </a:rPr>
              <a:t>D</a:t>
            </a:r>
            <a:r>
              <a:rPr lang="zh-CN" altLang="en-US" sz="2800" b="1">
                <a:solidFill>
                  <a:srgbClr val="C00000"/>
                </a:solidFill>
                <a:latin typeface="微软雅黑" panose="020b0503020204020204" charset="-122"/>
                <a:ea typeface="微软雅黑"/>
                <a:cs typeface="微软雅黑" panose="020b0503020204020204" charset="-122"/>
                <a:sym typeface="+mn-ea"/>
              </a:rPr>
              <a:t>。</a:t>
            </a:r>
            <a:endParaRPr lang="zh-CN" altLang="en-US" sz="2800" b="1">
              <a:latin typeface="微软雅黑" panose="020b0503020204020204" charset="-122"/>
              <a:ea typeface="微软雅黑"/>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3" name="矩形 2" title=""/>
          <p:cNvSpPr/>
          <p:nvPr>
            <p:custDataLst>
              <p:tags r:id="rId3"/>
            </p:custDataLst>
          </p:nvPr>
        </p:nvSpPr>
        <p:spPr>
          <a:xfrm>
            <a:off x="164465" y="764540"/>
            <a:ext cx="11663680" cy="2971800"/>
          </a:xfrm>
          <a:prstGeom prst="rect">
            <a:avLst/>
          </a:prstGeom>
        </p:spPr>
        <p:txBody>
          <a:bodyPr wrap="square" lIns="121863" tIns="60931" rIns="121863" bIns="60931">
            <a:spAutoFit/>
          </a:bodyPr>
          <a:lstStyle/>
          <a:p>
            <a:pPr marL="0" marR="0" lvl="0" indent="0" algn="just" defTabSz="457200" rtl="0" eaLnBrk="1" fontAlgn="base" latinLnBrk="0" hangingPunct="1">
              <a:lnSpc>
                <a:spcPct val="100000"/>
              </a:lnSpc>
              <a:spcBef>
                <a:spcPct val="0"/>
              </a:spcBef>
              <a:spcAft>
                <a:spcPct val="0"/>
              </a:spcAft>
              <a:buClrTx/>
              <a:buSzTx/>
              <a:buFontTx/>
              <a:buNone/>
              <a:defRPr/>
            </a:pPr>
            <a:r>
              <a:rPr kumimoji="0" lang="zh-CN" altLang="en-US" sz="3175" b="1" i="0" strike="noStrike" kern="1200" cap="none" spc="0" normalizeH="0" baseline="0" noProof="0">
                <a:ln>
                  <a:noFill/>
                </a:ln>
                <a:solidFill>
                  <a:srgbClr val="1D41D5"/>
                </a:solidFill>
                <a:effectLst/>
                <a:uLnTx/>
                <a:uFillTx/>
                <a:latin typeface="华文中宋" panose="02010600040101010101" charset="-122"/>
                <a:ea typeface="华文中宋" panose="02010600040101010101" charset="-122"/>
                <a:cs typeface="+mn-cs"/>
                <a:sym typeface="+mn-ea"/>
              </a:rPr>
              <a:t>      </a:t>
            </a:r>
            <a:r>
              <a:rPr kumimoji="0" lang="zh-CN" altLang="en-US" sz="2800" b="1" i="0" strike="noStrike" kern="1200" cap="none" spc="0" normalizeH="0" baseline="0" noProof="0">
                <a:ln>
                  <a:noFill/>
                </a:ln>
                <a:solidFill>
                  <a:srgbClr val="1D41D5"/>
                </a:solidFill>
                <a:effectLst/>
                <a:uLnTx/>
                <a:uFillTx/>
                <a:latin typeface="微软雅黑" panose="020b0503020204020204" charset="-122"/>
                <a:ea typeface="微软雅黑"/>
                <a:cs typeface="+mn-cs"/>
                <a:sym typeface="+mn-ea"/>
              </a:rPr>
              <a:t>由两个事物一个（一些）方面相似而推出它们另一方面也相似的推理。</a:t>
            </a:r>
            <a:r>
              <a:rPr kumimoji="0" lang="zh-CN" altLang="en-US" sz="2800" b="1" i="0" strike="noStrike" kern="1200" cap="none" spc="0" normalizeH="0" baseline="0" noProof="0">
                <a:ln>
                  <a:noFill/>
                </a:ln>
                <a:solidFill>
                  <a:srgbClr val="C00000"/>
                </a:solidFill>
                <a:effectLst/>
                <a:uLnTx/>
                <a:uFillTx/>
                <a:latin typeface="微软雅黑" panose="020b0503020204020204" charset="-122"/>
                <a:ea typeface="微软雅黑"/>
                <a:cs typeface="+mn-cs"/>
                <a:sym typeface="+mn-ea"/>
              </a:rPr>
              <a:t>注意：结论与前提分属不同的范畴。</a:t>
            </a:r>
            <a:endParaRPr kumimoji="0" lang="zh-CN" altLang="en-US" sz="2800" b="1" i="0" strike="noStrike" kern="1200" cap="none" spc="0" normalizeH="0" baseline="0" noProof="0">
              <a:ln>
                <a:noFill/>
              </a:ln>
              <a:solidFill>
                <a:srgbClr val="1D41D5"/>
              </a:solidFill>
              <a:effectLst/>
              <a:uLnTx/>
              <a:uFillTx/>
              <a:latin typeface="微软雅黑" panose="020b0503020204020204" charset="-122"/>
              <a:ea typeface="微软雅黑"/>
              <a:cs typeface="+mn-cs"/>
            </a:endParaRPr>
          </a:p>
          <a:p>
            <a:pPr marL="0" marR="0" lvl="0" indent="0" algn="just" defTabSz="457200" rtl="0" fontAlgn="base">
              <a:lnSpc>
                <a:spcPts val="2820"/>
              </a:lnSpc>
              <a:spcBef>
                <a:spcPct val="0"/>
              </a:spcBef>
              <a:spcAft>
                <a:spcPct val="0"/>
              </a:spcAft>
              <a:buClrTx/>
              <a:buSzTx/>
              <a:buFontTx/>
              <a:buNone/>
              <a:defRPr/>
            </a:pPr>
            <a:r>
              <a:rPr kumimoji="0" lang="zh-CN" altLang="zh-CN" sz="2750" b="1" i="0" u="none" strike="noStrike" kern="100" cap="none" spc="0" normalizeH="0" baseline="0" noProof="0">
                <a:ln>
                  <a:noFill/>
                </a:ln>
                <a:solidFill>
                  <a:srgbClr val="000000"/>
                </a:solidFill>
                <a:effectLst/>
                <a:uLnTx/>
                <a:uFillTx/>
                <a:latin typeface="楷体" panose="02010609060101010101" charset="-122"/>
                <a:ea typeface="楷体" panose="02010609060101010101" charset="-122"/>
                <a:cs typeface="华文楷体" panose="02010600040101010101" pitchFamily="2" charset="-122"/>
              </a:rPr>
              <a:t>    例如：</a:t>
            </a:r>
            <a:r>
              <a:rPr kumimoji="0" lang="zh-CN" altLang="zh-CN" sz="2400" b="1" i="0" u="none" strike="noStrike" kern="100" cap="none" spc="0" normalizeH="0" baseline="0" noProof="0">
                <a:ln>
                  <a:noFill/>
                </a:ln>
                <a:solidFill>
                  <a:srgbClr val="000000"/>
                </a:solidFill>
                <a:effectLst/>
                <a:uLnTx/>
                <a:uFillTx/>
                <a:latin typeface="华文楷体" panose="02010600040101010101" pitchFamily="2" charset="-122"/>
                <a:ea typeface="华文楷体" panose="02010600040101010101" pitchFamily="2" charset="-122"/>
                <a:cs typeface="华文楷体" panose="02010600040101010101" pitchFamily="2" charset="-122"/>
              </a:rPr>
              <a:t>臣诚知不如徐公美。臣之妻私臣，臣之妾畏臣，臣之客欲有求于臣，皆以美于徐公。今齐地方千里，百二十城，宫妇左右莫不私王，朝廷之臣莫不畏王，四境之内莫不有求于王：由此观之，王之蔽甚矣。</a:t>
            </a:r>
            <a:endParaRPr kumimoji="0" lang="zh-CN" altLang="zh-CN" sz="2400" b="1" i="0" u="none" strike="noStrike" kern="100" cap="none" spc="0" normalizeH="0" baseline="0" noProof="0">
              <a:ln>
                <a:noFill/>
              </a:ln>
              <a:solidFill>
                <a:srgbClr val="000000"/>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750" b="1" i="0" u="none" strike="noStrike" kern="100" cap="none" spc="0" normalizeH="0" baseline="0" noProof="0">
                <a:ln>
                  <a:noFill/>
                </a:ln>
                <a:solidFill>
                  <a:prstClr val="black"/>
                </a:solidFill>
                <a:effectLst/>
                <a:uLnTx/>
                <a:uFillTx/>
                <a:latin typeface="Times New Roman" panose="02020603050405020304" charset="0"/>
                <a:ea typeface="方正中等线简体" pitchFamily="65" charset="-122"/>
                <a:cs typeface="Times New Roman" panose="02020603050405020304" charset="0"/>
                <a:sym typeface="+mn-ea"/>
              </a:rPr>
              <a:t>       </a:t>
            </a:r>
            <a:r>
              <a:rPr kumimoji="0" lang="zh-CN" altLang="zh-CN" sz="2750" b="1" i="0" u="none" strike="noStrike" kern="100" cap="none" spc="0" normalizeH="0" baseline="0" noProof="0">
                <a:ln>
                  <a:noFill/>
                </a:ln>
                <a:solidFill>
                  <a:prstClr val="black"/>
                </a:solidFill>
                <a:effectLst/>
                <a:uLnTx/>
                <a:uFillTx/>
                <a:latin typeface="Times New Roman" panose="02020603050405020304" charset="0"/>
                <a:ea typeface="方正中等线简体" pitchFamily="65" charset="-122"/>
                <a:cs typeface="Times New Roman" panose="02020603050405020304" charset="0"/>
                <a:sym typeface="+mn-ea"/>
              </a:rPr>
              <a:t>邹忌的这番话，结论是</a:t>
            </a:r>
            <a:r>
              <a:rPr kumimoji="0" lang="en-US" altLang="zh-CN" sz="2750" b="1" i="0" u="none" strike="noStrike" kern="100" cap="none" spc="0" normalizeH="0" baseline="0" noProof="0">
                <a:ln>
                  <a:noFill/>
                </a:ln>
                <a:solidFill>
                  <a:prstClr val="black"/>
                </a:solidFill>
                <a:effectLst/>
                <a:uLnTx/>
                <a:uFillTx/>
                <a:latin typeface="宋体" panose="02010600030101010101" pitchFamily="2" charset="-122"/>
                <a:ea typeface="方正中等线简体" pitchFamily="65" charset="-122"/>
                <a:cs typeface="Times New Roman" panose="02020603050405020304" charset="0"/>
                <a:sym typeface="+mn-ea"/>
              </a:rPr>
              <a:t>“</a:t>
            </a:r>
            <a:r>
              <a:rPr kumimoji="0" lang="zh-CN" altLang="zh-CN" sz="2750" b="1" i="0" u="none" strike="noStrike" kern="100" cap="none" spc="0" normalizeH="0" baseline="0" noProof="0">
                <a:ln>
                  <a:noFill/>
                </a:ln>
                <a:solidFill>
                  <a:prstClr val="black"/>
                </a:solidFill>
                <a:effectLst/>
                <a:uLnTx/>
                <a:uFillTx/>
                <a:latin typeface="Times New Roman" panose="02020603050405020304" charset="0"/>
                <a:ea typeface="方正中等线简体" pitchFamily="65" charset="-122"/>
                <a:cs typeface="Times New Roman" panose="02020603050405020304" charset="0"/>
                <a:sym typeface="+mn-ea"/>
              </a:rPr>
              <a:t>王之蔽甚矣</a:t>
            </a:r>
            <a:r>
              <a:rPr kumimoji="0" lang="en-US" altLang="zh-CN" sz="2750" b="1" i="0" u="none" strike="noStrike" kern="100" cap="none" spc="0" normalizeH="0" baseline="0" noProof="0">
                <a:ln>
                  <a:noFill/>
                </a:ln>
                <a:solidFill>
                  <a:prstClr val="black"/>
                </a:solidFill>
                <a:effectLst/>
                <a:uLnTx/>
                <a:uFillTx/>
                <a:latin typeface="宋体" panose="02010600030101010101" pitchFamily="2" charset="-122"/>
                <a:ea typeface="方正中等线简体" pitchFamily="65" charset="-122"/>
                <a:cs typeface="Times New Roman" panose="02020603050405020304" charset="0"/>
                <a:sym typeface="+mn-ea"/>
              </a:rPr>
              <a:t>”</a:t>
            </a:r>
            <a:r>
              <a:rPr kumimoji="0" lang="zh-CN" altLang="zh-CN" sz="2750" b="1" i="0" u="none" strike="noStrike" kern="100" cap="none" spc="0" normalizeH="0" baseline="0" noProof="0">
                <a:ln>
                  <a:noFill/>
                </a:ln>
                <a:solidFill>
                  <a:prstClr val="black"/>
                </a:solidFill>
                <a:effectLst/>
                <a:uLnTx/>
                <a:uFillTx/>
                <a:latin typeface="Times New Roman" panose="02020603050405020304" charset="0"/>
                <a:ea typeface="方正中等线简体" pitchFamily="65" charset="-122"/>
                <a:cs typeface="Times New Roman" panose="02020603050405020304" charset="0"/>
                <a:sym typeface="+mn-ea"/>
              </a:rPr>
              <a:t>，他是如何推出的呢？其推理过程可概括如下：</a:t>
            </a:r>
            <a:endParaRPr kumimoji="0" lang="zh-CN" altLang="zh-CN" sz="2750" b="1" i="0" u="none" strike="noStrike" kern="100" cap="none" spc="0" normalizeH="0" baseline="0" noProof="0">
              <a:ln>
                <a:noFill/>
              </a:ln>
              <a:solidFill>
                <a:srgbClr val="000000"/>
              </a:solidFill>
              <a:effectLst/>
              <a:uLnTx/>
              <a:uFillTx/>
              <a:latin typeface="楷体" panose="02010609060101010101" charset="-122"/>
              <a:ea typeface="楷体" panose="02010609060101010101" charset="-122"/>
              <a:cs typeface="华文楷体" panose="02010600040101010101" pitchFamily="2" charset="-122"/>
            </a:endParaRPr>
          </a:p>
        </p:txBody>
      </p:sp>
      <p:sp>
        <p:nvSpPr>
          <p:cNvPr id="2" name="文本框 1" title=""/>
          <p:cNvSpPr txBox="1"/>
          <p:nvPr>
            <p:custDataLst>
              <p:tags r:id="rId4"/>
            </p:custDataLst>
          </p:nvPr>
        </p:nvSpPr>
        <p:spPr>
          <a:xfrm>
            <a:off x="3105456" y="3294883"/>
            <a:ext cx="6922463" cy="1705610"/>
          </a:xfrm>
          <a:prstGeom prst="rect">
            <a:avLst/>
          </a:prstGeom>
        </p:spPr>
        <p:style>
          <a:lnRef idx="2">
            <a:schemeClr val="dk1"/>
          </a:lnRef>
          <a:fillRef idx="1">
            <a:schemeClr val="lt1"/>
          </a:fillRef>
          <a:effectRef idx="0">
            <a:schemeClr val="dk1"/>
          </a:effectRef>
          <a:fontRef idx="minor">
            <a:schemeClr val="dk1"/>
          </a:fontRef>
        </p:style>
        <p:txBody>
          <a:bodyPr wrap="square" lIns="91435" tIns="45717" rIns="91435" bIns="45717" rtlCol="0" anchor="t">
            <a:spAutoFit/>
          </a:bodyPr>
          <a:lstStyle/>
          <a:p>
            <a:pPr marL="0" marR="0" lvl="0" indent="0" algn="ctr" defTabSz="864235" rtl="0" eaLnBrk="0" fontAlgn="base" hangingPunct="0">
              <a:lnSpc>
                <a:spcPts val="2520"/>
              </a:lnSpc>
              <a:spcBef>
                <a:spcPct val="0"/>
              </a:spcBef>
              <a:spcAft>
                <a:spcPct val="0"/>
              </a:spcAft>
              <a:buClrTx/>
              <a:buSzTx/>
              <a:buFontTx/>
              <a:buNone/>
              <a:defRPr/>
            </a:pPr>
            <a:r>
              <a:rPr kumimoji="0" lang="en-US" altLang="zh-CN" sz="2750" b="1" i="0" u="none" strike="noStrike" kern="1200" cap="none" spc="0" normalizeH="0" baseline="0" noProof="0">
                <a:ln>
                  <a:noFill/>
                </a:ln>
                <a:solidFill>
                  <a:srgbClr val="0000FF"/>
                </a:solidFill>
                <a:effectLst/>
                <a:uLnTx/>
                <a:uFillTx/>
                <a:latin typeface="+mn-lt"/>
                <a:ea typeface="宋体" panose="02010600030101010101" pitchFamily="2" charset="-122"/>
                <a:cs typeface="+mn-cs"/>
                <a:sym typeface="+mn-ea"/>
              </a:rPr>
              <a:t>   </a:t>
            </a:r>
            <a:r>
              <a:rPr kumimoji="0" lang="en-US" altLang="zh-CN" sz="2400" b="1" i="0" u="none" strike="noStrike" kern="12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sym typeface="+mn-ea"/>
              </a:rPr>
              <a:t>《</a:t>
            </a:r>
            <a:r>
              <a:rPr kumimoji="0" lang="zh-CN" altLang="en-US" sz="2400" b="1" i="0" u="none" strike="noStrike" kern="12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sym typeface="+mn-ea"/>
              </a:rPr>
              <a:t>邹忌讽齐王纳谏</a:t>
            </a:r>
            <a:r>
              <a:rPr kumimoji="0" lang="en-US" altLang="zh-CN" sz="2400" b="1" i="0" u="none" strike="noStrike" kern="12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sym typeface="+mn-ea"/>
              </a:rPr>
              <a:t>》</a:t>
            </a:r>
            <a:endParaRPr kumimoji="0" lang="zh-CN" altLang="en-US" sz="2400" b="1" i="0" u="none" strike="noStrike" kern="1200" cap="none" spc="0" normalizeH="0" baseline="0" noProof="0">
              <a:ln>
                <a:noFill/>
              </a:ln>
              <a:solidFill>
                <a:srgbClr val="1F2DA8"/>
              </a:solidFill>
              <a:effectLst/>
              <a:uLnTx/>
              <a:uFillTx/>
              <a:latin typeface="微软雅黑" panose="020b0503020204020204" charset="-122"/>
              <a:ea typeface="微软雅黑"/>
              <a:cs typeface="微软雅黑" panose="020b0503020204020204" charset="-122"/>
            </a:endParaRPr>
          </a:p>
          <a:p>
            <a:pPr marL="0" marR="0" lvl="0" indent="0" algn="l" defTabSz="864235" rtl="0" eaLnBrk="0" fontAlgn="base" hangingPunct="0">
              <a:lnSpc>
                <a:spcPts val="252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  </a:t>
            </a:r>
            <a:r>
              <a:rPr kumimoji="0" lang="zh-CN" altLang="en-US" sz="2400" b="1" i="0" u="none"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sym typeface="+mn-ea"/>
              </a:rPr>
              <a:t>邹忌</a:t>
            </a: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 　　　</a:t>
            </a:r>
            <a:r>
              <a:rPr kumimoji="0" lang="en-US" altLang="zh-CN"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        </a:t>
            </a:r>
            <a:r>
              <a:rPr kumimoji="0" lang="zh-CN" altLang="en-US" sz="2400" b="1" i="0" u="none"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sym typeface="+mn-ea"/>
              </a:rPr>
              <a:t>齐王</a:t>
            </a:r>
            <a:endPar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endParaRPr>
          </a:p>
          <a:p>
            <a:pPr marL="0" marR="0" lvl="0" indent="0" algn="l" defTabSz="864235" rtl="0" eaLnBrk="0" fontAlgn="base" hangingPunct="0">
              <a:lnSpc>
                <a:spcPts val="252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妻→私</a:t>
            </a:r>
            <a:r>
              <a:rPr kumimoji="0" lang="en-US" altLang="zh-CN"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a:t>
            </a: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　宫妇左右</a:t>
            </a:r>
            <a:endPar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endParaRPr>
          </a:p>
          <a:p>
            <a:pPr marL="0" marR="0" lvl="0" indent="0" algn="l" defTabSz="864235" rtl="0" eaLnBrk="0" fontAlgn="base" hangingPunct="0">
              <a:lnSpc>
                <a:spcPts val="252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妾→畏</a:t>
            </a:r>
            <a:r>
              <a:rPr kumimoji="0" lang="en-US" altLang="zh-CN"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a:t>
            </a: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　朝廷之巨</a:t>
            </a:r>
            <a:endPar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endParaRPr>
          </a:p>
          <a:p>
            <a:pPr marL="0" marR="0" lvl="0" indent="0" algn="l" defTabSz="864235" rtl="0" eaLnBrk="0" fontAlgn="base" hangingPunct="0">
              <a:lnSpc>
                <a:spcPts val="252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客→有求</a:t>
            </a:r>
            <a:r>
              <a:rPr kumimoji="0" lang="en-US" altLang="zh-CN"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a:t>
            </a:r>
            <a:r>
              <a:rPr kumimoji="0" lang="zh-CN" altLang="en-US" sz="2400" b="1" i="0" u="none" strike="noStrike" kern="1200" cap="none" spc="0" normalizeH="0" baseline="0" noProof="0">
                <a:ln>
                  <a:noFill/>
                </a:ln>
                <a:solidFill>
                  <a:schemeClr val="dk1"/>
                </a:solidFill>
                <a:effectLst/>
                <a:uLnTx/>
                <a:uFillTx/>
                <a:latin typeface="微软雅黑" panose="020b0503020204020204" charset="-122"/>
                <a:ea typeface="微软雅黑"/>
                <a:cs typeface="微软雅黑" panose="020b0503020204020204" charset="-122"/>
                <a:sym typeface="+mn-ea"/>
              </a:rPr>
              <a:t>→四境之内          </a:t>
            </a:r>
            <a:r>
              <a:rPr kumimoji="0" lang="zh-CN" altLang="en-US" sz="2400" b="1" i="0" u="none"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sym typeface="+mn-ea"/>
              </a:rPr>
              <a:t>受蔽</a:t>
            </a:r>
            <a:endParaRPr kumimoji="0" lang="zh-CN" altLang="en-US" sz="2400" b="0" i="0" u="none" strike="noStrike" kern="1200" cap="none" spc="0" normalizeH="0" baseline="0" noProof="0">
              <a:ln>
                <a:noFill/>
              </a:ln>
              <a:solidFill>
                <a:srgbClr val="C00000"/>
              </a:solidFill>
              <a:effectLst/>
              <a:uLnTx/>
              <a:uFillTx/>
              <a:latin typeface="微软雅黑" panose="020b0503020204020204" charset="-122"/>
              <a:ea typeface="微软雅黑"/>
              <a:cs typeface="微软雅黑" panose="020b0503020204020204" charset="-122"/>
            </a:endParaRPr>
          </a:p>
        </p:txBody>
      </p:sp>
      <p:sp>
        <p:nvSpPr>
          <p:cNvPr id="4" name="文本框 3" title=""/>
          <p:cNvSpPr txBox="1"/>
          <p:nvPr>
            <p:custDataLst>
              <p:tags r:id="rId5"/>
            </p:custDataLst>
          </p:nvPr>
        </p:nvSpPr>
        <p:spPr>
          <a:xfrm>
            <a:off x="328930" y="5128260"/>
            <a:ext cx="11609705" cy="1261110"/>
          </a:xfrm>
          <a:prstGeom prst="rect">
            <a:avLst/>
          </a:prstGeom>
          <a:solidFill>
            <a:schemeClr val="accent4">
              <a:lumMod val="20000"/>
              <a:lumOff val="80000"/>
            </a:schemeClr>
          </a:solidFill>
          <a:ln w="9525">
            <a:noFill/>
          </a:ln>
        </p:spPr>
        <p:txBody>
          <a:bodyPr wrap="square" lIns="91435" tIns="45717" rIns="91435" bIns="45717" anchor="t">
            <a:spAutoFit/>
          </a:bodyPr>
          <a:lstStyle/>
          <a:p>
            <a:pPr algn="just">
              <a:buSzTx/>
            </a:pPr>
            <a:r>
              <a:rPr lang="en-US"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rPr>
              <a:t>       </a:t>
            </a:r>
            <a:r>
              <a:rPr lang="zh-CN"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rPr>
              <a:t>我身边的人和我有情感利害关系，他们没有告诉我徐公和我孰美的真相</a:t>
            </a:r>
            <a:r>
              <a:rPr lang="en-US"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rPr>
              <a:t>→</a:t>
            </a:r>
            <a:r>
              <a:rPr lang="zh-CN"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rPr>
              <a:t>大王身边的乃至普天下的人和大王都有情感或利害关系</a:t>
            </a:r>
            <a:r>
              <a:rPr lang="en-US"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rPr>
              <a:t>→</a:t>
            </a:r>
            <a:r>
              <a:rPr lang="zh-CN"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rPr>
              <a:t>他们也不会告诉大王一些事情的真相。</a:t>
            </a:r>
            <a:endParaRPr lang="zh-CN" altLang="zh-CN" sz="2540" b="1">
              <a:solidFill>
                <a:srgbClr val="C00000"/>
              </a:solidFill>
              <a:latin typeface="微软雅黑" panose="020b0503020204020204" charset="-122"/>
              <a:ea typeface="微软雅黑"/>
              <a:cs typeface="微软雅黑" panose="020b0503020204020204" charset="-122"/>
              <a:sym typeface="宋体" panose="02010600030101010101" pitchFamily="2" charset="-122"/>
            </a:endParaRPr>
          </a:p>
        </p:txBody>
      </p:sp>
      <p:sp>
        <p:nvSpPr>
          <p:cNvPr id="5" name="文本框 4" title=""/>
          <p:cNvSpPr txBox="1"/>
          <p:nvPr>
            <p:custDataLst>
              <p:tags r:id="rId6"/>
            </p:custDataLst>
          </p:nvPr>
        </p:nvSpPr>
        <p:spPr>
          <a:xfrm>
            <a:off x="4785360" y="184150"/>
            <a:ext cx="4625975" cy="580390"/>
          </a:xfrm>
          <a:prstGeom prst="rect">
            <a:avLst/>
          </a:prstGeom>
          <a:noFill/>
        </p:spPr>
        <p:txBody>
          <a:bodyPr wrap="square" rtlCol="0" anchor="t">
            <a:spAutoFit/>
          </a:bodyPr>
          <a:lstStyle/>
          <a:p>
            <a:pPr marL="0" marR="0" lvl="0" indent="0" algn="just" defTabSz="457200" rtl="0" eaLnBrk="1" fontAlgn="base" latinLnBrk="0" hangingPunct="1">
              <a:lnSpc>
                <a:spcPct val="100000"/>
              </a:lnSpc>
              <a:spcBef>
                <a:spcPct val="0"/>
              </a:spcBef>
              <a:spcAft>
                <a:spcPct val="0"/>
              </a:spcAft>
              <a:buClrTx/>
              <a:buSzTx/>
              <a:buFontTx/>
              <a:buNone/>
              <a:defRPr/>
            </a:pPr>
            <a:r>
              <a:rPr lang="zh-CN" altLang="en-US" sz="3175" b="1" noProof="0">
                <a:ln>
                  <a:noFill/>
                </a:ln>
                <a:solidFill>
                  <a:srgbClr val="C00000"/>
                </a:solidFill>
                <a:effectLst/>
                <a:uLnTx/>
                <a:uFillTx/>
                <a:latin typeface="微软雅黑" panose="020b0503020204020204" charset="-122"/>
                <a:ea typeface="微软雅黑"/>
                <a:cs typeface="微软雅黑" panose="020b0503020204020204" charset="-122"/>
                <a:sym typeface="+mn-ea"/>
              </a:rPr>
              <a:t>（</a:t>
            </a:r>
            <a:r>
              <a:rPr lang="zh-CN" altLang="en-US" sz="3175" b="1" noProof="0">
                <a:ln>
                  <a:noFill/>
                </a:ln>
                <a:solidFill>
                  <a:schemeClr val="tx1"/>
                </a:solidFill>
                <a:effectLst/>
                <a:uLnTx/>
                <a:uFillTx/>
                <a:latin typeface="微软雅黑" panose="020b0503020204020204" charset="-122"/>
                <a:ea typeface="微软雅黑"/>
                <a:cs typeface="微软雅黑" panose="020b0503020204020204" charset="-122"/>
                <a:sym typeface="+mn-ea"/>
              </a:rPr>
              <a:t>从个别到另一个个别</a:t>
            </a:r>
            <a:r>
              <a:rPr lang="zh-CN" altLang="en-US" sz="3175" b="1" noProof="0">
                <a:ln>
                  <a:noFill/>
                </a:ln>
                <a:solidFill>
                  <a:srgbClr val="C00000"/>
                </a:solidFill>
                <a:effectLst/>
                <a:uLnTx/>
                <a:uFillTx/>
                <a:latin typeface="微软雅黑" panose="020b0503020204020204" charset="-122"/>
                <a:ea typeface="微软雅黑"/>
                <a:cs typeface="微软雅黑" panose="020b0503020204020204" charset="-122"/>
                <a:sym typeface="+mn-ea"/>
              </a:rPr>
              <a:t>）</a:t>
            </a:r>
            <a:endParaRPr lang="zh-CN" altLang="en-US" sz="3175" b="1" noProof="0">
              <a:ln>
                <a:noFill/>
              </a:ln>
              <a:solidFill>
                <a:srgbClr val="C00000"/>
              </a:solidFill>
              <a:effectLst/>
              <a:uLnTx/>
              <a:uFillTx/>
              <a:latin typeface="微软雅黑" panose="020b0503020204020204" charset="-122"/>
              <a:ea typeface="微软雅黑"/>
              <a:cs typeface="微软雅黑" panose="020b0503020204020204" charset="-122"/>
              <a:sym typeface="+mn-ea"/>
            </a:endParaRPr>
          </a:p>
        </p:txBody>
      </p:sp>
      <p:sp>
        <p:nvSpPr>
          <p:cNvPr id="6" name="文本框 5" title=""/>
          <p:cNvSpPr txBox="1"/>
          <p:nvPr>
            <p:custDataLst>
              <p:tags r:id="rId7"/>
            </p:custDataLst>
          </p:nvPr>
        </p:nvSpPr>
        <p:spPr>
          <a:xfrm>
            <a:off x="1272540" y="107315"/>
            <a:ext cx="3512820" cy="733425"/>
          </a:xfrm>
          <a:prstGeom prst="rect">
            <a:avLst/>
          </a:prstGeom>
          <a:solidFill>
            <a:schemeClr val="accent6">
              <a:lumMod val="40000"/>
              <a:lumOff val="60000"/>
            </a:schemeClr>
          </a:solidFill>
          <a:ln w="28575">
            <a:solidFill>
              <a:srgbClr val="7030A0"/>
            </a:solidFill>
            <a:prstDash val="sysDash"/>
          </a:ln>
        </p:spPr>
        <p:txBody>
          <a:bodyPr wrap="square" rtlCol="0" anchor="t">
            <a:noAutofit/>
          </a:bodyPr>
          <a:lstStyle/>
          <a:p>
            <a:pPr lvl="0" algn="l">
              <a:lnSpc>
                <a:spcPts val="4740"/>
              </a:lnSpc>
              <a:buClrTx/>
              <a:buSzTx/>
              <a:buFontTx/>
            </a:pPr>
            <a:r>
              <a:rPr lang="zh-CN" altLang="en-US" sz="3600" b="1">
                <a:solidFill>
                  <a:srgbClr val="1D41D5"/>
                </a:solidFill>
                <a:latin typeface="微软雅黑" panose="020b0503020204020204" charset="-122"/>
                <a:ea typeface="微软雅黑"/>
                <a:cs typeface="方正粗黑宋简体" panose="02000000000000000000" charset="-122"/>
                <a:sym typeface="+mn-ea"/>
              </a:rPr>
              <a:t>（三）</a:t>
            </a:r>
            <a:r>
              <a:rPr lang="en-US" altLang="zh-CN" sz="3600" b="1">
                <a:solidFill>
                  <a:srgbClr val="1D41D5"/>
                </a:solidFill>
                <a:latin typeface="微软雅黑" panose="020b0503020204020204" charset="-122"/>
                <a:ea typeface="微软雅黑"/>
                <a:cs typeface="方正粗黑宋简体" panose="02000000000000000000" charset="-122"/>
                <a:sym typeface="+mn-ea"/>
              </a:rPr>
              <a:t>类比推理</a:t>
            </a:r>
            <a:endParaRPr lang="en-US" altLang="zh-CN" sz="3600" b="1">
              <a:solidFill>
                <a:srgbClr val="1D41D5"/>
              </a:solidFill>
              <a:latin typeface="微软雅黑" panose="020b0503020204020204" charset="-122"/>
              <a:ea typeface="微软雅黑"/>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6"/>
          <a:stretch>
            <a:fillRect/>
          </a:stretch>
        </a:blipFill>
        <a:effectLst/>
      </p:bgPr>
    </p:bg>
    <p:spTree>
      <p:nvGrpSpPr>
        <p:cNvPr id="1" name=""/>
        <p:cNvGrpSpPr/>
        <p:nvPr>
          <p:custDataLst>
            <p:tags r:id="rId2"/>
          </p:custDataLst>
        </p:nvPr>
      </p:nvGrpSpPr>
      <p:grpSpPr>
        <a:xfrm>
          <a:off x="0" y="0"/>
          <a:ext cx="0" cy="0"/>
        </a:xfrm>
      </p:grpSpPr>
      <p:graphicFrame>
        <p:nvGraphicFramePr>
          <p:cNvPr id="2" name="内容占位符 1" title=""/>
          <p:cNvGraphicFramePr>
            <a:graphicFrameLocks noGrp="1"/>
          </p:cNvGraphicFramePr>
          <p:nvPr>
            <p:ph idx="4294967295"/>
            <p:custDataLst>
              <p:tags r:id="rId3"/>
            </p:custDataLst>
          </p:nvPr>
        </p:nvGraphicFramePr>
        <p:xfrm>
          <a:off x="389511" y="1259853"/>
          <a:ext cx="11539855" cy="4409440"/>
        </p:xfrm>
        <a:graphic>
          <a:graphicData uri="http://schemas.openxmlformats.org/drawingml/2006/table">
            <a:tbl>
              <a:tblPr firstRow="1" bandRow="1">
                <a:tableStyleId>{93296810-A885-4BE3-A3E7-6D5BEEA58F35}</a:tableStyleId>
              </a:tblPr>
              <a:tblGrid>
                <a:gridCol w="1786890"/>
                <a:gridCol w="2801620"/>
                <a:gridCol w="3095625"/>
                <a:gridCol w="3855720"/>
              </a:tblGrid>
              <a:tr h="995680">
                <a:tc>
                  <a:txBody>
                    <a:bodyPr vert="horz" wrap="square"/>
                    <a:lstStyle/>
                    <a:p>
                      <a:pPr algn="ctr">
                        <a:buNone/>
                      </a:pPr>
                      <a:r>
                        <a:rPr lang="zh-CN" altLang="en-US" sz="2965">
                          <a:solidFill>
                            <a:schemeClr val="bg1"/>
                          </a:solidFill>
                          <a:latin typeface="微软雅黑" panose="020b0503020204020204" charset="-122"/>
                          <a:ea typeface="微软雅黑"/>
                        </a:rPr>
                        <a:t>推理分类</a:t>
                      </a:r>
                      <a:endParaRPr lang="zh-CN" altLang="en-US" sz="2965">
                        <a:solidFill>
                          <a:schemeClr val="bg1"/>
                        </a:solidFill>
                        <a:latin typeface="微软雅黑" panose="020b0503020204020204" charset="-122"/>
                        <a:ea typeface="微软雅黑"/>
                      </a:endParaRPr>
                    </a:p>
                  </a:txBody>
                  <a:tcPr marT="45712" marB="45712"/>
                </a:tc>
                <a:tc>
                  <a:txBody>
                    <a:bodyPr vert="horz" wrap="square"/>
                    <a:lstStyle/>
                    <a:p>
                      <a:pPr algn="ctr">
                        <a:buNone/>
                      </a:pPr>
                      <a:r>
                        <a:rPr lang="zh-CN" altLang="en-US" sz="2965">
                          <a:solidFill>
                            <a:schemeClr val="bg1"/>
                          </a:solidFill>
                          <a:latin typeface="微软雅黑" panose="020b0503020204020204" charset="-122"/>
                          <a:ea typeface="微软雅黑"/>
                        </a:rPr>
                        <a:t>前提与结论</a:t>
                      </a:r>
                      <a:endParaRPr lang="zh-CN" altLang="en-US" sz="2965">
                        <a:solidFill>
                          <a:schemeClr val="bg1"/>
                        </a:solidFill>
                        <a:latin typeface="微软雅黑" panose="020b0503020204020204" charset="-122"/>
                        <a:ea typeface="微软雅黑"/>
                      </a:endParaRPr>
                    </a:p>
                  </a:txBody>
                  <a:tcPr marT="45712" marB="45712"/>
                </a:tc>
                <a:tc>
                  <a:txBody>
                    <a:bodyPr vert="horz" wrap="square"/>
                    <a:lstStyle/>
                    <a:p>
                      <a:pPr algn="ctr">
                        <a:buNone/>
                      </a:pPr>
                      <a:r>
                        <a:rPr lang="zh-CN" altLang="en-US" sz="2965">
                          <a:solidFill>
                            <a:schemeClr val="bg1"/>
                          </a:solidFill>
                          <a:latin typeface="微软雅黑" panose="020b0503020204020204" charset="-122"/>
                          <a:ea typeface="微软雅黑"/>
                        </a:rPr>
                        <a:t>前提与结论</a:t>
                      </a:r>
                      <a:endParaRPr lang="zh-CN" altLang="en-US" sz="2965">
                        <a:solidFill>
                          <a:schemeClr val="bg1"/>
                        </a:solidFill>
                        <a:latin typeface="微软雅黑" panose="020b0503020204020204" charset="-122"/>
                        <a:ea typeface="微软雅黑"/>
                      </a:endParaRPr>
                    </a:p>
                  </a:txBody>
                  <a:tcPr marT="45712" marB="45712"/>
                </a:tc>
                <a:tc>
                  <a:txBody>
                    <a:bodyPr vert="horz" wrap="square"/>
                    <a:lstStyle/>
                    <a:p>
                      <a:pPr algn="ctr">
                        <a:buNone/>
                      </a:pPr>
                      <a:r>
                        <a:rPr lang="zh-CN" altLang="en-US" sz="2965">
                          <a:solidFill>
                            <a:schemeClr val="bg1"/>
                          </a:solidFill>
                          <a:latin typeface="微软雅黑" panose="020b0503020204020204" charset="-122"/>
                          <a:ea typeface="微软雅黑"/>
                        </a:rPr>
                        <a:t>前提与结论</a:t>
                      </a:r>
                      <a:endParaRPr lang="zh-CN" altLang="en-US" sz="2965">
                        <a:solidFill>
                          <a:schemeClr val="bg1"/>
                        </a:solidFill>
                        <a:latin typeface="微软雅黑" panose="020b0503020204020204" charset="-122"/>
                        <a:ea typeface="微软雅黑"/>
                      </a:endParaRPr>
                    </a:p>
                    <a:p>
                      <a:pPr algn="ctr">
                        <a:buNone/>
                      </a:pPr>
                      <a:r>
                        <a:rPr lang="zh-CN" altLang="en-US" sz="2965">
                          <a:solidFill>
                            <a:schemeClr val="bg1"/>
                          </a:solidFill>
                          <a:latin typeface="微软雅黑" panose="020b0503020204020204" charset="-122"/>
                          <a:ea typeface="微软雅黑"/>
                        </a:rPr>
                        <a:t>是否有必然联系</a:t>
                      </a:r>
                      <a:endParaRPr lang="zh-CN" altLang="en-US" sz="2965">
                        <a:solidFill>
                          <a:schemeClr val="bg1"/>
                        </a:solidFill>
                        <a:latin typeface="微软雅黑" panose="020b0503020204020204" charset="-122"/>
                        <a:ea typeface="微软雅黑"/>
                      </a:endParaRPr>
                    </a:p>
                  </a:txBody>
                  <a:tcPr marT="45712" marB="45712"/>
                </a:tc>
              </a:tr>
              <a:tr h="1097280">
                <a:tc>
                  <a:txBody>
                    <a:bodyPr vert="horz" wrap="square"/>
                    <a:lstStyle/>
                    <a:p>
                      <a:pPr algn="ctr">
                        <a:buNone/>
                      </a:pPr>
                      <a:r>
                        <a:rPr lang="zh-CN" altLang="en-US" sz="2965" b="1">
                          <a:latin typeface="微软雅黑" panose="020b0503020204020204" charset="-122"/>
                          <a:ea typeface="微软雅黑"/>
                        </a:rPr>
                        <a:t>演绎推理</a:t>
                      </a:r>
                      <a:endParaRPr lang="zh-CN" altLang="en-US" sz="2965" b="1">
                        <a:latin typeface="微软雅黑" panose="020b0503020204020204" charset="-122"/>
                        <a:ea typeface="微软雅黑"/>
                      </a:endParaRPr>
                    </a:p>
                  </a:txBody>
                  <a:tcPr marT="45712" marB="45712"/>
                </a:tc>
                <a:tc>
                  <a:txBody>
                    <a:bodyPr vert="horz" wrap="square"/>
                    <a:lstStyle/>
                    <a:p>
                      <a:pPr algn="ctr">
                        <a:buNone/>
                      </a:pPr>
                      <a:endParaRPr lang="zh-CN" altLang="en-US" sz="2965" b="1">
                        <a:solidFill>
                          <a:srgbClr val="C00000"/>
                        </a:solidFill>
                        <a:latin typeface="微软雅黑" panose="020b0503020204020204" charset="-122"/>
                        <a:ea typeface="微软雅黑"/>
                        <a:cs typeface="微软雅黑" panose="020b0503020204020204" charset="-122"/>
                      </a:endParaRPr>
                    </a:p>
                  </a:txBody>
                  <a:tcPr marT="45712" marB="45712"/>
                </a:tc>
                <a:tc>
                  <a:txBody>
                    <a:bodyPr vert="horz" wrap="square"/>
                    <a:lstStyle/>
                    <a:p>
                      <a:pPr algn="ctr">
                        <a:buNone/>
                      </a:pPr>
                      <a:r>
                        <a:rPr lang="zh-CN" altLang="en-US" sz="2965" b="1">
                          <a:latin typeface="微软雅黑" panose="020b0503020204020204" charset="-122"/>
                          <a:ea typeface="微软雅黑"/>
                        </a:rPr>
                        <a:t>前提范围</a:t>
                      </a:r>
                      <a:r>
                        <a:rPr lang="zh-CN" altLang="en-US" sz="2965" b="1">
                          <a:solidFill>
                            <a:srgbClr val="C00000"/>
                          </a:solidFill>
                          <a:latin typeface="微软雅黑" panose="020b0503020204020204" charset="-122"/>
                          <a:ea typeface="微软雅黑"/>
                        </a:rPr>
                        <a:t>大</a:t>
                      </a:r>
                      <a:endParaRPr lang="zh-CN" altLang="en-US" sz="2965" b="1">
                        <a:solidFill>
                          <a:srgbClr val="C00000"/>
                        </a:solidFill>
                        <a:latin typeface="微软雅黑" panose="020b0503020204020204" charset="-122"/>
                        <a:ea typeface="微软雅黑"/>
                      </a:endParaRPr>
                    </a:p>
                    <a:p>
                      <a:pPr algn="ctr">
                        <a:buNone/>
                      </a:pPr>
                      <a:r>
                        <a:rPr lang="zh-CN" altLang="en-US" sz="2965" b="1">
                          <a:latin typeface="微软雅黑" panose="020b0503020204020204" charset="-122"/>
                          <a:ea typeface="微软雅黑"/>
                        </a:rPr>
                        <a:t>结论范围</a:t>
                      </a:r>
                      <a:r>
                        <a:rPr lang="zh-CN" altLang="en-US" sz="2965" b="1">
                          <a:solidFill>
                            <a:srgbClr val="C00000"/>
                          </a:solidFill>
                          <a:latin typeface="微软雅黑" panose="020b0503020204020204" charset="-122"/>
                          <a:ea typeface="微软雅黑"/>
                        </a:rPr>
                        <a:t>小</a:t>
                      </a:r>
                      <a:endParaRPr lang="zh-CN" altLang="en-US" sz="2965" b="1">
                        <a:solidFill>
                          <a:srgbClr val="C00000"/>
                        </a:solidFill>
                        <a:latin typeface="微软雅黑" panose="020b0503020204020204" charset="-122"/>
                        <a:ea typeface="微软雅黑"/>
                      </a:endParaRPr>
                    </a:p>
                  </a:txBody>
                  <a:tcPr marT="45712" marB="45712"/>
                </a:tc>
                <a:tc>
                  <a:txBody>
                    <a:bodyPr vert="horz" wrap="square"/>
                    <a:lstStyle/>
                    <a:p>
                      <a:pPr algn="ctr">
                        <a:buNone/>
                      </a:pPr>
                      <a:endParaRPr lang="zh-CN" altLang="en-US" sz="2965" b="1">
                        <a:latin typeface="微软雅黑" panose="020b0503020204020204" charset="-122"/>
                        <a:ea typeface="微软雅黑"/>
                      </a:endParaRPr>
                    </a:p>
                  </a:txBody>
                  <a:tcPr marT="45712" marB="45712"/>
                </a:tc>
              </a:tr>
              <a:tr h="1160780">
                <a:tc>
                  <a:txBody>
                    <a:bodyPr vert="horz" wrap="square"/>
                    <a:lstStyle/>
                    <a:p>
                      <a:pPr algn="ctr">
                        <a:buNone/>
                      </a:pPr>
                      <a:r>
                        <a:rPr lang="zh-CN" altLang="en-US" sz="2965" b="1">
                          <a:latin typeface="微软雅黑" panose="020b0503020204020204" charset="-122"/>
                          <a:ea typeface="微软雅黑"/>
                        </a:rPr>
                        <a:t>归纳推理</a:t>
                      </a:r>
                      <a:endParaRPr lang="zh-CN" altLang="en-US" sz="2965" b="1">
                        <a:latin typeface="微软雅黑" panose="020b0503020204020204" charset="-122"/>
                        <a:ea typeface="微软雅黑"/>
                      </a:endParaRPr>
                    </a:p>
                  </a:txBody>
                  <a:tcPr marT="45712" marB="45712"/>
                </a:tc>
                <a:tc>
                  <a:txBody>
                    <a:bodyPr vert="horz" wrap="square"/>
                    <a:lstStyle/>
                    <a:p>
                      <a:pPr algn="ctr">
                        <a:buNone/>
                      </a:pPr>
                      <a:endParaRPr lang="zh-CN" altLang="en-US" sz="2965" b="1">
                        <a:solidFill>
                          <a:srgbClr val="C00000"/>
                        </a:solidFill>
                        <a:latin typeface="微软雅黑" panose="020b0503020204020204" charset="-122"/>
                        <a:ea typeface="微软雅黑"/>
                        <a:cs typeface="微软雅黑" panose="020b0503020204020204" charset="-122"/>
                      </a:endParaRPr>
                    </a:p>
                  </a:txBody>
                  <a:tcPr marT="45712" marB="45712"/>
                </a:tc>
                <a:tc>
                  <a:txBody>
                    <a:bodyPr vert="horz" wrap="square"/>
                    <a:lstStyle/>
                    <a:p>
                      <a:pPr algn="ctr">
                        <a:buNone/>
                      </a:pPr>
                      <a:r>
                        <a:rPr lang="zh-CN" altLang="en-US" sz="2965" b="1">
                          <a:latin typeface="微软雅黑" panose="020b0503020204020204" charset="-122"/>
                          <a:ea typeface="微软雅黑"/>
                        </a:rPr>
                        <a:t>前提范围</a:t>
                      </a:r>
                      <a:r>
                        <a:rPr lang="zh-CN" altLang="en-US" sz="2965" b="1">
                          <a:solidFill>
                            <a:srgbClr val="C00000"/>
                          </a:solidFill>
                          <a:latin typeface="微软雅黑" panose="020b0503020204020204" charset="-122"/>
                          <a:ea typeface="微软雅黑"/>
                        </a:rPr>
                        <a:t>小</a:t>
                      </a:r>
                      <a:endParaRPr lang="zh-CN" altLang="en-US" sz="2965" b="1">
                        <a:solidFill>
                          <a:srgbClr val="C00000"/>
                        </a:solidFill>
                        <a:latin typeface="微软雅黑" panose="020b0503020204020204" charset="-122"/>
                        <a:ea typeface="微软雅黑"/>
                      </a:endParaRPr>
                    </a:p>
                    <a:p>
                      <a:pPr algn="ctr">
                        <a:buNone/>
                      </a:pPr>
                      <a:r>
                        <a:rPr lang="zh-CN" altLang="en-US" sz="2965" b="1">
                          <a:latin typeface="微软雅黑" panose="020b0503020204020204" charset="-122"/>
                          <a:ea typeface="微软雅黑"/>
                        </a:rPr>
                        <a:t>结论范围</a:t>
                      </a:r>
                      <a:r>
                        <a:rPr lang="zh-CN" altLang="en-US" sz="2965" b="1">
                          <a:solidFill>
                            <a:srgbClr val="C00000"/>
                          </a:solidFill>
                          <a:latin typeface="微软雅黑" panose="020b0503020204020204" charset="-122"/>
                          <a:ea typeface="微软雅黑"/>
                        </a:rPr>
                        <a:t>大</a:t>
                      </a:r>
                      <a:endParaRPr lang="zh-CN" altLang="en-US" sz="2965" b="1">
                        <a:solidFill>
                          <a:srgbClr val="C00000"/>
                        </a:solidFill>
                        <a:latin typeface="微软雅黑" panose="020b0503020204020204" charset="-122"/>
                        <a:ea typeface="微软雅黑"/>
                      </a:endParaRPr>
                    </a:p>
                  </a:txBody>
                  <a:tcPr marT="45712" marB="45712"/>
                </a:tc>
                <a:tc>
                  <a:txBody>
                    <a:bodyPr vert="horz" wrap="square"/>
                    <a:lstStyle/>
                    <a:p>
                      <a:pPr algn="ctr">
                        <a:buNone/>
                      </a:pPr>
                      <a:endParaRPr lang="zh-CN" altLang="en-US" sz="2965" b="1">
                        <a:latin typeface="微软雅黑" panose="020b0503020204020204" charset="-122"/>
                        <a:ea typeface="微软雅黑"/>
                      </a:endParaRPr>
                    </a:p>
                  </a:txBody>
                  <a:tcPr marT="45712" marB="45712"/>
                </a:tc>
              </a:tr>
              <a:tr h="1155700">
                <a:tc>
                  <a:txBody>
                    <a:bodyPr vert="horz" wrap="square"/>
                    <a:lstStyle/>
                    <a:p>
                      <a:pPr algn="ctr">
                        <a:buNone/>
                      </a:pPr>
                      <a:r>
                        <a:rPr lang="zh-CN" altLang="en-US" sz="2965" b="1">
                          <a:latin typeface="微软雅黑" panose="020b0503020204020204" charset="-122"/>
                          <a:ea typeface="微软雅黑"/>
                        </a:rPr>
                        <a:t>类比推理</a:t>
                      </a:r>
                      <a:endParaRPr lang="zh-CN" altLang="en-US" sz="2965" b="1">
                        <a:latin typeface="微软雅黑" panose="020b0503020204020204" charset="-122"/>
                        <a:ea typeface="微软雅黑"/>
                      </a:endParaRPr>
                    </a:p>
                  </a:txBody>
                  <a:tcPr marT="45712" marB="45712"/>
                </a:tc>
                <a:tc>
                  <a:txBody>
                    <a:bodyPr vert="horz" wrap="square"/>
                    <a:lstStyle/>
                    <a:p>
                      <a:pPr algn="ctr">
                        <a:buNone/>
                      </a:pPr>
                      <a:r>
                        <a:rPr lang="zh-CN" altLang="en-US" sz="2965" b="1">
                          <a:solidFill>
                            <a:srgbClr val="C00000"/>
                          </a:solidFill>
                          <a:latin typeface="微软雅黑" panose="020b0503020204020204" charset="-122"/>
                          <a:ea typeface="微软雅黑"/>
                          <a:cs typeface="微软雅黑" panose="020b0503020204020204" charset="-122"/>
                        </a:rPr>
                        <a:t>一般       一般</a:t>
                      </a:r>
                      <a:endParaRPr lang="zh-CN" altLang="en-US" sz="2965" b="1">
                        <a:latin typeface="微软雅黑" panose="020b0503020204020204" charset="-122"/>
                        <a:ea typeface="微软雅黑"/>
                        <a:cs typeface="微软雅黑" panose="020b0503020204020204" charset="-122"/>
                      </a:endParaRPr>
                    </a:p>
                    <a:p>
                      <a:pPr algn="ctr">
                        <a:buNone/>
                      </a:pPr>
                      <a:r>
                        <a:rPr lang="zh-CN" altLang="en-US" sz="2965" b="1">
                          <a:solidFill>
                            <a:srgbClr val="C00000"/>
                          </a:solidFill>
                          <a:latin typeface="微软雅黑" panose="020b0503020204020204" charset="-122"/>
                          <a:ea typeface="微软雅黑"/>
                          <a:cs typeface="微软雅黑" panose="020b0503020204020204" charset="-122"/>
                        </a:rPr>
                        <a:t>个别       个别</a:t>
                      </a:r>
                      <a:endParaRPr lang="zh-CN" altLang="en-US" sz="2965" b="1">
                        <a:latin typeface="微软雅黑" panose="020b0503020204020204" charset="-122"/>
                        <a:ea typeface="微软雅黑"/>
                        <a:cs typeface="微软雅黑" panose="020b0503020204020204" charset="-122"/>
                      </a:endParaRPr>
                    </a:p>
                  </a:txBody>
                  <a:tcPr marT="45712" marB="45712"/>
                </a:tc>
                <a:tc>
                  <a:txBody>
                    <a:bodyPr vert="horz" wrap="square"/>
                    <a:lstStyle/>
                    <a:p>
                      <a:pPr algn="ctr">
                        <a:buNone/>
                      </a:pPr>
                      <a:endParaRPr lang="zh-CN" altLang="en-US" sz="2965" b="1">
                        <a:latin typeface="微软雅黑" panose="020b0503020204020204" charset="-122"/>
                        <a:ea typeface="微软雅黑"/>
                      </a:endParaRPr>
                    </a:p>
                  </a:txBody>
                  <a:tcPr marT="45712" marB="45712"/>
                </a:tc>
                <a:tc>
                  <a:txBody>
                    <a:bodyPr vert="horz" wrap="square"/>
                    <a:lstStyle/>
                    <a:p>
                      <a:pPr algn="ctr">
                        <a:buNone/>
                      </a:pPr>
                      <a:endParaRPr lang="zh-CN" altLang="en-US" sz="2965" b="1">
                        <a:latin typeface="微软雅黑" panose="020b0503020204020204" charset="-122"/>
                        <a:ea typeface="微软雅黑"/>
                      </a:endParaRPr>
                    </a:p>
                  </a:txBody>
                  <a:tcPr marT="45712" marB="45712"/>
                </a:tc>
              </a:tr>
            </a:tbl>
          </a:graphicData>
        </a:graphic>
      </p:graphicFrame>
      <p:sp>
        <p:nvSpPr>
          <p:cNvPr id="3" name="右箭头 2" title=""/>
          <p:cNvSpPr/>
          <p:nvPr>
            <p:custDataLst>
              <p:tags r:id="rId4"/>
            </p:custDataLst>
          </p:nvPr>
        </p:nvSpPr>
        <p:spPr>
          <a:xfrm>
            <a:off x="3340100" y="2781300"/>
            <a:ext cx="555625" cy="75565"/>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3" title=""/>
          <p:cNvSpPr/>
          <p:nvPr>
            <p:custDataLst>
              <p:tags r:id="rId5"/>
            </p:custDataLst>
          </p:nvPr>
        </p:nvSpPr>
        <p:spPr>
          <a:xfrm>
            <a:off x="3257550" y="3890010"/>
            <a:ext cx="555625" cy="75565"/>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title=""/>
          <p:cNvSpPr/>
          <p:nvPr>
            <p:custDataLst>
              <p:tags r:id="rId6"/>
            </p:custDataLst>
          </p:nvPr>
        </p:nvSpPr>
        <p:spPr>
          <a:xfrm>
            <a:off x="3257550" y="4850765"/>
            <a:ext cx="555625" cy="75565"/>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title=""/>
          <p:cNvSpPr/>
          <p:nvPr>
            <p:custDataLst>
              <p:tags r:id="rId7"/>
            </p:custDataLst>
          </p:nvPr>
        </p:nvSpPr>
        <p:spPr>
          <a:xfrm>
            <a:off x="3257550" y="5253990"/>
            <a:ext cx="555625" cy="75565"/>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上凸弯带形 6" title=""/>
          <p:cNvSpPr/>
          <p:nvPr>
            <p:custDataLst>
              <p:tags r:id="rId8"/>
            </p:custDataLst>
          </p:nvPr>
        </p:nvSpPr>
        <p:spPr>
          <a:xfrm>
            <a:off x="3666490" y="214630"/>
            <a:ext cx="4342765" cy="929005"/>
          </a:xfrm>
          <a:prstGeom prst="ellipseRibbon2">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3600" b="1" smtClean="0">
              <a:solidFill>
                <a:srgbClr val="C00000"/>
              </a:solidFill>
              <a:latin typeface="Times New Roman" panose="02020603050405020304" charset="0"/>
              <a:ea typeface="微软雅黑"/>
            </a:endParaRPr>
          </a:p>
        </p:txBody>
      </p:sp>
      <p:sp>
        <p:nvSpPr>
          <p:cNvPr id="8" name="文本框 7" title=""/>
          <p:cNvSpPr txBox="1"/>
          <p:nvPr>
            <p:custDataLst>
              <p:tags r:id="rId9"/>
            </p:custDataLst>
          </p:nvPr>
        </p:nvSpPr>
        <p:spPr>
          <a:xfrm>
            <a:off x="2790190" y="214630"/>
            <a:ext cx="6096000" cy="645160"/>
          </a:xfrm>
          <a:prstGeom prst="rect">
            <a:avLst/>
          </a:prstGeom>
          <a:noFill/>
        </p:spPr>
        <p:txBody>
          <a:bodyPr wrap="square" rtlCol="0" anchor="t">
            <a:spAutoFit/>
          </a:bodyPr>
          <a:lstStyle/>
          <a:p>
            <a:pPr algn="ctr"/>
            <a:r>
              <a:rPr lang="zh-CN" altLang="en-US" sz="3600" b="1">
                <a:solidFill>
                  <a:srgbClr val="1B50FD"/>
                </a:solidFill>
                <a:latin typeface="Times New Roman" panose="02020603050405020304" charset="0"/>
                <a:ea typeface="微软雅黑"/>
                <a:sym typeface="+mn-ea"/>
              </a:rPr>
              <a:t>课堂小结</a:t>
            </a:r>
            <a:endParaRPr lang="zh-CN" altLang="en-US" sz="3600" b="1">
              <a:solidFill>
                <a:srgbClr val="1B50FD"/>
              </a:solidFill>
              <a:latin typeface="Times New Roman" panose="02020603050405020304" charset="0"/>
              <a:ea typeface="微软雅黑"/>
              <a:sym typeface="+mn-ea"/>
            </a:endParaRPr>
          </a:p>
        </p:txBody>
      </p:sp>
      <p:sp>
        <p:nvSpPr>
          <p:cNvPr id="9" name="文本框 8" title=""/>
          <p:cNvSpPr txBox="1"/>
          <p:nvPr>
            <p:custDataLst>
              <p:tags r:id="rId10"/>
            </p:custDataLst>
          </p:nvPr>
        </p:nvSpPr>
        <p:spPr>
          <a:xfrm>
            <a:off x="570230" y="2545715"/>
            <a:ext cx="6096000" cy="547370"/>
          </a:xfrm>
          <a:prstGeom prst="rect">
            <a:avLst/>
          </a:prstGeom>
          <a:noFill/>
        </p:spPr>
        <p:txBody>
          <a:bodyPr wrap="square" rtlCol="0" anchor="t">
            <a:spAutoFit/>
          </a:bodyPr>
          <a:lstStyle/>
          <a:p>
            <a:pPr algn="ctr">
              <a:buNone/>
            </a:pPr>
            <a:r>
              <a:rPr lang="zh-CN" altLang="en-US" sz="2965" b="1">
                <a:solidFill>
                  <a:srgbClr val="C00000"/>
                </a:solidFill>
                <a:latin typeface="微软雅黑" panose="020b0503020204020204" charset="-122"/>
                <a:ea typeface="微软雅黑"/>
                <a:cs typeface="微软雅黑" panose="020b0503020204020204" charset="-122"/>
                <a:sym typeface="+mn-ea"/>
              </a:rPr>
              <a:t>一般      个别</a:t>
            </a:r>
            <a:endParaRPr lang="zh-CN" altLang="en-US" sz="2965" b="1">
              <a:solidFill>
                <a:srgbClr val="C00000"/>
              </a:solidFill>
              <a:latin typeface="微软雅黑" panose="020b0503020204020204" charset="-122"/>
              <a:ea typeface="微软雅黑"/>
              <a:cs typeface="微软雅黑" panose="020b0503020204020204" charset="-122"/>
              <a:sym typeface="+mn-ea"/>
            </a:endParaRPr>
          </a:p>
        </p:txBody>
      </p:sp>
      <p:sp>
        <p:nvSpPr>
          <p:cNvPr id="10" name="文本框 9" title=""/>
          <p:cNvSpPr txBox="1"/>
          <p:nvPr>
            <p:custDataLst>
              <p:tags r:id="rId11"/>
            </p:custDataLst>
          </p:nvPr>
        </p:nvSpPr>
        <p:spPr>
          <a:xfrm>
            <a:off x="2293620" y="3654425"/>
            <a:ext cx="6096000" cy="547370"/>
          </a:xfrm>
          <a:prstGeom prst="rect">
            <a:avLst/>
          </a:prstGeom>
          <a:noFill/>
        </p:spPr>
        <p:txBody>
          <a:bodyPr wrap="square" rtlCol="0" anchor="t">
            <a:spAutoFit/>
          </a:bodyPr>
          <a:lstStyle/>
          <a:p>
            <a:r>
              <a:rPr lang="zh-CN" altLang="en-US" sz="2965" b="1">
                <a:solidFill>
                  <a:srgbClr val="C00000"/>
                </a:solidFill>
                <a:latin typeface="微软雅黑" panose="020b0503020204020204" charset="-122"/>
                <a:ea typeface="微软雅黑"/>
                <a:cs typeface="微软雅黑" panose="020b0503020204020204" charset="-122"/>
                <a:sym typeface="+mn-ea"/>
              </a:rPr>
              <a:t>个别       一般</a:t>
            </a:r>
            <a:endParaRPr lang="zh-CN" altLang="en-US" sz="2965" b="1">
              <a:solidFill>
                <a:srgbClr val="C00000"/>
              </a:solidFill>
              <a:latin typeface="微软雅黑" panose="020b0503020204020204" charset="-122"/>
              <a:ea typeface="微软雅黑"/>
              <a:cs typeface="微软雅黑" panose="020b0503020204020204" charset="-122"/>
              <a:sym typeface="+mn-ea"/>
            </a:endParaRPr>
          </a:p>
        </p:txBody>
      </p:sp>
      <p:sp>
        <p:nvSpPr>
          <p:cNvPr id="11" name="文本框 10" title=""/>
          <p:cNvSpPr txBox="1"/>
          <p:nvPr>
            <p:custDataLst>
              <p:tags r:id="rId12"/>
            </p:custDataLst>
          </p:nvPr>
        </p:nvSpPr>
        <p:spPr>
          <a:xfrm>
            <a:off x="3547745" y="4553585"/>
            <a:ext cx="6096000" cy="1003935"/>
          </a:xfrm>
          <a:prstGeom prst="rect">
            <a:avLst/>
          </a:prstGeom>
          <a:noFill/>
        </p:spPr>
        <p:txBody>
          <a:bodyPr wrap="square" rtlCol="0" anchor="t">
            <a:spAutoFit/>
          </a:bodyPr>
          <a:lstStyle/>
          <a:p>
            <a:pPr algn="ctr">
              <a:buNone/>
            </a:pPr>
            <a:r>
              <a:rPr lang="zh-CN" altLang="en-US" sz="2965" b="1">
                <a:latin typeface="微软雅黑" panose="020b0503020204020204" charset="-122"/>
                <a:ea typeface="微软雅黑"/>
                <a:sym typeface="+mn-ea"/>
              </a:rPr>
              <a:t>前提结论范围</a:t>
            </a:r>
            <a:endParaRPr lang="zh-CN" altLang="en-US" sz="2965" b="1">
              <a:latin typeface="微软雅黑" panose="020b0503020204020204" charset="-122"/>
              <a:ea typeface="微软雅黑"/>
            </a:endParaRPr>
          </a:p>
          <a:p>
            <a:pPr algn="ctr">
              <a:buNone/>
            </a:pPr>
            <a:r>
              <a:rPr lang="zh-CN" altLang="en-US" sz="2965" b="1">
                <a:latin typeface="微软雅黑" panose="020b0503020204020204" charset="-122"/>
                <a:ea typeface="微软雅黑"/>
                <a:sym typeface="+mn-ea"/>
              </a:rPr>
              <a:t>大小同</a:t>
            </a:r>
            <a:endParaRPr lang="zh-CN" altLang="en-US" sz="2965" b="1">
              <a:latin typeface="微软雅黑" panose="020b0503020204020204" charset="-122"/>
              <a:ea typeface="微软雅黑"/>
              <a:sym typeface="+mn-ea"/>
            </a:endParaRPr>
          </a:p>
        </p:txBody>
      </p:sp>
      <p:sp>
        <p:nvSpPr>
          <p:cNvPr id="12" name="文本框 11" title=""/>
          <p:cNvSpPr txBox="1"/>
          <p:nvPr>
            <p:custDataLst>
              <p:tags r:id="rId13"/>
            </p:custDataLst>
          </p:nvPr>
        </p:nvSpPr>
        <p:spPr>
          <a:xfrm>
            <a:off x="7024370" y="3426460"/>
            <a:ext cx="6096000" cy="1003935"/>
          </a:xfrm>
          <a:prstGeom prst="rect">
            <a:avLst/>
          </a:prstGeom>
          <a:noFill/>
        </p:spPr>
        <p:txBody>
          <a:bodyPr wrap="square" rtlCol="0" anchor="t">
            <a:spAutoFit/>
          </a:bodyPr>
          <a:lstStyle/>
          <a:p>
            <a:pPr algn="ctr">
              <a:buNone/>
            </a:pPr>
            <a:r>
              <a:rPr lang="zh-CN" altLang="en-US" sz="2965" b="1">
                <a:solidFill>
                  <a:srgbClr val="C00000"/>
                </a:solidFill>
                <a:latin typeface="微软雅黑" panose="020b0503020204020204" charset="-122"/>
                <a:ea typeface="微软雅黑"/>
                <a:sym typeface="+mn-ea"/>
              </a:rPr>
              <a:t>或然</a:t>
            </a:r>
            <a:r>
              <a:rPr lang="zh-CN" altLang="en-US" sz="2965" b="1">
                <a:latin typeface="微软雅黑" panose="020b0503020204020204" charset="-122"/>
                <a:ea typeface="微软雅黑"/>
                <a:sym typeface="+mn-ea"/>
              </a:rPr>
              <a:t>推理</a:t>
            </a:r>
            <a:endParaRPr lang="zh-CN" altLang="en-US" sz="2965" b="1">
              <a:latin typeface="微软雅黑" panose="020b0503020204020204" charset="-122"/>
              <a:ea typeface="微软雅黑"/>
            </a:endParaRPr>
          </a:p>
          <a:p>
            <a:pPr algn="ctr">
              <a:buNone/>
            </a:pPr>
            <a:r>
              <a:rPr lang="zh-CN" altLang="en-US" sz="2965" b="1">
                <a:latin typeface="微软雅黑" panose="020b0503020204020204" charset="-122"/>
                <a:ea typeface="微软雅黑"/>
                <a:sym typeface="+mn-ea"/>
              </a:rPr>
              <a:t>（除完全归纳推理外）</a:t>
            </a:r>
            <a:endParaRPr lang="zh-CN" altLang="en-US" sz="2965" b="1">
              <a:latin typeface="微软雅黑" panose="020b0503020204020204" charset="-122"/>
              <a:ea typeface="微软雅黑"/>
              <a:sym typeface="+mn-ea"/>
            </a:endParaRPr>
          </a:p>
        </p:txBody>
      </p:sp>
      <p:sp>
        <p:nvSpPr>
          <p:cNvPr id="13" name="文本框 12" title=""/>
          <p:cNvSpPr txBox="1"/>
          <p:nvPr>
            <p:custDataLst>
              <p:tags r:id="rId14"/>
            </p:custDataLst>
          </p:nvPr>
        </p:nvSpPr>
        <p:spPr>
          <a:xfrm>
            <a:off x="6808470" y="2545080"/>
            <a:ext cx="6096000" cy="547370"/>
          </a:xfrm>
          <a:prstGeom prst="rect">
            <a:avLst/>
          </a:prstGeom>
          <a:noFill/>
        </p:spPr>
        <p:txBody>
          <a:bodyPr wrap="square" rtlCol="0" anchor="t">
            <a:spAutoFit/>
          </a:bodyPr>
          <a:lstStyle/>
          <a:p>
            <a:pPr algn="ctr">
              <a:buNone/>
            </a:pPr>
            <a:r>
              <a:rPr lang="zh-CN" altLang="en-US" sz="2965" b="1">
                <a:solidFill>
                  <a:srgbClr val="C00000"/>
                </a:solidFill>
                <a:latin typeface="微软雅黑" panose="020b0503020204020204" charset="-122"/>
                <a:ea typeface="微软雅黑"/>
                <a:sym typeface="+mn-ea"/>
              </a:rPr>
              <a:t>必然</a:t>
            </a:r>
            <a:r>
              <a:rPr lang="zh-CN" altLang="en-US" sz="2965" b="1">
                <a:latin typeface="微软雅黑" panose="020b0503020204020204" charset="-122"/>
                <a:ea typeface="微软雅黑"/>
                <a:sym typeface="+mn-ea"/>
              </a:rPr>
              <a:t>推理</a:t>
            </a:r>
            <a:endParaRPr lang="zh-CN" altLang="en-US" sz="2965" b="1">
              <a:latin typeface="微软雅黑" panose="020b0503020204020204" charset="-122"/>
              <a:ea typeface="微软雅黑"/>
              <a:sym typeface="+mn-ea"/>
            </a:endParaRPr>
          </a:p>
        </p:txBody>
      </p:sp>
      <p:sp>
        <p:nvSpPr>
          <p:cNvPr id="14" name="文本框 13" title=""/>
          <p:cNvSpPr txBox="1"/>
          <p:nvPr>
            <p:custDataLst>
              <p:tags r:id="rId15"/>
            </p:custDataLst>
          </p:nvPr>
        </p:nvSpPr>
        <p:spPr>
          <a:xfrm>
            <a:off x="6946265" y="4764405"/>
            <a:ext cx="6096000" cy="547370"/>
          </a:xfrm>
          <a:prstGeom prst="rect">
            <a:avLst/>
          </a:prstGeom>
          <a:noFill/>
        </p:spPr>
        <p:txBody>
          <a:bodyPr wrap="square" rtlCol="0" anchor="t">
            <a:spAutoFit/>
          </a:bodyPr>
          <a:lstStyle/>
          <a:p>
            <a:pPr algn="ctr">
              <a:buNone/>
            </a:pPr>
            <a:r>
              <a:rPr lang="zh-CN" altLang="en-US" sz="2965" b="1">
                <a:latin typeface="微软雅黑" panose="020b0503020204020204" charset="-122"/>
                <a:ea typeface="微软雅黑"/>
                <a:sym typeface="+mn-ea"/>
              </a:rPr>
              <a:t>或然推理</a:t>
            </a:r>
            <a:endParaRPr lang="zh-CN" altLang="en-US" sz="2965" b="1">
              <a:latin typeface="微软雅黑" panose="020b0503020204020204" charset="-122"/>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2000"/>
                                        <p:tgtEl>
                                          <p:spTgt spid="11"/>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amond(in)">
                                      <p:cBhvr>
                                        <p:cTn id="27" dur="2000"/>
                                        <p:tgtEl>
                                          <p:spTgt spid="12"/>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14" name="矩形 13" title=""/>
          <p:cNvSpPr/>
          <p:nvPr>
            <p:custDataLst>
              <p:tags r:id="rId3"/>
            </p:custDataLst>
          </p:nvPr>
        </p:nvSpPr>
        <p:spPr>
          <a:xfrm>
            <a:off x="102731" y="46524"/>
            <a:ext cx="11699835" cy="64795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title=""/>
          <p:cNvPicPr>
            <a:picLocks noChangeAspect="1"/>
          </p:cNvPicPr>
          <p:nvPr>
            <p:custDataLst>
              <p:tags r:id="rId5"/>
            </p:custDataLst>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263170" y="46472"/>
            <a:ext cx="2962618" cy="2460646"/>
          </a:xfrm>
          <a:prstGeom prst="rect">
            <a:avLst/>
          </a:prstGeom>
        </p:spPr>
      </p:pic>
      <p:sp>
        <p:nvSpPr>
          <p:cNvPr id="9" name="文本框 8" title=""/>
          <p:cNvSpPr txBox="1"/>
          <p:nvPr>
            <p:custDataLst>
              <p:tags r:id="rId6"/>
            </p:custDataLst>
          </p:nvPr>
        </p:nvSpPr>
        <p:spPr>
          <a:xfrm>
            <a:off x="886446" y="1686112"/>
            <a:ext cx="10916168" cy="2306955"/>
          </a:xfrm>
          <a:prstGeom prst="rect">
            <a:avLst/>
          </a:prstGeom>
          <a:noFill/>
        </p:spPr>
        <p:txBody>
          <a:bodyPr wrap="square" rtlCol="0">
            <a:spAutoFit/>
          </a:bodyPr>
          <a:lstStyle/>
          <a:p>
            <a:pPr algn="just">
              <a:lnSpc>
                <a:spcPct val="150000"/>
              </a:lnSpc>
              <a:spcAft>
                <a:spcPct val="0"/>
              </a:spcAft>
            </a:pPr>
            <a:r>
              <a:rPr lang="en-US" altLang="zh-CN" sz="3200" b="1" kern="100">
                <a:solidFill>
                  <a:schemeClr val="tx1"/>
                </a:solidFill>
                <a:latin typeface="微软雅黑" panose="020b0503020204020204" charset="-122"/>
                <a:ea typeface="微软雅黑"/>
                <a:cs typeface="微软雅黑" panose="020b0503020204020204" charset="-122"/>
              </a:rPr>
              <a:t>1</a:t>
            </a:r>
            <a:r>
              <a:rPr lang="zh-CN" altLang="en-US" sz="3200" b="1" kern="100">
                <a:solidFill>
                  <a:schemeClr val="tx1"/>
                </a:solidFill>
                <a:latin typeface="微软雅黑" panose="020b0503020204020204" charset="-122"/>
                <a:ea typeface="微软雅黑"/>
                <a:cs typeface="微软雅黑" panose="020b0503020204020204" charset="-122"/>
              </a:rPr>
              <a:t>、</a:t>
            </a:r>
            <a:r>
              <a:rPr lang="zh-CN" altLang="zh-CN" sz="3200" b="1" kern="100">
                <a:solidFill>
                  <a:schemeClr val="tx1"/>
                </a:solidFill>
                <a:latin typeface="微软雅黑" panose="020b0503020204020204" charset="-122"/>
                <a:ea typeface="微软雅黑"/>
                <a:cs typeface="微软雅黑" panose="020b0503020204020204" charset="-122"/>
              </a:rPr>
              <a:t>从具体的语言材料中概括出</a:t>
            </a:r>
            <a:r>
              <a:rPr lang="zh-CN" altLang="zh-CN" sz="3200" b="1" u="sng" kern="100">
                <a:solidFill>
                  <a:srgbClr val="C00000"/>
                </a:solidFill>
                <a:latin typeface="微软雅黑" panose="020b0503020204020204" charset="-122"/>
                <a:ea typeface="微软雅黑"/>
                <a:cs typeface="微软雅黑" panose="020b0503020204020204" charset="-122"/>
              </a:rPr>
              <a:t>推理过程</a:t>
            </a:r>
            <a:endParaRPr lang="zh-CN" altLang="zh-CN" sz="3200" b="1" kern="100">
              <a:solidFill>
                <a:schemeClr val="tx1"/>
              </a:solidFill>
              <a:latin typeface="微软雅黑" panose="020b0503020204020204" charset="-122"/>
              <a:ea typeface="微软雅黑"/>
              <a:cs typeface="微软雅黑" panose="020b0503020204020204" charset="-122"/>
            </a:endParaRPr>
          </a:p>
          <a:p>
            <a:pPr algn="just">
              <a:lnSpc>
                <a:spcPct val="150000"/>
              </a:lnSpc>
              <a:spcAft>
                <a:spcPct val="0"/>
              </a:spcAft>
            </a:pPr>
            <a:r>
              <a:rPr lang="en-US" altLang="zh-CN" sz="3200" b="1" kern="100">
                <a:solidFill>
                  <a:schemeClr val="tx1"/>
                </a:solidFill>
                <a:latin typeface="微软雅黑" panose="020b0503020204020204" charset="-122"/>
                <a:ea typeface="微软雅黑"/>
                <a:cs typeface="微软雅黑" panose="020b0503020204020204" charset="-122"/>
              </a:rPr>
              <a:t>2</a:t>
            </a:r>
            <a:r>
              <a:rPr lang="zh-CN" altLang="en-US" sz="3200" b="1" kern="100">
                <a:solidFill>
                  <a:schemeClr val="tx1"/>
                </a:solidFill>
                <a:latin typeface="微软雅黑" panose="020b0503020204020204" charset="-122"/>
                <a:ea typeface="微软雅黑"/>
                <a:cs typeface="微软雅黑" panose="020b0503020204020204" charset="-122"/>
              </a:rPr>
              <a:t>、</a:t>
            </a:r>
            <a:r>
              <a:rPr lang="zh-CN" altLang="zh-CN" sz="3200" b="1" kern="100">
                <a:solidFill>
                  <a:schemeClr val="tx1"/>
                </a:solidFill>
                <a:latin typeface="微软雅黑" panose="020b0503020204020204" charset="-122"/>
                <a:ea typeface="微软雅黑"/>
                <a:cs typeface="微软雅黑" panose="020b0503020204020204" charset="-122"/>
              </a:rPr>
              <a:t>初步认识演绎、归纳、类比等若干</a:t>
            </a:r>
            <a:r>
              <a:rPr lang="zh-CN" altLang="zh-CN" sz="3200" b="1" u="sng" kern="100">
                <a:solidFill>
                  <a:srgbClr val="C00000"/>
                </a:solidFill>
                <a:latin typeface="微软雅黑" panose="020b0503020204020204" charset="-122"/>
                <a:ea typeface="微软雅黑"/>
                <a:cs typeface="微软雅黑" panose="020b0503020204020204" charset="-122"/>
              </a:rPr>
              <a:t>推理形式</a:t>
            </a:r>
            <a:r>
              <a:rPr lang="zh-CN" altLang="zh-CN" sz="3200" b="1" kern="100">
                <a:solidFill>
                  <a:schemeClr val="tx1"/>
                </a:solidFill>
                <a:latin typeface="微软雅黑" panose="020b0503020204020204" charset="-122"/>
                <a:ea typeface="微软雅黑"/>
                <a:cs typeface="微软雅黑" panose="020b0503020204020204" charset="-122"/>
              </a:rPr>
              <a:t>，</a:t>
            </a:r>
            <a:endParaRPr lang="zh-CN" altLang="zh-CN" sz="3200" b="1" kern="100">
              <a:solidFill>
                <a:schemeClr val="tx1"/>
              </a:solidFill>
              <a:latin typeface="微软雅黑" panose="020b0503020204020204" charset="-122"/>
              <a:ea typeface="微软雅黑"/>
              <a:cs typeface="微软雅黑" panose="020b0503020204020204" charset="-122"/>
            </a:endParaRPr>
          </a:p>
          <a:p>
            <a:pPr algn="just">
              <a:lnSpc>
                <a:spcPct val="150000"/>
              </a:lnSpc>
              <a:spcAft>
                <a:spcPct val="0"/>
              </a:spcAft>
            </a:pPr>
            <a:r>
              <a:rPr lang="zh-CN" altLang="zh-CN" sz="3200" b="1" kern="100">
                <a:solidFill>
                  <a:schemeClr val="tx1"/>
                </a:solidFill>
                <a:latin typeface="微软雅黑" panose="020b0503020204020204" charset="-122"/>
                <a:ea typeface="微软雅黑"/>
                <a:cs typeface="微软雅黑" panose="020b0503020204020204" charset="-122"/>
              </a:rPr>
              <a:t> </a:t>
            </a:r>
            <a:r>
              <a:rPr lang="en-US" altLang="zh-CN" sz="3200" b="1" kern="100">
                <a:solidFill>
                  <a:schemeClr val="tx1"/>
                </a:solidFill>
                <a:latin typeface="微软雅黑" panose="020b0503020204020204" charset="-122"/>
                <a:ea typeface="微软雅黑"/>
                <a:cs typeface="微软雅黑" panose="020b0503020204020204" charset="-122"/>
              </a:rPr>
              <a:t>    </a:t>
            </a:r>
            <a:r>
              <a:rPr lang="zh-CN" altLang="zh-CN" sz="3200" b="1" kern="100">
                <a:solidFill>
                  <a:schemeClr val="tx1"/>
                </a:solidFill>
                <a:latin typeface="微软雅黑" panose="020b0503020204020204" charset="-122"/>
                <a:ea typeface="微软雅黑"/>
                <a:cs typeface="微软雅黑" panose="020b0503020204020204" charset="-122"/>
              </a:rPr>
              <a:t>自觉运用这些推理形式</a:t>
            </a:r>
            <a:r>
              <a:rPr lang="zh-CN" altLang="zh-CN" sz="3200" b="1" u="sng" kern="100">
                <a:solidFill>
                  <a:srgbClr val="C00000"/>
                </a:solidFill>
                <a:latin typeface="微软雅黑" panose="020b0503020204020204" charset="-122"/>
                <a:ea typeface="微软雅黑"/>
                <a:cs typeface="微软雅黑" panose="020b0503020204020204" charset="-122"/>
              </a:rPr>
              <a:t>解读文本</a:t>
            </a:r>
            <a:r>
              <a:rPr lang="zh-CN" altLang="zh-CN" sz="3200" b="1" kern="100">
                <a:solidFill>
                  <a:schemeClr val="tx1"/>
                </a:solidFill>
                <a:latin typeface="微软雅黑" panose="020b0503020204020204" charset="-122"/>
                <a:ea typeface="微软雅黑"/>
                <a:cs typeface="微软雅黑" panose="020b0503020204020204" charset="-122"/>
              </a:rPr>
              <a:t>，</a:t>
            </a:r>
            <a:r>
              <a:rPr lang="zh-CN" altLang="zh-CN" sz="3200" b="1" u="sng" kern="100">
                <a:solidFill>
                  <a:srgbClr val="C00000"/>
                </a:solidFill>
                <a:latin typeface="微软雅黑" panose="020b0503020204020204" charset="-122"/>
                <a:ea typeface="微软雅黑"/>
                <a:cs typeface="微软雅黑" panose="020b0503020204020204" charset="-122"/>
              </a:rPr>
              <a:t>解决问题</a:t>
            </a:r>
            <a:r>
              <a:rPr lang="zh-CN" altLang="zh-CN" sz="3200" b="1" kern="100">
                <a:solidFill>
                  <a:schemeClr val="tx1"/>
                </a:solidFill>
                <a:latin typeface="微软雅黑" panose="020b0503020204020204" charset="-122"/>
                <a:ea typeface="微软雅黑"/>
                <a:cs typeface="微软雅黑" panose="020b0503020204020204" charset="-122"/>
              </a:rPr>
              <a:t>。</a:t>
            </a:r>
            <a:endParaRPr lang="zh-CN" altLang="zh-CN" sz="3200" b="1" kern="100">
              <a:solidFill>
                <a:schemeClr val="tx1"/>
              </a:solidFill>
              <a:latin typeface="微软雅黑" panose="020b0503020204020204" charset="-122"/>
              <a:ea typeface="微软雅黑"/>
              <a:cs typeface="微软雅黑" panose="020b0503020204020204" charset="-122"/>
            </a:endParaRPr>
          </a:p>
        </p:txBody>
      </p:sp>
      <p:sp>
        <p:nvSpPr>
          <p:cNvPr id="2" name="上凸弯带形 1" title=""/>
          <p:cNvSpPr/>
          <p:nvPr>
            <p:custDataLst>
              <p:tags r:id="rId7"/>
            </p:custDataLst>
          </p:nvPr>
        </p:nvSpPr>
        <p:spPr>
          <a:xfrm>
            <a:off x="3219450" y="613410"/>
            <a:ext cx="4342765" cy="929005"/>
          </a:xfrm>
          <a:prstGeom prst="ellipseRibbon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b="1" smtClean="0">
                <a:solidFill>
                  <a:srgbClr val="1B50FD"/>
                </a:solidFill>
              </a:rPr>
              <a:t>学习目标</a:t>
            </a:r>
            <a:endParaRPr lang="zh-CN" altLang="en-US" sz="3600" b="1" smtClean="0">
              <a:solidFill>
                <a:srgbClr val="1B50F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1"/>
          <a:stretch>
            <a:fillRect/>
          </a:stretch>
        </a:blipFill>
        <a:effectLst/>
      </p:bgPr>
    </p:bg>
    <p:spTree>
      <p:nvGrpSpPr>
        <p:cNvPr id="1" name=""/>
        <p:cNvGrpSpPr/>
        <p:nvPr>
          <p:custDataLst>
            <p:tags r:id="rId2"/>
          </p:custDataLst>
        </p:nvPr>
      </p:nvGrpSpPr>
      <p:grpSpPr>
        <a:xfrm>
          <a:off x="0" y="0"/>
          <a:ext cx="0" cy="0"/>
        </a:xfrm>
      </p:grpSpPr>
      <p:sp>
        <p:nvSpPr>
          <p:cNvPr id="109569" name="内容占位符 2" title=""/>
          <p:cNvSpPr>
            <a:spLocks noGrp="1"/>
          </p:cNvSpPr>
          <p:nvPr>
            <p:custDataLst>
              <p:tags r:id="rId3"/>
            </p:custDataLst>
          </p:nvPr>
        </p:nvSpPr>
        <p:spPr>
          <a:xfrm>
            <a:off x="1011241" y="225618"/>
            <a:ext cx="3829948" cy="645044"/>
          </a:xfrm>
          <a:prstGeom prst="rect">
            <a:avLst/>
          </a:prstGeom>
          <a:noFill/>
          <a:ln w="9525">
            <a:noFill/>
          </a:ln>
        </p:spPr>
        <p:txBody>
          <a:bodyPr lIns="91435" tIns="45717" rIns="91435" bIns="45717" anchor="t" anchorCtr="0"/>
          <a:lstStyle/>
          <a:p>
            <a:pPr defTabSz="914400">
              <a:spcBef>
                <a:spcPct val="20000"/>
              </a:spcBef>
              <a:buFont typeface="Arial" panose="020b0604020202020204" pitchFamily="34" charset="0"/>
            </a:pPr>
            <a:endParaRPr lang="zh-CN" altLang="en-US" sz="3385" b="1">
              <a:solidFill>
                <a:srgbClr val="FF0000"/>
              </a:solidFill>
              <a:latin typeface="微软雅黑" panose="020b0503020204020204" charset="-122"/>
              <a:ea typeface="微软雅黑"/>
            </a:endParaRPr>
          </a:p>
        </p:txBody>
      </p:sp>
      <p:sp>
        <p:nvSpPr>
          <p:cNvPr id="22538" name="文本框 1" title=""/>
          <p:cNvSpPr txBox="1"/>
          <p:nvPr>
            <p:custDataLst>
              <p:tags r:id="rId4"/>
            </p:custDataLst>
          </p:nvPr>
        </p:nvSpPr>
        <p:spPr>
          <a:xfrm>
            <a:off x="508000" y="4357370"/>
            <a:ext cx="11266170" cy="1782445"/>
          </a:xfrm>
          <a:prstGeom prst="rect">
            <a:avLst/>
          </a:prstGeom>
          <a:noFill/>
          <a:ln w="28575">
            <a:solidFill>
              <a:schemeClr val="tx1"/>
            </a:solidFill>
            <a:prstDash val="sysDot"/>
          </a:ln>
        </p:spPr>
        <p:txBody>
          <a:bodyPr wrap="square" lIns="91435" tIns="45717" rIns="91435" bIns="45717"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如果</a:t>
            </a:r>
            <a:r>
              <a:rPr kumimoji="0" lang="en-US" altLang="zh-CN"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a:t>
            </a:r>
            <a:r>
              <a:rPr kumimoji="0" lang="zh-CN" altLang="en-US"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我将死在错误之神面前</a:t>
            </a:r>
            <a:r>
              <a:rPr kumimoji="0" lang="en-US" altLang="zh-CN"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a:t>
            </a: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是</a:t>
            </a:r>
            <a:r>
              <a:rPr kumimoji="0" lang="zh-CN" altLang="en-US"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真话</a:t>
            </a: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，就不能在</a:t>
            </a:r>
            <a:r>
              <a:rPr kumimoji="0" lang="zh-CN" altLang="en-US"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真理之神</a:t>
            </a: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面前杀掉他</a:t>
            </a:r>
            <a:endPar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如果</a:t>
            </a:r>
            <a:r>
              <a:rPr kumimoji="0" lang="en-US" altLang="zh-CN"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a:t>
            </a:r>
            <a:r>
              <a:rPr kumimoji="0" lang="zh-CN" altLang="en-US"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我将死在错误之神面前</a:t>
            </a:r>
            <a:r>
              <a:rPr kumimoji="0" lang="en-US" altLang="zh-CN"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a:t>
            </a: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是</a:t>
            </a:r>
            <a:r>
              <a:rPr kumimoji="0" lang="zh-CN" altLang="en-US"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假话</a:t>
            </a: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，就不能在</a:t>
            </a:r>
            <a:r>
              <a:rPr kumimoji="0" lang="zh-CN" altLang="en-US" sz="2750" b="1" i="0" u="none" strike="noStrike" kern="1200" cap="none" spc="0" normalizeH="0" baseline="0" noProof="0">
                <a:ln>
                  <a:noFill/>
                </a:ln>
                <a:solidFill>
                  <a:srgbClr val="1D41D5"/>
                </a:solidFill>
                <a:effectLst/>
                <a:uLnTx/>
                <a:uFillTx/>
                <a:latin typeface="微软雅黑" panose="020b0503020204020204" charset="-122"/>
                <a:ea typeface="微软雅黑"/>
                <a:cs typeface="微软雅黑" panose="020b0503020204020204" charset="-122"/>
                <a:sym typeface="+mn-ea"/>
              </a:rPr>
              <a:t>错误之神</a:t>
            </a: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面前杀掉他</a:t>
            </a:r>
            <a:endPar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50" b="1" i="0" u="none" strike="noStrike" kern="1200" cap="none" spc="0" normalizeH="0" baseline="0" noProof="0">
                <a:ln>
                  <a:noFill/>
                </a:ln>
                <a:solidFill>
                  <a:schemeClr val="tx1"/>
                </a:solidFill>
                <a:effectLst/>
                <a:uLnTx/>
                <a:uFillTx/>
                <a:latin typeface="微软雅黑" panose="020b0503020204020204" charset="-122"/>
                <a:ea typeface="微软雅黑"/>
                <a:cs typeface="微软雅黑" panose="020b0503020204020204" charset="-122"/>
                <a:sym typeface="+mn-ea"/>
              </a:rPr>
              <a:t>要么不能在真理之神面前杀掉他，要么不能在错误之神面前杀掉他</a:t>
            </a:r>
            <a:endParaRPr kumimoji="0" lang="zh-CN" altLang="en-US" sz="2750" b="1" i="0" u="none" strike="noStrike" kern="1200" cap="none" spc="0" normalizeH="0" baseline="0" noProof="0">
              <a:ln>
                <a:noFill/>
              </a:ln>
              <a:solidFill>
                <a:schemeClr val="tx1"/>
              </a:solidFill>
              <a:effectLst>
                <a:outerShdw blurRad="38100" dist="38100" dir="2700000" algn="tl">
                  <a:schemeClr val="bg2"/>
                </a:outerShdw>
              </a:effectLst>
              <a:uLnTx/>
              <a:uFillTx/>
              <a:latin typeface="微软雅黑" panose="020b0503020204020204" charset="-122"/>
              <a:ea typeface="微软雅黑"/>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50" b="1" i="0" u="none" strike="noStrike" kern="1200" cap="none" spc="0" normalizeH="0" baseline="0" noProof="0">
                <a:ln>
                  <a:noFill/>
                </a:ln>
                <a:solidFill>
                  <a:srgbClr val="C00000"/>
                </a:solidFill>
                <a:effectLst>
                  <a:outerShdw blurRad="38100" dist="38100" dir="2700000" algn="tl">
                    <a:schemeClr val="bg2"/>
                  </a:outerShdw>
                </a:effectLst>
                <a:uLnTx/>
                <a:uFillTx/>
                <a:latin typeface="微软雅黑" panose="020b0503020204020204" charset="-122"/>
                <a:ea typeface="微软雅黑"/>
                <a:cs typeface="微软雅黑" panose="020b0503020204020204" charset="-122"/>
              </a:rPr>
              <a:t>所以，岛上的人不能杀掉他</a:t>
            </a:r>
            <a:endParaRPr kumimoji="0" lang="zh-CN" altLang="en-US" sz="2750" b="1" i="0" u="none" strike="noStrike" kern="1200" cap="none" spc="0" normalizeH="0" baseline="0" noProof="0">
              <a:ln>
                <a:noFill/>
              </a:ln>
              <a:solidFill>
                <a:srgbClr val="C00000"/>
              </a:solidFill>
              <a:effectLst>
                <a:outerShdw blurRad="38100" dist="38100" dir="2700000" algn="tl">
                  <a:schemeClr val="bg2"/>
                </a:outerShdw>
              </a:effectLst>
              <a:uLnTx/>
              <a:uFillTx/>
              <a:latin typeface="微软雅黑" panose="020b0503020204020204" charset="-122"/>
              <a:ea typeface="微软雅黑"/>
              <a:cs typeface="微软雅黑" panose="020b0503020204020204" charset="-122"/>
            </a:endParaRPr>
          </a:p>
        </p:txBody>
      </p:sp>
      <p:sp>
        <p:nvSpPr>
          <p:cNvPr id="109571" name="文本框 1" title=""/>
          <p:cNvSpPr txBox="1"/>
          <p:nvPr>
            <p:custDataLst>
              <p:tags r:id="rId5"/>
            </p:custDataLst>
          </p:nvPr>
        </p:nvSpPr>
        <p:spPr>
          <a:xfrm>
            <a:off x="385445" y="1760220"/>
            <a:ext cx="11504930" cy="2398395"/>
          </a:xfrm>
          <a:prstGeom prst="rect">
            <a:avLst/>
          </a:prstGeom>
          <a:noFill/>
          <a:ln w="9525">
            <a:noFill/>
          </a:ln>
        </p:spPr>
        <p:txBody>
          <a:bodyPr wrap="square" lIns="91435" tIns="45717" rIns="91435" bIns="45717" anchor="t" anchorCtr="0">
            <a:spAutoFit/>
          </a:bodyPr>
          <a:lstStyle/>
          <a:p>
            <a:pPr algn="just" fontAlgn="auto">
              <a:lnSpc>
                <a:spcPts val="3000"/>
              </a:lnSpc>
            </a:pPr>
            <a:r>
              <a:rPr lang="en-US" altLang="zh-CN" sz="2750" b="1">
                <a:latin typeface="楷体" panose="02010609060101010101" charset="-122"/>
                <a:ea typeface="楷体" panose="02010609060101010101" charset="-122"/>
              </a:rPr>
              <a:t>    </a:t>
            </a:r>
            <a:r>
              <a:rPr lang="zh-CN" altLang="en-US" sz="2750" b="1">
                <a:latin typeface="楷体" panose="02010609060101010101" charset="-122"/>
                <a:ea typeface="楷体" panose="02010609060101010101" charset="-122"/>
              </a:rPr>
              <a:t>从前，一个孤岛上有一个奇怪的风俗：凡是漂流到这个岛上的外乡人都要作为祭品被杀掉，但允许被杀得人在临死前说一句话，然后由这个岛上的长老判定这句话是真的还是假的。如果说的是真话，则将这个外乡人在真理之神面前杀掉；如果说的是假话，则将他在错误之神面前杀掉。有一天，一位哲学家漂流到了这个岛上，他说了一句话，使得岛上的人没有办法杀掉他。该哲学家说了什么话呢？</a:t>
            </a:r>
            <a:endParaRPr lang="zh-CN" altLang="en-US" sz="2750" b="1">
              <a:latin typeface="楷体" panose="02010609060101010101" charset="-122"/>
              <a:ea typeface="楷体" panose="02010609060101010101" charset="-122"/>
            </a:endParaRPr>
          </a:p>
        </p:txBody>
      </p:sp>
      <p:sp>
        <p:nvSpPr>
          <p:cNvPr id="3" name="文本框 2" title=""/>
          <p:cNvSpPr txBox="1"/>
          <p:nvPr>
            <p:custDataLst>
              <p:tags r:id="rId6"/>
            </p:custDataLst>
          </p:nvPr>
        </p:nvSpPr>
        <p:spPr>
          <a:xfrm>
            <a:off x="6558914" y="3843672"/>
            <a:ext cx="3122930" cy="383540"/>
          </a:xfrm>
          <a:prstGeom prst="rect">
            <a:avLst/>
          </a:prstGeom>
          <a:noFill/>
        </p:spPr>
        <p:txBody>
          <a:bodyPr wrap="none" lIns="91435" tIns="45717" rIns="91435" bIns="45717" rtlCol="0" anchor="t">
            <a:spAutoFit/>
          </a:bodyPr>
          <a:lstStyle/>
          <a:p>
            <a:pPr marR="0" defTabSz="457200">
              <a:buClrTx/>
              <a:buSzTx/>
              <a:buFontTx/>
              <a:defRPr/>
            </a:pPr>
            <a:r>
              <a:rPr kumimoji="0" lang="en-US" altLang="zh-CN" sz="1905" b="1" u="sng" kern="1200" cap="none" spc="0" normalizeH="0" baseline="0" noProof="0">
                <a:ln w="28575">
                  <a:solidFill>
                    <a:schemeClr val="tx1"/>
                  </a:solidFill>
                </a:ln>
                <a:solidFill>
                  <a:schemeClr val="tx1"/>
                </a:solidFill>
                <a:latin typeface="楷体" panose="02010609060101010101" charset="-122"/>
                <a:ea typeface="楷体" panose="02010609060101010101" charset="-122"/>
                <a:cs typeface="楷体" panose="02010609060101010101" charset="-122"/>
                <a:sym typeface="+mn-ea"/>
              </a:rPr>
              <a:t>                        </a:t>
            </a:r>
            <a:endParaRPr kumimoji="0" lang="en-US" altLang="zh-CN" sz="1905" b="1" u="sng" kern="1200" cap="none" spc="0" normalizeH="0" baseline="0" noProof="0">
              <a:ln w="28575">
                <a:solidFill>
                  <a:schemeClr val="tx1"/>
                </a:solidFill>
              </a:ln>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7654" name="TextBox 5" title=""/>
          <p:cNvSpPr/>
          <p:nvPr>
            <p:custDataLst>
              <p:tags r:id="rId7"/>
            </p:custDataLst>
          </p:nvPr>
        </p:nvSpPr>
        <p:spPr>
          <a:xfrm>
            <a:off x="6490244" y="3699812"/>
            <a:ext cx="4918459" cy="459105"/>
          </a:xfrm>
          <a:prstGeom prst="rect">
            <a:avLst/>
          </a:prstGeom>
          <a:noFill/>
          <a:ln w="9525">
            <a:noFill/>
          </a:ln>
        </p:spPr>
        <p:txBody>
          <a:bodyPr lIns="91435" tIns="45717" rIns="91435" bIns="45717" anchor="t" anchorCtr="0">
            <a:spAutoFit/>
          </a:bodyPr>
          <a:lstStyle/>
          <a:p>
            <a:pPr defTabSz="914400">
              <a:buSzTx/>
              <a:buFont typeface="Arial" panose="020b0604020202020204" pitchFamily="34" charset="0"/>
            </a:pPr>
            <a:r>
              <a:rPr lang="zh-CN" altLang="en-US" sz="2400" b="1">
                <a:solidFill>
                  <a:srgbClr val="C00000"/>
                </a:solidFill>
                <a:latin typeface="微软雅黑" panose="020b0503020204020204" charset="-122"/>
                <a:ea typeface="微软雅黑"/>
              </a:rPr>
              <a:t>我将死在错误之神面前。</a:t>
            </a:r>
            <a:endParaRPr lang="zh-CN" altLang="en-US" sz="2400" b="1">
              <a:solidFill>
                <a:srgbClr val="C00000"/>
              </a:solidFill>
              <a:latin typeface="微软雅黑" panose="020b0503020204020204" charset="-122"/>
              <a:ea typeface="微软雅黑"/>
            </a:endParaRPr>
          </a:p>
        </p:txBody>
      </p:sp>
      <p:sp>
        <p:nvSpPr>
          <p:cNvPr id="2" name="文本框 1" title=""/>
          <p:cNvSpPr txBox="1"/>
          <p:nvPr>
            <p:custDataLst>
              <p:tags r:id="rId8"/>
            </p:custDataLst>
          </p:nvPr>
        </p:nvSpPr>
        <p:spPr>
          <a:xfrm>
            <a:off x="508000" y="1141095"/>
            <a:ext cx="5481955" cy="521970"/>
          </a:xfrm>
          <a:prstGeom prst="rect">
            <a:avLst/>
          </a:prstGeom>
          <a:noFill/>
        </p:spPr>
        <p:txBody>
          <a:bodyPr wrap="none" rtlCol="0">
            <a:spAutoFit/>
          </a:bodyPr>
          <a:lstStyle/>
          <a:p>
            <a:r>
              <a:rPr lang="en-US" altLang="zh-CN" sz="2800" b="1">
                <a:latin typeface="微软雅黑" panose="020b0503020204020204" charset="-122"/>
                <a:ea typeface="微软雅黑"/>
                <a:cs typeface="微软雅黑" panose="020b0503020204020204" charset="-122"/>
              </a:rPr>
              <a:t>1.</a:t>
            </a:r>
            <a:r>
              <a:rPr lang="zh-CN" altLang="en-US" sz="2800" b="1">
                <a:latin typeface="微软雅黑" panose="020b0503020204020204" charset="-122"/>
                <a:ea typeface="微软雅黑"/>
                <a:cs typeface="微软雅黑" panose="020b0503020204020204" charset="-122"/>
              </a:rPr>
              <a:t>根据语境，写出结论级推理过程</a:t>
            </a:r>
            <a:endParaRPr lang="zh-CN" altLang="en-US" sz="2800" b="1">
              <a:latin typeface="微软雅黑" panose="020b0503020204020204" charset="-122"/>
              <a:ea typeface="微软雅黑"/>
              <a:cs typeface="微软雅黑" panose="020b0503020204020204" charset="-122"/>
            </a:endParaRPr>
          </a:p>
        </p:txBody>
      </p:sp>
      <p:sp>
        <p:nvSpPr>
          <p:cNvPr id="4" name="上凸弯带形 3" title=""/>
          <p:cNvSpPr/>
          <p:nvPr>
            <p:custDataLst>
              <p:tags r:id="rId9"/>
            </p:custDataLst>
          </p:nvPr>
        </p:nvSpPr>
        <p:spPr>
          <a:xfrm>
            <a:off x="3966210" y="212090"/>
            <a:ext cx="4342765" cy="929005"/>
          </a:xfrm>
          <a:prstGeom prst="ellipseRibbon2">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3600" b="1" smtClean="0">
              <a:solidFill>
                <a:srgbClr val="C00000"/>
              </a:solidFill>
              <a:latin typeface="Times New Roman" panose="02020603050405020304" charset="0"/>
              <a:ea typeface="微软雅黑"/>
            </a:endParaRPr>
          </a:p>
        </p:txBody>
      </p:sp>
      <p:sp>
        <p:nvSpPr>
          <p:cNvPr id="5" name="文本框 4" title=""/>
          <p:cNvSpPr txBox="1"/>
          <p:nvPr>
            <p:custDataLst>
              <p:tags r:id="rId10"/>
            </p:custDataLst>
          </p:nvPr>
        </p:nvSpPr>
        <p:spPr>
          <a:xfrm>
            <a:off x="5094605" y="225425"/>
            <a:ext cx="2086610" cy="645160"/>
          </a:xfrm>
          <a:prstGeom prst="rect">
            <a:avLst/>
          </a:prstGeom>
          <a:noFill/>
        </p:spPr>
        <p:txBody>
          <a:bodyPr wrap="square" rtlCol="0" anchor="t">
            <a:spAutoFit/>
          </a:bodyPr>
          <a:lstStyle/>
          <a:p>
            <a:r>
              <a:rPr lang="zh-CN" altLang="en-US" sz="3600" b="1">
                <a:solidFill>
                  <a:srgbClr val="1B50FD"/>
                </a:solidFill>
                <a:latin typeface="Times New Roman" panose="02020603050405020304" charset="0"/>
                <a:ea typeface="微软雅黑"/>
                <a:sym typeface="+mn-ea"/>
              </a:rPr>
              <a:t>即时训练</a:t>
            </a:r>
            <a:endParaRPr lang="zh-CN" altLang="en-US" sz="3600" b="1">
              <a:solidFill>
                <a:srgbClr val="1B50FD"/>
              </a:solidFill>
              <a:latin typeface="Times New Roman" panose="02020603050405020304" charset="0"/>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animBg="1"/>
      <p:bldP spid="2765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7"/>
          <a:stretch>
            <a:fillRect/>
          </a:stretch>
        </a:blipFill>
        <a:effectLst/>
      </p:bgPr>
    </p:bg>
    <p:spTree>
      <p:nvGrpSpPr>
        <p:cNvPr id="1" name=""/>
        <p:cNvGrpSpPr/>
        <p:nvPr>
          <p:custDataLst>
            <p:tags r:id="rId3"/>
          </p:custDataLst>
        </p:nvPr>
      </p:nvGrpSpPr>
      <p:grpSpPr>
        <a:xfrm>
          <a:off x="0" y="0"/>
          <a:ext cx="0" cy="0"/>
        </a:xfrm>
      </p:grpSpPr>
      <p:sp>
        <p:nvSpPr>
          <p:cNvPr id="311" name="矩形" title=""/>
          <p:cNvSpPr/>
          <p:nvPr>
            <p:custDataLst>
              <p:tags r:id="rId4"/>
            </p:custDataLst>
          </p:nvPr>
        </p:nvSpPr>
        <p:spPr>
          <a:xfrm>
            <a:off x="494030" y="945515"/>
            <a:ext cx="11339195" cy="3925570"/>
          </a:xfrm>
          <a:prstGeom prst="rect">
            <a:avLst/>
          </a:prstGeom>
          <a:noFill/>
          <a:ln w="9525" cap="flat" cmpd="sng">
            <a:noFill/>
            <a:prstDash val="solid"/>
            <a:miter/>
          </a:ln>
        </p:spPr>
        <p:txBody>
          <a:bodyPr vert="horz" wrap="square" lIns="91440" tIns="45720" rIns="91440" bIns="45720" anchor="t" anchorCtr="0">
            <a:spAutoFit/>
          </a:bodyPr>
          <a:lstStyle/>
          <a:p>
            <a:pPr marL="0" indent="0" algn="just" fontAlgn="auto">
              <a:lnSpc>
                <a:spcPts val="3360"/>
              </a:lnSpc>
              <a:spcBef>
                <a:spcPct val="0"/>
              </a:spcBef>
              <a:spcAft>
                <a:spcPct val="0"/>
              </a:spcAft>
              <a:buNone/>
            </a:pPr>
            <a:r>
              <a:rPr lang="zh-CN" altLang="en-US"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en-US" altLang="zh-CN"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i="0" u="none" strike="noStrike" kern="1200" cap="none" spc="0" baseline="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云南的“思茅市”改成“普洱市”，四川的南坪县更名为九寨沟县后，城市的知名度都有了很大的提高，经济有了较快发展，可见，更名必然带来城市的发展。我市的名字不够响亮，这严重影响了我们的经济发展。如果更名，就一定会带来我市的经济腾飞，因此，更名的事要尽快提到日程上来。</a:t>
            </a:r>
            <a:endParaRPr lang="en-US" altLang="zh-CN" sz="2800" b="1" i="0" u="none" strike="noStrike" kern="1200" cap="none" spc="0" baseline="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lgn="just" fontAlgn="auto">
              <a:lnSpc>
                <a:spcPts val="3360"/>
              </a:lnSpc>
              <a:spcBef>
                <a:spcPct val="0"/>
              </a:spcBef>
              <a:spcAft>
                <a:spcPct val="0"/>
              </a:spcAft>
              <a:buNone/>
            </a:pPr>
            <a:r>
              <a:rPr lang="zh-CN" altLang="en-US"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①更名并不一定能带来城市的发展。</a:t>
            </a:r>
            <a:endParaRPr lang="en-US" altLang="zh-CN"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lgn="just" fontAlgn="auto">
              <a:lnSpc>
                <a:spcPts val="3360"/>
              </a:lnSpc>
              <a:spcBef>
                <a:spcPct val="0"/>
              </a:spcBef>
              <a:spcAft>
                <a:spcPct val="0"/>
              </a:spcAft>
              <a:buNone/>
            </a:pPr>
            <a:r>
              <a:rPr lang="zh-CN" altLang="en-US"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②</a:t>
            </a:r>
            <a:r>
              <a:rPr lang="en-US" altLang="zh-CN"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____________________________________</a:t>
            </a:r>
            <a:r>
              <a:rPr lang="zh-CN" altLang="en-US"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lgn="just" fontAlgn="auto">
              <a:lnSpc>
                <a:spcPts val="3360"/>
              </a:lnSpc>
              <a:spcBef>
                <a:spcPct val="0"/>
              </a:spcBef>
              <a:spcAft>
                <a:spcPct val="0"/>
              </a:spcAft>
              <a:buNone/>
            </a:pPr>
            <a:r>
              <a:rPr lang="zh-CN" altLang="en-US"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③</a:t>
            </a:r>
            <a:r>
              <a:rPr lang="en-US" altLang="zh-CN"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rPr>
              <a:t>___________________________________</a:t>
            </a:r>
            <a:endParaRPr lang="en-US" altLang="zh-CN" sz="2800" b="1" i="0" u="none" strike="noStrike" kern="1200" cap="none" spc="0" baseline="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lgn="l" eaLnBrk="1" latinLnBrk="0" hangingPunct="1">
              <a:lnSpc>
                <a:spcPct val="90000"/>
              </a:lnSpc>
              <a:spcBef>
                <a:spcPct val="0"/>
              </a:spcBef>
              <a:spcAft>
                <a:spcPct val="0"/>
              </a:spcAft>
              <a:buNone/>
            </a:pPr>
            <a:endParaRPr lang="zh-CN" altLang="en-US" sz="2800" b="0" i="0" u="none" strike="noStrike" kern="1200" cap="none" spc="0" baseline="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12" name="矩形" title=""/>
          <p:cNvSpPr/>
          <p:nvPr>
            <p:custDataLst>
              <p:tags r:id="rId5"/>
            </p:custDataLst>
          </p:nvPr>
        </p:nvSpPr>
        <p:spPr>
          <a:xfrm>
            <a:off x="340995" y="4492308"/>
            <a:ext cx="11850688" cy="1029970"/>
          </a:xfrm>
          <a:prstGeom prst="rect">
            <a:avLst/>
          </a:prstGeom>
          <a:noFill/>
          <a:ln w="9525" cap="flat" cmpd="sng">
            <a:noFill/>
            <a:prstDash val="solid"/>
            <a:miter/>
          </a:ln>
        </p:spPr>
        <p:txBody>
          <a:bodyPr vert="horz" wrap="square" lIns="91440" tIns="45720" rIns="91440" bIns="45720" anchor="t" anchorCtr="0">
            <a:spAutoFit/>
          </a:bodyPr>
          <a:lstStyle/>
          <a:p>
            <a:pPr marL="0" indent="0" algn="l" fontAlgn="auto">
              <a:lnSpc>
                <a:spcPts val="3660"/>
              </a:lnSpc>
              <a:spcBef>
                <a:spcPct val="0"/>
              </a:spcBef>
              <a:spcAft>
                <a:spcPct val="0"/>
              </a:spcAft>
              <a:buNone/>
            </a:pPr>
            <a:r>
              <a:rPr lang="zh-CN" altLang="en-US" sz="2800" b="1" i="0" u="none" strike="noStrike" kern="1200" cap="none" spc="0" baseline="0">
                <a:solidFill>
                  <a:srgbClr val="C00000"/>
                </a:solidFill>
                <a:latin typeface="微软雅黑" panose="020b0503020204020204" charset="-122"/>
                <a:ea typeface="微软雅黑"/>
                <a:cs typeface="黑体" panose="02010609060101010101" pitchFamily="49" charset="-122"/>
              </a:rPr>
              <a:t>【答案】②不响亮的名字，不能严重影响我们的经济发展</a:t>
            </a:r>
            <a:endParaRPr lang="en-US" altLang="zh-CN" sz="2800" b="1" i="0" u="none" strike="noStrike" kern="1200" cap="none" spc="0" baseline="0">
              <a:solidFill>
                <a:srgbClr val="C00000"/>
              </a:solidFill>
              <a:latin typeface="微软雅黑" panose="020b0503020204020204" charset="-122"/>
              <a:ea typeface="微软雅黑"/>
              <a:cs typeface="黑体" panose="02010609060101010101" pitchFamily="49" charset="-122"/>
            </a:endParaRPr>
          </a:p>
          <a:p>
            <a:pPr marL="0" indent="0" algn="l" fontAlgn="auto">
              <a:lnSpc>
                <a:spcPts val="3660"/>
              </a:lnSpc>
              <a:spcBef>
                <a:spcPct val="0"/>
              </a:spcBef>
              <a:spcAft>
                <a:spcPct val="0"/>
              </a:spcAft>
              <a:buNone/>
            </a:pPr>
            <a:r>
              <a:rPr lang="en-US" altLang="zh-CN" sz="2800" b="1" i="0" u="none" strike="noStrike" kern="1200" cap="none" spc="0" baseline="0">
                <a:solidFill>
                  <a:srgbClr val="C00000"/>
                </a:solidFill>
                <a:latin typeface="微软雅黑" panose="020b0503020204020204" charset="-122"/>
                <a:ea typeface="微软雅黑"/>
                <a:cs typeface="黑体" panose="02010609060101010101" pitchFamily="49" charset="-122"/>
              </a:rPr>
              <a:t>              </a:t>
            </a:r>
            <a:r>
              <a:rPr lang="zh-CN" altLang="en-US" sz="2800" b="1" i="0" u="none" strike="noStrike" kern="1200" cap="none" spc="0" baseline="0">
                <a:solidFill>
                  <a:srgbClr val="C00000"/>
                </a:solidFill>
                <a:latin typeface="微软雅黑" panose="020b0503020204020204" charset="-122"/>
                <a:ea typeface="微软雅黑"/>
                <a:cs typeface="黑体" panose="02010609060101010101" pitchFamily="49" charset="-122"/>
              </a:rPr>
              <a:t>③更名不一定带来我市的经济腾飞。</a:t>
            </a:r>
            <a:endParaRPr lang="zh-CN" altLang="en-US" sz="2800" b="1" i="0" u="none" strike="noStrike" kern="1200" cap="none" spc="0" baseline="0">
              <a:solidFill>
                <a:srgbClr val="C00000"/>
              </a:solidFill>
              <a:latin typeface="微软雅黑" panose="020b0503020204020204" charset="-122"/>
              <a:ea typeface="微软雅黑"/>
              <a:cs typeface="黑体" panose="02010609060101010101" pitchFamily="49" charset="-122"/>
            </a:endParaRPr>
          </a:p>
        </p:txBody>
      </p:sp>
      <p:sp>
        <p:nvSpPr>
          <p:cNvPr id="2" name="文本框 1" title=""/>
          <p:cNvSpPr txBox="1"/>
          <p:nvPr>
            <p:custDataLst>
              <p:tags r:id="rId6"/>
            </p:custDataLst>
          </p:nvPr>
        </p:nvSpPr>
        <p:spPr>
          <a:xfrm>
            <a:off x="401955" y="423545"/>
            <a:ext cx="11620500" cy="521970"/>
          </a:xfrm>
          <a:prstGeom prst="rect">
            <a:avLst/>
          </a:prstGeom>
          <a:noFill/>
        </p:spPr>
        <p:txBody>
          <a:bodyPr wrap="square" rtlCol="0" anchor="t">
            <a:spAutoFit/>
          </a:bodyPr>
          <a:lstStyle/>
          <a:p>
            <a:r>
              <a:rPr lang="en-US" altLang="zh-CN" sz="2800" b="1">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800" b="1">
                <a:latin typeface="黑体" panose="02010609060101010101" pitchFamily="49" charset="-122"/>
                <a:ea typeface="黑体" panose="02010609060101010101" pitchFamily="49" charset="-122"/>
                <a:cs typeface="黑体" panose="02010609060101010101" pitchFamily="49" charset="-122"/>
                <a:sym typeface="+mn-ea"/>
              </a:rPr>
              <a:t>、下面文段有三处推断存在问题，请参考①的方式，说明另外两处问题。 </a:t>
            </a:r>
            <a:endParaRPr lang="zh-CN" altLang="en-US" sz="2800" b="1">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12"/>
                                        </p:tgtEl>
                                        <p:attrNameLst>
                                          <p:attrName>style.visibility</p:attrName>
                                        </p:attrNameLst>
                                      </p:cBhvr>
                                      <p:to>
                                        <p:strVal val="visible"/>
                                      </p:to>
                                    </p:set>
                                    <p:animEffect transition="in" filter="plus(in)">
                                      <p:cBhvr>
                                        <p:cTn id="7" dur="2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8"/>
          <a:stretch>
            <a:fillRect/>
          </a:stretch>
        </a:blipFill>
        <a:effectLst/>
      </p:bgPr>
    </p:bg>
    <p:spTree>
      <p:nvGrpSpPr>
        <p:cNvPr id="1" name=""/>
        <p:cNvGrpSpPr/>
        <p:nvPr>
          <p:custDataLst>
            <p:tags r:id="rId3"/>
          </p:custDataLst>
        </p:nvPr>
      </p:nvGrpSpPr>
      <p:grpSpPr>
        <a:xfrm>
          <a:off x="0" y="0"/>
          <a:ext cx="0" cy="0"/>
        </a:xfrm>
      </p:grpSpPr>
      <p:sp>
        <p:nvSpPr>
          <p:cNvPr id="323" name="矩形" title=""/>
          <p:cNvSpPr/>
          <p:nvPr>
            <p:custDataLst>
              <p:tags r:id="rId4"/>
            </p:custDataLst>
          </p:nvPr>
        </p:nvSpPr>
        <p:spPr>
          <a:xfrm>
            <a:off x="372110" y="4198620"/>
            <a:ext cx="11447145" cy="1497965"/>
          </a:xfrm>
          <a:prstGeom prst="rect">
            <a:avLst/>
          </a:prstGeom>
          <a:noFill/>
          <a:ln w="9525" cap="flat" cmpd="sng">
            <a:noFill/>
            <a:prstDash val="solid"/>
            <a:miter/>
          </a:ln>
        </p:spPr>
        <p:txBody>
          <a:bodyPr vert="horz" wrap="square" lIns="91440" tIns="45720" rIns="91440" bIns="45720" anchor="t" anchorCtr="0">
            <a:noAutofit/>
          </a:bodyPr>
          <a:lstStyle/>
          <a:p>
            <a:pPr marL="0" indent="0" algn="just" fontAlgn="auto">
              <a:lnSpc>
                <a:spcPts val="3660"/>
              </a:lnSpc>
              <a:spcBef>
                <a:spcPct val="0"/>
              </a:spcBef>
              <a:spcAft>
                <a:spcPct val="0"/>
              </a:spcAft>
              <a:buNone/>
            </a:pPr>
            <a:r>
              <a:rPr lang="zh-CN" altLang="en-US" sz="2800" b="1" i="0" u="none" strike="noStrike" kern="1200" cap="none" spc="0" baseline="0">
                <a:solidFill>
                  <a:srgbClr val="C00000"/>
                </a:solidFill>
                <a:latin typeface="微软雅黑" panose="020b0503020204020204" charset="-122"/>
                <a:ea typeface="微软雅黑"/>
                <a:cs typeface="黑体" panose="02010609060101010101" pitchFamily="49" charset="-122"/>
              </a:rPr>
              <a:t>②高档次的文化设施未必能保证贫困地区人人都能够参与丰富多彩的文化生活。</a:t>
            </a:r>
            <a:endParaRPr lang="zh-CN" altLang="en-US" sz="2800" b="1" i="0" u="none" strike="noStrike" kern="1200" cap="none" spc="0" baseline="0">
              <a:solidFill>
                <a:srgbClr val="C00000"/>
              </a:solidFill>
              <a:latin typeface="微软雅黑" panose="020b0503020204020204" charset="-122"/>
              <a:ea typeface="微软雅黑"/>
              <a:cs typeface="黑体" panose="02010609060101010101" pitchFamily="49" charset="-122"/>
            </a:endParaRPr>
          </a:p>
          <a:p>
            <a:pPr marL="0" indent="0" algn="just" fontAlgn="auto">
              <a:lnSpc>
                <a:spcPts val="3660"/>
              </a:lnSpc>
              <a:spcBef>
                <a:spcPct val="0"/>
              </a:spcBef>
              <a:spcAft>
                <a:spcPct val="0"/>
              </a:spcAft>
              <a:buNone/>
            </a:pPr>
            <a:r>
              <a:rPr lang="zh-CN" altLang="en-US" sz="2800" b="1" i="0" u="none" strike="noStrike" kern="1200" cap="none" spc="0" baseline="0">
                <a:solidFill>
                  <a:srgbClr val="C00000"/>
                </a:solidFill>
                <a:latin typeface="微软雅黑" panose="020b0503020204020204" charset="-122"/>
                <a:ea typeface="微软雅黑"/>
                <a:cs typeface="黑体" panose="02010609060101010101" pitchFamily="49" charset="-122"/>
              </a:rPr>
              <a:t>③先进的文化设施未必能使人们的文化生活、精神世界日益丰富充实。</a:t>
            </a:r>
            <a:endParaRPr lang="en-US" altLang="zh-CN" sz="2800" b="1" i="0" u="none" strike="noStrike" kern="1200" cap="none" spc="0" baseline="0">
              <a:solidFill>
                <a:srgbClr val="C00000"/>
              </a:solidFill>
              <a:latin typeface="微软雅黑" panose="020b0503020204020204" charset="-122"/>
              <a:ea typeface="微软雅黑"/>
              <a:cs typeface="黑体" panose="02010609060101010101" pitchFamily="49" charset="-122"/>
            </a:endParaRPr>
          </a:p>
          <a:p>
            <a:pPr marL="0" indent="0" algn="l" eaLnBrk="1" latinLnBrk="0" hangingPunct="1">
              <a:lnSpc>
                <a:spcPct val="100000"/>
              </a:lnSpc>
              <a:spcBef>
                <a:spcPct val="0"/>
              </a:spcBef>
              <a:spcAft>
                <a:spcPct val="0"/>
              </a:spcAft>
              <a:buNone/>
            </a:pPr>
            <a:endParaRPr lang="en-US" altLang="zh-CN" sz="2800" b="1" i="0" u="none" strike="noStrike" kern="1200" cap="none" spc="0" baseline="0">
              <a:solidFill>
                <a:srgbClr val="C00000"/>
              </a:solidFill>
              <a:latin typeface="微软雅黑" panose="020b0503020204020204" charset="-122"/>
              <a:ea typeface="微软雅黑"/>
              <a:cs typeface="黑体" panose="02010609060101010101" pitchFamily="49" charset="-122"/>
            </a:endParaRPr>
          </a:p>
        </p:txBody>
      </p:sp>
      <p:pic>
        <p:nvPicPr>
          <p:cNvPr id="324" name="New picture" title=""/>
          <p:cNvPicPr/>
          <p:nvPr>
            <p:custDataLst>
              <p:tags r:id="rId6"/>
            </p:custDataLst>
          </p:nvPr>
        </p:nvPicPr>
        <p:blipFill>
          <a:blip r:embed="rId5"/>
          <a:stretch>
            <a:fillRect/>
          </a:stretch>
        </p:blipFill>
        <p:spPr>
          <a:xfrm>
            <a:off x="10795000" y="12623800"/>
            <a:ext cx="330200" cy="241300"/>
          </a:xfrm>
          <a:prstGeom prst="cube">
            <a:avLst/>
          </a:prstGeom>
        </p:spPr>
      </p:pic>
      <p:sp>
        <p:nvSpPr>
          <p:cNvPr id="2" name="文本框 1" title=""/>
          <p:cNvSpPr txBox="1"/>
          <p:nvPr>
            <p:custDataLst>
              <p:tags r:id="rId7"/>
            </p:custDataLst>
          </p:nvPr>
        </p:nvSpPr>
        <p:spPr>
          <a:xfrm>
            <a:off x="332740" y="399415"/>
            <a:ext cx="11339195" cy="3904615"/>
          </a:xfrm>
          <a:prstGeom prst="rect">
            <a:avLst/>
          </a:prstGeom>
          <a:noFill/>
        </p:spPr>
        <p:txBody>
          <a:bodyPr wrap="square" rtlCol="0" anchor="t">
            <a:noAutofit/>
          </a:bodyPr>
          <a:lstStyle/>
          <a:p>
            <a:pPr marL="0" lvl="7" algn="just" fontAlgn="auto">
              <a:buNone/>
            </a:pPr>
            <a:r>
              <a:rPr lang="en-US" altLang="zh-CN" sz="2800" b="1">
                <a:latin typeface="微软雅黑" panose="020b0503020204020204" charset="-122"/>
                <a:ea typeface="微软雅黑"/>
                <a:cs typeface="微软雅黑" panose="020b0503020204020204" charset="-122"/>
                <a:sym typeface="微软雅黑" panose="020b0503020204020204" charset="-122"/>
              </a:rPr>
              <a:t>3.</a:t>
            </a:r>
            <a:r>
              <a:rPr lang="zh-CN" altLang="en-US" sz="2800" b="1">
                <a:latin typeface="微软雅黑" panose="020b0503020204020204" charset="-122"/>
                <a:ea typeface="微软雅黑"/>
                <a:cs typeface="微软雅黑" panose="020b0503020204020204" charset="-122"/>
                <a:sym typeface="微软雅黑" panose="020b0503020204020204" charset="-122"/>
              </a:rPr>
              <a:t>下面文段有三处推断存在问题，请参考①的方式，说明另外两处问题。</a:t>
            </a:r>
            <a:endParaRPr lang="en-US" altLang="zh-CN" sz="2800" b="1">
              <a:latin typeface="微软雅黑" panose="020b0503020204020204" charset="-122"/>
              <a:ea typeface="微软雅黑"/>
              <a:cs typeface="微软雅黑" panose="020b0503020204020204" charset="-122"/>
              <a:sym typeface="微软雅黑" panose="020b0503020204020204" charset="-122"/>
            </a:endParaRPr>
          </a:p>
          <a:p>
            <a:pPr marL="0" lvl="7" algn="just" fontAlgn="auto">
              <a:lnSpc>
                <a:spcPts val="3160"/>
              </a:lnSpc>
              <a:buNone/>
            </a:pPr>
            <a:r>
              <a:rPr lang="en-US" altLang="zh-CN" sz="2800" b="1">
                <a:latin typeface="仿宋" panose="02010609060101010101" pitchFamily="49" charset="-122"/>
                <a:ea typeface="仿宋" panose="02010609060101010101" pitchFamily="49" charset="-122"/>
                <a:cs typeface="仿宋" panose="02010609060101010101" pitchFamily="49" charset="-122"/>
                <a:sym typeface="微软雅黑" panose="020b0503020204020204" charset="-122"/>
              </a:rPr>
              <a:t>    </a:t>
            </a: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实施文化层面的精准扶贫，需要引进一批高档次的文化设施，以有效促进贫困地区文化的传承和发展。有了高档次的文化设施，就能保证当地不同年龄段的人都能够参与丰富多彩的文化生活。先进的文化设施进入到贫困地区人们的日常生活中，人们的文化生活、精神世界就会日益丰富充实。</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endParaRPr>
          </a:p>
          <a:p>
            <a:pPr marL="0" lvl="7" algn="just" fontAlgn="auto">
              <a:lnSpc>
                <a:spcPts val="3160"/>
              </a:lnSpc>
              <a:buNone/>
            </a:pP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①引进高档次的文化设施，未必能有效促进贫困地区文化的传承和发展。</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endParaRPr>
          </a:p>
          <a:p>
            <a:pPr marL="0" lvl="7" algn="just" fontAlgn="auto">
              <a:lnSpc>
                <a:spcPts val="3160"/>
              </a:lnSpc>
              <a:buNone/>
            </a:pP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②</a:t>
            </a:r>
            <a:r>
              <a:rPr lang="en-US" altLang="zh-CN"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  </a:t>
            </a:r>
            <a:r>
              <a:rPr lang="en-US" altLang="zh-CN" sz="2800" b="1" u="sng">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                                       </a:t>
            </a: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endParaRPr>
          </a:p>
          <a:p>
            <a:pPr marL="0" lvl="7" algn="just" fontAlgn="auto">
              <a:lnSpc>
                <a:spcPts val="3160"/>
              </a:lnSpc>
              <a:buNone/>
            </a:pP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③ </a:t>
            </a:r>
            <a:r>
              <a:rPr lang="en-US" altLang="zh-CN" sz="2800" b="1" u="sng">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                                          </a:t>
            </a: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rPr>
              <a:t>。</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23"/>
                                        </p:tgtEl>
                                        <p:attrNameLst>
                                          <p:attrName>style.visibility</p:attrName>
                                        </p:attrNameLst>
                                      </p:cBhvr>
                                      <p:to>
                                        <p:strVal val="visible"/>
                                      </p:to>
                                    </p:set>
                                    <p:animEffect transition="in" filter="diamond(in)">
                                      <p:cBhvr>
                                        <p:cTn id="7" dur="2000"/>
                                        <p:tgtEl>
                                          <p:spTgt spid="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2" name="上凸弯带形 1" title=""/>
          <p:cNvSpPr/>
          <p:nvPr>
            <p:custDataLst>
              <p:tags r:id="rId3"/>
            </p:custDataLst>
          </p:nvPr>
        </p:nvSpPr>
        <p:spPr>
          <a:xfrm>
            <a:off x="3596005" y="166370"/>
            <a:ext cx="4342765" cy="929005"/>
          </a:xfrm>
          <a:prstGeom prst="ellipseRibbon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b="1" smtClean="0">
                <a:solidFill>
                  <a:srgbClr val="1B50FD"/>
                </a:solidFill>
              </a:rPr>
              <a:t>厘清概念</a:t>
            </a:r>
            <a:endParaRPr lang="zh-CN" altLang="en-US" sz="3600" b="1" smtClean="0">
              <a:solidFill>
                <a:srgbClr val="1B50FD"/>
              </a:solidFill>
            </a:endParaRPr>
          </a:p>
        </p:txBody>
      </p:sp>
      <p:sp>
        <p:nvSpPr>
          <p:cNvPr id="3" name="矩形 2" title=""/>
          <p:cNvSpPr/>
          <p:nvPr>
            <p:custDataLst>
              <p:tags r:id="rId4"/>
            </p:custDataLst>
          </p:nvPr>
        </p:nvSpPr>
        <p:spPr>
          <a:xfrm>
            <a:off x="547370" y="4350385"/>
            <a:ext cx="11373485" cy="1029970"/>
          </a:xfrm>
          <a:prstGeom prst="rect">
            <a:avLst/>
          </a:prstGeom>
        </p:spPr>
        <p:txBody>
          <a:bodyPr wrap="square">
            <a:spAutoFit/>
          </a:bodyPr>
          <a:lstStyle/>
          <a:p>
            <a:pPr indent="0" algn="just" fontAlgn="auto">
              <a:lnSpc>
                <a:spcPts val="3660"/>
              </a:lnSpc>
            </a:pPr>
            <a:r>
              <a:rPr lang="zh-CN" altLang="en-US" sz="2800" b="1" smtClean="0">
                <a:latin typeface="微软雅黑" panose="020b0503020204020204" charset="-122"/>
                <a:ea typeface="微软雅黑"/>
                <a:cs typeface="微软雅黑" panose="020b0503020204020204" charset="-122"/>
              </a:rPr>
              <a:t>例如</a:t>
            </a:r>
            <a:r>
              <a:rPr lang="en-US" altLang="zh-CN" sz="2800" b="1" smtClean="0">
                <a:latin typeface="微软雅黑" panose="020b0503020204020204" charset="-122"/>
                <a:ea typeface="微软雅黑"/>
                <a:cs typeface="微软雅黑" panose="020b0503020204020204" charset="-122"/>
              </a:rPr>
              <a:t>:</a:t>
            </a:r>
            <a:r>
              <a:rPr lang="zh-CN" altLang="en-US" sz="2800" b="1" u="sng">
                <a:solidFill>
                  <a:srgbClr val="C00000"/>
                </a:solidFill>
                <a:latin typeface="华文楷体" panose="02010600040101010101" pitchFamily="2" charset="-122"/>
                <a:ea typeface="华文楷体" panose="02010600040101010101" pitchFamily="2" charset="-122"/>
                <a:cs typeface="华文楷体" panose="02010600040101010101" pitchFamily="2" charset="-122"/>
              </a:rPr>
              <a:t>真正的马克思主义者是尊重科学的</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smtClean="0">
                <a:solidFill>
                  <a:schemeClr val="accent2"/>
                </a:solidFill>
                <a:latin typeface="华文楷体" panose="02010600040101010101" pitchFamily="2" charset="-122"/>
                <a:ea typeface="华文楷体" panose="02010600040101010101" pitchFamily="2" charset="-122"/>
                <a:cs typeface="华文楷体" panose="02010600040101010101" pitchFamily="2" charset="-122"/>
              </a:rPr>
              <a:t>所以</a:t>
            </a:r>
            <a:r>
              <a:rPr lang="zh-CN" altLang="en-US" sz="2800" b="1" u="sng" smtClean="0">
                <a:solidFill>
                  <a:srgbClr val="7030A0"/>
                </a:solidFill>
                <a:latin typeface="华文楷体" panose="02010600040101010101" pitchFamily="2" charset="-122"/>
                <a:ea typeface="华文楷体" panose="02010600040101010101" pitchFamily="2" charset="-122"/>
                <a:cs typeface="华文楷体" panose="02010600040101010101" pitchFamily="2" charset="-122"/>
              </a:rPr>
              <a:t>不尊重科学的人不是真正的马克思主义者</a:t>
            </a:r>
            <a:r>
              <a:rPr lang="en-US" altLang="zh-CN" sz="2800" b="1" u="sng" smtClean="0">
                <a:solidFill>
                  <a:srgbClr val="7030A0"/>
                </a:solidFill>
                <a:latin typeface="华文楷体" panose="02010600040101010101" pitchFamily="2" charset="-122"/>
                <a:ea typeface="华文楷体" panose="02010600040101010101" pitchFamily="2" charset="-122"/>
                <a:cs typeface="华文楷体" panose="02010600040101010101" pitchFamily="2" charset="-122"/>
              </a:rPr>
              <a:t>;</a:t>
            </a:r>
            <a:endParaRPr lang="en-US" altLang="zh-CN" sz="2800" b="1" u="sng" smtClean="0">
              <a:solidFill>
                <a:srgbClr val="7030A0"/>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4" name="椭圆形标注 3" title=""/>
          <p:cNvSpPr/>
          <p:nvPr>
            <p:custDataLst>
              <p:tags r:id="rId5"/>
            </p:custDataLst>
          </p:nvPr>
        </p:nvSpPr>
        <p:spPr>
          <a:xfrm>
            <a:off x="3869690" y="5429885"/>
            <a:ext cx="1443355" cy="611505"/>
          </a:xfrm>
          <a:prstGeom prst="wedgeEllipseCallout">
            <a:avLst>
              <a:gd name="adj1" fmla="val 26066"/>
              <a:gd name="adj2" fmla="val -1333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t>前提</a:t>
            </a:r>
            <a:endParaRPr lang="zh-CN" altLang="en-US" sz="2800" b="1"/>
          </a:p>
        </p:txBody>
      </p:sp>
      <p:sp>
        <p:nvSpPr>
          <p:cNvPr id="5" name="椭圆形标注 4" title=""/>
          <p:cNvSpPr/>
          <p:nvPr>
            <p:custDataLst>
              <p:tags r:id="rId6"/>
            </p:custDataLst>
          </p:nvPr>
        </p:nvSpPr>
        <p:spPr>
          <a:xfrm>
            <a:off x="9077325" y="5332095"/>
            <a:ext cx="1365885" cy="630555"/>
          </a:xfrm>
          <a:prstGeom prst="wedgeEllipseCallout">
            <a:avLst>
              <a:gd name="adj1" fmla="val -69"/>
              <a:gd name="adj2" fmla="val -1261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t>结论</a:t>
            </a:r>
            <a:endParaRPr lang="zh-CN" altLang="en-US" sz="2800" b="1"/>
          </a:p>
        </p:txBody>
      </p:sp>
      <p:sp>
        <p:nvSpPr>
          <p:cNvPr id="6" name="椭圆形标注 5" title=""/>
          <p:cNvSpPr/>
          <p:nvPr>
            <p:custDataLst>
              <p:tags r:id="rId7"/>
            </p:custDataLst>
          </p:nvPr>
        </p:nvSpPr>
        <p:spPr>
          <a:xfrm>
            <a:off x="5912485" y="5429885"/>
            <a:ext cx="2477135" cy="664210"/>
          </a:xfrm>
          <a:prstGeom prst="wedgeEllipseCallout">
            <a:avLst>
              <a:gd name="adj1" fmla="val 15158"/>
              <a:gd name="adj2" fmla="val -1415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sym typeface="+mn-ea"/>
              </a:rPr>
              <a:t>推理联项</a:t>
            </a:r>
            <a:endParaRPr lang="zh-CN" altLang="en-US" sz="2800" b="1" smtClean="0">
              <a:sym typeface="+mn-ea"/>
            </a:endParaRPr>
          </a:p>
        </p:txBody>
      </p:sp>
      <p:sp>
        <p:nvSpPr>
          <p:cNvPr id="7" name="文本框 6" title=""/>
          <p:cNvSpPr txBox="1"/>
          <p:nvPr>
            <p:custDataLst>
              <p:tags r:id="rId8"/>
            </p:custDataLst>
          </p:nvPr>
        </p:nvSpPr>
        <p:spPr>
          <a:xfrm>
            <a:off x="389890" y="1053465"/>
            <a:ext cx="11342370" cy="1383665"/>
          </a:xfrm>
          <a:prstGeom prst="rect">
            <a:avLst/>
          </a:prstGeom>
          <a:noFill/>
        </p:spPr>
        <p:txBody>
          <a:bodyPr wrap="square" rtlCol="0" anchor="t">
            <a:spAutoFit/>
          </a:bodyPr>
          <a:lstStyle/>
          <a:p>
            <a:pPr indent="0" algn="just" fontAlgn="auto"/>
            <a:r>
              <a:rPr lang="en-US" altLang="zh-CN" sz="2800" b="1" smtClean="0">
                <a:solidFill>
                  <a:srgbClr val="1B50FD"/>
                </a:solidFill>
                <a:latin typeface="微软雅黑" panose="020b0503020204020204" charset="-122"/>
                <a:ea typeface="微软雅黑"/>
                <a:cs typeface="微软雅黑" panose="020b0503020204020204" charset="-122"/>
                <a:sym typeface="+mn-ea"/>
              </a:rPr>
              <a:t>1.</a:t>
            </a:r>
            <a:r>
              <a:rPr lang="zh-CN" altLang="en-US" sz="2800" b="1" smtClean="0">
                <a:solidFill>
                  <a:srgbClr val="1B50FD"/>
                </a:solidFill>
                <a:latin typeface="微软雅黑" panose="020b0503020204020204" charset="-122"/>
                <a:ea typeface="微软雅黑"/>
                <a:cs typeface="微软雅黑" panose="020b0503020204020204" charset="-122"/>
                <a:sym typeface="+mn-ea"/>
              </a:rPr>
              <a:t>什么是推理</a:t>
            </a:r>
            <a:r>
              <a:rPr lang="en-US" altLang="zh-CN" sz="2800" b="1" smtClean="0">
                <a:solidFill>
                  <a:srgbClr val="1B50FD"/>
                </a:solidFill>
                <a:latin typeface="微软雅黑" panose="020b0503020204020204" charset="-122"/>
                <a:ea typeface="微软雅黑"/>
                <a:cs typeface="微软雅黑" panose="020b0503020204020204" charset="-122"/>
                <a:sym typeface="+mn-ea"/>
              </a:rPr>
              <a:t>?</a:t>
            </a:r>
            <a:endParaRPr lang="en-US" altLang="zh-CN" sz="2800" b="1" smtClean="0">
              <a:solidFill>
                <a:srgbClr val="1B50FD"/>
              </a:solidFill>
              <a:latin typeface="微软雅黑" panose="020b0503020204020204" charset="-122"/>
              <a:ea typeface="微软雅黑"/>
              <a:cs typeface="微软雅黑" panose="020b0503020204020204" charset="-122"/>
            </a:endParaRPr>
          </a:p>
          <a:p>
            <a:pPr indent="0" algn="just" fontAlgn="auto"/>
            <a:r>
              <a:rPr lang="en-US" altLang="zh-CN" sz="2800" b="1" smtClean="0">
                <a:latin typeface="微软雅黑" panose="020b0503020204020204" charset="-122"/>
                <a:ea typeface="微软雅黑"/>
                <a:cs typeface="微软雅黑" panose="020b0503020204020204" charset="-122"/>
                <a:sym typeface="+mn-ea"/>
              </a:rPr>
              <a:t>       </a:t>
            </a:r>
            <a:r>
              <a:rPr lang="zh-CN" altLang="en-US" sz="2800" b="1" smtClean="0">
                <a:latin typeface="微软雅黑" panose="020b0503020204020204" charset="-122"/>
                <a:ea typeface="微软雅黑"/>
                <a:cs typeface="微软雅黑" panose="020b0503020204020204" charset="-122"/>
                <a:sym typeface="+mn-ea"/>
              </a:rPr>
              <a:t>推理是从一个或者若干个</a:t>
            </a:r>
            <a:r>
              <a:rPr lang="zh-CN" altLang="en-US" sz="2800" b="1" smtClean="0">
                <a:solidFill>
                  <a:srgbClr val="C00000"/>
                </a:solidFill>
                <a:latin typeface="微软雅黑" panose="020b0503020204020204" charset="-122"/>
                <a:ea typeface="微软雅黑"/>
                <a:cs typeface="微软雅黑" panose="020b0503020204020204" charset="-122"/>
                <a:sym typeface="+mn-ea"/>
              </a:rPr>
              <a:t>已知的命题推出新命题</a:t>
            </a:r>
            <a:r>
              <a:rPr lang="zh-CN" altLang="en-US" sz="2800" b="1" smtClean="0">
                <a:latin typeface="微软雅黑" panose="020b0503020204020204" charset="-122"/>
                <a:ea typeface="微软雅黑"/>
                <a:cs typeface="微软雅黑" panose="020b0503020204020204" charset="-122"/>
                <a:sym typeface="+mn-ea"/>
              </a:rPr>
              <a:t>的思维过程或思维形式，其中已知的命题是</a:t>
            </a:r>
            <a:r>
              <a:rPr lang="zh-CN" altLang="en-US" sz="2800" b="1" u="sng" smtClean="0">
                <a:solidFill>
                  <a:srgbClr val="C00000"/>
                </a:solidFill>
                <a:latin typeface="微软雅黑" panose="020b0503020204020204" charset="-122"/>
                <a:ea typeface="微软雅黑"/>
                <a:cs typeface="微软雅黑" panose="020b0503020204020204" charset="-122"/>
                <a:sym typeface="+mn-ea"/>
              </a:rPr>
              <a:t>前提</a:t>
            </a:r>
            <a:r>
              <a:rPr lang="zh-CN" altLang="en-US" sz="2800" b="1" smtClean="0">
                <a:latin typeface="微软雅黑" panose="020b0503020204020204" charset="-122"/>
                <a:ea typeface="微软雅黑"/>
                <a:cs typeface="微软雅黑" panose="020b0503020204020204" charset="-122"/>
                <a:sym typeface="+mn-ea"/>
              </a:rPr>
              <a:t>，得出的新命题是</a:t>
            </a:r>
            <a:r>
              <a:rPr lang="zh-CN" altLang="en-US" sz="2800" b="1" u="sng" smtClean="0">
                <a:solidFill>
                  <a:srgbClr val="C00000"/>
                </a:solidFill>
                <a:latin typeface="微软雅黑" panose="020b0503020204020204" charset="-122"/>
                <a:ea typeface="微软雅黑"/>
                <a:cs typeface="微软雅黑" panose="020b0503020204020204" charset="-122"/>
                <a:sym typeface="+mn-ea"/>
              </a:rPr>
              <a:t>结论</a:t>
            </a:r>
            <a:r>
              <a:rPr lang="zh-CN" altLang="en-US" sz="2800" b="1" smtClean="0">
                <a:latin typeface="微软雅黑" panose="020b0503020204020204" charset="-122"/>
                <a:ea typeface="微软雅黑"/>
                <a:cs typeface="微软雅黑" panose="020b0503020204020204" charset="-122"/>
                <a:sym typeface="+mn-ea"/>
              </a:rPr>
              <a:t>。</a:t>
            </a:r>
            <a:endParaRPr lang="zh-CN" altLang="en-US" sz="2800" b="1" smtClean="0">
              <a:latin typeface="微软雅黑" panose="020b0503020204020204" charset="-122"/>
              <a:ea typeface="微软雅黑"/>
              <a:cs typeface="微软雅黑" panose="020b0503020204020204" charset="-122"/>
              <a:sym typeface="+mn-ea"/>
            </a:endParaRPr>
          </a:p>
        </p:txBody>
      </p:sp>
      <p:sp>
        <p:nvSpPr>
          <p:cNvPr id="8" name="文本框 7" title=""/>
          <p:cNvSpPr txBox="1"/>
          <p:nvPr>
            <p:custDataLst>
              <p:tags r:id="rId9"/>
            </p:custDataLst>
          </p:nvPr>
        </p:nvSpPr>
        <p:spPr>
          <a:xfrm>
            <a:off x="434975" y="2486025"/>
            <a:ext cx="11417300" cy="1814830"/>
          </a:xfrm>
          <a:prstGeom prst="rect">
            <a:avLst/>
          </a:prstGeom>
          <a:noFill/>
        </p:spPr>
        <p:txBody>
          <a:bodyPr wrap="square" rtlCol="0" anchor="t">
            <a:spAutoFit/>
          </a:bodyPr>
          <a:lstStyle/>
          <a:p>
            <a:pPr indent="0" algn="just" fontAlgn="auto"/>
            <a:r>
              <a:rPr lang="en-US" altLang="zh-CN" sz="2800" b="1" smtClean="0">
                <a:solidFill>
                  <a:srgbClr val="1B50FD"/>
                </a:solidFill>
                <a:latin typeface="微软雅黑" panose="020b0503020204020204" charset="-122"/>
                <a:ea typeface="微软雅黑"/>
                <a:cs typeface="微软雅黑" panose="020b0503020204020204" charset="-122"/>
                <a:sym typeface="+mn-ea"/>
              </a:rPr>
              <a:t>2.</a:t>
            </a:r>
            <a:r>
              <a:rPr lang="zh-CN" altLang="en-US" sz="2800" b="1" smtClean="0">
                <a:solidFill>
                  <a:srgbClr val="1B50FD"/>
                </a:solidFill>
                <a:latin typeface="微软雅黑" panose="020b0503020204020204" charset="-122"/>
                <a:ea typeface="微软雅黑"/>
                <a:cs typeface="微软雅黑" panose="020b0503020204020204" charset="-122"/>
                <a:sym typeface="+mn-ea"/>
              </a:rPr>
              <a:t>推理由哪几部分组成</a:t>
            </a:r>
            <a:r>
              <a:rPr lang="en-US" altLang="zh-CN" sz="2800" b="1" smtClean="0">
                <a:solidFill>
                  <a:srgbClr val="1B50FD"/>
                </a:solidFill>
                <a:latin typeface="微软雅黑" panose="020b0503020204020204" charset="-122"/>
                <a:ea typeface="微软雅黑"/>
                <a:cs typeface="微软雅黑" panose="020b0503020204020204" charset="-122"/>
                <a:sym typeface="+mn-ea"/>
              </a:rPr>
              <a:t>?</a:t>
            </a:r>
            <a:endParaRPr lang="en-US" altLang="zh-CN" sz="2800" b="1" smtClean="0">
              <a:solidFill>
                <a:srgbClr val="1B50FD"/>
              </a:solidFill>
              <a:latin typeface="微软雅黑" panose="020b0503020204020204" charset="-122"/>
              <a:ea typeface="微软雅黑"/>
              <a:cs typeface="微软雅黑" panose="020b0503020204020204" charset="-122"/>
            </a:endParaRPr>
          </a:p>
          <a:p>
            <a:pPr indent="0" algn="just" fontAlgn="auto"/>
            <a:r>
              <a:rPr lang="en-US" altLang="zh-CN" sz="2800" b="1" smtClean="0">
                <a:latin typeface="微软雅黑" panose="020b0503020204020204" charset="-122"/>
                <a:ea typeface="微软雅黑"/>
                <a:cs typeface="微软雅黑" panose="020b0503020204020204" charset="-122"/>
                <a:sym typeface="+mn-ea"/>
              </a:rPr>
              <a:t>       </a:t>
            </a:r>
            <a:r>
              <a:rPr lang="zh-CN" altLang="en-US" sz="2800" b="1" smtClean="0">
                <a:latin typeface="微软雅黑" panose="020b0503020204020204" charset="-122"/>
                <a:ea typeface="微软雅黑"/>
                <a:cs typeface="微软雅黑" panose="020b0503020204020204" charset="-122"/>
                <a:sym typeface="+mn-ea"/>
              </a:rPr>
              <a:t>推理由</a:t>
            </a:r>
            <a:r>
              <a:rPr lang="zh-CN" altLang="en-US" sz="2800" b="1" smtClean="0">
                <a:solidFill>
                  <a:srgbClr val="C00000"/>
                </a:solidFill>
                <a:latin typeface="微软雅黑" panose="020b0503020204020204" charset="-122"/>
                <a:ea typeface="微软雅黑"/>
                <a:cs typeface="微软雅黑" panose="020b0503020204020204" charset="-122"/>
                <a:sym typeface="+mn-ea"/>
              </a:rPr>
              <a:t>前提、结论、推理联项</a:t>
            </a:r>
            <a:r>
              <a:rPr lang="zh-CN" altLang="en-US" sz="2800" b="1" smtClean="0">
                <a:latin typeface="微软雅黑" panose="020b0503020204020204" charset="-122"/>
                <a:ea typeface="微软雅黑"/>
                <a:cs typeface="微软雅黑" panose="020b0503020204020204" charset="-122"/>
                <a:sym typeface="+mn-ea"/>
              </a:rPr>
              <a:t>三个部分组成。其中，前提是作为推理根据的已知命题，结论是推出的新命题，推理联项是前提与结论之间的逻辑联结项。</a:t>
            </a:r>
            <a:endParaRPr lang="zh-CN" altLang="en-US" sz="2800" b="1" smtClean="0">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 presetClass="entr" presetSubtype="16" fill="hold" grpId="1"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8" presetClass="entr" presetSubtype="16" fill="hold" grpId="1"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2000"/>
                                        <p:tgtEl>
                                          <p:spTgt spid="5"/>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8" presetClass="entr" presetSubtype="16" fill="hold" grpId="1"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amond(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 grpId="0"/>
      <p:bldP spid="4" grpId="1" animBg="1"/>
      <p:bldP spid="5" grpId="1" animBg="1"/>
      <p:bldP spid="6" grpId="1"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56"/>
          <a:stretch>
            <a:fillRect/>
          </a:stretch>
        </a:blipFill>
        <a:effectLst/>
      </p:bgPr>
    </p:bg>
    <p:spTree>
      <p:nvGrpSpPr>
        <p:cNvPr id="1" name=""/>
        <p:cNvGrpSpPr/>
        <p:nvPr>
          <p:custDataLst>
            <p:tags r:id="rId2"/>
          </p:custDataLst>
        </p:nvPr>
      </p:nvGrpSpPr>
      <p:grpSpPr>
        <a:xfrm>
          <a:off x="0" y="0"/>
          <a:ext cx="0" cy="0"/>
        </a:xfrm>
      </p:grpSpPr>
      <p:grpSp>
        <p:nvGrpSpPr>
          <p:cNvPr id="2" name="组合 2" title=""/>
          <p:cNvGrpSpPr/>
          <p:nvPr>
            <p:custDataLst>
              <p:tags r:id="rId3"/>
            </p:custDataLst>
          </p:nvPr>
        </p:nvGrpSpPr>
        <p:grpSpPr>
          <a:xfrm rot="16200000">
            <a:off x="1195705" y="3637915"/>
            <a:ext cx="3293110" cy="843280"/>
            <a:chOff x="4381" y="4198"/>
            <a:chExt cx="11509" cy="1282"/>
          </a:xfrm>
        </p:grpSpPr>
        <p:cxnSp>
          <p:nvCxnSpPr>
            <p:cNvPr id="20" name="直接连接符 19"/>
            <p:cNvCxnSpPr/>
            <p:nvPr>
              <p:custDataLst>
                <p:tags r:id="rId4"/>
              </p:custDataLst>
            </p:nvPr>
          </p:nvCxnSpPr>
          <p:spPr>
            <a:xfrm flipH="1">
              <a:off x="15890" y="4717"/>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1" name="直接连接符 20"/>
            <p:cNvCxnSpPr/>
            <p:nvPr>
              <p:custDataLst>
                <p:tags r:id="rId5"/>
              </p:custDataLst>
            </p:nvPr>
          </p:nvCxnSpPr>
          <p:spPr>
            <a:xfrm flipH="1">
              <a:off x="10570" y="4734"/>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2" name="直接连接符 21"/>
            <p:cNvCxnSpPr/>
            <p:nvPr>
              <p:custDataLst>
                <p:tags r:id="rId6"/>
              </p:custDataLst>
            </p:nvPr>
          </p:nvCxnSpPr>
          <p:spPr>
            <a:xfrm>
              <a:off x="10566" y="4198"/>
              <a:ext cx="5" cy="53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3" name="直接连接符 22"/>
            <p:cNvCxnSpPr/>
            <p:nvPr>
              <p:custDataLst>
                <p:tags r:id="rId7"/>
              </p:custDataLst>
            </p:nvPr>
          </p:nvCxnSpPr>
          <p:spPr>
            <a:xfrm flipH="1">
              <a:off x="4381" y="4717"/>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4" name="直接连接符 23"/>
            <p:cNvCxnSpPr/>
            <p:nvPr>
              <p:custDataLst>
                <p:tags r:id="rId8"/>
              </p:custDataLst>
            </p:nvPr>
          </p:nvCxnSpPr>
          <p:spPr>
            <a:xfrm>
              <a:off x="4387" y="4712"/>
              <a:ext cx="11503" cy="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grpSp>
      <p:grpSp>
        <p:nvGrpSpPr>
          <p:cNvPr id="3" name="组合 98" title=""/>
          <p:cNvGrpSpPr/>
          <p:nvPr>
            <p:custDataLst>
              <p:tags r:id="rId9"/>
            </p:custDataLst>
          </p:nvPr>
        </p:nvGrpSpPr>
        <p:grpSpPr>
          <a:xfrm>
            <a:off x="3086657" y="5292227"/>
            <a:ext cx="1981601" cy="523690"/>
            <a:chOff x="13885" y="4692"/>
            <a:chExt cx="3012" cy="796"/>
          </a:xfrm>
        </p:grpSpPr>
        <p:sp>
          <p:nvSpPr>
            <p:cNvPr id="45" name="矩形 44"/>
            <p:cNvSpPr/>
            <p:nvPr>
              <p:custDataLst>
                <p:tags r:id="rId10"/>
              </p:custDataLst>
            </p:nvPr>
          </p:nvSpPr>
          <p:spPr>
            <a:xfrm flipV="1">
              <a:off x="14166" y="4692"/>
              <a:ext cx="2482" cy="796"/>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25" name="文本框 24"/>
            <p:cNvSpPr txBox="1"/>
            <p:nvPr>
              <p:custDataLst>
                <p:tags r:id="rId11"/>
              </p:custDataLst>
            </p:nvPr>
          </p:nvSpPr>
          <p:spPr>
            <a:xfrm>
              <a:off x="13885" y="4693"/>
              <a:ext cx="3012"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类比推理</a:t>
              </a:r>
              <a:endParaRPr lang="zh-CN" altLang="en-US" sz="2800" b="1" spc="150">
                <a:solidFill>
                  <a:srgbClr val="000000">
                    <a:lumMod val="85000"/>
                    <a:lumOff val="15000"/>
                  </a:srgbClr>
                </a:solidFill>
                <a:latin typeface="微软雅黑" panose="020b0503020204020204" charset="-122"/>
              </a:endParaRPr>
            </a:p>
          </p:txBody>
        </p:sp>
      </p:grpSp>
      <p:grpSp>
        <p:nvGrpSpPr>
          <p:cNvPr id="5" name="组合 97" title=""/>
          <p:cNvGrpSpPr/>
          <p:nvPr>
            <p:custDataLst>
              <p:tags r:id="rId12"/>
            </p:custDataLst>
          </p:nvPr>
        </p:nvGrpSpPr>
        <p:grpSpPr>
          <a:xfrm>
            <a:off x="3195545" y="3687516"/>
            <a:ext cx="1708128" cy="551327"/>
            <a:chOff x="8346" y="5646"/>
            <a:chExt cx="3237" cy="837"/>
          </a:xfrm>
        </p:grpSpPr>
        <p:sp>
          <p:nvSpPr>
            <p:cNvPr id="44" name="矩形 43"/>
            <p:cNvSpPr/>
            <p:nvPr>
              <p:custDataLst>
                <p:tags r:id="rId13"/>
              </p:custDataLst>
            </p:nvPr>
          </p:nvSpPr>
          <p:spPr>
            <a:xfrm flipV="1">
              <a:off x="8346" y="5688"/>
              <a:ext cx="3103"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26" name="文本框 25"/>
            <p:cNvSpPr txBox="1"/>
            <p:nvPr>
              <p:custDataLst>
                <p:tags r:id="rId14"/>
              </p:custDataLst>
            </p:nvPr>
          </p:nvSpPr>
          <p:spPr>
            <a:xfrm>
              <a:off x="8346" y="5646"/>
              <a:ext cx="3237"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归纳推理</a:t>
              </a:r>
              <a:endParaRPr lang="zh-CN" altLang="en-US" sz="2800" b="1" spc="150">
                <a:solidFill>
                  <a:srgbClr val="000000">
                    <a:lumMod val="85000"/>
                    <a:lumOff val="15000"/>
                  </a:srgbClr>
                </a:solidFill>
                <a:latin typeface="微软雅黑" panose="020b0503020204020204" charset="-122"/>
              </a:endParaRPr>
            </a:p>
          </p:txBody>
        </p:sp>
      </p:grpSp>
      <p:grpSp>
        <p:nvGrpSpPr>
          <p:cNvPr id="8" name="组合 96" title=""/>
          <p:cNvGrpSpPr/>
          <p:nvPr>
            <p:custDataLst>
              <p:tags r:id="rId15"/>
            </p:custDataLst>
          </p:nvPr>
        </p:nvGrpSpPr>
        <p:grpSpPr>
          <a:xfrm>
            <a:off x="3195448" y="2093307"/>
            <a:ext cx="1916284" cy="512350"/>
            <a:chOff x="3014" y="5375"/>
            <a:chExt cx="2847" cy="795"/>
          </a:xfrm>
        </p:grpSpPr>
        <p:sp>
          <p:nvSpPr>
            <p:cNvPr id="14" name="矩形 13"/>
            <p:cNvSpPr/>
            <p:nvPr>
              <p:custDataLst>
                <p:tags r:id="rId16"/>
              </p:custDataLst>
            </p:nvPr>
          </p:nvSpPr>
          <p:spPr>
            <a:xfrm flipV="1">
              <a:off x="3153" y="5375"/>
              <a:ext cx="2432"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29" name="文本框 28"/>
            <p:cNvSpPr txBox="1"/>
            <p:nvPr>
              <p:custDataLst>
                <p:tags r:id="rId17"/>
              </p:custDataLst>
            </p:nvPr>
          </p:nvSpPr>
          <p:spPr>
            <a:xfrm>
              <a:off x="3014" y="5463"/>
              <a:ext cx="2847" cy="621"/>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演绎推理</a:t>
              </a:r>
              <a:endParaRPr lang="zh-CN" altLang="en-US" sz="2800" b="1" spc="150">
                <a:solidFill>
                  <a:srgbClr val="000000">
                    <a:lumMod val="85000"/>
                    <a:lumOff val="15000"/>
                  </a:srgbClr>
                </a:solidFill>
                <a:latin typeface="微软雅黑" panose="020b0503020204020204" charset="-122"/>
              </a:endParaRPr>
            </a:p>
          </p:txBody>
        </p:sp>
      </p:grpSp>
      <p:grpSp>
        <p:nvGrpSpPr>
          <p:cNvPr id="11" name="组合 99" title=""/>
          <p:cNvGrpSpPr/>
          <p:nvPr>
            <p:custDataLst>
              <p:tags r:id="rId18"/>
            </p:custDataLst>
          </p:nvPr>
        </p:nvGrpSpPr>
        <p:grpSpPr>
          <a:xfrm>
            <a:off x="5920670" y="934204"/>
            <a:ext cx="1352647" cy="588822"/>
            <a:chOff x="-397" y="8587"/>
            <a:chExt cx="2056" cy="895"/>
          </a:xfrm>
        </p:grpSpPr>
        <p:sp>
          <p:nvSpPr>
            <p:cNvPr id="46" name="矩形 45"/>
            <p:cNvSpPr/>
            <p:nvPr>
              <p:custDataLst>
                <p:tags r:id="rId19"/>
              </p:custDataLst>
            </p:nvPr>
          </p:nvSpPr>
          <p:spPr>
            <a:xfrm flipV="1">
              <a:off x="-351" y="8725"/>
              <a:ext cx="1878" cy="70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35" name="文本框 34"/>
            <p:cNvSpPr txBox="1"/>
            <p:nvPr>
              <p:custDataLst>
                <p:tags r:id="rId20"/>
              </p:custDataLst>
            </p:nvPr>
          </p:nvSpPr>
          <p:spPr>
            <a:xfrm>
              <a:off x="-397" y="8587"/>
              <a:ext cx="2056" cy="8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400" b="1" spc="150">
                  <a:solidFill>
                    <a:srgbClr val="000000">
                      <a:lumMod val="85000"/>
                      <a:lumOff val="15000"/>
                    </a:srgbClr>
                  </a:solidFill>
                  <a:latin typeface="微软雅黑" panose="020b0503020204020204" charset="-122"/>
                </a:rPr>
                <a:t>三段论</a:t>
              </a:r>
              <a:endParaRPr lang="zh-CN" altLang="en-US" sz="2800" b="1" spc="150">
                <a:solidFill>
                  <a:srgbClr val="000000">
                    <a:lumMod val="85000"/>
                    <a:lumOff val="15000"/>
                  </a:srgbClr>
                </a:solidFill>
                <a:latin typeface="微软雅黑" panose="020b0503020204020204" charset="-122"/>
              </a:endParaRPr>
            </a:p>
          </p:txBody>
        </p:sp>
      </p:grpSp>
      <p:grpSp>
        <p:nvGrpSpPr>
          <p:cNvPr id="12" name="组合 101" title=""/>
          <p:cNvGrpSpPr/>
          <p:nvPr>
            <p:custDataLst>
              <p:tags r:id="rId21"/>
            </p:custDataLst>
          </p:nvPr>
        </p:nvGrpSpPr>
        <p:grpSpPr>
          <a:xfrm>
            <a:off x="5688878" y="2076859"/>
            <a:ext cx="2558580" cy="469084"/>
            <a:chOff x="7706" y="7535"/>
            <a:chExt cx="3889" cy="713"/>
          </a:xfrm>
        </p:grpSpPr>
        <p:sp>
          <p:nvSpPr>
            <p:cNvPr id="47" name="矩形 46"/>
            <p:cNvSpPr/>
            <p:nvPr>
              <p:custDataLst>
                <p:tags r:id="rId22"/>
              </p:custDataLst>
            </p:nvPr>
          </p:nvSpPr>
          <p:spPr>
            <a:xfrm flipV="1">
              <a:off x="8128" y="7535"/>
              <a:ext cx="3148" cy="713"/>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36" name="文本框 35"/>
            <p:cNvSpPr txBox="1"/>
            <p:nvPr>
              <p:custDataLst>
                <p:tags r:id="rId23"/>
              </p:custDataLst>
            </p:nvPr>
          </p:nvSpPr>
          <p:spPr>
            <a:xfrm>
              <a:off x="7706" y="7566"/>
              <a:ext cx="3889"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400" b="1" spc="150">
                  <a:solidFill>
                    <a:srgbClr val="000000">
                      <a:lumMod val="85000"/>
                      <a:lumOff val="15000"/>
                    </a:srgbClr>
                  </a:solidFill>
                  <a:latin typeface="微软雅黑" panose="020b0503020204020204" charset="-122"/>
                </a:rPr>
                <a:t>必要条件推理</a:t>
              </a:r>
              <a:endParaRPr lang="zh-CN" altLang="en-US" sz="2800" b="1" spc="150">
                <a:solidFill>
                  <a:srgbClr val="000000">
                    <a:lumMod val="85000"/>
                    <a:lumOff val="15000"/>
                  </a:srgbClr>
                </a:solidFill>
                <a:latin typeface="微软雅黑" panose="020b0503020204020204" charset="-122"/>
              </a:endParaRPr>
            </a:p>
          </p:txBody>
        </p:sp>
      </p:grpSp>
      <p:grpSp>
        <p:nvGrpSpPr>
          <p:cNvPr id="13" name="组合 102" title=""/>
          <p:cNvGrpSpPr/>
          <p:nvPr>
            <p:custDataLst>
              <p:tags r:id="rId24"/>
            </p:custDataLst>
          </p:nvPr>
        </p:nvGrpSpPr>
        <p:grpSpPr>
          <a:xfrm>
            <a:off x="5901618" y="2642692"/>
            <a:ext cx="2972402" cy="512505"/>
            <a:chOff x="10132" y="7824"/>
            <a:chExt cx="4518" cy="779"/>
          </a:xfrm>
        </p:grpSpPr>
        <p:sp>
          <p:nvSpPr>
            <p:cNvPr id="48" name="矩形 47"/>
            <p:cNvSpPr/>
            <p:nvPr>
              <p:custDataLst>
                <p:tags r:id="rId25"/>
              </p:custDataLst>
            </p:nvPr>
          </p:nvSpPr>
          <p:spPr>
            <a:xfrm flipV="1">
              <a:off x="10206" y="7824"/>
              <a:ext cx="1787" cy="779"/>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37" name="文本框 36"/>
            <p:cNvSpPr txBox="1"/>
            <p:nvPr>
              <p:custDataLst>
                <p:tags r:id="rId26"/>
              </p:custDataLst>
            </p:nvPr>
          </p:nvSpPr>
          <p:spPr>
            <a:xfrm>
              <a:off x="10132" y="7846"/>
              <a:ext cx="4518" cy="708"/>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400" b="1" spc="150">
                  <a:solidFill>
                    <a:srgbClr val="000000">
                      <a:lumMod val="85000"/>
                      <a:lumOff val="15000"/>
                    </a:srgbClr>
                  </a:solidFill>
                  <a:highlight>
                    <a:srgbClr val="FFFF00"/>
                  </a:highlight>
                  <a:latin typeface="微软雅黑" panose="020b0503020204020204" charset="-122"/>
                </a:rPr>
                <a:t>排除法（选言推理）</a:t>
              </a:r>
              <a:endParaRPr lang="zh-CN" altLang="en-US" sz="2400" b="1" spc="150">
                <a:solidFill>
                  <a:srgbClr val="000000">
                    <a:lumMod val="85000"/>
                    <a:lumOff val="15000"/>
                  </a:srgbClr>
                </a:solidFill>
                <a:highlight>
                  <a:srgbClr val="FFFF00"/>
                </a:highlight>
                <a:latin typeface="微软雅黑" panose="020b0503020204020204" charset="-122"/>
              </a:endParaRPr>
            </a:p>
          </p:txBody>
        </p:sp>
      </p:grpSp>
      <p:grpSp>
        <p:nvGrpSpPr>
          <p:cNvPr id="15" name="组合 100" title=""/>
          <p:cNvGrpSpPr/>
          <p:nvPr>
            <p:custDataLst>
              <p:tags r:id="rId27"/>
            </p:custDataLst>
          </p:nvPr>
        </p:nvGrpSpPr>
        <p:grpSpPr>
          <a:xfrm>
            <a:off x="5688989" y="1549752"/>
            <a:ext cx="2585555" cy="471715"/>
            <a:chOff x="3402" y="7383"/>
            <a:chExt cx="3892" cy="717"/>
          </a:xfrm>
        </p:grpSpPr>
        <p:sp>
          <p:nvSpPr>
            <p:cNvPr id="88" name="矩形 87"/>
            <p:cNvSpPr/>
            <p:nvPr>
              <p:custDataLst>
                <p:tags r:id="rId28"/>
              </p:custDataLst>
            </p:nvPr>
          </p:nvSpPr>
          <p:spPr>
            <a:xfrm flipV="1">
              <a:off x="3783" y="7395"/>
              <a:ext cx="3198" cy="70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93" name="文本框 92"/>
            <p:cNvSpPr txBox="1"/>
            <p:nvPr>
              <p:custDataLst>
                <p:tags r:id="rId29"/>
              </p:custDataLst>
            </p:nvPr>
          </p:nvSpPr>
          <p:spPr>
            <a:xfrm>
              <a:off x="3402" y="7383"/>
              <a:ext cx="3892"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400" b="1" spc="150">
                  <a:solidFill>
                    <a:srgbClr val="000000">
                      <a:lumMod val="85000"/>
                      <a:lumOff val="15000"/>
                    </a:srgbClr>
                  </a:solidFill>
                  <a:latin typeface="微软雅黑" panose="020b0503020204020204" charset="-122"/>
                </a:rPr>
                <a:t>充分条件推理</a:t>
              </a:r>
              <a:endParaRPr lang="zh-CN" altLang="en-US" sz="2800" b="1" spc="150">
                <a:solidFill>
                  <a:srgbClr val="000000">
                    <a:lumMod val="85000"/>
                    <a:lumOff val="15000"/>
                  </a:srgbClr>
                </a:solidFill>
                <a:latin typeface="微软雅黑" panose="020b0503020204020204" charset="-122"/>
              </a:endParaRPr>
            </a:p>
          </p:txBody>
        </p:sp>
      </p:grpSp>
      <p:grpSp>
        <p:nvGrpSpPr>
          <p:cNvPr id="16" name="组合 4" title=""/>
          <p:cNvGrpSpPr/>
          <p:nvPr>
            <p:custDataLst>
              <p:tags r:id="rId30"/>
            </p:custDataLst>
          </p:nvPr>
        </p:nvGrpSpPr>
        <p:grpSpPr>
          <a:xfrm>
            <a:off x="4951095" y="1388110"/>
            <a:ext cx="971550" cy="2049780"/>
            <a:chOff x="12922" y="395"/>
            <a:chExt cx="1477" cy="9477"/>
          </a:xfrm>
        </p:grpSpPr>
        <p:cxnSp>
          <p:nvCxnSpPr>
            <p:cNvPr id="32" name="直接连接符 31"/>
            <p:cNvCxnSpPr/>
            <p:nvPr>
              <p:custDataLst>
                <p:tags r:id="rId31"/>
              </p:custDataLst>
            </p:nvPr>
          </p:nvCxnSpPr>
          <p:spPr>
            <a:xfrm rot="5400000" flipH="1" flipV="1">
              <a:off x="14029" y="41"/>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3" name="直接连接符 32"/>
            <p:cNvCxnSpPr/>
            <p:nvPr>
              <p:custDataLst>
                <p:tags r:id="rId32"/>
              </p:custDataLst>
            </p:nvPr>
          </p:nvCxnSpPr>
          <p:spPr>
            <a:xfrm rot="5400000" flipH="1" flipV="1">
              <a:off x="14007" y="4795"/>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4" name="直接连接符 33"/>
            <p:cNvCxnSpPr/>
            <p:nvPr>
              <p:custDataLst>
                <p:tags r:id="rId33"/>
              </p:custDataLst>
            </p:nvPr>
          </p:nvCxnSpPr>
          <p:spPr>
            <a:xfrm rot="5400000" flipH="1" flipV="1">
              <a:off x="14029" y="7410"/>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8" name="直接连接符 37"/>
            <p:cNvCxnSpPr/>
            <p:nvPr>
              <p:custDataLst>
                <p:tags r:id="rId34"/>
              </p:custDataLst>
            </p:nvPr>
          </p:nvCxnSpPr>
          <p:spPr>
            <a:xfrm rot="5400000">
              <a:off x="8924" y="5117"/>
              <a:ext cx="9477" cy="32"/>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41" name="直接连接符 40"/>
            <p:cNvCxnSpPr/>
            <p:nvPr>
              <p:custDataLst>
                <p:tags r:id="rId35"/>
              </p:custDataLst>
            </p:nvPr>
          </p:nvCxnSpPr>
          <p:spPr>
            <a:xfrm rot="5400000" flipH="1" flipV="1">
              <a:off x="13282" y="4722"/>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92" name="直接连接符 91"/>
            <p:cNvCxnSpPr/>
            <p:nvPr>
              <p:custDataLst>
                <p:tags r:id="rId36"/>
              </p:custDataLst>
            </p:nvPr>
          </p:nvCxnSpPr>
          <p:spPr>
            <a:xfrm rot="5400000" flipH="1" flipV="1">
              <a:off x="14039" y="2626"/>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95" name="直接连接符 94"/>
            <p:cNvCxnSpPr/>
            <p:nvPr>
              <p:custDataLst>
                <p:tags r:id="rId37"/>
              </p:custDataLst>
            </p:nvPr>
          </p:nvCxnSpPr>
          <p:spPr>
            <a:xfrm rot="5400000" flipH="1" flipV="1">
              <a:off x="14013" y="9503"/>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grpSp>
      <p:grpSp>
        <p:nvGrpSpPr>
          <p:cNvPr id="17" name="组合 103" title=""/>
          <p:cNvGrpSpPr/>
          <p:nvPr>
            <p:custDataLst>
              <p:tags r:id="rId38"/>
            </p:custDataLst>
          </p:nvPr>
        </p:nvGrpSpPr>
        <p:grpSpPr>
          <a:xfrm>
            <a:off x="5499356" y="3185007"/>
            <a:ext cx="2196735" cy="483558"/>
            <a:chOff x="14035" y="7535"/>
            <a:chExt cx="3339" cy="735"/>
          </a:xfrm>
        </p:grpSpPr>
        <p:sp>
          <p:nvSpPr>
            <p:cNvPr id="94" name="矩形 93"/>
            <p:cNvSpPr/>
            <p:nvPr>
              <p:custDataLst>
                <p:tags r:id="rId39"/>
              </p:custDataLst>
            </p:nvPr>
          </p:nvSpPr>
          <p:spPr>
            <a:xfrm flipV="1">
              <a:off x="14664" y="7535"/>
              <a:ext cx="2166" cy="73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96" name="文本框 95"/>
            <p:cNvSpPr txBox="1"/>
            <p:nvPr>
              <p:custDataLst>
                <p:tags r:id="rId40"/>
              </p:custDataLst>
            </p:nvPr>
          </p:nvSpPr>
          <p:spPr>
            <a:xfrm>
              <a:off x="14035" y="7583"/>
              <a:ext cx="3339"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400" b="1" spc="150">
                  <a:solidFill>
                    <a:srgbClr val="000000">
                      <a:lumMod val="85000"/>
                      <a:lumOff val="15000"/>
                    </a:srgbClr>
                  </a:solidFill>
                  <a:latin typeface="微软雅黑" panose="020b0503020204020204" charset="-122"/>
                </a:rPr>
                <a:t>二难推理</a:t>
              </a:r>
              <a:endParaRPr lang="zh-CN" altLang="en-US" sz="2400" b="1" spc="150">
                <a:solidFill>
                  <a:srgbClr val="000000">
                    <a:lumMod val="85000"/>
                    <a:lumOff val="15000"/>
                  </a:srgbClr>
                </a:solidFill>
                <a:latin typeface="微软雅黑" panose="020b0503020204020204" charset="-122"/>
              </a:endParaRPr>
            </a:p>
          </p:txBody>
        </p:sp>
      </p:grpSp>
      <p:sp>
        <p:nvSpPr>
          <p:cNvPr id="4" name="标题 2" title=""/>
          <p:cNvSpPr>
            <a:spLocks noGrp="1"/>
          </p:cNvSpPr>
          <p:nvPr>
            <p:custDataLst>
              <p:tags r:id="rId41"/>
            </p:custDataLst>
          </p:nvPr>
        </p:nvSpPr>
        <p:spPr>
          <a:xfrm>
            <a:off x="5448119" y="4508836"/>
            <a:ext cx="5966327" cy="820140"/>
          </a:xfrm>
          <a:prstGeom prst="rect">
            <a:avLst/>
          </a:prstGeom>
        </p:spPr>
        <p:txBody>
          <a:bodyPr vert="horz" lIns="91408" tIns="45703" rIns="91408" bIns="45703"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4000" b="1">
              <a:solidFill>
                <a:srgbClr val="00B050"/>
              </a:solidFill>
            </a:endParaRPr>
          </a:p>
        </p:txBody>
      </p:sp>
      <p:grpSp>
        <p:nvGrpSpPr>
          <p:cNvPr id="18" name="组合 7" title=""/>
          <p:cNvGrpSpPr/>
          <p:nvPr>
            <p:custDataLst>
              <p:tags r:id="rId42"/>
            </p:custDataLst>
          </p:nvPr>
        </p:nvGrpSpPr>
        <p:grpSpPr>
          <a:xfrm>
            <a:off x="943429" y="3506522"/>
            <a:ext cx="1683547" cy="857091"/>
            <a:chOff x="8889" y="5663"/>
            <a:chExt cx="3362" cy="795"/>
          </a:xfrm>
        </p:grpSpPr>
        <p:sp>
          <p:nvSpPr>
            <p:cNvPr id="9" name="矩形 8"/>
            <p:cNvSpPr/>
            <p:nvPr>
              <p:custDataLst>
                <p:tags r:id="rId43"/>
              </p:custDataLst>
            </p:nvPr>
          </p:nvSpPr>
          <p:spPr>
            <a:xfrm flipV="1">
              <a:off x="8889" y="5663"/>
              <a:ext cx="2969"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10" name="文本框 9"/>
            <p:cNvSpPr txBox="1"/>
            <p:nvPr>
              <p:custDataLst>
                <p:tags r:id="rId44"/>
              </p:custDataLst>
            </p:nvPr>
          </p:nvSpPr>
          <p:spPr>
            <a:xfrm>
              <a:off x="8889" y="5663"/>
              <a:ext cx="3362"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4000" b="1" spc="150">
                  <a:solidFill>
                    <a:prstClr val="black"/>
                  </a:solidFill>
                  <a:latin typeface="微软雅黑" panose="020b0503020204020204" charset="-122"/>
                  <a:sym typeface="+mn-ea"/>
                </a:rPr>
                <a:t>推理</a:t>
              </a:r>
              <a:endParaRPr lang="zh-CN" altLang="en-US" sz="2800" b="1" spc="150">
                <a:solidFill>
                  <a:prstClr val="black"/>
                </a:solidFill>
                <a:latin typeface="微软雅黑" panose="020b0503020204020204" charset="-122"/>
                <a:sym typeface="+mn-ea"/>
              </a:endParaRPr>
            </a:p>
          </p:txBody>
        </p:sp>
      </p:grpSp>
      <p:sp>
        <p:nvSpPr>
          <p:cNvPr id="6" name="上凸弯带形 5" title=""/>
          <p:cNvSpPr/>
          <p:nvPr>
            <p:custDataLst>
              <p:tags r:id="rId45"/>
            </p:custDataLst>
          </p:nvPr>
        </p:nvSpPr>
        <p:spPr>
          <a:xfrm>
            <a:off x="2322830" y="246380"/>
            <a:ext cx="6911340" cy="737235"/>
          </a:xfrm>
          <a:prstGeom prst="ellipseRibbon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smtClean="0">
                <a:solidFill>
                  <a:srgbClr val="1B50FD"/>
                </a:solidFill>
                <a:sym typeface="+mn-ea"/>
              </a:rPr>
              <a:t>常见逻辑推理形式</a:t>
            </a:r>
            <a:endParaRPr lang="zh-CN" altLang="en-US" sz="3200" b="1" smtClean="0">
              <a:solidFill>
                <a:srgbClr val="1B50FD"/>
              </a:solidFill>
            </a:endParaRPr>
          </a:p>
        </p:txBody>
      </p:sp>
      <p:cxnSp>
        <p:nvCxnSpPr>
          <p:cNvPr id="7" name="直接连接符 6" title=""/>
          <p:cNvCxnSpPr/>
          <p:nvPr>
            <p:custDataLst>
              <p:tags r:id="rId46"/>
            </p:custDataLst>
          </p:nvPr>
        </p:nvCxnSpPr>
        <p:spPr>
          <a:xfrm>
            <a:off x="8086090" y="1916430"/>
            <a:ext cx="506730" cy="325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title=""/>
          <p:cNvCxnSpPr/>
          <p:nvPr>
            <p:custDataLst>
              <p:tags r:id="rId47"/>
            </p:custDataLst>
          </p:nvPr>
        </p:nvCxnSpPr>
        <p:spPr>
          <a:xfrm flipV="1">
            <a:off x="8057515" y="2251710"/>
            <a:ext cx="554990" cy="238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title=""/>
          <p:cNvSpPr txBox="1"/>
          <p:nvPr>
            <p:custDataLst>
              <p:tags r:id="rId48"/>
            </p:custDataLst>
          </p:nvPr>
        </p:nvSpPr>
        <p:spPr>
          <a:xfrm>
            <a:off x="8641080" y="1993900"/>
            <a:ext cx="1515110" cy="423545"/>
          </a:xfrm>
          <a:prstGeom prst="rect">
            <a:avLst/>
          </a:prstGeom>
          <a:solidFill>
            <a:srgbClr val="FFFF00"/>
          </a:solidFill>
          <a:ln>
            <a:noFill/>
          </a:ln>
        </p:spPr>
        <p:style>
          <a:lnRef idx="2">
            <a:srgbClr val="FDEC44">
              <a:shade val="50000"/>
            </a:srgbClr>
          </a:lnRef>
          <a:fillRef idx="1">
            <a:srgbClr val="FDEC44"/>
          </a:fillRef>
          <a:effectRef idx="0">
            <a:srgbClr val="FDEC44"/>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lvl="0" algn="ctr">
              <a:lnSpc>
                <a:spcPct val="120000"/>
              </a:lnSpc>
              <a:buClrTx/>
              <a:buSzTx/>
              <a:buFontTx/>
            </a:pPr>
            <a:r>
              <a:rPr lang="zh-CN" altLang="en-US" sz="2400" b="1" spc="150">
                <a:solidFill>
                  <a:srgbClr val="000000">
                    <a:lumMod val="85000"/>
                    <a:lumOff val="15000"/>
                  </a:srgbClr>
                </a:solidFill>
                <a:latin typeface="微软雅黑" panose="020b0503020204020204" charset="-122"/>
                <a:sym typeface="+mn-ea"/>
              </a:rPr>
              <a:t>假言推理</a:t>
            </a:r>
            <a:endParaRPr lang="zh-CN" altLang="en-US" sz="2400" b="1" spc="150">
              <a:solidFill>
                <a:srgbClr val="000000">
                  <a:lumMod val="85000"/>
                  <a:lumOff val="15000"/>
                </a:srgbClr>
              </a:solidFill>
              <a:latin typeface="微软雅黑" panose="020b0503020204020204" charset="-122"/>
              <a:sym typeface="+mn-ea"/>
            </a:endParaRPr>
          </a:p>
        </p:txBody>
      </p:sp>
      <p:cxnSp>
        <p:nvCxnSpPr>
          <p:cNvPr id="39" name="直接连接符 38" title=""/>
          <p:cNvCxnSpPr/>
          <p:nvPr>
            <p:custDataLst>
              <p:tags r:id="rId49"/>
            </p:custDataLst>
          </p:nvPr>
        </p:nvCxnSpPr>
        <p:spPr>
          <a:xfrm>
            <a:off x="4841875" y="4107815"/>
            <a:ext cx="593090" cy="3829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title=""/>
          <p:cNvCxnSpPr/>
          <p:nvPr>
            <p:custDataLst>
              <p:tags r:id="rId50"/>
            </p:custDataLst>
          </p:nvPr>
        </p:nvCxnSpPr>
        <p:spPr>
          <a:xfrm flipV="1">
            <a:off x="4841875" y="3858895"/>
            <a:ext cx="660400" cy="239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title=""/>
          <p:cNvSpPr txBox="1"/>
          <p:nvPr>
            <p:custDataLst>
              <p:tags r:id="rId51"/>
            </p:custDataLst>
          </p:nvPr>
        </p:nvSpPr>
        <p:spPr>
          <a:xfrm>
            <a:off x="5511165" y="3698240"/>
            <a:ext cx="2337435" cy="423545"/>
          </a:xfrm>
          <a:prstGeom prst="rect">
            <a:avLst/>
          </a:prstGeom>
          <a:solidFill>
            <a:schemeClr val="accent5">
              <a:lumMod val="20000"/>
              <a:lumOff val="80000"/>
            </a:schemeClr>
          </a:solidFill>
          <a:ln>
            <a:noFill/>
          </a:ln>
        </p:spPr>
        <p:style>
          <a:lnRef idx="2">
            <a:srgbClr val="FDEC44">
              <a:shade val="50000"/>
            </a:srgbClr>
          </a:lnRef>
          <a:fillRef idx="1">
            <a:srgbClr val="FDEC44"/>
          </a:fillRef>
          <a:effectRef idx="0">
            <a:srgbClr val="FDEC44"/>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lvl="0" algn="ctr">
              <a:lnSpc>
                <a:spcPct val="120000"/>
              </a:lnSpc>
              <a:buClrTx/>
              <a:buSzTx/>
              <a:buFontTx/>
            </a:pPr>
            <a:r>
              <a:rPr lang="zh-CN" altLang="en-US" sz="2400" b="1" spc="150">
                <a:solidFill>
                  <a:srgbClr val="000000">
                    <a:lumMod val="85000"/>
                    <a:lumOff val="15000"/>
                  </a:srgbClr>
                </a:solidFill>
                <a:latin typeface="微软雅黑" panose="020b0503020204020204" charset="-122"/>
                <a:sym typeface="+mn-ea"/>
              </a:rPr>
              <a:t>完全归纳推理</a:t>
            </a:r>
            <a:endParaRPr lang="zh-CN" altLang="en-US" sz="2400" b="1" spc="150">
              <a:solidFill>
                <a:srgbClr val="000000">
                  <a:lumMod val="85000"/>
                  <a:lumOff val="15000"/>
                </a:srgbClr>
              </a:solidFill>
              <a:latin typeface="微软雅黑" panose="020b0503020204020204" charset="-122"/>
              <a:sym typeface="+mn-ea"/>
            </a:endParaRPr>
          </a:p>
        </p:txBody>
      </p:sp>
      <p:sp>
        <p:nvSpPr>
          <p:cNvPr id="43" name="文本框 42" title=""/>
          <p:cNvSpPr txBox="1"/>
          <p:nvPr>
            <p:custDataLst>
              <p:tags r:id="rId52"/>
            </p:custDataLst>
          </p:nvPr>
        </p:nvSpPr>
        <p:spPr>
          <a:xfrm>
            <a:off x="5491480" y="4206875"/>
            <a:ext cx="2585720" cy="423545"/>
          </a:xfrm>
          <a:prstGeom prst="rect">
            <a:avLst/>
          </a:prstGeom>
          <a:solidFill>
            <a:schemeClr val="accent5">
              <a:lumMod val="20000"/>
              <a:lumOff val="80000"/>
            </a:schemeClr>
          </a:solidFill>
          <a:ln>
            <a:noFill/>
          </a:ln>
        </p:spPr>
        <p:style>
          <a:lnRef idx="2">
            <a:srgbClr val="FDEC44">
              <a:shade val="50000"/>
            </a:srgbClr>
          </a:lnRef>
          <a:fillRef idx="1">
            <a:srgbClr val="FDEC44"/>
          </a:fillRef>
          <a:effectRef idx="0">
            <a:srgbClr val="FDEC44"/>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lvl="0" algn="ctr">
              <a:lnSpc>
                <a:spcPct val="120000"/>
              </a:lnSpc>
              <a:buClrTx/>
              <a:buSzTx/>
              <a:buFontTx/>
            </a:pPr>
            <a:r>
              <a:rPr lang="zh-CN" altLang="en-US" sz="2400" b="1" spc="150">
                <a:solidFill>
                  <a:srgbClr val="000000">
                    <a:lumMod val="85000"/>
                    <a:lumOff val="15000"/>
                  </a:srgbClr>
                </a:solidFill>
                <a:latin typeface="微软雅黑" panose="020b0503020204020204" charset="-122"/>
                <a:sym typeface="+mn-ea"/>
              </a:rPr>
              <a:t>不完全归纳推理</a:t>
            </a:r>
            <a:endParaRPr lang="zh-CN" altLang="en-US" sz="2400" b="1" spc="150">
              <a:solidFill>
                <a:srgbClr val="000000">
                  <a:lumMod val="85000"/>
                  <a:lumOff val="15000"/>
                </a:srgbClr>
              </a:solidFill>
              <a:latin typeface="微软雅黑" panose="020b0503020204020204" charset="-122"/>
              <a:sym typeface="+mn-ea"/>
            </a:endParaRPr>
          </a:p>
        </p:txBody>
      </p:sp>
      <p:sp>
        <p:nvSpPr>
          <p:cNvPr id="49" name="文本框 48" title=""/>
          <p:cNvSpPr txBox="1"/>
          <p:nvPr>
            <p:custDataLst>
              <p:tags r:id="rId53"/>
            </p:custDataLst>
          </p:nvPr>
        </p:nvSpPr>
        <p:spPr>
          <a:xfrm>
            <a:off x="2952115" y="2690495"/>
            <a:ext cx="2329815" cy="398780"/>
          </a:xfrm>
          <a:prstGeom prst="rect">
            <a:avLst/>
          </a:prstGeom>
          <a:noFill/>
        </p:spPr>
        <p:txBody>
          <a:bodyPr wrap="square" rtlCol="0" anchor="t">
            <a:spAutoFit/>
          </a:bodyPr>
          <a:lstStyle/>
          <a:p>
            <a:r>
              <a:rPr lang="zh-CN" altLang="en-US" sz="2000" b="1">
                <a:solidFill>
                  <a:schemeClr val="bg2">
                    <a:lumMod val="25000"/>
                  </a:schemeClr>
                </a:solidFill>
                <a:latin typeface="微软雅黑" panose="020b0503020204020204" charset="-122"/>
                <a:ea typeface="微软雅黑"/>
                <a:sym typeface="+mn-ea"/>
              </a:rPr>
              <a:t>（</a:t>
            </a:r>
            <a:r>
              <a:rPr lang="zh-CN" altLang="en-US" sz="2000" b="1" u="sng">
                <a:solidFill>
                  <a:srgbClr val="C00000"/>
                </a:solidFill>
                <a:latin typeface="微软雅黑" panose="020b0503020204020204" charset="-122"/>
                <a:ea typeface="微软雅黑"/>
                <a:sym typeface="+mn-ea"/>
              </a:rPr>
              <a:t>从一般推出个别</a:t>
            </a:r>
            <a:r>
              <a:rPr lang="zh-CN" altLang="en-US" sz="2000" b="1">
                <a:solidFill>
                  <a:schemeClr val="bg2">
                    <a:lumMod val="25000"/>
                  </a:schemeClr>
                </a:solidFill>
                <a:latin typeface="微软雅黑" panose="020b0503020204020204" charset="-122"/>
                <a:ea typeface="微软雅黑"/>
                <a:sym typeface="+mn-ea"/>
              </a:rPr>
              <a:t>）</a:t>
            </a:r>
            <a:endParaRPr lang="zh-CN" altLang="en-US" sz="2000" b="1">
              <a:solidFill>
                <a:schemeClr val="bg2">
                  <a:lumMod val="25000"/>
                </a:schemeClr>
              </a:solidFill>
              <a:latin typeface="微软雅黑" panose="020b0503020204020204" charset="-122"/>
              <a:ea typeface="微软雅黑"/>
              <a:sym typeface="+mn-ea"/>
            </a:endParaRPr>
          </a:p>
        </p:txBody>
      </p:sp>
      <p:sp>
        <p:nvSpPr>
          <p:cNvPr id="50" name="文本框 49" title=""/>
          <p:cNvSpPr txBox="1"/>
          <p:nvPr>
            <p:custDataLst>
              <p:tags r:id="rId54"/>
            </p:custDataLst>
          </p:nvPr>
        </p:nvSpPr>
        <p:spPr>
          <a:xfrm>
            <a:off x="2889885" y="4335780"/>
            <a:ext cx="2392680" cy="398780"/>
          </a:xfrm>
          <a:prstGeom prst="rect">
            <a:avLst/>
          </a:prstGeom>
          <a:noFill/>
        </p:spPr>
        <p:txBody>
          <a:bodyPr wrap="square" rtlCol="0" anchor="t">
            <a:spAutoFit/>
          </a:bodyPr>
          <a:lstStyle/>
          <a:p>
            <a:r>
              <a:rPr lang="zh-CN" altLang="en-US" sz="2000" b="1">
                <a:solidFill>
                  <a:schemeClr val="bg2">
                    <a:lumMod val="25000"/>
                  </a:schemeClr>
                </a:solidFill>
                <a:latin typeface="微软雅黑" panose="020b0503020204020204" charset="-122"/>
                <a:ea typeface="微软雅黑"/>
                <a:sym typeface="+mn-ea"/>
              </a:rPr>
              <a:t>（</a:t>
            </a:r>
            <a:r>
              <a:rPr lang="zh-CN" altLang="en-US" sz="2000" b="1" u="sng">
                <a:solidFill>
                  <a:srgbClr val="C00000"/>
                </a:solidFill>
                <a:latin typeface="微软雅黑" panose="020b0503020204020204" charset="-122"/>
                <a:ea typeface="微软雅黑"/>
                <a:sym typeface="+mn-ea"/>
              </a:rPr>
              <a:t>从个别推出一般</a:t>
            </a:r>
            <a:r>
              <a:rPr lang="zh-CN" altLang="en-US" sz="2000" b="1">
                <a:solidFill>
                  <a:schemeClr val="bg2">
                    <a:lumMod val="25000"/>
                  </a:schemeClr>
                </a:solidFill>
                <a:latin typeface="微软雅黑" panose="020b0503020204020204" charset="-122"/>
                <a:ea typeface="微软雅黑"/>
                <a:sym typeface="+mn-ea"/>
              </a:rPr>
              <a:t>）</a:t>
            </a:r>
            <a:endParaRPr lang="zh-CN" altLang="en-US" sz="2000" b="1">
              <a:solidFill>
                <a:schemeClr val="bg2">
                  <a:lumMod val="25000"/>
                </a:schemeClr>
              </a:solidFill>
              <a:latin typeface="微软雅黑" panose="020b0503020204020204" charset="-122"/>
              <a:ea typeface="微软雅黑"/>
              <a:sym typeface="+mn-ea"/>
            </a:endParaRPr>
          </a:p>
        </p:txBody>
      </p:sp>
      <p:sp>
        <p:nvSpPr>
          <p:cNvPr id="51" name="文本框 50" title=""/>
          <p:cNvSpPr txBox="1"/>
          <p:nvPr>
            <p:custDataLst>
              <p:tags r:id="rId55"/>
            </p:custDataLst>
          </p:nvPr>
        </p:nvSpPr>
        <p:spPr>
          <a:xfrm>
            <a:off x="2773045" y="5815965"/>
            <a:ext cx="3464560" cy="398780"/>
          </a:xfrm>
          <a:prstGeom prst="rect">
            <a:avLst/>
          </a:prstGeom>
          <a:noFill/>
        </p:spPr>
        <p:txBody>
          <a:bodyPr wrap="square" rtlCol="0" anchor="t">
            <a:spAutoFit/>
          </a:bodyPr>
          <a:lstStyle/>
          <a:p>
            <a:r>
              <a:rPr lang="zh-CN" altLang="en-US" sz="2000" b="1">
                <a:solidFill>
                  <a:schemeClr val="bg2">
                    <a:lumMod val="25000"/>
                  </a:schemeClr>
                </a:solidFill>
                <a:latin typeface="微软雅黑" panose="020b0503020204020204" charset="-122"/>
                <a:ea typeface="微软雅黑"/>
                <a:sym typeface="+mn-ea"/>
              </a:rPr>
              <a:t>（</a:t>
            </a:r>
            <a:r>
              <a:rPr lang="zh-CN" altLang="en-US" sz="2000" b="1" u="sng">
                <a:solidFill>
                  <a:srgbClr val="C00000"/>
                </a:solidFill>
                <a:latin typeface="微软雅黑" panose="020b0503020204020204" charset="-122"/>
                <a:ea typeface="微软雅黑"/>
                <a:sym typeface="+mn-ea"/>
              </a:rPr>
              <a:t>从一个个别到另一个个别</a:t>
            </a:r>
            <a:r>
              <a:rPr lang="zh-CN" altLang="en-US" sz="2000" b="1">
                <a:solidFill>
                  <a:schemeClr val="bg2">
                    <a:lumMod val="25000"/>
                  </a:schemeClr>
                </a:solidFill>
                <a:latin typeface="微软雅黑" panose="020b0503020204020204" charset="-122"/>
                <a:ea typeface="微软雅黑"/>
                <a:sym typeface="+mn-ea"/>
              </a:rPr>
              <a:t>）</a:t>
            </a:r>
            <a:endParaRPr lang="zh-CN" altLang="en-US" sz="2000" b="1">
              <a:solidFill>
                <a:schemeClr val="bg2">
                  <a:lumMod val="25000"/>
                </a:schemeClr>
              </a:solidFill>
              <a:latin typeface="微软雅黑" panose="020b0503020204020204" charset="-122"/>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diamond(in)">
                                      <p:cBhvr>
                                        <p:cTn id="26" dur="2000"/>
                                        <p:tgtEl>
                                          <p:spTgt spid="49"/>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blinds(horizontal)">
                                      <p:cBhvr>
                                        <p:cTn id="37" dur="500"/>
                                        <p:tgtEl>
                                          <p:spTgt spid="50"/>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blinds(horizontal)">
                                      <p:cBhvr>
                                        <p:cTn id="48" dur="500"/>
                                        <p:tgtEl>
                                          <p:spTgt spid="51"/>
                                        </p:tgtEl>
                                      </p:cBhvr>
                                    </p:animEffect>
                                  </p:childTnLst>
                                </p:cTn>
                              </p:par>
                            </p:childTnLst>
                          </p:cTn>
                        </p:par>
                      </p:childTnLst>
                    </p:cTn>
                  </p:par>
                  <p:par>
                    <p:cTn id="49" fill="hold" nodeType="clickPar">
                      <p:stCondLst>
                        <p:cond delay="indefinite"/>
                      </p:stCondLst>
                      <p:childTnLst>
                        <p:par>
                          <p:cTn id="50" fill="hold">
                            <p:stCondLst>
                              <p:cond delay="0"/>
                            </p:stCondLst>
                            <p:childTnLst>
                              <p:par>
                                <p:cTn id="51" presetID="55" presetClass="entr" presetSubtype="0"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ppt_w</p:attrName>
                                        </p:attrNameLst>
                                      </p:cBhvr>
                                      <p:tavLst>
                                        <p:tav tm="0">
                                          <p:val>
                                            <p:strVal val="#ppt_w*0.70"/>
                                          </p:val>
                                        </p:tav>
                                        <p:tav tm="100000">
                                          <p:val>
                                            <p:strVal val="#ppt_w"/>
                                          </p:val>
                                        </p:tav>
                                      </p:tavLst>
                                    </p:anim>
                                    <p:anim calcmode="lin" valueType="num">
                                      <p:cBhvr>
                                        <p:cTn id="54" dur="1000" fill="hold"/>
                                        <p:tgtEl>
                                          <p:spTgt spid="16"/>
                                        </p:tgtEl>
                                        <p:attrNameLst>
                                          <p:attrName>ppt_h</p:attrName>
                                        </p:attrNameLst>
                                      </p:cBhvr>
                                      <p:tavLst>
                                        <p:tav tm="0">
                                          <p:val>
                                            <p:strVal val="#ppt_h"/>
                                          </p:val>
                                        </p:tav>
                                        <p:tav tm="100000">
                                          <p:val>
                                            <p:strVal val="#ppt_h"/>
                                          </p:val>
                                        </p:tav>
                                      </p:tavLst>
                                    </p:anim>
                                    <p:animEffect transition="in" filter="fade">
                                      <p:cBhvr>
                                        <p:cTn id="55" dur="1000"/>
                                        <p:tgtEl>
                                          <p:spTgt spid="16"/>
                                        </p:tgtEl>
                                      </p:cBhvr>
                                    </p:animEffect>
                                  </p:childTnLst>
                                </p:cTn>
                              </p:par>
                            </p:childTnLst>
                          </p:cTn>
                        </p:par>
                      </p:childTnLst>
                    </p:cTn>
                  </p:par>
                  <p:par>
                    <p:cTn id="56" fill="hold" nodeType="clickPar">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ppt_x"/>
                                          </p:val>
                                        </p:tav>
                                        <p:tav tm="100000">
                                          <p:val>
                                            <p:strVal val="#ppt_x"/>
                                          </p:val>
                                        </p:tav>
                                      </p:tavLst>
                                    </p:anim>
                                    <p:anim calcmode="lin" valueType="num">
                                      <p:cBhvr additive="base">
                                        <p:cTn id="6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ppt_x"/>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p:stCondLst>
                              <p:cond delay="0"/>
                            </p:stCondLst>
                            <p:childTnLst>
                              <p:par>
                                <p:cTn id="88" presetID="4" presetClass="entr" presetSubtype="16" fill="hold"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box(in)">
                                      <p:cBhvr>
                                        <p:cTn id="90" dur="2000"/>
                                        <p:tgtEl>
                                          <p:spTgt spid="7"/>
                                        </p:tgtEl>
                                      </p:cBhvr>
                                    </p:animEffect>
                                  </p:childTnLst>
                                </p:cTn>
                              </p:par>
                            </p:childTnLst>
                          </p:cTn>
                        </p:par>
                      </p:childTnLst>
                    </p:cTn>
                  </p:par>
                  <p:par>
                    <p:cTn id="91" fill="hold" nodeType="clickPar">
                      <p:stCondLst>
                        <p:cond delay="indefinite"/>
                      </p:stCondLst>
                      <p:childTnLst>
                        <p:par>
                          <p:cTn id="92" fill="hold">
                            <p:stCondLst>
                              <p:cond delay="0"/>
                            </p:stCondLst>
                            <p:childTnLst>
                              <p:par>
                                <p:cTn id="93" presetID="4" presetClass="entr" presetSubtype="16" fill="hold"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box(in)">
                                      <p:cBhvr>
                                        <p:cTn id="95" dur="2000"/>
                                        <p:tgtEl>
                                          <p:spTgt spid="30"/>
                                        </p:tgtEl>
                                      </p:cBhvr>
                                    </p:animEffect>
                                  </p:childTnLst>
                                </p:cTn>
                              </p:par>
                            </p:childTnLst>
                          </p:cTn>
                        </p:par>
                      </p:childTnLst>
                    </p:cTn>
                  </p:par>
                  <p:par>
                    <p:cTn id="96" fill="hold" nodeType="clickPar">
                      <p:stCondLst>
                        <p:cond delay="indefinite"/>
                      </p:stCondLst>
                      <p:childTnLst>
                        <p:par>
                          <p:cTn id="97" fill="hold">
                            <p:stCondLst>
                              <p:cond delay="0"/>
                            </p:stCondLst>
                            <p:childTnLst>
                              <p:par>
                                <p:cTn id="98" presetID="4" presetClass="entr" presetSubtype="16" fill="hold" grpId="0" nodeType="click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box(in)">
                                      <p:cBhvr>
                                        <p:cTn id="100" dur="2000"/>
                                        <p:tgtEl>
                                          <p:spTgt spid="31"/>
                                        </p:tgtEl>
                                      </p:cBhvr>
                                    </p:animEffect>
                                  </p:childTnLst>
                                </p:cTn>
                              </p:par>
                            </p:childTnLst>
                          </p:cTn>
                        </p:par>
                      </p:childTnLst>
                    </p:cTn>
                  </p:par>
                  <p:par>
                    <p:cTn id="101" fill="hold" nodeType="clickPar">
                      <p:stCondLst>
                        <p:cond delay="indefinite"/>
                      </p:stCondLst>
                      <p:childTnLst>
                        <p:par>
                          <p:cTn id="102" fill="hold">
                            <p:stCondLst>
                              <p:cond delay="0"/>
                            </p:stCondLst>
                            <p:childTnLst>
                              <p:par>
                                <p:cTn id="103" presetID="4" presetClass="entr" presetSubtype="16" fill="hold" nodeType="click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box(in)">
                                      <p:cBhvr>
                                        <p:cTn id="105" dur="2000"/>
                                        <p:tgtEl>
                                          <p:spTgt spid="40"/>
                                        </p:tgtEl>
                                      </p:cBhvr>
                                    </p:animEffect>
                                  </p:childTnLst>
                                </p:cTn>
                              </p:par>
                            </p:childTnLst>
                          </p:cTn>
                        </p:par>
                      </p:childTnLst>
                    </p:cTn>
                  </p:par>
                  <p:par>
                    <p:cTn id="106" fill="hold" nodeType="clickPar">
                      <p:stCondLst>
                        <p:cond delay="indefinite"/>
                      </p:stCondLst>
                      <p:childTnLst>
                        <p:par>
                          <p:cTn id="107" fill="hold">
                            <p:stCondLst>
                              <p:cond delay="0"/>
                            </p:stCondLst>
                            <p:childTnLst>
                              <p:par>
                                <p:cTn id="108" presetID="4" presetClass="entr" presetSubtype="16" fill="hold" nodeType="click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box(in)">
                                      <p:cBhvr>
                                        <p:cTn id="110" dur="2000"/>
                                        <p:tgtEl>
                                          <p:spTgt spid="39"/>
                                        </p:tgtEl>
                                      </p:cBhvr>
                                    </p:animEffect>
                                  </p:childTnLst>
                                </p:cTn>
                              </p:par>
                            </p:childTnLst>
                          </p:cTn>
                        </p:par>
                      </p:childTnLst>
                    </p:cTn>
                  </p:par>
                  <p:par>
                    <p:cTn id="111" fill="hold" nodeType="clickPar">
                      <p:stCondLst>
                        <p:cond delay="indefinite"/>
                      </p:stCondLst>
                      <p:childTnLst>
                        <p:par>
                          <p:cTn id="112" fill="hold">
                            <p:stCondLst>
                              <p:cond delay="0"/>
                            </p:stCondLst>
                            <p:childTnLst>
                              <p:par>
                                <p:cTn id="113" presetID="4" presetClass="entr" presetSubtype="16" fill="hold" grpId="0" nodeType="click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box(in)">
                                      <p:cBhvr>
                                        <p:cTn id="115" dur="2000"/>
                                        <p:tgtEl>
                                          <p:spTgt spid="42"/>
                                        </p:tgtEl>
                                      </p:cBhvr>
                                    </p:animEffect>
                                  </p:childTnLst>
                                </p:cTn>
                              </p:par>
                            </p:childTnLst>
                          </p:cTn>
                        </p:par>
                      </p:childTnLst>
                    </p:cTn>
                  </p:par>
                  <p:par>
                    <p:cTn id="116" fill="hold" nodeType="clickPar">
                      <p:stCondLst>
                        <p:cond delay="indefinite"/>
                      </p:stCondLst>
                      <p:childTnLst>
                        <p:par>
                          <p:cTn id="117" fill="hold">
                            <p:stCondLst>
                              <p:cond delay="0"/>
                            </p:stCondLst>
                            <p:childTnLst>
                              <p:par>
                                <p:cTn id="118" presetID="4" presetClass="entr" presetSubtype="16" fill="hold" grpId="0" nodeType="click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box(in)">
                                      <p:cBhvr>
                                        <p:cTn id="120"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31" grpId="0" animBg="1"/>
      <p:bldP spid="42" grpId="0" animBg="1"/>
      <p:bldP spid="43"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0"/>
          <a:stretch>
            <a:fillRect/>
          </a:stretch>
        </a:blipFill>
        <a:effectLst/>
      </p:bgPr>
    </p:bg>
    <p:spTree>
      <p:nvGrpSpPr>
        <p:cNvPr id="1" name=""/>
        <p:cNvGrpSpPr/>
        <p:nvPr>
          <p:custDataLst>
            <p:tags r:id="rId3"/>
          </p:custDataLst>
        </p:nvPr>
      </p:nvGrpSpPr>
      <p:grpSpPr>
        <a:xfrm>
          <a:off x="0" y="0"/>
          <a:ext cx="0" cy="0"/>
        </a:xfrm>
      </p:grpSpPr>
      <p:sp>
        <p:nvSpPr>
          <p:cNvPr id="4" name="矩形 3" title=""/>
          <p:cNvSpPr/>
          <p:nvPr>
            <p:custDataLst>
              <p:tags r:id="rId4"/>
            </p:custDataLst>
          </p:nvPr>
        </p:nvSpPr>
        <p:spPr>
          <a:xfrm>
            <a:off x="296519" y="342900"/>
            <a:ext cx="11598963" cy="6172200"/>
          </a:xfrm>
          <a:prstGeom prst="rect">
            <a:avLst/>
          </a:prstGeom>
          <a:noFill/>
          <a:ln>
            <a:no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94B0C2"/>
              </a:solidFill>
              <a:effectLst/>
              <a:uLnTx/>
              <a:uFillTx/>
              <a:latin typeface="等线" panose="02010600030101010101" charset="-122"/>
              <a:ea typeface="等线" panose="02010600030101010101" charset="-122"/>
              <a:cs typeface="+mn-cs"/>
            </a:endParaRPr>
          </a:p>
        </p:txBody>
      </p:sp>
      <p:sp>
        <p:nvSpPr>
          <p:cNvPr id="10" name="椭圆 9" title=""/>
          <p:cNvSpPr/>
          <p:nvPr>
            <p:custDataLst>
              <p:tags r:id="rId5"/>
            </p:custDataLst>
          </p:nvPr>
        </p:nvSpPr>
        <p:spPr>
          <a:xfrm>
            <a:off x="6640452" y="2003634"/>
            <a:ext cx="188714" cy="188714"/>
          </a:xfrm>
          <a:prstGeom prst="ellipse">
            <a:avLst/>
          </a:prstGeom>
          <a:solidFill>
            <a:srgbClr val="94B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title=""/>
          <p:cNvSpPr/>
          <p:nvPr>
            <p:custDataLst>
              <p:tags r:id="rId6"/>
            </p:custDataLst>
          </p:nvPr>
        </p:nvSpPr>
        <p:spPr>
          <a:xfrm>
            <a:off x="6640452" y="3822930"/>
            <a:ext cx="188714" cy="188714"/>
          </a:xfrm>
          <a:prstGeom prst="ellipse">
            <a:avLst/>
          </a:prstGeom>
          <a:solidFill>
            <a:srgbClr val="94B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title=""/>
          <p:cNvSpPr txBox="1"/>
          <p:nvPr>
            <p:custDataLst>
              <p:tags r:id="rId7"/>
            </p:custDataLst>
          </p:nvPr>
        </p:nvSpPr>
        <p:spPr>
          <a:xfrm>
            <a:off x="296545" y="1259205"/>
            <a:ext cx="11439525" cy="1914525"/>
          </a:xfrm>
          <a:prstGeom prst="rect">
            <a:avLst/>
          </a:prstGeom>
          <a:noFill/>
          <a:ln>
            <a:solidFill>
              <a:schemeClr val="accent1"/>
            </a:solidFill>
          </a:ln>
        </p:spPr>
        <p:txBody>
          <a:bodyPr wrap="square" rtlCol="0">
            <a:spAutoFit/>
          </a:bodyPr>
          <a:lstStyle/>
          <a:p>
            <a:pPr fontAlgn="auto">
              <a:lnSpc>
                <a:spcPts val="4740"/>
              </a:lnSpc>
            </a:pPr>
            <a:r>
              <a:rPr lang="en-US" altLang="zh-CN" sz="3600" b="1">
                <a:latin typeface="方正粗黑宋简体" panose="02000000000000000000" charset="-122"/>
                <a:ea typeface="方正粗黑宋简体" panose="02000000000000000000" charset="-122"/>
                <a:cs typeface="方正粗黑宋简体" panose="02000000000000000000" charset="-122"/>
              </a:rPr>
              <a:t>      </a:t>
            </a:r>
            <a:r>
              <a:rPr lang="zh-CN" altLang="en-US" sz="3600" b="1">
                <a:latin typeface="方正粗黑宋简体" panose="02000000000000000000" charset="-122"/>
                <a:ea typeface="方正粗黑宋简体" panose="02000000000000000000" charset="-122"/>
                <a:cs typeface="方正粗黑宋简体" panose="02000000000000000000" charset="-122"/>
              </a:rPr>
              <a:t>由</a:t>
            </a:r>
            <a:r>
              <a:rPr lang="zh-CN" altLang="en-US" sz="3600" b="1" u="sng">
                <a:solidFill>
                  <a:srgbClr val="C00000"/>
                </a:solidFill>
                <a:latin typeface="方正粗黑宋简体" panose="02000000000000000000" charset="-122"/>
                <a:ea typeface="方正粗黑宋简体" panose="02000000000000000000" charset="-122"/>
                <a:cs typeface="方正粗黑宋简体" panose="02000000000000000000" charset="-122"/>
              </a:rPr>
              <a:t>一般性</a:t>
            </a:r>
            <a:r>
              <a:rPr lang="zh-CN" altLang="en-US" sz="3600" b="1">
                <a:latin typeface="方正粗黑宋简体" panose="02000000000000000000" charset="-122"/>
                <a:ea typeface="方正粗黑宋简体" panose="02000000000000000000" charset="-122"/>
                <a:cs typeface="方正粗黑宋简体" panose="02000000000000000000" charset="-122"/>
              </a:rPr>
              <a:t>前提推出</a:t>
            </a:r>
            <a:r>
              <a:rPr lang="zh-CN" altLang="en-US" sz="3600" b="1" u="sng">
                <a:solidFill>
                  <a:srgbClr val="C00000"/>
                </a:solidFill>
                <a:latin typeface="方正粗黑宋简体" panose="02000000000000000000" charset="-122"/>
                <a:ea typeface="方正粗黑宋简体" panose="02000000000000000000" charset="-122"/>
                <a:cs typeface="方正粗黑宋简体" panose="02000000000000000000" charset="-122"/>
              </a:rPr>
              <a:t>特殊性（个别性）</a:t>
            </a:r>
            <a:r>
              <a:rPr lang="zh-CN" altLang="en-US" sz="3600" b="1">
                <a:latin typeface="方正粗黑宋简体" panose="02000000000000000000" charset="-122"/>
                <a:ea typeface="方正粗黑宋简体" panose="02000000000000000000" charset="-122"/>
                <a:cs typeface="方正粗黑宋简体" panose="02000000000000000000" charset="-122"/>
              </a:rPr>
              <a:t>结论的推理。</a:t>
            </a:r>
            <a:endParaRPr lang="zh-CN" altLang="en-US" sz="3600" b="1">
              <a:latin typeface="方正粗黑宋简体" panose="02000000000000000000" charset="-122"/>
              <a:ea typeface="方正粗黑宋简体" panose="02000000000000000000" charset="-122"/>
              <a:cs typeface="方正粗黑宋简体" panose="02000000000000000000" charset="-122"/>
            </a:endParaRPr>
          </a:p>
          <a:p>
            <a:pPr fontAlgn="auto">
              <a:lnSpc>
                <a:spcPts val="4740"/>
              </a:lnSpc>
            </a:pPr>
            <a:r>
              <a:rPr lang="en-US" altLang="zh-CN" sz="3600" b="1">
                <a:latin typeface="方正粗黑宋简体" panose="02000000000000000000" charset="-122"/>
                <a:ea typeface="方正粗黑宋简体" panose="02000000000000000000" charset="-122"/>
                <a:cs typeface="方正粗黑宋简体" panose="02000000000000000000" charset="-122"/>
              </a:rPr>
              <a:t>       </a:t>
            </a:r>
            <a:r>
              <a:rPr lang="zh-CN" altLang="en-US" sz="3600" b="1">
                <a:latin typeface="方正粗黑宋简体" panose="02000000000000000000" charset="-122"/>
                <a:ea typeface="方正粗黑宋简体" panose="02000000000000000000" charset="-122"/>
                <a:cs typeface="方正粗黑宋简体" panose="02000000000000000000" charset="-122"/>
              </a:rPr>
              <a:t>演绎推理要得到必然真的结论，必须具备前提真实和形式正确两个条件。</a:t>
            </a:r>
            <a:endParaRPr lang="zh-CN" altLang="en-US" sz="3600" b="1">
              <a:latin typeface="方正粗黑宋简体" panose="02000000000000000000" charset="-122"/>
              <a:ea typeface="方正粗黑宋简体" panose="02000000000000000000" charset="-122"/>
              <a:cs typeface="方正粗黑宋简体" panose="02000000000000000000" charset="-122"/>
            </a:endParaRPr>
          </a:p>
        </p:txBody>
      </p:sp>
      <p:sp>
        <p:nvSpPr>
          <p:cNvPr id="6" name="文本框 5" title=""/>
          <p:cNvSpPr txBox="1"/>
          <p:nvPr>
            <p:custDataLst>
              <p:tags r:id="rId8"/>
            </p:custDataLst>
          </p:nvPr>
        </p:nvSpPr>
        <p:spPr>
          <a:xfrm>
            <a:off x="375920" y="3917315"/>
            <a:ext cx="11439525" cy="1229995"/>
          </a:xfrm>
          <a:prstGeom prst="rect">
            <a:avLst/>
          </a:prstGeom>
          <a:noFill/>
        </p:spPr>
        <p:txBody>
          <a:bodyPr wrap="square" rtlCol="0">
            <a:spAutoFit/>
          </a:bodyPr>
          <a:lstStyle/>
          <a:p>
            <a:pPr algn="just" fontAlgn="auto">
              <a:lnSpc>
                <a:spcPts val="4440"/>
              </a:lnSpc>
              <a:buClrTx/>
              <a:buSzTx/>
              <a:buFontTx/>
            </a:pPr>
            <a:r>
              <a:rPr lang="zh-CN" altLang="en-US" sz="3600" b="1" u="sng">
                <a:solidFill>
                  <a:srgbClr val="1D41D5"/>
                </a:solidFill>
                <a:latin typeface="方正粗黑宋简体" panose="02000000000000000000" charset="-122"/>
                <a:ea typeface="方正粗黑宋简体" panose="02000000000000000000" charset="-122"/>
                <a:cs typeface="方正粗黑宋简体" panose="02000000000000000000" charset="-122"/>
              </a:rPr>
              <a:t>表现形式</a:t>
            </a:r>
            <a:endParaRPr lang="zh-CN" altLang="en-US" sz="3600" b="1" u="sng">
              <a:solidFill>
                <a:srgbClr val="1D41D5"/>
              </a:solidFill>
              <a:latin typeface="方正粗黑宋简体" panose="02000000000000000000" charset="-122"/>
              <a:ea typeface="方正粗黑宋简体" panose="02000000000000000000" charset="-122"/>
              <a:cs typeface="方正粗黑宋简体" panose="02000000000000000000" charset="-122"/>
            </a:endParaRPr>
          </a:p>
          <a:p>
            <a:pPr algn="just" fontAlgn="auto">
              <a:lnSpc>
                <a:spcPts val="4440"/>
              </a:lnSpc>
            </a:pPr>
            <a:r>
              <a:rPr lang="zh-CN" altLang="en-US" sz="3600" b="1">
                <a:latin typeface="方正粗黑宋简体" panose="02000000000000000000" charset="-122"/>
                <a:ea typeface="方正粗黑宋简体" panose="02000000000000000000" charset="-122"/>
                <a:cs typeface="方正粗黑宋简体" panose="02000000000000000000" charset="-122"/>
              </a:rPr>
              <a:t>       有三段论、假言推理</a:t>
            </a:r>
            <a:r>
              <a:rPr lang="zh-CN" altLang="en-US" sz="3600" b="1">
                <a:latin typeface="方正粗黑宋简体" panose="02000000000000000000" charset="-122"/>
                <a:ea typeface="方正粗黑宋简体" panose="02000000000000000000" charset="-122"/>
                <a:cs typeface="方正粗黑宋简体" panose="02000000000000000000" charset="-122"/>
                <a:sym typeface="+mn-ea"/>
              </a:rPr>
              <a:t>、选言推理，二难推理</a:t>
            </a:r>
            <a:r>
              <a:rPr lang="zh-CN" altLang="en-US" sz="3600" b="1">
                <a:latin typeface="方正粗黑宋简体" panose="02000000000000000000" charset="-122"/>
                <a:ea typeface="方正粗黑宋简体" panose="02000000000000000000" charset="-122"/>
                <a:cs typeface="方正粗黑宋简体" panose="02000000000000000000" charset="-122"/>
              </a:rPr>
              <a:t>等形式。</a:t>
            </a:r>
            <a:endParaRPr lang="zh-CN" altLang="en-US" sz="3600" b="1">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title=""/>
          <p:cNvSpPr txBox="1"/>
          <p:nvPr>
            <p:custDataLst>
              <p:tags r:id="rId9"/>
            </p:custDataLst>
          </p:nvPr>
        </p:nvSpPr>
        <p:spPr>
          <a:xfrm>
            <a:off x="3925570" y="342900"/>
            <a:ext cx="3655695" cy="699135"/>
          </a:xfrm>
          <a:prstGeom prst="rect">
            <a:avLst/>
          </a:prstGeom>
          <a:solidFill>
            <a:schemeClr val="accent6">
              <a:lumMod val="40000"/>
              <a:lumOff val="60000"/>
            </a:schemeClr>
          </a:solidFill>
          <a:ln w="28575">
            <a:solidFill>
              <a:srgbClr val="7030A0"/>
            </a:solidFill>
            <a:prstDash val="sysDash"/>
          </a:ln>
        </p:spPr>
        <p:txBody>
          <a:bodyPr wrap="square" rtlCol="0" anchor="t">
            <a:spAutoFit/>
          </a:bodyPr>
          <a:lstStyle/>
          <a:p>
            <a:pPr algn="just" fontAlgn="auto">
              <a:lnSpc>
                <a:spcPts val="4740"/>
              </a:lnSpc>
            </a:pPr>
            <a:r>
              <a:rPr lang="en-US" altLang="zh-CN" sz="3600" b="1">
                <a:solidFill>
                  <a:srgbClr val="1D41D5"/>
                </a:solidFill>
                <a:latin typeface="微软雅黑" panose="020b0503020204020204" charset="-122"/>
                <a:ea typeface="微软雅黑"/>
                <a:cs typeface="方正粗黑宋简体" panose="02000000000000000000" charset="-122"/>
                <a:sym typeface="+mn-ea"/>
              </a:rPr>
              <a:t> </a:t>
            </a:r>
            <a:r>
              <a:rPr lang="zh-CN" altLang="en-US" sz="3600" b="1">
                <a:solidFill>
                  <a:srgbClr val="1D41D5"/>
                </a:solidFill>
                <a:latin typeface="微软雅黑" panose="020b0503020204020204" charset="-122"/>
                <a:ea typeface="微软雅黑"/>
                <a:cs typeface="方正粗黑宋简体" panose="02000000000000000000" charset="-122"/>
                <a:sym typeface="+mn-ea"/>
              </a:rPr>
              <a:t>（一）演绎推理</a:t>
            </a:r>
            <a:endParaRPr lang="zh-CN" altLang="en-US" sz="3600" b="1">
              <a:solidFill>
                <a:srgbClr val="1D41D5"/>
              </a:solidFill>
              <a:latin typeface="微软雅黑" panose="020b0503020204020204" charset="-122"/>
              <a:ea typeface="微软雅黑"/>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44033" name="文本框 2" title=""/>
          <p:cNvSpPr/>
          <p:nvPr>
            <p:custDataLst>
              <p:tags r:id="rId3"/>
            </p:custDataLst>
          </p:nvPr>
        </p:nvSpPr>
        <p:spPr>
          <a:xfrm>
            <a:off x="827692" y="292117"/>
            <a:ext cx="6942619" cy="660400"/>
          </a:xfrm>
          <a:prstGeom prst="rect">
            <a:avLst/>
          </a:prstGeom>
          <a:noFill/>
          <a:ln w="9525">
            <a:noFill/>
          </a:ln>
        </p:spPr>
        <p:txBody>
          <a:bodyPr lIns="91435" tIns="45717" rIns="91435" bIns="45717" anchor="t" anchorCtr="0">
            <a:spAutoFit/>
          </a:bodyPr>
          <a:lstStyle/>
          <a:p>
            <a:pPr defTabSz="863600"/>
            <a:r>
              <a:rPr lang="zh-CN" altLang="en-US" sz="3705" b="1">
                <a:solidFill>
                  <a:srgbClr val="C00000"/>
                </a:solidFill>
                <a:latin typeface="微软雅黑" panose="020b0503020204020204" charset="-122"/>
                <a:ea typeface="微软雅黑"/>
              </a:rPr>
              <a:t>演绎推理（一般到个别）</a:t>
            </a:r>
            <a:endParaRPr lang="zh-CN" altLang="en-US" sz="3705" b="1">
              <a:solidFill>
                <a:srgbClr val="C00000"/>
              </a:solidFill>
              <a:latin typeface="微软雅黑" panose="020b0503020204020204" charset="-122"/>
              <a:ea typeface="微软雅黑"/>
            </a:endParaRPr>
          </a:p>
        </p:txBody>
      </p:sp>
      <p:sp>
        <p:nvSpPr>
          <p:cNvPr id="44034" name="文本框 3" title=""/>
          <p:cNvSpPr/>
          <p:nvPr>
            <p:custDataLst>
              <p:tags r:id="rId4"/>
            </p:custDataLst>
          </p:nvPr>
        </p:nvSpPr>
        <p:spPr>
          <a:xfrm>
            <a:off x="776996" y="952770"/>
            <a:ext cx="10470203" cy="1557655"/>
          </a:xfrm>
          <a:prstGeom prst="rect">
            <a:avLst/>
          </a:prstGeom>
          <a:noFill/>
          <a:ln w="9525">
            <a:noFill/>
          </a:ln>
        </p:spPr>
        <p:txBody>
          <a:bodyPr lIns="91435" tIns="45717" rIns="91435" bIns="45717" anchor="t" anchorCtr="0">
            <a:spAutoFit/>
          </a:bodyPr>
          <a:lstStyle/>
          <a:p>
            <a:pPr marL="431800" indent="-431800" defTabSz="863600">
              <a:buFont typeface="Wingdings" panose="05000000000000000000" pitchFamily="2" charset="2"/>
              <a:buChar char="u"/>
            </a:pPr>
            <a:r>
              <a:rPr lang="zh-CN" altLang="en-US" sz="3175" b="1">
                <a:latin typeface="黑体" panose="02010609060101010101" pitchFamily="49" charset="-122"/>
                <a:ea typeface="黑体" panose="02010609060101010101" pitchFamily="49" charset="-122"/>
              </a:rPr>
              <a:t>物以稀为贵，</a:t>
            </a:r>
            <a:endParaRPr lang="zh-CN" altLang="en-US" sz="3175" b="1">
              <a:latin typeface="黑体" panose="02010609060101010101" pitchFamily="49" charset="-122"/>
              <a:ea typeface="黑体" panose="02010609060101010101" pitchFamily="49" charset="-122"/>
            </a:endParaRPr>
          </a:p>
          <a:p>
            <a:pPr marL="431800" indent="-431800" defTabSz="863600">
              <a:buFont typeface="Wingdings" panose="05000000000000000000" pitchFamily="2" charset="2"/>
              <a:buChar char="u"/>
            </a:pPr>
            <a:r>
              <a:rPr lang="zh-CN" altLang="en-US" sz="3175" b="1">
                <a:latin typeface="黑体" panose="02010609060101010101" pitchFamily="49" charset="-122"/>
                <a:ea typeface="黑体" panose="02010609060101010101" pitchFamily="49" charset="-122"/>
              </a:rPr>
              <a:t>白菜是物，</a:t>
            </a:r>
            <a:endParaRPr lang="zh-CN" altLang="en-US" sz="3175" b="1">
              <a:latin typeface="黑体" panose="02010609060101010101" pitchFamily="49" charset="-122"/>
              <a:ea typeface="黑体" panose="02010609060101010101" pitchFamily="49" charset="-122"/>
            </a:endParaRPr>
          </a:p>
          <a:p>
            <a:pPr marL="431800" indent="-431800" defTabSz="863600">
              <a:buFont typeface="Wingdings" panose="05000000000000000000" pitchFamily="2" charset="2"/>
              <a:buChar char="u"/>
            </a:pPr>
            <a:r>
              <a:rPr lang="zh-CN" altLang="en-US" sz="3175" b="1">
                <a:latin typeface="黑体" panose="02010609060101010101" pitchFamily="49" charset="-122"/>
                <a:ea typeface="黑体" panose="02010609060101010101" pitchFamily="49" charset="-122"/>
              </a:rPr>
              <a:t>所以白菜以稀为贵</a:t>
            </a:r>
            <a:endParaRPr lang="zh-CN" altLang="en-US" sz="3175" b="1">
              <a:latin typeface="黑体" panose="02010609060101010101" pitchFamily="49" charset="-122"/>
              <a:ea typeface="黑体" panose="02010609060101010101" pitchFamily="49" charset="-122"/>
            </a:endParaRPr>
          </a:p>
        </p:txBody>
      </p:sp>
      <p:sp>
        <p:nvSpPr>
          <p:cNvPr id="44035" name="文本框 4" title=""/>
          <p:cNvSpPr/>
          <p:nvPr>
            <p:custDataLst>
              <p:tags r:id="rId5"/>
            </p:custDataLst>
          </p:nvPr>
        </p:nvSpPr>
        <p:spPr>
          <a:xfrm>
            <a:off x="5229860" y="1340485"/>
            <a:ext cx="5493385" cy="579120"/>
          </a:xfrm>
          <a:prstGeom prst="rect">
            <a:avLst/>
          </a:prstGeom>
          <a:solidFill>
            <a:schemeClr val="accent6">
              <a:lumMod val="40000"/>
              <a:lumOff val="60000"/>
            </a:schemeClr>
          </a:solidFill>
          <a:ln w="9525">
            <a:noFill/>
          </a:ln>
        </p:spPr>
        <p:txBody>
          <a:bodyPr wrap="square" lIns="91435" tIns="45717" rIns="91435" bIns="45717" anchor="t" anchorCtr="0">
            <a:spAutoFit/>
          </a:bodyPr>
          <a:lstStyle/>
          <a:p>
            <a:pPr defTabSz="863600"/>
            <a:r>
              <a:rPr lang="zh-CN" altLang="en-US" sz="3175" b="1">
                <a:latin typeface="微软雅黑" panose="020b0503020204020204" charset="-122"/>
                <a:ea typeface="微软雅黑"/>
                <a:cs typeface="微软雅黑" panose="020b0503020204020204" charset="-122"/>
                <a:sym typeface="Wingdings" panose="05000000000000000000" pitchFamily="2" charset="2"/>
              </a:rPr>
              <a:t>结论“白菜”是“物”的一种</a:t>
            </a:r>
            <a:endParaRPr lang="zh-CN" altLang="en-US" sz="3175" b="1">
              <a:latin typeface="微软雅黑" panose="020b0503020204020204" charset="-122"/>
              <a:ea typeface="微软雅黑"/>
              <a:cs typeface="微软雅黑" panose="020b0503020204020204" charset="-122"/>
              <a:sym typeface="Wingdings" panose="05000000000000000000" pitchFamily="2" charset="2"/>
            </a:endParaRPr>
          </a:p>
        </p:txBody>
      </p:sp>
      <p:sp>
        <p:nvSpPr>
          <p:cNvPr id="44036" name="文本框 5" title=""/>
          <p:cNvSpPr/>
          <p:nvPr>
            <p:custDataLst>
              <p:tags r:id="rId6"/>
            </p:custDataLst>
          </p:nvPr>
        </p:nvSpPr>
        <p:spPr>
          <a:xfrm>
            <a:off x="1196340" y="2510155"/>
            <a:ext cx="7629525" cy="579120"/>
          </a:xfrm>
          <a:prstGeom prst="rect">
            <a:avLst/>
          </a:prstGeom>
          <a:solidFill>
            <a:schemeClr val="accent6">
              <a:lumMod val="40000"/>
              <a:lumOff val="60000"/>
            </a:schemeClr>
          </a:solidFill>
          <a:ln w="9525">
            <a:noFill/>
          </a:ln>
        </p:spPr>
        <p:txBody>
          <a:bodyPr wrap="square" lIns="91435" tIns="45717" rIns="91435" bIns="45717" anchor="t" anchorCtr="0">
            <a:spAutoFit/>
          </a:bodyPr>
          <a:lstStyle/>
          <a:p>
            <a:pPr defTabSz="863600"/>
            <a:r>
              <a:rPr lang="zh-CN" altLang="en-US" sz="3175" b="1">
                <a:solidFill>
                  <a:srgbClr val="1F2DA8"/>
                </a:solidFill>
                <a:latin typeface="微软雅黑" panose="020b0503020204020204" charset="-122"/>
                <a:ea typeface="微软雅黑"/>
              </a:rPr>
              <a:t>演绎推理的结论涉及的范围没有超出前提。</a:t>
            </a:r>
            <a:endParaRPr lang="zh-CN" altLang="en-US" sz="3175" b="1">
              <a:solidFill>
                <a:srgbClr val="1F2DA8"/>
              </a:solidFill>
              <a:latin typeface="微软雅黑" panose="020b0503020204020204" charset="-122"/>
              <a:ea typeface="微软雅黑"/>
            </a:endParaRPr>
          </a:p>
        </p:txBody>
      </p:sp>
      <p:sp>
        <p:nvSpPr>
          <p:cNvPr id="44037" name="文本框 7" title=""/>
          <p:cNvSpPr/>
          <p:nvPr>
            <p:custDataLst>
              <p:tags r:id="rId7"/>
            </p:custDataLst>
          </p:nvPr>
        </p:nvSpPr>
        <p:spPr>
          <a:xfrm>
            <a:off x="903733" y="3731365"/>
            <a:ext cx="10218234" cy="1263015"/>
          </a:xfrm>
          <a:prstGeom prst="rect">
            <a:avLst/>
          </a:prstGeom>
          <a:noFill/>
          <a:ln w="9525">
            <a:noFill/>
          </a:ln>
        </p:spPr>
        <p:txBody>
          <a:bodyPr lIns="91435" tIns="45717" rIns="91435" bIns="45717" anchor="t" anchorCtr="0">
            <a:spAutoFit/>
          </a:bodyPr>
          <a:lstStyle/>
          <a:p>
            <a:pPr marL="431800" indent="-431800" defTabSz="863600">
              <a:lnSpc>
                <a:spcPct val="120000"/>
              </a:lnSpc>
              <a:buFont typeface="Wingdings" panose="05000000000000000000" pitchFamily="2" charset="2"/>
              <a:buChar char="u"/>
            </a:pPr>
            <a:r>
              <a:rPr lang="zh-CN" altLang="en-US" sz="3175" b="1">
                <a:latin typeface="黑体" panose="02010609060101010101" pitchFamily="49" charset="-122"/>
                <a:ea typeface="黑体" panose="02010609060101010101" pitchFamily="49" charset="-122"/>
              </a:rPr>
              <a:t>前提是真的，结论一定是真的</a:t>
            </a:r>
            <a:endParaRPr lang="en-US" altLang="zh-CN" sz="3175" b="1">
              <a:latin typeface="黑体" panose="02010609060101010101" pitchFamily="49" charset="-122"/>
              <a:ea typeface="黑体" panose="02010609060101010101" pitchFamily="49" charset="-122"/>
            </a:endParaRPr>
          </a:p>
          <a:p>
            <a:pPr marL="431800" indent="-431800" defTabSz="863600">
              <a:lnSpc>
                <a:spcPct val="120000"/>
              </a:lnSpc>
              <a:buFont typeface="Wingdings" panose="05000000000000000000" pitchFamily="2" charset="2"/>
              <a:buChar char="u"/>
            </a:pPr>
            <a:r>
              <a:rPr lang="zh-CN" altLang="en-US" sz="3175" b="1">
                <a:latin typeface="黑体" panose="02010609060101010101" pitchFamily="49" charset="-122"/>
                <a:ea typeface="黑体" panose="02010609060101010101" pitchFamily="49" charset="-122"/>
              </a:rPr>
              <a:t>如果结论是假，说明前提中一定有假</a:t>
            </a:r>
            <a:endParaRPr lang="zh-CN" altLang="en-US" sz="3175" b="1">
              <a:latin typeface="黑体" panose="02010609060101010101" pitchFamily="49" charset="-122"/>
              <a:ea typeface="黑体" panose="02010609060101010101" pitchFamily="49" charset="-122"/>
            </a:endParaRPr>
          </a:p>
        </p:txBody>
      </p:sp>
      <p:sp>
        <p:nvSpPr>
          <p:cNvPr id="44038" name="文本框 8" title=""/>
          <p:cNvSpPr/>
          <p:nvPr>
            <p:custDataLst>
              <p:tags r:id="rId8"/>
            </p:custDataLst>
          </p:nvPr>
        </p:nvSpPr>
        <p:spPr>
          <a:xfrm>
            <a:off x="1196340" y="5093335"/>
            <a:ext cx="5422265" cy="643890"/>
          </a:xfrm>
          <a:prstGeom prst="rect">
            <a:avLst/>
          </a:prstGeom>
          <a:solidFill>
            <a:schemeClr val="accent6">
              <a:lumMod val="40000"/>
              <a:lumOff val="60000"/>
            </a:schemeClr>
          </a:solidFill>
          <a:ln w="9525">
            <a:noFill/>
          </a:ln>
        </p:spPr>
        <p:txBody>
          <a:bodyPr wrap="square" lIns="91435" tIns="45717" rIns="91435" bIns="45717" anchor="t" anchorCtr="0">
            <a:spAutoFit/>
          </a:bodyPr>
          <a:lstStyle/>
          <a:p>
            <a:pPr lvl="0" algn="l" defTabSz="863600">
              <a:buClrTx/>
              <a:buSzTx/>
              <a:buFontTx/>
            </a:pPr>
            <a:r>
              <a:rPr lang="zh-CN" altLang="en-US" sz="3600" b="1">
                <a:solidFill>
                  <a:srgbClr val="1F2DA8"/>
                </a:solidFill>
                <a:latin typeface="微软雅黑" panose="020b0503020204020204" charset="-122"/>
                <a:ea typeface="微软雅黑"/>
                <a:cs typeface="微软雅黑" panose="020b0503020204020204" charset="-122"/>
                <a:sym typeface="Wingdings" panose="05000000000000000000" pitchFamily="2" charset="2"/>
              </a:rPr>
              <a:t>演绎推理——必然性推理</a:t>
            </a:r>
            <a:endParaRPr lang="zh-CN" altLang="en-US" sz="3600" b="1">
              <a:solidFill>
                <a:srgbClr val="1F2DA8"/>
              </a:solidFill>
              <a:latin typeface="微软雅黑" panose="020b0503020204020204" charset="-122"/>
              <a:ea typeface="微软雅黑"/>
              <a:cs typeface="微软雅黑" panose="020b0503020204020204" charset="-122"/>
              <a:sym typeface="Wingdings" panose="05000000000000000000" pitchFamily="2" charset="2"/>
            </a:endParaRPr>
          </a:p>
        </p:txBody>
      </p:sp>
      <p:sp>
        <p:nvSpPr>
          <p:cNvPr id="44039" name="文本框 2" title=""/>
          <p:cNvSpPr/>
          <p:nvPr>
            <p:custDataLst>
              <p:tags r:id="rId9"/>
            </p:custDataLst>
          </p:nvPr>
        </p:nvSpPr>
        <p:spPr>
          <a:xfrm>
            <a:off x="903509" y="3147483"/>
            <a:ext cx="6942619" cy="660400"/>
          </a:xfrm>
          <a:prstGeom prst="rect">
            <a:avLst/>
          </a:prstGeom>
          <a:noFill/>
          <a:ln w="9525">
            <a:noFill/>
          </a:ln>
        </p:spPr>
        <p:txBody>
          <a:bodyPr lIns="91435" tIns="45717" rIns="91435" bIns="45717" anchor="t" anchorCtr="0">
            <a:spAutoFit/>
          </a:bodyPr>
          <a:lstStyle/>
          <a:p>
            <a:pPr defTabSz="863600"/>
            <a:r>
              <a:rPr lang="zh-CN" altLang="en-US" sz="3705" b="1">
                <a:solidFill>
                  <a:srgbClr val="C00000"/>
                </a:solidFill>
                <a:latin typeface="微软雅黑" panose="020b0503020204020204" charset="-122"/>
                <a:ea typeface="微软雅黑"/>
              </a:rPr>
              <a:t>演绎推理的有效形式</a:t>
            </a:r>
            <a:endParaRPr lang="zh-CN" altLang="en-US" sz="3705" b="1">
              <a:solidFill>
                <a:srgbClr val="C00000"/>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horizontal)">
                                      <p:cBhvr>
                                        <p:cTn id="7" dur="500"/>
                                        <p:tgtEl>
                                          <p:spTgt spid="4403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5"/>
                                        </p:tgtEl>
                                        <p:attrNameLst>
                                          <p:attrName>style.visibility</p:attrName>
                                        </p:attrNameLst>
                                      </p:cBhvr>
                                      <p:to>
                                        <p:strVal val="visible"/>
                                      </p:to>
                                    </p:set>
                                    <p:animEffect transition="in" filter="blinds(horizontal)">
                                      <p:cBhvr>
                                        <p:cTn id="12" dur="500"/>
                                        <p:tgtEl>
                                          <p:spTgt spid="4403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036"/>
                                        </p:tgtEl>
                                        <p:attrNameLst>
                                          <p:attrName>style.visibility</p:attrName>
                                        </p:attrNameLst>
                                      </p:cBhvr>
                                      <p:to>
                                        <p:strVal val="visible"/>
                                      </p:to>
                                    </p:set>
                                    <p:animEffect transition="in" filter="blinds(horizontal)">
                                      <p:cBhvr>
                                        <p:cTn id="17" dur="500"/>
                                        <p:tgtEl>
                                          <p:spTgt spid="44036"/>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4039"/>
                                        </p:tgtEl>
                                        <p:attrNameLst>
                                          <p:attrName>style.visibility</p:attrName>
                                        </p:attrNameLst>
                                      </p:cBhvr>
                                      <p:to>
                                        <p:strVal val="visible"/>
                                      </p:to>
                                    </p:set>
                                    <p:animEffect transition="in" filter="blinds(horizontal)">
                                      <p:cBhvr>
                                        <p:cTn id="22" dur="500"/>
                                        <p:tgtEl>
                                          <p:spTgt spid="44039"/>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4037"/>
                                        </p:tgtEl>
                                        <p:attrNameLst>
                                          <p:attrName>style.visibility</p:attrName>
                                        </p:attrNameLst>
                                      </p:cBhvr>
                                      <p:to>
                                        <p:strVal val="visible"/>
                                      </p:to>
                                    </p:set>
                                    <p:animEffect transition="in" filter="blinds(horizontal)">
                                      <p:cBhvr>
                                        <p:cTn id="27" dur="500"/>
                                        <p:tgtEl>
                                          <p:spTgt spid="4403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4038"/>
                                        </p:tgtEl>
                                        <p:attrNameLst>
                                          <p:attrName>style.visibility</p:attrName>
                                        </p:attrNameLst>
                                      </p:cBhvr>
                                      <p:to>
                                        <p:strVal val="visible"/>
                                      </p:to>
                                    </p:set>
                                    <p:animEffect transition="in" filter="blinds(horizontal)">
                                      <p:cBhvr>
                                        <p:cTn id="32" dur="500"/>
                                        <p:tgtEl>
                                          <p:spTgt spid="44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animBg="1"/>
      <p:bldP spid="44036" grpId="0" animBg="1"/>
      <p:bldP spid="44039" grpId="0"/>
      <p:bldP spid="44037" grpId="0"/>
      <p:bldP spid="44038"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1"/>
          <a:stretch>
            <a:fillRect/>
          </a:stretch>
        </a:blipFill>
        <a:effectLst/>
      </p:bgPr>
    </p:bg>
    <p:spTree>
      <p:nvGrpSpPr>
        <p:cNvPr id="1" name=""/>
        <p:cNvGrpSpPr/>
        <p:nvPr>
          <p:custDataLst>
            <p:tags r:id="rId2"/>
          </p:custDataLst>
        </p:nvPr>
      </p:nvGrpSpPr>
      <p:grpSpPr>
        <a:xfrm>
          <a:off x="0" y="0"/>
          <a:ext cx="0" cy="0"/>
        </a:xfrm>
      </p:grpSpPr>
      <p:sp>
        <p:nvSpPr>
          <p:cNvPr id="12" name="文本框 11" title=""/>
          <p:cNvSpPr txBox="1"/>
          <p:nvPr>
            <p:custDataLst>
              <p:tags r:id="rId3"/>
            </p:custDataLst>
          </p:nvPr>
        </p:nvSpPr>
        <p:spPr>
          <a:xfrm>
            <a:off x="601980" y="1164590"/>
            <a:ext cx="10988040" cy="111061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lstStyle/>
          <a:p>
            <a:pPr algn="just" fontAlgn="auto">
              <a:lnSpc>
                <a:spcPts val="3660"/>
              </a:lnSpc>
            </a:pPr>
            <a:r>
              <a:rPr lang="zh-CN" altLang="en-US" sz="3200">
                <a:solidFill>
                  <a:schemeClr val="bg2">
                    <a:lumMod val="25000"/>
                  </a:schemeClr>
                </a:solidFill>
                <a:latin typeface="微软雅黑" panose="020b0503020204020204" charset="-122"/>
                <a:ea typeface="微软雅黑"/>
              </a:rPr>
              <a:t>  </a:t>
            </a:r>
            <a:r>
              <a:rPr lang="zh-CN" altLang="en-US" sz="3600">
                <a:solidFill>
                  <a:schemeClr val="bg2">
                    <a:lumMod val="25000"/>
                  </a:schemeClr>
                </a:solidFill>
                <a:latin typeface="微软雅黑" panose="020b0503020204020204" charset="-122"/>
                <a:ea typeface="微软雅黑"/>
              </a:rPr>
              <a:t>    </a:t>
            </a:r>
            <a:r>
              <a:rPr lang="zh-CN" altLang="en-US" sz="2800" b="1">
                <a:latin typeface="微软雅黑" panose="020b0503020204020204" charset="-122"/>
                <a:ea typeface="微软雅黑"/>
                <a:cs typeface="微软雅黑" panose="020b0503020204020204" charset="-122"/>
              </a:rPr>
              <a:t>也叫</a:t>
            </a:r>
            <a:r>
              <a:rPr lang="zh-CN" altLang="en-US" sz="2800" b="1" u="sng">
                <a:solidFill>
                  <a:srgbClr val="C00000"/>
                </a:solidFill>
                <a:latin typeface="微软雅黑" panose="020b0503020204020204" charset="-122"/>
                <a:ea typeface="微软雅黑"/>
                <a:cs typeface="微软雅黑" panose="020b0503020204020204" charset="-122"/>
              </a:rPr>
              <a:t>直言推理</a:t>
            </a:r>
            <a:r>
              <a:rPr lang="zh-CN" altLang="en-US" sz="2800" b="1">
                <a:latin typeface="微软雅黑" panose="020b0503020204020204" charset="-122"/>
                <a:ea typeface="微软雅黑"/>
                <a:cs typeface="微软雅黑" panose="020b0503020204020204" charset="-122"/>
              </a:rPr>
              <a:t>，</a:t>
            </a:r>
            <a:r>
              <a:rPr lang="zh-CN" altLang="en-US" sz="2800" b="1">
                <a:solidFill>
                  <a:schemeClr val="tx1"/>
                </a:solidFill>
                <a:latin typeface="微软雅黑" panose="020b0503020204020204" charset="-122"/>
                <a:ea typeface="微软雅黑"/>
                <a:cs typeface="微软雅黑" panose="020b0503020204020204" charset="-122"/>
              </a:rPr>
              <a:t>是由两个含有一个共同项的性质判断作前提，得出一个新的性质判断为结论的演绎推理。</a:t>
            </a:r>
            <a:endParaRPr lang="zh-CN" altLang="en-US" sz="2800" b="1">
              <a:solidFill>
                <a:schemeClr val="tx1"/>
              </a:solidFill>
              <a:latin typeface="微软雅黑" panose="020b0503020204020204" charset="-122"/>
              <a:ea typeface="微软雅黑"/>
              <a:cs typeface="微软雅黑" panose="020b0503020204020204" charset="-122"/>
            </a:endParaRPr>
          </a:p>
          <a:p>
            <a:pPr algn="just" fontAlgn="auto">
              <a:lnSpc>
                <a:spcPts val="3660"/>
              </a:lnSpc>
            </a:pPr>
            <a:r>
              <a:rPr lang="en-US" altLang="zh-CN" sz="2800" b="1">
                <a:solidFill>
                  <a:srgbClr val="FF0000"/>
                </a:solidFill>
                <a:latin typeface="微软雅黑" panose="020b0503020204020204" charset="-122"/>
                <a:ea typeface="微软雅黑"/>
                <a:cs typeface="微软雅黑" panose="020b0503020204020204" charset="-122"/>
              </a:rPr>
              <a:t>       </a:t>
            </a:r>
            <a:endParaRPr lang="zh-CN" altLang="en-US" sz="2800" b="1">
              <a:solidFill>
                <a:srgbClr val="FF0000"/>
              </a:solidFill>
              <a:latin typeface="微软雅黑" panose="020b0503020204020204" charset="-122"/>
              <a:ea typeface="微软雅黑"/>
              <a:cs typeface="微软雅黑" panose="020b0503020204020204" charset="-122"/>
            </a:endParaRPr>
          </a:p>
        </p:txBody>
      </p:sp>
      <p:sp>
        <p:nvSpPr>
          <p:cNvPr id="10" name="矩形 9" title=""/>
          <p:cNvSpPr/>
          <p:nvPr>
            <p:custDataLst>
              <p:tags r:id="rId4"/>
            </p:custDataLst>
          </p:nvPr>
        </p:nvSpPr>
        <p:spPr>
          <a:xfrm>
            <a:off x="130629" y="130629"/>
            <a:ext cx="11899075" cy="6590805"/>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title=""/>
          <p:cNvSpPr txBox="1"/>
          <p:nvPr>
            <p:custDataLst>
              <p:tags r:id="rId5"/>
            </p:custDataLst>
          </p:nvPr>
        </p:nvSpPr>
        <p:spPr>
          <a:xfrm>
            <a:off x="1390650" y="298450"/>
            <a:ext cx="2152650" cy="650875"/>
          </a:xfrm>
          <a:prstGeom prst="rect">
            <a:avLst/>
          </a:prstGeom>
          <a:solidFill>
            <a:schemeClr val="accent2"/>
          </a:solidFill>
        </p:spPr>
        <p:txBody>
          <a:bodyPr wrap="square" rtlCol="0">
            <a:noAutofit/>
          </a:bodyPr>
          <a:lstStyle/>
          <a:p>
            <a:pPr lvl="0" algn="l">
              <a:buClrTx/>
              <a:buSzTx/>
              <a:buFontTx/>
            </a:pPr>
            <a:r>
              <a:rPr lang="en-US" altLang="zh-CN" sz="3600" b="1">
                <a:solidFill>
                  <a:srgbClr val="1F2DA8"/>
                </a:solidFill>
                <a:latin typeface="微软雅黑" panose="020b0503020204020204" charset="-122"/>
                <a:ea typeface="微软雅黑"/>
                <a:cs typeface="微软雅黑" panose="020b0503020204020204" charset="-122"/>
                <a:sym typeface="+mn-ea"/>
              </a:rPr>
              <a:t>1.三段论</a:t>
            </a:r>
            <a:endParaRPr lang="en-US" altLang="zh-CN" sz="3600" b="1">
              <a:solidFill>
                <a:srgbClr val="1F2DA8"/>
              </a:solidFill>
              <a:latin typeface="微软雅黑" panose="020b0503020204020204" charset="-122"/>
              <a:ea typeface="微软雅黑"/>
              <a:cs typeface="微软雅黑" panose="020b0503020204020204" charset="-122"/>
              <a:sym typeface="+mn-ea"/>
            </a:endParaRPr>
          </a:p>
        </p:txBody>
      </p:sp>
      <p:sp>
        <p:nvSpPr>
          <p:cNvPr id="5" name="文本框 4" title=""/>
          <p:cNvSpPr txBox="1"/>
          <p:nvPr>
            <p:custDataLst>
              <p:tags r:id="rId6"/>
            </p:custDataLst>
          </p:nvPr>
        </p:nvSpPr>
        <p:spPr>
          <a:xfrm>
            <a:off x="483235" y="2275205"/>
            <a:ext cx="10988040" cy="2327910"/>
          </a:xfrm>
          <a:prstGeom prst="rect">
            <a:avLst/>
          </a:prstGeom>
          <a:noFill/>
        </p:spPr>
        <p:txBody>
          <a:bodyPr wrap="square" rtlCol="0" anchor="t">
            <a:spAutoFit/>
          </a:bodyPr>
          <a:lstStyle/>
          <a:p>
            <a:pPr algn="just" fontAlgn="auto">
              <a:lnSpc>
                <a:spcPts val="4360"/>
              </a:lnSpc>
            </a:pPr>
            <a:r>
              <a:rPr lang="en-US" altLang="zh-CN" sz="2800" b="1">
                <a:solidFill>
                  <a:srgbClr val="C00000"/>
                </a:solidFill>
                <a:latin typeface="微软雅黑" panose="020b0503020204020204" charset="-122"/>
                <a:ea typeface="微软雅黑"/>
                <a:cs typeface="微软雅黑" panose="020b0503020204020204" charset="-122"/>
                <a:sym typeface="+mn-ea"/>
              </a:rPr>
              <a:t>       </a:t>
            </a:r>
            <a:r>
              <a:rPr lang="zh-CN" altLang="en-US" sz="2800" b="1">
                <a:solidFill>
                  <a:srgbClr val="C00000"/>
                </a:solidFill>
                <a:latin typeface="微软雅黑" panose="020b0503020204020204" charset="-122"/>
                <a:ea typeface="微软雅黑"/>
                <a:cs typeface="微软雅黑" panose="020b0503020204020204" charset="-122"/>
                <a:sym typeface="+mn-ea"/>
              </a:rPr>
              <a:t>三段论是演绎推理的一般模式，包含三个部分：</a:t>
            </a:r>
            <a:endParaRPr lang="zh-CN" altLang="en-US" sz="2800" b="1">
              <a:solidFill>
                <a:srgbClr val="C00000"/>
              </a:solidFill>
              <a:latin typeface="微软雅黑" panose="020b0503020204020204" charset="-122"/>
              <a:ea typeface="微软雅黑"/>
              <a:cs typeface="微软雅黑" panose="020b0503020204020204" charset="-122"/>
              <a:sym typeface="+mn-ea"/>
            </a:endParaRPr>
          </a:p>
          <a:p>
            <a:pPr algn="just" fontAlgn="auto">
              <a:lnSpc>
                <a:spcPts val="4360"/>
              </a:lnSpc>
            </a:pPr>
            <a:r>
              <a:rPr lang="zh-CN" altLang="en-US" sz="2800" b="1">
                <a:solidFill>
                  <a:srgbClr val="C00000"/>
                </a:solidFill>
                <a:latin typeface="微软雅黑" panose="020b0503020204020204" charset="-122"/>
                <a:ea typeface="微软雅黑"/>
                <a:cs typeface="微软雅黑" panose="020b0503020204020204" charset="-122"/>
                <a:sym typeface="+mn-ea"/>
              </a:rPr>
              <a:t> </a:t>
            </a:r>
            <a:r>
              <a:rPr lang="en-US" altLang="zh-CN" sz="2800" b="1">
                <a:solidFill>
                  <a:srgbClr val="C00000"/>
                </a:solidFill>
                <a:latin typeface="微软雅黑" panose="020b0503020204020204" charset="-122"/>
                <a:ea typeface="微软雅黑"/>
                <a:cs typeface="微软雅黑" panose="020b0503020204020204" charset="-122"/>
                <a:sym typeface="+mn-ea"/>
              </a:rPr>
              <a:t>     </a:t>
            </a:r>
            <a:r>
              <a:rPr lang="en-US" altLang="zh-CN" sz="2800" b="1">
                <a:solidFill>
                  <a:srgbClr val="1B50FD"/>
                </a:solidFill>
                <a:latin typeface="微软雅黑" panose="020b0503020204020204" charset="-122"/>
                <a:ea typeface="微软雅黑"/>
                <a:cs typeface="微软雅黑" panose="020b0503020204020204" charset="-122"/>
                <a:sym typeface="+mn-ea"/>
              </a:rPr>
              <a:t> </a:t>
            </a:r>
            <a:r>
              <a:rPr lang="zh-CN" altLang="en-US" sz="2800" b="1">
                <a:solidFill>
                  <a:srgbClr val="1B50FD"/>
                </a:solidFill>
                <a:latin typeface="微软雅黑" panose="020b0503020204020204" charset="-122"/>
                <a:ea typeface="微软雅黑"/>
                <a:cs typeface="微软雅黑" panose="020b0503020204020204" charset="-122"/>
                <a:sym typeface="+mn-ea"/>
              </a:rPr>
              <a:t>大前提</a:t>
            </a:r>
            <a:r>
              <a:rPr lang="en-US" altLang="zh-CN" sz="2800" b="1">
                <a:solidFill>
                  <a:schemeClr val="tx1"/>
                </a:solidFill>
                <a:latin typeface="微软雅黑" panose="020b0503020204020204" charset="-122"/>
                <a:ea typeface="微软雅黑"/>
                <a:cs typeface="微软雅黑" panose="020b0503020204020204" charset="-122"/>
                <a:sym typeface="+mn-ea"/>
              </a:rPr>
              <a:t>——</a:t>
            </a:r>
            <a:r>
              <a:rPr lang="zh-CN" altLang="en-US" sz="2800" b="1">
                <a:solidFill>
                  <a:schemeClr val="tx1"/>
                </a:solidFill>
                <a:latin typeface="微软雅黑" panose="020b0503020204020204" charset="-122"/>
                <a:ea typeface="微软雅黑"/>
                <a:cs typeface="微软雅黑" panose="020b0503020204020204" charset="-122"/>
                <a:sym typeface="+mn-ea"/>
              </a:rPr>
              <a:t>已知的一般原理，</a:t>
            </a:r>
            <a:endParaRPr lang="zh-CN" altLang="en-US" sz="2800" b="1">
              <a:solidFill>
                <a:schemeClr val="tx1"/>
              </a:solidFill>
              <a:latin typeface="微软雅黑" panose="020b0503020204020204" charset="-122"/>
              <a:ea typeface="微软雅黑"/>
              <a:cs typeface="微软雅黑" panose="020b0503020204020204" charset="-122"/>
              <a:sym typeface="+mn-ea"/>
            </a:endParaRPr>
          </a:p>
          <a:p>
            <a:pPr algn="just" fontAlgn="auto">
              <a:lnSpc>
                <a:spcPts val="4360"/>
              </a:lnSpc>
            </a:pPr>
            <a:r>
              <a:rPr lang="zh-CN" altLang="en-US" sz="2800" b="1">
                <a:solidFill>
                  <a:schemeClr val="tx1"/>
                </a:solidFill>
                <a:latin typeface="微软雅黑" panose="020b0503020204020204" charset="-122"/>
                <a:ea typeface="微软雅黑"/>
                <a:cs typeface="微软雅黑" panose="020b0503020204020204" charset="-122"/>
                <a:sym typeface="+mn-ea"/>
              </a:rPr>
              <a:t> </a:t>
            </a:r>
            <a:r>
              <a:rPr lang="en-US" altLang="zh-CN" sz="2800" b="1">
                <a:solidFill>
                  <a:schemeClr val="tx1"/>
                </a:solidFill>
                <a:latin typeface="微软雅黑" panose="020b0503020204020204" charset="-122"/>
                <a:ea typeface="微软雅黑"/>
                <a:cs typeface="微软雅黑" panose="020b0503020204020204" charset="-122"/>
                <a:sym typeface="+mn-ea"/>
              </a:rPr>
              <a:t>      </a:t>
            </a:r>
            <a:r>
              <a:rPr lang="en-US" altLang="zh-CN" sz="2800" b="1">
                <a:solidFill>
                  <a:srgbClr val="1B50FD"/>
                </a:solidFill>
                <a:latin typeface="微软雅黑" panose="020b0503020204020204" charset="-122"/>
                <a:ea typeface="微软雅黑"/>
                <a:cs typeface="微软雅黑" panose="020b0503020204020204" charset="-122"/>
                <a:sym typeface="+mn-ea"/>
              </a:rPr>
              <a:t>小前提</a:t>
            </a:r>
            <a:r>
              <a:rPr lang="en-US" altLang="zh-CN" sz="2800" b="1">
                <a:solidFill>
                  <a:schemeClr val="tx1"/>
                </a:solidFill>
                <a:latin typeface="微软雅黑" panose="020b0503020204020204" charset="-122"/>
                <a:ea typeface="微软雅黑"/>
                <a:cs typeface="微软雅黑" panose="020b0503020204020204" charset="-122"/>
                <a:sym typeface="+mn-ea"/>
              </a:rPr>
              <a:t>——</a:t>
            </a:r>
            <a:r>
              <a:rPr lang="zh-CN" altLang="en-US" sz="2800" b="1">
                <a:solidFill>
                  <a:schemeClr val="tx1"/>
                </a:solidFill>
                <a:latin typeface="微软雅黑" panose="020b0503020204020204" charset="-122"/>
                <a:ea typeface="微软雅黑"/>
                <a:cs typeface="微软雅黑" panose="020b0503020204020204" charset="-122"/>
                <a:sym typeface="+mn-ea"/>
              </a:rPr>
              <a:t>所研究的特殊情况，</a:t>
            </a:r>
            <a:endParaRPr lang="zh-CN" altLang="en-US" sz="2800" b="1">
              <a:solidFill>
                <a:schemeClr val="tx1"/>
              </a:solidFill>
              <a:latin typeface="微软雅黑" panose="020b0503020204020204" charset="-122"/>
              <a:ea typeface="微软雅黑"/>
              <a:cs typeface="微软雅黑" panose="020b0503020204020204" charset="-122"/>
              <a:sym typeface="+mn-ea"/>
            </a:endParaRPr>
          </a:p>
          <a:p>
            <a:pPr algn="just" fontAlgn="auto">
              <a:lnSpc>
                <a:spcPts val="4360"/>
              </a:lnSpc>
            </a:pPr>
            <a:r>
              <a:rPr lang="zh-CN" altLang="en-US" sz="2800" b="1">
                <a:solidFill>
                  <a:schemeClr val="tx1"/>
                </a:solidFill>
                <a:latin typeface="微软雅黑" panose="020b0503020204020204" charset="-122"/>
                <a:ea typeface="微软雅黑"/>
                <a:cs typeface="微软雅黑" panose="020b0503020204020204" charset="-122"/>
                <a:sym typeface="+mn-ea"/>
              </a:rPr>
              <a:t> </a:t>
            </a:r>
            <a:r>
              <a:rPr lang="en-US" altLang="zh-CN" sz="2800" b="1">
                <a:solidFill>
                  <a:schemeClr val="tx1"/>
                </a:solidFill>
                <a:latin typeface="微软雅黑" panose="020b0503020204020204" charset="-122"/>
                <a:ea typeface="微软雅黑"/>
                <a:cs typeface="微软雅黑" panose="020b0503020204020204" charset="-122"/>
                <a:sym typeface="+mn-ea"/>
              </a:rPr>
              <a:t>         </a:t>
            </a:r>
            <a:r>
              <a:rPr lang="en-US" altLang="zh-CN" sz="2800" b="1">
                <a:solidFill>
                  <a:srgbClr val="1B50FD"/>
                </a:solidFill>
                <a:latin typeface="微软雅黑" panose="020b0503020204020204" charset="-122"/>
                <a:ea typeface="微软雅黑"/>
                <a:cs typeface="微软雅黑" panose="020b0503020204020204" charset="-122"/>
                <a:sym typeface="+mn-ea"/>
              </a:rPr>
              <a:t>结论</a:t>
            </a:r>
            <a:r>
              <a:rPr lang="en-US" altLang="zh-CN" sz="2800" b="1">
                <a:solidFill>
                  <a:schemeClr val="tx1"/>
                </a:solidFill>
                <a:latin typeface="微软雅黑" panose="020b0503020204020204" charset="-122"/>
                <a:ea typeface="微软雅黑"/>
                <a:cs typeface="微软雅黑" panose="020b0503020204020204" charset="-122"/>
                <a:sym typeface="+mn-ea"/>
              </a:rPr>
              <a:t>——</a:t>
            </a:r>
            <a:r>
              <a:rPr lang="zh-CN" altLang="en-US" sz="2800" b="1">
                <a:solidFill>
                  <a:schemeClr val="tx1"/>
                </a:solidFill>
                <a:latin typeface="微软雅黑" panose="020b0503020204020204" charset="-122"/>
                <a:ea typeface="微软雅黑"/>
                <a:cs typeface="微软雅黑" panose="020b0503020204020204" charset="-122"/>
                <a:sym typeface="+mn-ea"/>
              </a:rPr>
              <a:t>根据一般原理，对特殊情况作出判断。</a:t>
            </a:r>
            <a:endParaRPr lang="zh-CN" altLang="en-US" sz="2800" b="1">
              <a:solidFill>
                <a:schemeClr val="tx1"/>
              </a:solidFill>
              <a:latin typeface="微软雅黑" panose="020b0503020204020204" charset="-122"/>
              <a:ea typeface="微软雅黑"/>
              <a:cs typeface="微软雅黑" panose="020b0503020204020204" charset="-122"/>
              <a:sym typeface="+mn-ea"/>
            </a:endParaRPr>
          </a:p>
        </p:txBody>
      </p:sp>
      <p:sp>
        <p:nvSpPr>
          <p:cNvPr id="6" name="菱形 5" title=""/>
          <p:cNvSpPr/>
          <p:nvPr>
            <p:custDataLst>
              <p:tags r:id="rId7"/>
            </p:custDataLst>
          </p:nvPr>
        </p:nvSpPr>
        <p:spPr>
          <a:xfrm>
            <a:off x="558317" y="269022"/>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18433" name="文本框 179" title=""/>
          <p:cNvSpPr/>
          <p:nvPr>
            <p:custDataLst>
              <p:tags r:id="rId8"/>
            </p:custDataLst>
          </p:nvPr>
        </p:nvSpPr>
        <p:spPr>
          <a:xfrm>
            <a:off x="3112770" y="4875530"/>
            <a:ext cx="4440555" cy="645160"/>
          </a:xfrm>
          <a:prstGeom prst="rect">
            <a:avLst/>
          </a:prstGeom>
          <a:noFill/>
          <a:ln w="28575">
            <a:solidFill>
              <a:srgbClr val="7030A0"/>
            </a:solidFill>
            <a:miter lim="800000"/>
          </a:ln>
        </p:spPr>
        <p:txBody>
          <a:bodyPr wrap="square"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a:ea typeface="宋体" panose="02010600030101010101" pitchFamily="2" charset="-122"/>
              </a:defRPr>
            </a:lvl5pPr>
          </a:lstStyle>
          <a:p>
            <a:pPr lvl="0" eaLnBrk="1" hangingPunct="1"/>
            <a:r>
              <a:rPr lang="zh-CN" altLang="en-US" sz="3600" b="1">
                <a:solidFill>
                  <a:srgbClr val="1B50FD"/>
                </a:solidFill>
                <a:latin typeface="微软雅黑" panose="020b0503020204020204" charset="-122"/>
                <a:ea typeface="微软雅黑"/>
                <a:sym typeface="宋体" panose="02010600030101010101" pitchFamily="2" charset="-122"/>
              </a:rPr>
              <a:t>常用的演绎推理形式</a:t>
            </a:r>
            <a:endParaRPr lang="zh-CN" altLang="en-US" sz="3600" b="1">
              <a:solidFill>
                <a:srgbClr val="1B50FD"/>
              </a:solidFill>
              <a:latin typeface="微软雅黑" panose="020b0503020204020204" charset="-122"/>
              <a:ea typeface="微软雅黑"/>
              <a:sym typeface="宋体" panose="02010600030101010101" pitchFamily="2" charset="-122"/>
            </a:endParaRPr>
          </a:p>
        </p:txBody>
      </p:sp>
      <p:pic>
        <p:nvPicPr>
          <p:cNvPr id="2" name="Picture 2"/>
          <p:cNvPicPr>
            <a:picLocks noChangeAspect="1"/>
          </p:cNvPicPr>
          <p:nvPr>
            <p:custDataLst>
              <p:tags r:id="rId10"/>
            </p:custDataLst>
          </p:nvPr>
        </p:nvPicPr>
        <p:blipFill>
          <a:blip r:embed="rId9"/>
          <a:stretch>
            <a:fillRect/>
          </a:stretch>
        </p:blipFill>
        <p:spPr>
          <a:xfrm flipH="1">
            <a:off x="12636500" y="104394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8433"/>
                                        </p:tgtEl>
                                        <p:attrNameLst>
                                          <p:attrName>style.visibility</p:attrName>
                                        </p:attrNameLst>
                                      </p:cBhvr>
                                      <p:to>
                                        <p:strVal val="visible"/>
                                      </p:to>
                                    </p:set>
                                    <p:animEffect transition="in" filter="box(in)">
                                      <p:cBhvr>
                                        <p:cTn id="17" dur="2000"/>
                                        <p:tgtEl>
                                          <p:spTgt spid="18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18433"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9"/>
          <a:stretch>
            <a:fillRect/>
          </a:stretch>
        </a:blipFill>
        <a:effectLst/>
      </p:bgPr>
    </p:bg>
    <p:spTree>
      <p:nvGrpSpPr>
        <p:cNvPr id="1" name=""/>
        <p:cNvGrpSpPr/>
        <p:nvPr>
          <p:custDataLst>
            <p:tags r:id="rId3"/>
          </p:custDataLst>
        </p:nvPr>
      </p:nvGrpSpPr>
      <p:grpSpPr>
        <a:xfrm>
          <a:off x="0" y="0"/>
          <a:ext cx="0" cy="0"/>
        </a:xfrm>
      </p:grpSpPr>
      <p:sp>
        <p:nvSpPr>
          <p:cNvPr id="80" name="矩形" title=""/>
          <p:cNvSpPr/>
          <p:nvPr>
            <p:custDataLst>
              <p:tags r:id="rId4"/>
            </p:custDataLst>
          </p:nvPr>
        </p:nvSpPr>
        <p:spPr>
          <a:xfrm rot="1320000">
            <a:off x="8465104" y="2637606"/>
            <a:ext cx="1649715" cy="1095375"/>
          </a:xfrm>
          <a:prstGeom prst="rect">
            <a:avLst/>
          </a:prstGeom>
          <a:noFill/>
          <a:ln w="9525" cap="flat" cmpd="sng">
            <a:noFill/>
            <a:prstDash val="solid"/>
            <a:miter/>
          </a:ln>
        </p:spPr>
        <p:txBody>
          <a:bodyPr vert="horz" wrap="square" lIns="0" tIns="0" rIns="0" bIns="0" anchor="t" anchorCtr="0">
            <a:spAutoFit/>
          </a:bodyPr>
          <a:lstStyle/>
          <a:p>
            <a:pPr marL="0" indent="0" algn="l">
              <a:lnSpc>
                <a:spcPct val="100000"/>
              </a:lnSpc>
              <a:spcBef>
                <a:spcPct val="0"/>
              </a:spcBef>
              <a:spcAft>
                <a:spcPct val="0"/>
              </a:spcAft>
              <a:buNone/>
            </a:pPr>
            <a:r>
              <a:rPr lang="zh-CN" altLang="en-US" sz="7200" b="1" i="0" u="none" strike="noStrike" kern="1200" cap="none" spc="0" baseline="0">
                <a:solidFill>
                  <a:srgbClr val="1B50FD"/>
                </a:solidFill>
                <a:latin typeface="黑体" panose="02010609060101010101" pitchFamily="49" charset="-122"/>
                <a:ea typeface="黑体" panose="02010609060101010101" pitchFamily="49" charset="-122"/>
                <a:cs typeface="Calibri" panose="020f0502020204030204" charset="0"/>
              </a:rPr>
              <a:t>？</a:t>
            </a:r>
            <a:endParaRPr lang="zh-CN" altLang="en-US" sz="7200" b="1" i="0" u="none" strike="noStrike" kern="1200" cap="none" spc="0" baseline="0">
              <a:solidFill>
                <a:srgbClr val="1B50FD"/>
              </a:solidFill>
              <a:latin typeface="黑体" panose="02010609060101010101" pitchFamily="49" charset="-122"/>
              <a:ea typeface="黑体" panose="02010609060101010101" pitchFamily="49" charset="-122"/>
              <a:cs typeface="Calibri" panose="020f0502020204030204" charset="0"/>
            </a:endParaRPr>
          </a:p>
        </p:txBody>
      </p:sp>
      <p:sp>
        <p:nvSpPr>
          <p:cNvPr id="81" name="矩形" title=""/>
          <p:cNvSpPr/>
          <p:nvPr>
            <p:custDataLst>
              <p:tags r:id="rId5"/>
            </p:custDataLst>
          </p:nvPr>
        </p:nvSpPr>
        <p:spPr>
          <a:xfrm>
            <a:off x="345394" y="1196013"/>
            <a:ext cx="7923008" cy="1345565"/>
          </a:xfrm>
          <a:prstGeom prst="rect">
            <a:avLst/>
          </a:prstGeom>
          <a:noFill/>
          <a:ln w="9525" cap="flat" cmpd="sng">
            <a:noFill/>
            <a:prstDash val="solid"/>
            <a:miter/>
          </a:ln>
        </p:spPr>
        <p:txBody>
          <a:bodyPr vert="horz" wrap="square" lIns="91440" tIns="45720" rIns="91440" bIns="45720" anchor="t" anchorCtr="0">
            <a:spAutoFit/>
          </a:bodyPr>
          <a:lstStyle/>
          <a:p>
            <a:pPr marL="0" indent="0" algn="just" fontAlgn="auto">
              <a:lnSpc>
                <a:spcPts val="3260"/>
              </a:lnSpc>
              <a:spcBef>
                <a:spcPct val="0"/>
              </a:spcBef>
              <a:spcAft>
                <a:spcPct val="0"/>
              </a:spcAft>
              <a:buNone/>
            </a:pP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rPr>
              <a:t>示例1：前提：</a:t>
            </a:r>
            <a:r>
              <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rPr>
              <a:t>所有的虚词都是词，</a:t>
            </a:r>
            <a:endParaRPr lang="en-US" altLang="zh-CN" sz="2400" b="1" i="0" u="none" strike="noStrike" kern="1200" cap="none" spc="0" baseline="0">
              <a:solidFill>
                <a:srgbClr val="0000FF"/>
              </a:solidFill>
              <a:latin typeface="微软雅黑" panose="020b0503020204020204" charset="-122"/>
              <a:ea typeface="微软雅黑"/>
              <a:cs typeface="微软雅黑" panose="020b0503020204020204" charset="-122"/>
            </a:endParaRPr>
          </a:p>
          <a:p>
            <a:pPr marL="0" indent="0" algn="just" fontAlgn="auto">
              <a:lnSpc>
                <a:spcPts val="3260"/>
              </a:lnSpc>
              <a:spcBef>
                <a:spcPct val="0"/>
              </a:spcBef>
              <a:spcAft>
                <a:spcPct val="0"/>
              </a:spcAft>
              <a:buNone/>
            </a:pPr>
            <a:r>
              <a:rPr lang="en-US" altLang="zh-CN" sz="2400" b="1" i="0" u="none" strike="noStrike" kern="1200" cap="none" spc="0" baseline="0">
                <a:solidFill>
                  <a:srgbClr val="0000FF"/>
                </a:solidFill>
                <a:latin typeface="微软雅黑" panose="020b0503020204020204" charset="-122"/>
                <a:ea typeface="微软雅黑"/>
                <a:cs typeface="微软雅黑" panose="020b0503020204020204" charset="-122"/>
              </a:rPr>
              <a:t>                      </a:t>
            </a:r>
            <a:r>
              <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rPr>
              <a:t>所有的介词都是虚词，</a:t>
            </a:r>
            <a:endParaRPr lang="en-US" altLang="zh-CN" sz="2400" b="1" i="0" u="none" strike="noStrike" kern="1200" cap="none" spc="0" baseline="0">
              <a:solidFill>
                <a:srgbClr val="0000FF"/>
              </a:solidFill>
              <a:latin typeface="微软雅黑" panose="020b0503020204020204" charset="-122"/>
              <a:ea typeface="微软雅黑"/>
              <a:cs typeface="微软雅黑" panose="020b0503020204020204" charset="-122"/>
            </a:endParaRPr>
          </a:p>
          <a:p>
            <a:pPr marL="0" indent="0" algn="just" fontAlgn="auto">
              <a:lnSpc>
                <a:spcPts val="3260"/>
              </a:lnSpc>
              <a:spcBef>
                <a:spcPct val="0"/>
              </a:spcBef>
              <a:spcAft>
                <a:spcPct val="0"/>
              </a:spcAft>
              <a:buNone/>
            </a:pPr>
            <a:r>
              <a:rPr lang="en-US" altLang="zh-CN" sz="2400" b="1" i="0" u="none" strike="noStrike" kern="1200" cap="none" spc="0" baseline="0">
                <a:solidFill>
                  <a:schemeClr val="tx1"/>
                </a:solidFill>
                <a:latin typeface="微软雅黑" panose="020b0503020204020204" charset="-122"/>
                <a:ea typeface="微软雅黑"/>
                <a:cs typeface="微软雅黑" panose="020b0503020204020204" charset="-122"/>
              </a:rPr>
              <a:t>            </a:t>
            </a:r>
            <a:r>
              <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rPr>
              <a:t>结论：所有的介词都是词。</a:t>
            </a:r>
            <a:endParaRPr lang="zh-CN" altLang="en-US" sz="2400" b="1" i="0" u="none" strike="noStrike" kern="1200" cap="none" spc="0" baseline="0">
              <a:solidFill>
                <a:schemeClr val="tx1"/>
              </a:solidFill>
              <a:latin typeface="微软雅黑" panose="020b0503020204020204" charset="-122"/>
              <a:ea typeface="微软雅黑"/>
              <a:cs typeface="微软雅黑" panose="020b0503020204020204" charset="-122"/>
            </a:endParaRPr>
          </a:p>
        </p:txBody>
      </p:sp>
      <p:sp>
        <p:nvSpPr>
          <p:cNvPr id="82" name="矩形" title=""/>
          <p:cNvSpPr/>
          <p:nvPr>
            <p:custDataLst>
              <p:tags r:id="rId6"/>
            </p:custDataLst>
          </p:nvPr>
        </p:nvSpPr>
        <p:spPr>
          <a:xfrm>
            <a:off x="345440" y="2541306"/>
            <a:ext cx="7359740" cy="1345565"/>
          </a:xfrm>
          <a:prstGeom prst="rect">
            <a:avLst/>
          </a:prstGeom>
          <a:noFill/>
          <a:ln w="9525" cap="flat" cmpd="sng">
            <a:noFill/>
            <a:prstDash val="solid"/>
            <a:miter/>
          </a:ln>
        </p:spPr>
        <p:txBody>
          <a:bodyPr vert="horz" wrap="square" lIns="91440" tIns="45720" rIns="91440" bIns="45720" anchor="t" anchorCtr="0">
            <a:spAutoFit/>
          </a:bodyPr>
          <a:lstStyle/>
          <a:p>
            <a:pPr marL="0" indent="0" algn="just" fontAlgn="auto">
              <a:lnSpc>
                <a:spcPts val="3260"/>
              </a:lnSpc>
              <a:spcBef>
                <a:spcPct val="0"/>
              </a:spcBef>
              <a:spcAft>
                <a:spcPct val="0"/>
              </a:spcAft>
              <a:buNone/>
            </a:pPr>
            <a:r>
              <a:rPr lang="zh-CN" altLang="en-US" sz="2400" b="1" i="0" u="none" strike="noStrike" kern="1200" cap="none" spc="0" baseline="0">
                <a:latin typeface="微软雅黑" panose="020b0503020204020204" charset="-122"/>
                <a:ea typeface="微软雅黑"/>
                <a:cs typeface="微软雅黑" panose="020b0503020204020204" charset="-122"/>
              </a:rPr>
              <a:t>示例2：前提：</a:t>
            </a:r>
            <a:r>
              <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rPr>
              <a:t>比喻是一种修辞手法，</a:t>
            </a:r>
            <a:endPar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endParaRPr>
          </a:p>
          <a:p>
            <a:pPr marL="0" indent="0" algn="just" fontAlgn="auto">
              <a:lnSpc>
                <a:spcPts val="3260"/>
              </a:lnSpc>
              <a:spcBef>
                <a:spcPct val="0"/>
              </a:spcBef>
              <a:spcAft>
                <a:spcPct val="0"/>
              </a:spcAft>
              <a:buNone/>
            </a:pPr>
            <a:r>
              <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rPr>
              <a:t>            </a:t>
            </a:r>
            <a:r>
              <a:rPr lang="en-US" altLang="zh-CN" sz="2400" b="1" i="0" u="none" strike="noStrike" kern="1200" cap="none" spc="0" baseline="0">
                <a:solidFill>
                  <a:srgbClr val="0000FF"/>
                </a:solidFill>
                <a:latin typeface="微软雅黑" panose="020b0503020204020204" charset="-122"/>
                <a:ea typeface="微软雅黑"/>
                <a:cs typeface="微软雅黑" panose="020b0503020204020204" charset="-122"/>
              </a:rPr>
              <a:t>          </a:t>
            </a:r>
            <a:r>
              <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rPr>
              <a:t>借代是一种修辞手法，</a:t>
            </a:r>
            <a:endParaRPr lang="zh-CN" altLang="en-US" sz="2400" b="1" i="0" u="none" strike="noStrike" kern="1200" cap="none" spc="0" baseline="0">
              <a:solidFill>
                <a:srgbClr val="0000FF"/>
              </a:solidFill>
              <a:latin typeface="微软雅黑" panose="020b0503020204020204" charset="-122"/>
              <a:ea typeface="微软雅黑"/>
              <a:cs typeface="微软雅黑" panose="020b0503020204020204" charset="-122"/>
            </a:endParaRPr>
          </a:p>
          <a:p>
            <a:pPr marL="0" indent="0" algn="just" fontAlgn="auto">
              <a:lnSpc>
                <a:spcPts val="3260"/>
              </a:lnSpc>
              <a:spcBef>
                <a:spcPct val="0"/>
              </a:spcBef>
              <a:spcAft>
                <a:spcPct val="0"/>
              </a:spcAft>
              <a:buNone/>
            </a:pPr>
            <a:r>
              <a:rPr lang="en-US" altLang="zh-CN" sz="2400" b="1" i="0" u="none" strike="noStrike" kern="1200" cap="none" spc="0" baseline="0">
                <a:solidFill>
                  <a:srgbClr val="000000"/>
                </a:solidFill>
                <a:latin typeface="仿宋" panose="02010609060101010101" pitchFamily="49" charset="-122"/>
                <a:ea typeface="仿宋" panose="02010609060101010101" pitchFamily="49" charset="-122"/>
                <a:cs typeface="仿宋" panose="02010609060101010101" pitchFamily="49" charset="-122"/>
              </a:rPr>
              <a:t>       </a:t>
            </a:r>
            <a:r>
              <a:rPr lang="zh-CN" altLang="en-US" sz="2400" b="1" i="0" u="none" strike="noStrike" kern="1200" cap="none" spc="0" baseline="0">
                <a:latin typeface="微软雅黑" panose="020b0503020204020204" charset="-122"/>
                <a:ea typeface="微软雅黑"/>
                <a:cs typeface="微软雅黑" panose="020b0503020204020204" charset="-122"/>
              </a:rPr>
              <a:t>结论：借代是比喻。</a:t>
            </a:r>
            <a:endParaRPr lang="zh-CN" altLang="en-US" sz="2400" b="1" i="0" u="none" strike="noStrike" kern="1200" cap="none" spc="0" baseline="0">
              <a:solidFill>
                <a:srgbClr val="000000"/>
              </a:solidFill>
              <a:latin typeface="仿宋" panose="02010609060101010101" pitchFamily="49" charset="-122"/>
              <a:ea typeface="仿宋" panose="02010609060101010101" pitchFamily="49" charset="-122"/>
              <a:cs typeface="仿宋" panose="02010609060101010101" pitchFamily="49" charset="-122"/>
            </a:endParaRPr>
          </a:p>
        </p:txBody>
      </p:sp>
      <p:sp>
        <p:nvSpPr>
          <p:cNvPr id="83" name="矩形" title=""/>
          <p:cNvSpPr/>
          <p:nvPr>
            <p:custDataLst>
              <p:tags r:id="rId7"/>
            </p:custDataLst>
          </p:nvPr>
        </p:nvSpPr>
        <p:spPr>
          <a:xfrm>
            <a:off x="5555615" y="1195705"/>
            <a:ext cx="4619625" cy="1991995"/>
          </a:xfrm>
          <a:prstGeom prst="rect">
            <a:avLst/>
          </a:prstGeom>
          <a:noFill/>
          <a:ln w="9525" cap="flat" cmpd="sng">
            <a:noFill/>
            <a:prstDash val="solid"/>
            <a:round/>
          </a:ln>
        </p:spPr>
        <p:txBody>
          <a:bodyPr vert="horz" wrap="square" lIns="91440" tIns="45720" rIns="91440" bIns="45720" anchor="t" anchorCtr="0">
            <a:spAutoFit/>
          </a:bodyPr>
          <a:lstStyle/>
          <a:p>
            <a:pPr marL="0" indent="0" algn="just" fontAlgn="auto">
              <a:lnSpc>
                <a:spcPts val="4940"/>
              </a:lnSpc>
              <a:spcBef>
                <a:spcPct val="0"/>
              </a:spcBef>
              <a:spcAft>
                <a:spcPct val="0"/>
              </a:spcAft>
              <a:buNone/>
            </a:pPr>
            <a:r>
              <a:rPr lang="zh-CN" altLang="en-US" sz="3200" b="1" i="0" u="none" strike="noStrike" kern="1200" cap="none" spc="0" baseline="0">
                <a:solidFill>
                  <a:srgbClr val="C00000"/>
                </a:solidFill>
                <a:latin typeface="微软雅黑" panose="020b0503020204020204" charset="-122"/>
                <a:ea typeface="微软雅黑"/>
                <a:cs typeface="微软雅黑" panose="020b0503020204020204" charset="-122"/>
              </a:rPr>
              <a:t>这两个推理的前提都为真，但1的结论为真，</a:t>
            </a:r>
            <a:endParaRPr lang="zh-CN" altLang="en-US" sz="3200" b="1" i="0" u="none" strike="noStrike" kern="1200" cap="none" spc="0" baseline="0">
              <a:solidFill>
                <a:srgbClr val="C00000"/>
              </a:solidFill>
              <a:latin typeface="微软雅黑" panose="020b0503020204020204" charset="-122"/>
              <a:ea typeface="微软雅黑"/>
              <a:cs typeface="微软雅黑" panose="020b0503020204020204" charset="-122"/>
            </a:endParaRPr>
          </a:p>
          <a:p>
            <a:pPr marL="0" indent="0" algn="just" fontAlgn="auto">
              <a:lnSpc>
                <a:spcPts val="4940"/>
              </a:lnSpc>
              <a:spcBef>
                <a:spcPct val="0"/>
              </a:spcBef>
              <a:spcAft>
                <a:spcPct val="0"/>
              </a:spcAft>
              <a:buNone/>
            </a:pPr>
            <a:r>
              <a:rPr lang="zh-CN" altLang="en-US" sz="3200" b="1" i="0" u="none" strike="noStrike" kern="1200" cap="none" spc="0" baseline="0">
                <a:solidFill>
                  <a:srgbClr val="C00000"/>
                </a:solidFill>
                <a:latin typeface="微软雅黑" panose="020b0503020204020204" charset="-122"/>
                <a:ea typeface="微软雅黑"/>
                <a:cs typeface="微软雅黑" panose="020b0503020204020204" charset="-122"/>
              </a:rPr>
              <a:t>2的结论为假。</a:t>
            </a:r>
            <a:endParaRPr lang="zh-CN" altLang="en-US" sz="3200" b="1" i="0" u="none" strike="noStrike" kern="1200" cap="none" spc="0" baseline="0">
              <a:solidFill>
                <a:srgbClr val="C00000"/>
              </a:solidFill>
              <a:latin typeface="微软雅黑" panose="020b0503020204020204" charset="-122"/>
              <a:ea typeface="微软雅黑"/>
              <a:cs typeface="微软雅黑" panose="020b0503020204020204" charset="-122"/>
            </a:endParaRPr>
          </a:p>
        </p:txBody>
      </p:sp>
      <p:sp>
        <p:nvSpPr>
          <p:cNvPr id="6" name="菱形 5" title=""/>
          <p:cNvSpPr/>
          <p:nvPr>
            <p:custDataLst>
              <p:tags r:id="rId8"/>
            </p:custDataLst>
          </p:nvPr>
        </p:nvSpPr>
        <p:spPr>
          <a:xfrm>
            <a:off x="558317" y="269022"/>
            <a:ext cx="832513" cy="709684"/>
          </a:xfrm>
          <a:prstGeom prst="diamond">
            <a:avLst/>
          </a:prstGeom>
          <a:solidFill>
            <a:srgbClr val="1F2DA8"/>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sz="2400">
              <a:ln w="0"/>
              <a:solidFill>
                <a:schemeClr val="tx1"/>
              </a:solidFill>
              <a:effectLst>
                <a:outerShdw blurRad="38100" dist="19050" dir="2700000" algn="tl" rotWithShape="0">
                  <a:schemeClr val="dk1">
                    <a:alpha val="40000"/>
                  </a:schemeClr>
                </a:outerShdw>
              </a:effectLst>
            </a:endParaRPr>
          </a:p>
        </p:txBody>
      </p:sp>
      <p:sp>
        <p:nvSpPr>
          <p:cNvPr id="4" name="文本框 3" title=""/>
          <p:cNvSpPr txBox="1"/>
          <p:nvPr>
            <p:custDataLst>
              <p:tags r:id="rId9"/>
            </p:custDataLst>
          </p:nvPr>
        </p:nvSpPr>
        <p:spPr>
          <a:xfrm>
            <a:off x="1390650" y="298450"/>
            <a:ext cx="2152650" cy="650875"/>
          </a:xfrm>
          <a:prstGeom prst="rect">
            <a:avLst/>
          </a:prstGeom>
          <a:solidFill>
            <a:schemeClr val="accent2"/>
          </a:solidFill>
        </p:spPr>
        <p:txBody>
          <a:bodyPr wrap="square" rtlCol="0">
            <a:noAutofit/>
          </a:bodyPr>
          <a:lstStyle/>
          <a:p>
            <a:pPr lvl="0" algn="l">
              <a:buClrTx/>
              <a:buSzTx/>
              <a:buFontTx/>
            </a:pPr>
            <a:r>
              <a:rPr lang="en-US" altLang="zh-CN" sz="3600" b="1">
                <a:solidFill>
                  <a:srgbClr val="1F2DA8"/>
                </a:solidFill>
                <a:latin typeface="微软雅黑" panose="020b0503020204020204" charset="-122"/>
                <a:ea typeface="微软雅黑"/>
                <a:cs typeface="微软雅黑" panose="020b0503020204020204" charset="-122"/>
                <a:sym typeface="+mn-ea"/>
              </a:rPr>
              <a:t>1.三段论</a:t>
            </a:r>
            <a:endParaRPr lang="en-US" altLang="zh-CN" sz="3600" b="1">
              <a:solidFill>
                <a:srgbClr val="1F2DA8"/>
              </a:solidFill>
              <a:latin typeface="微软雅黑" panose="020b0503020204020204" charset="-122"/>
              <a:ea typeface="微软雅黑"/>
              <a:cs typeface="微软雅黑" panose="020b0503020204020204" charset="-122"/>
              <a:sym typeface="+mn-ea"/>
            </a:endParaRPr>
          </a:p>
        </p:txBody>
      </p:sp>
      <p:sp>
        <p:nvSpPr>
          <p:cNvPr id="87" name="矩形" title=""/>
          <p:cNvSpPr/>
          <p:nvPr>
            <p:custDataLst>
              <p:tags r:id="rId10"/>
            </p:custDataLst>
          </p:nvPr>
        </p:nvSpPr>
        <p:spPr>
          <a:xfrm>
            <a:off x="345440" y="3886835"/>
            <a:ext cx="5862955" cy="1276350"/>
          </a:xfrm>
          <a:prstGeom prst="rect">
            <a:avLst/>
          </a:prstGeom>
          <a:noFill/>
          <a:ln w="19050" cap="flat" cmpd="sng">
            <a:solidFill>
              <a:srgbClr val="1B50FD"/>
            </a:solidFill>
            <a:prstDash val="solid"/>
            <a:miter/>
          </a:ln>
        </p:spPr>
        <p:txBody>
          <a:bodyPr vert="horz" wrap="square" lIns="91440" tIns="45720" rIns="91440" bIns="45720" anchor="t" anchorCtr="0">
            <a:spAutoFit/>
          </a:bodyPr>
          <a:lstStyle/>
          <a:p>
            <a:pPr marL="0" indent="0" algn="just" fontAlgn="auto">
              <a:lnSpc>
                <a:spcPts val="3080"/>
              </a:lnSpc>
              <a:spcBef>
                <a:spcPct val="0"/>
              </a:spcBef>
              <a:spcAft>
                <a:spcPct val="0"/>
              </a:spcAft>
              <a:buNone/>
            </a:pPr>
            <a:r>
              <a:rPr lang="en-US" altLang="zh-CN" sz="2000" b="1" i="0" u="none" strike="noStrike" kern="1200" cap="none" spc="0" baseline="0">
                <a:solidFill>
                  <a:schemeClr val="tx1"/>
                </a:solidFill>
                <a:latin typeface="微软雅黑" panose="020b0503020204020204" charset="-122"/>
                <a:ea typeface="微软雅黑"/>
                <a:cs typeface="微软雅黑" panose="020b0503020204020204" charset="-122"/>
              </a:rPr>
              <a:t>1.</a:t>
            </a:r>
            <a:r>
              <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rPr>
              <a:t>这两组推理都有三个概念，前提中有一个概念是重复的。</a:t>
            </a:r>
            <a:endParaRPr lang="en-US" altLang="zh-CN" sz="2000" b="1" i="0" u="none" strike="noStrike" kern="1200" cap="none" spc="0" baseline="0">
              <a:solidFill>
                <a:schemeClr val="tx1"/>
              </a:solidFill>
              <a:latin typeface="微软雅黑" panose="020b0503020204020204" charset="-122"/>
              <a:ea typeface="微软雅黑"/>
              <a:cs typeface="微软雅黑" panose="020b0503020204020204" charset="-122"/>
            </a:endParaRPr>
          </a:p>
          <a:p>
            <a:pPr marL="0" indent="0" algn="just" fontAlgn="auto">
              <a:lnSpc>
                <a:spcPts val="3080"/>
              </a:lnSpc>
              <a:spcBef>
                <a:spcPct val="0"/>
              </a:spcBef>
              <a:spcAft>
                <a:spcPct val="0"/>
              </a:spcAft>
              <a:buNone/>
            </a:pPr>
            <a:r>
              <a:rPr lang="en-US" altLang="zh-CN" sz="2000" b="1" i="0" u="none" strike="noStrike" kern="1200" cap="none" spc="0" baseline="0">
                <a:solidFill>
                  <a:schemeClr val="tx1"/>
                </a:solidFill>
                <a:latin typeface="微软雅黑" panose="020b0503020204020204" charset="-122"/>
                <a:ea typeface="微软雅黑"/>
                <a:cs typeface="微软雅黑" panose="020b0503020204020204" charset="-122"/>
              </a:rPr>
              <a:t>2.</a:t>
            </a:r>
            <a:r>
              <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rPr>
              <a:t>重复的概念的位置不一样，导致结论的真假不同。</a:t>
            </a:r>
            <a:endPar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endParaRPr>
          </a:p>
        </p:txBody>
      </p:sp>
      <p:sp>
        <p:nvSpPr>
          <p:cNvPr id="88" name="矩形" title=""/>
          <p:cNvSpPr/>
          <p:nvPr>
            <p:custDataLst>
              <p:tags r:id="rId11"/>
            </p:custDataLst>
          </p:nvPr>
        </p:nvSpPr>
        <p:spPr>
          <a:xfrm>
            <a:off x="6322695" y="3738245"/>
            <a:ext cx="5461635" cy="1424940"/>
          </a:xfrm>
          <a:prstGeom prst="rect">
            <a:avLst/>
          </a:prstGeom>
          <a:noFill/>
          <a:ln w="19050" cap="flat" cmpd="sng">
            <a:solidFill>
              <a:srgbClr val="7030A0"/>
            </a:solidFill>
            <a:prstDash val="solid"/>
            <a:miter/>
          </a:ln>
        </p:spPr>
        <p:txBody>
          <a:bodyPr vert="horz" wrap="square" lIns="91440" tIns="45720" rIns="91440" bIns="45720" anchor="t" anchorCtr="0">
            <a:spAutoFit/>
          </a:bodyPr>
          <a:lstStyle/>
          <a:p>
            <a:pPr marL="0" indent="0" algn="just" fontAlgn="auto">
              <a:lnSpc>
                <a:spcPts val="2600"/>
              </a:lnSpc>
              <a:spcBef>
                <a:spcPct val="0"/>
              </a:spcBef>
              <a:spcAft>
                <a:spcPct val="0"/>
              </a:spcAft>
              <a:buNone/>
            </a:pPr>
            <a:r>
              <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rPr>
              <a:t>第一组中“词”和“虚词”，“介词”和“虚词”都是</a:t>
            </a:r>
            <a:r>
              <a:rPr lang="zh-CN" altLang="en-US" sz="2000" b="1" i="0" u="sng" strike="noStrike" kern="1200" cap="none" spc="0" baseline="0">
                <a:solidFill>
                  <a:srgbClr val="C00000"/>
                </a:solidFill>
                <a:latin typeface="微软雅黑" panose="020b0503020204020204" charset="-122"/>
                <a:ea typeface="微软雅黑"/>
                <a:cs typeface="微软雅黑" panose="020b0503020204020204" charset="-122"/>
              </a:rPr>
              <a:t>包含关系</a:t>
            </a:r>
            <a:r>
              <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rPr>
              <a:t>，推理结论一定为真；而第二组中的“比喻”和“借代”是</a:t>
            </a:r>
            <a:r>
              <a:rPr lang="zh-CN" altLang="en-US" sz="2000" b="1" i="0" u="sng" strike="noStrike" kern="1200" cap="none" spc="0" baseline="0">
                <a:solidFill>
                  <a:srgbClr val="C00000"/>
                </a:solidFill>
                <a:latin typeface="微软雅黑" panose="020b0503020204020204" charset="-122"/>
                <a:ea typeface="微软雅黑"/>
                <a:cs typeface="微软雅黑" panose="020b0503020204020204" charset="-122"/>
              </a:rPr>
              <a:t>反对关系</a:t>
            </a:r>
            <a:r>
              <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rPr>
              <a:t>，推理结论则为假。</a:t>
            </a:r>
            <a:endParaRPr lang="zh-CN" altLang="en-US" sz="2000" b="1" i="0" u="none" strike="noStrike" kern="1200" cap="none" spc="0" baseline="0">
              <a:solidFill>
                <a:schemeClr val="tx1"/>
              </a:solidFill>
              <a:latin typeface="微软雅黑" panose="020b0503020204020204" charset="-122"/>
              <a:ea typeface="微软雅黑"/>
              <a:cs typeface="微软雅黑" panose="020b0503020204020204" charset="-122"/>
            </a:endParaRPr>
          </a:p>
        </p:txBody>
      </p:sp>
      <p:sp>
        <p:nvSpPr>
          <p:cNvPr id="3" name="椭圆" title=""/>
          <p:cNvSpPr/>
          <p:nvPr>
            <p:custDataLst>
              <p:tags r:id="rId12"/>
            </p:custDataLst>
          </p:nvPr>
        </p:nvSpPr>
        <p:spPr>
          <a:xfrm>
            <a:off x="1306830" y="5163185"/>
            <a:ext cx="2349500" cy="1524000"/>
          </a:xfrm>
          <a:prstGeom prst="ellipse">
            <a:avLst/>
          </a:prstGeom>
          <a:solidFill>
            <a:srgbClr val="FFFFFF"/>
          </a:solidFill>
          <a:ln w="25400" cap="flat" cmpd="sng">
            <a:solidFill>
              <a:srgbClr val="000000"/>
            </a:solidFill>
            <a:prstDash val="solid"/>
            <a:round/>
          </a:ln>
        </p:spPr>
        <p:txBody>
          <a:bodyPr vert="horz" wrap="square" lIns="91440" tIns="45720" rIns="91440" bIns="45720" anchor="ctr" anchorCtr="0"/>
          <a:lstStyle/>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algn="ctr">
              <a:lnSpc>
                <a:spcPct val="100000"/>
              </a:lnSpc>
              <a:buClrTx/>
              <a:buSzTx/>
              <a:buFontTx/>
              <a:buNone/>
            </a:pPr>
            <a:endPar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endParaRPr>
          </a:p>
        </p:txBody>
      </p:sp>
      <p:sp>
        <p:nvSpPr>
          <p:cNvPr id="2" name="文本框 1" title=""/>
          <p:cNvSpPr txBox="1"/>
          <p:nvPr>
            <p:custDataLst>
              <p:tags r:id="rId13"/>
            </p:custDataLst>
          </p:nvPr>
        </p:nvSpPr>
        <p:spPr>
          <a:xfrm>
            <a:off x="1654810" y="6288405"/>
            <a:ext cx="1624330" cy="398780"/>
          </a:xfrm>
          <a:prstGeom prst="rect">
            <a:avLst/>
          </a:prstGeom>
          <a:noFill/>
        </p:spPr>
        <p:txBody>
          <a:bodyPr wrap="square" rtlCol="0" anchor="t">
            <a:spAutoFit/>
          </a:bodyPr>
          <a:lstStyle/>
          <a:p>
            <a:pPr marL="0" algn="ctr">
              <a:lnSpc>
                <a:spcPct val="100000"/>
              </a:lnSpc>
              <a:buClrTx/>
              <a:buSzTx/>
              <a:buFontTx/>
              <a:buNone/>
            </a:pPr>
            <a:r>
              <a:rPr lang="zh-CN" altLang="en-US" sz="2000" b="1">
                <a:latin typeface="微软雅黑" panose="020b0503020204020204" charset="-122"/>
                <a:ea typeface="微软雅黑"/>
                <a:cs typeface="Calibri" panose="020f0502020204030204" charset="0"/>
                <a:sym typeface="+mn-ea"/>
              </a:rPr>
              <a:t>词</a:t>
            </a:r>
            <a:endParaRPr lang="zh-CN" altLang="en-US" sz="2000" b="1">
              <a:latin typeface="微软雅黑" panose="020b0503020204020204" charset="-122"/>
              <a:ea typeface="微软雅黑"/>
              <a:cs typeface="Calibri" panose="020f0502020204030204" charset="0"/>
              <a:sym typeface="+mn-ea"/>
            </a:endParaRPr>
          </a:p>
        </p:txBody>
      </p:sp>
      <p:sp>
        <p:nvSpPr>
          <p:cNvPr id="5" name="椭圆" title=""/>
          <p:cNvSpPr/>
          <p:nvPr>
            <p:custDataLst>
              <p:tags r:id="rId14"/>
            </p:custDataLst>
          </p:nvPr>
        </p:nvSpPr>
        <p:spPr>
          <a:xfrm>
            <a:off x="1467485" y="5353685"/>
            <a:ext cx="2074545" cy="1000760"/>
          </a:xfrm>
          <a:prstGeom prst="ellipse">
            <a:avLst/>
          </a:prstGeom>
          <a:solidFill>
            <a:srgbClr val="FFFFFF"/>
          </a:solidFill>
          <a:ln w="25400" cap="flat" cmpd="sng">
            <a:solidFill>
              <a:srgbClr val="000000"/>
            </a:solidFill>
            <a:prstDash val="solid"/>
            <a:round/>
          </a:ln>
        </p:spPr>
        <p:txBody>
          <a:bodyPr vert="horz" wrap="square" lIns="91440" tIns="45720" rIns="91440" bIns="45720" anchor="ctr" anchorCtr="0"/>
          <a:lstStyle/>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r>
              <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rPr>
              <a:t>虚词</a:t>
            </a:r>
            <a:endParaRPr lang="zh-CN" altLang="en-US" sz="1800" b="0" i="0" u="none" strike="noStrike" kern="1200" cap="none" spc="0" baseline="0">
              <a:solidFill>
                <a:schemeClr val="tx1"/>
              </a:solidFill>
              <a:latin typeface="Calibri"/>
              <a:ea typeface="宋体" panose="02010600030101010101" pitchFamily="2" charset="-122"/>
              <a:cs typeface="Calibri" panose="020f0502020204030204" charset="0"/>
            </a:endParaRPr>
          </a:p>
        </p:txBody>
      </p:sp>
      <p:sp>
        <p:nvSpPr>
          <p:cNvPr id="7" name="椭圆" title=""/>
          <p:cNvSpPr/>
          <p:nvPr>
            <p:custDataLst>
              <p:tags r:id="rId15"/>
            </p:custDataLst>
          </p:nvPr>
        </p:nvSpPr>
        <p:spPr>
          <a:xfrm>
            <a:off x="1930400" y="5450205"/>
            <a:ext cx="1129030" cy="490220"/>
          </a:xfrm>
          <a:prstGeom prst="ellipse">
            <a:avLst/>
          </a:prstGeom>
          <a:solidFill>
            <a:srgbClr val="FFFFFF"/>
          </a:solidFill>
          <a:ln w="25400" cap="flat" cmpd="sng">
            <a:solidFill>
              <a:srgbClr val="000000"/>
            </a:solidFill>
            <a:prstDash val="solid"/>
            <a:round/>
          </a:ln>
        </p:spPr>
        <p:txBody>
          <a:bodyPr vert="horz" wrap="square" lIns="91440" tIns="45720" rIns="91440" bIns="45720" anchor="ctr" anchorCtr="0"/>
          <a:lstStyle/>
          <a:p>
            <a:pPr marL="0" indent="0" algn="ctr">
              <a:lnSpc>
                <a:spcPct val="100000"/>
              </a:lnSpc>
              <a:spcBef>
                <a:spcPct val="0"/>
              </a:spcBef>
              <a:spcAft>
                <a:spcPct val="0"/>
              </a:spcAft>
              <a:buNone/>
            </a:pPr>
            <a:r>
              <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rPr>
              <a:t>介词</a:t>
            </a:r>
            <a:endPar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endParaRPr>
          </a:p>
        </p:txBody>
      </p:sp>
      <p:sp>
        <p:nvSpPr>
          <p:cNvPr id="93" name="椭圆" title=""/>
          <p:cNvSpPr/>
          <p:nvPr>
            <p:custDataLst>
              <p:tags r:id="rId16"/>
            </p:custDataLst>
          </p:nvPr>
        </p:nvSpPr>
        <p:spPr>
          <a:xfrm>
            <a:off x="7619365" y="5163185"/>
            <a:ext cx="2556510" cy="1524000"/>
          </a:xfrm>
          <a:prstGeom prst="ellipse">
            <a:avLst/>
          </a:prstGeom>
          <a:solidFill>
            <a:srgbClr val="FFFFFF"/>
          </a:solidFill>
          <a:ln w="25400" cap="flat" cmpd="sng">
            <a:solidFill>
              <a:srgbClr val="000000"/>
            </a:solidFill>
            <a:prstDash val="solid"/>
            <a:round/>
          </a:ln>
        </p:spPr>
        <p:txBody>
          <a:bodyPr vert="horz" wrap="square" lIns="91440" tIns="45720" rIns="91440" bIns="45720" anchor="ctr" anchorCtr="0"/>
          <a:lstStyle/>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indent="0" algn="ctr">
              <a:lnSpc>
                <a:spcPct val="100000"/>
              </a:lnSpc>
              <a:spcBef>
                <a:spcPct val="0"/>
              </a:spcBef>
              <a:spcAft>
                <a:spcPct val="0"/>
              </a:spcAft>
              <a:buNone/>
            </a:pPr>
            <a:endParaRPr lang="en-US" altLang="zh-CN" sz="1800" b="0" i="0" u="none" strike="noStrike" kern="1200" cap="none" spc="0" baseline="0">
              <a:solidFill>
                <a:schemeClr val="tx1"/>
              </a:solidFill>
              <a:latin typeface="Calibri"/>
              <a:ea typeface="宋体" panose="02010600030101010101" pitchFamily="2" charset="-122"/>
              <a:cs typeface="Calibri" panose="020f0502020204030204" charset="0"/>
            </a:endParaRPr>
          </a:p>
          <a:p>
            <a:pPr marL="0" algn="ctr">
              <a:lnSpc>
                <a:spcPct val="100000"/>
              </a:lnSpc>
              <a:buClrTx/>
              <a:buSzTx/>
              <a:buFontTx/>
              <a:buNone/>
            </a:pPr>
            <a:r>
              <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rPr>
              <a:t>修辞手法</a:t>
            </a:r>
            <a:endPar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endParaRPr>
          </a:p>
        </p:txBody>
      </p:sp>
      <p:sp>
        <p:nvSpPr>
          <p:cNvPr id="95" name="椭圆" title=""/>
          <p:cNvSpPr/>
          <p:nvPr>
            <p:custDataLst>
              <p:tags r:id="rId17"/>
            </p:custDataLst>
          </p:nvPr>
        </p:nvSpPr>
        <p:spPr>
          <a:xfrm>
            <a:off x="7705090" y="5544185"/>
            <a:ext cx="982980" cy="619760"/>
          </a:xfrm>
          <a:prstGeom prst="ellipse">
            <a:avLst/>
          </a:prstGeom>
          <a:solidFill>
            <a:srgbClr val="FFFFFF"/>
          </a:solidFill>
          <a:ln w="25400" cap="flat" cmpd="sng">
            <a:solidFill>
              <a:srgbClr val="000000"/>
            </a:solidFill>
            <a:prstDash val="solid"/>
            <a:round/>
          </a:ln>
        </p:spPr>
        <p:txBody>
          <a:bodyPr vert="horz" wrap="square" lIns="91440" tIns="45720" rIns="91440" bIns="45720" anchor="ctr" anchorCtr="0"/>
          <a:lstStyle/>
          <a:p>
            <a:pPr marL="0" indent="0" algn="ctr">
              <a:lnSpc>
                <a:spcPct val="100000"/>
              </a:lnSpc>
              <a:spcBef>
                <a:spcPct val="0"/>
              </a:spcBef>
              <a:spcAft>
                <a:spcPct val="0"/>
              </a:spcAft>
              <a:buNone/>
            </a:pPr>
            <a:r>
              <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rPr>
              <a:t>比喻</a:t>
            </a:r>
            <a:endPar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endParaRPr>
          </a:p>
        </p:txBody>
      </p:sp>
      <p:sp>
        <p:nvSpPr>
          <p:cNvPr id="94" name="椭圆" title=""/>
          <p:cNvSpPr/>
          <p:nvPr>
            <p:custDataLst>
              <p:tags r:id="rId18"/>
            </p:custDataLst>
          </p:nvPr>
        </p:nvSpPr>
        <p:spPr>
          <a:xfrm>
            <a:off x="8803005" y="5534660"/>
            <a:ext cx="1174750" cy="638810"/>
          </a:xfrm>
          <a:prstGeom prst="ellipse">
            <a:avLst/>
          </a:prstGeom>
          <a:solidFill>
            <a:srgbClr val="FFFFFF"/>
          </a:solidFill>
          <a:ln w="25400" cap="flat" cmpd="sng">
            <a:solidFill>
              <a:srgbClr val="000000"/>
            </a:solidFill>
            <a:prstDash val="solid"/>
            <a:round/>
          </a:ln>
        </p:spPr>
        <p:txBody>
          <a:bodyPr vert="horz" wrap="square" lIns="91440" tIns="45720" rIns="91440" bIns="45720" anchor="ctr" anchorCtr="0"/>
          <a:lstStyle/>
          <a:p>
            <a:pPr marL="0" indent="0" algn="ctr">
              <a:lnSpc>
                <a:spcPct val="100000"/>
              </a:lnSpc>
              <a:spcBef>
                <a:spcPct val="0"/>
              </a:spcBef>
              <a:spcAft>
                <a:spcPct val="0"/>
              </a:spcAft>
              <a:buNone/>
            </a:pPr>
            <a:r>
              <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rPr>
              <a:t>借代</a:t>
            </a:r>
            <a:endParaRPr lang="zh-CN" altLang="en-US" sz="2000" b="1" i="0" u="none" strike="noStrike" kern="1200" cap="none" spc="0" baseline="0">
              <a:solidFill>
                <a:schemeClr val="tx1"/>
              </a:solidFill>
              <a:latin typeface="微软雅黑" panose="020b0503020204020204" charset="-122"/>
              <a:ea typeface="微软雅黑"/>
              <a:cs typeface="Calibri" panose="020f0502020204030204"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
                                            <p:txEl>
                                              <p:pRg st="0" end="0"/>
                                            </p:txEl>
                                          </p:spTgt>
                                        </p:tgtEl>
                                        <p:attrNameLst>
                                          <p:attrName>style.visibility</p:attrName>
                                        </p:attrNameLst>
                                      </p:cBhvr>
                                      <p:to>
                                        <p:strVal val="visible"/>
                                      </p:to>
                                    </p:set>
                                    <p:animEffect transition="in" filter="wipe(down)">
                                      <p:cBhvr>
                                        <p:cTn id="7" dur="500"/>
                                        <p:tgtEl>
                                          <p:spTgt spid="81">
                                            <p:txEl>
                                              <p:pRg st="0" end="0"/>
                                            </p:txEl>
                                          </p:spTgt>
                                        </p:tgtEl>
                                      </p:cBhvr>
                                    </p:animEffect>
                                  </p:childTnLst>
                                </p:cTn>
                              </p:par>
                              <p:par>
                                <p:cTn id="8" presetID="22" presetClass="entr" presetSubtype="4" fill="hold" grpId="1" nodeType="withEffect">
                                  <p:stCondLst>
                                    <p:cond delay="0"/>
                                  </p:stCondLst>
                                  <p:childTnLst>
                                    <p:set>
                                      <p:cBhvr>
                                        <p:cTn id="9" dur="1" fill="hold">
                                          <p:stCondLst>
                                            <p:cond delay="0"/>
                                          </p:stCondLst>
                                        </p:cTn>
                                        <p:tgtEl>
                                          <p:spTgt spid="81">
                                            <p:txEl>
                                              <p:pRg st="1" end="1"/>
                                            </p:txEl>
                                          </p:spTgt>
                                        </p:tgtEl>
                                        <p:attrNameLst>
                                          <p:attrName>style.visibility</p:attrName>
                                        </p:attrNameLst>
                                      </p:cBhvr>
                                      <p:to>
                                        <p:strVal val="visible"/>
                                      </p:to>
                                    </p:set>
                                    <p:animEffect transition="in" filter="wipe(down)">
                                      <p:cBhvr>
                                        <p:cTn id="10" dur="500"/>
                                        <p:tgtEl>
                                          <p:spTgt spid="81">
                                            <p:txEl>
                                              <p:pRg st="1" end="1"/>
                                            </p:txEl>
                                          </p:spTgt>
                                        </p:tgtEl>
                                      </p:cBhvr>
                                    </p:animEffect>
                                  </p:childTnLst>
                                </p:cTn>
                              </p:par>
                              <p:par>
                                <p:cTn id="11" presetID="22" presetClass="entr" presetSubtype="4" fill="hold" grpId="2" nodeType="withEffect">
                                  <p:stCondLst>
                                    <p:cond delay="0"/>
                                  </p:stCondLst>
                                  <p:childTnLst>
                                    <p:set>
                                      <p:cBhvr>
                                        <p:cTn id="12" dur="1" fill="hold">
                                          <p:stCondLst>
                                            <p:cond delay="0"/>
                                          </p:stCondLst>
                                        </p:cTn>
                                        <p:tgtEl>
                                          <p:spTgt spid="81">
                                            <p:txEl>
                                              <p:pRg st="2" end="2"/>
                                            </p:txEl>
                                          </p:spTgt>
                                        </p:tgtEl>
                                        <p:attrNameLst>
                                          <p:attrName>style.visibility</p:attrName>
                                        </p:attrNameLst>
                                      </p:cBhvr>
                                      <p:to>
                                        <p:strVal val="visible"/>
                                      </p:to>
                                    </p:set>
                                    <p:animEffect transition="in" filter="wipe(down)">
                                      <p:cBhvr>
                                        <p:cTn id="13" dur="500"/>
                                        <p:tgtEl>
                                          <p:spTgt spid="81">
                                            <p:txEl>
                                              <p:pRg st="2" end="2"/>
                                            </p:txEl>
                                          </p:spTgt>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2">
                                            <p:txEl>
                                              <p:pRg st="0" end="0"/>
                                            </p:txEl>
                                          </p:spTgt>
                                        </p:tgtEl>
                                        <p:attrNameLst>
                                          <p:attrName>style.visibility</p:attrName>
                                        </p:attrNameLst>
                                      </p:cBhvr>
                                      <p:to>
                                        <p:strVal val="visible"/>
                                      </p:to>
                                    </p:set>
                                    <p:animEffect transition="in" filter="wipe(down)">
                                      <p:cBhvr>
                                        <p:cTn id="18" dur="500"/>
                                        <p:tgtEl>
                                          <p:spTgt spid="82">
                                            <p:txEl>
                                              <p:pRg st="0" end="0"/>
                                            </p:txEl>
                                          </p:spTgt>
                                        </p:tgtEl>
                                      </p:cBhvr>
                                    </p:animEffect>
                                  </p:childTnLst>
                                </p:cTn>
                              </p:par>
                              <p:par>
                                <p:cTn id="19" presetID="22" presetClass="entr" presetSubtype="4" fill="hold" grpId="1" nodeType="withEffect">
                                  <p:stCondLst>
                                    <p:cond delay="0"/>
                                  </p:stCondLst>
                                  <p:childTnLst>
                                    <p:set>
                                      <p:cBhvr>
                                        <p:cTn id="20" dur="1" fill="hold">
                                          <p:stCondLst>
                                            <p:cond delay="0"/>
                                          </p:stCondLst>
                                        </p:cTn>
                                        <p:tgtEl>
                                          <p:spTgt spid="82">
                                            <p:txEl>
                                              <p:pRg st="1" end="1"/>
                                            </p:txEl>
                                          </p:spTgt>
                                        </p:tgtEl>
                                        <p:attrNameLst>
                                          <p:attrName>style.visibility</p:attrName>
                                        </p:attrNameLst>
                                      </p:cBhvr>
                                      <p:to>
                                        <p:strVal val="visible"/>
                                      </p:to>
                                    </p:set>
                                    <p:animEffect transition="in" filter="wipe(down)">
                                      <p:cBhvr>
                                        <p:cTn id="21" dur="500"/>
                                        <p:tgtEl>
                                          <p:spTgt spid="82">
                                            <p:txEl>
                                              <p:pRg st="1" end="1"/>
                                            </p:txEl>
                                          </p:spTgt>
                                        </p:tgtEl>
                                      </p:cBhvr>
                                    </p:animEffect>
                                  </p:childTnLst>
                                </p:cTn>
                              </p:par>
                              <p:par>
                                <p:cTn id="22" presetID="22" presetClass="entr" presetSubtype="4" fill="hold" grpId="2" nodeType="withEffect">
                                  <p:stCondLst>
                                    <p:cond delay="0"/>
                                  </p:stCondLst>
                                  <p:childTnLst>
                                    <p:set>
                                      <p:cBhvr>
                                        <p:cTn id="23" dur="1" fill="hold">
                                          <p:stCondLst>
                                            <p:cond delay="0"/>
                                          </p:stCondLst>
                                        </p:cTn>
                                        <p:tgtEl>
                                          <p:spTgt spid="82">
                                            <p:txEl>
                                              <p:pRg st="2" end="2"/>
                                            </p:txEl>
                                          </p:spTgt>
                                        </p:tgtEl>
                                        <p:attrNameLst>
                                          <p:attrName>style.visibility</p:attrName>
                                        </p:attrNameLst>
                                      </p:cBhvr>
                                      <p:to>
                                        <p:strVal val="visible"/>
                                      </p:to>
                                    </p:set>
                                    <p:animEffect transition="in" filter="wipe(down)">
                                      <p:cBhvr>
                                        <p:cTn id="24" dur="500"/>
                                        <p:tgtEl>
                                          <p:spTgt spid="82">
                                            <p:txEl>
                                              <p:pRg st="2" end="2"/>
                                            </p:txEl>
                                          </p:spTgt>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strips(downLeft)">
                                      <p:cBhvr>
                                        <p:cTn id="29" dur="500"/>
                                        <p:tgtEl>
                                          <p:spTgt spid="83"/>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wipe(down)">
                                      <p:cBhvr>
                                        <p:cTn id="34" dur="580">
                                          <p:stCondLst>
                                            <p:cond delay="0"/>
                                          </p:stCondLst>
                                        </p:cTn>
                                        <p:tgtEl>
                                          <p:spTgt spid="80"/>
                                        </p:tgtEl>
                                      </p:cBhvr>
                                    </p:animEffect>
                                    <p:anim calcmode="lin" valueType="num">
                                      <p:cBhvr>
                                        <p:cTn id="35" dur="1822"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80"/>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80"/>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80"/>
                                        </p:tgtEl>
                                        <p:attrNameLst>
                                          <p:attrName>ppt_y</p:attrName>
                                        </p:attrNameLst>
                                      </p:cBhvr>
                                      <p:tavLst>
                                        <p:tav tm="0" fmla="#ppt_y-sin(pi*$)/81">
                                          <p:val>
                                            <p:fltVal val="0"/>
                                          </p:val>
                                        </p:tav>
                                        <p:tav tm="100000">
                                          <p:val>
                                            <p:fltVal val="1"/>
                                          </p:val>
                                        </p:tav>
                                      </p:tavLst>
                                    </p:anim>
                                    <p:animScale>
                                      <p:cBhvr>
                                        <p:cTn id="40" dur="26">
                                          <p:stCondLst>
                                            <p:cond delay="650"/>
                                          </p:stCondLst>
                                        </p:cTn>
                                        <p:tgtEl>
                                          <p:spTgt spid="80"/>
                                        </p:tgtEl>
                                      </p:cBhvr>
                                      <p:to x="100000" y="60000"/>
                                    </p:animScale>
                                    <p:animScale>
                                      <p:cBhvr>
                                        <p:cTn id="41" dur="166" decel="50000">
                                          <p:stCondLst>
                                            <p:cond delay="676"/>
                                          </p:stCondLst>
                                        </p:cTn>
                                        <p:tgtEl>
                                          <p:spTgt spid="80"/>
                                        </p:tgtEl>
                                      </p:cBhvr>
                                      <p:to x="100000" y="100000"/>
                                    </p:animScale>
                                    <p:animScale>
                                      <p:cBhvr>
                                        <p:cTn id="42" dur="26">
                                          <p:stCondLst>
                                            <p:cond delay="1312"/>
                                          </p:stCondLst>
                                        </p:cTn>
                                        <p:tgtEl>
                                          <p:spTgt spid="80"/>
                                        </p:tgtEl>
                                      </p:cBhvr>
                                      <p:to x="100000" y="80000"/>
                                    </p:animScale>
                                    <p:animScale>
                                      <p:cBhvr>
                                        <p:cTn id="43" dur="166" decel="50000">
                                          <p:stCondLst>
                                            <p:cond delay="1338"/>
                                          </p:stCondLst>
                                        </p:cTn>
                                        <p:tgtEl>
                                          <p:spTgt spid="80"/>
                                        </p:tgtEl>
                                      </p:cBhvr>
                                      <p:to x="100000" y="100000"/>
                                    </p:animScale>
                                    <p:animScale>
                                      <p:cBhvr>
                                        <p:cTn id="44" dur="26">
                                          <p:stCondLst>
                                            <p:cond delay="1642"/>
                                          </p:stCondLst>
                                        </p:cTn>
                                        <p:tgtEl>
                                          <p:spTgt spid="80"/>
                                        </p:tgtEl>
                                      </p:cBhvr>
                                      <p:to x="100000" y="90000"/>
                                    </p:animScale>
                                    <p:animScale>
                                      <p:cBhvr>
                                        <p:cTn id="45" dur="166" decel="50000">
                                          <p:stCondLst>
                                            <p:cond delay="1668"/>
                                          </p:stCondLst>
                                        </p:cTn>
                                        <p:tgtEl>
                                          <p:spTgt spid="80"/>
                                        </p:tgtEl>
                                      </p:cBhvr>
                                      <p:to x="100000" y="100000"/>
                                    </p:animScale>
                                    <p:animScale>
                                      <p:cBhvr>
                                        <p:cTn id="46" dur="26">
                                          <p:stCondLst>
                                            <p:cond delay="1808"/>
                                          </p:stCondLst>
                                        </p:cTn>
                                        <p:tgtEl>
                                          <p:spTgt spid="80"/>
                                        </p:tgtEl>
                                      </p:cBhvr>
                                      <p:to x="100000" y="95000"/>
                                    </p:animScale>
                                    <p:animScale>
                                      <p:cBhvr>
                                        <p:cTn id="47" dur="166" decel="50000">
                                          <p:stCondLst>
                                            <p:cond delay="1834"/>
                                          </p:stCondLst>
                                        </p:cTn>
                                        <p:tgtEl>
                                          <p:spTgt spid="80"/>
                                        </p:tgtEl>
                                      </p:cBhvr>
                                      <p:to x="100000" y="100000"/>
                                    </p:animScale>
                                  </p:childTnLst>
                                </p:cTn>
                              </p:par>
                            </p:childTnLst>
                          </p:cTn>
                        </p:par>
                      </p:childTnLst>
                    </p:cTn>
                  </p:par>
                  <p:par>
                    <p:cTn id="48" fill="hold" nodeType="clickPar">
                      <p:stCondLst>
                        <p:cond delay="indefinite"/>
                      </p:stCondLst>
                      <p:childTnLst>
                        <p:par>
                          <p:cTn id="49" fill="hold">
                            <p:stCondLst>
                              <p:cond delay="0"/>
                            </p:stCondLst>
                            <p:childTnLst>
                              <p:par>
                                <p:cTn id="50" presetID="13" presetClass="entr" presetSubtype="16" fill="hold" grpId="0" nodeType="click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plus(in)">
                                      <p:cBhvr>
                                        <p:cTn id="52" dur="2000"/>
                                        <p:tgtEl>
                                          <p:spTgt spid="87"/>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diamond(in)">
                                      <p:cBhvr>
                                        <p:cTn id="57" dur="2000"/>
                                        <p:tgtEl>
                                          <p:spTgt spid="3"/>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edge">
                                      <p:cBhvr>
                                        <p:cTn id="67" dur="2000"/>
                                        <p:tgtEl>
                                          <p:spTgt spid="5"/>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diamond(in)">
                                      <p:cBhvr>
                                        <p:cTn id="72" dur="2000"/>
                                        <p:tgtEl>
                                          <p:spTgt spid="7"/>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88"/>
                                        </p:tgtEl>
                                        <p:attrNameLst>
                                          <p:attrName>style.visibility</p:attrName>
                                        </p:attrNameLst>
                                      </p:cBhvr>
                                      <p:to>
                                        <p:strVal val="visible"/>
                                      </p:to>
                                    </p:set>
                                    <p:anim calcmode="lin" valueType="num">
                                      <p:cBhvr additive="base">
                                        <p:cTn id="77" dur="500" fill="hold"/>
                                        <p:tgtEl>
                                          <p:spTgt spid="88"/>
                                        </p:tgtEl>
                                        <p:attrNameLst>
                                          <p:attrName>ppt_x</p:attrName>
                                        </p:attrNameLst>
                                      </p:cBhvr>
                                      <p:tavLst>
                                        <p:tav tm="0">
                                          <p:val>
                                            <p:strVal val="#ppt_x"/>
                                          </p:val>
                                        </p:tav>
                                        <p:tav tm="100000">
                                          <p:val>
                                            <p:strVal val="#ppt_x"/>
                                          </p:val>
                                        </p:tav>
                                      </p:tavLst>
                                    </p:anim>
                                    <p:anim calcmode="lin" valueType="num">
                                      <p:cBhvr additive="base">
                                        <p:cTn id="78"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p:stCondLst>
                              <p:cond delay="0"/>
                            </p:stCondLst>
                            <p:childTnLst>
                              <p:par>
                                <p:cTn id="81" presetID="13" presetClass="entr" presetSubtype="16" fill="hold" grpId="0" nodeType="click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plus(in)">
                                      <p:cBhvr>
                                        <p:cTn id="83" dur="2000"/>
                                        <p:tgtEl>
                                          <p:spTgt spid="93"/>
                                        </p:tgtEl>
                                      </p:cBhvr>
                                    </p:animEffect>
                                  </p:childTnLst>
                                </p:cTn>
                              </p:par>
                            </p:childTnLst>
                          </p:cTn>
                        </p:par>
                      </p:childTnLst>
                    </p:cTn>
                  </p:par>
                  <p:par>
                    <p:cTn id="84" fill="hold" nodeType="clickPar">
                      <p:stCondLst>
                        <p:cond delay="indefinite"/>
                      </p:stCondLst>
                      <p:childTnLst>
                        <p:par>
                          <p:cTn id="85" fill="hold">
                            <p:stCondLst>
                              <p:cond delay="0"/>
                            </p:stCondLst>
                            <p:childTnLst>
                              <p:par>
                                <p:cTn id="86" presetID="4" presetClass="entr" presetSubtype="16" fill="hold" grpId="0" nodeType="click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box(in)">
                                      <p:cBhvr>
                                        <p:cTn id="88" dur="2000"/>
                                        <p:tgtEl>
                                          <p:spTgt spid="95"/>
                                        </p:tgtEl>
                                      </p:cBhvr>
                                    </p:animEffect>
                                  </p:childTnLst>
                                </p:cTn>
                              </p:par>
                            </p:childTnLst>
                          </p:cTn>
                        </p:par>
                      </p:childTnLst>
                    </p:cTn>
                  </p:par>
                  <p:par>
                    <p:cTn id="89" fill="hold" nodeType="clickPar">
                      <p:stCondLst>
                        <p:cond delay="indefinite"/>
                      </p:stCondLst>
                      <p:childTnLst>
                        <p:par>
                          <p:cTn id="90" fill="hold">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box(in)">
                                      <p:cBhvr>
                                        <p:cTn id="93" dur="2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allAtOnce"/>
      <p:bldP spid="81" grpId="1" build="allAtOnce"/>
      <p:bldP spid="81" grpId="2" build="allAtOnce"/>
      <p:bldP spid="82" grpId="0" build="allAtOnce"/>
      <p:bldP spid="82" grpId="1" build="allAtOnce"/>
      <p:bldP spid="82" grpId="2" build="allAtOnce"/>
      <p:bldP spid="83" grpId="0"/>
      <p:bldP spid="80" grpId="0"/>
      <p:bldP spid="88" grpId="0" animBg="1"/>
      <p:bldP spid="3" grpId="0" animBg="1"/>
      <p:bldP spid="93" grpId="0" animBg="1"/>
      <p:bldP spid="2" grpId="0"/>
      <p:bldP spid="5" grpId="0" animBg="1"/>
      <p:bldP spid="7" grpId="0" animBg="1"/>
      <p:bldP spid="95" grpId="0" animBg="1"/>
      <p:bldP spid="94" grpId="0" animBg="1"/>
      <p:bldP spid="87" grpId="0" animBg="1"/>
    </p:bldLst>
  </p:timing>
</p:sld>
</file>

<file path=ppt/tags/tag1.xml><?xml version="1.0" encoding="utf-8"?>
<p:tagLst xmlns:p="http://schemas.openxmlformats.org/presentationml/2006/main">
  <p:tag name="AS_UNIQUEID" val="1528"/>
</p:tagLst>
</file>

<file path=ppt/tags/tag10.xml><?xml version="1.0" encoding="utf-8"?>
<p:tagLst xmlns:p="http://schemas.openxmlformats.org/presentationml/2006/main">
  <p:tag name="AS_UNIQUEID" val="15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1626"/>
</p:tagLst>
</file>

<file path=ppt/tags/tag101.xml><?xml version="1.0" encoding="utf-8"?>
<p:tagLst xmlns:p="http://schemas.openxmlformats.org/presentationml/2006/main">
  <p:tag name="AS_UNIQUEID" val="1627"/>
</p:tagLst>
</file>

<file path=ppt/tags/tag102.xml><?xml version="1.0" encoding="utf-8"?>
<p:tagLst xmlns:p="http://schemas.openxmlformats.org/presentationml/2006/main">
  <p:tag name="AS_UNIQUEID" val="1628"/>
</p:tagLst>
</file>

<file path=ppt/tags/tag103.xml><?xml version="1.0" encoding="utf-8"?>
<p:tagLst xmlns:p="http://schemas.openxmlformats.org/presentationml/2006/main">
  <p:tag name="AS_UNIQUEID" val="1629"/>
</p:tagLst>
</file>

<file path=ppt/tags/tag104.xml><?xml version="1.0" encoding="utf-8"?>
<p:tagLst xmlns:p="http://schemas.openxmlformats.org/presentationml/2006/main">
  <p:tag name="AS_UNIQUEID" val="1630"/>
</p:tagLst>
</file>

<file path=ppt/tags/tag105.xml><?xml version="1.0" encoding="utf-8"?>
<p:tagLst xmlns:p="http://schemas.openxmlformats.org/presentationml/2006/main">
  <p:tag name="AS_UNIQUEID" val="1631"/>
</p:tagLst>
</file>

<file path=ppt/tags/tag106.xml><?xml version="1.0" encoding="utf-8"?>
<p:tagLst xmlns:p="http://schemas.openxmlformats.org/presentationml/2006/main">
  <p:tag name="AS_UNIQUEID" val="1632"/>
</p:tagLst>
</file>

<file path=ppt/tags/tag107.xml><?xml version="1.0" encoding="utf-8"?>
<p:tagLst xmlns:p="http://schemas.openxmlformats.org/presentationml/2006/main">
  <p:tag name="AS_UNIQUEID" val="1633"/>
</p:tagLst>
</file>

<file path=ppt/tags/tag108.xml><?xml version="1.0" encoding="utf-8"?>
<p:tagLst xmlns:p="http://schemas.openxmlformats.org/presentationml/2006/main">
  <p:tag name="AS_UNIQUEID" val="1634"/>
</p:tagLst>
</file>

<file path=ppt/tags/tag109.xml><?xml version="1.0" encoding="utf-8"?>
<p:tagLst xmlns:p="http://schemas.openxmlformats.org/presentationml/2006/main">
  <p:tag name="AS_UNIQUEID" val="1635"/>
</p:tagLst>
</file>

<file path=ppt/tags/tag11.xml><?xml version="1.0" encoding="utf-8"?>
<p:tagLst xmlns:p="http://schemas.openxmlformats.org/presentationml/2006/main">
  <p:tag name="AS_UNIQUEID" val="15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1636"/>
</p:tagLst>
</file>

<file path=ppt/tags/tag111.xml><?xml version="1.0" encoding="utf-8"?>
<p:tagLst xmlns:p="http://schemas.openxmlformats.org/presentationml/2006/main">
  <p:tag name="AS_UNIQUEID" val="1637"/>
</p:tagLst>
</file>

<file path=ppt/tags/tag112.xml><?xml version="1.0" encoding="utf-8"?>
<p:tagLst xmlns:p="http://schemas.openxmlformats.org/presentationml/2006/main">
  <p:tag name="AS_UNIQUEID" val="1638"/>
</p:tagLst>
</file>

<file path=ppt/tags/tag113.xml><?xml version="1.0" encoding="utf-8"?>
<p:tagLst xmlns:p="http://schemas.openxmlformats.org/presentationml/2006/main">
  <p:tag name="AS_UNIQUEID" val="1639"/>
</p:tagLst>
</file>

<file path=ppt/tags/tag114.xml><?xml version="1.0" encoding="utf-8"?>
<p:tagLst xmlns:p="http://schemas.openxmlformats.org/presentationml/2006/main">
  <p:tag name="AS_UNIQUEID" val="1640"/>
</p:tagLst>
</file>

<file path=ppt/tags/tag115.xml><?xml version="1.0" encoding="utf-8"?>
<p:tagLst xmlns:p="http://schemas.openxmlformats.org/presentationml/2006/main">
  <p:tag name="AS_UNIQUEID" val="1641"/>
</p:tagLst>
</file>

<file path=ppt/tags/tag116.xml><?xml version="1.0" encoding="utf-8"?>
<p:tagLst xmlns:p="http://schemas.openxmlformats.org/presentationml/2006/main">
  <p:tag name="AS_UNIQUEID" val="1642"/>
</p:tagLst>
</file>

<file path=ppt/tags/tag117.xml><?xml version="1.0" encoding="utf-8"?>
<p:tagLst xmlns:p="http://schemas.openxmlformats.org/presentationml/2006/main">
  <p:tag name="AS_UNIQUEID" val="1643"/>
</p:tagLst>
</file>

<file path=ppt/tags/tag118.xml><?xml version="1.0" encoding="utf-8"?>
<p:tagLst xmlns:p="http://schemas.openxmlformats.org/presentationml/2006/main">
  <p:tag name="AS_UNIQUEID" val="1644"/>
</p:tagLst>
</file>

<file path=ppt/tags/tag119.xml><?xml version="1.0" encoding="utf-8"?>
<p:tagLst xmlns:p="http://schemas.openxmlformats.org/presentationml/2006/main">
  <p:tag name="AS_UNIQUEID" val="1645"/>
</p:tagLst>
</file>

<file path=ppt/tags/tag12.xml><?xml version="1.0" encoding="utf-8"?>
<p:tagLst xmlns:p="http://schemas.openxmlformats.org/presentationml/2006/main">
  <p:tag name="AS_UNIQUEID" val="153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1646"/>
</p:tagLst>
</file>

<file path=ppt/tags/tag121.xml><?xml version="1.0" encoding="utf-8"?>
<p:tagLst xmlns:p="http://schemas.openxmlformats.org/presentationml/2006/main">
  <p:tag name="AS_UNIQUEID" val="1647"/>
</p:tagLst>
</file>

<file path=ppt/tags/tag122.xml><?xml version="1.0" encoding="utf-8"?>
<p:tagLst xmlns:p="http://schemas.openxmlformats.org/presentationml/2006/main">
  <p:tag name="AS_UNIQUEID" val="1648"/>
</p:tagLst>
</file>

<file path=ppt/tags/tag123.xml><?xml version="1.0" encoding="utf-8"?>
<p:tagLst xmlns:p="http://schemas.openxmlformats.org/presentationml/2006/main">
  <p:tag name="AS_UNIQUEID" val="1649"/>
</p:tagLst>
</file>

<file path=ppt/tags/tag124.xml><?xml version="1.0" encoding="utf-8"?>
<p:tagLst xmlns:p="http://schemas.openxmlformats.org/presentationml/2006/main">
  <p:tag name="AS_UNIQUEID" val="1650"/>
</p:tagLst>
</file>

<file path=ppt/tags/tag125.xml><?xml version="1.0" encoding="utf-8"?>
<p:tagLst xmlns:p="http://schemas.openxmlformats.org/presentationml/2006/main">
  <p:tag name="AS_UNIQUEID" val="1651"/>
</p:tagLst>
</file>

<file path=ppt/tags/tag126.xml><?xml version="1.0" encoding="utf-8"?>
<p:tagLst xmlns:p="http://schemas.openxmlformats.org/presentationml/2006/main">
  <p:tag name="AS_UNIQUEID" val="1652"/>
</p:tagLst>
</file>

<file path=ppt/tags/tag127.xml><?xml version="1.0" encoding="utf-8"?>
<p:tagLst xmlns:p="http://schemas.openxmlformats.org/presentationml/2006/main">
  <p:tag name="AS_UNIQUEID" val="1653"/>
</p:tagLst>
</file>

<file path=ppt/tags/tag128.xml><?xml version="1.0" encoding="utf-8"?>
<p:tagLst xmlns:p="http://schemas.openxmlformats.org/presentationml/2006/main">
  <p:tag name="AS_UNIQUEID" val="1654"/>
</p:tagLst>
</file>

<file path=ppt/tags/tag129.xml><?xml version="1.0" encoding="utf-8"?>
<p:tagLst xmlns:p="http://schemas.openxmlformats.org/presentationml/2006/main">
  <p:tag name="AS_UNIQUEID" val="1655"/>
</p:tagLst>
</file>

<file path=ppt/tags/tag13.xml><?xml version="1.0" encoding="utf-8"?>
<p:tagLst xmlns:p="http://schemas.openxmlformats.org/presentationml/2006/main">
  <p:tag name="AS_UNIQUEID" val="1540"/>
</p:tagLst>
</file>

<file path=ppt/tags/tag130.xml><?xml version="1.0" encoding="utf-8"?>
<p:tagLst xmlns:p="http://schemas.openxmlformats.org/presentationml/2006/main">
  <p:tag name="AS_UNIQUEID" val="1656"/>
</p:tagLst>
</file>

<file path=ppt/tags/tag131.xml><?xml version="1.0" encoding="utf-8"?>
<p:tagLst xmlns:p="http://schemas.openxmlformats.org/presentationml/2006/main">
  <p:tag name="AS_UNIQUEID" val="1657"/>
</p:tagLst>
</file>

<file path=ppt/tags/tag132.xml><?xml version="1.0" encoding="utf-8"?>
<p:tagLst xmlns:p="http://schemas.openxmlformats.org/presentationml/2006/main">
  <p:tag name="AS_UNIQUEID" val="1658"/>
</p:tagLst>
</file>

<file path=ppt/tags/tag133.xml><?xml version="1.0" encoding="utf-8"?>
<p:tagLst xmlns:p="http://schemas.openxmlformats.org/presentationml/2006/main">
  <p:tag name="AS_UNIQUEID" val="1659"/>
</p:tagLst>
</file>

<file path=ppt/tags/tag134.xml><?xml version="1.0" encoding="utf-8"?>
<p:tagLst xmlns:p="http://schemas.openxmlformats.org/presentationml/2006/main">
  <p:tag name="AS_UNIQUEID" val="1660"/>
</p:tagLst>
</file>

<file path=ppt/tags/tag135.xml><?xml version="1.0" encoding="utf-8"?>
<p:tagLst xmlns:p="http://schemas.openxmlformats.org/presentationml/2006/main">
  <p:tag name="AS_UNIQUEID" val="1661"/>
</p:tagLst>
</file>

<file path=ppt/tags/tag136.xml><?xml version="1.0" encoding="utf-8"?>
<p:tagLst xmlns:p="http://schemas.openxmlformats.org/presentationml/2006/main">
  <p:tag name="AS_UNIQUEID" val="1662"/>
</p:tagLst>
</file>

<file path=ppt/tags/tag137.xml><?xml version="1.0" encoding="utf-8"?>
<p:tagLst xmlns:p="http://schemas.openxmlformats.org/presentationml/2006/main">
  <p:tag name="AS_UNIQUEID" val="1663"/>
</p:tagLst>
</file>

<file path=ppt/tags/tag138.xml><?xml version="1.0" encoding="utf-8"?>
<p:tagLst xmlns:p="http://schemas.openxmlformats.org/presentationml/2006/main">
  <p:tag name="AS_UNIQUEID" val="1664"/>
</p:tagLst>
</file>

<file path=ppt/tags/tag139.xml><?xml version="1.0" encoding="utf-8"?>
<p:tagLst xmlns:p="http://schemas.openxmlformats.org/presentationml/2006/main">
  <p:tag name="AS_UNIQUEID" val="1665"/>
</p:tagLst>
</file>

<file path=ppt/tags/tag14.xml><?xml version="1.0" encoding="utf-8"?>
<p:tagLst xmlns:p="http://schemas.openxmlformats.org/presentationml/2006/main">
  <p:tag name="AS_UNIQUEID" val="15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1666"/>
</p:tagLst>
</file>

<file path=ppt/tags/tag141.xml><?xml version="1.0" encoding="utf-8"?>
<p:tagLst xmlns:p="http://schemas.openxmlformats.org/presentationml/2006/main">
  <p:tag name="AS_UNIQUEID" val="1667"/>
</p:tagLst>
</file>

<file path=ppt/tags/tag142.xml><?xml version="1.0" encoding="utf-8"?>
<p:tagLst xmlns:p="http://schemas.openxmlformats.org/presentationml/2006/main">
  <p:tag name="AS_UNIQUEID" val="1668"/>
</p:tagLst>
</file>

<file path=ppt/tags/tag143.xml><?xml version="1.0" encoding="utf-8"?>
<p:tagLst xmlns:p="http://schemas.openxmlformats.org/presentationml/2006/main">
  <p:tag name="AS_UNIQUEID" val="1669"/>
</p:tagLst>
</file>

<file path=ppt/tags/tag144.xml><?xml version="1.0" encoding="utf-8"?>
<p:tagLst xmlns:p="http://schemas.openxmlformats.org/presentationml/2006/main">
  <p:tag name="AS_UNIQUEID" val="1670"/>
</p:tagLst>
</file>

<file path=ppt/tags/tag145.xml><?xml version="1.0" encoding="utf-8"?>
<p:tagLst xmlns:p="http://schemas.openxmlformats.org/presentationml/2006/main">
  <p:tag name="AS_UNIQUEID" val="1671"/>
</p:tagLst>
</file>

<file path=ppt/tags/tag146.xml><?xml version="1.0" encoding="utf-8"?>
<p:tagLst xmlns:p="http://schemas.openxmlformats.org/presentationml/2006/main">
  <p:tag name="AS_UNIQUEID" val="1672"/>
</p:tagLst>
</file>

<file path=ppt/tags/tag147.xml><?xml version="1.0" encoding="utf-8"?>
<p:tagLst xmlns:p="http://schemas.openxmlformats.org/presentationml/2006/main">
  <p:tag name="AS_UNIQUEID" val="1673"/>
</p:tagLst>
</file>

<file path=ppt/tags/tag148.xml><?xml version="1.0" encoding="utf-8"?>
<p:tagLst xmlns:p="http://schemas.openxmlformats.org/presentationml/2006/main">
  <p:tag name="AS_UNIQUEID" val="1674"/>
</p:tagLst>
</file>

<file path=ppt/tags/tag149.xml><?xml version="1.0" encoding="utf-8"?>
<p:tagLst xmlns:p="http://schemas.openxmlformats.org/presentationml/2006/main">
  <p:tag name="AS_UNIQUEID" val="1675"/>
</p:tagLst>
</file>

<file path=ppt/tags/tag15.xml><?xml version="1.0" encoding="utf-8"?>
<p:tagLst xmlns:p="http://schemas.openxmlformats.org/presentationml/2006/main">
  <p:tag name="AS_UNIQUEID" val="15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1676"/>
</p:tagLst>
</file>

<file path=ppt/tags/tag151.xml><?xml version="1.0" encoding="utf-8"?>
<p:tagLst xmlns:p="http://schemas.openxmlformats.org/presentationml/2006/main">
  <p:tag name="AS_UNIQUEID" val="1677"/>
</p:tagLst>
</file>

<file path=ppt/tags/tag152.xml><?xml version="1.0" encoding="utf-8"?>
<p:tagLst xmlns:p="http://schemas.openxmlformats.org/presentationml/2006/main">
  <p:tag name="AS_UNIQUEID" val="1678"/>
</p:tagLst>
</file>

<file path=ppt/tags/tag153.xml><?xml version="1.0" encoding="utf-8"?>
<p:tagLst xmlns:p="http://schemas.openxmlformats.org/presentationml/2006/main">
  <p:tag name="AS_UNIQUEID" val="1679"/>
</p:tagLst>
</file>

<file path=ppt/tags/tag154.xml><?xml version="1.0" encoding="utf-8"?>
<p:tagLst xmlns:p="http://schemas.openxmlformats.org/presentationml/2006/main">
  <p:tag name="AS_UNIQUEID" val="1680"/>
</p:tagLst>
</file>

<file path=ppt/tags/tag155.xml><?xml version="1.0" encoding="utf-8"?>
<p:tagLst xmlns:p="http://schemas.openxmlformats.org/presentationml/2006/main">
  <p:tag name="AS_UNIQUEID" val="1681"/>
</p:tagLst>
</file>

<file path=ppt/tags/tag156.xml><?xml version="1.0" encoding="utf-8"?>
<p:tagLst xmlns:p="http://schemas.openxmlformats.org/presentationml/2006/main">
  <p:tag name="AS_UNIQUEID" val="1682"/>
</p:tagLst>
</file>

<file path=ppt/tags/tag157.xml><?xml version="1.0" encoding="utf-8"?>
<p:tagLst xmlns:p="http://schemas.openxmlformats.org/presentationml/2006/main">
  <p:tag name="AS_UNIQUEID" val="1683"/>
</p:tagLst>
</file>

<file path=ppt/tags/tag158.xml><?xml version="1.0" encoding="utf-8"?>
<p:tagLst xmlns:p="http://schemas.openxmlformats.org/presentationml/2006/main">
  <p:tag name="AS_UNIQUEID" val="1684"/>
</p:tagLst>
</file>

<file path=ppt/tags/tag159.xml><?xml version="1.0" encoding="utf-8"?>
<p:tagLst xmlns:p="http://schemas.openxmlformats.org/presentationml/2006/main">
  <p:tag name="AS_UNIQUEID" val="1685"/>
</p:tagLst>
</file>

<file path=ppt/tags/tag16.xml><?xml version="1.0" encoding="utf-8"?>
<p:tagLst xmlns:p="http://schemas.openxmlformats.org/presentationml/2006/main">
  <p:tag name="AS_UNIQUEID" val="15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1686"/>
</p:tagLst>
</file>

<file path=ppt/tags/tag161.xml><?xml version="1.0" encoding="utf-8"?>
<p:tagLst xmlns:p="http://schemas.openxmlformats.org/presentationml/2006/main">
  <p:tag name="AS_UNIQUEID" val="1687"/>
</p:tagLst>
</file>

<file path=ppt/tags/tag162.xml><?xml version="1.0" encoding="utf-8"?>
<p:tagLst xmlns:p="http://schemas.openxmlformats.org/presentationml/2006/main">
  <p:tag name="AS_UNIQUEID" val="1688"/>
</p:tagLst>
</file>

<file path=ppt/tags/tag163.xml><?xml version="1.0" encoding="utf-8"?>
<p:tagLst xmlns:p="http://schemas.openxmlformats.org/presentationml/2006/main">
  <p:tag name="AS_UNIQUEID" val="1689"/>
</p:tagLst>
</file>

<file path=ppt/tags/tag164.xml><?xml version="1.0" encoding="utf-8"?>
<p:tagLst xmlns:p="http://schemas.openxmlformats.org/presentationml/2006/main">
  <p:tag name="AS_UNIQUEID" val="1690"/>
</p:tagLst>
</file>

<file path=ppt/tags/tag165.xml><?xml version="1.0" encoding="utf-8"?>
<p:tagLst xmlns:p="http://schemas.openxmlformats.org/presentationml/2006/main">
  <p:tag name="AS_UNIQUEID" val="1691"/>
</p:tagLst>
</file>

<file path=ppt/tags/tag166.xml><?xml version="1.0" encoding="utf-8"?>
<p:tagLst xmlns:p="http://schemas.openxmlformats.org/presentationml/2006/main">
  <p:tag name="AS_UNIQUEID" val="1692"/>
</p:tagLst>
</file>

<file path=ppt/tags/tag167.xml><?xml version="1.0" encoding="utf-8"?>
<p:tagLst xmlns:p="http://schemas.openxmlformats.org/presentationml/2006/main">
  <p:tag name="AS_UNIQUEID" val="1693"/>
</p:tagLst>
</file>

<file path=ppt/tags/tag168.xml><?xml version="1.0" encoding="utf-8"?>
<p:tagLst xmlns:p="http://schemas.openxmlformats.org/presentationml/2006/main">
  <p:tag name="AS_UNIQUEID" val="1694"/>
</p:tagLst>
</file>

<file path=ppt/tags/tag169.xml><?xml version="1.0" encoding="utf-8"?>
<p:tagLst xmlns:p="http://schemas.openxmlformats.org/presentationml/2006/main">
  <p:tag name="AS_UNIQUEID" val="1695"/>
</p:tagLst>
</file>

<file path=ppt/tags/tag17.xml><?xml version="1.0" encoding="utf-8"?>
<p:tagLst xmlns:p="http://schemas.openxmlformats.org/presentationml/2006/main">
  <p:tag name="AS_UNIQUEID" val="15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1696"/>
</p:tagLst>
</file>

<file path=ppt/tags/tag171.xml><?xml version="1.0" encoding="utf-8"?>
<p:tagLst xmlns:p="http://schemas.openxmlformats.org/presentationml/2006/main">
  <p:tag name="AS_UNIQUEID" val="1697"/>
</p:tagLst>
</file>

<file path=ppt/tags/tag172.xml><?xml version="1.0" encoding="utf-8"?>
<p:tagLst xmlns:p="http://schemas.openxmlformats.org/presentationml/2006/main">
  <p:tag name="AS_UNIQUEID" val="1698"/>
</p:tagLst>
</file>

<file path=ppt/tags/tag173.xml><?xml version="1.0" encoding="utf-8"?>
<p:tagLst xmlns:p="http://schemas.openxmlformats.org/presentationml/2006/main">
  <p:tag name="AS_UNIQUEID" val="1699"/>
</p:tagLst>
</file>

<file path=ppt/tags/tag174.xml><?xml version="1.0" encoding="utf-8"?>
<p:tagLst xmlns:p="http://schemas.openxmlformats.org/presentationml/2006/main">
  <p:tag name="AS_UNIQUEID" val="1700"/>
</p:tagLst>
</file>

<file path=ppt/tags/tag175.xml><?xml version="1.0" encoding="utf-8"?>
<p:tagLst xmlns:p="http://schemas.openxmlformats.org/presentationml/2006/main">
  <p:tag name="AS_UNIQUEID" val="1701"/>
</p:tagLst>
</file>

<file path=ppt/tags/tag176.xml><?xml version="1.0" encoding="utf-8"?>
<p:tagLst xmlns:p="http://schemas.openxmlformats.org/presentationml/2006/main">
  <p:tag name="AS_UNIQUEID" val="1702"/>
</p:tagLst>
</file>

<file path=ppt/tags/tag177.xml><?xml version="1.0" encoding="utf-8"?>
<p:tagLst xmlns:p="http://schemas.openxmlformats.org/presentationml/2006/main">
  <p:tag name="AS_UNIQUEID" val="1703"/>
</p:tagLst>
</file>

<file path=ppt/tags/tag178.xml><?xml version="1.0" encoding="utf-8"?>
<p:tagLst xmlns:p="http://schemas.openxmlformats.org/presentationml/2006/main">
  <p:tag name="AS_UNIQUEID" val="1704"/>
</p:tagLst>
</file>

<file path=ppt/tags/tag179.xml><?xml version="1.0" encoding="utf-8"?>
<p:tagLst xmlns:p="http://schemas.openxmlformats.org/presentationml/2006/main">
  <p:tag name="AS_UNIQUEID" val="1705"/>
</p:tagLst>
</file>

<file path=ppt/tags/tag18.xml><?xml version="1.0" encoding="utf-8"?>
<p:tagLst xmlns:p="http://schemas.openxmlformats.org/presentationml/2006/main">
  <p:tag name="AS_UNIQUEID" val="15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1706"/>
</p:tagLst>
</file>

<file path=ppt/tags/tag181.xml><?xml version="1.0" encoding="utf-8"?>
<p:tagLst xmlns:p="http://schemas.openxmlformats.org/presentationml/2006/main">
  <p:tag name="AS_UNIQUEID" val="1707"/>
</p:tagLst>
</file>

<file path=ppt/tags/tag182.xml><?xml version="1.0" encoding="utf-8"?>
<p:tagLst xmlns:p="http://schemas.openxmlformats.org/presentationml/2006/main">
  <p:tag name="AS_UNIQUEID" val="1708"/>
</p:tagLst>
</file>

<file path=ppt/tags/tag183.xml><?xml version="1.0" encoding="utf-8"?>
<p:tagLst xmlns:p="http://schemas.openxmlformats.org/presentationml/2006/main">
  <p:tag name="AS_UNIQUEID" val="1709"/>
</p:tagLst>
</file>

<file path=ppt/tags/tag184.xml><?xml version="1.0" encoding="utf-8"?>
<p:tagLst xmlns:p="http://schemas.openxmlformats.org/presentationml/2006/main">
  <p:tag name="AS_UNIQUEID" val="1710"/>
</p:tagLst>
</file>

<file path=ppt/tags/tag185.xml><?xml version="1.0" encoding="utf-8"?>
<p:tagLst xmlns:p="http://schemas.openxmlformats.org/presentationml/2006/main">
  <p:tag name="AS_UNIQUEID" val="1711"/>
</p:tagLst>
</file>

<file path=ppt/tags/tag186.xml><?xml version="1.0" encoding="utf-8"?>
<p:tagLst xmlns:p="http://schemas.openxmlformats.org/presentationml/2006/main">
  <p:tag name="AS_UNIQUEID" val="1712"/>
</p:tagLst>
</file>

<file path=ppt/tags/tag187.xml><?xml version="1.0" encoding="utf-8"?>
<p:tagLst xmlns:p="http://schemas.openxmlformats.org/presentationml/2006/main">
  <p:tag name="AS_UNIQUEID" val="1713"/>
</p:tagLst>
</file>

<file path=ppt/tags/tag188.xml><?xml version="1.0" encoding="utf-8"?>
<p:tagLst xmlns:p="http://schemas.openxmlformats.org/presentationml/2006/main">
  <p:tag name="AS_UNIQUEID" val="1714"/>
</p:tagLst>
</file>

<file path=ppt/tags/tag189.xml><?xml version="1.0" encoding="utf-8"?>
<p:tagLst xmlns:p="http://schemas.openxmlformats.org/presentationml/2006/main">
  <p:tag name="AS_UNIQUEID" val="1715"/>
</p:tagLst>
</file>

<file path=ppt/tags/tag19.xml><?xml version="1.0" encoding="utf-8"?>
<p:tagLst xmlns:p="http://schemas.openxmlformats.org/presentationml/2006/main">
  <p:tag name="AS_UNIQUEID" val="1546"/>
</p:tagLst>
</file>

<file path=ppt/tags/tag190.xml><?xml version="1.0" encoding="utf-8"?>
<p:tagLst xmlns:p="http://schemas.openxmlformats.org/presentationml/2006/main">
  <p:tag name="AS_UNIQUEID" val="1716"/>
</p:tagLst>
</file>

<file path=ppt/tags/tag191.xml><?xml version="1.0" encoding="utf-8"?>
<p:tagLst xmlns:p="http://schemas.openxmlformats.org/presentationml/2006/main">
  <p:tag name="AS_UNIQUEID" val="1717"/>
</p:tagLst>
</file>

<file path=ppt/tags/tag192.xml><?xml version="1.0" encoding="utf-8"?>
<p:tagLst xmlns:p="http://schemas.openxmlformats.org/presentationml/2006/main">
  <p:tag name="AS_UNIQUEID" val="1718"/>
</p:tagLst>
</file>

<file path=ppt/tags/tag193.xml><?xml version="1.0" encoding="utf-8"?>
<p:tagLst xmlns:p="http://schemas.openxmlformats.org/presentationml/2006/main">
  <p:tag name="AS_UNIQUEID" val="1719"/>
</p:tagLst>
</file>

<file path=ppt/tags/tag194.xml><?xml version="1.0" encoding="utf-8"?>
<p:tagLst xmlns:p="http://schemas.openxmlformats.org/presentationml/2006/main">
  <p:tag name="AS_UNIQUEID" val="1720"/>
</p:tagLst>
</file>

<file path=ppt/tags/tag195.xml><?xml version="1.0" encoding="utf-8"?>
<p:tagLst xmlns:p="http://schemas.openxmlformats.org/presentationml/2006/main">
  <p:tag name="AS_UNIQUEID" val="1721"/>
</p:tagLst>
</file>

<file path=ppt/tags/tag196.xml><?xml version="1.0" encoding="utf-8"?>
<p:tagLst xmlns:p="http://schemas.openxmlformats.org/presentationml/2006/main">
  <p:tag name="AS_UNIQUEID" val="1722"/>
</p:tagLst>
</file>

<file path=ppt/tags/tag197.xml><?xml version="1.0" encoding="utf-8"?>
<p:tagLst xmlns:p="http://schemas.openxmlformats.org/presentationml/2006/main">
  <p:tag name="AS_UNIQUEID" val="1723"/>
</p:tagLst>
</file>

<file path=ppt/tags/tag198.xml><?xml version="1.0" encoding="utf-8"?>
<p:tagLst xmlns:p="http://schemas.openxmlformats.org/presentationml/2006/main">
  <p:tag name="AS_UNIQUEID" val="1724"/>
</p:tagLst>
</file>

<file path=ppt/tags/tag199.xml><?xml version="1.0" encoding="utf-8"?>
<p:tagLst xmlns:p="http://schemas.openxmlformats.org/presentationml/2006/main">
  <p:tag name="AS_UNIQUEID" val="1725"/>
</p:tagLst>
</file>

<file path=ppt/tags/tag2.xml><?xml version="1.0" encoding="utf-8"?>
<p:tagLst xmlns:p="http://schemas.openxmlformats.org/presentationml/2006/main">
  <p:tag name="AS_UNIQUEID" val="15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5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1726"/>
</p:tagLst>
</file>

<file path=ppt/tags/tag201.xml><?xml version="1.0" encoding="utf-8"?>
<p:tagLst xmlns:p="http://schemas.openxmlformats.org/presentationml/2006/main">
  <p:tag name="AS_UNIQUEID" val="1727"/>
</p:tagLst>
</file>

<file path=ppt/tags/tag202.xml><?xml version="1.0" encoding="utf-8"?>
<p:tagLst xmlns:p="http://schemas.openxmlformats.org/presentationml/2006/main">
  <p:tag name="AS_UNIQUEID" val="1728"/>
</p:tagLst>
</file>

<file path=ppt/tags/tag203.xml><?xml version="1.0" encoding="utf-8"?>
<p:tagLst xmlns:p="http://schemas.openxmlformats.org/presentationml/2006/main">
  <p:tag name="AS_UNIQUEID" val="1729"/>
</p:tagLst>
</file>

<file path=ppt/tags/tag204.xml><?xml version="1.0" encoding="utf-8"?>
<p:tagLst xmlns:p="http://schemas.openxmlformats.org/presentationml/2006/main">
  <p:tag name="AS_UNIQUEID" val="1730"/>
</p:tagLst>
</file>

<file path=ppt/tags/tag205.xml><?xml version="1.0" encoding="utf-8"?>
<p:tagLst xmlns:p="http://schemas.openxmlformats.org/presentationml/2006/main">
  <p:tag name="AS_UNIQUEID" val="1731"/>
</p:tagLst>
</file>

<file path=ppt/tags/tag206.xml><?xml version="1.0" encoding="utf-8"?>
<p:tagLst xmlns:p="http://schemas.openxmlformats.org/presentationml/2006/main">
  <p:tag name="AS_UNIQUEID" val="1732"/>
</p:tagLst>
</file>

<file path=ppt/tags/tag207.xml><?xml version="1.0" encoding="utf-8"?>
<p:tagLst xmlns:p="http://schemas.openxmlformats.org/presentationml/2006/main">
  <p:tag name="AS_UNIQUEID" val="1733"/>
</p:tagLst>
</file>

<file path=ppt/tags/tag208.xml><?xml version="1.0" encoding="utf-8"?>
<p:tagLst xmlns:p="http://schemas.openxmlformats.org/presentationml/2006/main">
  <p:tag name="AS_UNIQUEID" val="1734"/>
</p:tagLst>
</file>

<file path=ppt/tags/tag209.xml><?xml version="1.0" encoding="utf-8"?>
<p:tagLst xmlns:p="http://schemas.openxmlformats.org/presentationml/2006/main">
  <p:tag name="AS_UNIQUEID" val="1735"/>
</p:tagLst>
</file>

<file path=ppt/tags/tag21.xml><?xml version="1.0" encoding="utf-8"?>
<p:tagLst xmlns:p="http://schemas.openxmlformats.org/presentationml/2006/main">
  <p:tag name="AS_UNIQUEID" val="15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736"/>
</p:tagLst>
</file>

<file path=ppt/tags/tag211.xml><?xml version="1.0" encoding="utf-8"?>
<p:tagLst xmlns:p="http://schemas.openxmlformats.org/presentationml/2006/main">
  <p:tag name="AS_UNIQUEID" val="1737"/>
</p:tagLst>
</file>

<file path=ppt/tags/tag212.xml><?xml version="1.0" encoding="utf-8"?>
<p:tagLst xmlns:p="http://schemas.openxmlformats.org/presentationml/2006/main">
  <p:tag name="AS_UNIQUEID" val="1738"/>
</p:tagLst>
</file>

<file path=ppt/tags/tag213.xml><?xml version="1.0" encoding="utf-8"?>
<p:tagLst xmlns:p="http://schemas.openxmlformats.org/presentationml/2006/main">
  <p:tag name="AS_UNIQUEID" val="1739"/>
</p:tagLst>
</file>

<file path=ppt/tags/tag214.xml><?xml version="1.0" encoding="utf-8"?>
<p:tagLst xmlns:p="http://schemas.openxmlformats.org/presentationml/2006/main">
  <p:tag name="AS_UNIQUEID" val="1740"/>
</p:tagLst>
</file>

<file path=ppt/tags/tag215.xml><?xml version="1.0" encoding="utf-8"?>
<p:tagLst xmlns:p="http://schemas.openxmlformats.org/presentationml/2006/main">
  <p:tag name="AS_UNIQUEID" val="1741"/>
</p:tagLst>
</file>

<file path=ppt/tags/tag216.xml><?xml version="1.0" encoding="utf-8"?>
<p:tagLst xmlns:p="http://schemas.openxmlformats.org/presentationml/2006/main">
  <p:tag name="AS_UNIQUEID" val="1742"/>
</p:tagLst>
</file>

<file path=ppt/tags/tag217.xml><?xml version="1.0" encoding="utf-8"?>
<p:tagLst xmlns:p="http://schemas.openxmlformats.org/presentationml/2006/main">
  <p:tag name="AS_UNIQUEID" val="174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1"/>
  <p:tag name="KSO_WM_UNIT_INDEX" val="1_1"/>
  <p:tag name="KSO_WM_UNIT_LAYERLEVEL" val="1_1"/>
  <p:tag name="KSO_WM_UNIT_LINE_FILL_TYPE" val="2"/>
  <p:tag name="KSO_WM_UNIT_LINE_FORE_SCHEMECOLOR_INDEX" val="15"/>
  <p:tag name="KSO_WM_UNIT_TYPE" val="p_i"/>
</p:tagLst>
</file>

<file path=ppt/tags/tag218.xml><?xml version="1.0" encoding="utf-8"?>
<p:tagLst xmlns:p="http://schemas.openxmlformats.org/presentationml/2006/main">
  <p:tag name="AS_UNIQUEID" val="174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2"/>
  <p:tag name="KSO_WM_UNIT_INDEX" val="1_2"/>
  <p:tag name="KSO_WM_UNIT_LAYERLEVEL" val="1_1"/>
  <p:tag name="KSO_WM_UNIT_LINE_FILL_TYPE" val="2"/>
  <p:tag name="KSO_WM_UNIT_LINE_FORE_SCHEMECOLOR_INDEX" val="15"/>
  <p:tag name="KSO_WM_UNIT_TYPE" val="p_i"/>
</p:tagLst>
</file>

<file path=ppt/tags/tag219.xml><?xml version="1.0" encoding="utf-8"?>
<p:tagLst xmlns:p="http://schemas.openxmlformats.org/presentationml/2006/main">
  <p:tag name="AS_UNIQUEID" val="174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3"/>
  <p:tag name="KSO_WM_UNIT_INDEX" val="1_3"/>
  <p:tag name="KSO_WM_UNIT_LAYERLEVEL" val="1_1"/>
  <p:tag name="KSO_WM_UNIT_LINE_FILL_TYPE" val="2"/>
  <p:tag name="KSO_WM_UNIT_LINE_FORE_SCHEMECOLOR_INDEX" val="15"/>
  <p:tag name="KSO_WM_UNIT_TYPE" val="p_i"/>
</p:tagLst>
</file>

<file path=ppt/tags/tag22.xml><?xml version="1.0" encoding="utf-8"?>
<p:tagLst xmlns:p="http://schemas.openxmlformats.org/presentationml/2006/main">
  <p:tag name="AS_UNIQUEID" val="15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1746"/>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4"/>
  <p:tag name="KSO_WM_UNIT_INDEX" val="1_4"/>
  <p:tag name="KSO_WM_UNIT_LAYERLEVEL" val="1_1"/>
  <p:tag name="KSO_WM_UNIT_LINE_FILL_TYPE" val="2"/>
  <p:tag name="KSO_WM_UNIT_LINE_FORE_SCHEMECOLOR_INDEX" val="15"/>
  <p:tag name="KSO_WM_UNIT_TYPE" val="p_i"/>
</p:tagLst>
</file>

<file path=ppt/tags/tag221.xml><?xml version="1.0" encoding="utf-8"?>
<p:tagLst xmlns:p="http://schemas.openxmlformats.org/presentationml/2006/main">
  <p:tag name="AS_UNIQUEID" val="1747"/>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5"/>
  <p:tag name="KSO_WM_UNIT_INDEX" val="1_5"/>
  <p:tag name="KSO_WM_UNIT_LAYERLEVEL" val="1_1"/>
  <p:tag name="KSO_WM_UNIT_LINE_FILL_TYPE" val="2"/>
  <p:tag name="KSO_WM_UNIT_LINE_FORE_SCHEMECOLOR_INDEX" val="15"/>
  <p:tag name="KSO_WM_UNIT_TYPE" val="p_i"/>
</p:tagLst>
</file>

<file path=ppt/tags/tag222.xml><?xml version="1.0" encoding="utf-8"?>
<p:tagLst xmlns:p="http://schemas.openxmlformats.org/presentationml/2006/main">
  <p:tag name="AS_UNIQUEID" val="1748"/>
</p:tagLst>
</file>

<file path=ppt/tags/tag223.xml><?xml version="1.0" encoding="utf-8"?>
<p:tagLst xmlns:p="http://schemas.openxmlformats.org/presentationml/2006/main">
  <p:tag name="AS_UNIQUEID" val="1749"/>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3_1"/>
  <p:tag name="KSO_WM_UNIT_INDEX" val="1_1_3_1"/>
  <p:tag name="KSO_WM_UNIT_LAYERLEVEL" val="1_1_1_1"/>
  <p:tag name="KSO_WM_UNIT_TEXT_FILL_FORE_SCHEMECOLOR_INDEX" val="2"/>
  <p:tag name="KSO_WM_UNIT_TEXT_FILL_TYPE" val="1"/>
  <p:tag name="KSO_WM_UNIT_TYPE" val="p_h_h_i"/>
</p:tagLst>
</file>

<file path=ppt/tags/tag224.xml><?xml version="1.0" encoding="utf-8"?>
<p:tagLst xmlns:p="http://schemas.openxmlformats.org/presentationml/2006/main">
  <p:tag name="AS_UNIQUEID" val="1750"/>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3_1"/>
  <p:tag name="KSO_WM_UNIT_INDEX" val="1_1_3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225.xml><?xml version="1.0" encoding="utf-8"?>
<p:tagLst xmlns:p="http://schemas.openxmlformats.org/presentationml/2006/main">
  <p:tag name="AS_UNIQUEID" val="1751"/>
</p:tagLst>
</file>

<file path=ppt/tags/tag226.xml><?xml version="1.0" encoding="utf-8"?>
<p:tagLst xmlns:p="http://schemas.openxmlformats.org/presentationml/2006/main">
  <p:tag name="AS_UNIQUEID" val="175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227.xml><?xml version="1.0" encoding="utf-8"?>
<p:tagLst xmlns:p="http://schemas.openxmlformats.org/presentationml/2006/main">
  <p:tag name="AS_UNIQUEID" val="175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228.xml><?xml version="1.0" encoding="utf-8"?>
<p:tagLst xmlns:p="http://schemas.openxmlformats.org/presentationml/2006/main">
  <p:tag name="AS_UNIQUEID" val="1754"/>
</p:tagLst>
</file>

<file path=ppt/tags/tag229.xml><?xml version="1.0" encoding="utf-8"?>
<p:tagLst xmlns:p="http://schemas.openxmlformats.org/presentationml/2006/main">
  <p:tag name="AS_UNIQUEID" val="175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1_1"/>
  <p:tag name="KSO_WM_UNIT_INDEX" val="1_1_1_1"/>
  <p:tag name="KSO_WM_UNIT_LAYERLEVEL" val="1_1_1_1"/>
  <p:tag name="KSO_WM_UNIT_TEXT_FILL_FORE_SCHEMECOLOR_INDEX" val="2"/>
  <p:tag name="KSO_WM_UNIT_TEXT_FILL_TYPE" val="1"/>
  <p:tag name="KSO_WM_UNIT_TYPE" val="p_h_h_i"/>
</p:tagLst>
</file>

<file path=ppt/tags/tag23.xml><?xml version="1.0" encoding="utf-8"?>
<p:tagLst xmlns:p="http://schemas.openxmlformats.org/presentationml/2006/main">
  <p:tag name="AS_UNIQUEID" val="15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1756"/>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1_1"/>
  <p:tag name="KSO_WM_UNIT_INDEX" val="1_1_1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231.xml><?xml version="1.0" encoding="utf-8"?>
<p:tagLst xmlns:p="http://schemas.openxmlformats.org/presentationml/2006/main">
  <p:tag name="AS_UNIQUEID" val="1757"/>
</p:tagLst>
</file>

<file path=ppt/tags/tag232.xml><?xml version="1.0" encoding="utf-8"?>
<p:tagLst xmlns:p="http://schemas.openxmlformats.org/presentationml/2006/main">
  <p:tag name="AS_UNIQUEID" val="1758"/>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1_1"/>
  <p:tag name="KSO_WM_UNIT_INDEX" val="1_1_1_1_1"/>
  <p:tag name="KSO_WM_UNIT_LAYERLEVEL" val="1_1_1_1_1"/>
  <p:tag name="KSO_WM_UNIT_TEXT_FILL_FORE_SCHEMECOLOR_INDEX" val="2"/>
  <p:tag name="KSO_WM_UNIT_TEXT_FILL_TYPE" val="1"/>
  <p:tag name="KSO_WM_UNIT_TYPE" val="p_h_h_h_i"/>
</p:tagLst>
</file>

<file path=ppt/tags/tag233.xml><?xml version="1.0" encoding="utf-8"?>
<p:tagLst xmlns:p="http://schemas.openxmlformats.org/presentationml/2006/main">
  <p:tag name="AS_UNIQUEID" val="1759"/>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1_1"/>
  <p:tag name="KSO_WM_UNIT_INDEX" val="1_1_1_1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234.xml><?xml version="1.0" encoding="utf-8"?>
<p:tagLst xmlns:p="http://schemas.openxmlformats.org/presentationml/2006/main">
  <p:tag name="AS_UNIQUEID" val="1760"/>
</p:tagLst>
</file>

<file path=ppt/tags/tag235.xml><?xml version="1.0" encoding="utf-8"?>
<p:tagLst xmlns:p="http://schemas.openxmlformats.org/presentationml/2006/main">
  <p:tag name="AS_UNIQUEID" val="1761"/>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2_1"/>
  <p:tag name="KSO_WM_UNIT_INDEX" val="1_1_1_2_1"/>
  <p:tag name="KSO_WM_UNIT_LAYERLEVEL" val="1_1_1_1_1"/>
  <p:tag name="KSO_WM_UNIT_TEXT_FILL_FORE_SCHEMECOLOR_INDEX" val="2"/>
  <p:tag name="KSO_WM_UNIT_TEXT_FILL_TYPE" val="1"/>
  <p:tag name="KSO_WM_UNIT_TYPE" val="p_h_h_h_i"/>
</p:tagLst>
</file>

<file path=ppt/tags/tag236.xml><?xml version="1.0" encoding="utf-8"?>
<p:tagLst xmlns:p="http://schemas.openxmlformats.org/presentationml/2006/main">
  <p:tag name="AS_UNIQUEID" val="176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2_1"/>
  <p:tag name="KSO_WM_UNIT_INDEX" val="1_1_1_2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237.xml><?xml version="1.0" encoding="utf-8"?>
<p:tagLst xmlns:p="http://schemas.openxmlformats.org/presentationml/2006/main">
  <p:tag name="AS_UNIQUEID" val="1763"/>
</p:tagLst>
</file>

<file path=ppt/tags/tag238.xml><?xml version="1.0" encoding="utf-8"?>
<p:tagLst xmlns:p="http://schemas.openxmlformats.org/presentationml/2006/main">
  <p:tag name="AS_UNIQUEID" val="176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239.xml><?xml version="1.0" encoding="utf-8"?>
<p:tagLst xmlns:p="http://schemas.openxmlformats.org/presentationml/2006/main">
  <p:tag name="AS_UNIQUEID" val="176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24.xml><?xml version="1.0" encoding="utf-8"?>
<p:tagLst xmlns:p="http://schemas.openxmlformats.org/presentationml/2006/main">
  <p:tag name="AS_UNIQUEID" val="15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1766"/>
</p:tagLst>
</file>

<file path=ppt/tags/tag241.xml><?xml version="1.0" encoding="utf-8"?>
<p:tagLst xmlns:p="http://schemas.openxmlformats.org/presentationml/2006/main">
  <p:tag name="AS_UNIQUEID" val="1767"/>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242.xml><?xml version="1.0" encoding="utf-8"?>
<p:tagLst xmlns:p="http://schemas.openxmlformats.org/presentationml/2006/main">
  <p:tag name="AS_UNIQUEID" val="1768"/>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243.xml><?xml version="1.0" encoding="utf-8"?>
<p:tagLst xmlns:p="http://schemas.openxmlformats.org/presentationml/2006/main">
  <p:tag name="AS_UNIQUEID" val="1769"/>
</p:tagLst>
</file>

<file path=ppt/tags/tag244.xml><?xml version="1.0" encoding="utf-8"?>
<p:tagLst xmlns:p="http://schemas.openxmlformats.org/presentationml/2006/main">
  <p:tag name="AS_UNIQUEID" val="1770"/>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6"/>
  <p:tag name="KSO_WM_UNIT_INDEX" val="1_6"/>
  <p:tag name="KSO_WM_UNIT_LAYERLEVEL" val="1_1"/>
  <p:tag name="KSO_WM_UNIT_LINE_FILL_TYPE" val="2"/>
  <p:tag name="KSO_WM_UNIT_LINE_FORE_SCHEMECOLOR_INDEX" val="15"/>
  <p:tag name="KSO_WM_UNIT_TYPE" val="p_i"/>
</p:tagLst>
</file>

<file path=ppt/tags/tag245.xml><?xml version="1.0" encoding="utf-8"?>
<p:tagLst xmlns:p="http://schemas.openxmlformats.org/presentationml/2006/main">
  <p:tag name="AS_UNIQUEID" val="1771"/>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7"/>
  <p:tag name="KSO_WM_UNIT_INDEX" val="1_7"/>
  <p:tag name="KSO_WM_UNIT_LAYERLEVEL" val="1_1"/>
  <p:tag name="KSO_WM_UNIT_LINE_FILL_TYPE" val="2"/>
  <p:tag name="KSO_WM_UNIT_LINE_FORE_SCHEMECOLOR_INDEX" val="15"/>
  <p:tag name="KSO_WM_UNIT_TYPE" val="p_i"/>
</p:tagLst>
</file>

<file path=ppt/tags/tag246.xml><?xml version="1.0" encoding="utf-8"?>
<p:tagLst xmlns:p="http://schemas.openxmlformats.org/presentationml/2006/main">
  <p:tag name="AS_UNIQUEID" val="177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247.xml><?xml version="1.0" encoding="utf-8"?>
<p:tagLst xmlns:p="http://schemas.openxmlformats.org/presentationml/2006/main">
  <p:tag name="AS_UNIQUEID" val="177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9"/>
  <p:tag name="KSO_WM_UNIT_INDEX" val="1_9"/>
  <p:tag name="KSO_WM_UNIT_LAYERLEVEL" val="1_1"/>
  <p:tag name="KSO_WM_UNIT_LINE_FILL_TYPE" val="2"/>
  <p:tag name="KSO_WM_UNIT_LINE_FORE_SCHEMECOLOR_INDEX" val="15"/>
  <p:tag name="KSO_WM_UNIT_TYPE" val="p_i"/>
</p:tagLst>
</file>

<file path=ppt/tags/tag248.xml><?xml version="1.0" encoding="utf-8"?>
<p:tagLst xmlns:p="http://schemas.openxmlformats.org/presentationml/2006/main">
  <p:tag name="AS_UNIQUEID" val="177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10"/>
  <p:tag name="KSO_WM_UNIT_INDEX" val="1_10"/>
  <p:tag name="KSO_WM_UNIT_LAYERLEVEL" val="1_1"/>
  <p:tag name="KSO_WM_UNIT_LINE_FILL_TYPE" val="2"/>
  <p:tag name="KSO_WM_UNIT_LINE_FORE_SCHEMECOLOR_INDEX" val="15"/>
  <p:tag name="KSO_WM_UNIT_TYPE" val="p_i"/>
</p:tagLst>
</file>

<file path=ppt/tags/tag249.xml><?xml version="1.0" encoding="utf-8"?>
<p:tagLst xmlns:p="http://schemas.openxmlformats.org/presentationml/2006/main">
  <p:tag name="AS_UNIQUEID" val="177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25.xml><?xml version="1.0" encoding="utf-8"?>
<p:tagLst xmlns:p="http://schemas.openxmlformats.org/presentationml/2006/main">
  <p:tag name="AS_UNIQUEID" val="155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1776"/>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251.xml><?xml version="1.0" encoding="utf-8"?>
<p:tagLst xmlns:p="http://schemas.openxmlformats.org/presentationml/2006/main">
  <p:tag name="AS_UNIQUEID" val="1777"/>
</p:tagLst>
</file>

<file path=ppt/tags/tag252.xml><?xml version="1.0" encoding="utf-8"?>
<p:tagLst xmlns:p="http://schemas.openxmlformats.org/presentationml/2006/main">
  <p:tag name="AS_UNIQUEID" val="1778"/>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253.xml><?xml version="1.0" encoding="utf-8"?>
<p:tagLst xmlns:p="http://schemas.openxmlformats.org/presentationml/2006/main">
  <p:tag name="AS_UNIQUEID" val="1779"/>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254.xml><?xml version="1.0" encoding="utf-8"?>
<p:tagLst xmlns:p="http://schemas.openxmlformats.org/presentationml/2006/main">
  <p:tag name="AS_UNIQUEID" val="1780"/>
</p:tagLst>
</file>

<file path=ppt/tags/tag255.xml><?xml version="1.0" encoding="utf-8"?>
<p:tagLst xmlns:p="http://schemas.openxmlformats.org/presentationml/2006/main">
  <p:tag name="AS_UNIQUEID" val="1781"/>
</p:tagLst>
</file>

<file path=ppt/tags/tag256.xml><?xml version="1.0" encoding="utf-8"?>
<p:tagLst xmlns:p="http://schemas.openxmlformats.org/presentationml/2006/main">
  <p:tag name="AS_UNIQUEID" val="178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257.xml><?xml version="1.0" encoding="utf-8"?>
<p:tagLst xmlns:p="http://schemas.openxmlformats.org/presentationml/2006/main">
  <p:tag name="AS_UNIQUEID" val="178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258.xml><?xml version="1.0" encoding="utf-8"?>
<p:tagLst xmlns:p="http://schemas.openxmlformats.org/presentationml/2006/main">
  <p:tag name="AS_UNIQUEID" val="1784"/>
</p:tagLst>
</file>

<file path=ppt/tags/tag259.xml><?xml version="1.0" encoding="utf-8"?>
<p:tagLst xmlns:p="http://schemas.openxmlformats.org/presentationml/2006/main">
  <p:tag name="AS_UNIQUEID" val="1785"/>
</p:tagLst>
</file>

<file path=ppt/tags/tag26.xml><?xml version="1.0" encoding="utf-8"?>
<p:tagLst xmlns:p="http://schemas.openxmlformats.org/presentationml/2006/main">
  <p:tag name="AS_UNIQUEID" val="1553"/>
</p:tagLst>
</file>

<file path=ppt/tags/tag260.xml><?xml version="1.0" encoding="utf-8"?>
<p:tagLst xmlns:p="http://schemas.openxmlformats.org/presentationml/2006/main">
  <p:tag name="AS_UNIQUEID" val="1786"/>
</p:tagLst>
</file>

<file path=ppt/tags/tag261.xml><?xml version="1.0" encoding="utf-8"?>
<p:tagLst xmlns:p="http://schemas.openxmlformats.org/presentationml/2006/main">
  <p:tag name="AS_UNIQUEID" val="1787"/>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VALUE" val="5"/>
</p:tagLst>
</file>

<file path=ppt/tags/tag262.xml><?xml version="1.0" encoding="utf-8"?>
<p:tagLst xmlns:p="http://schemas.openxmlformats.org/presentationml/2006/main">
  <p:tag name="AS_UNIQUEID" val="1788"/>
</p:tagLst>
</file>

<file path=ppt/tags/tag263.xml><?xml version="1.0" encoding="utf-8"?>
<p:tagLst xmlns:p="http://schemas.openxmlformats.org/presentationml/2006/main">
  <p:tag name="AS_UNIQUEID" val="1789"/>
</p:tagLst>
</file>

<file path=ppt/tags/tag264.xml><?xml version="1.0" encoding="utf-8"?>
<p:tagLst xmlns:p="http://schemas.openxmlformats.org/presentationml/2006/main">
  <p:tag name="AS_UNIQUEID" val="1790"/>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VALUE" val="5"/>
</p:tagLst>
</file>

<file path=ppt/tags/tag265.xml><?xml version="1.0" encoding="utf-8"?>
<p:tagLst xmlns:p="http://schemas.openxmlformats.org/presentationml/2006/main">
  <p:tag name="AS_UNIQUEID" val="1791"/>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VALUE" val="5"/>
</p:tagLst>
</file>

<file path=ppt/tags/tag266.xml><?xml version="1.0" encoding="utf-8"?>
<p:tagLst xmlns:p="http://schemas.openxmlformats.org/presentationml/2006/main">
  <p:tag name="AS_UNIQUEID" val="1792"/>
</p:tagLst>
</file>

<file path=ppt/tags/tag267.xml><?xml version="1.0" encoding="utf-8"?>
<p:tagLst xmlns:p="http://schemas.openxmlformats.org/presentationml/2006/main">
  <p:tag name="AS_UNIQUEID" val="1793"/>
</p:tagLst>
</file>

<file path=ppt/tags/tag268.xml><?xml version="1.0" encoding="utf-8"?>
<p:tagLst xmlns:p="http://schemas.openxmlformats.org/presentationml/2006/main">
  <p:tag name="AS_UNIQUEID" val="1794"/>
</p:tagLst>
</file>

<file path=ppt/tags/tag269.xml><?xml version="1.0" encoding="utf-8"?>
<p:tagLst xmlns:p="http://schemas.openxmlformats.org/presentationml/2006/main">
  <p:tag name="AS_UNIQUEID" val="1795"/>
</p:tagLst>
</file>

<file path=ppt/tags/tag27.xml><?xml version="1.0" encoding="utf-8"?>
<p:tagLst xmlns:p="http://schemas.openxmlformats.org/presentationml/2006/main">
  <p:tag name="AS_UNIQUEID" val="15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1796"/>
</p:tagLst>
</file>

<file path=ppt/tags/tag271.xml><?xml version="1.0" encoding="utf-8"?>
<p:tagLst xmlns:p="http://schemas.openxmlformats.org/presentationml/2006/main">
  <p:tag name="AS_UNIQUEID" val="290"/>
</p:tagLst>
</file>

<file path=ppt/tags/tag272.xml><?xml version="1.0" encoding="utf-8"?>
<p:tagLst xmlns:p="http://schemas.openxmlformats.org/presentationml/2006/main">
  <p:tag name="AS_UNIQUEID" val="292"/>
</p:tagLst>
</file>

<file path=ppt/tags/tag273.xml><?xml version="1.0" encoding="utf-8"?>
<p:tagLst xmlns:p="http://schemas.openxmlformats.org/presentationml/2006/main">
  <p:tag name="AS_UNIQUEID" val="293"/>
</p:tagLst>
</file>

<file path=ppt/tags/tag274.xml><?xml version="1.0" encoding="utf-8"?>
<p:tagLst xmlns:p="http://schemas.openxmlformats.org/presentationml/2006/main">
  <p:tag name="AS_UNIQUEID" val="294"/>
</p:tagLst>
</file>

<file path=ppt/tags/tag275.xml><?xml version="1.0" encoding="utf-8"?>
<p:tagLst xmlns:p="http://schemas.openxmlformats.org/presentationml/2006/main">
  <p:tag name="AS_UNIQUEID" val="295"/>
</p:tagLst>
</file>

<file path=ppt/tags/tag276.xml><?xml version="1.0" encoding="utf-8"?>
<p:tagLst xmlns:p="http://schemas.openxmlformats.org/presentationml/2006/main">
  <p:tag name="AS_UNIQUEID" val="1797"/>
</p:tagLst>
</file>

<file path=ppt/tags/tag277.xml><?xml version="1.0" encoding="utf-8"?>
<p:tagLst xmlns:p="http://schemas.openxmlformats.org/presentationml/2006/main">
  <p:tag name="AS_UNIQUEID" val="1798"/>
</p:tagLst>
</file>

<file path=ppt/tags/tag278.xml><?xml version="1.0" encoding="utf-8"?>
<p:tagLst xmlns:p="http://schemas.openxmlformats.org/presentationml/2006/main">
  <p:tag name="AS_UNIQUEID" val="1159"/>
</p:tagLst>
</file>

<file path=ppt/tags/tag279.xml><?xml version="1.0" encoding="utf-8"?>
<p:tagLst xmlns:p="http://schemas.openxmlformats.org/presentationml/2006/main">
  <p:tag name="AS_UNIQUEID" val="1160"/>
</p:tagLst>
</file>

<file path=ppt/tags/tag28.xml><?xml version="1.0" encoding="utf-8"?>
<p:tagLst xmlns:p="http://schemas.openxmlformats.org/presentationml/2006/main">
  <p:tag name="AS_UNIQUEID" val="15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1161"/>
</p:tagLst>
</file>

<file path=ppt/tags/tag281.xml><?xml version="1.0" encoding="utf-8"?>
<p:tagLst xmlns:p="http://schemas.openxmlformats.org/presentationml/2006/main">
  <p:tag name="AS_UNIQUEID" val="1162"/>
</p:tagLst>
</file>

<file path=ppt/tags/tag282.xml><?xml version="1.0" encoding="utf-8"?>
<p:tagLst xmlns:p="http://schemas.openxmlformats.org/presentationml/2006/main">
  <p:tag name="AS_UNIQUEID" val="1164"/>
</p:tagLst>
</file>

<file path=ppt/tags/tag283.xml><?xml version="1.0" encoding="utf-8"?>
<p:tagLst xmlns:p="http://schemas.openxmlformats.org/presentationml/2006/main">
  <p:tag name="AS_UNIQUEID" val="1165"/>
</p:tagLst>
</file>

<file path=ppt/tags/tag284.xml><?xml version="1.0" encoding="utf-8"?>
<p:tagLst xmlns:p="http://schemas.openxmlformats.org/presentationml/2006/main">
  <p:tag name="AS_UNIQUEID" val="1159"/>
</p:tagLst>
</file>

<file path=ppt/tags/tag285.xml><?xml version="1.0" encoding="utf-8"?>
<p:tagLst xmlns:p="http://schemas.openxmlformats.org/presentationml/2006/main">
  <p:tag name="AS_UNIQUEID" val="1799"/>
</p:tagLst>
</file>

<file path=ppt/tags/tag286.xml><?xml version="1.0" encoding="utf-8"?>
<p:tagLst xmlns:p="http://schemas.openxmlformats.org/presentationml/2006/main">
  <p:tag name="AS_UNIQUEID" val="1800"/>
</p:tagLst>
</file>

<file path=ppt/tags/tag287.xml><?xml version="1.0" encoding="utf-8"?>
<p:tagLst xmlns:p="http://schemas.openxmlformats.org/presentationml/2006/main">
  <p:tag name="AS_UNIQUEID" val="1801"/>
</p:tagLst>
</file>

<file path=ppt/tags/tag288.xml><?xml version="1.0" encoding="utf-8"?>
<p:tagLst xmlns:p="http://schemas.openxmlformats.org/presentationml/2006/main">
  <p:tag name="AS_UNIQUEID" val="1802"/>
</p:tagLst>
</file>

<file path=ppt/tags/tag289.xml><?xml version="1.0" encoding="utf-8"?>
<p:tagLst xmlns:p="http://schemas.openxmlformats.org/presentationml/2006/main">
  <p:tag name="AS_UNIQUEID" val="1803"/>
</p:tagLst>
</file>

<file path=ppt/tags/tag29.xml><?xml version="1.0" encoding="utf-8"?>
<p:tagLst xmlns:p="http://schemas.openxmlformats.org/presentationml/2006/main">
  <p:tag name="AS_UNIQUEID" val="15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1804"/>
</p:tagLst>
</file>

<file path=ppt/tags/tag291.xml><?xml version="1.0" encoding="utf-8"?>
<p:tagLst xmlns:p="http://schemas.openxmlformats.org/presentationml/2006/main">
  <p:tag name="AS_UNIQUEID" val="1805"/>
</p:tagLst>
</file>

<file path=ppt/tags/tag292.xml><?xml version="1.0" encoding="utf-8"?>
<p:tagLst xmlns:p="http://schemas.openxmlformats.org/presentationml/2006/main">
  <p:tag name="AS_UNIQUEID" val="2008"/>
</p:tagLst>
</file>

<file path=ppt/tags/tag293.xml><?xml version="1.0" encoding="utf-8"?>
<p:tagLst xmlns:p="http://schemas.openxmlformats.org/presentationml/2006/main">
  <p:tag name="AS_UNIQUEID" val="1806"/>
</p:tagLst>
</file>

<file path=ppt/tags/tag294.xml><?xml version="1.0" encoding="utf-8"?>
<p:tagLst xmlns:p="http://schemas.openxmlformats.org/presentationml/2006/main">
  <p:tag name="AS_UNIQUEID" val="1807"/>
</p:tagLst>
</file>

<file path=ppt/tags/tag295.xml><?xml version="1.0" encoding="utf-8"?>
<p:tagLst xmlns:p="http://schemas.openxmlformats.org/presentationml/2006/main">
  <p:tag name="AS_UNIQUEID" val="1808"/>
</p:tagLst>
</file>

<file path=ppt/tags/tag296.xml><?xml version="1.0" encoding="utf-8"?>
<p:tagLst xmlns:p="http://schemas.openxmlformats.org/presentationml/2006/main">
  <p:tag name="AS_UNIQUEID" val="1809"/>
</p:tagLst>
</file>

<file path=ppt/tags/tag297.xml><?xml version="1.0" encoding="utf-8"?>
<p:tagLst xmlns:p="http://schemas.openxmlformats.org/presentationml/2006/main">
  <p:tag name="AS_UNIQUEID" val="1810"/>
</p:tagLst>
</file>

<file path=ppt/tags/tag298.xml><?xml version="1.0" encoding="utf-8"?>
<p:tagLst xmlns:p="http://schemas.openxmlformats.org/presentationml/2006/main">
  <p:tag name="AS_UNIQUEID" val="1811"/>
</p:tagLst>
</file>

<file path=ppt/tags/tag299.xml><?xml version="1.0" encoding="utf-8"?>
<p:tagLst xmlns:p="http://schemas.openxmlformats.org/presentationml/2006/main">
  <p:tag name="AS_UNIQUEID" val="1812"/>
</p:tagLst>
</file>

<file path=ppt/tags/tag3.xml><?xml version="1.0" encoding="utf-8"?>
<p:tagLst xmlns:p="http://schemas.openxmlformats.org/presentationml/2006/main">
  <p:tag name="AS_UNIQUEID" val="15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5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1813"/>
</p:tagLst>
</file>

<file path=ppt/tags/tag301.xml><?xml version="1.0" encoding="utf-8"?>
<p:tagLst xmlns:p="http://schemas.openxmlformats.org/presentationml/2006/main">
  <p:tag name="AS_UNIQUEID" val="1814"/>
</p:tagLst>
</file>

<file path=ppt/tags/tag302.xml><?xml version="1.0" encoding="utf-8"?>
<p:tagLst xmlns:p="http://schemas.openxmlformats.org/presentationml/2006/main">
  <p:tag name="AS_UNIQUEID" val="1815"/>
</p:tagLst>
</file>

<file path=ppt/tags/tag303.xml><?xml version="1.0" encoding="utf-8"?>
<p:tagLst xmlns:p="http://schemas.openxmlformats.org/presentationml/2006/main">
  <p:tag name="AS_UNIQUEID" val="1816"/>
</p:tagLst>
</file>

<file path=ppt/tags/tag304.xml><?xml version="1.0" encoding="utf-8"?>
<p:tagLst xmlns:p="http://schemas.openxmlformats.org/presentationml/2006/main">
  <p:tag name="AS_UNIQUEID" val="1817"/>
</p:tagLst>
</file>

<file path=ppt/tags/tag305.xml><?xml version="1.0" encoding="utf-8"?>
<p:tagLst xmlns:p="http://schemas.openxmlformats.org/presentationml/2006/main">
  <p:tag name="AS_UNIQUEID" val="1818"/>
</p:tagLst>
</file>

<file path=ppt/tags/tag306.xml><?xml version="1.0" encoding="utf-8"?>
<p:tagLst xmlns:p="http://schemas.openxmlformats.org/presentationml/2006/main">
  <p:tag name="AS_UNIQUEID" val="1819"/>
</p:tagLst>
</file>

<file path=ppt/tags/tag307.xml><?xml version="1.0" encoding="utf-8"?>
<p:tagLst xmlns:p="http://schemas.openxmlformats.org/presentationml/2006/main">
  <p:tag name="AS_UNIQUEID" val="1820"/>
</p:tagLst>
</file>

<file path=ppt/tags/tag308.xml><?xml version="1.0" encoding="utf-8"?>
<p:tagLst xmlns:p="http://schemas.openxmlformats.org/presentationml/2006/main">
  <p:tag name="AS_UNIQUEID" val="1821"/>
</p:tagLst>
</file>

<file path=ppt/tags/tag309.xml><?xml version="1.0" encoding="utf-8"?>
<p:tagLst xmlns:p="http://schemas.openxmlformats.org/presentationml/2006/main">
  <p:tag name="AS_UNIQUEID" val="1822"/>
</p:tagLst>
</file>

<file path=ppt/tags/tag31.xml><?xml version="1.0" encoding="utf-8"?>
<p:tagLst xmlns:p="http://schemas.openxmlformats.org/presentationml/2006/main">
  <p:tag name="AS_UNIQUEID" val="15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823"/>
</p:tagLst>
</file>

<file path=ppt/tags/tag311.xml><?xml version="1.0" encoding="utf-8"?>
<p:tagLst xmlns:p="http://schemas.openxmlformats.org/presentationml/2006/main">
  <p:tag name="AS_UNIQUEID" val="1824"/>
</p:tagLst>
</file>

<file path=ppt/tags/tag312.xml><?xml version="1.0" encoding="utf-8"?>
<p:tagLst xmlns:p="http://schemas.openxmlformats.org/presentationml/2006/main">
  <p:tag name="AS_UNIQUEID" val="1825"/>
</p:tagLst>
</file>

<file path=ppt/tags/tag313.xml><?xml version="1.0" encoding="utf-8"?>
<p:tagLst xmlns:p="http://schemas.openxmlformats.org/presentationml/2006/main">
  <p:tag name="AS_UNIQUEID" val="1826"/>
</p:tagLst>
</file>

<file path=ppt/tags/tag314.xml><?xml version="1.0" encoding="utf-8"?>
<p:tagLst xmlns:p="http://schemas.openxmlformats.org/presentationml/2006/main">
  <p:tag name="AS_UNIQUEID" val="1527"/>
</p:tagLst>
</file>

<file path=ppt/tags/tag315.xml><?xml version="1.0" encoding="utf-8"?>
<p:tagLst xmlns:p="http://schemas.openxmlformats.org/presentationml/2006/main">
  <p:tag name="AS_UNIQUEID" val="1827"/>
</p:tagLst>
</file>

<file path=ppt/tags/tag316.xml><?xml version="1.0" encoding="utf-8"?>
<p:tagLst xmlns:p="http://schemas.openxmlformats.org/presentationml/2006/main">
  <p:tag name="AS_UNIQUEID" val="1828"/>
</p:tagLst>
</file>

<file path=ppt/tags/tag317.xml><?xml version="1.0" encoding="utf-8"?>
<p:tagLst xmlns:p="http://schemas.openxmlformats.org/presentationml/2006/main">
  <p:tag name="AS_UNIQUEID" val="1829"/>
</p:tagLst>
</file>

<file path=ppt/tags/tag318.xml><?xml version="1.0" encoding="utf-8"?>
<p:tagLst xmlns:p="http://schemas.openxmlformats.org/presentationml/2006/main">
  <p:tag name="AS_UNIQUEID" val="1830"/>
</p:tagLst>
</file>

<file path=ppt/tags/tag319.xml><?xml version="1.0" encoding="utf-8"?>
<p:tagLst xmlns:p="http://schemas.openxmlformats.org/presentationml/2006/main">
  <p:tag name="AS_UNIQUEID" val="1831"/>
</p:tagLst>
</file>

<file path=ppt/tags/tag32.xml><?xml version="1.0" encoding="utf-8"?>
<p:tagLst xmlns:p="http://schemas.openxmlformats.org/presentationml/2006/main">
  <p:tag name="AS_UNIQUEID" val="15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171"/>
</p:tagLst>
</file>

<file path=ppt/tags/tag321.xml><?xml version="1.0" encoding="utf-8"?>
<p:tagLst xmlns:p="http://schemas.openxmlformats.org/presentationml/2006/main">
  <p:tag name="AS_UNIQUEID" val="1172"/>
</p:tagLst>
</file>

<file path=ppt/tags/tag322.xml><?xml version="1.0" encoding="utf-8"?>
<p:tagLst xmlns:p="http://schemas.openxmlformats.org/presentationml/2006/main">
  <p:tag name="AS_UNIQUEID" val="1173"/>
</p:tagLst>
</file>

<file path=ppt/tags/tag323.xml><?xml version="1.0" encoding="utf-8"?>
<p:tagLst xmlns:p="http://schemas.openxmlformats.org/presentationml/2006/main">
  <p:tag name="AS_UNIQUEID" val="1174"/>
</p:tagLst>
</file>

<file path=ppt/tags/tag324.xml><?xml version="1.0" encoding="utf-8"?>
<p:tagLst xmlns:p="http://schemas.openxmlformats.org/presentationml/2006/main">
  <p:tag name="AS_UNIQUEID" val="1832"/>
</p:tagLst>
</file>

<file path=ppt/tags/tag325.xml><?xml version="1.0" encoding="utf-8"?>
<p:tagLst xmlns:p="http://schemas.openxmlformats.org/presentationml/2006/main">
  <p:tag name="AS_UNIQUEID" val="1833"/>
</p:tagLst>
</file>

<file path=ppt/tags/tag326.xml><?xml version="1.0" encoding="utf-8"?>
<p:tagLst xmlns:p="http://schemas.openxmlformats.org/presentationml/2006/main">
  <p:tag name="AS_UNIQUEID" val="1834"/>
</p:tagLst>
</file>

<file path=ppt/tags/tag327.xml><?xml version="1.0" encoding="utf-8"?>
<p:tagLst xmlns:p="http://schemas.openxmlformats.org/presentationml/2006/main">
  <p:tag name="AS_UNIQUEID" val="1835"/>
</p:tagLst>
</file>

<file path=ppt/tags/tag328.xml><?xml version="1.0" encoding="utf-8"?>
<p:tagLst xmlns:p="http://schemas.openxmlformats.org/presentationml/2006/main">
  <p:tag name="AS_UNIQUEID" val="1836"/>
</p:tagLst>
</file>

<file path=ppt/tags/tag329.xml><?xml version="1.0" encoding="utf-8"?>
<p:tagLst xmlns:p="http://schemas.openxmlformats.org/presentationml/2006/main">
  <p:tag name="AS_UNIQUEID" val="1837"/>
</p:tagLst>
</file>

<file path=ppt/tags/tag33.xml><?xml version="1.0" encoding="utf-8"?>
<p:tagLst xmlns:p="http://schemas.openxmlformats.org/presentationml/2006/main">
  <p:tag name="AS_UNIQUEID" val="15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838"/>
</p:tagLst>
</file>

<file path=ppt/tags/tag331.xml><?xml version="1.0" encoding="utf-8"?>
<p:tagLst xmlns:p="http://schemas.openxmlformats.org/presentationml/2006/main">
  <p:tag name="AS_UNIQUEID" val="1839"/>
</p:tagLst>
</file>

<file path=ppt/tags/tag332.xml><?xml version="1.0" encoding="utf-8"?>
<p:tagLst xmlns:p="http://schemas.openxmlformats.org/presentationml/2006/main">
  <p:tag name="AS_UNIQUEID" val="1840"/>
</p:tagLst>
</file>

<file path=ppt/tags/tag333.xml><?xml version="1.0" encoding="utf-8"?>
<p:tagLst xmlns:p="http://schemas.openxmlformats.org/presentationml/2006/main">
  <p:tag name="AS_UNIQUEID" val="1841"/>
</p:tagLst>
</file>

<file path=ppt/tags/tag334.xml><?xml version="1.0" encoding="utf-8"?>
<p:tagLst xmlns:p="http://schemas.openxmlformats.org/presentationml/2006/main">
  <p:tag name="AS_UNIQUEID" val="1842"/>
</p:tagLst>
</file>

<file path=ppt/tags/tag335.xml><?xml version="1.0" encoding="utf-8"?>
<p:tagLst xmlns:p="http://schemas.openxmlformats.org/presentationml/2006/main">
  <p:tag name="AS_UNIQUEID" val="1843"/>
</p:tagLst>
</file>

<file path=ppt/tags/tag336.xml><?xml version="1.0" encoding="utf-8"?>
<p:tagLst xmlns:p="http://schemas.openxmlformats.org/presentationml/2006/main">
  <p:tag name="AS_UNIQUEID" val="1844"/>
</p:tagLst>
</file>

<file path=ppt/tags/tag337.xml><?xml version="1.0" encoding="utf-8"?>
<p:tagLst xmlns:p="http://schemas.openxmlformats.org/presentationml/2006/main">
  <p:tag name="AS_UNIQUEID" val="1845"/>
</p:tagLst>
</file>

<file path=ppt/tags/tag338.xml><?xml version="1.0" encoding="utf-8"?>
<p:tagLst xmlns:p="http://schemas.openxmlformats.org/presentationml/2006/main">
  <p:tag name="AS_UNIQUEID" val="1846"/>
</p:tagLst>
</file>

<file path=ppt/tags/tag339.xml><?xml version="1.0" encoding="utf-8"?>
<p:tagLst xmlns:p="http://schemas.openxmlformats.org/presentationml/2006/main">
  <p:tag name="AS_UNIQUEID" val="1847"/>
</p:tagLst>
</file>

<file path=ppt/tags/tag34.xml><?xml version="1.0" encoding="utf-8"?>
<p:tagLst xmlns:p="http://schemas.openxmlformats.org/presentationml/2006/main">
  <p:tag name="AS_UNIQUEID" val="15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1848"/>
</p:tagLst>
</file>

<file path=ppt/tags/tag341.xml><?xml version="1.0" encoding="utf-8"?>
<p:tagLst xmlns:p="http://schemas.openxmlformats.org/presentationml/2006/main">
  <p:tag name="AS_UNIQUEID" val="1190"/>
</p:tagLst>
</file>

<file path=ppt/tags/tag342.xml><?xml version="1.0" encoding="utf-8"?>
<p:tagLst xmlns:p="http://schemas.openxmlformats.org/presentationml/2006/main">
  <p:tag name="AS_UNIQUEID" val="1849"/>
</p:tagLst>
</file>

<file path=ppt/tags/tag343.xml><?xml version="1.0" encoding="utf-8"?>
<p:tagLst xmlns:p="http://schemas.openxmlformats.org/presentationml/2006/main">
  <p:tag name="AS_UNIQUEID" val="1850"/>
</p:tagLst>
</file>

<file path=ppt/tags/tag344.xml><?xml version="1.0" encoding="utf-8"?>
<p:tagLst xmlns:p="http://schemas.openxmlformats.org/presentationml/2006/main">
  <p:tag name="AS_UNIQUEID" val="1851"/>
</p:tagLst>
</file>

<file path=ppt/tags/tag345.xml><?xml version="1.0" encoding="utf-8"?>
<p:tagLst xmlns:p="http://schemas.openxmlformats.org/presentationml/2006/main">
  <p:tag name="AS_UNIQUEID" val="1852"/>
</p:tagLst>
</file>

<file path=ppt/tags/tag346.xml><?xml version="1.0" encoding="utf-8"?>
<p:tagLst xmlns:p="http://schemas.openxmlformats.org/presentationml/2006/main">
  <p:tag name="AS_UNIQUEID" val="1853"/>
</p:tagLst>
</file>

<file path=ppt/tags/tag347.xml><?xml version="1.0" encoding="utf-8"?>
<p:tagLst xmlns:p="http://schemas.openxmlformats.org/presentationml/2006/main">
  <p:tag name="AS_UNIQUEID" val="1854"/>
</p:tagLst>
</file>

<file path=ppt/tags/tag348.xml><?xml version="1.0" encoding="utf-8"?>
<p:tagLst xmlns:p="http://schemas.openxmlformats.org/presentationml/2006/main">
  <p:tag name="AS_UNIQUEID" val="1855"/>
</p:tagLst>
</file>

<file path=ppt/tags/tag349.xml><?xml version="1.0" encoding="utf-8"?>
<p:tagLst xmlns:p="http://schemas.openxmlformats.org/presentationml/2006/main">
  <p:tag name="AS_UNIQUEID" val="1856"/>
</p:tagLst>
</file>

<file path=ppt/tags/tag35.xml><?xml version="1.0" encoding="utf-8"?>
<p:tagLst xmlns:p="http://schemas.openxmlformats.org/presentationml/2006/main">
  <p:tag name="AS_UNIQUEID" val="1562"/>
</p:tagLst>
</file>

<file path=ppt/tags/tag350.xml><?xml version="1.0" encoding="utf-8"?>
<p:tagLst xmlns:p="http://schemas.openxmlformats.org/presentationml/2006/main">
  <p:tag name="AS_UNIQUEID" val="1857"/>
</p:tagLst>
</file>

<file path=ppt/tags/tag351.xml><?xml version="1.0" encoding="utf-8"?>
<p:tagLst xmlns:p="http://schemas.openxmlformats.org/presentationml/2006/main">
  <p:tag name="AS_UNIQUEID" val="1858"/>
</p:tagLst>
</file>

<file path=ppt/tags/tag352.xml><?xml version="1.0" encoding="utf-8"?>
<p:tagLst xmlns:p="http://schemas.openxmlformats.org/presentationml/2006/main">
  <p:tag name="AS_UNIQUEID" val="1859"/>
</p:tagLst>
</file>

<file path=ppt/tags/tag353.xml><?xml version="1.0" encoding="utf-8"?>
<p:tagLst xmlns:p="http://schemas.openxmlformats.org/presentationml/2006/main">
  <p:tag name="AS_UNIQUEID" val="1204"/>
</p:tagLst>
</file>

<file path=ppt/tags/tag354.xml><?xml version="1.0" encoding="utf-8"?>
<p:tagLst xmlns:p="http://schemas.openxmlformats.org/presentationml/2006/main">
  <p:tag name="AS_UNIQUEID" val="1860"/>
</p:tagLst>
</file>

<file path=ppt/tags/tag355.xml><?xml version="1.0" encoding="utf-8"?>
<p:tagLst xmlns:p="http://schemas.openxmlformats.org/presentationml/2006/main">
  <p:tag name="AS_UNIQUEID" val="1861"/>
</p:tagLst>
</file>

<file path=ppt/tags/tag356.xml><?xml version="1.0" encoding="utf-8"?>
<p:tagLst xmlns:p="http://schemas.openxmlformats.org/presentationml/2006/main">
  <p:tag name="AS_UNIQUEID" val="1862"/>
</p:tagLst>
</file>

<file path=ppt/tags/tag357.xml><?xml version="1.0" encoding="utf-8"?>
<p:tagLst xmlns:p="http://schemas.openxmlformats.org/presentationml/2006/main">
  <p:tag name="AS_UNIQUEID" val="1863"/>
</p:tagLst>
</file>

<file path=ppt/tags/tag358.xml><?xml version="1.0" encoding="utf-8"?>
<p:tagLst xmlns:p="http://schemas.openxmlformats.org/presentationml/2006/main">
  <p:tag name="AS_UNIQUEID" val="1864"/>
</p:tagLst>
</file>

<file path=ppt/tags/tag359.xml><?xml version="1.0" encoding="utf-8"?>
<p:tagLst xmlns:p="http://schemas.openxmlformats.org/presentationml/2006/main">
  <p:tag name="AS_UNIQUEID" val="1865"/>
</p:tagLst>
</file>

<file path=ppt/tags/tag36.xml><?xml version="1.0" encoding="utf-8"?>
<p:tagLst xmlns:p="http://schemas.openxmlformats.org/presentationml/2006/main">
  <p:tag name="AS_UNIQUEID" val="15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1866"/>
</p:tagLst>
</file>

<file path=ppt/tags/tag361.xml><?xml version="1.0" encoding="utf-8"?>
<p:tagLst xmlns:p="http://schemas.openxmlformats.org/presentationml/2006/main">
  <p:tag name="AS_UNIQUEID" val="1867"/>
</p:tagLst>
</file>

<file path=ppt/tags/tag362.xml><?xml version="1.0" encoding="utf-8"?>
<p:tagLst xmlns:p="http://schemas.openxmlformats.org/presentationml/2006/main">
  <p:tag name="AS_UNIQUEID" val="1868"/>
</p:tagLst>
</file>

<file path=ppt/tags/tag363.xml><?xml version="1.0" encoding="utf-8"?>
<p:tagLst xmlns:p="http://schemas.openxmlformats.org/presentationml/2006/main">
  <p:tag name="AS_UNIQUEID" val="1869"/>
</p:tagLst>
</file>

<file path=ppt/tags/tag364.xml><?xml version="1.0" encoding="utf-8"?>
<p:tagLst xmlns:p="http://schemas.openxmlformats.org/presentationml/2006/main">
  <p:tag name="AS_UNIQUEID" val="1870"/>
</p:tagLst>
</file>

<file path=ppt/tags/tag365.xml><?xml version="1.0" encoding="utf-8"?>
<p:tagLst xmlns:p="http://schemas.openxmlformats.org/presentationml/2006/main">
  <p:tag name="AS_UNIQUEID" val="1871"/>
</p:tagLst>
</file>

<file path=ppt/tags/tag366.xml><?xml version="1.0" encoding="utf-8"?>
<p:tagLst xmlns:p="http://schemas.openxmlformats.org/presentationml/2006/main">
  <p:tag name="AS_UNIQUEID" val="1872"/>
</p:tagLst>
</file>

<file path=ppt/tags/tag367.xml><?xml version="1.0" encoding="utf-8"?>
<p:tagLst xmlns:p="http://schemas.openxmlformats.org/presentationml/2006/main">
  <p:tag name="AS_UNIQUEID" val="1873"/>
</p:tagLst>
</file>

<file path=ppt/tags/tag368.xml><?xml version="1.0" encoding="utf-8"?>
<p:tagLst xmlns:p="http://schemas.openxmlformats.org/presentationml/2006/main">
  <p:tag name="AS_UNIQUEID" val="1874"/>
</p:tagLst>
</file>

<file path=ppt/tags/tag369.xml><?xml version="1.0" encoding="utf-8"?>
<p:tagLst xmlns:p="http://schemas.openxmlformats.org/presentationml/2006/main">
  <p:tag name="AS_UNIQUEID" val="1875"/>
</p:tagLst>
</file>

<file path=ppt/tags/tag37.xml><?xml version="1.0" encoding="utf-8"?>
<p:tagLst xmlns:p="http://schemas.openxmlformats.org/presentationml/2006/main">
  <p:tag name="AS_UNIQUEID" val="15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1876"/>
</p:tagLst>
</file>

<file path=ppt/tags/tag371.xml><?xml version="1.0" encoding="utf-8"?>
<p:tagLst xmlns:p="http://schemas.openxmlformats.org/presentationml/2006/main">
  <p:tag name="AS_UNIQUEID" val="1877"/>
</p:tagLst>
</file>

<file path=ppt/tags/tag372.xml><?xml version="1.0" encoding="utf-8"?>
<p:tagLst xmlns:p="http://schemas.openxmlformats.org/presentationml/2006/main">
  <p:tag name="AS_UNIQUEID" val="1878"/>
</p:tagLst>
</file>

<file path=ppt/tags/tag373.xml><?xml version="1.0" encoding="utf-8"?>
<p:tagLst xmlns:p="http://schemas.openxmlformats.org/presentationml/2006/main">
  <p:tag name="AS_UNIQUEID" val="1879"/>
</p:tagLst>
</file>

<file path=ppt/tags/tag374.xml><?xml version="1.0" encoding="utf-8"?>
<p:tagLst xmlns:p="http://schemas.openxmlformats.org/presentationml/2006/main">
  <p:tag name="AS_UNIQUEID" val="1880"/>
</p:tagLst>
</file>

<file path=ppt/tags/tag375.xml><?xml version="1.0" encoding="utf-8"?>
<p:tagLst xmlns:p="http://schemas.openxmlformats.org/presentationml/2006/main">
  <p:tag name="AS_UNIQUEID" val="1881"/>
</p:tagLst>
</file>

<file path=ppt/tags/tag376.xml><?xml version="1.0" encoding="utf-8"?>
<p:tagLst xmlns:p="http://schemas.openxmlformats.org/presentationml/2006/main">
  <p:tag name="AS_UNIQUEID" val="1882"/>
</p:tagLst>
</file>

<file path=ppt/tags/tag377.xml><?xml version="1.0" encoding="utf-8"?>
<p:tagLst xmlns:p="http://schemas.openxmlformats.org/presentationml/2006/main">
  <p:tag name="AS_UNIQUEID" val="1883"/>
</p:tagLst>
</file>

<file path=ppt/tags/tag378.xml><?xml version="1.0" encoding="utf-8"?>
<p:tagLst xmlns:p="http://schemas.openxmlformats.org/presentationml/2006/main">
  <p:tag name="AS_UNIQUEID" val="1884"/>
</p:tagLst>
</file>

<file path=ppt/tags/tag379.xml><?xml version="1.0" encoding="utf-8"?>
<p:tagLst xmlns:p="http://schemas.openxmlformats.org/presentationml/2006/main">
  <p:tag name="AS_UNIQUEID" val="1885"/>
</p:tagLst>
</file>

<file path=ppt/tags/tag38.xml><?xml version="1.0" encoding="utf-8"?>
<p:tagLst xmlns:p="http://schemas.openxmlformats.org/presentationml/2006/main">
  <p:tag name="AS_UNIQUEID" val="15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1886"/>
</p:tagLst>
</file>

<file path=ppt/tags/tag381.xml><?xml version="1.0" encoding="utf-8"?>
<p:tagLst xmlns:p="http://schemas.openxmlformats.org/presentationml/2006/main">
  <p:tag name="AS_UNIQUEID" val="1887"/>
</p:tagLst>
</file>

<file path=ppt/tags/tag382.xml><?xml version="1.0" encoding="utf-8"?>
<p:tagLst xmlns:p="http://schemas.openxmlformats.org/presentationml/2006/main">
  <p:tag name="AS_UNIQUEID" val="1888"/>
</p:tagLst>
</file>

<file path=ppt/tags/tag383.xml><?xml version="1.0" encoding="utf-8"?>
<p:tagLst xmlns:p="http://schemas.openxmlformats.org/presentationml/2006/main">
  <p:tag name="AS_UNIQUEID" val="1889"/>
</p:tagLst>
</file>

<file path=ppt/tags/tag384.xml><?xml version="1.0" encoding="utf-8"?>
<p:tagLst xmlns:p="http://schemas.openxmlformats.org/presentationml/2006/main">
  <p:tag name="AS_UNIQUEID" val="1890"/>
</p:tagLst>
</file>

<file path=ppt/tags/tag385.xml><?xml version="1.0" encoding="utf-8"?>
<p:tagLst xmlns:p="http://schemas.openxmlformats.org/presentationml/2006/main">
  <p:tag name="AS_UNIQUEID" val="1891"/>
</p:tagLst>
</file>

<file path=ppt/tags/tag386.xml><?xml version="1.0" encoding="utf-8"?>
<p:tagLst xmlns:p="http://schemas.openxmlformats.org/presentationml/2006/main">
  <p:tag name="AS_UNIQUEID" val="1892"/>
</p:tagLst>
</file>

<file path=ppt/tags/tag387.xml><?xml version="1.0" encoding="utf-8"?>
<p:tagLst xmlns:p="http://schemas.openxmlformats.org/presentationml/2006/main">
  <p:tag name="AS_UNIQUEID" val="1893"/>
</p:tagLst>
</file>

<file path=ppt/tags/tag388.xml><?xml version="1.0" encoding="utf-8"?>
<p:tagLst xmlns:p="http://schemas.openxmlformats.org/presentationml/2006/main">
  <p:tag name="AS_UNIQUEID" val="1894"/>
</p:tagLst>
</file>

<file path=ppt/tags/tag389.xml><?xml version="1.0" encoding="utf-8"?>
<p:tagLst xmlns:p="http://schemas.openxmlformats.org/presentationml/2006/main">
  <p:tag name="AS_UNIQUEID" val="1895"/>
</p:tagLst>
</file>

<file path=ppt/tags/tag39.xml><?xml version="1.0" encoding="utf-8"?>
<p:tagLst xmlns:p="http://schemas.openxmlformats.org/presentationml/2006/main">
  <p:tag name="AS_UNIQUEID" val="156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1896"/>
</p:tagLst>
</file>

<file path=ppt/tags/tag391.xml><?xml version="1.0" encoding="utf-8"?>
<p:tagLst xmlns:p="http://schemas.openxmlformats.org/presentationml/2006/main">
  <p:tag name="AS_UNIQUEID" val="1897"/>
</p:tagLst>
</file>

<file path=ppt/tags/tag392.xml><?xml version="1.0" encoding="utf-8"?>
<p:tagLst xmlns:p="http://schemas.openxmlformats.org/presentationml/2006/main">
  <p:tag name="AS_UNIQUEID" val="1898"/>
</p:tagLst>
</file>

<file path=ppt/tags/tag393.xml><?xml version="1.0" encoding="utf-8"?>
<p:tagLst xmlns:p="http://schemas.openxmlformats.org/presentationml/2006/main">
  <p:tag name="AS_UNIQUEID" val="1899"/>
</p:tagLst>
</file>

<file path=ppt/tags/tag394.xml><?xml version="1.0" encoding="utf-8"?>
<p:tagLst xmlns:p="http://schemas.openxmlformats.org/presentationml/2006/main">
  <p:tag name="AS_UNIQUEID" val="1900"/>
</p:tagLst>
</file>

<file path=ppt/tags/tag395.xml><?xml version="1.0" encoding="utf-8"?>
<p:tagLst xmlns:p="http://schemas.openxmlformats.org/presentationml/2006/main">
  <p:tag name="AS_UNIQUEID" val="1901"/>
</p:tagLst>
</file>

<file path=ppt/tags/tag396.xml><?xml version="1.0" encoding="utf-8"?>
<p:tagLst xmlns:p="http://schemas.openxmlformats.org/presentationml/2006/main">
  <p:tag name="AS_UNIQUEID" val="1902"/>
</p:tagLst>
</file>

<file path=ppt/tags/tag397.xml><?xml version="1.0" encoding="utf-8"?>
<p:tagLst xmlns:p="http://schemas.openxmlformats.org/presentationml/2006/main">
  <p:tag name="AS_UNIQUEID" val="1903"/>
</p:tagLst>
</file>

<file path=ppt/tags/tag398.xml><?xml version="1.0" encoding="utf-8"?>
<p:tagLst xmlns:p="http://schemas.openxmlformats.org/presentationml/2006/main">
  <p:tag name="AS_UNIQUEID" val="1904"/>
</p:tagLst>
</file>

<file path=ppt/tags/tag399.xml><?xml version="1.0" encoding="utf-8"?>
<p:tagLst xmlns:p="http://schemas.openxmlformats.org/presentationml/2006/main">
  <p:tag name="AS_UNIQUEID" val="1905"/>
</p:tagLst>
</file>

<file path=ppt/tags/tag4.xml><?xml version="1.0" encoding="utf-8"?>
<p:tagLst xmlns:p="http://schemas.openxmlformats.org/presentationml/2006/main">
  <p:tag name="AS_UNIQUEID" val="153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567"/>
</p:tagLst>
</file>

<file path=ppt/tags/tag400.xml><?xml version="1.0" encoding="utf-8"?>
<p:tagLst xmlns:p="http://schemas.openxmlformats.org/presentationml/2006/main">
  <p:tag name="AS_UNIQUEID" val="1906"/>
</p:tagLst>
</file>

<file path=ppt/tags/tag401.xml><?xml version="1.0" encoding="utf-8"?>
<p:tagLst xmlns:p="http://schemas.openxmlformats.org/presentationml/2006/main">
  <p:tag name="AS_UNIQUEID" val="1907"/>
</p:tagLst>
</file>

<file path=ppt/tags/tag402.xml><?xml version="1.0" encoding="utf-8"?>
<p:tagLst xmlns:p="http://schemas.openxmlformats.org/presentationml/2006/main">
  <p:tag name="AS_UNIQUEID" val="1908"/>
</p:tagLst>
</file>

<file path=ppt/tags/tag403.xml><?xml version="1.0" encoding="utf-8"?>
<p:tagLst xmlns:p="http://schemas.openxmlformats.org/presentationml/2006/main">
  <p:tag name="AS_UNIQUEID" val="1909"/>
</p:tagLst>
</file>

<file path=ppt/tags/tag404.xml><?xml version="1.0" encoding="utf-8"?>
<p:tagLst xmlns:p="http://schemas.openxmlformats.org/presentationml/2006/main">
  <p:tag name="AS_UNIQUEID" val="1910"/>
</p:tagLst>
</file>

<file path=ppt/tags/tag405.xml><?xml version="1.0" encoding="utf-8"?>
<p:tagLst xmlns:p="http://schemas.openxmlformats.org/presentationml/2006/main">
  <p:tag name="AS_UNIQUEID" val="1911"/>
</p:tagLst>
</file>

<file path=ppt/tags/tag406.xml><?xml version="1.0" encoding="utf-8"?>
<p:tagLst xmlns:p="http://schemas.openxmlformats.org/presentationml/2006/main">
  <p:tag name="AS_UNIQUEID" val="1912"/>
</p:tagLst>
</file>

<file path=ppt/tags/tag407.xml><?xml version="1.0" encoding="utf-8"?>
<p:tagLst xmlns:p="http://schemas.openxmlformats.org/presentationml/2006/main">
  <p:tag name="AS_UNIQUEID" val="1913"/>
</p:tagLst>
</file>

<file path=ppt/tags/tag408.xml><?xml version="1.0" encoding="utf-8"?>
<p:tagLst xmlns:p="http://schemas.openxmlformats.org/presentationml/2006/main">
  <p:tag name="AS_UNIQUEID" val="1914"/>
</p:tagLst>
</file>

<file path=ppt/tags/tag409.xml><?xml version="1.0" encoding="utf-8"?>
<p:tagLst xmlns:p="http://schemas.openxmlformats.org/presentationml/2006/main">
  <p:tag name="AS_UNIQUEID" val="1915"/>
</p:tagLst>
</file>

<file path=ppt/tags/tag41.xml><?xml version="1.0" encoding="utf-8"?>
<p:tagLst xmlns:p="http://schemas.openxmlformats.org/presentationml/2006/main">
  <p:tag name="AS_UNIQUEID" val="156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1916"/>
</p:tagLst>
</file>

<file path=ppt/tags/tag411.xml><?xml version="1.0" encoding="utf-8"?>
<p:tagLst xmlns:p="http://schemas.openxmlformats.org/presentationml/2006/main">
  <p:tag name="AS_UNIQUEID" val="403"/>
</p:tagLst>
</file>

<file path=ppt/tags/tag412.xml><?xml version="1.0" encoding="utf-8"?>
<p:tagLst xmlns:p="http://schemas.openxmlformats.org/presentationml/2006/main">
  <p:tag name="AS_UNIQUEID" val="404"/>
</p:tagLst>
</file>

<file path=ppt/tags/tag413.xml><?xml version="1.0" encoding="utf-8"?>
<p:tagLst xmlns:p="http://schemas.openxmlformats.org/presentationml/2006/main">
  <p:tag name="AS_UNIQUEID" val="406"/>
</p:tagLst>
</file>

<file path=ppt/tags/tag414.xml><?xml version="1.0" encoding="utf-8"?>
<p:tagLst xmlns:p="http://schemas.openxmlformats.org/presentationml/2006/main">
  <p:tag name="AS_UNIQUEID" val="407"/>
</p:tagLst>
</file>

<file path=ppt/tags/tag415.xml><?xml version="1.0" encoding="utf-8"?>
<p:tagLst xmlns:p="http://schemas.openxmlformats.org/presentationml/2006/main">
  <p:tag name="AS_UNIQUEID" val="1917"/>
</p:tagLst>
</file>

<file path=ppt/tags/tag416.xml><?xml version="1.0" encoding="utf-8"?>
<p:tagLst xmlns:p="http://schemas.openxmlformats.org/presentationml/2006/main">
  <p:tag name="AS_UNIQUEID" val="1918"/>
</p:tagLst>
</file>

<file path=ppt/tags/tag417.xml><?xml version="1.0" encoding="utf-8"?>
<p:tagLst xmlns:p="http://schemas.openxmlformats.org/presentationml/2006/main">
  <p:tag name="AS_UNIQUEID" val="1919"/>
</p:tagLst>
</file>

<file path=ppt/tags/tag418.xml><?xml version="1.0" encoding="utf-8"?>
<p:tagLst xmlns:p="http://schemas.openxmlformats.org/presentationml/2006/main">
  <p:tag name="AS_UNIQUEID" val="1920"/>
</p:tagLst>
</file>

<file path=ppt/tags/tag419.xml><?xml version="1.0" encoding="utf-8"?>
<p:tagLst xmlns:p="http://schemas.openxmlformats.org/presentationml/2006/main">
  <p:tag name="AS_UNIQUEID" val="1921"/>
</p:tagLst>
</file>

<file path=ppt/tags/tag42.xml><?xml version="1.0" encoding="utf-8"?>
<p:tagLst xmlns:p="http://schemas.openxmlformats.org/presentationml/2006/main">
  <p:tag name="AS_UNIQUEID" val="156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1922"/>
</p:tagLst>
</file>

<file path=ppt/tags/tag421.xml><?xml version="1.0" encoding="utf-8"?>
<p:tagLst xmlns:p="http://schemas.openxmlformats.org/presentationml/2006/main">
  <p:tag name="AS_UNIQUEID" val="1923"/>
</p:tagLst>
</file>

<file path=ppt/tags/tag422.xml><?xml version="1.0" encoding="utf-8"?>
<p:tagLst xmlns:p="http://schemas.openxmlformats.org/presentationml/2006/main">
  <p:tag name="AS_UNIQUEID" val="1924"/>
</p:tagLst>
</file>

<file path=ppt/tags/tag423.xml><?xml version="1.0" encoding="utf-8"?>
<p:tagLst xmlns:p="http://schemas.openxmlformats.org/presentationml/2006/main">
  <p:tag name="AS_UNIQUEID" val="1925"/>
</p:tagLst>
</file>

<file path=ppt/tags/tag424.xml><?xml version="1.0" encoding="utf-8"?>
<p:tagLst xmlns:p="http://schemas.openxmlformats.org/presentationml/2006/main">
  <p:tag name="AS_UNIQUEID" val="1926"/>
</p:tagLst>
</file>

<file path=ppt/tags/tag425.xml><?xml version="1.0" encoding="utf-8"?>
<p:tagLst xmlns:p="http://schemas.openxmlformats.org/presentationml/2006/main">
  <p:tag name="AS_UNIQUEID" val="1927"/>
</p:tagLst>
</file>

<file path=ppt/tags/tag426.xml><?xml version="1.0" encoding="utf-8"?>
<p:tagLst xmlns:p="http://schemas.openxmlformats.org/presentationml/2006/main">
  <p:tag name="AS_UNIQUEID" val="1928"/>
</p:tagLst>
</file>

<file path=ppt/tags/tag427.xml><?xml version="1.0" encoding="utf-8"?>
<p:tagLst xmlns:p="http://schemas.openxmlformats.org/presentationml/2006/main">
  <p:tag name="AS_UNIQUEID" val="1929"/>
</p:tagLst>
</file>

<file path=ppt/tags/tag428.xml><?xml version="1.0" encoding="utf-8"?>
<p:tagLst xmlns:p="http://schemas.openxmlformats.org/presentationml/2006/main">
  <p:tag name="AS_UNIQUEID" val="403"/>
</p:tagLst>
</file>

<file path=ppt/tags/tag429.xml><?xml version="1.0" encoding="utf-8"?>
<p:tagLst xmlns:p="http://schemas.openxmlformats.org/presentationml/2006/main">
  <p:tag name="AS_UNIQUEID" val="1930"/>
</p:tagLst>
</file>

<file path=ppt/tags/tag43.xml><?xml version="1.0" encoding="utf-8"?>
<p:tagLst xmlns:p="http://schemas.openxmlformats.org/presentationml/2006/main">
  <p:tag name="AS_UNIQUEID" val="157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1931"/>
</p:tagLst>
</file>

<file path=ppt/tags/tag431.xml><?xml version="1.0" encoding="utf-8"?>
<p:tagLst xmlns:p="http://schemas.openxmlformats.org/presentationml/2006/main">
  <p:tag name="AS_UNIQUEID" val="1932"/>
</p:tagLst>
</file>

<file path=ppt/tags/tag432.xml><?xml version="1.0" encoding="utf-8"?>
<p:tagLst xmlns:p="http://schemas.openxmlformats.org/presentationml/2006/main">
  <p:tag name="AS_UNIQUEID" val="403"/>
</p:tagLst>
</file>

<file path=ppt/tags/tag433.xml><?xml version="1.0" encoding="utf-8"?>
<p:tagLst xmlns:p="http://schemas.openxmlformats.org/presentationml/2006/main">
  <p:tag name="AS_UNIQUEID" val="1933"/>
</p:tagLst>
</file>

<file path=ppt/tags/tag434.xml><?xml version="1.0" encoding="utf-8"?>
<p:tagLst xmlns:p="http://schemas.openxmlformats.org/presentationml/2006/main">
  <p:tag name="AS_UNIQUEID" val="1934"/>
</p:tagLst>
</file>

<file path=ppt/tags/tag435.xml><?xml version="1.0" encoding="utf-8"?>
<p:tagLst xmlns:p="http://schemas.openxmlformats.org/presentationml/2006/main">
  <p:tag name="AS_UNIQUEID" val="1935"/>
</p:tagLst>
</file>

<file path=ppt/tags/tag436.xml><?xml version="1.0" encoding="utf-8"?>
<p:tagLst xmlns:p="http://schemas.openxmlformats.org/presentationml/2006/main">
  <p:tag name="AS_UNIQUEID" val="411"/>
</p:tagLst>
</file>

<file path=ppt/tags/tag437.xml><?xml version="1.0" encoding="utf-8"?>
<p:tagLst xmlns:p="http://schemas.openxmlformats.org/presentationml/2006/main">
  <p:tag name="AS_UNIQUEID" val="1936"/>
</p:tagLst>
</file>

<file path=ppt/tags/tag438.xml><?xml version="1.0" encoding="utf-8"?>
<p:tagLst xmlns:p="http://schemas.openxmlformats.org/presentationml/2006/main">
  <p:tag name="AS_UNIQUEID" val="1220"/>
</p:tagLst>
</file>

<file path=ppt/tags/tag439.xml><?xml version="1.0" encoding="utf-8"?>
<p:tagLst xmlns:p="http://schemas.openxmlformats.org/presentationml/2006/main">
  <p:tag name="AS_UNIQUEID" val="1221"/>
</p:tagLst>
</file>

<file path=ppt/tags/tag44.xml><?xml version="1.0" encoding="utf-8"?>
<p:tagLst xmlns:p="http://schemas.openxmlformats.org/presentationml/2006/main">
  <p:tag name="AS_UNIQUEID" val="1571"/>
</p:tagLst>
</file>

<file path=ppt/tags/tag440.xml><?xml version="1.0" encoding="utf-8"?>
<p:tagLst xmlns:p="http://schemas.openxmlformats.org/presentationml/2006/main">
  <p:tag name="AS_UNIQUEID" val="1937"/>
</p:tagLst>
</file>

<file path=ppt/tags/tag441.xml><?xml version="1.0" encoding="utf-8"?>
<p:tagLst xmlns:p="http://schemas.openxmlformats.org/presentationml/2006/main">
  <p:tag name="AS_UNIQUEID" val="1938"/>
</p:tagLst>
</file>

<file path=ppt/tags/tag442.xml><?xml version="1.0" encoding="utf-8"?>
<p:tagLst xmlns:p="http://schemas.openxmlformats.org/presentationml/2006/main">
  <p:tag name="AS_UNIQUEID" val="1939"/>
</p:tagLst>
</file>

<file path=ppt/tags/tag443.xml><?xml version="1.0" encoding="utf-8"?>
<p:tagLst xmlns:p="http://schemas.openxmlformats.org/presentationml/2006/main">
  <p:tag name="AS_UNIQUEID" val="1940"/>
</p:tagLst>
</file>

<file path=ppt/tags/tag444.xml><?xml version="1.0" encoding="utf-8"?>
<p:tagLst xmlns:p="http://schemas.openxmlformats.org/presentationml/2006/main">
  <p:tag name="AS_UNIQUEID" val="1941"/>
</p:tagLst>
</file>

<file path=ppt/tags/tag445.xml><?xml version="1.0" encoding="utf-8"?>
<p:tagLst xmlns:p="http://schemas.openxmlformats.org/presentationml/2006/main">
  <p:tag name="AS_UNIQUEID" val="1942"/>
</p:tagLst>
</file>

<file path=ppt/tags/tag446.xml><?xml version="1.0" encoding="utf-8"?>
<p:tagLst xmlns:p="http://schemas.openxmlformats.org/presentationml/2006/main">
  <p:tag name="AS_UNIQUEID" val="1943"/>
</p:tagLst>
</file>

<file path=ppt/tags/tag447.xml><?xml version="1.0" encoding="utf-8"?>
<p:tagLst xmlns:p="http://schemas.openxmlformats.org/presentationml/2006/main">
  <p:tag name="AS_UNIQUEID" val="1944"/>
</p:tagLst>
</file>

<file path=ppt/tags/tag448.xml><?xml version="1.0" encoding="utf-8"?>
<p:tagLst xmlns:p="http://schemas.openxmlformats.org/presentationml/2006/main">
  <p:tag name="AS_UNIQUEID" val="414"/>
</p:tagLst>
</file>

<file path=ppt/tags/tag449.xml><?xml version="1.0" encoding="utf-8"?>
<p:tagLst xmlns:p="http://schemas.openxmlformats.org/presentationml/2006/main">
  <p:tag name="AS_UNIQUEID" val="1945"/>
</p:tagLst>
</file>

<file path=ppt/tags/tag45.xml><?xml version="1.0" encoding="utf-8"?>
<p:tagLst xmlns:p="http://schemas.openxmlformats.org/presentationml/2006/main">
  <p:tag name="AS_UNIQUEID" val="15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1946"/>
</p:tagLst>
</file>

<file path=ppt/tags/tag451.xml><?xml version="1.0" encoding="utf-8"?>
<p:tagLst xmlns:p="http://schemas.openxmlformats.org/presentationml/2006/main">
  <p:tag name="AS_UNIQUEID" val="1947"/>
</p:tagLst>
</file>

<file path=ppt/tags/tag452.xml><?xml version="1.0" encoding="utf-8"?>
<p:tagLst xmlns:p="http://schemas.openxmlformats.org/presentationml/2006/main">
  <p:tag name="AS_UNIQUEID" val="1948"/>
</p:tagLst>
</file>

<file path=ppt/tags/tag453.xml><?xml version="1.0" encoding="utf-8"?>
<p:tagLst xmlns:p="http://schemas.openxmlformats.org/presentationml/2006/main">
  <p:tag name="AS_UNIQUEID" val="1949"/>
</p:tagLst>
</file>

<file path=ppt/tags/tag454.xml><?xml version="1.0" encoding="utf-8"?>
<p:tagLst xmlns:p="http://schemas.openxmlformats.org/presentationml/2006/main">
  <p:tag name="AS_UNIQUEID" val="1950"/>
</p:tagLst>
</file>

<file path=ppt/tags/tag455.xml><?xml version="1.0" encoding="utf-8"?>
<p:tagLst xmlns:p="http://schemas.openxmlformats.org/presentationml/2006/main">
  <p:tag name="AS_UNIQUEID" val="1951"/>
</p:tagLst>
</file>

<file path=ppt/tags/tag456.xml><?xml version="1.0" encoding="utf-8"?>
<p:tagLst xmlns:p="http://schemas.openxmlformats.org/presentationml/2006/main">
  <p:tag name="AS_UNIQUEID" val="441"/>
</p:tagLst>
</file>

<file path=ppt/tags/tag457.xml><?xml version="1.0" encoding="utf-8"?>
<p:tagLst xmlns:p="http://schemas.openxmlformats.org/presentationml/2006/main">
  <p:tag name="AS_UNIQUEID" val="442"/>
</p:tagLst>
</file>

<file path=ppt/tags/tag458.xml><?xml version="1.0" encoding="utf-8"?>
<p:tagLst xmlns:p="http://schemas.openxmlformats.org/presentationml/2006/main">
  <p:tag name="AS_UNIQUEID" val="1952"/>
</p:tagLst>
</file>

<file path=ppt/tags/tag459.xml><?xml version="1.0" encoding="utf-8"?>
<p:tagLst xmlns:p="http://schemas.openxmlformats.org/presentationml/2006/main">
  <p:tag name="AS_UNIQUEID" val="1953"/>
</p:tagLst>
</file>

<file path=ppt/tags/tag46.xml><?xml version="1.0" encoding="utf-8"?>
<p:tagLst xmlns:p="http://schemas.openxmlformats.org/presentationml/2006/main">
  <p:tag name="AS_UNIQUEID" val="15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1954"/>
</p:tagLst>
</file>

<file path=ppt/tags/tag461.xml><?xml version="1.0" encoding="utf-8"?>
<p:tagLst xmlns:p="http://schemas.openxmlformats.org/presentationml/2006/main">
  <p:tag name="AS_UNIQUEID" val="1955"/>
</p:tagLst>
</file>

<file path=ppt/tags/tag462.xml><?xml version="1.0" encoding="utf-8"?>
<p:tagLst xmlns:p="http://schemas.openxmlformats.org/presentationml/2006/main">
  <p:tag name="AS_UNIQUEID" val="1956"/>
</p:tagLst>
</file>

<file path=ppt/tags/tag463.xml><?xml version="1.0" encoding="utf-8"?>
<p:tagLst xmlns:p="http://schemas.openxmlformats.org/presentationml/2006/main">
  <p:tag name="AS_UNIQUEID" val="1957"/>
</p:tagLst>
</file>

<file path=ppt/tags/tag464.xml><?xml version="1.0" encoding="utf-8"?>
<p:tagLst xmlns:p="http://schemas.openxmlformats.org/presentationml/2006/main">
  <p:tag name="AS_UNIQUEID" val="1958"/>
</p:tagLst>
</file>

<file path=ppt/tags/tag465.xml><?xml version="1.0" encoding="utf-8"?>
<p:tagLst xmlns:p="http://schemas.openxmlformats.org/presentationml/2006/main">
  <p:tag name="AS_UNIQUEID" val="1959"/>
</p:tagLst>
</file>

<file path=ppt/tags/tag466.xml><?xml version="1.0" encoding="utf-8"?>
<p:tagLst xmlns:p="http://schemas.openxmlformats.org/presentationml/2006/main">
  <p:tag name="AS_UNIQUEID" val="459"/>
</p:tagLst>
</file>

<file path=ppt/tags/tag467.xml><?xml version="1.0" encoding="utf-8"?>
<p:tagLst xmlns:p="http://schemas.openxmlformats.org/presentationml/2006/main">
  <p:tag name="AS_UNIQUEID" val="460"/>
</p:tagLst>
</file>

<file path=ppt/tags/tag468.xml><?xml version="1.0" encoding="utf-8"?>
<p:tagLst xmlns:p="http://schemas.openxmlformats.org/presentationml/2006/main">
  <p:tag name="AS_UNIQUEID" val="1960"/>
</p:tagLst>
</file>

<file path=ppt/tags/tag469.xml><?xml version="1.0" encoding="utf-8"?>
<p:tagLst xmlns:p="http://schemas.openxmlformats.org/presentationml/2006/main">
  <p:tag name="AS_UNIQUEID" val="1961"/>
</p:tagLst>
</file>

<file path=ppt/tags/tag47.xml><?xml version="1.0" encoding="utf-8"?>
<p:tagLst xmlns:p="http://schemas.openxmlformats.org/presentationml/2006/main">
  <p:tag name="AS_UNIQUEID" val="15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1962"/>
</p:tagLst>
</file>

<file path=ppt/tags/tag471.xml><?xml version="1.0" encoding="utf-8"?>
<p:tagLst xmlns:p="http://schemas.openxmlformats.org/presentationml/2006/main">
  <p:tag name="AS_UNIQUEID" val="1963"/>
</p:tagLst>
</file>

<file path=ppt/tags/tag472.xml><?xml version="1.0" encoding="utf-8"?>
<p:tagLst xmlns:p="http://schemas.openxmlformats.org/presentationml/2006/main">
  <p:tag name="AS_UNIQUEID" val="476"/>
</p:tagLst>
</file>

<file path=ppt/tags/tag473.xml><?xml version="1.0" encoding="utf-8"?>
<p:tagLst xmlns:p="http://schemas.openxmlformats.org/presentationml/2006/main">
  <p:tag name="AS_UNIQUEID" val="478"/>
</p:tagLst>
</file>

<file path=ppt/tags/tag474.xml><?xml version="1.0" encoding="utf-8"?>
<p:tagLst xmlns:p="http://schemas.openxmlformats.org/presentationml/2006/main">
  <p:tag name="AS_UNIQUEID" val="479"/>
</p:tagLst>
</file>

<file path=ppt/tags/tag475.xml><?xml version="1.0" encoding="utf-8"?>
<p:tagLst xmlns:p="http://schemas.openxmlformats.org/presentationml/2006/main">
  <p:tag name="AS_UNIQUEID" val="480"/>
</p:tagLst>
</file>

<file path=ppt/tags/tag476.xml><?xml version="1.0" encoding="utf-8"?>
<p:tagLst xmlns:p="http://schemas.openxmlformats.org/presentationml/2006/main">
  <p:tag name="AS_UNIQUEID" val="481"/>
</p:tagLst>
</file>

<file path=ppt/tags/tag477.xml><?xml version="1.0" encoding="utf-8"?>
<p:tagLst xmlns:p="http://schemas.openxmlformats.org/presentationml/2006/main">
  <p:tag name="AS_UNIQUEID" val="482"/>
</p:tagLst>
</file>

<file path=ppt/tags/tag478.xml><?xml version="1.0" encoding="utf-8"?>
<p:tagLst xmlns:p="http://schemas.openxmlformats.org/presentationml/2006/main">
  <p:tag name="AS_UNIQUEID" val="1964"/>
</p:tagLst>
</file>

<file path=ppt/tags/tag479.xml><?xml version="1.0" encoding="utf-8"?>
<p:tagLst xmlns:p="http://schemas.openxmlformats.org/presentationml/2006/main">
  <p:tag name="AS_UNIQUEID" val="1965"/>
</p:tagLst>
</file>

<file path=ppt/tags/tag48.xml><?xml version="1.0" encoding="utf-8"?>
<p:tagLst xmlns:p="http://schemas.openxmlformats.org/presentationml/2006/main">
  <p:tag name="AS_UNIQUEID" val="15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AS_UNIQUEID" val="1966"/>
</p:tagLst>
</file>

<file path=ppt/tags/tag481.xml><?xml version="1.0" encoding="utf-8"?>
<p:tagLst xmlns:p="http://schemas.openxmlformats.org/presentationml/2006/main">
  <p:tag name="AS_UNIQUEID" val="1967"/>
</p:tagLst>
</file>

<file path=ppt/tags/tag482.xml><?xml version="1.0" encoding="utf-8"?>
<p:tagLst xmlns:p="http://schemas.openxmlformats.org/presentationml/2006/main">
  <p:tag name="AS_UNIQUEID" val="1968"/>
</p:tagLst>
</file>

<file path=ppt/tags/tag483.xml><?xml version="1.0" encoding="utf-8"?>
<p:tagLst xmlns:p="http://schemas.openxmlformats.org/presentationml/2006/main">
  <p:tag name="AS_UNIQUEID" val="480"/>
</p:tagLst>
</file>

<file path=ppt/tags/tag484.xml><?xml version="1.0" encoding="utf-8"?>
<p:tagLst xmlns:p="http://schemas.openxmlformats.org/presentationml/2006/main">
  <p:tag name="AS_UNIQUEID" val="1969"/>
</p:tagLst>
</file>

<file path=ppt/tags/tag485.xml><?xml version="1.0" encoding="utf-8"?>
<p:tagLst xmlns:p="http://schemas.openxmlformats.org/presentationml/2006/main">
  <p:tag name="AS_UNIQUEID" val="1970"/>
  <p:tag name="KSO_WM_UNIT_TABLE_BEAUTIFY" val="smartTable{bb06934c-7e8c-4d10-8303-ac6ff289726a}"/>
</p:tagLst>
</file>

<file path=ppt/tags/tag486.xml><?xml version="1.0" encoding="utf-8"?>
<p:tagLst xmlns:p="http://schemas.openxmlformats.org/presentationml/2006/main">
  <p:tag name="AS_UNIQUEID" val="1971"/>
</p:tagLst>
</file>

<file path=ppt/tags/tag487.xml><?xml version="1.0" encoding="utf-8"?>
<p:tagLst xmlns:p="http://schemas.openxmlformats.org/presentationml/2006/main">
  <p:tag name="AS_UNIQUEID" val="1972"/>
</p:tagLst>
</file>

<file path=ppt/tags/tag488.xml><?xml version="1.0" encoding="utf-8"?>
<p:tagLst xmlns:p="http://schemas.openxmlformats.org/presentationml/2006/main">
  <p:tag name="AS_UNIQUEID" val="1973"/>
</p:tagLst>
</file>

<file path=ppt/tags/tag489.xml><?xml version="1.0" encoding="utf-8"?>
<p:tagLst xmlns:p="http://schemas.openxmlformats.org/presentationml/2006/main">
  <p:tag name="AS_UNIQUEID" val="1974"/>
</p:tagLst>
</file>

<file path=ppt/tags/tag49.xml><?xml version="1.0" encoding="utf-8"?>
<p:tagLst xmlns:p="http://schemas.openxmlformats.org/presentationml/2006/main">
  <p:tag name="AS_UNIQUEID" val="15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AS_UNIQUEID" val="1975"/>
</p:tagLst>
</file>

<file path=ppt/tags/tag491.xml><?xml version="1.0" encoding="utf-8"?>
<p:tagLst xmlns:p="http://schemas.openxmlformats.org/presentationml/2006/main">
  <p:tag name="AS_UNIQUEID" val="1976"/>
</p:tagLst>
</file>

<file path=ppt/tags/tag492.xml><?xml version="1.0" encoding="utf-8"?>
<p:tagLst xmlns:p="http://schemas.openxmlformats.org/presentationml/2006/main">
  <p:tag name="AS_UNIQUEID" val="1977"/>
</p:tagLst>
</file>

<file path=ppt/tags/tag493.xml><?xml version="1.0" encoding="utf-8"?>
<p:tagLst xmlns:p="http://schemas.openxmlformats.org/presentationml/2006/main">
  <p:tag name="AS_UNIQUEID" val="1978"/>
</p:tagLst>
</file>

<file path=ppt/tags/tag494.xml><?xml version="1.0" encoding="utf-8"?>
<p:tagLst xmlns:p="http://schemas.openxmlformats.org/presentationml/2006/main">
  <p:tag name="AS_UNIQUEID" val="1979"/>
</p:tagLst>
</file>

<file path=ppt/tags/tag495.xml><?xml version="1.0" encoding="utf-8"?>
<p:tagLst xmlns:p="http://schemas.openxmlformats.org/presentationml/2006/main">
  <p:tag name="AS_UNIQUEID" val="1980"/>
</p:tagLst>
</file>

<file path=ppt/tags/tag496.xml><?xml version="1.0" encoding="utf-8"?>
<p:tagLst xmlns:p="http://schemas.openxmlformats.org/presentationml/2006/main">
  <p:tag name="AS_UNIQUEID" val="1981"/>
</p:tagLst>
</file>

<file path=ppt/tags/tag497.xml><?xml version="1.0" encoding="utf-8"?>
<p:tagLst xmlns:p="http://schemas.openxmlformats.org/presentationml/2006/main">
  <p:tag name="AS_UNIQUEID" val="1982"/>
</p:tagLst>
</file>

<file path=ppt/tags/tag498.xml><?xml version="1.0" encoding="utf-8"?>
<p:tagLst xmlns:p="http://schemas.openxmlformats.org/presentationml/2006/main">
  <p:tag name="AS_UNIQUEID" val="1983"/>
</p:tagLst>
</file>

<file path=ppt/tags/tag499.xml><?xml version="1.0" encoding="utf-8"?>
<p:tagLst xmlns:p="http://schemas.openxmlformats.org/presentationml/2006/main">
  <p:tag name="AS_UNIQUEID" val="1984"/>
</p:tagLst>
</file>

<file path=ppt/tags/tag5.xml><?xml version="1.0" encoding="utf-8"?>
<p:tagLst xmlns:p="http://schemas.openxmlformats.org/presentationml/2006/main">
  <p:tag name="AS_UNIQUEID" val="153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5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AS_UNIQUEID" val="1985"/>
</p:tagLst>
</file>

<file path=ppt/tags/tag501.xml><?xml version="1.0" encoding="utf-8"?>
<p:tagLst xmlns:p="http://schemas.openxmlformats.org/presentationml/2006/main">
  <p:tag name="AS_UNIQUEID" val="1986"/>
</p:tagLst>
</file>

<file path=ppt/tags/tag502.xml><?xml version="1.0" encoding="utf-8"?>
<p:tagLst xmlns:p="http://schemas.openxmlformats.org/presentationml/2006/main">
  <p:tag name="AS_UNIQUEID" val="1987"/>
</p:tagLst>
</file>

<file path=ppt/tags/tag503.xml><?xml version="1.0" encoding="utf-8"?>
<p:tagLst xmlns:p="http://schemas.openxmlformats.org/presentationml/2006/main">
  <p:tag name="AS_UNIQUEID" val="1988"/>
</p:tagLst>
</file>

<file path=ppt/tags/tag504.xml><?xml version="1.0" encoding="utf-8"?>
<p:tagLst xmlns:p="http://schemas.openxmlformats.org/presentationml/2006/main">
  <p:tag name="AS_UNIQUEID" val="1989"/>
</p:tagLst>
</file>

<file path=ppt/tags/tag505.xml><?xml version="1.0" encoding="utf-8"?>
<p:tagLst xmlns:p="http://schemas.openxmlformats.org/presentationml/2006/main">
  <p:tag name="AS_UNIQUEID" val="1990"/>
</p:tagLst>
</file>

<file path=ppt/tags/tag506.xml><?xml version="1.0" encoding="utf-8"?>
<p:tagLst xmlns:p="http://schemas.openxmlformats.org/presentationml/2006/main">
  <p:tag name="AS_UNIQUEID" val="1991"/>
</p:tagLst>
</file>

<file path=ppt/tags/tag507.xml><?xml version="1.0" encoding="utf-8"?>
<p:tagLst xmlns:p="http://schemas.openxmlformats.org/presentationml/2006/main">
  <p:tag name="AS_UNIQUEID" val="1992"/>
</p:tagLst>
</file>

<file path=ppt/tags/tag508.xml><?xml version="1.0" encoding="utf-8"?>
<p:tagLst xmlns:p="http://schemas.openxmlformats.org/presentationml/2006/main">
  <p:tag name="AS_UNIQUEID" val="1993"/>
</p:tagLst>
</file>

<file path=ppt/tags/tag509.xml><?xml version="1.0" encoding="utf-8"?>
<p:tagLst xmlns:p="http://schemas.openxmlformats.org/presentationml/2006/main">
  <p:tag name="AS_UNIQUEID" val="1994"/>
</p:tagLst>
</file>

<file path=ppt/tags/tag51.xml><?xml version="1.0" encoding="utf-8"?>
<p:tagLst xmlns:p="http://schemas.openxmlformats.org/presentationml/2006/main">
  <p:tag name="AS_UNIQUEID" val="1578"/>
</p:tagLst>
</file>

<file path=ppt/tags/tag510.xml><?xml version="1.0" encoding="utf-8"?>
<p:tagLst xmlns:p="http://schemas.openxmlformats.org/presentationml/2006/main">
  <p:tag name="AS_UNIQUEID" val="1995"/>
</p:tagLst>
</file>

<file path=ppt/tags/tag511.xml><?xml version="1.0" encoding="utf-8"?>
<p:tagLst xmlns:p="http://schemas.openxmlformats.org/presentationml/2006/main">
  <p:tag name="AS_UNIQUEID" val="1996"/>
</p:tagLst>
</file>

<file path=ppt/tags/tag512.xml><?xml version="1.0" encoding="utf-8"?>
<p:tagLst xmlns:p="http://schemas.openxmlformats.org/presentationml/2006/main">
  <p:tag name="AS_UNIQUEID" val="1997"/>
</p:tagLst>
</file>

<file path=ppt/tags/tag513.xml><?xml version="1.0" encoding="utf-8"?>
<p:tagLst xmlns:p="http://schemas.openxmlformats.org/presentationml/2006/main">
  <p:tag name="AS_UNIQUEID" val="1998"/>
</p:tagLst>
</file>

<file path=ppt/tags/tag514.xml><?xml version="1.0" encoding="utf-8"?>
<p:tagLst xmlns:p="http://schemas.openxmlformats.org/presentationml/2006/main">
  <p:tag name="AS_UNIQUEID" val="1999"/>
</p:tagLst>
</file>

<file path=ppt/tags/tag515.xml><?xml version="1.0" encoding="utf-8"?>
<p:tagLst xmlns:p="http://schemas.openxmlformats.org/presentationml/2006/main">
  <p:tag name="AS_UNIQUEID" val="2000"/>
</p:tagLst>
</file>

<file path=ppt/tags/tag516.xml><?xml version="1.0" encoding="utf-8"?>
<p:tagLst xmlns:p="http://schemas.openxmlformats.org/presentationml/2006/main">
  <p:tag name="AS_UNIQUEID" val="2001"/>
</p:tagLst>
</file>

<file path=ppt/tags/tag517.xml><?xml version="1.0" encoding="utf-8"?>
<p:tagLst xmlns:p="http://schemas.openxmlformats.org/presentationml/2006/main">
  <p:tag name="AS_UNIQUEID" val="2002"/>
</p:tagLst>
</file>

<file path=ppt/tags/tag518.xml><?xml version="1.0" encoding="utf-8"?>
<p:tagLst xmlns:p="http://schemas.openxmlformats.org/presentationml/2006/main">
  <p:tag name="AS_UNIQUEID" val="2003"/>
</p:tagLst>
</file>

<file path=ppt/tags/tag519.xml><?xml version="1.0" encoding="utf-8"?>
<p:tagLst xmlns:p="http://schemas.openxmlformats.org/presentationml/2006/main">
  <p:tag name="AS_UNIQUEID" val="2004"/>
</p:tagLst>
</file>

<file path=ppt/tags/tag52.xml><?xml version="1.0" encoding="utf-8"?>
<p:tagLst xmlns:p="http://schemas.openxmlformats.org/presentationml/2006/main">
  <p:tag name="AS_UNIQUEID" val="15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2005"/>
</p:tagLst>
</file>

<file path=ppt/tags/tag521.xml><?xml version="1.0" encoding="utf-8"?>
<p:tagLst xmlns:p="http://schemas.openxmlformats.org/presentationml/2006/main">
  <p:tag name="AS_UNIQUEID" val="2006"/>
</p:tagLst>
</file>

<file path=ppt/tags/tag522.xml><?xml version="1.0" encoding="utf-8"?>
<p:tagLst xmlns:p="http://schemas.openxmlformats.org/presentationml/2006/main">
  <p:tag name="AS_UNIQUEID" val="2007"/>
</p:tagLst>
</file>

<file path=ppt/tags/tag523.xml><?xml version="1.0" encoding="utf-8"?>
<p:tagLst xmlns:p="http://schemas.openxmlformats.org/presentationml/2006/main">
  <p:tag name="AS_OS" val="Unix 3.10 unknown"/>
  <p:tag name="AS_RELEASE_DATE" val="2023.03.31"/>
  <p:tag name="AS_TITLE" val="Aspose.Slides for Java"/>
  <p:tag name="AS_VERSION" val="23.3"/>
  <p:tag name="COMMONDATA" val="eyJoZGlkIjoiYTNmZWYxMzgyODViZjViNjUwODM5NTk3YjY1ZWM1YTIifQ=="/>
  <p:tag name="KSO_WPP_MARK_KEY" val="caebe62a-95dc-40ae-a536-ce0a98847b82"/>
</p:tagLst>
</file>

<file path=ppt/tags/tag53.xml><?xml version="1.0" encoding="utf-8"?>
<p:tagLst xmlns:p="http://schemas.openxmlformats.org/presentationml/2006/main">
  <p:tag name="AS_UNIQUEID" val="15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158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15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15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1584"/>
</p:tagLst>
</file>

<file path=ppt/tags/tag58.xml><?xml version="1.0" encoding="utf-8"?>
<p:tagLst xmlns:p="http://schemas.openxmlformats.org/presentationml/2006/main">
  <p:tag name="AS_UNIQUEID" val="158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158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153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58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15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1589"/>
</p:tagLst>
</file>

<file path=ppt/tags/tag63.xml><?xml version="1.0" encoding="utf-8"?>
<p:tagLst xmlns:p="http://schemas.openxmlformats.org/presentationml/2006/main">
  <p:tag name="AS_UNIQUEID" val="15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15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15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15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15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1595"/>
</p:tagLst>
</file>

<file path=ppt/tags/tag69.xml><?xml version="1.0" encoding="utf-8"?>
<p:tagLst xmlns:p="http://schemas.openxmlformats.org/presentationml/2006/main">
  <p:tag name="AS_UNIQUEID" val="1596"/>
</p:tagLst>
</file>

<file path=ppt/tags/tag7.xml><?xml version="1.0" encoding="utf-8"?>
<p:tagLst xmlns:p="http://schemas.openxmlformats.org/presentationml/2006/main">
  <p:tag name="AS_UNIQUEID" val="1534"/>
</p:tagLst>
</file>

<file path=ppt/tags/tag70.xml><?xml version="1.0" encoding="utf-8"?>
<p:tagLst xmlns:p="http://schemas.openxmlformats.org/presentationml/2006/main">
  <p:tag name="AS_UNIQUEID" val="1597"/>
</p:tagLst>
</file>

<file path=ppt/tags/tag71.xml><?xml version="1.0" encoding="utf-8"?>
<p:tagLst xmlns:p="http://schemas.openxmlformats.org/presentationml/2006/main">
  <p:tag name="AS_UNIQUEID" val="1598"/>
</p:tagLst>
</file>

<file path=ppt/tags/tag72.xml><?xml version="1.0" encoding="utf-8"?>
<p:tagLst xmlns:p="http://schemas.openxmlformats.org/presentationml/2006/main">
  <p:tag name="AS_UNIQUEID" val="1599"/>
</p:tagLst>
</file>

<file path=ppt/tags/tag73.xml><?xml version="1.0" encoding="utf-8"?>
<p:tagLst xmlns:p="http://schemas.openxmlformats.org/presentationml/2006/main">
  <p:tag name="AS_UNIQUEID" val="160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AS_UNIQUEID" val="160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5.xml><?xml version="1.0" encoding="utf-8"?>
<p:tagLst xmlns:p="http://schemas.openxmlformats.org/presentationml/2006/main">
  <p:tag name="AS_UNIQUEID" val="16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6.xml><?xml version="1.0" encoding="utf-8"?>
<p:tagLst xmlns:p="http://schemas.openxmlformats.org/presentationml/2006/main">
  <p:tag name="AS_UNIQUEID" val="16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7.xml><?xml version="1.0" encoding="utf-8"?>
<p:tagLst xmlns:p="http://schemas.openxmlformats.org/presentationml/2006/main">
  <p:tag name="AS_UNIQUEID" val="160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8.xml><?xml version="1.0" encoding="utf-8"?>
<p:tagLst xmlns:p="http://schemas.openxmlformats.org/presentationml/2006/main">
  <p:tag name="AS_UNIQUEID" val="1605"/>
</p:tagLst>
</file>

<file path=ppt/tags/tag7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AS_UNIQUEID" val="15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1606"/>
</p:tagLst>
</file>

<file path=ppt/tags/tag81.xml><?xml version="1.0" encoding="utf-8"?>
<p:tagLst xmlns:p="http://schemas.openxmlformats.org/presentationml/2006/main">
  <p:tag name="AS_UNIQUEID" val="1607"/>
</p:tagLst>
</file>

<file path=ppt/tags/tag82.xml><?xml version="1.0" encoding="utf-8"?>
<p:tagLst xmlns:p="http://schemas.openxmlformats.org/presentationml/2006/main">
  <p:tag name="AS_UNIQUEID" val="1608"/>
</p:tagLst>
</file>

<file path=ppt/tags/tag83.xml><?xml version="1.0" encoding="utf-8"?>
<p:tagLst xmlns:p="http://schemas.openxmlformats.org/presentationml/2006/main">
  <p:tag name="AS_UNIQUEID" val="1609"/>
</p:tagLst>
</file>

<file path=ppt/tags/tag84.xml><?xml version="1.0" encoding="utf-8"?>
<p:tagLst xmlns:p="http://schemas.openxmlformats.org/presentationml/2006/main">
  <p:tag name="AS_UNIQUEID" val="1610"/>
</p:tagLst>
</file>

<file path=ppt/tags/tag85.xml><?xml version="1.0" encoding="utf-8"?>
<p:tagLst xmlns:p="http://schemas.openxmlformats.org/presentationml/2006/main">
  <p:tag name="AS_UNIQUEID" val="1611"/>
</p:tagLst>
</file>

<file path=ppt/tags/tag86.xml><?xml version="1.0" encoding="utf-8"?>
<p:tagLst xmlns:p="http://schemas.openxmlformats.org/presentationml/2006/main">
  <p:tag name="AS_UNIQUEID" val="1612"/>
</p:tagLst>
</file>

<file path=ppt/tags/tag87.xml><?xml version="1.0" encoding="utf-8"?>
<p:tagLst xmlns:p="http://schemas.openxmlformats.org/presentationml/2006/main">
  <p:tag name="AS_UNIQUEID" val="1613"/>
</p:tagLst>
</file>

<file path=ppt/tags/tag88.xml><?xml version="1.0" encoding="utf-8"?>
<p:tagLst xmlns:p="http://schemas.openxmlformats.org/presentationml/2006/main">
  <p:tag name="AS_UNIQUEID" val="1614"/>
</p:tagLst>
</file>

<file path=ppt/tags/tag89.xml><?xml version="1.0" encoding="utf-8"?>
<p:tagLst xmlns:p="http://schemas.openxmlformats.org/presentationml/2006/main">
  <p:tag name="AS_UNIQUEID" val="1615"/>
</p:tagLst>
</file>

<file path=ppt/tags/tag9.xml><?xml version="1.0" encoding="utf-8"?>
<p:tagLst xmlns:p="http://schemas.openxmlformats.org/presentationml/2006/main">
  <p:tag name="AS_UNIQUEID" val="15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1616"/>
</p:tagLst>
</file>

<file path=ppt/tags/tag91.xml><?xml version="1.0" encoding="utf-8"?>
<p:tagLst xmlns:p="http://schemas.openxmlformats.org/presentationml/2006/main">
  <p:tag name="AS_UNIQUEID" val="1617"/>
</p:tagLst>
</file>

<file path=ppt/tags/tag92.xml><?xml version="1.0" encoding="utf-8"?>
<p:tagLst xmlns:p="http://schemas.openxmlformats.org/presentationml/2006/main">
  <p:tag name="AS_UNIQUEID" val="1618"/>
</p:tagLst>
</file>

<file path=ppt/tags/tag93.xml><?xml version="1.0" encoding="utf-8"?>
<p:tagLst xmlns:p="http://schemas.openxmlformats.org/presentationml/2006/main">
  <p:tag name="AS_UNIQUEID" val="1619"/>
</p:tagLst>
</file>

<file path=ppt/tags/tag94.xml><?xml version="1.0" encoding="utf-8"?>
<p:tagLst xmlns:p="http://schemas.openxmlformats.org/presentationml/2006/main">
  <p:tag name="AS_UNIQUEID" val="1620"/>
</p:tagLst>
</file>

<file path=ppt/tags/tag95.xml><?xml version="1.0" encoding="utf-8"?>
<p:tagLst xmlns:p="http://schemas.openxmlformats.org/presentationml/2006/main">
  <p:tag name="AS_UNIQUEID" val="1621"/>
</p:tagLst>
</file>

<file path=ppt/tags/tag96.xml><?xml version="1.0" encoding="utf-8"?>
<p:tagLst xmlns:p="http://schemas.openxmlformats.org/presentationml/2006/main">
  <p:tag name="AS_UNIQUEID" val="1622"/>
</p:tagLst>
</file>

<file path=ppt/tags/tag97.xml><?xml version="1.0" encoding="utf-8"?>
<p:tagLst xmlns:p="http://schemas.openxmlformats.org/presentationml/2006/main">
  <p:tag name="AS_UNIQUEID" val="1623"/>
</p:tagLst>
</file>

<file path=ppt/tags/tag98.xml><?xml version="1.0" encoding="utf-8"?>
<p:tagLst xmlns:p="http://schemas.openxmlformats.org/presentationml/2006/main">
  <p:tag name="AS_UNIQUEID" val="1624"/>
</p:tagLst>
</file>

<file path=ppt/tags/tag99.xml><?xml version="1.0" encoding="utf-8"?>
<p:tagLst xmlns:p="http://schemas.openxmlformats.org/presentationml/2006/main">
  <p:tag name="AS_UNIQUEID" val="1625"/>
</p:tagLst>
</file>

<file path=ppt/theme/theme1.xml><?xml version="1.0" encoding="utf-8"?>
<a:theme xmlns:r="http://schemas.openxmlformats.org/officeDocument/2006/relationships"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324</Paragraphs>
  <Slides>32</Slides>
  <Notes>9</Notes>
  <TotalTime>0</TotalTime>
  <HiddenSlides>0</HiddenSlides>
  <MMClips>0</MMClips>
  <ScaleCrop>0</ScaleCrop>
  <HeadingPairs>
    <vt:vector baseType="variant" size="6">
      <vt:variant>
        <vt:lpstr>Fonts used</vt:lpstr>
      </vt:variant>
      <vt:variant>
        <vt:i4>22</vt:i4>
      </vt:variant>
      <vt:variant>
        <vt:lpstr>Theme</vt:lpstr>
      </vt:variant>
      <vt:variant>
        <vt:i4>1</vt:i4>
      </vt:variant>
      <vt:variant>
        <vt:lpstr>Slide Titles</vt:lpstr>
      </vt:variant>
      <vt:variant>
        <vt:i4>32</vt:i4>
      </vt:variant>
    </vt:vector>
  </HeadingPairs>
  <TitlesOfParts>
    <vt:vector baseType="lpstr" size="55">
      <vt:lpstr>Arial</vt:lpstr>
      <vt:lpstr>微软雅黑</vt:lpstr>
      <vt:lpstr>Wingdings</vt:lpstr>
      <vt:lpstr>Calibri Light</vt:lpstr>
      <vt:lpstr>Calibri</vt:lpstr>
      <vt:lpstr>仿宋</vt:lpstr>
      <vt:lpstr>华文楷体</vt:lpstr>
      <vt:lpstr>宋体</vt:lpstr>
      <vt:lpstr>等线</vt:lpstr>
      <vt:lpstr>等线 Light</vt:lpstr>
      <vt:lpstr>阿里巴巴普惠体 B</vt:lpstr>
      <vt:lpstr>华文细黑</vt:lpstr>
      <vt:lpstr>方正粗黑宋简体</vt:lpstr>
      <vt:lpstr>黑体</vt:lpstr>
      <vt:lpstr>Times New Roman</vt:lpstr>
      <vt:lpstr>楷体</vt:lpstr>
      <vt:lpstr>方正中等线简体</vt:lpstr>
      <vt:lpstr>Courier New</vt:lpstr>
      <vt:lpstr>华文中宋</vt:lpstr>
      <vt:lpstr>华文琥珀</vt:lpstr>
      <vt:lpstr>MS Gothic</vt:lpstr>
      <vt:lpstr>方正大黑简体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2023-09-22T10:06:34.510</cp:lastPrinted>
  <dcterms:created xsi:type="dcterms:W3CDTF">2023-09-22T10:06:34Z</dcterms:created>
  <dcterms:modified xsi:type="dcterms:W3CDTF">2023-09-22T02:06:34Z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