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72" r:id="rId2"/>
  </p:sldMasterIdLst>
  <p:notesMasterIdLst>
    <p:notesMasterId r:id="rId3"/>
  </p:notesMasterIdLst>
  <p:sldIdLst>
    <p:sldId id="306" r:id="rId4"/>
    <p:sldId id="368" r:id="rId5"/>
    <p:sldId id="353" r:id="rId6"/>
    <p:sldId id="354" r:id="rId7"/>
    <p:sldId id="369" r:id="rId8"/>
    <p:sldId id="370" r:id="rId9"/>
    <p:sldId id="371" r:id="rId10"/>
    <p:sldId id="372" r:id="rId11"/>
    <p:sldId id="373" r:id="rId12"/>
    <p:sldId id="374" r:id="rId13"/>
    <p:sldId id="375" r:id="rId14"/>
    <p:sldId id="376" r:id="rId15"/>
    <p:sldId id="377" r:id="rId16"/>
    <p:sldId id="378" r:id="rId17"/>
    <p:sldId id="381" r:id="rId18"/>
    <p:sldId id="379" r:id="rId19"/>
    <p:sldId id="380" r:id="rId20"/>
    <p:sldId id="382" r:id="rId21"/>
    <p:sldId id="384" r:id="rId22"/>
    <p:sldId id="388" r:id="rId23"/>
    <p:sldId id="389" r:id="rId24"/>
    <p:sldId id="390" r:id="rId25"/>
    <p:sldId id="391" r:id="rId26"/>
    <p:sldId id="392" r:id="rId27"/>
    <p:sldId id="394" r:id="rId28"/>
    <p:sldId id="397" r:id="rId29"/>
    <p:sldId id="401" r:id="rId30"/>
    <p:sldId id="404" r:id="rId31"/>
    <p:sldId id="406" r:id="rId32"/>
    <p:sldId id="407" r:id="rId33"/>
    <p:sldId id="408" r:id="rId34"/>
    <p:sldId id="410" r:id="rId35"/>
    <p:sldId id="383" r:id="rId36"/>
    <p:sldId id="393" r:id="rId37"/>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作者" initials="作"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426" autoAdjust="0"/>
    <p:restoredTop sz="94660"/>
  </p:normalViewPr>
  <p:slideViewPr>
    <p:cSldViewPr snapToGrid="0">
      <p:cViewPr varScale="1">
        <p:scale>
          <a:sx n="70" d="100"/>
          <a:sy n="70" d="100"/>
        </p:scale>
        <p:origin x="-642" y="-108"/>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tags" Target="tags/tag159.xml" /><Relationship Id="rId39" Type="http://schemas.openxmlformats.org/officeDocument/2006/relationships/presProps" Target="presProps.xml" /><Relationship Id="rId4" Type="http://schemas.openxmlformats.org/officeDocument/2006/relationships/slide" Target="slides/slide1.xml" /><Relationship Id="rId40" Type="http://schemas.openxmlformats.org/officeDocument/2006/relationships/viewProps" Target="viewProps.xml" /><Relationship Id="rId41" Type="http://schemas.openxmlformats.org/officeDocument/2006/relationships/theme" Target="theme/theme1.xml" /><Relationship Id="rId42"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2022/4/26 Tuesday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 xmlns:p14="http://schemas.microsoft.com/office/powerpoint/2010/main" val="27441938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76802" name="Rectangle 7"/>
          <p:cNvSpPr>
            <a:spLocks noGrp="1" noChangeArrowheads="1"/>
          </p:cNvSpPr>
          <p:nvPr>
            <p:ph type="sldNum" sz="quarter" idx="4"/>
          </p:nvPr>
        </p:nvSpPr>
        <p:spPr>
          <a:xfrm>
            <a:off x="3884613" y="8685213"/>
            <a:ext cx="2971800" cy="457200"/>
          </a:xfrm>
          <a:noFill/>
          <a:ln algn="ctr">
            <a:miter lim="800000"/>
          </a:ln>
        </p:spPr>
        <p:txBody>
          <a:bodyPr/>
          <a:lstStyle/>
          <a:p>
            <a:pPr eaLnBrk="0" hangingPunct="0">
              <a:buSzTx/>
            </a:pPr>
            <a:fld id="{0D824852-3775-46AC-B1AC-EF9F82F4BD12}" type="slidenum">
              <a:rPr lang="en-US" altLang="zh-CN" smtClean="0"/>
              <a:pPr eaLnBrk="0" hangingPunct="0">
                <a:buSzTx/>
              </a:pPr>
              <a:t>1</a:t>
            </a:fld>
            <a:endParaRPr lang="en-US" altLang="zh-CN" smtClean="0"/>
          </a:p>
        </p:txBody>
      </p:sp>
      <p:sp>
        <p:nvSpPr>
          <p:cNvPr id="76803" name="Rectangle 2"/>
          <p:cNvSpPr>
            <a:spLocks noGrp="1" noRot="1" noChangeAspect="1" noChangeArrowheads="1" noTextEdit="1"/>
          </p:cNvSpPr>
          <p:nvPr>
            <p:ph type="sldImg"/>
          </p:nvPr>
        </p:nvSpPr>
        <p:spPr>
          <a:ln cap="flat">
            <a:headEnd type="none" w="med" len="med"/>
            <a:tailEnd type="none" w="med" len="med"/>
          </a:ln>
        </p:spPr>
      </p:sp>
      <p:sp>
        <p:nvSpPr>
          <p:cNvPr id="76804" name="Rectangle 3"/>
          <p:cNvSpPr>
            <a:spLocks noGrp="1" noChangeArrowheads="1"/>
          </p:cNvSpPr>
          <p:nvPr>
            <p:ph type="body" idx="1"/>
          </p:nvPr>
        </p:nvSpPr>
        <p:spPr>
          <a:xfrm>
            <a:off x="914400" y="4343400"/>
            <a:ext cx="5029200" cy="4114800"/>
          </a:xfrm>
          <a:noFill/>
        </p:spPr>
        <p:txBody>
          <a:bodyPr/>
          <a:lstStyle/>
          <a:p>
            <a:pPr defTabSz="914400">
              <a:spcBef>
                <a:spcPct val="0"/>
              </a:spcBef>
            </a:pPr>
            <a:endParaRPr lang="zh-CN" altLang="zh-CN" smtClean="0">
              <a:solidFill>
                <a:srgbClr val="000000"/>
              </a:solidFill>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3572D5F-5E57-437D-B6DA-7C67DB1E5DEC}"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1986" name="Rectangle 7"/>
          <p:cNvSpPr>
            <a:spLocks noGrp="1" noChangeArrowheads="1"/>
          </p:cNvSpPr>
          <p:nvPr>
            <p:ph type="sldNum" sz="quarter" idx="4"/>
          </p:nvPr>
        </p:nvSpPr>
        <p:spPr>
          <a:noFill/>
        </p:spPr>
        <p:txBody>
          <a:bodyPr/>
          <a:lstStyle/>
          <a:p>
            <a:fld id="{CE102EDC-84CF-4A0C-B776-C67584845F80}" type="slidenum">
              <a:rPr lang="en-US" altLang="zh-CN" smtClean="0">
                <a:latin typeface="Arial" panose="020b0604020202020204" pitchFamily="34" charset="0"/>
              </a:rPr>
              <a:t>11</a:t>
            </a:fld>
            <a:endParaRPr lang="en-US" altLang="zh-CN" smtClean="0">
              <a:latin typeface="Arial" panose="020b0604020202020204" pitchFamily="34" charset="0"/>
            </a:endParaRPr>
          </a:p>
        </p:txBody>
      </p:sp>
      <p:sp>
        <p:nvSpPr>
          <p:cNvPr id="41987" name="Rectangle 2"/>
          <p:cNvSpPr>
            <a:spLocks noGrp="1" noRot="1" noChangeAspect="1" noChangeArrowheads="1" noTextEdit="1"/>
          </p:cNvSpPr>
          <p:nvPr>
            <p:ph type="sldImg"/>
          </p:nvPr>
        </p:nvSpPr>
        <p:spPr>
          <a:ln cap="flat">
            <a:headEnd type="none" w="med" len="med"/>
            <a:tailEnd type="none" w="med" len="med"/>
          </a:ln>
        </p:spPr>
      </p:sp>
      <p:sp>
        <p:nvSpPr>
          <p:cNvPr id="41988" name="Rectangle 3"/>
          <p:cNvSpPr>
            <a:spLocks noGrp="1" noChangeArrowheads="1"/>
          </p:cNvSpPr>
          <p:nvPr>
            <p:ph type="body" idx="1"/>
          </p:nvPr>
        </p:nvSpPr>
        <p:spPr>
          <a:noFill/>
        </p:spPr>
        <p:txBody>
          <a:bodyPr/>
          <a:lstStyle/>
          <a:p>
            <a:pPr defTabSz="914400"/>
            <a:endParaRPr lang="zh-CN" altLang="zh-CN" smtClean="0">
              <a:solidFill>
                <a:srgbClr val="000000"/>
              </a:solidFill>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D65D2-3D3F-4108-9C1E-21CB58C64CD2}" type="slidenum">
              <a:rPr lang="zh-CN" altLang="en-US" smtClean="0">
                <a:solidFill>
                  <a:prstClr val="black"/>
                </a:solidFill>
              </a:rPr>
              <a:t>12</a:t>
            </a:fld>
            <a:endParaRPr lang="zh-CN" altLang="en-US">
              <a:solidFill>
                <a:prstClr val="black"/>
              </a:solidFill>
            </a:endParaRPr>
          </a:p>
        </p:txBody>
      </p:sp>
    </p:spTree>
    <p:extLst>
      <p:ext uri="{BB962C8B-B14F-4D97-AF65-F5344CB8AC3E}">
        <p14:creationId xmlns="" xmlns:p14="http://schemas.microsoft.com/office/powerpoint/2010/main" val="2086078292"/>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D65D2-3D3F-4108-9C1E-21CB58C64CD2}" type="slidenum">
              <a:rPr lang="zh-CN" altLang="en-US" smtClean="0">
                <a:solidFill>
                  <a:prstClr val="black"/>
                </a:solidFill>
              </a:rPr>
              <a:t>13</a:t>
            </a:fld>
            <a:endParaRPr lang="zh-CN" altLang="en-US">
              <a:solidFill>
                <a:prstClr val="black"/>
              </a:solidFill>
            </a:endParaRPr>
          </a:p>
        </p:txBody>
      </p:sp>
    </p:spTree>
    <p:extLst>
      <p:ext uri="{BB962C8B-B14F-4D97-AF65-F5344CB8AC3E}">
        <p14:creationId xmlns="" xmlns:p14="http://schemas.microsoft.com/office/powerpoint/2010/main" val="2086078292"/>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D65D2-3D3F-4108-9C1E-21CB58C64CD2}" type="slidenum">
              <a:rPr lang="zh-CN" altLang="en-US" smtClean="0">
                <a:solidFill>
                  <a:prstClr val="black"/>
                </a:solidFill>
              </a:rPr>
              <a:t>14</a:t>
            </a:fld>
            <a:endParaRPr lang="zh-CN" altLang="en-US">
              <a:solidFill>
                <a:prstClr val="black"/>
              </a:solidFill>
            </a:endParaRPr>
          </a:p>
        </p:txBody>
      </p:sp>
    </p:spTree>
    <p:extLst>
      <p:ext uri="{BB962C8B-B14F-4D97-AF65-F5344CB8AC3E}">
        <p14:creationId xmlns="" xmlns:p14="http://schemas.microsoft.com/office/powerpoint/2010/main" val="2086078292"/>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D65D2-3D3F-4108-9C1E-21CB58C64CD2}" type="slidenum">
              <a:rPr lang="zh-CN" altLang="en-US" smtClean="0">
                <a:solidFill>
                  <a:prstClr val="black"/>
                </a:solidFill>
              </a:rPr>
              <a:t>15</a:t>
            </a:fld>
            <a:endParaRPr lang="zh-CN" altLang="en-US">
              <a:solidFill>
                <a:prstClr val="black"/>
              </a:solidFill>
            </a:endParaRPr>
          </a:p>
        </p:txBody>
      </p:sp>
    </p:spTree>
    <p:extLst>
      <p:ext uri="{BB962C8B-B14F-4D97-AF65-F5344CB8AC3E}">
        <p14:creationId xmlns="" xmlns:p14="http://schemas.microsoft.com/office/powerpoint/2010/main" val="2086078292"/>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D65D2-3D3F-4108-9C1E-21CB58C64CD2}" type="slidenum">
              <a:rPr lang="zh-CN" altLang="en-US" smtClean="0">
                <a:solidFill>
                  <a:prstClr val="black"/>
                </a:solidFill>
              </a:rPr>
              <a:t>16</a:t>
            </a:fld>
            <a:endParaRPr lang="zh-CN" altLang="en-US">
              <a:solidFill>
                <a:prstClr val="black"/>
              </a:solidFill>
            </a:endParaRPr>
          </a:p>
        </p:txBody>
      </p:sp>
    </p:spTree>
    <p:extLst>
      <p:ext uri="{BB962C8B-B14F-4D97-AF65-F5344CB8AC3E}">
        <p14:creationId xmlns="" xmlns:p14="http://schemas.microsoft.com/office/powerpoint/2010/main" val="2086078292"/>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D65D2-3D3F-4108-9C1E-21CB58C64CD2}" type="slidenum">
              <a:rPr lang="zh-CN" altLang="en-US" smtClean="0">
                <a:solidFill>
                  <a:prstClr val="black"/>
                </a:solidFill>
              </a:rPr>
              <a:t>17</a:t>
            </a:fld>
            <a:endParaRPr lang="zh-CN" altLang="en-US">
              <a:solidFill>
                <a:prstClr val="black"/>
              </a:solidFill>
            </a:endParaRPr>
          </a:p>
        </p:txBody>
      </p:sp>
    </p:spTree>
    <p:extLst>
      <p:ext uri="{BB962C8B-B14F-4D97-AF65-F5344CB8AC3E}">
        <p14:creationId xmlns="" xmlns:p14="http://schemas.microsoft.com/office/powerpoint/2010/main" val="2086078292"/>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1986" name="Rectangle 7"/>
          <p:cNvSpPr>
            <a:spLocks noGrp="1" noChangeArrowheads="1"/>
          </p:cNvSpPr>
          <p:nvPr>
            <p:ph type="sldNum" sz="quarter" idx="4"/>
          </p:nvPr>
        </p:nvSpPr>
        <p:spPr>
          <a:noFill/>
        </p:spPr>
        <p:txBody>
          <a:bodyPr/>
          <a:lstStyle/>
          <a:p>
            <a:fld id="{CE102EDC-84CF-4A0C-B776-C67584845F80}" type="slidenum">
              <a:rPr lang="en-US" altLang="zh-CN" smtClean="0">
                <a:latin typeface="Arial" panose="020b0604020202020204" pitchFamily="34" charset="0"/>
              </a:rPr>
              <a:t>18</a:t>
            </a:fld>
            <a:endParaRPr lang="en-US" altLang="zh-CN" smtClean="0">
              <a:latin typeface="Arial" panose="020b0604020202020204" pitchFamily="34" charset="0"/>
            </a:endParaRPr>
          </a:p>
        </p:txBody>
      </p:sp>
      <p:sp>
        <p:nvSpPr>
          <p:cNvPr id="41987" name="Rectangle 2"/>
          <p:cNvSpPr>
            <a:spLocks noGrp="1" noRot="1" noChangeAspect="1" noChangeArrowheads="1" noTextEdit="1"/>
          </p:cNvSpPr>
          <p:nvPr>
            <p:ph type="sldImg"/>
          </p:nvPr>
        </p:nvSpPr>
        <p:spPr>
          <a:ln cap="flat">
            <a:headEnd type="none" w="med" len="med"/>
            <a:tailEnd type="none" w="med" len="med"/>
          </a:ln>
        </p:spPr>
      </p:sp>
      <p:sp>
        <p:nvSpPr>
          <p:cNvPr id="41988" name="Rectangle 3"/>
          <p:cNvSpPr>
            <a:spLocks noGrp="1" noChangeArrowheads="1"/>
          </p:cNvSpPr>
          <p:nvPr>
            <p:ph type="body" idx="1"/>
          </p:nvPr>
        </p:nvSpPr>
        <p:spPr>
          <a:noFill/>
        </p:spPr>
        <p:txBody>
          <a:bodyPr/>
          <a:lstStyle/>
          <a:p>
            <a:pPr defTabSz="914400"/>
            <a:endParaRPr lang="zh-CN" altLang="zh-CN" smtClean="0">
              <a:solidFill>
                <a:srgbClr val="000000"/>
              </a:solidFill>
              <a:latin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D65D2-3D3F-4108-9C1E-21CB58C64CD2}" type="slidenum">
              <a:rPr lang="zh-CN" altLang="en-US" smtClean="0">
                <a:solidFill>
                  <a:prstClr val="black"/>
                </a:solidFill>
              </a:rPr>
              <a:t>34</a:t>
            </a:fld>
            <a:endParaRPr lang="zh-CN" altLang="en-US">
              <a:solidFill>
                <a:prstClr val="black"/>
              </a:solidFill>
            </a:endParaRPr>
          </a:p>
        </p:txBody>
      </p:sp>
    </p:spTree>
    <p:extLst>
      <p:ext uri="{BB962C8B-B14F-4D97-AF65-F5344CB8AC3E}">
        <p14:creationId xmlns="" xmlns:p14="http://schemas.microsoft.com/office/powerpoint/2010/main" val="2086078292"/>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D65D2-3D3F-4108-9C1E-21CB58C64CD2}" type="slidenum">
              <a:rPr lang="zh-CN" altLang="en-US" smtClean="0">
                <a:solidFill>
                  <a:prstClr val="black"/>
                </a:solidFill>
              </a:rPr>
              <a:t>2</a:t>
            </a:fld>
            <a:endParaRPr lang="zh-CN" altLang="en-US">
              <a:solidFill>
                <a:prstClr val="black"/>
              </a:solidFill>
            </a:endParaRPr>
          </a:p>
        </p:txBody>
      </p:sp>
    </p:spTree>
    <p:extLst>
      <p:ext uri="{BB962C8B-B14F-4D97-AF65-F5344CB8AC3E}">
        <p14:creationId xmlns="" xmlns:p14="http://schemas.microsoft.com/office/powerpoint/2010/main" val="2086078292"/>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1986" name="Rectangle 7"/>
          <p:cNvSpPr>
            <a:spLocks noGrp="1" noChangeArrowheads="1"/>
          </p:cNvSpPr>
          <p:nvPr>
            <p:ph type="sldNum" sz="quarter" idx="4"/>
          </p:nvPr>
        </p:nvSpPr>
        <p:spPr>
          <a:noFill/>
        </p:spPr>
        <p:txBody>
          <a:bodyPr/>
          <a:lstStyle/>
          <a:p>
            <a:fld id="{CE102EDC-84CF-4A0C-B776-C67584845F80}" type="slidenum">
              <a:rPr lang="en-US" altLang="zh-CN" smtClean="0">
                <a:latin typeface="Arial" panose="020b0604020202020204" pitchFamily="34" charset="0"/>
              </a:rPr>
              <a:t>3</a:t>
            </a:fld>
            <a:endParaRPr lang="en-US" altLang="zh-CN" smtClean="0">
              <a:latin typeface="Arial" panose="020b0604020202020204" pitchFamily="34" charset="0"/>
            </a:endParaRPr>
          </a:p>
        </p:txBody>
      </p:sp>
      <p:sp>
        <p:nvSpPr>
          <p:cNvPr id="41987" name="Rectangle 2"/>
          <p:cNvSpPr>
            <a:spLocks noGrp="1" noRot="1" noChangeAspect="1" noChangeArrowheads="1" noTextEdit="1"/>
          </p:cNvSpPr>
          <p:nvPr>
            <p:ph type="sldImg"/>
          </p:nvPr>
        </p:nvSpPr>
        <p:spPr>
          <a:ln cap="flat">
            <a:headEnd type="none" w="med" len="med"/>
            <a:tailEnd type="none" w="med" len="med"/>
          </a:ln>
        </p:spPr>
      </p:sp>
      <p:sp>
        <p:nvSpPr>
          <p:cNvPr id="41988" name="Rectangle 3"/>
          <p:cNvSpPr>
            <a:spLocks noGrp="1" noChangeArrowheads="1"/>
          </p:cNvSpPr>
          <p:nvPr>
            <p:ph type="body" idx="1"/>
          </p:nvPr>
        </p:nvSpPr>
        <p:spPr>
          <a:noFill/>
        </p:spPr>
        <p:txBody>
          <a:bodyPr/>
          <a:lstStyle/>
          <a:p>
            <a:pPr defTabSz="914400"/>
            <a:endParaRPr lang="zh-CN" altLang="zh-CN" smtClean="0">
              <a:solidFill>
                <a:srgbClr val="000000"/>
              </a:solidFill>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3572D5F-5E57-437D-B6DA-7C67DB1E5DEC}"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1986" name="Rectangle 7"/>
          <p:cNvSpPr>
            <a:spLocks noGrp="1" noChangeArrowheads="1"/>
          </p:cNvSpPr>
          <p:nvPr>
            <p:ph type="sldNum" sz="quarter" idx="4"/>
          </p:nvPr>
        </p:nvSpPr>
        <p:spPr>
          <a:noFill/>
        </p:spPr>
        <p:txBody>
          <a:bodyPr/>
          <a:lstStyle/>
          <a:p>
            <a:fld id="{CE102EDC-84CF-4A0C-B776-C67584845F80}" type="slidenum">
              <a:rPr lang="en-US" altLang="zh-CN" smtClean="0">
                <a:latin typeface="Arial" panose="020b0604020202020204" pitchFamily="34" charset="0"/>
              </a:rPr>
              <a:t>5</a:t>
            </a:fld>
            <a:endParaRPr lang="en-US" altLang="zh-CN" smtClean="0">
              <a:latin typeface="Arial" panose="020b0604020202020204" pitchFamily="34" charset="0"/>
            </a:endParaRPr>
          </a:p>
        </p:txBody>
      </p:sp>
      <p:sp>
        <p:nvSpPr>
          <p:cNvPr id="41987" name="Rectangle 2"/>
          <p:cNvSpPr>
            <a:spLocks noGrp="1" noRot="1" noChangeAspect="1" noChangeArrowheads="1" noTextEdit="1"/>
          </p:cNvSpPr>
          <p:nvPr>
            <p:ph type="sldImg"/>
          </p:nvPr>
        </p:nvSpPr>
        <p:spPr>
          <a:ln cap="flat">
            <a:headEnd type="none" w="med" len="med"/>
            <a:tailEnd type="none" w="med" len="med"/>
          </a:ln>
        </p:spPr>
      </p:sp>
      <p:sp>
        <p:nvSpPr>
          <p:cNvPr id="41988" name="Rectangle 3"/>
          <p:cNvSpPr>
            <a:spLocks noGrp="1" noChangeArrowheads="1"/>
          </p:cNvSpPr>
          <p:nvPr>
            <p:ph type="body" idx="1"/>
          </p:nvPr>
        </p:nvSpPr>
        <p:spPr>
          <a:noFill/>
        </p:spPr>
        <p:txBody>
          <a:bodyPr/>
          <a:lstStyle/>
          <a:p>
            <a:pPr defTabSz="914400"/>
            <a:endParaRPr lang="zh-CN" altLang="zh-CN" smtClean="0">
              <a:solidFill>
                <a:srgbClr val="000000"/>
              </a:solidFill>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D65D2-3D3F-4108-9C1E-21CB58C64CD2}" type="slidenum">
              <a:rPr lang="zh-CN" altLang="en-US" smtClean="0">
                <a:solidFill>
                  <a:prstClr val="black"/>
                </a:solidFill>
              </a:rPr>
              <a:t>6</a:t>
            </a:fld>
            <a:endParaRPr lang="zh-CN" altLang="en-US">
              <a:solidFill>
                <a:prstClr val="black"/>
              </a:solidFill>
            </a:endParaRPr>
          </a:p>
        </p:txBody>
      </p:sp>
    </p:spTree>
    <p:extLst>
      <p:ext uri="{BB962C8B-B14F-4D97-AF65-F5344CB8AC3E}">
        <p14:creationId xmlns="" xmlns:p14="http://schemas.microsoft.com/office/powerpoint/2010/main" val="2086078292"/>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D65D2-3D3F-4108-9C1E-21CB58C64CD2}" type="slidenum">
              <a:rPr lang="zh-CN" altLang="en-US" smtClean="0">
                <a:solidFill>
                  <a:prstClr val="black"/>
                </a:solidFill>
              </a:rPr>
              <a:t>7</a:t>
            </a:fld>
            <a:endParaRPr lang="zh-CN" altLang="en-US">
              <a:solidFill>
                <a:prstClr val="black"/>
              </a:solidFill>
            </a:endParaRPr>
          </a:p>
        </p:txBody>
      </p:sp>
    </p:spTree>
    <p:extLst>
      <p:ext uri="{BB962C8B-B14F-4D97-AF65-F5344CB8AC3E}">
        <p14:creationId xmlns="" xmlns:p14="http://schemas.microsoft.com/office/powerpoint/2010/main" val="2086078292"/>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D65D2-3D3F-4108-9C1E-21CB58C64CD2}" type="slidenum">
              <a:rPr lang="zh-CN" altLang="en-US" smtClean="0">
                <a:solidFill>
                  <a:prstClr val="black"/>
                </a:solidFill>
              </a:rPr>
              <a:t>8</a:t>
            </a:fld>
            <a:endParaRPr lang="zh-CN" altLang="en-US">
              <a:solidFill>
                <a:prstClr val="black"/>
              </a:solidFill>
            </a:endParaRPr>
          </a:p>
        </p:txBody>
      </p:sp>
    </p:spTree>
    <p:extLst>
      <p:ext uri="{BB962C8B-B14F-4D97-AF65-F5344CB8AC3E}">
        <p14:creationId xmlns="" xmlns:p14="http://schemas.microsoft.com/office/powerpoint/2010/main" val="2086078292"/>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1986" name="Rectangle 7"/>
          <p:cNvSpPr>
            <a:spLocks noGrp="1" noChangeArrowheads="1"/>
          </p:cNvSpPr>
          <p:nvPr>
            <p:ph type="sldNum" sz="quarter" idx="4"/>
          </p:nvPr>
        </p:nvSpPr>
        <p:spPr>
          <a:noFill/>
        </p:spPr>
        <p:txBody>
          <a:bodyPr/>
          <a:lstStyle/>
          <a:p>
            <a:fld id="{CE102EDC-84CF-4A0C-B776-C67584845F80}" type="slidenum">
              <a:rPr lang="en-US" altLang="zh-CN" smtClean="0">
                <a:latin typeface="Arial" panose="020b0604020202020204" pitchFamily="34" charset="0"/>
              </a:rPr>
              <a:t>9</a:t>
            </a:fld>
            <a:endParaRPr lang="en-US" altLang="zh-CN" smtClean="0">
              <a:latin typeface="Arial" panose="020b0604020202020204" pitchFamily="34" charset="0"/>
            </a:endParaRPr>
          </a:p>
        </p:txBody>
      </p:sp>
      <p:sp>
        <p:nvSpPr>
          <p:cNvPr id="41987" name="Rectangle 2"/>
          <p:cNvSpPr>
            <a:spLocks noGrp="1" noRot="1" noChangeAspect="1" noChangeArrowheads="1" noTextEdit="1"/>
          </p:cNvSpPr>
          <p:nvPr>
            <p:ph type="sldImg"/>
          </p:nvPr>
        </p:nvSpPr>
        <p:spPr>
          <a:ln cap="flat">
            <a:headEnd type="none" w="med" len="med"/>
            <a:tailEnd type="none" w="med" len="med"/>
          </a:ln>
        </p:spPr>
      </p:sp>
      <p:sp>
        <p:nvSpPr>
          <p:cNvPr id="41988" name="Rectangle 3"/>
          <p:cNvSpPr>
            <a:spLocks noGrp="1" noChangeArrowheads="1"/>
          </p:cNvSpPr>
          <p:nvPr>
            <p:ph type="body" idx="1"/>
          </p:nvPr>
        </p:nvSpPr>
        <p:spPr>
          <a:noFill/>
        </p:spPr>
        <p:txBody>
          <a:bodyPr/>
          <a:lstStyle/>
          <a:p>
            <a:pPr defTabSz="914400"/>
            <a:endParaRPr lang="zh-CN" altLang="zh-CN" smtClean="0">
              <a:solidFill>
                <a:srgbClr val="000000"/>
              </a:solidFill>
              <a:latin typeface="Arial" panose="020b0604020202020204" pitchFamily="34" charset="0"/>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tags" Target="../tags/tag7.xml" /><Relationship Id="rId9"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62.xml" /><Relationship Id="rId3" Type="http://schemas.openxmlformats.org/officeDocument/2006/relationships/image" Target="../media/image3.png" /><Relationship Id="rId4" Type="http://schemas.openxmlformats.org/officeDocument/2006/relationships/tags" Target="../tags/tag63.xml" /><Relationship Id="rId5" Type="http://schemas.openxmlformats.org/officeDocument/2006/relationships/tags" Target="../tags/tag64.xml" /><Relationship Id="rId6" Type="http://schemas.openxmlformats.org/officeDocument/2006/relationships/tags" Target="../tags/tag65.xml" /><Relationship Id="rId7" Type="http://schemas.openxmlformats.org/officeDocument/2006/relationships/tags" Target="../tags/tag66.xml" /><Relationship Id="rId8" Type="http://schemas.openxmlformats.org/officeDocument/2006/relationships/tags" Target="../tags/tag67.xml" /><Relationship Id="rId9"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68.xml" /><Relationship Id="rId3" Type="http://schemas.openxmlformats.org/officeDocument/2006/relationships/tags" Target="../tags/tag69.xml" /><Relationship Id="rId4" Type="http://schemas.openxmlformats.org/officeDocument/2006/relationships/tags" Target="../tags/tag70.xml" /><Relationship Id="rId5" Type="http://schemas.openxmlformats.org/officeDocument/2006/relationships/tags" Target="../tags/tag71.xml" /><Relationship Id="rId6" Type="http://schemas.openxmlformats.org/officeDocument/2006/relationships/tags" Target="../tags/tag72.xml" /><Relationship Id="rId7" Type="http://schemas.openxmlformats.org/officeDocument/2006/relationships/tags" Target="../tags/tag73.xml" /><Relationship Id="rId8"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74.xml" /><Relationship Id="rId3" Type="http://schemas.openxmlformats.org/officeDocument/2006/relationships/image" Target="../media/image3.png" /><Relationship Id="rId4" Type="http://schemas.openxmlformats.org/officeDocument/2006/relationships/tags" Target="../tags/tag75.xml" /><Relationship Id="rId5" Type="http://schemas.openxmlformats.org/officeDocument/2006/relationships/tags" Target="../tags/tag76.xml" /><Relationship Id="rId6" Type="http://schemas.openxmlformats.org/officeDocument/2006/relationships/tags" Target="../tags/tag77.xml" /><Relationship Id="rId7" Type="http://schemas.openxmlformats.org/officeDocument/2006/relationships/tags" Target="../tags/tag78.xml" /><Relationship Id="rId8" Type="http://schemas.openxmlformats.org/officeDocument/2006/relationships/tags" Target="../tags/tag79.xml" /><Relationship Id="rId9"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80.xml" /><Relationship Id="rId10" Type="http://schemas.openxmlformats.org/officeDocument/2006/relationships/tags" Target="../tags/tag87.xml" /><Relationship Id="rId11"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81.xml" /><Relationship Id="rId4" Type="http://schemas.openxmlformats.org/officeDocument/2006/relationships/image" Target="../media/image3.png" /><Relationship Id="rId5" Type="http://schemas.openxmlformats.org/officeDocument/2006/relationships/tags" Target="../tags/tag82.xml" /><Relationship Id="rId6" Type="http://schemas.openxmlformats.org/officeDocument/2006/relationships/tags" Target="../tags/tag83.xml" /><Relationship Id="rId7" Type="http://schemas.openxmlformats.org/officeDocument/2006/relationships/tags" Target="../tags/tag84.xml" /><Relationship Id="rId8" Type="http://schemas.openxmlformats.org/officeDocument/2006/relationships/tags" Target="../tags/tag85.xml" /><Relationship Id="rId9" Type="http://schemas.openxmlformats.org/officeDocument/2006/relationships/tags" Target="../tags/tag86.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8.xml" /><Relationship Id="rId10"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89.xml" /><Relationship Id="rId4" Type="http://schemas.openxmlformats.org/officeDocument/2006/relationships/tags" Target="../tags/tag90.xml" /><Relationship Id="rId5" Type="http://schemas.openxmlformats.org/officeDocument/2006/relationships/tags" Target="../tags/tag91.xml" /><Relationship Id="rId6" Type="http://schemas.openxmlformats.org/officeDocument/2006/relationships/tags" Target="../tags/tag92.xml" /><Relationship Id="rId7" Type="http://schemas.openxmlformats.org/officeDocument/2006/relationships/tags" Target="../tags/tag93.xml" /><Relationship Id="rId8" Type="http://schemas.openxmlformats.org/officeDocument/2006/relationships/tags" Target="../tags/tag94.xml" /><Relationship Id="rId9" Type="http://schemas.openxmlformats.org/officeDocument/2006/relationships/tags" Target="../tags/tag95.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6.xml" /><Relationship Id="rId10" Type="http://schemas.openxmlformats.org/officeDocument/2006/relationships/tags" Target="../tags/tag103.xml" /><Relationship Id="rId11" Type="http://schemas.openxmlformats.org/officeDocument/2006/relationships/tags" Target="../tags/tag104.xml" /><Relationship Id="rId12"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97.xml" /><Relationship Id="rId4" Type="http://schemas.openxmlformats.org/officeDocument/2006/relationships/image" Target="../media/image3.png" /><Relationship Id="rId5" Type="http://schemas.openxmlformats.org/officeDocument/2006/relationships/tags" Target="../tags/tag98.xml" /><Relationship Id="rId6" Type="http://schemas.openxmlformats.org/officeDocument/2006/relationships/tags" Target="../tags/tag99.xml" /><Relationship Id="rId7" Type="http://schemas.openxmlformats.org/officeDocument/2006/relationships/tags" Target="../tags/tag100.xml" /><Relationship Id="rId8" Type="http://schemas.openxmlformats.org/officeDocument/2006/relationships/tags" Target="../tags/tag101.xml" /><Relationship Id="rId9" Type="http://schemas.openxmlformats.org/officeDocument/2006/relationships/tags" Target="../tags/tag10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05.xml" /><Relationship Id="rId10" Type="http://schemas.openxmlformats.org/officeDocument/2006/relationships/tags" Target="../tags/tag112.xml" /><Relationship Id="rId11" Type="http://schemas.openxmlformats.org/officeDocument/2006/relationships/tags" Target="../tags/tag113.xml" /><Relationship Id="rId12"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106.xml" /><Relationship Id="rId4" Type="http://schemas.openxmlformats.org/officeDocument/2006/relationships/image" Target="../media/image3.png" /><Relationship Id="rId5" Type="http://schemas.openxmlformats.org/officeDocument/2006/relationships/tags" Target="../tags/tag107.xml" /><Relationship Id="rId6" Type="http://schemas.openxmlformats.org/officeDocument/2006/relationships/tags" Target="../tags/tag108.xml" /><Relationship Id="rId7" Type="http://schemas.openxmlformats.org/officeDocument/2006/relationships/tags" Target="../tags/tag109.xml" /><Relationship Id="rId8" Type="http://schemas.openxmlformats.org/officeDocument/2006/relationships/tags" Target="../tags/tag110.xml" /><Relationship Id="rId9" Type="http://schemas.openxmlformats.org/officeDocument/2006/relationships/tags" Target="../tags/tag111.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14.xml" /><Relationship Id="rId10" Type="http://schemas.openxmlformats.org/officeDocument/2006/relationships/tags" Target="../tags/tag121.xml" /><Relationship Id="rId11" Type="http://schemas.openxmlformats.org/officeDocument/2006/relationships/tags" Target="../tags/tag122.xml" /><Relationship Id="rId12" Type="http://schemas.openxmlformats.org/officeDocument/2006/relationships/tags" Target="../tags/tag123.xml" /><Relationship Id="rId13" Type="http://schemas.openxmlformats.org/officeDocument/2006/relationships/tags" Target="../tags/tag124.xml" /><Relationship Id="rId14"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115.xml" /><Relationship Id="rId4" Type="http://schemas.openxmlformats.org/officeDocument/2006/relationships/image" Target="../media/image3.png" /><Relationship Id="rId5" Type="http://schemas.openxmlformats.org/officeDocument/2006/relationships/tags" Target="../tags/tag116.xml" /><Relationship Id="rId6" Type="http://schemas.openxmlformats.org/officeDocument/2006/relationships/tags" Target="../tags/tag117.xml" /><Relationship Id="rId7" Type="http://schemas.openxmlformats.org/officeDocument/2006/relationships/tags" Target="../tags/tag118.xml" /><Relationship Id="rId8" Type="http://schemas.openxmlformats.org/officeDocument/2006/relationships/tags" Target="../tags/tag119.xml" /><Relationship Id="rId9" Type="http://schemas.openxmlformats.org/officeDocument/2006/relationships/tags" Target="../tags/tag120.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25.xml" /><Relationship Id="rId10" Type="http://schemas.openxmlformats.org/officeDocument/2006/relationships/tags" Target="../tags/tag132.xml" /><Relationship Id="rId11" Type="http://schemas.openxmlformats.org/officeDocument/2006/relationships/slideMaster" Target="../slideMasters/slideMaster1.xml" /><Relationship Id="rId2" Type="http://schemas.openxmlformats.org/officeDocument/2006/relationships/image" Target="../media/image6.png" /><Relationship Id="rId3" Type="http://schemas.openxmlformats.org/officeDocument/2006/relationships/tags" Target="../tags/tag126.xml" /><Relationship Id="rId4" Type="http://schemas.openxmlformats.org/officeDocument/2006/relationships/image" Target="../media/image7.png" /><Relationship Id="rId5" Type="http://schemas.openxmlformats.org/officeDocument/2006/relationships/tags" Target="../tags/tag127.xml" /><Relationship Id="rId6" Type="http://schemas.openxmlformats.org/officeDocument/2006/relationships/tags" Target="../tags/tag128.xml" /><Relationship Id="rId7" Type="http://schemas.openxmlformats.org/officeDocument/2006/relationships/tags" Target="../tags/tag129.xml" /><Relationship Id="rId8" Type="http://schemas.openxmlformats.org/officeDocument/2006/relationships/tags" Target="../tags/tag130.xml" /><Relationship Id="rId9" Type="http://schemas.openxmlformats.org/officeDocument/2006/relationships/tags" Target="../tags/tag131.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33.xml" /><Relationship Id="rId10" Type="http://schemas.openxmlformats.org/officeDocument/2006/relationships/tags" Target="../tags/tag140.xml" /><Relationship Id="rId11" Type="http://schemas.openxmlformats.org/officeDocument/2006/relationships/tags" Target="../tags/tag141.xml" /><Relationship Id="rId12" Type="http://schemas.openxmlformats.org/officeDocument/2006/relationships/tags" Target="../tags/tag142.xml" /><Relationship Id="rId13" Type="http://schemas.openxmlformats.org/officeDocument/2006/relationships/slideMaster" Target="../slideMasters/slideMaster1.xml" /><Relationship Id="rId2" Type="http://schemas.openxmlformats.org/officeDocument/2006/relationships/image" Target="../media/image8.png" /><Relationship Id="rId3" Type="http://schemas.openxmlformats.org/officeDocument/2006/relationships/tags" Target="../tags/tag134.xml" /><Relationship Id="rId4" Type="http://schemas.openxmlformats.org/officeDocument/2006/relationships/image" Target="../media/image9.png" /><Relationship Id="rId5" Type="http://schemas.openxmlformats.org/officeDocument/2006/relationships/tags" Target="../tags/tag135.xml" /><Relationship Id="rId6" Type="http://schemas.openxmlformats.org/officeDocument/2006/relationships/tags" Target="../tags/tag136.xml" /><Relationship Id="rId7" Type="http://schemas.openxmlformats.org/officeDocument/2006/relationships/tags" Target="../tags/tag137.xml" /><Relationship Id="rId8" Type="http://schemas.openxmlformats.org/officeDocument/2006/relationships/tags" Target="../tags/tag138.xml" /><Relationship Id="rId9" Type="http://schemas.openxmlformats.org/officeDocument/2006/relationships/tags" Target="../tags/tag139.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slideMaster" Target="../slideMasters/slideMaster1.xml" /><Relationship Id="rId2" Type="http://schemas.openxmlformats.org/officeDocument/2006/relationships/tags" Target="../tags/tag8.xml" /><Relationship Id="rId3" Type="http://schemas.openxmlformats.org/officeDocument/2006/relationships/image" Target="../media/image3.png"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tags" Target="../tags/tag11.xml" /><Relationship Id="rId7" Type="http://schemas.openxmlformats.org/officeDocument/2006/relationships/tags" Target="../tags/tag12.xml" /><Relationship Id="rId8" Type="http://schemas.openxmlformats.org/officeDocument/2006/relationships/tags" Target="../tags/tag13.xml" /><Relationship Id="rId9" Type="http://schemas.openxmlformats.org/officeDocument/2006/relationships/tags" Target="../tags/tag14.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43.xml" /><Relationship Id="rId2" Type="http://schemas.openxmlformats.org/officeDocument/2006/relationships/tags" Target="../tags/tag144.xml" /><Relationship Id="rId3" Type="http://schemas.openxmlformats.org/officeDocument/2006/relationships/tags" Target="../tags/tag145.xml" /><Relationship Id="rId4"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46.xml" /><Relationship Id="rId2" Type="http://schemas.openxmlformats.org/officeDocument/2006/relationships/tags" Target="../tags/tag147.xml" /><Relationship Id="rId3" Type="http://schemas.openxmlformats.org/officeDocument/2006/relationships/tags" Target="../tags/tag148.xml" /><Relationship Id="rId4" Type="http://schemas.openxmlformats.org/officeDocument/2006/relationships/tags" Target="../tags/tag149.xml" /><Relationship Id="rId5"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tags" Target="../tags/tag15.xml" /><Relationship Id="rId3" Type="http://schemas.openxmlformats.org/officeDocument/2006/relationships/tags" Target="../tags/tag16.xml" /><Relationship Id="rId4" Type="http://schemas.openxmlformats.org/officeDocument/2006/relationships/tags" Target="../tags/tag17.xml" /><Relationship Id="rId5" Type="http://schemas.openxmlformats.org/officeDocument/2006/relationships/tags" Target="../tags/tag18.xml" /><Relationship Id="rId6" Type="http://schemas.openxmlformats.org/officeDocument/2006/relationships/tags" Target="../tags/tag19.xml" /><Relationship Id="rId7" Type="http://schemas.openxmlformats.org/officeDocument/2006/relationships/tags" Target="../tags/tag20.xml" /><Relationship Id="rId8"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28.xml" /><Relationship Id="rId11" Type="http://schemas.openxmlformats.org/officeDocument/2006/relationships/slideMaster" Target="../slideMasters/slideMaster1.xml" /><Relationship Id="rId2" Type="http://schemas.openxmlformats.org/officeDocument/2006/relationships/tags" Target="../tags/tag21.xml" /><Relationship Id="rId3" Type="http://schemas.openxmlformats.org/officeDocument/2006/relationships/image" Target="../media/image3.png"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tags" Target="../tags/tag26.xml" /><Relationship Id="rId9" Type="http://schemas.openxmlformats.org/officeDocument/2006/relationships/tags" Target="../tags/tag27.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36.xml" /><Relationship Id="rId11" Type="http://schemas.openxmlformats.org/officeDocument/2006/relationships/tags" Target="../tags/tag37.xml" /><Relationship Id="rId12" Type="http://schemas.openxmlformats.org/officeDocument/2006/relationships/tags" Target="../tags/tag38.xml" /><Relationship Id="rId13" Type="http://schemas.openxmlformats.org/officeDocument/2006/relationships/slideMaster" Target="../slideMasters/slideMaster1.xml" /><Relationship Id="rId2" Type="http://schemas.openxmlformats.org/officeDocument/2006/relationships/tags" Target="../tags/tag29.xml" /><Relationship Id="rId3" Type="http://schemas.openxmlformats.org/officeDocument/2006/relationships/image" Target="../media/image3.png" /><Relationship Id="rId4" Type="http://schemas.openxmlformats.org/officeDocument/2006/relationships/tags" Target="../tags/tag30.xml" /><Relationship Id="rId5" Type="http://schemas.openxmlformats.org/officeDocument/2006/relationships/tags" Target="../tags/tag31.xml" /><Relationship Id="rId6" Type="http://schemas.openxmlformats.org/officeDocument/2006/relationships/tags" Target="../tags/tag32.xml" /><Relationship Id="rId7" Type="http://schemas.openxmlformats.org/officeDocument/2006/relationships/tags" Target="../tags/tag33.xml" /><Relationship Id="rId8" Type="http://schemas.openxmlformats.org/officeDocument/2006/relationships/tags" Target="../tags/tag34.xml" /><Relationship Id="rId9" Type="http://schemas.openxmlformats.org/officeDocument/2006/relationships/tags" Target="../tags/tag35.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tags" Target="../tags/tag39.xml" /><Relationship Id="rId3" Type="http://schemas.openxmlformats.org/officeDocument/2006/relationships/tags" Target="../tags/tag40.xml" /><Relationship Id="rId4" Type="http://schemas.openxmlformats.org/officeDocument/2006/relationships/tags" Target="../tags/tag41.xml" /><Relationship Id="rId5" Type="http://schemas.openxmlformats.org/officeDocument/2006/relationships/tags" Target="../tags/tag42.xml" /><Relationship Id="rId6" Type="http://schemas.openxmlformats.org/officeDocument/2006/relationships/tags" Target="../tags/tag43.xml" /><Relationship Id="rId7"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54.xml" /><Relationship Id="rId11" Type="http://schemas.openxmlformats.org/officeDocument/2006/relationships/slideMaster" Target="../slideMasters/slideMaster1.xml" /><Relationship Id="rId2" Type="http://schemas.openxmlformats.org/officeDocument/2006/relationships/tags" Target="../tags/tag47.xml" /><Relationship Id="rId3" Type="http://schemas.openxmlformats.org/officeDocument/2006/relationships/image" Target="../media/image3.png" /><Relationship Id="rId4" Type="http://schemas.openxmlformats.org/officeDocument/2006/relationships/tags" Target="../tags/tag48.xml" /><Relationship Id="rId5" Type="http://schemas.openxmlformats.org/officeDocument/2006/relationships/tags" Target="../tags/tag49.xml" /><Relationship Id="rId6" Type="http://schemas.openxmlformats.org/officeDocument/2006/relationships/tags" Target="../tags/tag50.xml" /><Relationship Id="rId7" Type="http://schemas.openxmlformats.org/officeDocument/2006/relationships/tags" Target="../tags/tag51.xml" /><Relationship Id="rId8" Type="http://schemas.openxmlformats.org/officeDocument/2006/relationships/tags" Target="../tags/tag52.xml" /><Relationship Id="rId9" Type="http://schemas.openxmlformats.org/officeDocument/2006/relationships/tags" Target="../tags/tag53.xml" /></Relationships>
</file>

<file path=ppt/slideLayouts/_rels/slideLayout9.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slideMaster" Target="../slideMasters/slideMaster1.xml" /><Relationship Id="rId2" Type="http://schemas.openxmlformats.org/officeDocument/2006/relationships/tags" Target="../tags/tag55.xml" /><Relationship Id="rId3" Type="http://schemas.openxmlformats.org/officeDocument/2006/relationships/image" Target="../media/image3.png" /><Relationship Id="rId4" Type="http://schemas.openxmlformats.org/officeDocument/2006/relationships/tags" Target="../tags/tag56.xml" /><Relationship Id="rId5" Type="http://schemas.openxmlformats.org/officeDocument/2006/relationships/tags" Target="../tags/tag57.xml" /><Relationship Id="rId6" Type="http://schemas.openxmlformats.org/officeDocument/2006/relationships/tags" Target="../tags/tag58.xml" /><Relationship Id="rId7" Type="http://schemas.openxmlformats.org/officeDocument/2006/relationships/tags" Target="../tags/tag59.xml" /><Relationship Id="rId8" Type="http://schemas.openxmlformats.org/officeDocument/2006/relationships/tags" Target="../tags/tag60.xml" /><Relationship Id="rId9" Type="http://schemas.openxmlformats.org/officeDocument/2006/relationships/tags" Target="../tags/tag6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tx2"/>
        </a:solidFill>
        <a:effectLst/>
      </p:bgPr>
    </p:bg>
    <p:spTree>
      <p:nvGrpSpPr>
        <p:cNvPr id="1" name=""/>
        <p:cNvGrpSpPr/>
        <p:nvPr/>
      </p:nvGrpSpPr>
      <p:grpSpPr>
        <a:xfrm>
          <a:off x="0" y="0"/>
          <a:ext cx="0" cy="0"/>
        </a:xfrm>
      </p:grpSpPr>
      <p:pic>
        <p:nvPicPr>
          <p:cNvPr id="5" name="图片 4"/>
          <p:cNvPicPr/>
          <p:nvPr userDrawn="1">
            <p:custDataLst>
              <p:tags r:id="rId2"/>
            </p:custDataLst>
          </p:nvPr>
        </p:nvPicPr>
        <p:blipFill>
          <a:blip r:embed="rId1">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2022/4/26 Tuesday</a:t>
            </a:fld>
            <a:endParaRPr lang="zh-CN" altLang="en-US"/>
          </a:p>
        </p:txBody>
      </p:sp>
      <p:sp>
        <p:nvSpPr>
          <p:cNvPr id="17" name="页脚占位符 16"/>
          <p:cNvSpPr>
            <a:spLocks noGrp="1"/>
          </p:cNvSpPr>
          <p:nvPr>
            <p:ph type="ftr" sz="quarter" idx="11"/>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18" name="灯片编号占位符 17"/>
          <p:cNvSpPr>
            <a:spLocks noGrp="1"/>
          </p:cNvSpPr>
          <p:nvPr>
            <p:ph type="sldNum" sz="quarter" idx="12"/>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4" name="文本占位符 3"/>
          <p:cNvSpPr>
            <a:spLocks noGrp="1"/>
          </p:cNvSpPr>
          <p:nvPr>
            <p:ph type="body" sz="quarter" idx="15" hasCustomPrompt="1"/>
            <p:custDataLst>
              <p:tags r:id="rId6"/>
            </p:custDataLst>
          </p:nvPr>
        </p:nvSpPr>
        <p:spPr>
          <a:xfrm>
            <a:off x="6603683" y="3819843"/>
            <a:ext cx="4826635" cy="884555"/>
          </a:xfrm>
          <a:prstGeom prst="rect">
            <a:avLst/>
          </a:prstGeom>
        </p:spPr>
        <p:txBody>
          <a:bodyPr vert="horz" wrap="square" lIns="0" tIns="0" rIns="0" bIns="0" anchor="t" anchorCtr="0">
            <a:normAutofit/>
          </a:bodyPr>
          <a:lstStyle>
            <a:lvl1pPr marL="0" marR="0" indent="0" algn="l" rtl="0" eaLnBrk="1" fontAlgn="auto">
              <a:lnSpc>
                <a:spcPct val="120000"/>
              </a:lnSpc>
              <a:spcBef>
                <a:spcPts val="600"/>
              </a:spcBef>
              <a:spcAft>
                <a:spcPct val="0"/>
              </a:spcAft>
              <a:buClrTx/>
              <a:buSzPts val="1600"/>
              <a:buFont typeface="Arial" panose="020b0604020202020204" pitchFamily="34" charset="0"/>
              <a:buNone/>
              <a:defRPr sz="1600" b="0" spc="150">
                <a:solidFill>
                  <a:schemeClr val="tx1"/>
                </a:solidFill>
                <a:latin typeface="Arial" panose="020b0604020202020204" pitchFamily="34" charset="0"/>
                <a:ea typeface="隶书" panose="02010509060101010101" pitchFamily="49" charset="-122"/>
              </a:defRPr>
            </a:lvl1pPr>
          </a:lstStyle>
          <a:p>
            <a:pPr marL="228600" lvl="0" indent="-228600" algn="l" defTabSz="914400" rtl="0" eaLnBrk="1" fontAlgn="auto" latinLnBrk="0" hangingPunct="1">
              <a:lnSpc>
                <a:spcPct val="130000"/>
              </a:lnSpc>
              <a:spcBef>
                <a:spcPct val="0"/>
              </a:spcBef>
              <a:spcAft>
                <a:spcPts val="1000"/>
              </a:spcAft>
              <a:buClr>
                <a:schemeClr val="tx1">
                  <a:lumMod val="65000"/>
                  <a:lumOff val="35000"/>
                </a:schemeClr>
              </a:buClr>
              <a:buSzPts val="1600"/>
              <a:buFont typeface="Arial" panose="020b0604020202020204" pitchFamily="34" charset="0"/>
              <a:buNone/>
            </a:pPr>
            <a:r>
              <a:rPr lang="zh-CN" altLang="en-US"/>
              <a:t>编辑文本</a:t>
            </a:r>
          </a:p>
        </p:txBody>
      </p:sp>
      <p:sp>
        <p:nvSpPr>
          <p:cNvPr id="3" name="标题 2"/>
          <p:cNvSpPr>
            <a:spLocks noGrp="1"/>
          </p:cNvSpPr>
          <p:nvPr>
            <p:ph type="ctrTitle" idx="14" hasCustomPrompt="1"/>
            <p:custDataLst>
              <p:tags r:id="rId7"/>
            </p:custDataLst>
          </p:nvPr>
        </p:nvSpPr>
        <p:spPr>
          <a:xfrm>
            <a:off x="6603683" y="2153603"/>
            <a:ext cx="4825365" cy="970915"/>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ct val="0"/>
              </a:spcAft>
              <a:buClrTx/>
              <a:buSzPts val="5400"/>
              <a:buFont typeface="Arial" panose="020b0604020202020204" pitchFamily="34" charset="0"/>
              <a:buNone/>
              <a:defRPr sz="5400" b="0" spc="600">
                <a:solidFill>
                  <a:schemeClr val="tx1"/>
                </a:solidFill>
                <a:latin typeface="Arial" panose="020b0604020202020204" pitchFamily="34" charset="0"/>
                <a:ea typeface="汉仪尚巍手书W"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8"/>
            </p:custDataLst>
          </p:nvPr>
        </p:nvSpPr>
        <p:spPr>
          <a:xfrm>
            <a:off x="6603682" y="3328988"/>
            <a:ext cx="4826000" cy="370205"/>
          </a:xfrm>
        </p:spPr>
        <p:txBody>
          <a:bodyPr vert="horz" wrap="square" lIns="0" tIns="0" rIns="0" bIns="0" anchor="t" anchorCtr="0">
            <a:normAutofit/>
          </a:bodyPr>
          <a:lstStyle>
            <a:lvl1pPr marL="0" marR="0" indent="0" algn="l" defTabSz="914400" rtl="0" eaLnBrk="1" fontAlgn="auto" latinLnBrk="0" hangingPunct="1">
              <a:lnSpc>
                <a:spcPct val="100000"/>
              </a:lnSpc>
              <a:spcBef>
                <a:spcPct val="0"/>
              </a:spcBef>
              <a:spcAft>
                <a:spcPct val="0"/>
              </a:spcAft>
              <a:buClrTx/>
              <a:buSzPts val="2000"/>
              <a:buFont typeface="Arial" panose="020b0604020202020204" pitchFamily="34" charset="0"/>
              <a:buNone/>
              <a:defRPr sz="2000" b="1" spc="200">
                <a:solidFill>
                  <a:schemeClr val="tx1"/>
                </a:solidFill>
                <a:latin typeface="Arial" panose="020b0604020202020204" pitchFamily="34" charset="0"/>
                <a:ea typeface="隶书" panose="02010509060101010101" pitchFamily="49"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2"/>
            </p:custDataLst>
          </p:nvPr>
        </p:nvPicPr>
        <p:blipFill>
          <a:blip r:embed="rId1">
            <a:extLst>
              <a:ext uri="{28A0092B-C50C-407E-A947-70E740481C1C}">
                <a14:useLocalDpi xmlns=""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3">
            <a:extLst>
              <a:ext uri="{28A0092B-C50C-407E-A947-70E740481C1C}">
                <a14:useLocalDpi xmlns="" xmlns:a14="http://schemas.microsoft.com/office/drawing/2010/main" val="0"/>
              </a:ext>
            </a:extLst>
          </a:blip>
          <a:stretch>
            <a:fillRect/>
          </a:stretch>
        </p:blipFill>
        <p:spPr>
          <a:xfrm>
            <a:off x="11471910" y="0"/>
            <a:ext cx="720090" cy="720090"/>
          </a:xfrm>
          <a:prstGeom prst="rect">
            <a:avLst/>
          </a:prstGeom>
        </p:spPr>
      </p:pic>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2022/4/26 Tuesday</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8"/>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隶书" panose="02010509060101010101" pitchFamily="49" charset="-122"/>
              </a:defRPr>
            </a:lvl1pPr>
            <a:lvl2pPr>
              <a:defRPr>
                <a:solidFill>
                  <a:schemeClr val="tx1"/>
                </a:solidFill>
                <a:latin typeface="Arial" panose="020b0604020202020204" pitchFamily="34" charset="0"/>
                <a:ea typeface="隶书" panose="02010509060101010101" pitchFamily="49" charset="-122"/>
              </a:defRPr>
            </a:lvl2pPr>
            <a:lvl3pPr>
              <a:defRPr>
                <a:solidFill>
                  <a:schemeClr val="tx1"/>
                </a:solidFill>
                <a:latin typeface="Arial" panose="020b0604020202020204" pitchFamily="34" charset="0"/>
                <a:ea typeface="隶书" panose="02010509060101010101" pitchFamily="49" charset="-122"/>
              </a:defRPr>
            </a:lvl3pPr>
            <a:lvl4pPr>
              <a:defRPr>
                <a:solidFill>
                  <a:schemeClr val="tx1"/>
                </a:solidFill>
                <a:latin typeface="Arial" panose="020b0604020202020204" pitchFamily="34" charset="0"/>
                <a:ea typeface="隶书" panose="02010509060101010101" pitchFamily="49" charset="-122"/>
              </a:defRPr>
            </a:lvl4pPr>
            <a:lvl5pPr>
              <a:defRPr>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6" name="图片 5"/>
          <p:cNvPicPr/>
          <p:nvPr userDrawn="1">
            <p:custDataLst>
              <p:tags r:id="rId2"/>
            </p:custDataLst>
          </p:nvPr>
        </p:nvPicPr>
        <p:blipFill>
          <a:blip r:embed="rId1">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2022/4/26 Tuesday</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idx="14" hasCustomPrompt="1"/>
            <p:custDataLst>
              <p:tags r:id="rId6"/>
            </p:custDataLst>
          </p:nvPr>
        </p:nvSpPr>
        <p:spPr>
          <a:xfrm>
            <a:off x="9625965" y="3925253"/>
            <a:ext cx="406400" cy="1604010"/>
          </a:xfrm>
        </p:spPr>
        <p:txBody>
          <a:bodyPr vert="eaVert" wrap="square" lIns="0" tIns="0" rIns="0" bIns="0" anchor="t" anchorCtr="0">
            <a:normAutofit/>
          </a:bodyPr>
          <a:lstStyle>
            <a:lvl1pPr marL="0" marR="0" indent="0" algn="r" rtl="0" eaLnBrk="1" fontAlgn="t">
              <a:lnSpc>
                <a:spcPct val="130000"/>
              </a:lnSpc>
              <a:spcBef>
                <a:spcPct val="0"/>
              </a:spcBef>
              <a:spcAft>
                <a:spcPts val="1000"/>
              </a:spcAft>
              <a:buClrTx/>
              <a:buSzPts val="1800"/>
              <a:buFont typeface="Arial" panose="020b0604020202020204" pitchFamily="34" charset="0"/>
              <a:buNone/>
              <a:defRPr sz="1800" b="0" spc="400">
                <a:solidFill>
                  <a:schemeClr val="tx1"/>
                </a:solidFill>
                <a:latin typeface="Arial" panose="020b0604020202020204" pitchFamily="34" charset="0"/>
                <a:ea typeface="隶书" panose="02010509060101010101" pitchFamily="49" charset="-122"/>
              </a:defRPr>
            </a:lvl1pPr>
          </a:lstStyle>
          <a:p>
            <a:pPr marL="228600" lvl="0" indent="-228600" algn="l" defTabSz="914400" rtl="0" eaLnBrk="1" fontAlgn="auto" latinLnBrk="0" hangingPunct="1">
              <a:lnSpc>
                <a:spcPct val="130000"/>
              </a:lnSpc>
              <a:spcBef>
                <a:spcPct val="0"/>
              </a:spcBef>
              <a:spcAft>
                <a:spcPts val="1000"/>
              </a:spcAft>
              <a:buClr>
                <a:schemeClr val="tx1">
                  <a:lumMod val="100000"/>
                </a:schemeClr>
              </a:buClr>
              <a:buSzPts val="1800"/>
              <a:buFont typeface="Arial" panose="020b0604020202020204" pitchFamily="34" charset="0"/>
              <a:buNone/>
            </a:pPr>
            <a:r>
              <a:rPr lang="zh-CN" altLang="en-US"/>
              <a:t>编辑副标题</a:t>
            </a:r>
          </a:p>
        </p:txBody>
      </p:sp>
      <p:sp>
        <p:nvSpPr>
          <p:cNvPr id="2" name="标题 1"/>
          <p:cNvSpPr>
            <a:spLocks noGrp="1"/>
          </p:cNvSpPr>
          <p:nvPr>
            <p:ph type="title" idx="13" hasCustomPrompt="1"/>
            <p:custDataLst>
              <p:tags r:id="rId7"/>
            </p:custDataLst>
          </p:nvPr>
        </p:nvSpPr>
        <p:spPr>
          <a:xfrm>
            <a:off x="8001635" y="1169988"/>
            <a:ext cx="1403985" cy="4518025"/>
          </a:xfrm>
        </p:spPr>
        <p:txBody>
          <a:bodyPr vert="eaVert" wrap="square" lIns="0" tIns="0" rIns="0" bIns="0" anchor="ctr" anchorCtr="0">
            <a:normAutofit/>
          </a:bodyPr>
          <a:lstStyle>
            <a:lvl1pPr marL="0" marR="0" indent="0" algn="dist" defTabSz="914400" rtl="0" eaLnBrk="1" fontAlgn="auto" latinLnBrk="0" hangingPunct="1">
              <a:lnSpc>
                <a:spcPct val="100000"/>
              </a:lnSpc>
              <a:spcBef>
                <a:spcPct val="0"/>
              </a:spcBef>
              <a:spcAft>
                <a:spcPct val="0"/>
              </a:spcAft>
              <a:buClrTx/>
              <a:buSzPts val="6600"/>
              <a:buNone/>
              <a:defRPr sz="6600" b="0" spc="1400">
                <a:solidFill>
                  <a:schemeClr val="tx1"/>
                </a:solidFill>
                <a:latin typeface="Arial" panose="020b0604020202020204" pitchFamily="34" charset="0"/>
                <a:ea typeface="汉仪尚巍手书W" panose="00020600040101010101" pitchFamily="18" charset="-122"/>
              </a:defRPr>
            </a:lvl1pPr>
          </a:lstStyle>
          <a:p>
            <a:r>
              <a:rPr lang="zh-CN" altLang="en-US"/>
              <a:t>编辑标题</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2"/>
            </p:custDataLst>
          </p:nvPr>
        </p:nvPicPr>
        <p:blipFill>
          <a:blip r:embed="rId1">
            <a:extLst>
              <a:ext uri="{28A0092B-C50C-407E-A947-70E740481C1C}">
                <a14:useLocalDpi xmlns=""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3">
            <a:extLst>
              <a:ext uri="{28A0092B-C50C-407E-A947-70E740481C1C}">
                <a14:useLocalDpi xmlns=""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5"/>
            </p:custDataLst>
          </p:nvPr>
        </p:nvSpPr>
        <p:spPr/>
        <p:txBody>
          <a:bodyPr wrap="square">
            <a:normAutofit/>
          </a:bodyPr>
          <a:lstStyle>
            <a:lvl1pPr>
              <a:defRPr baseline="0">
                <a:solidFill>
                  <a:schemeClr val="tx1"/>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2022/4/26 Tuesday</a:t>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endParaRPr>
          </a:p>
        </p:txBody>
      </p:sp>
      <p:pic>
        <p:nvPicPr>
          <p:cNvPr id="9" name="图片 8"/>
          <p:cNvPicPr/>
          <p:nvPr userDrawn="1">
            <p:custDataLst>
              <p:tags r:id="rId3"/>
            </p:custDataLst>
          </p:nvPr>
        </p:nvPicPr>
        <p:blipFill>
          <a:blip r:embed="rId2">
            <a:extLst>
              <a:ext uri="{28A0092B-C50C-407E-A947-70E740481C1C}">
                <a14:useLocalDpi xmlns=""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5"/>
            </p:custDataLst>
          </p:nvPr>
        </p:nvPicPr>
        <p:blipFill>
          <a:blip r:embed="rId4">
            <a:extLst>
              <a:ext uri="{28A0092B-C50C-407E-A947-70E740481C1C}">
                <a14:useLocalDpi xmlns=""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hasCustomPrompt="1"/>
            <p:custDataLst>
              <p:tags r:id="rId6"/>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隶书"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7"/>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2022/4/26 Tuesday</a:t>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endParaRPr>
          </a:p>
        </p:txBody>
      </p:sp>
      <p:pic>
        <p:nvPicPr>
          <p:cNvPr id="8" name="图片 7"/>
          <p:cNvPicPr/>
          <p:nvPr userDrawn="1">
            <p:custDataLst>
              <p:tags r:id="rId3"/>
            </p:custDataLst>
          </p:nvPr>
        </p:nvPicPr>
        <p:blipFill>
          <a:blip r:embed="rId2">
            <a:extLst>
              <a:ext uri="{28A0092B-C50C-407E-A947-70E740481C1C}">
                <a14:useLocalDpi xmlns=""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hasCustomPrompt="1"/>
            <p:custDataLst>
              <p:tags r:id="rId4"/>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隶书"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2022/4/26 Tuesday</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1" name="矩形 10"/>
          <p:cNvSpPr/>
          <p:nvPr userDrawn="1">
            <p:custDataLst>
              <p:tags r:id="rId1"/>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endParaRPr>
          </a:p>
        </p:txBody>
      </p:sp>
      <p:pic>
        <p:nvPicPr>
          <p:cNvPr id="10" name="图片 9"/>
          <p:cNvPicPr/>
          <p:nvPr userDrawn="1">
            <p:custDataLst>
              <p:tags r:id="rId3"/>
            </p:custDataLst>
          </p:nvPr>
        </p:nvPicPr>
        <p:blipFill>
          <a:blip r:embed="rId2">
            <a:extLst>
              <a:ext uri="{28A0092B-C50C-407E-A947-70E740481C1C}">
                <a14:useLocalDpi xmlns=""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5"/>
            </p:custDataLst>
          </p:nvPr>
        </p:nvPicPr>
        <p:blipFill>
          <a:blip r:embed="rId4">
            <a:extLst>
              <a:ext uri="{28A0092B-C50C-407E-A947-70E740481C1C}">
                <a14:useLocalDpi xmlns=""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6"/>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2022/4/26 Tuesday</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0"/>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11"/>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11" name="矩形 10"/>
          <p:cNvSpPr/>
          <p:nvPr userDrawn="1">
            <p:custDataLst>
              <p:tags r:id="rId1"/>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endParaRPr>
          </a:p>
        </p:txBody>
      </p:sp>
      <p:pic>
        <p:nvPicPr>
          <p:cNvPr id="10" name="图片 9"/>
          <p:cNvPicPr/>
          <p:nvPr userDrawn="1">
            <p:custDataLst>
              <p:tags r:id="rId3"/>
            </p:custDataLst>
          </p:nvPr>
        </p:nvPicPr>
        <p:blipFill>
          <a:blip r:embed="rId2">
            <a:extLst>
              <a:ext uri="{28A0092B-C50C-407E-A947-70E740481C1C}">
                <a14:useLocalDpi xmlns=""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5"/>
            </p:custDataLst>
          </p:nvPr>
        </p:nvPicPr>
        <p:blipFill>
          <a:blip r:embed="rId4">
            <a:extLst>
              <a:ext uri="{28A0092B-C50C-407E-A947-70E740481C1C}">
                <a14:useLocalDpi xmlns=""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6"/>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2022/4/26 Tuesday</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0"/>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1"/>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4" name="矩形 13"/>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endParaRPr>
          </a:p>
        </p:txBody>
      </p:sp>
      <p:pic>
        <p:nvPicPr>
          <p:cNvPr id="12" name="图片 11"/>
          <p:cNvPicPr/>
          <p:nvPr userDrawn="1">
            <p:custDataLst>
              <p:tags r:id="rId3"/>
            </p:custDataLst>
          </p:nvPr>
        </p:nvPicPr>
        <p:blipFill>
          <a:blip r:embed="rId2">
            <a:extLst>
              <a:ext uri="{28A0092B-C50C-407E-A947-70E740481C1C}">
                <a14:useLocalDpi xmlns="" xmlns:a14="http://schemas.microsoft.com/office/drawing/2010/main" val="0"/>
              </a:ext>
            </a:extLst>
          </a:blip>
          <a:stretch>
            <a:fillRect/>
          </a:stretch>
        </p:blipFill>
        <p:spPr>
          <a:xfrm>
            <a:off x="11471910" y="6137910"/>
            <a:ext cx="720090" cy="720090"/>
          </a:xfrm>
          <a:prstGeom prst="rect">
            <a:avLst/>
          </a:prstGeom>
        </p:spPr>
      </p:pic>
      <p:pic>
        <p:nvPicPr>
          <p:cNvPr id="10" name="图片 9"/>
          <p:cNvPicPr/>
          <p:nvPr userDrawn="1">
            <p:custDataLst>
              <p:tags r:id="rId5"/>
            </p:custDataLst>
          </p:nvPr>
        </p:nvPicPr>
        <p:blipFill>
          <a:blip r:embed="rId4">
            <a:extLst>
              <a:ext uri="{28A0092B-C50C-407E-A947-70E740481C1C}">
                <a14:useLocalDpi xmlns=""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p:custDataLst>
              <p:tags r:id="rId6"/>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2022/4/26 Tuesday</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0"/>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1"/>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2"/>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3"/>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endParaRPr>
          </a:p>
        </p:txBody>
      </p:sp>
      <p:pic>
        <p:nvPicPr>
          <p:cNvPr id="9" name="图片 8"/>
          <p:cNvPicPr/>
          <p:nvPr userDrawn="1">
            <p:custDataLst>
              <p:tags r:id="rId3"/>
            </p:custDataLst>
          </p:nvPr>
        </p:nvPicPr>
        <p:blipFill>
          <a:blip r:embed="rId2">
            <a:extLst>
              <a:ext uri="{28A0092B-C50C-407E-A947-70E740481C1C}">
                <a14:useLocalDpi xmlns="" xmlns:a14="http://schemas.microsoft.com/office/drawing/2010/main" val="0"/>
              </a:ext>
            </a:extLst>
          </a:blip>
          <a:stretch>
            <a:fillRect/>
          </a:stretch>
        </p:blipFill>
        <p:spPr>
          <a:xfrm>
            <a:off x="10571797" y="5237797"/>
            <a:ext cx="1620202" cy="1620202"/>
          </a:xfrm>
          <a:prstGeom prst="rect">
            <a:avLst/>
          </a:prstGeom>
        </p:spPr>
      </p:pic>
      <p:pic>
        <p:nvPicPr>
          <p:cNvPr id="8" name="图片 7"/>
          <p:cNvPicPr/>
          <p:nvPr userDrawn="1">
            <p:custDataLst>
              <p:tags r:id="rId5"/>
            </p:custDataLst>
          </p:nvPr>
        </p:nvPicPr>
        <p:blipFill>
          <a:blip r:embed="rId4">
            <a:extLst>
              <a:ext uri="{28A0092B-C50C-407E-A947-70E740481C1C}">
                <a14:useLocalDpi xmlns="" xmlns:a14="http://schemas.microsoft.com/office/drawing/2010/main" val="0"/>
              </a:ext>
            </a:extLst>
          </a:blip>
          <a:stretch>
            <a:fillRect/>
          </a:stretch>
        </p:blipFill>
        <p:spPr>
          <a:xfrm>
            <a:off x="0" y="5237797"/>
            <a:ext cx="1620202" cy="1620202"/>
          </a:xfrm>
          <a:prstGeom prst="rect">
            <a:avLst/>
          </a:prstGeom>
        </p:spPr>
      </p:pic>
      <p:sp>
        <p:nvSpPr>
          <p:cNvPr id="2" name="标题 1"/>
          <p:cNvSpPr>
            <a:spLocks noGrp="1"/>
          </p:cNvSpPr>
          <p:nvPr>
            <p:ph type="title" hasCustomPrompt="1"/>
            <p:custDataLst>
              <p:tags r:id="rId6"/>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隶书"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2022/4/26 Tuesday</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0"/>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仅标题">
    <p:bg>
      <p:bgPr>
        <a:solidFill>
          <a:schemeClr val="bg2"/>
        </a:solidFill>
        <a:effectLst/>
      </p:bgPr>
    </p:bg>
    <p:spTree>
      <p:nvGrpSpPr>
        <p:cNvPr id="1" name=""/>
        <p:cNvGrpSpPr/>
        <p:nvPr/>
      </p:nvGrpSpPr>
      <p:grpSpPr>
        <a:xfrm>
          <a:off x="0" y="0"/>
          <a:ext cx="0" cy="0"/>
        </a:xfrm>
      </p:grpSpPr>
      <p:sp>
        <p:nvSpPr>
          <p:cNvPr id="9" name="矩形 8"/>
          <p:cNvSpPr/>
          <p:nvPr>
            <p:custDataLst>
              <p:tags r:id="rId1"/>
            </p:custDataLst>
          </p:nvPr>
        </p:nvSpPr>
        <p:spPr>
          <a:xfrm>
            <a:off x="1682751" y="1911350"/>
            <a:ext cx="8826500" cy="3581400"/>
          </a:xfrm>
          <a:prstGeom prst="rect">
            <a:avLst/>
          </a:prstGeom>
          <a:solidFill>
            <a:schemeClr val="accent3"/>
          </a:solidFill>
          <a:ln>
            <a:noFill/>
          </a:ln>
          <a:effectLst>
            <a:outerShdw blurRad="63500" sx="101000" sy="101000" algn="ctr" rotWithShape="0">
              <a:prstClr val="black">
                <a:alpha val="25000"/>
              </a:prstClr>
            </a:outerShdw>
          </a:effec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fontAlgn="base"/>
            <a:endParaRPr lang="zh-CN" altLang="en-US" sz="1350" strike="noStrike" noProof="1"/>
          </a:p>
        </p:txBody>
      </p:sp>
      <p:pic>
        <p:nvPicPr>
          <p:cNvPr id="7172" name="图片 9" descr="df2b89679b6695c572482f875b546646"/>
          <p:cNvPicPr>
            <a:picLocks noChangeAspect="1"/>
          </p:cNvPicPr>
          <p:nvPr>
            <p:custDataLst>
              <p:tags r:id="rId3"/>
            </p:custDataLst>
          </p:nvPr>
        </p:nvPicPr>
        <p:blipFill>
          <a:blip r:embed="rId2"/>
          <a:stretch>
            <a:fillRect/>
          </a:stretch>
        </p:blipFill>
        <p:spPr>
          <a:xfrm>
            <a:off x="9158817" y="-100012"/>
            <a:ext cx="3045883" cy="3227387"/>
          </a:xfrm>
          <a:prstGeom prst="rect">
            <a:avLst/>
          </a:prstGeom>
          <a:noFill/>
          <a:ln w="9525">
            <a:noFill/>
          </a:ln>
        </p:spPr>
      </p:pic>
      <p:pic>
        <p:nvPicPr>
          <p:cNvPr id="7173" name="图片 10" descr="3c8b890c19e0aae621b2de3accde754f"/>
          <p:cNvPicPr>
            <a:picLocks noChangeAspect="1"/>
          </p:cNvPicPr>
          <p:nvPr>
            <p:custDataLst>
              <p:tags r:id="rId5"/>
            </p:custDataLst>
          </p:nvPr>
        </p:nvPicPr>
        <p:blipFill>
          <a:blip r:embed="rId4"/>
          <a:stretch>
            <a:fillRect/>
          </a:stretch>
        </p:blipFill>
        <p:spPr>
          <a:xfrm>
            <a:off x="334433" y="4306888"/>
            <a:ext cx="2995084" cy="2316162"/>
          </a:xfrm>
          <a:prstGeom prst="rect">
            <a:avLst/>
          </a:prstGeom>
          <a:noFill/>
          <a:ln w="9525">
            <a:noFill/>
          </a:ln>
        </p:spPr>
      </p:pic>
      <p:grpSp>
        <p:nvGrpSpPr>
          <p:cNvPr id="7174" name="组合 11"/>
          <p:cNvGrpSpPr/>
          <p:nvPr/>
        </p:nvGrpSpPr>
        <p:grpSpPr>
          <a:xfrm>
            <a:off x="5600700" y="3844925"/>
            <a:ext cx="990600" cy="133350"/>
            <a:chOff x="8819" y="6054"/>
            <a:chExt cx="1560" cy="210"/>
          </a:xfrm>
        </p:grpSpPr>
        <p:sp>
          <p:nvSpPr>
            <p:cNvPr id="13" name=" 184"/>
            <p:cNvSpPr/>
            <p:nvPr>
              <p:custDataLst>
                <p:tags r:id="rId6"/>
              </p:custDataLst>
            </p:nvPr>
          </p:nvSpPr>
          <p:spPr>
            <a:xfrm>
              <a:off x="8819" y="6054"/>
              <a:ext cx="210" cy="2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ct val="0"/>
                </a:spcBef>
                <a:spcAft>
                  <a:spcPct val="0"/>
                </a:spcAft>
              </a:pPr>
              <a:endParaRPr lang="zh-CN" altLang="en-US" sz="1800" strike="noStrike" noProof="1">
                <a:solidFill>
                  <a:srgbClr val="FFFFFF"/>
                </a:solidFill>
              </a:endParaRPr>
            </a:p>
          </p:txBody>
        </p:sp>
        <p:sp>
          <p:nvSpPr>
            <p:cNvPr id="14" name=" 184"/>
            <p:cNvSpPr/>
            <p:nvPr>
              <p:custDataLst>
                <p:tags r:id="rId7"/>
              </p:custDataLst>
            </p:nvPr>
          </p:nvSpPr>
          <p:spPr>
            <a:xfrm>
              <a:off x="9269" y="6054"/>
              <a:ext cx="210" cy="21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ct val="0"/>
                </a:spcBef>
                <a:spcAft>
                  <a:spcPct val="0"/>
                </a:spcAft>
              </a:pPr>
              <a:endParaRPr lang="zh-CN" altLang="en-US" sz="1800" strike="noStrike" noProof="1">
                <a:solidFill>
                  <a:srgbClr val="FFFFFF"/>
                </a:solidFill>
              </a:endParaRPr>
            </a:p>
          </p:txBody>
        </p:sp>
        <p:sp>
          <p:nvSpPr>
            <p:cNvPr id="15" name=" 184"/>
            <p:cNvSpPr/>
            <p:nvPr>
              <p:custDataLst>
                <p:tags r:id="rId8"/>
              </p:custDataLst>
            </p:nvPr>
          </p:nvSpPr>
          <p:spPr>
            <a:xfrm>
              <a:off x="9719" y="6054"/>
              <a:ext cx="210" cy="2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ct val="0"/>
                </a:spcBef>
                <a:spcAft>
                  <a:spcPct val="0"/>
                </a:spcAft>
              </a:pPr>
              <a:endParaRPr lang="zh-CN" altLang="en-US" sz="1800" strike="noStrike" noProof="1">
                <a:solidFill>
                  <a:srgbClr val="FFFFFF"/>
                </a:solidFill>
              </a:endParaRPr>
            </a:p>
          </p:txBody>
        </p:sp>
        <p:sp>
          <p:nvSpPr>
            <p:cNvPr id="16" name=" 184"/>
            <p:cNvSpPr/>
            <p:nvPr>
              <p:custDataLst>
                <p:tags r:id="rId9"/>
              </p:custDataLst>
            </p:nvPr>
          </p:nvSpPr>
          <p:spPr>
            <a:xfrm>
              <a:off x="10169" y="6054"/>
              <a:ext cx="210" cy="21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ct val="0"/>
                </a:spcBef>
                <a:spcAft>
                  <a:spcPct val="0"/>
                </a:spcAft>
              </a:pPr>
              <a:endParaRPr lang="zh-CN" altLang="en-US" sz="1800" strike="noStrike" noProof="1">
                <a:solidFill>
                  <a:srgbClr val="FFFFFF"/>
                </a:solidFill>
              </a:endParaRPr>
            </a:p>
          </p:txBody>
        </p:sp>
      </p:grpSp>
      <p:sp>
        <p:nvSpPr>
          <p:cNvPr id="2" name="标题 1"/>
          <p:cNvSpPr>
            <a:spLocks noGrp="1"/>
          </p:cNvSpPr>
          <p:nvPr>
            <p:ph type="title"/>
          </p:nvPr>
        </p:nvSpPr>
        <p:spPr>
          <a:xfrm>
            <a:off x="1682751" y="1910713"/>
            <a:ext cx="8826500" cy="729299"/>
          </a:xfrm>
        </p:spPr>
        <p:txBody>
          <a:bodyPr anchor="b">
            <a:normAutofit/>
          </a:bodyPr>
          <a:lstStyle>
            <a:lvl1pPr algn="ctr">
              <a:defRPr sz="1800">
                <a:solidFill>
                  <a:schemeClr val="tx1">
                    <a:lumMod val="65000"/>
                    <a:lumOff val="35000"/>
                  </a:schemeClr>
                </a:solidFill>
              </a:defRPr>
            </a:lvl1pPr>
          </a:lstStyle>
          <a:p>
            <a:pPr fontAlgn="auto"/>
            <a:r>
              <a:rPr lang="zh-CN" altLang="en-US" strike="noStrike" noProof="1"/>
              <a:t>单击此处编辑母版标题样式</a:t>
            </a:r>
          </a:p>
        </p:txBody>
      </p:sp>
      <p:sp>
        <p:nvSpPr>
          <p:cNvPr id="18" name="文本占位符 17"/>
          <p:cNvSpPr>
            <a:spLocks noGrp="1"/>
          </p:cNvSpPr>
          <p:nvPr>
            <p:ph type="body" sz="quarter" idx="13"/>
          </p:nvPr>
        </p:nvSpPr>
        <p:spPr>
          <a:xfrm>
            <a:off x="1682751" y="2738438"/>
            <a:ext cx="8826500" cy="863600"/>
          </a:xfrm>
        </p:spPr>
        <p:txBody>
          <a:bodyPr>
            <a:normAutofit/>
          </a:bodyPr>
          <a:lstStyle>
            <a:lvl1pPr marL="0" indent="0" algn="ctr">
              <a:buNone/>
              <a:defRPr sz="4050">
                <a:solidFill>
                  <a:schemeClr val="tx2"/>
                </a:solidFill>
              </a:defRPr>
            </a:lvl1pPr>
          </a:lstStyle>
          <a:p>
            <a:pPr lvl="0" fontAlgn="auto"/>
            <a:endParaRPr lang="zh-CN" altLang="en-US" strike="noStrike" noProof="1"/>
          </a:p>
        </p:txBody>
      </p:sp>
      <p:sp>
        <p:nvSpPr>
          <p:cNvPr id="20" name="文本占位符 19"/>
          <p:cNvSpPr>
            <a:spLocks noGrp="1"/>
          </p:cNvSpPr>
          <p:nvPr>
            <p:ph type="body" sz="quarter" idx="14"/>
          </p:nvPr>
        </p:nvSpPr>
        <p:spPr>
          <a:xfrm>
            <a:off x="2624139" y="4102100"/>
            <a:ext cx="6943725" cy="1122363"/>
          </a:xfrm>
        </p:spPr>
        <p:txBody>
          <a:bodyPr>
            <a:normAutofit/>
          </a:bodyPr>
          <a:lstStyle>
            <a:lvl1pPr marL="0" indent="0" algn="ctr">
              <a:buNone/>
              <a:defRPr sz="1350">
                <a:solidFill>
                  <a:schemeClr val="tx1">
                    <a:lumMod val="65000"/>
                    <a:lumOff val="35000"/>
                  </a:schemeClr>
                </a:solidFill>
              </a:defRPr>
            </a:lvl1pPr>
          </a:lstStyle>
          <a:p>
            <a:pPr lvl="0" fontAlgn="auto"/>
            <a:endParaRPr lang="zh-CN" altLang="en-US" strike="noStrike" noProof="1"/>
          </a:p>
        </p:txBody>
      </p:sp>
      <p:sp>
        <p:nvSpPr>
          <p:cNvPr id="3" name="日期占位符 2"/>
          <p:cNvSpPr>
            <a:spLocks noGrp="1"/>
          </p:cNvSpPr>
          <p:nvPr>
            <p:ph type="dt" sz="half" idx="10"/>
            <p:custDataLst>
              <p:tags r:id="rId10"/>
            </p:custDataLst>
          </p:nvPr>
        </p:nvSpPr>
        <p:spPr>
          <a:xfrm>
            <a:off x="838200" y="6356350"/>
            <a:ext cx="2743200" cy="365125"/>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Times New Roman" panose="02020603050405020304" pitchFamily="18" charset="0"/>
                <a:ea typeface="宋体" panose="02010600030101010101" pitchFamily="2" charset="-122"/>
                <a:cs typeface="+mn-cs"/>
              </a:rPr>
              <a:pPr fontAlgn="base"/>
              <a:t>2022/4/26 Tuesday</a:t>
            </a:fld>
            <a:endParaRPr lang="zh-CN" altLang="en-US" strike="noStrike" noProof="1"/>
          </a:p>
        </p:txBody>
      </p:sp>
      <p:sp>
        <p:nvSpPr>
          <p:cNvPr id="4" name="页脚占位符 3"/>
          <p:cNvSpPr>
            <a:spLocks noGrp="1"/>
          </p:cNvSpPr>
          <p:nvPr>
            <p:ph type="ftr" sz="quarter" idx="11"/>
            <p:custDataLst>
              <p:tags r:id="rId11"/>
            </p:custDataLst>
          </p:nvPr>
        </p:nvSpPr>
        <p:spPr>
          <a:xfrm>
            <a:off x="4038600" y="6356350"/>
            <a:ext cx="4114800" cy="365125"/>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12"/>
            </p:custDataLst>
          </p:nvPr>
        </p:nvSpPr>
        <p:spPr>
          <a:xfrm>
            <a:off x="8610600" y="6356350"/>
            <a:ext cx="2743200" cy="365125"/>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Times New Roman" panose="02020603050405020304" pitchFamily="18" charset="0"/>
                <a:ea typeface="宋体" panose="02010600030101010101" pitchFamily="2" charset="-122"/>
                <a:cs typeface="+mn-cs"/>
              </a:rPr>
              <a:pPr fontAlgn="base"/>
              <a:t>0</a:t>
            </a:fld>
            <a:endParaRPr lang="zh-CN" altLang="en-US" strike="noStrike" noProof="1"/>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2"/>
            </p:custDataLst>
          </p:nvPr>
        </p:nvPicPr>
        <p:blipFill>
          <a:blip r:embed="rId1">
            <a:extLst>
              <a:ext uri="{28A0092B-C50C-407E-A947-70E740481C1C}">
                <a14:useLocalDpi xmlns="" xmlns:a14="http://schemas.microsoft.com/office/drawing/2010/main" val="0"/>
              </a:ext>
            </a:extLst>
          </a:blip>
          <a:stretch>
            <a:fillRect/>
          </a:stretch>
        </p:blipFill>
        <p:spPr>
          <a:xfrm>
            <a:off x="0" y="0"/>
            <a:ext cx="720090" cy="720090"/>
          </a:xfrm>
          <a:prstGeom prst="rect">
            <a:avLst/>
          </a:prstGeom>
        </p:spPr>
      </p:pic>
      <p:pic>
        <p:nvPicPr>
          <p:cNvPr id="7" name="图片 6"/>
          <p:cNvPicPr/>
          <p:nvPr userDrawn="1">
            <p:custDataLst>
              <p:tags r:id="rId4"/>
            </p:custDataLst>
          </p:nvPr>
        </p:nvPicPr>
        <p:blipFill>
          <a:blip r:embed="rId3">
            <a:extLst>
              <a:ext uri="{28A0092B-C50C-407E-A947-70E740481C1C}">
                <a14:useLocalDpi xmlns=""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6"/>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2022/4/26 Tuesday</a:t>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末尾幻灯片">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hasCustomPrompt="1"/>
          </p:nvPr>
        </p:nvSpPr>
        <p:spPr>
          <a:xfrm>
            <a:off x="669883"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4050" b="1" i="0" u="none" strike="noStrike" kern="1200" cap="none" spc="600" normalizeH="0" baseline="0" noProof="1">
                <a:solidFill>
                  <a:schemeClr val="tx1"/>
                </a:solidFill>
                <a:uFillTx/>
                <a:latin typeface="微软雅黑" panose="020b0503020204020204" charset="-122"/>
                <a:ea typeface="微软雅黑" charset="-122"/>
                <a:cs typeface="+mj-cs"/>
                <a:sym typeface="+mn-ea"/>
              </a:defRPr>
            </a:lvl1pPr>
          </a:lstStyle>
          <a:p>
            <a:pPr lvl="0" fontAlgn="auto"/>
            <a:r>
              <a:rPr sz="4050" strike="noStrike" noProof="1">
                <a:sym typeface="+mn-ea"/>
              </a:rPr>
              <a:t>单击此处编辑标题</a:t>
            </a:r>
            <a:endParaRPr strike="noStrike" noProof="1">
              <a:sym typeface="+mn-ea"/>
            </a:endParaRPr>
          </a:p>
        </p:txBody>
      </p:sp>
      <p:sp>
        <p:nvSpPr>
          <p:cNvPr id="3" name="日期占位符 2"/>
          <p:cNvSpPr>
            <a:spLocks noGrp="1"/>
          </p:cNvSpPr>
          <p:nvPr>
            <p:ph type="dt" sz="half" idx="10"/>
            <p:custDataLst>
              <p:tags r:id="rId1"/>
            </p:custDataLst>
          </p:nvPr>
        </p:nvSpPr>
        <p:spPr>
          <a:xfrm>
            <a:off x="838200" y="6356350"/>
            <a:ext cx="2743200" cy="365125"/>
          </a:xfrm>
          <a:prstGeom prst="rect">
            <a:avLst/>
          </a:prstGeom>
        </p:spPr>
        <p:txBody>
          <a:bodyPr vert="horz" lIns="91440" tIns="45720" rIns="91440" bIns="45720" rtlCol="0" anchor="ctr">
            <a:normAutofit/>
          </a:bodyPr>
          <a:lstStyle>
            <a:lvl1pPr>
              <a:defRPr>
                <a:latin typeface="微软雅黑" panose="020b0503020204020204" charset="-122"/>
                <a:ea typeface="微软雅黑" charset="-122"/>
              </a:defRPr>
            </a:lvl1pPr>
          </a:lstStyle>
          <a:p>
            <a:pPr fontAlgn="base"/>
            <a:fld id="{760FBDFE-C587-4B4C-A407-44438C67B59E}" type="datetimeFigureOut">
              <a:rPr lang="zh-CN" altLang="en-US" strike="noStrike" noProof="1" smtClean="0">
                <a:latin typeface="微软雅黑" panose="020b0503020204020204" charset="-122"/>
                <a:ea typeface="微软雅黑" charset="-122"/>
                <a:cs typeface="+mn-cs"/>
              </a:rPr>
              <a:pPr fontAlgn="base"/>
              <a:t>2022/4/26 Tuesday</a:t>
            </a:fld>
            <a:endParaRPr lang="zh-CN" altLang="en-US" strike="noStrike" noProof="1"/>
          </a:p>
        </p:txBody>
      </p:sp>
      <p:sp>
        <p:nvSpPr>
          <p:cNvPr id="4" name="页脚占位符 3"/>
          <p:cNvSpPr>
            <a:spLocks noGrp="1"/>
          </p:cNvSpPr>
          <p:nvPr>
            <p:ph type="ftr" sz="quarter" idx="11"/>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defRPr>
                <a:latin typeface="微软雅黑" panose="020b0503020204020204" charset="-122"/>
                <a:ea typeface="微软雅黑" charset="-122"/>
              </a:defRPr>
            </a:lvl1pPr>
          </a:lstStyle>
          <a:p>
            <a:pPr fontAlgn="base"/>
            <a:endParaRPr lang="zh-CN" altLang="en-US" strike="noStrike" noProof="1"/>
          </a:p>
        </p:txBody>
      </p:sp>
      <p:sp>
        <p:nvSpPr>
          <p:cNvPr id="5" name="灯片编号占位符 4"/>
          <p:cNvSpPr>
            <a:spLocks noGrp="1"/>
          </p:cNvSpPr>
          <p:nvPr>
            <p:ph type="sldNum" sz="quarter" idx="12"/>
            <p:custDataLst>
              <p:tags r:id="rId3"/>
            </p:custDataLst>
          </p:nvPr>
        </p:nvSpPr>
        <p:spPr>
          <a:xfrm>
            <a:off x="8610600" y="6356350"/>
            <a:ext cx="2743200" cy="365125"/>
          </a:xfrm>
          <a:prstGeom prst="rect">
            <a:avLst/>
          </a:prstGeom>
        </p:spPr>
        <p:txBody>
          <a:bodyPr vert="horz" lIns="91440" tIns="45720" rIns="91440" bIns="45720" rtlCol="0" anchor="ctr">
            <a:normAutofit/>
          </a:bodyPr>
          <a:lstStyle>
            <a:lvl1pPr>
              <a:defRPr>
                <a:latin typeface="微软雅黑" panose="020b0503020204020204" charset="-122"/>
                <a:ea typeface="微软雅黑" charset="-122"/>
              </a:defRPr>
            </a:lvl1pPr>
          </a:lstStyle>
          <a:p>
            <a:pPr fontAlgn="base"/>
            <a:fld id="{49AE70B2-8BF9-45C0-BB95-33D1B9D3A854}" type="slidenum">
              <a:rPr lang="zh-CN" altLang="en-US" strike="noStrike" noProof="1" smtClean="0">
                <a:latin typeface="微软雅黑" panose="020b0503020204020204" charset="-122"/>
                <a:ea typeface="微软雅黑" charset="-122"/>
                <a:cs typeface="+mn-cs"/>
              </a:rPr>
              <a:pPr fontAlgn="base"/>
              <a:t>0</a:t>
            </a:fld>
            <a:endParaRPr lang="zh-CN" altLang="en-US" strike="noStrike" noProof="1"/>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内容">
    <p:bg>
      <p:bgPr>
        <a:solidFill>
          <a:schemeClr val="bg2"/>
        </a:solidFill>
        <a:effectLst/>
      </p:bgPr>
    </p:bg>
    <p:spTree>
      <p:nvGrpSpPr>
        <p:cNvPr id="1" name=""/>
        <p:cNvGrpSpPr/>
        <p:nvPr/>
      </p:nvGrpSpPr>
      <p:grpSpPr>
        <a:xfrm>
          <a:off x="0" y="0"/>
          <a:ext cx="0" cy="0"/>
        </a:xfrm>
      </p:grpSpPr>
      <p:sp>
        <p:nvSpPr>
          <p:cNvPr id="6" name="矩形 5"/>
          <p:cNvSpPr/>
          <p:nvPr>
            <p:custDataLst>
              <p:tags r:id="rId1"/>
            </p:custDataLst>
          </p:nvPr>
        </p:nvSpPr>
        <p:spPr>
          <a:xfrm>
            <a:off x="309033" y="550863"/>
            <a:ext cx="11557000" cy="6054725"/>
          </a:xfrm>
          <a:prstGeom prst="rect">
            <a:avLst/>
          </a:prstGeom>
          <a:solidFill>
            <a:schemeClr val="accent3"/>
          </a:solidFill>
          <a:ln>
            <a:noFill/>
          </a:ln>
          <a:effectLst>
            <a:outerShdw blurRad="63500" sx="101000" sy="101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sp>
        <p:nvSpPr>
          <p:cNvPr id="7" name="内容占位符 6"/>
          <p:cNvSpPr>
            <a:spLocks noGrp="1"/>
          </p:cNvSpPr>
          <p:nvPr>
            <p:ph sz="quarter" idx="13"/>
          </p:nvPr>
        </p:nvSpPr>
        <p:spPr>
          <a:xfrm>
            <a:off x="838200" y="551543"/>
            <a:ext cx="10515600" cy="5558971"/>
          </a:xfrm>
        </p:spPr>
        <p:txBody>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z="1350" strike="noStrike" noProof="1"/>
              <a:t>第三级</a:t>
            </a:r>
            <a:endParaRPr lang="zh-CN" altLang="en-US" strike="noStrike" noProof="1"/>
          </a:p>
          <a:p>
            <a:pPr lvl="3" fontAlgn="auto"/>
            <a:r>
              <a:rPr lang="zh-CN" altLang="en-US" sz="1350" strike="noStrike" noProof="1"/>
              <a:t>第四级</a:t>
            </a:r>
            <a:endParaRPr lang="zh-CN" altLang="en-US" strike="noStrike" noProof="1"/>
          </a:p>
          <a:p>
            <a:pPr lvl="4" fontAlgn="auto"/>
            <a:r>
              <a:rPr lang="zh-CN" altLang="en-US" sz="1350" strike="noStrike" noProof="1"/>
              <a:t>第五级</a:t>
            </a:r>
            <a:endParaRPr lang="zh-CN" altLang="en-US" strike="noStrike" noProof="1"/>
          </a:p>
        </p:txBody>
      </p:sp>
      <p:sp>
        <p:nvSpPr>
          <p:cNvPr id="3" name="日期占位符 2"/>
          <p:cNvSpPr>
            <a:spLocks noGrp="1"/>
          </p:cNvSpPr>
          <p:nvPr>
            <p:ph type="dt" sz="half" idx="10"/>
            <p:custDataLst>
              <p:tags r:id="rId2"/>
            </p:custDataLst>
          </p:nvPr>
        </p:nvSpPr>
        <p:spPr>
          <a:xfrm>
            <a:off x="838200" y="6356350"/>
            <a:ext cx="2743200" cy="365125"/>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Times New Roman" panose="02020603050405020304" pitchFamily="18" charset="0"/>
                <a:ea typeface="宋体" panose="02010600030101010101" pitchFamily="2" charset="-122"/>
                <a:cs typeface="+mn-cs"/>
              </a:rPr>
              <a:pPr fontAlgn="base"/>
              <a:t>2022/4/26 Tuesday</a:t>
            </a:fld>
            <a:endParaRPr lang="zh-CN" altLang="en-US" strike="noStrike" noProof="1"/>
          </a:p>
        </p:txBody>
      </p:sp>
      <p:sp>
        <p:nvSpPr>
          <p:cNvPr id="4" name="页脚占位符 3"/>
          <p:cNvSpPr>
            <a:spLocks noGrp="1"/>
          </p:cNvSpPr>
          <p:nvPr>
            <p:ph type="ftr" sz="quarter" idx="11"/>
            <p:custDataLst>
              <p:tags r:id="rId3"/>
            </p:custDataLst>
          </p:nvPr>
        </p:nvSpPr>
        <p:spPr>
          <a:xfrm>
            <a:off x="4038600" y="6356350"/>
            <a:ext cx="4114800" cy="365125"/>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a:xfrm>
            <a:off x="8610600" y="6356350"/>
            <a:ext cx="2743200" cy="365125"/>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Times New Roman" panose="02020603050405020304" pitchFamily="18" charset="0"/>
                <a:ea typeface="宋体" panose="02010600030101010101" pitchFamily="2" charset="-122"/>
                <a:cs typeface="+mn-cs"/>
              </a:rPr>
              <a:pPr fontAlgn="base"/>
              <a:t>0</a:t>
            </a:fld>
            <a:endParaRPr lang="zh-CN" altLang="en-US" strike="noStrike" noProof="1"/>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bl">
  <p:cSld name="标题和表格">
    <p:spTree>
      <p:nvGrpSpPr>
        <p:cNvPr id="1" name=""/>
        <p:cNvGrpSpPr/>
        <p:nvPr/>
      </p:nvGrpSpPr>
      <p:grpSpPr>
        <a:xfrm>
          <a:off x="0" y="0"/>
          <a:ext cx="0" cy="0"/>
        </a:xfrm>
      </p:grpSpPr>
      <p:sp>
        <p:nvSpPr>
          <p:cNvPr id="2" name="标题 1"/>
          <p:cNvSpPr>
            <a:spLocks noGrp="1"/>
          </p:cNvSpPr>
          <p:nvPr>
            <p:ph type="title"/>
          </p:nvPr>
        </p:nvSpPr>
        <p:spPr>
          <a:xfrm>
            <a:off x="609600" y="228600"/>
            <a:ext cx="109728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609600" y="1600200"/>
            <a:ext cx="10972800" cy="4495800"/>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tx2"/>
              </a:buClr>
              <a:buSzTx/>
              <a:buFontTx/>
              <a:buChar char="•"/>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CBBC2183-0A61-4B31-9870-1D2E7BE538CD}" type="datetime1">
              <a:rPr kumimoji="0" lang="zh-CN" altLang="en-US" sz="1200" b="0" i="0" u="none" strike="noStrike" kern="120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pPr marL="0" marR="0" lvl="0" indent="0" algn="l" defTabSz="914400" rtl="0" eaLnBrk="1" fontAlgn="base" latinLnBrk="0" hangingPunct="1">
                <a:lnSpc>
                  <a:spcPct val="100000"/>
                </a:lnSpc>
                <a:spcBef>
                  <a:spcPct val="0"/>
                </a:spcBef>
                <a:spcAft>
                  <a:spcPct val="0"/>
                </a:spcAft>
                <a:buClrTx/>
                <a:buSzTx/>
                <a:buFontTx/>
                <a:buNone/>
                <a:defRPr/>
              </a:pPr>
              <a:t>2022/4/26 Tuesday</a:t>
            </a:fld>
            <a:endParaRPr kumimoji="0" lang="en-US" altLang="zh-CN" sz="1200" b="0" i="0" u="none" strike="noStrike" kern="120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lnSpc>
                <a:spcPct val="100000"/>
              </a:lnSpc>
            </a:pPr>
            <a:fld id="{9A0DB2DC-4C9A-4742-B13C-FB6460FD3503}" type="slidenum">
              <a:rPr lang="en-US" altLang="zh-CN">
                <a:effectLst>
                  <a:outerShdw blurRad="38100" dist="38100" dir="2700000">
                    <a:srgbClr val="000000"/>
                  </a:outerShdw>
                </a:effectLst>
              </a:rPr>
              <a:pPr lvl="0" eaLnBrk="1" hangingPunct="1">
                <a:lnSpc>
                  <a:spcPct val="100000"/>
                </a:lnSpc>
              </a:pPr>
              <a:t>‹#›</a:t>
            </a:fld>
            <a:endParaRPr lang="en-US" altLang="zh-CN">
              <a:effectLst>
                <a:outerShdw blurRad="38100" dist="38100" dir="2700000">
                  <a:srgbClr val="000000"/>
                </a:outerShdw>
              </a:effectLst>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tx2"/>
        </a:solidFill>
        <a:effectLst/>
      </p:bgPr>
    </p:bg>
    <p:spTree>
      <p:nvGrpSpPr>
        <p:cNvPr id="1" name=""/>
        <p:cNvGrpSpPr/>
        <p:nvPr/>
      </p:nvGrpSpPr>
      <p:grpSpPr>
        <a:xfrm>
          <a:off x="0" y="0"/>
          <a:ext cx="0" cy="0"/>
        </a:xfrm>
      </p:grpSpPr>
      <p:pic>
        <p:nvPicPr>
          <p:cNvPr id="7" name="图片 6"/>
          <p:cNvPicPr/>
          <p:nvPr userDrawn="1">
            <p:custDataLst>
              <p:tags r:id="rId2"/>
            </p:custDataLst>
          </p:nvPr>
        </p:nvPicPr>
        <p:blipFill>
          <a:blip r:embed="rId1">
            <a:extLst>
              <a:ext uri="{28A0092B-C50C-407E-A947-70E740481C1C}">
                <a14:useLocalDpi xmlns="" xmlns:a14="http://schemas.microsoft.com/office/drawing/2010/main" val="0"/>
              </a:ext>
            </a:extLst>
          </a:blip>
          <a:stretch>
            <a:fillRect/>
          </a:stretch>
        </p:blipFill>
        <p:spPr>
          <a:xfrm>
            <a:off x="4064000" y="0"/>
            <a:ext cx="4064000" cy="2033803"/>
          </a:xfrm>
          <a:prstGeom prst="rect">
            <a:avLst/>
          </a:prstGeom>
        </p:spPr>
      </p:pic>
      <p:sp>
        <p:nvSpPr>
          <p:cNvPr id="4" name="日期占位符 3"/>
          <p:cNvSpPr>
            <a:spLocks noGrp="1"/>
          </p:cNvSpPr>
          <p:nvPr>
            <p:ph type="dt" sz="half" idx="10"/>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2022/4/26 Tuesday</a:t>
            </a:fld>
            <a:endParaRPr lang="zh-CN" altLang="en-US"/>
          </a:p>
        </p:txBody>
      </p:sp>
      <p:sp>
        <p:nvSpPr>
          <p:cNvPr id="5" name="页脚占位符 4"/>
          <p:cNvSpPr>
            <a:spLocks noGrp="1"/>
          </p:cNvSpPr>
          <p:nvPr>
            <p:ph type="ftr" sz="quarter" idx="11"/>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3" name="标题 2"/>
          <p:cNvSpPr>
            <a:spLocks noGrp="1"/>
          </p:cNvSpPr>
          <p:nvPr>
            <p:ph type="ctrTitle" idx="14" hasCustomPrompt="1"/>
            <p:custDataLst>
              <p:tags r:id="rId6"/>
            </p:custDataLst>
          </p:nvPr>
        </p:nvSpPr>
        <p:spPr>
          <a:xfrm>
            <a:off x="4702175" y="3579178"/>
            <a:ext cx="4536440" cy="8356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ct val="0"/>
              </a:spcAft>
              <a:buClrTx/>
              <a:buSzPts val="4000"/>
              <a:buFont typeface="Arial" panose="020b0604020202020204" pitchFamily="34" charset="0"/>
              <a:buNone/>
              <a:defRPr sz="4000" b="0" spc="400">
                <a:solidFill>
                  <a:schemeClr val="tx1"/>
                </a:solidFill>
                <a:latin typeface="Arial" panose="020b0604020202020204" pitchFamily="34" charset="0"/>
                <a:ea typeface="汉仪尚巍手书W"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7"/>
            </p:custDataLst>
          </p:nvPr>
        </p:nvSpPr>
        <p:spPr>
          <a:xfrm>
            <a:off x="4702175" y="4618039"/>
            <a:ext cx="4536440" cy="321945"/>
          </a:xfrm>
        </p:spPr>
        <p:txBody>
          <a:bodyPr vert="horz" wrap="square" lIns="0" tIns="0" rIns="0" bIns="0" anchor="t" anchorCtr="0">
            <a:normAutofit/>
          </a:bodyPr>
          <a:lstStyle>
            <a:lvl1pPr marL="0" marR="0" indent="0" algn="l" defTabSz="914400" rtl="0" eaLnBrk="1" fontAlgn="auto" latinLnBrk="0" hangingPunct="1">
              <a:lnSpc>
                <a:spcPct val="100000"/>
              </a:lnSpc>
              <a:spcBef>
                <a:spcPct val="0"/>
              </a:spcBef>
              <a:spcAft>
                <a:spcPct val="0"/>
              </a:spcAft>
              <a:buClrTx/>
              <a:buSzPts val="1800"/>
              <a:buFont typeface="Arial" panose="020b0604020202020204" pitchFamily="34" charset="0"/>
              <a:buNone/>
              <a:defRPr sz="1800" b="0" spc="200">
                <a:solidFill>
                  <a:schemeClr val="tx1"/>
                </a:solidFill>
                <a:latin typeface="Arial" panose="020b0604020202020204" pitchFamily="34" charset="0"/>
                <a:ea typeface="隶书" panose="02010509060101010101" pitchFamily="49"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2"/>
            </p:custDataLst>
          </p:nvPr>
        </p:nvPicPr>
        <p:blipFill>
          <a:blip r:embed="rId1">
            <a:extLst>
              <a:ext uri="{28A0092B-C50C-407E-A947-70E740481C1C}">
                <a14:useLocalDpi xmlns=""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3">
            <a:extLst>
              <a:ext uri="{28A0092B-C50C-407E-A947-70E740481C1C}">
                <a14:useLocalDpi xmlns=""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6"/>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7"/>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隶书" panose="02010509060101010101" pitchFamily="49" charset="-122"/>
              </a:defRPr>
            </a:lvl1pPr>
            <a:lvl2pPr eaLnBrk="1" fontAlgn="auto" latinLnBrk="0" hangingPunct="1">
              <a:defRPr sz="1600">
                <a:solidFill>
                  <a:schemeClr val="tx1"/>
                </a:solidFill>
                <a:latin typeface="Arial" panose="020b0604020202020204" pitchFamily="34" charset="0"/>
                <a:ea typeface="隶书" panose="02010509060101010101" pitchFamily="49" charset="-122"/>
              </a:defRPr>
            </a:lvl2pPr>
            <a:lvl3pPr eaLnBrk="1" fontAlgn="auto" latinLnBrk="0" hangingPunct="1">
              <a:defRPr sz="1600">
                <a:solidFill>
                  <a:schemeClr val="tx1"/>
                </a:solidFill>
                <a:latin typeface="Arial" panose="020b0604020202020204" pitchFamily="34" charset="0"/>
                <a:ea typeface="隶书" panose="02010509060101010101" pitchFamily="49" charset="-122"/>
              </a:defRPr>
            </a:lvl3pPr>
            <a:lvl4pPr eaLnBrk="1" fontAlgn="auto" latinLnBrk="0" hangingPunct="1">
              <a:defRPr sz="1600">
                <a:solidFill>
                  <a:schemeClr val="tx1"/>
                </a:solidFill>
                <a:latin typeface="Arial" panose="020b0604020202020204" pitchFamily="34" charset="0"/>
                <a:ea typeface="隶书" panose="02010509060101010101" pitchFamily="49" charset="-122"/>
              </a:defRPr>
            </a:lvl4pPr>
            <a:lvl5pPr eaLnBrk="1" fontAlgn="auto" latinLnBrk="0" hangingPunct="1">
              <a:defRPr sz="160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2022/4/26 Tuesday</a:t>
            </a:fld>
            <a:endParaRPr lang="zh-CN" altLang="en-US"/>
          </a:p>
        </p:txBody>
      </p:sp>
      <p:sp>
        <p:nvSpPr>
          <p:cNvPr id="6" name="页脚占位符 5"/>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pic>
        <p:nvPicPr>
          <p:cNvPr id="11" name="图片 10"/>
          <p:cNvPicPr/>
          <p:nvPr userDrawn="1">
            <p:custDataLst>
              <p:tags r:id="rId2"/>
            </p:custDataLst>
          </p:nvPr>
        </p:nvPicPr>
        <p:blipFill>
          <a:blip r:embed="rId1">
            <a:extLst>
              <a:ext uri="{28A0092B-C50C-407E-A947-70E740481C1C}">
                <a14:useLocalDpi xmlns="" xmlns:a14="http://schemas.microsoft.com/office/drawing/2010/main" val="0"/>
              </a:ext>
            </a:extLst>
          </a:blip>
          <a:stretch>
            <a:fillRect/>
          </a:stretch>
        </p:blipFill>
        <p:spPr>
          <a:xfrm>
            <a:off x="0" y="0"/>
            <a:ext cx="720090" cy="720090"/>
          </a:xfrm>
          <a:prstGeom prst="rect">
            <a:avLst/>
          </a:prstGeom>
        </p:spPr>
      </p:pic>
      <p:pic>
        <p:nvPicPr>
          <p:cNvPr id="10" name="图片 9"/>
          <p:cNvPicPr/>
          <p:nvPr userDrawn="1">
            <p:custDataLst>
              <p:tags r:id="rId4"/>
            </p:custDataLst>
          </p:nvPr>
        </p:nvPicPr>
        <p:blipFill>
          <a:blip r:embed="rId3">
            <a:extLst>
              <a:ext uri="{28A0092B-C50C-407E-A947-70E740481C1C}">
                <a14:useLocalDpi xmlns=""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6"/>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7"/>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8"/>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9"/>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2022/4/26 Tuesday</a:t>
            </a:fld>
            <a:endParaRPr lang="zh-CN" altLang="en-US"/>
          </a:p>
        </p:txBody>
      </p:sp>
      <p:sp>
        <p:nvSpPr>
          <p:cNvPr id="8" name="页脚占位符 7"/>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9" name="灯片编号占位符 8"/>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pic>
        <p:nvPicPr>
          <p:cNvPr id="6" name="图片 5"/>
          <p:cNvPicPr/>
          <p:nvPr userDrawn="1">
            <p:custDataLst>
              <p:tags r:id="rId2"/>
            </p:custDataLst>
          </p:nvPr>
        </p:nvPicPr>
        <p:blipFill>
          <a:blip r:embed="rId1">
            <a:extLst>
              <a:ext uri="{28A0092B-C50C-407E-A947-70E740481C1C}">
                <a14:useLocalDpi xmlns="" xmlns:a14="http://schemas.microsoft.com/office/drawing/2010/main" val="0"/>
              </a:ext>
            </a:extLst>
          </a:blip>
          <a:stretch>
            <a:fillRect/>
          </a:stretch>
        </p:blipFill>
        <p:spPr>
          <a:xfrm>
            <a:off x="0" y="1397000"/>
            <a:ext cx="2030197" cy="4064000"/>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2022/4/26 Tuesday</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2022/4/26 Tuesday</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2"/>
            </p:custDataLst>
          </p:nvPr>
        </p:nvPicPr>
        <p:blipFill>
          <a:blip r:embed="rId1">
            <a:extLst>
              <a:ext uri="{28A0092B-C50C-407E-A947-70E740481C1C}">
                <a14:useLocalDpi xmlns=""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3">
            <a:extLst>
              <a:ext uri="{28A0092B-C50C-407E-A947-70E740481C1C}">
                <a14:useLocalDpi xmlns=""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5"/>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6"/>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charset="-122"/>
                <a:ea typeface="微软雅黑"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7"/>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9EFD9D74-47D9-4702-A33C-335B63B48DBF}" type="datetimeFigureOut">
              <a:rPr lang="zh-CN" altLang="en-US" smtClean="0"/>
              <a:t>2022/4/26 Tuesday</a:t>
            </a:fld>
            <a:endParaRPr lang="zh-CN" altLang="en-US"/>
          </a:p>
        </p:txBody>
      </p:sp>
      <p:sp>
        <p:nvSpPr>
          <p:cNvPr id="6" name="页脚占位符 5"/>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2"/>
            </p:custDataLst>
          </p:nvPr>
        </p:nvPicPr>
        <p:blipFill>
          <a:blip r:embed="rId1">
            <a:extLst>
              <a:ext uri="{28A0092B-C50C-407E-A947-70E740481C1C}">
                <a14:useLocalDpi xmlns="" xmlns:a14="http://schemas.microsoft.com/office/drawing/2010/main" val="0"/>
              </a:ext>
            </a:extLst>
          </a:blip>
          <a:stretch>
            <a:fillRect/>
          </a:stretch>
        </p:blipFill>
        <p:spPr>
          <a:xfrm>
            <a:off x="0" y="0"/>
            <a:ext cx="720090" cy="720090"/>
          </a:xfrm>
          <a:prstGeom prst="rect">
            <a:avLst/>
          </a:prstGeom>
        </p:spPr>
      </p:pic>
      <p:pic>
        <p:nvPicPr>
          <p:cNvPr id="7" name="图片 6"/>
          <p:cNvPicPr/>
          <p:nvPr userDrawn="1">
            <p:custDataLst>
              <p:tags r:id="rId4"/>
            </p:custDataLst>
          </p:nvPr>
        </p:nvPicPr>
        <p:blipFill>
          <a:blip r:embed="rId3">
            <a:extLst>
              <a:ext uri="{28A0092B-C50C-407E-A947-70E740481C1C}">
                <a14:useLocalDpi xmlns="" xmlns:a14="http://schemas.microsoft.com/office/drawing/2010/main" val="0"/>
              </a:ext>
            </a:extLst>
          </a:blip>
          <a:stretch>
            <a:fillRect/>
          </a:stretch>
        </p:blipFill>
        <p:spPr>
          <a:xfrm>
            <a:off x="11471910" y="0"/>
            <a:ext cx="720090" cy="720090"/>
          </a:xfrm>
          <a:prstGeom prst="rect">
            <a:avLst/>
          </a:prstGeom>
        </p:spPr>
      </p:pic>
      <p:sp>
        <p:nvSpPr>
          <p:cNvPr id="2" name="竖排标题 1"/>
          <p:cNvSpPr>
            <a:spLocks noGrp="1"/>
          </p:cNvSpPr>
          <p:nvPr>
            <p:ph type="title" orient="vert"/>
            <p:custDataLst>
              <p:tags r:id="rId5"/>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6"/>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隶书" panose="02010509060101010101" pitchFamily="49" charset="-122"/>
              </a:defRPr>
            </a:lvl1pPr>
            <a:lvl2pPr indent="0" eaLnBrk="1" fontAlgn="auto" latinLnBrk="0" hangingPunct="1">
              <a:defRPr>
                <a:solidFill>
                  <a:schemeClr val="tx1"/>
                </a:solidFill>
                <a:latin typeface="Arial" panose="020b0604020202020204" pitchFamily="34" charset="0"/>
                <a:ea typeface="隶书" panose="02010509060101010101" pitchFamily="49" charset="-122"/>
              </a:defRPr>
            </a:lvl2pPr>
            <a:lvl3pPr indent="0" eaLnBrk="1" fontAlgn="auto" latinLnBrk="0" hangingPunct="1">
              <a:defRPr>
                <a:solidFill>
                  <a:schemeClr val="tx1"/>
                </a:solidFill>
                <a:latin typeface="Arial" panose="020b0604020202020204" pitchFamily="34" charset="0"/>
                <a:ea typeface="隶书" panose="02010509060101010101" pitchFamily="49" charset="-122"/>
              </a:defRPr>
            </a:lvl3pPr>
            <a:lvl4pPr indent="0" eaLnBrk="1" fontAlgn="auto" latinLnBrk="0" hangingPunct="1">
              <a:defRPr>
                <a:solidFill>
                  <a:schemeClr val="tx1"/>
                </a:solidFill>
                <a:latin typeface="Arial" panose="020b0604020202020204" pitchFamily="34" charset="0"/>
                <a:ea typeface="隶书" panose="02010509060101010101" pitchFamily="49" charset="-122"/>
              </a:defRPr>
            </a:lvl4pPr>
            <a:lvl5pPr indent="0" eaLnBrk="1" fontAlgn="auto" latinLnBrk="0" hangingPunct="1">
              <a:defRPr>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2022/4/26 Tuesday</a:t>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tags" Target="../tags/tag150.xml" /><Relationship Id="rId24" Type="http://schemas.openxmlformats.org/officeDocument/2006/relationships/tags" Target="../tags/tag151.xml" /><Relationship Id="rId25" Type="http://schemas.openxmlformats.org/officeDocument/2006/relationships/tags" Target="../tags/tag152.xml" /><Relationship Id="rId26" Type="http://schemas.openxmlformats.org/officeDocument/2006/relationships/tags" Target="../tags/tag153.xml" /><Relationship Id="rId27" Type="http://schemas.openxmlformats.org/officeDocument/2006/relationships/tags" Target="../tags/tag154.xml" /><Relationship Id="rId28" Type="http://schemas.openxmlformats.org/officeDocument/2006/relationships/tags" Target="../tags/tag155.xml" /><Relationship Id="rId29" Type="http://schemas.openxmlformats.org/officeDocument/2006/relationships/image" Target="file:///D:\qq&#25991;&#20214;\712321467\Image\C2C\Image2\%7b75232B38-A165-1FB7-499C-2E1C792CACB5%7d.png" TargetMode="External" /><Relationship Id="rId3" Type="http://schemas.openxmlformats.org/officeDocument/2006/relationships/slideLayout" Target="../slideLayouts/slideLayout3.xml" /><Relationship Id="rId30" Type="http://schemas.openxmlformats.org/officeDocument/2006/relationships/image" Target="../media/image10.png" /><Relationship Id="rId31" Type="http://schemas.openxmlformats.org/officeDocument/2006/relationships/theme" Target="../theme/theme1.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23"/>
            </p:custDataLst>
          </p:nvPr>
        </p:nvSpPr>
        <p:spPr>
          <a:xfrm>
            <a:off x="669882" y="443230"/>
            <a:ext cx="10852237" cy="441964"/>
          </a:xfrm>
          <a:prstGeom prst="rect">
            <a:avLst/>
          </a:prstGeom>
        </p:spPr>
        <p:txBody>
          <a:bodyPr vert="horz" wrap="square" lIns="90170" tIns="46990" rIns="90170" bIns="46990" rtlCol="0" anchor="ctr" anchorCtr="0">
            <a:normAutofit fontScale="90000"/>
          </a:bodyPr>
          <a:lstStyle/>
          <a:p>
            <a:r>
              <a:rPr lang="zh-CN" altLang="en-US"/>
              <a:t>单击此处编辑母版标题样式</a:t>
            </a:r>
          </a:p>
        </p:txBody>
      </p:sp>
      <p:sp>
        <p:nvSpPr>
          <p:cNvPr id="3" name="文本占位符 2"/>
          <p:cNvSpPr>
            <a:spLocks noGrp="1"/>
          </p:cNvSpPr>
          <p:nvPr>
            <p:ph type="body" idx="1"/>
            <p:custDataLst>
              <p:tags r:id="rId24"/>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p>
          <a:p>
            <a:pPr lvl="0"/>
            <a:r>
              <a:rPr lang="zh-CN" altLang="en-US"/>
              <a:t>第二级</a:t>
            </a:r>
          </a:p>
          <a:p>
            <a:pPr lvl="0"/>
            <a:r>
              <a:rPr lang="zh-CN" altLang="en-US"/>
              <a:t>第三级</a:t>
            </a:r>
          </a:p>
          <a:p>
            <a:pPr lvl="0"/>
            <a:r>
              <a:rPr lang="zh-CN" altLang="en-US"/>
              <a:t>第四级</a:t>
            </a:r>
          </a:p>
          <a:p>
            <a:pPr lvl="0"/>
            <a:r>
              <a:rPr lang="zh-CN" altLang="en-US"/>
              <a:t>第五级</a:t>
            </a:r>
          </a:p>
        </p:txBody>
      </p:sp>
      <p:sp>
        <p:nvSpPr>
          <p:cNvPr id="4" name="日期占位符 3"/>
          <p:cNvSpPr>
            <a:spLocks noGrp="1"/>
          </p:cNvSpPr>
          <p:nvPr>
            <p:ph type="dt" sz="half" idx="2"/>
            <p:custDataLst>
              <p:tags r:id="rId25"/>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隶书" panose="02010509060101010101" pitchFamily="49" charset="-122"/>
              </a:defRPr>
            </a:lvl1pPr>
          </a:lstStyle>
          <a:p>
            <a:fld id="{4F6D561D-DA72-44C7-8014-5DE69CE10B91}" type="datetimeFigureOut">
              <a:rPr lang="zh-CN" altLang="en-US" smtClean="0"/>
              <a:t>2022/4/26 Tuesday</a:t>
            </a:fld>
            <a:endParaRPr lang="zh-CN" altLang="en-US" smtClean="0"/>
          </a:p>
        </p:txBody>
      </p:sp>
      <p:sp>
        <p:nvSpPr>
          <p:cNvPr id="5" name="页脚占位符 4"/>
          <p:cNvSpPr>
            <a:spLocks noGrp="1"/>
          </p:cNvSpPr>
          <p:nvPr>
            <p:ph type="ftr" sz="quarter" idx="3"/>
            <p:custDataLst>
              <p:tags r:id="rId26"/>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4"/>
            <p:custDataLst>
              <p:tags r:id="rId27"/>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隶书" panose="02010509060101010101" pitchFamily="49" charset="-122"/>
              </a:defRPr>
            </a:lvl1pPr>
          </a:lstStyle>
          <a:p>
            <a:fld id="{7388BADB-D976-45F7-BDAC-E6C32D07849D}" type="slidenum">
              <a:rPr lang="zh-CN" altLang="en-US" smtClean="0"/>
              <a:t>0</a:t>
            </a:fld>
            <a:endParaRPr lang="zh-CN" altLang="en-US" smtClean="0"/>
          </a:p>
        </p:txBody>
      </p:sp>
      <p:sp>
        <p:nvSpPr>
          <p:cNvPr id="7" name="KSO_TEMPLATE" hidden="1"/>
          <p:cNvSpPr/>
          <p:nvPr userDrawn="1">
            <p:custDataLst>
              <p:tags r:id="rId28"/>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endParaRPr>
          </a:p>
        </p:txBody>
      </p:sp>
      <p:pic>
        <p:nvPicPr>
          <p:cNvPr id="8" name="图片 1073743875" descr="学科网 zxxk.com"/>
          <p:cNvPicPr>
            <a:picLocks noChangeAspect="1"/>
          </p:cNvPicPr>
          <p:nvPr/>
        </p:nvPicPr>
        <p:blipFill>
          <a:blip r:embed="rId30" r:link="rId29"/>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 id="2147483666" r:id="rId19"/>
    <p:sldLayoutId id="2147483670" r:id="rId20"/>
    <p:sldLayoutId id="2147483671" r:id="rId21"/>
    <p:sldLayoutId id="2147483691" r:id="rId22"/>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image" Target="../media/image11.png" /><Relationship Id="rId4" Type="http://schemas.openxmlformats.org/officeDocument/2006/relationships/image" Target="../media/image1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0.xml" /><Relationship Id="rId3" Type="http://schemas.openxmlformats.org/officeDocument/2006/relationships/image" Target="../media/image15.jpeg" /><Relationship Id="rId4" Type="http://schemas.openxmlformats.org/officeDocument/2006/relationships/image" Target="../media/image18.jpeg" /><Relationship Id="rId5" Type="http://schemas.openxmlformats.org/officeDocument/2006/relationships/tags" Target="../tags/tag15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1.xml" /><Relationship Id="rId3" Type="http://schemas.openxmlformats.org/officeDocument/2006/relationships/image" Target="../media/image15.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 Id="rId3" Type="http://schemas.openxmlformats.org/officeDocument/2006/relationships/image" Target="../media/image13.png" /><Relationship Id="rId4" Type="http://schemas.openxmlformats.org/officeDocument/2006/relationships/image" Target="../media/image14.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3.xml" /><Relationship Id="rId3" Type="http://schemas.openxmlformats.org/officeDocument/2006/relationships/image" Target="../media/image13.png" /><Relationship Id="rId4" Type="http://schemas.openxmlformats.org/officeDocument/2006/relationships/image" Target="../media/image14.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4.xml" /><Relationship Id="rId3" Type="http://schemas.openxmlformats.org/officeDocument/2006/relationships/image" Target="../media/image13.png" /><Relationship Id="rId4" Type="http://schemas.openxmlformats.org/officeDocument/2006/relationships/image" Target="../media/image14.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5.xml" /><Relationship Id="rId3" Type="http://schemas.openxmlformats.org/officeDocument/2006/relationships/image" Target="../media/image13.png" /><Relationship Id="rId4" Type="http://schemas.openxmlformats.org/officeDocument/2006/relationships/image" Target="../media/image14.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6.xml" /><Relationship Id="rId3" Type="http://schemas.openxmlformats.org/officeDocument/2006/relationships/image" Target="../media/image13.png" /><Relationship Id="rId4" Type="http://schemas.openxmlformats.org/officeDocument/2006/relationships/image" Target="../media/image14.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7.xml" /><Relationship Id="rId3" Type="http://schemas.openxmlformats.org/officeDocument/2006/relationships/image" Target="../media/image13.png" /><Relationship Id="rId4" Type="http://schemas.openxmlformats.org/officeDocument/2006/relationships/image" Target="../media/image14.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8.xml" /><Relationship Id="rId3" Type="http://schemas.openxmlformats.org/officeDocument/2006/relationships/image" Target="../media/image15.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9.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13.png" /><Relationship Id="rId4" Type="http://schemas.openxmlformats.org/officeDocument/2006/relationships/image" Target="../media/image14.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0.png" /><Relationship Id="rId3" Type="http://schemas.openxmlformats.org/officeDocument/2006/relationships/tags" Target="../tags/tag158.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9.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 Id="rId3" Type="http://schemas.openxmlformats.org/officeDocument/2006/relationships/image" Target="../media/image15.jpeg" /><Relationship Id="rId4" Type="http://schemas.openxmlformats.org/officeDocument/2006/relationships/hyperlink" Target="https://baike.baidu.com/item/%E8%AF%97%E8%AE%BA" TargetMode="Externa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image" Target="../media/image19.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2.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9.xml" /><Relationship Id="rId3" Type="http://schemas.openxmlformats.org/officeDocument/2006/relationships/image" Target="../media/image13.png" /><Relationship Id="rId4" Type="http://schemas.openxmlformats.org/officeDocument/2006/relationships/image" Target="../media/image14.png" /><Relationship Id="rId5" Type="http://schemas.openxmlformats.org/officeDocument/2006/relationships/image" Target="../media/image2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4.xml" /><Relationship Id="rId3" Type="http://schemas.openxmlformats.org/officeDocument/2006/relationships/image" Target="../media/image15.jpeg" /><Relationship Id="rId4" Type="http://schemas.openxmlformats.org/officeDocument/2006/relationships/image" Target="../media/image16.jpeg" /><Relationship Id="rId5" Type="http://schemas.openxmlformats.org/officeDocument/2006/relationships/tags" Target="../tags/tag15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xml" /><Relationship Id="rId3" Type="http://schemas.openxmlformats.org/officeDocument/2006/relationships/image" Target="../media/image15.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image" Target="../media/image13.png" /><Relationship Id="rId4" Type="http://schemas.openxmlformats.org/officeDocument/2006/relationships/image" Target="../media/image14.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image" Target="../media/image13.png" /><Relationship Id="rId4" Type="http://schemas.openxmlformats.org/officeDocument/2006/relationships/image" Target="../media/image14.png" /><Relationship Id="rId5" Type="http://schemas.openxmlformats.org/officeDocument/2006/relationships/image" Target="../media/image17.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13.png" /><Relationship Id="rId4" Type="http://schemas.openxmlformats.org/officeDocument/2006/relationships/image" Target="../media/image14.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9.xml" /><Relationship Id="rId3" Type="http://schemas.openxmlformats.org/officeDocument/2006/relationships/image" Target="../media/image15.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3794" name="图片 5"/>
          <p:cNvPicPr>
            <a:picLocks noChangeAspect="1" noChangeArrowheads="1"/>
          </p:cNvPicPr>
          <p:nvPr/>
        </p:nvPicPr>
        <p:blipFill>
          <a:blip r:embed="rId3"/>
          <a:stretch>
            <a:fillRect/>
          </a:stretch>
        </p:blipFill>
        <p:spPr bwMode="auto">
          <a:xfrm>
            <a:off x="412751" y="2247901"/>
            <a:ext cx="11366500" cy="1190625"/>
          </a:xfrm>
          <a:prstGeom prst="rect">
            <a:avLst/>
          </a:prstGeom>
          <a:noFill/>
          <a:ln w="9525">
            <a:noFill/>
            <a:miter lim="800000"/>
          </a:ln>
        </p:spPr>
      </p:pic>
      <p:sp>
        <p:nvSpPr>
          <p:cNvPr id="6" name="矩形 5">
            <a:extLst>
              <a:ext uri="{FF2B5EF4-FFF2-40B4-BE49-F238E27FC236}"/>
            </a:extLst>
          </p:cNvPr>
          <p:cNvSpPr/>
          <p:nvPr/>
        </p:nvSpPr>
        <p:spPr>
          <a:xfrm>
            <a:off x="7065291" y="198765"/>
            <a:ext cx="4751851" cy="523220"/>
          </a:xfrm>
          <a:prstGeom prst="rect">
            <a:avLst/>
          </a:prstGeom>
          <a:noFill/>
        </p:spPr>
        <p:txBody>
          <a:bodyPr>
            <a:spAutoFit/>
          </a:bodyPr>
          <a:lstStyle/>
          <a:p>
            <a:pPr algn="ctr" fontAlgn="auto">
              <a:spcBef>
                <a:spcPct val="0"/>
              </a:spcBef>
              <a:spcAft>
                <a:spcPct val="0"/>
              </a:spcAft>
              <a:defRPr/>
            </a:pPr>
            <a:r>
              <a:rPr lang="zh-CN" altLang="en-US" sz="2800" b="1" smtClean="0">
                <a:ln w="13462">
                  <a:solidFill>
                    <a:schemeClr val="bg1"/>
                  </a:solidFill>
                  <a:prstDash val="solid"/>
                </a:ln>
                <a:solidFill>
                  <a:srgbClr val="FF0000"/>
                </a:solidFill>
                <a:latin typeface="仿宋" panose="02010609060101010101" pitchFamily="49" charset="-122"/>
                <a:ea typeface="仿宋" panose="02010609060101010101" pitchFamily="49" charset="-122"/>
              </a:rPr>
              <a:t>“健</a:t>
            </a:r>
            <a:r>
              <a:rPr lang="en-US" altLang="zh-CN" sz="2800" b="1">
                <a:ln w="13462">
                  <a:solidFill>
                    <a:schemeClr val="bg1"/>
                  </a:solidFill>
                  <a:prstDash val="solid"/>
                </a:ln>
                <a:solidFill>
                  <a:srgbClr val="FF0000"/>
                </a:solidFill>
                <a:latin typeface="仿宋" panose="02010609060101010101" pitchFamily="49" charset="-122"/>
                <a:ea typeface="仿宋" panose="02010609060101010101" pitchFamily="49" charset="-122"/>
              </a:rPr>
              <a:t>·</a:t>
            </a:r>
            <a:r>
              <a:rPr lang="zh-CN" altLang="en-US" sz="2800" b="1">
                <a:ln w="13462">
                  <a:solidFill>
                    <a:schemeClr val="bg1"/>
                  </a:solidFill>
                  <a:prstDash val="solid"/>
                </a:ln>
                <a:solidFill>
                  <a:srgbClr val="FF0000"/>
                </a:solidFill>
                <a:latin typeface="仿宋" panose="02010609060101010101" pitchFamily="49" charset="-122"/>
                <a:ea typeface="仿宋" panose="02010609060101010101" pitchFamily="49" charset="-122"/>
              </a:rPr>
              <a:t>实”课堂</a:t>
            </a:r>
          </a:p>
        </p:txBody>
      </p:sp>
      <p:pic>
        <p:nvPicPr>
          <p:cNvPr id="33797" name="图片 2"/>
          <p:cNvPicPr>
            <a:picLocks noChangeAspect="1"/>
          </p:cNvPicPr>
          <p:nvPr/>
        </p:nvPicPr>
        <p:blipFill>
          <a:blip r:embed="rId4"/>
          <a:stretch>
            <a:fillRect/>
          </a:stretch>
        </p:blipFill>
        <p:spPr bwMode="auto">
          <a:xfrm>
            <a:off x="412751" y="260350"/>
            <a:ext cx="1663700" cy="523875"/>
          </a:xfrm>
          <a:prstGeom prst="rect">
            <a:avLst/>
          </a:prstGeom>
          <a:noFill/>
          <a:ln w="9525">
            <a:noFill/>
            <a:miter lim="800000"/>
          </a:ln>
        </p:spPr>
      </p:pic>
      <p:sp>
        <p:nvSpPr>
          <p:cNvPr id="33798" name="文本框 3"/>
          <p:cNvSpPr txBox="1">
            <a:spLocks noChangeArrowheads="1"/>
          </p:cNvSpPr>
          <p:nvPr/>
        </p:nvSpPr>
        <p:spPr bwMode="auto">
          <a:xfrm>
            <a:off x="1100667" y="260350"/>
            <a:ext cx="975784" cy="400050"/>
          </a:xfrm>
          <a:prstGeom prst="rect">
            <a:avLst/>
          </a:prstGeom>
          <a:noFill/>
          <a:ln w="9525">
            <a:noFill/>
            <a:miter lim="800000"/>
          </a:ln>
        </p:spPr>
        <p:txBody>
          <a:bodyPr>
            <a:spAutoFit/>
          </a:bodyPr>
          <a:lstStyle/>
          <a:p>
            <a:r>
              <a:rPr lang="zh-CN" altLang="en-US" sz="2000">
                <a:solidFill>
                  <a:schemeClr val="tx1"/>
                </a:solidFill>
                <a:latin typeface="黑体" pitchFamily="49" charset="-122"/>
                <a:ea typeface="黑体" pitchFamily="49" charset="-122"/>
              </a:rPr>
              <a:t>语文</a:t>
            </a:r>
          </a:p>
        </p:txBody>
      </p:sp>
      <p:sp>
        <p:nvSpPr>
          <p:cNvPr id="33799" name="TextBox 1"/>
          <p:cNvSpPr txBox="1">
            <a:spLocks noChangeArrowheads="1"/>
          </p:cNvSpPr>
          <p:nvPr/>
        </p:nvSpPr>
        <p:spPr bwMode="auto">
          <a:xfrm>
            <a:off x="2074460" y="2352013"/>
            <a:ext cx="9908274" cy="2862322"/>
          </a:xfrm>
          <a:prstGeom prst="rect">
            <a:avLst/>
          </a:prstGeom>
          <a:noFill/>
          <a:ln w="9525">
            <a:noFill/>
            <a:miter lim="800000"/>
          </a:ln>
        </p:spPr>
        <p:txBody>
          <a:bodyPr wrap="square">
            <a:spAutoFit/>
          </a:bodyPr>
          <a:lstStyle/>
          <a:p>
            <a:r>
              <a:rPr lang="zh-CN" altLang="en-US" sz="6000" smtClean="0">
                <a:solidFill>
                  <a:srgbClr val="C00000"/>
                </a:solidFill>
                <a:latin typeface="隶书" pitchFamily="49" charset="-122"/>
                <a:ea typeface="隶书" panose="02010509060101010101" pitchFamily="49" charset="-122"/>
                <a:sym typeface="微软雅黑" pitchFamily="34" charset="-122"/>
              </a:rPr>
              <a:t>   微专题</a:t>
            </a:r>
            <a:br>
              <a:rPr lang="en-US" altLang="en-US" sz="6000" smtClean="0">
                <a:solidFill>
                  <a:srgbClr val="C00000"/>
                </a:solidFill>
                <a:latin typeface="隶书" pitchFamily="49" charset="-122"/>
                <a:ea typeface="隶书" panose="02010509060101010101" pitchFamily="49" charset="-122"/>
                <a:sym typeface="微软雅黑" pitchFamily="34" charset="-122"/>
              </a:rPr>
            </a:br>
            <a:r>
              <a:rPr lang="en-US" altLang="zh-CN" sz="6000" smtClean="0">
                <a:solidFill>
                  <a:srgbClr val="C00000"/>
                </a:solidFill>
                <a:latin typeface="隶书" pitchFamily="49" charset="-122"/>
                <a:ea typeface="隶书" panose="02010509060101010101" pitchFamily="49" charset="-122"/>
                <a:sym typeface="微软雅黑" pitchFamily="34" charset="-122"/>
              </a:rPr>
              <a:t>     ——</a:t>
            </a:r>
            <a:r>
              <a:rPr lang="zh-CN" altLang="en-US" sz="6000" smtClean="0">
                <a:solidFill>
                  <a:srgbClr val="C00000"/>
                </a:solidFill>
                <a:latin typeface="隶书" pitchFamily="49" charset="-122"/>
                <a:ea typeface="隶书" panose="02010509060101010101" pitchFamily="49" charset="-122"/>
                <a:sym typeface="微软雅黑" pitchFamily="34" charset="-122"/>
              </a:rPr>
              <a:t>探究“意象” </a:t>
            </a:r>
            <a:endParaRPr lang="en-US" altLang="zh-CN" sz="6000" smtClean="0">
              <a:solidFill>
                <a:srgbClr val="C00000"/>
              </a:solidFill>
              <a:latin typeface="隶书" pitchFamily="49" charset="-122"/>
              <a:ea typeface="隶书" panose="02010509060101010101" pitchFamily="49" charset="-122"/>
              <a:sym typeface="微软雅黑" pitchFamily="34" charset="-122"/>
            </a:endParaRPr>
          </a:p>
          <a:p>
            <a:r>
              <a:rPr lang="en-US" altLang="zh-CN" sz="6000" smtClean="0">
                <a:solidFill>
                  <a:srgbClr val="C00000"/>
                </a:solidFill>
                <a:latin typeface="隶书" pitchFamily="49" charset="-122"/>
                <a:ea typeface="隶书" panose="02010509060101010101" pitchFamily="49" charset="-122"/>
                <a:sym typeface="微软雅黑" pitchFamily="34" charset="-122"/>
              </a:rPr>
              <a:t>      </a:t>
            </a:r>
            <a:r>
              <a:rPr lang="zh-CN" altLang="en-US" sz="6000" smtClean="0">
                <a:solidFill>
                  <a:srgbClr val="C00000"/>
                </a:solidFill>
                <a:latin typeface="隶书" pitchFamily="49" charset="-122"/>
                <a:ea typeface="隶书" panose="02010509060101010101" pitchFamily="49" charset="-122"/>
                <a:sym typeface="微软雅黑" pitchFamily="34" charset="-122"/>
              </a:rPr>
              <a:t>化“意” 为“象”</a:t>
            </a:r>
            <a:endParaRPr lang="zh-CN" altLang="en-US" sz="6000" b="1"/>
          </a:p>
        </p:txBody>
      </p:sp>
    </p:spTree>
  </p:cSld>
  <p:clrMapOvr>
    <a:masterClrMapping/>
  </p:clrMapOvr>
  <p:transition>
    <p:blinds/>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1392072" y="300252"/>
            <a:ext cx="10290412" cy="584775"/>
          </a:xfrm>
          <a:prstGeom prst="rect">
            <a:avLst/>
          </a:prstGeom>
          <a:noFill/>
        </p:spPr>
        <p:txBody>
          <a:bodyPr wrap="square" rtlCol="0" anchor="t">
            <a:spAutoFit/>
          </a:bodyPr>
          <a:lstStyle/>
          <a:p>
            <a:r>
              <a:rPr lang="zh-CN" altLang="en-US" sz="3200" smtClean="0">
                <a:latin typeface="KaiTi" panose="02010609060101010101" pitchFamily="49" charset="-122"/>
                <a:ea typeface="KaiTi" panose="02010609060101010101" pitchFamily="49" charset="-122"/>
              </a:rPr>
              <a:t>小说意象（形象）知识要点：</a:t>
            </a:r>
            <a:endParaRPr lang="zh-CN" altLang="zh-CN" sz="3200" smtClean="0">
              <a:latin typeface="KaiTi" panose="02010609060101010101" pitchFamily="49" charset="-122"/>
              <a:ea typeface="KaiTi" panose="02010609060101010101" pitchFamily="49" charset="-122"/>
            </a:endParaRPr>
          </a:p>
        </p:txBody>
      </p:sp>
      <p:pic>
        <p:nvPicPr>
          <p:cNvPr id="4" name="图片 5"/>
          <p:cNvPicPr>
            <a:picLocks noChangeAspect="1" noChangeArrowheads="1"/>
          </p:cNvPicPr>
          <p:nvPr/>
        </p:nvPicPr>
        <p:blipFill>
          <a:blip r:embed="rId3"/>
          <a:stretch>
            <a:fillRect/>
          </a:stretch>
        </p:blipFill>
        <p:spPr bwMode="auto">
          <a:xfrm>
            <a:off x="33338" y="-1588"/>
            <a:ext cx="650875" cy="652463"/>
          </a:xfrm>
          <a:prstGeom prst="rect">
            <a:avLst/>
          </a:prstGeom>
          <a:noFill/>
          <a:ln w="9525">
            <a:noFill/>
            <a:miter lim="800000"/>
          </a:ln>
        </p:spPr>
      </p:pic>
      <p:pic>
        <p:nvPicPr>
          <p:cNvPr id="5" name="P_7_BD#bae8bd5cf?vbadefaultcenterpage=1&amp;parentnodeid=027c44d4f"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439236" y="1042416"/>
            <a:ext cx="6387152" cy="5743487"/>
          </a:xfrm>
          <a:prstGeom prst="rect">
            <a:avLst/>
          </a:prstGeom>
          <a:noFill/>
          <a:extLst>
            <a:ext uri="{909E8E84-426E-40DD-AFC4-6F175D3DCCD1}">
              <a14:hiddenFill xmlns="" xmlns:a14="http://schemas.microsoft.com/office/drawing/2010/main">
                <a:solidFill>
                  <a:scrgbClr r="0" g="0" b="0">
                    <a:alpha val="0"/>
                  </a:scrgbClr>
                </a:solidFill>
              </a14:hiddenFill>
            </a:ext>
          </a:extLst>
        </p:spPr>
      </p:pic>
    </p:spTree>
    <p:custDataLst>
      <p:tags r:id="rId5"/>
    </p:custDataLst>
    <p:extLst>
      <p:ext uri="{BB962C8B-B14F-4D97-AF65-F5344CB8AC3E}">
        <p14:creationId xmlns="" xmlns:p14="http://schemas.microsoft.com/office/powerpoint/2010/main" val="1055581595"/>
      </p:ext>
    </p:ext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5"/>
          <p:cNvPicPr>
            <a:picLocks noChangeAspect="1" noChangeArrowheads="1"/>
          </p:cNvPicPr>
          <p:nvPr/>
        </p:nvPicPr>
        <p:blipFill>
          <a:blip r:embed="rId3"/>
          <a:stretch>
            <a:fillRect/>
          </a:stretch>
        </p:blipFill>
        <p:spPr bwMode="auto">
          <a:xfrm>
            <a:off x="33338" y="25708"/>
            <a:ext cx="650875" cy="652463"/>
          </a:xfrm>
          <a:prstGeom prst="rect">
            <a:avLst/>
          </a:prstGeom>
          <a:noFill/>
          <a:ln w="9525">
            <a:noFill/>
            <a:miter lim="800000"/>
          </a:ln>
        </p:spPr>
      </p:pic>
      <p:grpSp>
        <p:nvGrpSpPr>
          <p:cNvPr id="2" name="组合 8">
            <a:extLst>
              <a:ext uri="{FF2B5EF4-FFF2-40B4-BE49-F238E27FC236}">
                <a16:creationId xmlns:a16="http://schemas.microsoft.com/office/drawing/2014/main" xmlns="" id="{8FEE94D7-1A2F-504E-9205-4AC8194C4392}"/>
              </a:ext>
            </a:extLst>
          </p:cNvPr>
          <p:cNvGrpSpPr/>
          <p:nvPr/>
        </p:nvGrpSpPr>
        <p:grpSpPr>
          <a:xfrm>
            <a:off x="662258" y="797889"/>
            <a:ext cx="2086326" cy="1032933"/>
            <a:chOff x="7119922" y="1303867"/>
            <a:chExt cx="3412611" cy="1032933"/>
          </a:xfrm>
        </p:grpSpPr>
        <p:grpSp>
          <p:nvGrpSpPr>
            <p:cNvPr id="3" name="组合 9"/>
            <p:cNvGrpSpPr/>
            <p:nvPr/>
          </p:nvGrpSpPr>
          <p:grpSpPr>
            <a:xfrm>
              <a:off x="7119922" y="1303867"/>
              <a:ext cx="3412611" cy="1032933"/>
              <a:chOff x="8832" y="1042"/>
              <a:chExt cx="4535" cy="5963"/>
            </a:xfrm>
          </p:grpSpPr>
          <p:sp>
            <p:nvSpPr>
              <p:cNvPr id="12" name="矩形 11"/>
              <p:cNvSpPr/>
              <p:nvPr/>
            </p:nvSpPr>
            <p:spPr>
              <a:xfrm>
                <a:off x="8832" y="1042"/>
                <a:ext cx="4535" cy="5963"/>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3" name="等腰三角形 12"/>
              <p:cNvSpPr/>
              <p:nvPr/>
            </p:nvSpPr>
            <p:spPr>
              <a:xfrm rot="5400000">
                <a:off x="8832" y="1889"/>
                <a:ext cx="510" cy="510"/>
              </a:xfrm>
              <a:prstGeom prst="triangle">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sym typeface="+mn-lt"/>
                </a:endParaRPr>
              </a:p>
            </p:txBody>
          </p:sp>
        </p:grpSp>
        <p:sp>
          <p:nvSpPr>
            <p:cNvPr id="11" name="文本框 9"/>
            <p:cNvSpPr txBox="1"/>
            <p:nvPr/>
          </p:nvSpPr>
          <p:spPr>
            <a:xfrm>
              <a:off x="7602221" y="1587500"/>
              <a:ext cx="2782849" cy="523220"/>
            </a:xfrm>
            <a:prstGeom prst="rect">
              <a:avLst/>
            </a:prstGeom>
            <a:noFill/>
          </p:spPr>
          <p:txBody>
            <a:bodyPr wrap="square" rtlCol="0">
              <a:spAutoFit/>
            </a:bodyPr>
            <a:lstStyle/>
            <a:p>
              <a:r>
                <a:rPr lang="zh-CN" altLang="en-US" sz="2800" b="1" smtClean="0">
                  <a:solidFill>
                    <a:srgbClr val="FF0000"/>
                  </a:solidFill>
                  <a:latin typeface="Microsoft YaHei" panose="020b0503020204020204" pitchFamily="34" charset="-122"/>
                  <a:ea typeface="Microsoft YaHei" panose="020b0503020204020204" pitchFamily="34" charset="-122"/>
                  <a:cs typeface="+mn-ea"/>
                  <a:sym typeface="+mn-lt"/>
                </a:rPr>
                <a:t>直击高考</a:t>
              </a:r>
              <a:endParaRPr lang="en-US" altLang="zh-CN" sz="2800" b="1">
                <a:solidFill>
                  <a:srgbClr val="FF0000"/>
                </a:solidFill>
                <a:latin typeface="Microsoft YaHei" panose="020b0503020204020204" pitchFamily="34" charset="-122"/>
                <a:ea typeface="Microsoft YaHei" panose="020b0503020204020204" pitchFamily="34" charset="-122"/>
                <a:cs typeface="+mn-ea"/>
                <a:sym typeface="+mn-lt"/>
              </a:endParaRPr>
            </a:p>
          </p:txBody>
        </p:sp>
      </p:grpSp>
      <p:sp>
        <p:nvSpPr>
          <p:cNvPr id="14" name="文本框 3">
            <a:extLst>
              <a:ext uri="{FF2B5EF4-FFF2-40B4-BE49-F238E27FC236}">
                <a16:creationId xmlns:a16="http://schemas.microsoft.com/office/drawing/2014/main" xmlns="" id="{627BAB53-56D0-2D41-8236-7B9B94CC2751}"/>
              </a:ext>
            </a:extLst>
          </p:cNvPr>
          <p:cNvSpPr txBox="1"/>
          <p:nvPr/>
        </p:nvSpPr>
        <p:spPr>
          <a:xfrm>
            <a:off x="450376" y="1569493"/>
            <a:ext cx="11559653" cy="5057701"/>
          </a:xfrm>
          <a:prstGeom prst="rect">
            <a:avLst/>
          </a:prstGeom>
          <a:noFill/>
        </p:spPr>
        <p:txBody>
          <a:bodyPr wrap="square" rtlCol="0">
            <a:spAutoFit/>
          </a:bodyPr>
          <a:lstStyle/>
          <a:p>
            <a:pPr defTabSz="1171575"/>
            <a:r>
              <a:rPr lang="zh-CN" altLang="en-US" sz="3200" smtClean="0"/>
              <a:t>                                       麦      香</a:t>
            </a:r>
            <a:endParaRPr lang="en-US" altLang="zh-CN" sz="3200" smtClean="0"/>
          </a:p>
          <a:p>
            <a:pPr indent="720000" defTabSz="1171575"/>
            <a:r>
              <a:rPr lang="zh-CN" altLang="en-US" sz="2400" smtClean="0"/>
              <a:t>                                                         羊毛</a:t>
            </a:r>
            <a:br>
              <a:rPr lang="zh-CN" altLang="en-US" sz="2400" smtClean="0"/>
            </a:br>
            <a:r>
              <a:rPr lang="zh-CN" altLang="en-US" sz="2400" smtClean="0"/>
              <a:t>        田野里的麦子拔节时，村支部得到通知，县里的巡察组下周要到苗庄巡察。听说巡察组谢绝镇．上原定好的安排，执意要吃住在苗庄。星期天下午，村支书苗稻葵挥汗如雨，带领几个村干部忙着收拾村部，场景显然像在迎接超级贵宾。</a:t>
            </a:r>
            <a:br>
              <a:rPr lang="zh-CN" altLang="en-US" sz="2400" smtClean="0"/>
            </a:br>
            <a:r>
              <a:rPr lang="zh-CN" altLang="en-US" sz="2400" smtClean="0"/>
              <a:t>        老韩是村委会副主任，他一边用刷子刷墙漆，一边嘀咕：“支书，咱苗庄今年背时运，好不容易招引来桂总，他的厂子却办得不顺利，眼下这巡察组又要来。”妇女主任小齐道：“巡察组来怕什么？人家是替咱们搞体检。”老韩哼了一声，“体检？只怕不会这么简单，听说老杨同志带领的巡察组，个个都是挑刺行家。”</a:t>
            </a:r>
            <a:br>
              <a:rPr lang="zh-CN" altLang="en-US" sz="2400" smtClean="0"/>
            </a:br>
            <a:r>
              <a:rPr lang="zh-CN" altLang="en-US" sz="2400" smtClean="0"/>
              <a:t>        苗稻葵听了手下人斗嘴有些着急，他正要搭话，口袋里的手机响了，是镇党委赵委员打过来的。“赵委员，您放心，咱们正为巡察组来的事忙着呢。他老杨有两把刷子，可您也别小看咱们。咱干过木工活不说，老韩还是个漆工，也都有几把刷子嘛</a:t>
            </a:r>
            <a:r>
              <a:rPr lang="en-US" altLang="zh-CN" sz="2400" smtClean="0"/>
              <a:t>……”</a:t>
            </a:r>
            <a:endParaRPr lang="zh-CN" altLang="en-US" sz="2400">
              <a:solidFill>
                <a:srgbClr val="000000"/>
              </a:solidFill>
            </a:endParaRPr>
          </a:p>
        </p:txBody>
      </p:sp>
    </p:spTree>
    <p:extLst>
      <p:ext uri="{BB962C8B-B14F-4D97-AF65-F5344CB8AC3E}">
        <p14:creationId xmlns="" xmlns:p14="http://schemas.microsoft.com/office/powerpoint/2010/main" val="23635359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diamond(in)">
                                      <p:cBhvr>
                                        <p:cTn id="1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4"/>
          <p:cNvGrpSpPr/>
          <p:nvPr/>
        </p:nvGrpSpPr>
        <p:grpSpPr>
          <a:xfrm>
            <a:off x="4952749" y="107029"/>
            <a:ext cx="2417233" cy="689949"/>
            <a:chOff x="4952742" y="107022"/>
            <a:chExt cx="2417233" cy="689949"/>
          </a:xfrm>
        </p:grpSpPr>
        <p:cxnSp>
          <p:nvCxnSpPr>
            <p:cNvPr id="7" name="直接连接符 6"/>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4993484" y="107022"/>
              <a:ext cx="2376491" cy="689949"/>
            </a:xfrm>
            <a:prstGeom prst="rect">
              <a:avLst/>
            </a:prstGeom>
          </p:spPr>
        </p:pic>
      </p:grpSp>
      <p:pic>
        <p:nvPicPr>
          <p:cNvPr id="19" name="图片 18"/>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8285605" y="2924944"/>
            <a:ext cx="3906395" cy="2828572"/>
          </a:xfrm>
          <a:prstGeom prst="rect">
            <a:avLst/>
          </a:prstGeom>
        </p:spPr>
      </p:pic>
      <p:sp>
        <p:nvSpPr>
          <p:cNvPr id="9" name="矩形 8"/>
          <p:cNvSpPr/>
          <p:nvPr/>
        </p:nvSpPr>
        <p:spPr>
          <a:xfrm>
            <a:off x="361706" y="354843"/>
            <a:ext cx="9669398" cy="6001643"/>
          </a:xfrm>
          <a:prstGeom prst="rect">
            <a:avLst/>
          </a:prstGeom>
        </p:spPr>
        <p:txBody>
          <a:bodyPr wrap="square">
            <a:spAutoFit/>
          </a:bodyPr>
          <a:lstStyle/>
          <a:p>
            <a:pPr defTabSz="1171575"/>
            <a:r>
              <a:rPr lang="zh-CN" altLang="en-US" sz="2400" smtClean="0"/>
              <a:t>        接完电话，苗稻葵一抬头，面前站着一位个头矮小的陌生中年汉子。“苗支书，你们刷墙干啥，没必要嘛。”陌生人说，“我是县委巡察组的同志，今天下午得空，就来打个前站。”陌生人说完，伸手去包里找工作证。</a:t>
            </a:r>
            <a:br>
              <a:rPr lang="zh-CN" altLang="en-US" sz="2400" smtClean="0"/>
            </a:br>
            <a:r>
              <a:rPr lang="zh-CN" altLang="en-US" sz="2400" smtClean="0"/>
              <a:t>        苗稻葵没有发现村部门前有新停的小车，问陌生人怎么过来的，陌生人回答说他乘坐城乡公交车，并夸赞现在出行真方便，公交车一直开到了村里边。</a:t>
            </a:r>
            <a:br>
              <a:rPr lang="zh-CN" altLang="en-US" sz="2400" smtClean="0"/>
            </a:br>
            <a:r>
              <a:rPr lang="zh-CN" altLang="en-US" sz="2400" smtClean="0"/>
              <a:t>        陌生人看完房间，放下行李就出门了，他和苗稻葵交代，晚饭的事别管他，他会自己解决。到了晚上，苗稻葵很快得到消息，陌生人在村里走访了老梁和老乔两名老党员，晚饭是在老乔家吃的，而且他坚持付了二十元饭钱。</a:t>
            </a:r>
            <a:br>
              <a:rPr lang="zh-CN" altLang="en-US" sz="2400" smtClean="0"/>
            </a:br>
            <a:r>
              <a:rPr lang="zh-CN" altLang="en-US" sz="2400" smtClean="0"/>
              <a:t>        第二天，苗稻葵早早去看望陌生人，门卫老童说，那位县里来的同志，天一亮就出门了，他说要到村里去转悠转悠，顺便看看麦子的长势。这时，恰好赵委员陪同党委书记老郑也来到苗庄。赵委员要去检查每个房间是否利落，苗稻葵报告说，昨天老杨同志派来联络员，他让不要拾掇，还交代烧饭的临时工也不必雇佣，他们就在农户家吃“派饭”。</a:t>
            </a:r>
            <a:endParaRPr lang="zh-CN" altLang="zh-CN" sz="2400">
              <a:solidFill>
                <a:srgbClr val="FF0000"/>
              </a:solidFill>
            </a:endParaRPr>
          </a:p>
        </p:txBody>
      </p:sp>
    </p:spTree>
    <p:extLst>
      <p:ext uri="{BB962C8B-B14F-4D97-AF65-F5344CB8AC3E}">
        <p14:creationId xmlns="" xmlns:p14="http://schemas.microsoft.com/office/powerpoint/2010/main" val="3484205012"/>
      </p:ext>
    </p:extLst>
  </p:cSld>
  <p:clrMapOvr>
    <a:masterClrMapping/>
  </p:clrMapOvr>
  <p:transition advClick="0" advTm="1000"/>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4"/>
          <p:cNvGrpSpPr/>
          <p:nvPr/>
        </p:nvGrpSpPr>
        <p:grpSpPr>
          <a:xfrm>
            <a:off x="4952749" y="107029"/>
            <a:ext cx="2417233" cy="689949"/>
            <a:chOff x="4952742" y="107022"/>
            <a:chExt cx="2417233" cy="689949"/>
          </a:xfrm>
        </p:grpSpPr>
        <p:cxnSp>
          <p:nvCxnSpPr>
            <p:cNvPr id="7" name="直接连接符 6"/>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4993484" y="107022"/>
              <a:ext cx="2376491" cy="689949"/>
            </a:xfrm>
            <a:prstGeom prst="rect">
              <a:avLst/>
            </a:prstGeom>
          </p:spPr>
        </p:pic>
      </p:grpSp>
      <p:pic>
        <p:nvPicPr>
          <p:cNvPr id="19" name="图片 18"/>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8285605" y="2924944"/>
            <a:ext cx="3906395" cy="2828572"/>
          </a:xfrm>
          <a:prstGeom prst="rect">
            <a:avLst/>
          </a:prstGeom>
        </p:spPr>
      </p:pic>
      <p:sp>
        <p:nvSpPr>
          <p:cNvPr id="9" name="矩形 8"/>
          <p:cNvSpPr/>
          <p:nvPr/>
        </p:nvSpPr>
        <p:spPr>
          <a:xfrm>
            <a:off x="491319" y="177421"/>
            <a:ext cx="10358651" cy="6849489"/>
          </a:xfrm>
          <a:prstGeom prst="rect">
            <a:avLst/>
          </a:prstGeom>
        </p:spPr>
        <p:txBody>
          <a:bodyPr wrap="square">
            <a:spAutoFit/>
          </a:bodyPr>
          <a:lstStyle/>
          <a:p>
            <a:pPr defTabSz="1171575"/>
            <a:r>
              <a:rPr lang="zh-CN" altLang="en-US" sz="2400" smtClean="0"/>
              <a:t>       不久，一辆中巴车开到苗庄，车上陆续走下来十几个人，原来是巡察组其他同志到了。郑书记和赵委员与巡察组同志握手打招呼。“杨组长呢？”郑书记莫名其妙，询问其中一位他熟悉的副组长。“哦，您说杨组长，他不是昨天就过来了！”苗稻葵这才恍然大悟，原来中年汉子就是老杨。</a:t>
            </a:r>
            <a:br>
              <a:rPr lang="zh-CN" altLang="en-US" sz="2400" smtClean="0"/>
            </a:br>
            <a:r>
              <a:rPr lang="zh-CN" altLang="en-US" sz="2400" smtClean="0"/>
              <a:t>        苗稻葵很后悔，担心怠慢了老杨。小齐私下里抱怨，村里的精心准备都成了无用功。抱怨归抱怨，但她还是很钦佩老杨同志。巡察组完全不占用村干部的精力，他们每天分成几个小组，有的在看资料，有的去看现场，更多的时间是到田间地头和农户家中，很多同志还帮无劳力的家庭干农活。他们在群众家里“吃派饭”，随手结账，老杨同志喜欢说“那里面有麦香”。</a:t>
            </a:r>
            <a:br>
              <a:rPr lang="zh-CN" altLang="en-US" sz="2400" smtClean="0"/>
            </a:br>
            <a:r>
              <a:rPr lang="zh-CN" altLang="en-US" sz="2400" smtClean="0"/>
              <a:t>       小齐告诉苗稻葵：“村里用剩准备扔掉的那小半桶漆，被杨组长拿去帮冯二奶奶家刷院墙，人家刷出的那效果，可真好。”老韩在一旁听到小齐的话，插话说：“这个老杨，真有两把刷子。”</a:t>
            </a:r>
            <a:br>
              <a:rPr lang="zh-CN" altLang="en-US" sz="2400" smtClean="0"/>
            </a:br>
            <a:r>
              <a:rPr lang="zh-CN" altLang="en-US" sz="2400" smtClean="0"/>
              <a:t>        田野里的麦子熟了，空气中荡漾着麦香。巡察工作结束，巡察组撤离苗庄，老杨和巡察组的同志跟群众告别，老梁、老乔、冯二奶奶和很多村民都对他们恋恋不舍，直到把老杨他们送上车。</a:t>
            </a:r>
            <a:br>
              <a:rPr lang="zh-CN" altLang="en-US" sz="2400" smtClean="0"/>
            </a:br>
            <a:r>
              <a:rPr lang="zh-CN" altLang="en-US" sz="2400" smtClean="0"/>
              <a:t>       不久，老杨再次带领巡察组人员返回苗庄，同来的还有镇党委郑书记和赵委员，他们是向村里反馈巡察情况来了。苗稻葵听到老杨讲话内心就开始紧张，他不由得又想起自己怠慢老杨的事。</a:t>
            </a:r>
            <a:endParaRPr lang="zh-CN" altLang="zh-CN" sz="2400">
              <a:solidFill>
                <a:srgbClr val="FF0000"/>
              </a:solidFill>
            </a:endParaRPr>
          </a:p>
        </p:txBody>
      </p:sp>
    </p:spTree>
    <p:extLst>
      <p:ext uri="{BB962C8B-B14F-4D97-AF65-F5344CB8AC3E}">
        <p14:creationId xmlns="" xmlns:p14="http://schemas.microsoft.com/office/powerpoint/2010/main" val="3484205012"/>
      </p:ext>
    </p:extLst>
  </p:cSld>
  <p:clrMapOvr>
    <a:masterClrMapping/>
  </p:clrMapOvr>
  <p:transition advClick="0" advTm="1000"/>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4"/>
          <p:cNvGrpSpPr/>
          <p:nvPr/>
        </p:nvGrpSpPr>
        <p:grpSpPr>
          <a:xfrm>
            <a:off x="4952749" y="107029"/>
            <a:ext cx="2417233" cy="689949"/>
            <a:chOff x="4952742" y="107022"/>
            <a:chExt cx="2417233" cy="689949"/>
          </a:xfrm>
        </p:grpSpPr>
        <p:cxnSp>
          <p:nvCxnSpPr>
            <p:cNvPr id="7" name="直接连接符 6"/>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4993484" y="107022"/>
              <a:ext cx="2376491" cy="689949"/>
            </a:xfrm>
            <a:prstGeom prst="rect">
              <a:avLst/>
            </a:prstGeom>
          </p:spPr>
        </p:pic>
      </p:grpSp>
      <p:pic>
        <p:nvPicPr>
          <p:cNvPr id="19" name="图片 18"/>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8285605" y="2924944"/>
            <a:ext cx="3906395" cy="2828572"/>
          </a:xfrm>
          <a:prstGeom prst="rect">
            <a:avLst/>
          </a:prstGeom>
        </p:spPr>
      </p:pic>
      <p:sp>
        <p:nvSpPr>
          <p:cNvPr id="9" name="矩形 8"/>
          <p:cNvSpPr/>
          <p:nvPr/>
        </p:nvSpPr>
        <p:spPr>
          <a:xfrm>
            <a:off x="361705" y="573207"/>
            <a:ext cx="9642103" cy="5262979"/>
          </a:xfrm>
          <a:prstGeom prst="rect">
            <a:avLst/>
          </a:prstGeom>
        </p:spPr>
        <p:txBody>
          <a:bodyPr wrap="square">
            <a:spAutoFit/>
          </a:bodyPr>
          <a:lstStyle/>
          <a:p>
            <a:pPr defTabSz="1171575"/>
            <a:r>
              <a:rPr lang="zh-CN" altLang="en-US" sz="2400" smtClean="0"/>
              <a:t>       “经过前段时间巡察了解，苗庄村两委在稻葵同志带领下，党的建设、脱贫攻坚和乡村振兴各项工作卓有成效，群众总体还是满意的，只是在干群关系、形式主义治理和服务企业发展等方面，还有待进一步改进</a:t>
            </a:r>
            <a:r>
              <a:rPr lang="en-US" altLang="zh-CN" sz="2400" smtClean="0"/>
              <a:t>……”</a:t>
            </a:r>
            <a:br>
              <a:rPr lang="zh-CN" altLang="en-US" sz="2400" smtClean="0"/>
            </a:br>
            <a:r>
              <a:rPr lang="zh-CN" altLang="en-US" sz="2400" smtClean="0"/>
              <a:t>        “咱们村干部在村里土生土长，虽然成天与群众见面，但的确交心少！”“桂总的辣椒加工企业，村里招引来后，也的确没用心帮他解决难题。”苗稻葵咀嚼着老杨说的每句话，感到脸上火辣辣的，可是心里却又很是服气。苗稻葵和老韩身上的那些小毛小病，自从他们即知即改后，老杨也没有在大会上让他们出“洋相”。</a:t>
            </a:r>
            <a:br>
              <a:rPr lang="zh-CN" altLang="en-US" sz="2400" smtClean="0"/>
            </a:br>
            <a:r>
              <a:rPr lang="zh-CN" altLang="en-US" sz="2400" smtClean="0"/>
              <a:t>         老杨的巡察组不断转移，经常有别村的干部向苗稻葵打听情况。     “听说县委巡察组老杨同志可厉害，传说他有一对火眼金睛，曾经将五名贪污的干部‘一窝瑞’，还将槐刺村主任王先进盗取扶贫物资的事挖出来。”“哪有什么火眼金睛？杨组长长相可普通呢。”苗稻葵向别人介绍，“不过老杨同志有个特点，就是特喜欢麦香</a:t>
            </a:r>
            <a:r>
              <a:rPr lang="en-US" altLang="zh-CN" sz="2400" smtClean="0"/>
              <a:t>……”</a:t>
            </a:r>
            <a:endParaRPr lang="zh-CN" altLang="zh-CN" sz="2400">
              <a:solidFill>
                <a:srgbClr val="FF0000"/>
              </a:solidFill>
            </a:endParaRPr>
          </a:p>
        </p:txBody>
      </p:sp>
    </p:spTree>
    <p:extLst>
      <p:ext uri="{BB962C8B-B14F-4D97-AF65-F5344CB8AC3E}">
        <p14:creationId xmlns="" xmlns:p14="http://schemas.microsoft.com/office/powerpoint/2010/main" val="3484205012"/>
      </p:ext>
    </p:extLst>
  </p:cSld>
  <p:clrMapOvr>
    <a:masterClrMapping/>
  </p:clrMapOvr>
  <p:transition advClick="0" advTm="1000"/>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4"/>
          <p:cNvGrpSpPr/>
          <p:nvPr/>
        </p:nvGrpSpPr>
        <p:grpSpPr>
          <a:xfrm>
            <a:off x="4952749" y="107029"/>
            <a:ext cx="2417233" cy="689949"/>
            <a:chOff x="4952742" y="107022"/>
            <a:chExt cx="2417233" cy="689949"/>
          </a:xfrm>
        </p:grpSpPr>
        <p:cxnSp>
          <p:nvCxnSpPr>
            <p:cNvPr id="7" name="直接连接符 6"/>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4993484" y="107022"/>
              <a:ext cx="2376491" cy="689949"/>
            </a:xfrm>
            <a:prstGeom prst="rect">
              <a:avLst/>
            </a:prstGeom>
          </p:spPr>
        </p:pic>
      </p:grpSp>
      <p:pic>
        <p:nvPicPr>
          <p:cNvPr id="19" name="图片 18"/>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8285605" y="2924944"/>
            <a:ext cx="3906395" cy="2828572"/>
          </a:xfrm>
          <a:prstGeom prst="rect">
            <a:avLst/>
          </a:prstGeom>
        </p:spPr>
      </p:pic>
      <p:sp>
        <p:nvSpPr>
          <p:cNvPr id="9" name="矩形 8"/>
          <p:cNvSpPr/>
          <p:nvPr/>
        </p:nvSpPr>
        <p:spPr>
          <a:xfrm>
            <a:off x="777922" y="1665027"/>
            <a:ext cx="7874759" cy="4428713"/>
          </a:xfrm>
          <a:prstGeom prst="rect">
            <a:avLst/>
          </a:prstGeom>
        </p:spPr>
        <p:txBody>
          <a:bodyPr wrap="square">
            <a:spAutoFit/>
          </a:bodyPr>
          <a:lstStyle/>
          <a:p>
            <a:pPr algn="just" defTabSz="1171575">
              <a:lnSpc>
                <a:spcPct val="150000"/>
              </a:lnSpc>
            </a:pPr>
            <a:r>
              <a:rPr lang="en-US" altLang="zh-CN" sz="3200" smtClean="0">
                <a:solidFill>
                  <a:srgbClr val="0000FF"/>
                </a:solidFill>
                <a:ea typeface="楷体_GB2312" pitchFamily="49" charset="-122"/>
              </a:rPr>
              <a:t>【</a:t>
            </a:r>
            <a:r>
              <a:rPr lang="zh-CN" altLang="en-US" sz="3200" smtClean="0">
                <a:solidFill>
                  <a:srgbClr val="0000FF"/>
                </a:solidFill>
                <a:ea typeface="楷体_GB2312" pitchFamily="49" charset="-122"/>
              </a:rPr>
              <a:t>解析</a:t>
            </a:r>
            <a:r>
              <a:rPr lang="en-US" altLang="zh-CN" sz="3200" smtClean="0">
                <a:solidFill>
                  <a:srgbClr val="0000FF"/>
                </a:solidFill>
                <a:ea typeface="楷体_GB2312" pitchFamily="49" charset="-122"/>
              </a:rPr>
              <a:t>】</a:t>
            </a:r>
            <a:r>
              <a:rPr lang="zh-CN" altLang="en-US" sz="3200" smtClean="0">
                <a:ea typeface="楷体_GB2312" pitchFamily="49" charset="-122"/>
              </a:rPr>
              <a:t>本题初看是考查的标题所包含的意蕴，但是它真正考查的方向是对“麦香”内涵的理解，要能结合文本理解意象“麦香”的含义。解题思路应从“麦香”的表层义、深层义、象征义三个角度去分析它所包含的多重意蕴。</a:t>
            </a:r>
            <a:endParaRPr lang="zh-CN" altLang="zh-CN" sz="3200"/>
          </a:p>
        </p:txBody>
      </p:sp>
      <p:sp>
        <p:nvSpPr>
          <p:cNvPr id="10" name="矩形 9"/>
          <p:cNvSpPr/>
          <p:nvPr/>
        </p:nvSpPr>
        <p:spPr>
          <a:xfrm>
            <a:off x="573205" y="709684"/>
            <a:ext cx="11313995" cy="646331"/>
          </a:xfrm>
          <a:prstGeom prst="rect">
            <a:avLst/>
          </a:prstGeom>
        </p:spPr>
        <p:txBody>
          <a:bodyPr wrap="square">
            <a:spAutoFit/>
          </a:bodyPr>
          <a:lstStyle/>
          <a:p>
            <a:r>
              <a:rPr lang="zh-CN" altLang="en-US" sz="3600" b="1" smtClean="0">
                <a:solidFill>
                  <a:srgbClr val="000000"/>
                </a:solidFill>
              </a:rPr>
              <a:t>思考：</a:t>
            </a:r>
            <a:r>
              <a:rPr lang="zh-CN" altLang="en-US" sz="3600" smtClean="0"/>
              <a:t>请简要分析小说标题“麦香”所包含的多重意蕴。</a:t>
            </a:r>
            <a:endParaRPr lang="zh-CN" altLang="zh-CN" sz="3600" b="1"/>
          </a:p>
        </p:txBody>
      </p:sp>
    </p:spTree>
    <p:extLst>
      <p:ext uri="{BB962C8B-B14F-4D97-AF65-F5344CB8AC3E}">
        <p14:creationId xmlns="" xmlns:p14="http://schemas.microsoft.com/office/powerpoint/2010/main" val="3484205012"/>
      </p:ext>
    </p:extLst>
  </p:cSld>
  <p:clrMapOvr>
    <a:masterClrMapping/>
  </p:clrMapOvr>
  <p:transition advClick="0" advTm="1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amond(in)">
                                      <p:cBhvr>
                                        <p:cTn id="1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4"/>
          <p:cNvGrpSpPr/>
          <p:nvPr/>
        </p:nvGrpSpPr>
        <p:grpSpPr>
          <a:xfrm>
            <a:off x="4952749" y="107029"/>
            <a:ext cx="2417233" cy="689949"/>
            <a:chOff x="4952742" y="107022"/>
            <a:chExt cx="2417233" cy="689949"/>
          </a:xfrm>
        </p:grpSpPr>
        <p:cxnSp>
          <p:nvCxnSpPr>
            <p:cNvPr id="7" name="直接连接符 6"/>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4993484" y="107022"/>
              <a:ext cx="2376491" cy="689949"/>
            </a:xfrm>
            <a:prstGeom prst="rect">
              <a:avLst/>
            </a:prstGeom>
          </p:spPr>
        </p:pic>
      </p:grpSp>
      <p:pic>
        <p:nvPicPr>
          <p:cNvPr id="19" name="图片 18"/>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8285605" y="2924944"/>
            <a:ext cx="3906395" cy="2828572"/>
          </a:xfrm>
          <a:prstGeom prst="rect">
            <a:avLst/>
          </a:prstGeom>
        </p:spPr>
      </p:pic>
      <p:sp>
        <p:nvSpPr>
          <p:cNvPr id="9" name="矩形 8"/>
          <p:cNvSpPr/>
          <p:nvPr/>
        </p:nvSpPr>
        <p:spPr>
          <a:xfrm>
            <a:off x="696036" y="1078174"/>
            <a:ext cx="8338782" cy="4524315"/>
          </a:xfrm>
          <a:prstGeom prst="rect">
            <a:avLst/>
          </a:prstGeom>
        </p:spPr>
        <p:txBody>
          <a:bodyPr wrap="square">
            <a:spAutoFit/>
          </a:bodyPr>
          <a:lstStyle/>
          <a:p>
            <a:pPr algn="just" defTabSz="1171575"/>
            <a:r>
              <a:rPr lang="zh-CN" altLang="en-US" sz="3200" smtClean="0">
                <a:solidFill>
                  <a:srgbClr val="FF0000"/>
                </a:solidFill>
              </a:rPr>
              <a:t>参考答案：</a:t>
            </a:r>
            <a:endParaRPr lang="en-US" altLang="zh-CN" sz="3200" smtClean="0">
              <a:solidFill>
                <a:srgbClr val="FF0000"/>
              </a:solidFill>
            </a:endParaRPr>
          </a:p>
          <a:p>
            <a:pPr algn="just" defTabSz="1171575"/>
            <a:r>
              <a:rPr lang="zh-CN" altLang="en-US" sz="3200" smtClean="0"/>
              <a:t>①“麦香”实指成熟麦子的香气：巡察组在麦子拔节时来到苗庄，在麦香荡漾时结束巡察工作撤离。</a:t>
            </a:r>
            <a:endParaRPr lang="en-US" altLang="zh-CN" sz="3200" smtClean="0"/>
          </a:p>
          <a:p>
            <a:pPr algn="just" defTabSz="1171575"/>
            <a:r>
              <a:rPr lang="zh-CN" altLang="en-US" sz="3200" smtClean="0"/>
              <a:t>②“麦香”比喻基层巡察工作依靠的广大群众，老杨直言群众家的饭里“有麦香”。</a:t>
            </a:r>
            <a:endParaRPr lang="en-US" altLang="zh-CN" sz="3200" smtClean="0"/>
          </a:p>
          <a:p>
            <a:pPr algn="just" defTabSz="1171575"/>
            <a:r>
              <a:rPr lang="zh-CN" altLang="en-US" sz="3200" smtClean="0"/>
              <a:t>③“麦香”象征巡察组深入群众的工作作风：小说最后借苗稻葵之口，对这种象征意义作了揭示。</a:t>
            </a:r>
            <a:endParaRPr lang="zh-CN" altLang="zh-CN" sz="3200">
              <a:solidFill>
                <a:srgbClr val="FF0000"/>
              </a:solidFill>
            </a:endParaRPr>
          </a:p>
        </p:txBody>
      </p:sp>
    </p:spTree>
    <p:extLst>
      <p:ext uri="{BB962C8B-B14F-4D97-AF65-F5344CB8AC3E}">
        <p14:creationId xmlns="" xmlns:p14="http://schemas.microsoft.com/office/powerpoint/2010/main" val="3484205012"/>
      </p:ext>
    </p:extLst>
  </p:cSld>
  <p:clrMapOvr>
    <a:masterClrMapping/>
  </p:clrMapOvr>
  <p:transition advClick="0" advTm="1000"/>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4"/>
          <p:cNvGrpSpPr/>
          <p:nvPr/>
        </p:nvGrpSpPr>
        <p:grpSpPr>
          <a:xfrm>
            <a:off x="4952749" y="107029"/>
            <a:ext cx="2417233" cy="689949"/>
            <a:chOff x="4952742" y="107022"/>
            <a:chExt cx="2417233" cy="689949"/>
          </a:xfrm>
        </p:grpSpPr>
        <p:cxnSp>
          <p:nvCxnSpPr>
            <p:cNvPr id="7" name="直接连接符 6"/>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4993484" y="107022"/>
              <a:ext cx="2376491" cy="689949"/>
            </a:xfrm>
            <a:prstGeom prst="rect">
              <a:avLst/>
            </a:prstGeom>
          </p:spPr>
        </p:pic>
      </p:grpSp>
      <p:pic>
        <p:nvPicPr>
          <p:cNvPr id="19" name="图片 18"/>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8285605" y="2924944"/>
            <a:ext cx="3906395" cy="2828572"/>
          </a:xfrm>
          <a:prstGeom prst="rect">
            <a:avLst/>
          </a:prstGeom>
        </p:spPr>
      </p:pic>
      <p:sp>
        <p:nvSpPr>
          <p:cNvPr id="9" name="矩形 8"/>
          <p:cNvSpPr/>
          <p:nvPr/>
        </p:nvSpPr>
        <p:spPr>
          <a:xfrm>
            <a:off x="750627" y="1228299"/>
            <a:ext cx="8229600" cy="3539430"/>
          </a:xfrm>
          <a:prstGeom prst="rect">
            <a:avLst/>
          </a:prstGeom>
        </p:spPr>
        <p:txBody>
          <a:bodyPr wrap="square">
            <a:spAutoFit/>
          </a:bodyPr>
          <a:lstStyle/>
          <a:p>
            <a:pPr algn="just" defTabSz="1171575"/>
            <a:r>
              <a:rPr lang="zh-CN" altLang="en-US" sz="3200" smtClean="0">
                <a:solidFill>
                  <a:srgbClr val="FF0000"/>
                </a:solidFill>
              </a:rPr>
              <a:t>总结：</a:t>
            </a:r>
            <a:r>
              <a:rPr lang="zh-CN" altLang="en-US" sz="3200" smtClean="0"/>
              <a:t>意象在中国的起源很早，它指的就是客观物象经过创作主体独特的情感活动而创造出来的一种意象。它既是现实生活的写照，又是诗人审美创造的情感意念载体。但是意象不是诗人和作家的专利，在我们的作文中，我们也可以借鉴，化意为象，升华我们的语言。</a:t>
            </a:r>
            <a:endParaRPr lang="zh-CN" altLang="zh-CN" sz="3200"/>
          </a:p>
        </p:txBody>
      </p:sp>
    </p:spTree>
    <p:extLst>
      <p:ext uri="{BB962C8B-B14F-4D97-AF65-F5344CB8AC3E}">
        <p14:creationId xmlns="" xmlns:p14="http://schemas.microsoft.com/office/powerpoint/2010/main" val="3484205012"/>
      </p:ext>
    </p:extLst>
  </p:cSld>
  <p:clrMapOvr>
    <a:masterClrMapping/>
  </p:clrMapOvr>
  <p:transition advClick="0" advTm="1000"/>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5"/>
          <p:cNvPicPr>
            <a:picLocks noChangeAspect="1" noChangeArrowheads="1"/>
          </p:cNvPicPr>
          <p:nvPr/>
        </p:nvPicPr>
        <p:blipFill>
          <a:blip r:embed="rId3"/>
          <a:stretch>
            <a:fillRect/>
          </a:stretch>
        </p:blipFill>
        <p:spPr bwMode="auto">
          <a:xfrm>
            <a:off x="33338" y="25708"/>
            <a:ext cx="650875" cy="652463"/>
          </a:xfrm>
          <a:prstGeom prst="rect">
            <a:avLst/>
          </a:prstGeom>
          <a:noFill/>
          <a:ln w="9525">
            <a:noFill/>
            <a:miter lim="800000"/>
          </a:ln>
        </p:spPr>
      </p:pic>
      <p:grpSp>
        <p:nvGrpSpPr>
          <p:cNvPr id="2" name="组合 8">
            <a:extLst>
              <a:ext uri="{FF2B5EF4-FFF2-40B4-BE49-F238E27FC236}">
                <a16:creationId xmlns:a16="http://schemas.microsoft.com/office/drawing/2014/main" xmlns="" id="{8FEE94D7-1A2F-504E-9205-4AC8194C4392}"/>
              </a:ext>
            </a:extLst>
          </p:cNvPr>
          <p:cNvGrpSpPr/>
          <p:nvPr/>
        </p:nvGrpSpPr>
        <p:grpSpPr>
          <a:xfrm>
            <a:off x="812384" y="292922"/>
            <a:ext cx="2086326" cy="1032933"/>
            <a:chOff x="7119922" y="1303867"/>
            <a:chExt cx="3412611" cy="1032933"/>
          </a:xfrm>
        </p:grpSpPr>
        <p:grpSp>
          <p:nvGrpSpPr>
            <p:cNvPr id="3" name="组合 9"/>
            <p:cNvGrpSpPr/>
            <p:nvPr/>
          </p:nvGrpSpPr>
          <p:grpSpPr>
            <a:xfrm>
              <a:off x="7119922" y="1303867"/>
              <a:ext cx="3412611" cy="1032933"/>
              <a:chOff x="8832" y="1042"/>
              <a:chExt cx="4535" cy="5963"/>
            </a:xfrm>
          </p:grpSpPr>
          <p:sp>
            <p:nvSpPr>
              <p:cNvPr id="12" name="矩形 11"/>
              <p:cNvSpPr/>
              <p:nvPr/>
            </p:nvSpPr>
            <p:spPr>
              <a:xfrm>
                <a:off x="8832" y="1042"/>
                <a:ext cx="4535" cy="5963"/>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3" name="等腰三角形 12"/>
              <p:cNvSpPr/>
              <p:nvPr/>
            </p:nvSpPr>
            <p:spPr>
              <a:xfrm rot="5400000">
                <a:off x="8832" y="1889"/>
                <a:ext cx="510" cy="510"/>
              </a:xfrm>
              <a:prstGeom prst="triangle">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sym typeface="+mn-lt"/>
                </a:endParaRPr>
              </a:p>
            </p:txBody>
          </p:sp>
        </p:grpSp>
        <p:sp>
          <p:nvSpPr>
            <p:cNvPr id="11" name="文本框 9"/>
            <p:cNvSpPr txBox="1"/>
            <p:nvPr/>
          </p:nvSpPr>
          <p:spPr>
            <a:xfrm>
              <a:off x="7602221" y="1587500"/>
              <a:ext cx="2782849" cy="523220"/>
            </a:xfrm>
            <a:prstGeom prst="rect">
              <a:avLst/>
            </a:prstGeom>
            <a:noFill/>
          </p:spPr>
          <p:txBody>
            <a:bodyPr wrap="square" rtlCol="0">
              <a:spAutoFit/>
            </a:bodyPr>
            <a:lstStyle/>
            <a:p>
              <a:r>
                <a:rPr lang="zh-CN" altLang="en-US" sz="2800" b="1" smtClean="0">
                  <a:solidFill>
                    <a:schemeClr val="bg1"/>
                  </a:solidFill>
                  <a:latin typeface="Microsoft YaHei" panose="020b0503020204020204" pitchFamily="34" charset="-122"/>
                  <a:ea typeface="Microsoft YaHei" panose="020b0503020204020204" pitchFamily="34" charset="-122"/>
                  <a:cs typeface="+mn-ea"/>
                  <a:sym typeface="+mn-lt"/>
                </a:rPr>
                <a:t>化意为象</a:t>
              </a:r>
              <a:endParaRPr lang="en-US" altLang="zh-CN" sz="2800" b="1">
                <a:solidFill>
                  <a:schemeClr val="bg1"/>
                </a:solidFill>
                <a:latin typeface="Microsoft YaHei" panose="020b0503020204020204" pitchFamily="34" charset="-122"/>
                <a:ea typeface="Microsoft YaHei" panose="020b0503020204020204" pitchFamily="34" charset="-122"/>
                <a:cs typeface="+mn-ea"/>
                <a:sym typeface="+mn-lt"/>
              </a:endParaRPr>
            </a:p>
          </p:txBody>
        </p:sp>
      </p:grpSp>
      <p:sp>
        <p:nvSpPr>
          <p:cNvPr id="14" name="文本框 3">
            <a:extLst>
              <a:ext uri="{FF2B5EF4-FFF2-40B4-BE49-F238E27FC236}">
                <a16:creationId xmlns:a16="http://schemas.microsoft.com/office/drawing/2014/main" xmlns="" id="{627BAB53-56D0-2D41-8236-7B9B94CC2751}"/>
              </a:ext>
            </a:extLst>
          </p:cNvPr>
          <p:cNvSpPr txBox="1"/>
          <p:nvPr/>
        </p:nvSpPr>
        <p:spPr>
          <a:xfrm>
            <a:off x="928048" y="1514902"/>
            <a:ext cx="10563367" cy="1384995"/>
          </a:xfrm>
          <a:prstGeom prst="rect">
            <a:avLst/>
          </a:prstGeom>
          <a:noFill/>
        </p:spPr>
        <p:txBody>
          <a:bodyPr wrap="square" rtlCol="0">
            <a:spAutoFit/>
          </a:bodyPr>
          <a:lstStyle/>
          <a:p>
            <a:r>
              <a:rPr lang="en-US" altLang="zh-CN" sz="2800" b="1" smtClean="0"/>
              <a:t>       </a:t>
            </a:r>
            <a:r>
              <a:rPr lang="zh-CN" altLang="zh-CN" sz="2800" b="1" smtClean="0"/>
              <a:t>孔子曰：言之无文，行而不远。</a:t>
            </a:r>
            <a:r>
              <a:rPr lang="zh-CN" altLang="en-US" sz="2800" b="1" smtClean="0"/>
              <a:t>所以我们要从诗歌和小说中掌握意象的内涵，学会</a:t>
            </a:r>
            <a:r>
              <a:rPr lang="zh-CN" altLang="zh-CN" sz="2800" b="1" smtClean="0"/>
              <a:t>化意为象</a:t>
            </a:r>
            <a:r>
              <a:rPr lang="zh-CN" altLang="en-US" sz="2800" b="1" smtClean="0"/>
              <a:t>的本领，把我们</a:t>
            </a:r>
            <a:r>
              <a:rPr lang="zh-CN" altLang="zh-CN" sz="2800" b="1" smtClean="0"/>
              <a:t>作文的语言靓化</a:t>
            </a:r>
            <a:r>
              <a:rPr lang="zh-CN" altLang="en-US" sz="2800" b="1" smtClean="0"/>
              <a:t>，</a:t>
            </a:r>
            <a:r>
              <a:rPr lang="zh-CN" altLang="zh-CN" sz="2800" b="1" smtClean="0"/>
              <a:t>化虚为实</a:t>
            </a:r>
            <a:r>
              <a:rPr lang="zh-CN" altLang="en-US" sz="2800" b="1" smtClean="0"/>
              <a:t>，把语言有个华丽的转身。</a:t>
            </a:r>
            <a:r>
              <a:rPr lang="zh-CN" altLang="zh-CN" sz="2800" b="1" smtClean="0"/>
              <a:t>　</a:t>
            </a:r>
          </a:p>
        </p:txBody>
      </p:sp>
      <p:sp>
        <p:nvSpPr>
          <p:cNvPr id="10" name="标题 1"/>
          <p:cNvSpPr txBox="1"/>
          <p:nvPr/>
        </p:nvSpPr>
        <p:spPr>
          <a:xfrm>
            <a:off x="941696" y="3084393"/>
            <a:ext cx="10644092" cy="3302759"/>
          </a:xfrm>
          <a:prstGeom prst="rect">
            <a:avLst/>
          </a:prstGeom>
        </p:spPr>
        <p:txBody>
          <a:bodyPr>
            <a:normAutofit fontScale="85000" lnSpcReduction="10000"/>
          </a:bodyPr>
          <a:lstStyle/>
          <a:p>
            <a:pPr marL="0" marR="0" lvl="0" indent="0" algn="l" defTabSz="914400" rtl="0" eaLnBrk="1" fontAlgn="auto" latinLnBrk="0" hangingPunct="1">
              <a:lnSpc>
                <a:spcPct val="100000"/>
              </a:lnSpc>
              <a:spcBef>
                <a:spcPct val="0"/>
              </a:spcBef>
              <a:spcAft>
                <a:spcPct val="0"/>
              </a:spcAft>
              <a:buClrTx/>
              <a:buSzTx/>
              <a:buFontTx/>
              <a:buNone/>
              <a:defRPr/>
            </a:pPr>
            <a:r>
              <a:rPr lang="en-US" altLang="zh-CN" sz="3335" b="1" spc="200" smtClean="0">
                <a:latin typeface="方正粗黑宋简体" panose="02000000000000000000" charset="-122"/>
                <a:ea typeface="方正粗黑宋简体" panose="02000000000000000000" charset="-122"/>
                <a:sym typeface="+mn-ea"/>
              </a:rPr>
              <a:t>     </a:t>
            </a:r>
            <a:r>
              <a:rPr lang="zh-CN" altLang="en-US" sz="3300" b="1" smtClean="0">
                <a:sym typeface="+mn-ea"/>
              </a:rPr>
              <a:t>换句话说，就是要用实在的有形的事物，表现抽象的无形的事物，化虚为实，化抽象为具体。 当作文的立意是一个抽象的的命题，一种朦胧的情感，一个无形的概念，这种情况下，如果仅仅围绕材料反复空谈是没有任何意义的，怎样打开思路，剖析材料，选择恰当的切入点就至关重要了。 纵观历年的高考满分作文，无论是常规记叙文，还是议论文、散文，都有一个化虚为实的构思过程。题目给我们的 是“虚”的概念，我们怎样避免泛泛空谈呢？那就得着眼于生活的“实”。</a:t>
            </a:r>
            <a:endParaRPr lang="zh-CN" altLang="en-US" sz="3300" b="1">
              <a:sym typeface="+mn-ea"/>
            </a:endParaRPr>
          </a:p>
        </p:txBody>
      </p:sp>
      <p:sp>
        <p:nvSpPr>
          <p:cNvPr id="15" name="object 3"/>
          <p:cNvSpPr txBox="1">
            <a:spLocks noChangeArrowheads="1"/>
          </p:cNvSpPr>
          <p:nvPr/>
        </p:nvSpPr>
        <p:spPr bwMode="auto">
          <a:xfrm>
            <a:off x="2524836" y="573207"/>
            <a:ext cx="4312691" cy="658642"/>
          </a:xfrm>
          <a:prstGeom prst="rect">
            <a:avLst/>
          </a:prstGeom>
          <a:noFill/>
          <a:ln w="9525">
            <a:noFill/>
            <a:miter lim="800000"/>
          </a:ln>
        </p:spPr>
        <p:txBody>
          <a:bodyPr wrap="square" lIns="0" tIns="0" rIns="0" bIns="0">
            <a:spAutoFit/>
          </a:bodyPr>
          <a:lstStyle/>
          <a:p>
            <a:pPr marL="17780" indent="1697355">
              <a:lnSpc>
                <a:spcPct val="107000"/>
              </a:lnSpc>
            </a:pPr>
            <a:r>
              <a:rPr lang="zh-CN" altLang="en-US" sz="4000" b="1" smtClean="0">
                <a:latin typeface="黑体" panose="02010609060101010101" pitchFamily="2" charset="-122"/>
                <a:ea typeface="黑体" panose="02010609060101010101" pitchFamily="2" charset="-122"/>
                <a:cs typeface="宋体" panose="02010600030101010101" pitchFamily="2" charset="-122"/>
              </a:rPr>
              <a:t>提升语言</a:t>
            </a:r>
            <a:endParaRPr lang="zh-CN" altLang="en-US" sz="4000" b="1">
              <a:latin typeface="黑体" panose="02010609060101010101" pitchFamily="2" charset="-122"/>
              <a:ea typeface="黑体" panose="02010609060101010101" pitchFamily="2" charset="-122"/>
              <a:cs typeface="宋体" panose="02010600030101010101" pitchFamily="2" charset="-122"/>
            </a:endParaRPr>
          </a:p>
        </p:txBody>
      </p:sp>
    </p:spTree>
    <p:extLst>
      <p:ext uri="{BB962C8B-B14F-4D97-AF65-F5344CB8AC3E}">
        <p14:creationId xmlns="" xmlns:p14="http://schemas.microsoft.com/office/powerpoint/2010/main" val="23635359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ox(in)">
                                      <p:cBhvr>
                                        <p:cTn id="7" dur="500"/>
                                        <p:tgtEl>
                                          <p:spTgt spid="1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1" nodeType="clickEffect">
                                  <p:stCondLst>
                                    <p:cond delay="0"/>
                                  </p:stCondLst>
                                  <p:childTnLst>
                                    <p:set>
                                      <p:cBhvr>
                                        <p:cTn id="11" dur="1" fill="hold">
                                          <p:stCondLst>
                                            <p:cond delay="0"/>
                                          </p:stCondLst>
                                        </p:cTn>
                                        <p:tgtEl>
                                          <p:spTgt spid="15"/>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diamond(in)">
                                      <p:cBhvr>
                                        <p:cTn id="2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0" grpId="0"/>
      <p:bldP spid="15" grpId="0"/>
      <p:bldP spid="15" grpId="1"/>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63220" y="1052990"/>
            <a:ext cx="11342371" cy="4474369"/>
          </a:xfrm>
        </p:spPr>
        <p:txBody>
          <a:bodyPr>
            <a:normAutofit fontScale="90000"/>
          </a:bodyPr>
          <a:lstStyle/>
          <a:p>
            <a:r>
              <a:rPr lang="zh-CN" altLang="en-US" sz="4000">
                <a:latin typeface="方正粗黑宋简体" panose="02000000000000000000" charset="-122"/>
                <a:ea typeface="方正粗黑宋简体" panose="02000000000000000000" charset="-122"/>
                <a:cs typeface="方正粗黑宋简体" panose="02000000000000000000" charset="-122"/>
                <a:sym typeface="+mn-ea"/>
              </a:rPr>
              <a:t>“实”并不是一个不可捉摸的概念，自然万物，人类历史、现实和未来就是我们作文的着眼点。而自然界又可分为植物、动物和山水风景；人类社会可分为历史、现实和未来三个历史阶段，也可分为学校、家庭、社会三个生活范畴。而这些就是我们写作思路拓展的方向，就形成了一棵思维拓展的树状结构。而在考场中，如果能沿着这棵思维树的方向打开自己的思维，就能迅速地确定自己写作的范围，这样既能避免自己面对话题无从着手的窘态，也能避免文章空洞浮泛的缺陷。</a:t>
            </a:r>
          </a:p>
        </p:txBody>
      </p:sp>
      <p:pic>
        <p:nvPicPr>
          <p:cNvPr id="11" name="内容占位符 10"/>
          <p:cNvPicPr>
            <a:picLocks noGrp="1" noChangeAspect="1"/>
          </p:cNvPicPr>
          <p:nvPr>
            <p:ph idx="1"/>
          </p:nvPr>
        </p:nvPicPr>
        <p:blipFill>
          <a:blip r:embed="rId2">
            <a:clrChange>
              <a:clrFrom>
                <a:srgbClr val="F5F2EC"/>
              </a:clrFrom>
              <a:clrTo>
                <a:srgbClr val="F5F2EC">
                  <a:alpha val="0"/>
                </a:srgbClr>
              </a:clrTo>
            </a:clrChange>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a:xfrm>
            <a:off x="10102215" y="5821680"/>
            <a:ext cx="2089151" cy="103632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4"/>
          <p:cNvGrpSpPr/>
          <p:nvPr/>
        </p:nvGrpSpPr>
        <p:grpSpPr>
          <a:xfrm>
            <a:off x="4952749" y="107029"/>
            <a:ext cx="2417233" cy="689949"/>
            <a:chOff x="4952742" y="107022"/>
            <a:chExt cx="2417233" cy="689949"/>
          </a:xfrm>
        </p:grpSpPr>
        <p:cxnSp>
          <p:nvCxnSpPr>
            <p:cNvPr id="7" name="直接连接符 6"/>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4993484" y="107022"/>
              <a:ext cx="2376491" cy="689949"/>
            </a:xfrm>
            <a:prstGeom prst="rect">
              <a:avLst/>
            </a:prstGeom>
          </p:spPr>
        </p:pic>
      </p:grpSp>
      <p:pic>
        <p:nvPicPr>
          <p:cNvPr id="19" name="图片 18"/>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8285605" y="4029428"/>
            <a:ext cx="3906395" cy="2828572"/>
          </a:xfrm>
          <a:prstGeom prst="rect">
            <a:avLst/>
          </a:prstGeom>
        </p:spPr>
      </p:pic>
      <p:sp>
        <p:nvSpPr>
          <p:cNvPr id="9" name="矩形 8"/>
          <p:cNvSpPr/>
          <p:nvPr/>
        </p:nvSpPr>
        <p:spPr>
          <a:xfrm>
            <a:off x="143341" y="1196752"/>
            <a:ext cx="11952651" cy="3539430"/>
          </a:xfrm>
          <a:prstGeom prst="rect">
            <a:avLst/>
          </a:prstGeom>
        </p:spPr>
        <p:txBody>
          <a:bodyPr wrap="square">
            <a:spAutoFit/>
          </a:bodyPr>
          <a:lstStyle/>
          <a:p>
            <a:r>
              <a:rPr lang="zh-CN" altLang="zh-CN" sz="3200" b="1" smtClean="0"/>
              <a:t>语言</a:t>
            </a:r>
            <a:r>
              <a:rPr lang="zh-CN" altLang="zh-CN" sz="3200" b="1"/>
              <a:t>构建与</a:t>
            </a:r>
            <a:r>
              <a:rPr lang="zh-CN" altLang="zh-CN" sz="3200" b="1" smtClean="0"/>
              <a:t>运用</a:t>
            </a:r>
            <a:r>
              <a:rPr lang="zh-CN" altLang="en-US" sz="3200" b="1" smtClean="0"/>
              <a:t>：</a:t>
            </a:r>
            <a:r>
              <a:rPr lang="zh-CN" altLang="zh-CN" sz="3200" smtClean="0"/>
              <a:t>了解</a:t>
            </a:r>
            <a:r>
              <a:rPr lang="zh-CN" altLang="en-US" sz="3200" smtClean="0"/>
              <a:t>意象在小说和诗歌中的作用</a:t>
            </a:r>
            <a:r>
              <a:rPr lang="zh-CN" altLang="zh-CN" sz="3200" b="1" smtClean="0"/>
              <a:t>。</a:t>
            </a:r>
            <a:endParaRPr lang="zh-CN" altLang="zh-CN" sz="3200"/>
          </a:p>
          <a:p>
            <a:endParaRPr lang="en-US" altLang="zh-CN" sz="3200" b="1" smtClean="0"/>
          </a:p>
          <a:p>
            <a:r>
              <a:rPr lang="zh-CN" altLang="zh-CN" sz="3200" b="1" smtClean="0"/>
              <a:t>思</a:t>
            </a:r>
            <a:r>
              <a:rPr lang="zh-CN" altLang="zh-CN" sz="3200" b="1"/>
              <a:t>维发展与</a:t>
            </a:r>
            <a:r>
              <a:rPr lang="zh-CN" altLang="zh-CN" sz="3200" b="1" smtClean="0"/>
              <a:t>提升</a:t>
            </a:r>
            <a:r>
              <a:rPr lang="zh-CN" altLang="en-US" sz="3200" b="1" smtClean="0"/>
              <a:t>：</a:t>
            </a:r>
            <a:r>
              <a:rPr lang="zh-CN" altLang="zh-CN" sz="3200" smtClean="0"/>
              <a:t>通过</a:t>
            </a:r>
            <a:r>
              <a:rPr lang="zh-CN" altLang="zh-CN" sz="3200"/>
              <a:t>探</a:t>
            </a:r>
            <a:r>
              <a:rPr lang="zh-CN" altLang="zh-CN" sz="3200" smtClean="0"/>
              <a:t>究</a:t>
            </a:r>
            <a:r>
              <a:rPr lang="zh-CN" altLang="en-US" sz="3200" smtClean="0"/>
              <a:t>意象的内涵</a:t>
            </a:r>
            <a:r>
              <a:rPr lang="zh-CN" altLang="zh-CN" sz="3200" smtClean="0"/>
              <a:t>，</a:t>
            </a:r>
            <a:r>
              <a:rPr lang="zh-CN" altLang="zh-CN" sz="3200"/>
              <a:t>掌</a:t>
            </a:r>
            <a:r>
              <a:rPr lang="zh-CN" altLang="zh-CN" sz="3200" smtClean="0"/>
              <a:t>握</a:t>
            </a:r>
            <a:r>
              <a:rPr lang="zh-CN" altLang="en-US" sz="3200" smtClean="0"/>
              <a:t>答题的角度</a:t>
            </a:r>
            <a:r>
              <a:rPr lang="zh-CN" altLang="zh-CN" sz="3200" smtClean="0"/>
              <a:t>。</a:t>
            </a:r>
            <a:endParaRPr lang="zh-CN" altLang="zh-CN" sz="3200"/>
          </a:p>
          <a:p>
            <a:endParaRPr lang="en-US" altLang="zh-CN" sz="3200" b="1" smtClean="0"/>
          </a:p>
          <a:p>
            <a:r>
              <a:rPr lang="zh-CN" altLang="zh-CN" sz="3200" b="1" smtClean="0"/>
              <a:t>审</a:t>
            </a:r>
            <a:r>
              <a:rPr lang="zh-CN" altLang="zh-CN" sz="3200" b="1"/>
              <a:t>美鉴赏与</a:t>
            </a:r>
            <a:r>
              <a:rPr lang="zh-CN" altLang="zh-CN" sz="3200" b="1" smtClean="0"/>
              <a:t>创造</a:t>
            </a:r>
            <a:r>
              <a:rPr lang="zh-CN" altLang="en-US" sz="3200" b="1"/>
              <a:t>：</a:t>
            </a:r>
            <a:r>
              <a:rPr lang="zh-CN" altLang="zh-CN" sz="3200" smtClean="0"/>
              <a:t>通过</a:t>
            </a:r>
            <a:r>
              <a:rPr lang="zh-CN" altLang="en-US" sz="3200" smtClean="0"/>
              <a:t>对意象的把握，提升作文语言的美感。</a:t>
            </a:r>
            <a:endParaRPr lang="zh-CN" altLang="zh-CN" sz="3200"/>
          </a:p>
          <a:p>
            <a:endParaRPr lang="en-US" altLang="zh-CN" sz="3200" b="1" smtClean="0"/>
          </a:p>
          <a:p>
            <a:r>
              <a:rPr lang="zh-CN" altLang="zh-CN" sz="3200" b="1" smtClean="0"/>
              <a:t>文</a:t>
            </a:r>
            <a:r>
              <a:rPr lang="zh-CN" altLang="zh-CN" sz="3200" b="1"/>
              <a:t>化传承与</a:t>
            </a:r>
            <a:r>
              <a:rPr lang="zh-CN" altLang="zh-CN" sz="3200" b="1" smtClean="0"/>
              <a:t>理解</a:t>
            </a:r>
            <a:r>
              <a:rPr lang="zh-CN" altLang="en-US" sz="3200" b="1" smtClean="0"/>
              <a:t>：</a:t>
            </a:r>
            <a:r>
              <a:rPr lang="zh-CN" altLang="zh-CN" sz="3200" smtClean="0"/>
              <a:t>体会</a:t>
            </a:r>
            <a:r>
              <a:rPr lang="zh-CN" altLang="en-US" sz="3200" smtClean="0"/>
              <a:t>意象</a:t>
            </a:r>
            <a:r>
              <a:rPr lang="zh-CN" altLang="zh-CN" sz="3200" smtClean="0"/>
              <a:t>的</a:t>
            </a:r>
            <a:r>
              <a:rPr lang="zh-CN" altLang="en-US" sz="3200" smtClean="0"/>
              <a:t>独特</a:t>
            </a:r>
            <a:r>
              <a:rPr lang="zh-CN" altLang="zh-CN" sz="3200" smtClean="0"/>
              <a:t>魅力</a:t>
            </a:r>
            <a:r>
              <a:rPr lang="zh-CN" altLang="en-US" sz="3200" smtClean="0"/>
              <a:t>，加深对文本的理解。</a:t>
            </a:r>
            <a:endParaRPr lang="zh-CN" altLang="zh-CN" sz="3200"/>
          </a:p>
        </p:txBody>
      </p:sp>
      <p:sp>
        <p:nvSpPr>
          <p:cNvPr id="10" name="矩形 9"/>
          <p:cNvSpPr/>
          <p:nvPr/>
        </p:nvSpPr>
        <p:spPr>
          <a:xfrm>
            <a:off x="335378" y="260674"/>
            <a:ext cx="2492990" cy="646331"/>
          </a:xfrm>
          <a:prstGeom prst="rect">
            <a:avLst/>
          </a:prstGeom>
        </p:spPr>
        <p:txBody>
          <a:bodyPr wrap="none">
            <a:spAutoFit/>
          </a:bodyPr>
          <a:lstStyle/>
          <a:p>
            <a:r>
              <a:rPr lang="zh-CN" altLang="en-US" sz="3600" b="1" smtClean="0"/>
              <a:t>教学</a:t>
            </a:r>
            <a:r>
              <a:rPr lang="zh-CN" altLang="zh-CN" sz="3600" b="1" smtClean="0"/>
              <a:t>目标：</a:t>
            </a:r>
            <a:endParaRPr lang="zh-CN" altLang="zh-CN" sz="3600"/>
          </a:p>
        </p:txBody>
      </p:sp>
    </p:spTree>
    <p:extLst>
      <p:ext uri="{BB962C8B-B14F-4D97-AF65-F5344CB8AC3E}">
        <p14:creationId xmlns="" xmlns:p14="http://schemas.microsoft.com/office/powerpoint/2010/main" val="3484205012"/>
      </p:ext>
    </p:extLst>
  </p:cSld>
  <p:clrMapOvr>
    <a:masterClrMapping/>
  </p:clrMapOvr>
  <p:transition advClick="0" advTm="1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ox(i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内容占位符 10"/>
          <p:cNvPicPr>
            <a:picLocks noChangeAspect="1"/>
          </p:cNvPicPr>
          <p:nvPr/>
        </p:nvPicPr>
        <p:blipFill>
          <a:blip r:embed="rId2">
            <a:clrChange>
              <a:clrFrom>
                <a:srgbClr val="F5F2EC"/>
              </a:clrFrom>
              <a:clrTo>
                <a:srgbClr val="F5F2EC">
                  <a:alpha val="0"/>
                </a:srgbClr>
              </a:clrTo>
            </a:clrChange>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a:xfrm>
            <a:off x="10102215" y="5821680"/>
            <a:ext cx="2089151" cy="1036320"/>
          </a:xfrm>
          <a:prstGeom prst="rect">
            <a:avLst/>
          </a:prstGeom>
        </p:spPr>
      </p:pic>
      <p:sp>
        <p:nvSpPr>
          <p:cNvPr id="6" name="灯片编号占位符 3"/>
          <p:cNvSpPr txBox="1">
            <a:spLocks noGrp="1"/>
          </p:cNvSpPr>
          <p:nvPr>
            <p:ph type="sldNum" sz="quarter" idx="12"/>
          </p:nvPr>
        </p:nvSpPr>
        <p:spPr bwMode="auto"/>
        <p:txBody>
          <a:bodyPr vert="horz" wrap="square" lIns="91440" tIns="45720" rIns="91440" bIns="45720" numCol="1" anchor="b" anchorCtr="0" compatLnSpc="1"/>
          <a:lstStyle>
            <a:lvl1pPr marL="0" lvl="0" indent="0" algn="l" defTabSz="914400" rtl="0" eaLnBrk="0" fontAlgn="base" latinLnBrk="0" hangingPunct="0">
              <a:lnSpc>
                <a:spcPct val="150000"/>
              </a:lnSpc>
              <a:spcBef>
                <a:spcPct val="0"/>
              </a:spcBef>
              <a:spcAft>
                <a:spcPct val="0"/>
              </a:spcAft>
              <a:buNone/>
              <a:defRPr sz="8000" b="0" i="0" u="none" kern="1200" baseline="0">
                <a:solidFill>
                  <a:schemeClr val="tx2"/>
                </a:solidFill>
                <a:latin typeface="华文彩云" pitchFamily="2" charset="-122"/>
                <a:ea typeface="华文彩云" pitchFamily="2" charset="-122"/>
              </a:defRPr>
            </a:lvl1pPr>
            <a:lvl2pPr marL="457200" lvl="1" indent="0" algn="l" defTabSz="914400" rtl="0" eaLnBrk="1" fontAlgn="base" latinLnBrk="0" hangingPunct="1">
              <a:lnSpc>
                <a:spcPct val="150000"/>
              </a:lnSpc>
              <a:spcBef>
                <a:spcPct val="0"/>
              </a:spcBef>
              <a:spcAft>
                <a:spcPct val="0"/>
              </a:spcAft>
              <a:buNone/>
              <a:defRPr sz="8000" b="0" i="0" u="none" kern="1200" baseline="0">
                <a:solidFill>
                  <a:schemeClr val="tx2"/>
                </a:solidFill>
                <a:latin typeface="华文彩云" pitchFamily="2" charset="-122"/>
                <a:ea typeface="华文彩云" pitchFamily="2" charset="-122"/>
                <a:cs typeface="+mn-cs"/>
              </a:defRPr>
            </a:lvl2pPr>
            <a:lvl3pPr marL="914400" lvl="2" indent="0" algn="l" defTabSz="914400" rtl="0" eaLnBrk="1" fontAlgn="base" latinLnBrk="0" hangingPunct="1">
              <a:lnSpc>
                <a:spcPct val="150000"/>
              </a:lnSpc>
              <a:spcBef>
                <a:spcPct val="0"/>
              </a:spcBef>
              <a:spcAft>
                <a:spcPct val="0"/>
              </a:spcAft>
              <a:buNone/>
              <a:defRPr sz="8000" b="0" i="0" u="none" kern="1200" baseline="0">
                <a:solidFill>
                  <a:schemeClr val="tx2"/>
                </a:solidFill>
                <a:latin typeface="华文彩云" pitchFamily="2" charset="-122"/>
                <a:ea typeface="华文彩云" pitchFamily="2" charset="-122"/>
                <a:cs typeface="+mn-cs"/>
              </a:defRPr>
            </a:lvl3pPr>
            <a:lvl4pPr marL="1371600" lvl="3" indent="0" algn="l" defTabSz="914400" rtl="0" eaLnBrk="1" fontAlgn="base" latinLnBrk="0" hangingPunct="1">
              <a:lnSpc>
                <a:spcPct val="150000"/>
              </a:lnSpc>
              <a:spcBef>
                <a:spcPct val="0"/>
              </a:spcBef>
              <a:spcAft>
                <a:spcPct val="0"/>
              </a:spcAft>
              <a:buNone/>
              <a:defRPr sz="8000" b="0" i="0" u="none" kern="1200" baseline="0">
                <a:solidFill>
                  <a:schemeClr val="tx2"/>
                </a:solidFill>
                <a:latin typeface="华文彩云" pitchFamily="2" charset="-122"/>
                <a:ea typeface="华文彩云" pitchFamily="2" charset="-122"/>
                <a:cs typeface="+mn-cs"/>
              </a:defRPr>
            </a:lvl4pPr>
            <a:lvl5pPr marL="1828800" lvl="4" indent="0" algn="l" defTabSz="914400" rtl="0" eaLnBrk="1" fontAlgn="base" latinLnBrk="0" hangingPunct="1">
              <a:lnSpc>
                <a:spcPct val="150000"/>
              </a:lnSpc>
              <a:spcBef>
                <a:spcPct val="0"/>
              </a:spcBef>
              <a:spcAft>
                <a:spcPct val="0"/>
              </a:spcAft>
              <a:buNone/>
              <a:defRPr sz="8000" b="0" i="0" u="none" kern="1200" baseline="0">
                <a:solidFill>
                  <a:schemeClr val="tx2"/>
                </a:solidFill>
                <a:latin typeface="华文彩云" pitchFamily="2" charset="-122"/>
                <a:ea typeface="华文彩云" pitchFamily="2" charset="-122"/>
                <a:cs typeface="+mn-cs"/>
              </a:defRPr>
            </a:lvl5pPr>
          </a:lstStyle>
          <a:p>
            <a:pPr lvl="0" algn="r" eaLnBrk="1" hangingPunct="1">
              <a:lnSpc>
                <a:spcPct val="100000"/>
              </a:lnSpc>
            </a:pPr>
            <a:fld id="{9A0DB2DC-4C9A-4742-B13C-FB6460FD3503}" type="slidenum">
              <a:rPr lang="en-US" altLang="zh-CN" sz="1200">
                <a:solidFill>
                  <a:schemeClr val="tx1"/>
                </a:solidFill>
                <a:effectLst>
                  <a:outerShdw blurRad="38100" dist="38100" dir="2700000">
                    <a:srgbClr val="000000"/>
                  </a:outerShdw>
                </a:effectLst>
                <a:latin typeface="Arial" panose="020b0604020202020204" pitchFamily="34" charset="0"/>
                <a:ea typeface="宋体" panose="02010600030101010101" pitchFamily="2" charset="-122"/>
              </a:rPr>
              <a:pPr lvl="0" algn="r" eaLnBrk="1" hangingPunct="1">
                <a:lnSpc>
                  <a:spcPct val="100000"/>
                </a:lnSpc>
              </a:pPr>
              <a:t>20</a:t>
            </a:fld>
            <a:endParaRPr lang="en-US" altLang="zh-CN" sz="1200">
              <a:solidFill>
                <a:schemeClr val="tx1"/>
              </a:solidFill>
              <a:effectLst>
                <a:outerShdw blurRad="38100" dist="38100" dir="2700000">
                  <a:srgbClr val="000000"/>
                </a:outerShdw>
              </a:effectLst>
              <a:latin typeface="Arial" panose="020b0604020202020204" pitchFamily="34" charset="0"/>
              <a:ea typeface="宋体" panose="02010600030101010101" pitchFamily="2" charset="-122"/>
            </a:endParaRPr>
          </a:p>
        </p:txBody>
      </p:sp>
      <p:sp>
        <p:nvSpPr>
          <p:cNvPr id="16388" name="Text Box 2"/>
          <p:cNvSpPr txBox="1"/>
          <p:nvPr/>
        </p:nvSpPr>
        <p:spPr>
          <a:xfrm>
            <a:off x="0" y="549276"/>
            <a:ext cx="12192000" cy="4893647"/>
          </a:xfrm>
          <a:prstGeom prst="rect">
            <a:avLst/>
          </a:prstGeom>
          <a:noFill/>
          <a:ln w="9525">
            <a:noFill/>
          </a:ln>
        </p:spPr>
        <p:txBody>
          <a:bodyPr>
            <a:spAutoFit/>
          </a:bodyPr>
          <a:lstStyle/>
          <a:p>
            <a:pPr algn="just">
              <a:lnSpc>
                <a:spcPct val="100000"/>
              </a:lnSpc>
            </a:pPr>
            <a:endParaRPr lang="en-US" altLang="zh-CN" sz="3600" b="1">
              <a:solidFill>
                <a:schemeClr val="tx1"/>
              </a:solidFill>
              <a:latin typeface="宋体" panose="02010600030101010101" pitchFamily="2" charset="-122"/>
              <a:ea typeface="宋体" panose="02010600030101010101" pitchFamily="2" charset="-122"/>
            </a:endParaRPr>
          </a:p>
          <a:p>
            <a:pPr algn="just">
              <a:lnSpc>
                <a:spcPct val="100000"/>
              </a:lnSpc>
            </a:pPr>
            <a:r>
              <a:rPr lang="zh-CN" altLang="en-US" sz="3600" b="1">
                <a:solidFill>
                  <a:schemeClr val="tx1"/>
                </a:solidFill>
                <a:latin typeface="宋体" panose="02010600030101010101" pitchFamily="2" charset="-122"/>
                <a:ea typeface="宋体" panose="02010600030101010101" pitchFamily="2" charset="-122"/>
              </a:rPr>
              <a:t>将下一段文字改为形象生动的表达。</a:t>
            </a:r>
          </a:p>
          <a:p>
            <a:pPr algn="just">
              <a:lnSpc>
                <a:spcPct val="100000"/>
              </a:lnSpc>
            </a:pPr>
            <a:r>
              <a:rPr lang="zh-CN" altLang="en-US" sz="3600" b="1">
                <a:solidFill>
                  <a:schemeClr val="tx1"/>
                </a:solidFill>
                <a:latin typeface="Times New Roman" panose="02020603050405020304" pitchFamily="18" charset="0"/>
                <a:ea typeface="宋体" panose="02010600030101010101" pitchFamily="2" charset="-122"/>
              </a:rPr>
              <a:t>　　</a:t>
            </a:r>
            <a:r>
              <a:rPr lang="zh-CN" altLang="en-US" sz="4000" b="1">
                <a:solidFill>
                  <a:schemeClr val="tx1"/>
                </a:solidFill>
                <a:latin typeface="楷体_GB2312" pitchFamily="49" charset="-122"/>
                <a:ea typeface="楷体_GB2312" pitchFamily="49" charset="-122"/>
              </a:rPr>
              <a:t>①中年是一个</a:t>
            </a:r>
            <a:r>
              <a:rPr lang="zh-CN" altLang="en-US" sz="4000" b="1">
                <a:solidFill>
                  <a:srgbClr val="FF0000"/>
                </a:solidFill>
                <a:latin typeface="楷体_GB2312" pitchFamily="49" charset="-122"/>
                <a:ea typeface="楷体_GB2312" pitchFamily="49" charset="-122"/>
              </a:rPr>
              <a:t>繁杂丰富</a:t>
            </a:r>
            <a:r>
              <a:rPr lang="zh-CN" altLang="en-US" sz="4000" b="1">
                <a:solidFill>
                  <a:schemeClr val="tx1"/>
                </a:solidFill>
                <a:latin typeface="楷体_GB2312" pitchFamily="49" charset="-122"/>
                <a:ea typeface="楷体_GB2312" pitchFamily="49" charset="-122"/>
              </a:rPr>
              <a:t>的人生阶段，它既有</a:t>
            </a:r>
            <a:r>
              <a:rPr lang="zh-CN" altLang="en-US" sz="4000" b="1">
                <a:solidFill>
                  <a:srgbClr val="FF0000"/>
                </a:solidFill>
                <a:latin typeface="楷体_GB2312" pitchFamily="49" charset="-122"/>
                <a:ea typeface="楷体_GB2312" pitchFamily="49" charset="-122"/>
              </a:rPr>
              <a:t>美好</a:t>
            </a:r>
            <a:r>
              <a:rPr lang="zh-CN" altLang="en-US" sz="4000" b="1">
                <a:solidFill>
                  <a:schemeClr val="tx1"/>
                </a:solidFill>
                <a:latin typeface="楷体_GB2312" pitchFamily="49" charset="-122"/>
                <a:ea typeface="楷体_GB2312" pitchFamily="49" charset="-122"/>
              </a:rPr>
              <a:t>的一面，也有</a:t>
            </a:r>
            <a:r>
              <a:rPr lang="zh-CN" altLang="en-US" sz="4000" b="1">
                <a:solidFill>
                  <a:srgbClr val="FF0000"/>
                </a:solidFill>
                <a:latin typeface="楷体_GB2312" pitchFamily="49" charset="-122"/>
                <a:ea typeface="楷体_GB2312" pitchFamily="49" charset="-122"/>
              </a:rPr>
              <a:t>平庸</a:t>
            </a:r>
            <a:r>
              <a:rPr lang="zh-CN" altLang="en-US" sz="4000" b="1">
                <a:solidFill>
                  <a:schemeClr val="tx1"/>
                </a:solidFill>
                <a:latin typeface="楷体_GB2312" pitchFamily="49" charset="-122"/>
                <a:ea typeface="楷体_GB2312" pitchFamily="49" charset="-122"/>
              </a:rPr>
              <a:t>的一面。 ② 我现在是</a:t>
            </a:r>
            <a:r>
              <a:rPr lang="zh-CN" altLang="en-US" sz="4000" b="1">
                <a:solidFill>
                  <a:srgbClr val="FF0000"/>
                </a:solidFill>
                <a:latin typeface="楷体_GB2312" pitchFamily="49" charset="-122"/>
                <a:ea typeface="楷体_GB2312" pitchFamily="49" charset="-122"/>
              </a:rPr>
              <a:t>身兼多职</a:t>
            </a:r>
            <a:r>
              <a:rPr lang="zh-CN" altLang="en-US" sz="4000" b="1">
                <a:solidFill>
                  <a:schemeClr val="tx1"/>
                </a:solidFill>
                <a:latin typeface="楷体_GB2312" pitchFamily="49" charset="-122"/>
                <a:ea typeface="楷体_GB2312" pitchFamily="49" charset="-122"/>
              </a:rPr>
              <a:t>，既要照顾年迈的老人，又要照顾自己的孩子。 ③ 学校里的事要忙，家务事也不能不管，自己还得进修。 ④ 生活就是这样</a:t>
            </a:r>
            <a:r>
              <a:rPr lang="zh-CN" altLang="en-US" sz="4000" b="1">
                <a:solidFill>
                  <a:srgbClr val="FF0000"/>
                </a:solidFill>
                <a:latin typeface="楷体_GB2312" pitchFamily="49" charset="-122"/>
                <a:ea typeface="楷体_GB2312" pitchFamily="49" charset="-122"/>
              </a:rPr>
              <a:t>有苦有乐</a:t>
            </a:r>
            <a:r>
              <a:rPr lang="zh-CN" altLang="en-US" sz="4000" b="1">
                <a:solidFill>
                  <a:schemeClr val="tx1"/>
                </a:solidFill>
                <a:latin typeface="楷体_GB2312" pitchFamily="49" charset="-122"/>
                <a:ea typeface="楷体_GB2312" pitchFamily="49" charset="-122"/>
              </a:rPr>
              <a:t>的进行着。 ⑤ 有时候颇为感慨：生命就这么</a:t>
            </a:r>
            <a:r>
              <a:rPr lang="zh-CN" altLang="en-US" sz="4000" b="1">
                <a:solidFill>
                  <a:srgbClr val="FF0000"/>
                </a:solidFill>
                <a:latin typeface="楷体_GB2312" pitchFamily="49" charset="-122"/>
                <a:ea typeface="楷体_GB2312" pitchFamily="49" charset="-122"/>
              </a:rPr>
              <a:t>不知不觉</a:t>
            </a:r>
            <a:r>
              <a:rPr lang="zh-CN" altLang="en-US" sz="4000" b="1">
                <a:solidFill>
                  <a:schemeClr val="tx1"/>
                </a:solidFill>
                <a:latin typeface="楷体_GB2312" pitchFamily="49" charset="-122"/>
                <a:ea typeface="楷体_GB2312" pitchFamily="49" charset="-122"/>
              </a:rPr>
              <a:t>地流逝了。</a:t>
            </a:r>
          </a:p>
        </p:txBody>
      </p:sp>
      <p:sp>
        <p:nvSpPr>
          <p:cNvPr id="16389" name="Rectangle 3"/>
          <p:cNvSpPr/>
          <p:nvPr/>
        </p:nvSpPr>
        <p:spPr>
          <a:xfrm>
            <a:off x="0" y="0"/>
            <a:ext cx="8503920" cy="1015663"/>
          </a:xfrm>
          <a:prstGeom prst="rect">
            <a:avLst/>
          </a:prstGeom>
          <a:noFill/>
          <a:ln w="9525">
            <a:noFill/>
          </a:ln>
        </p:spPr>
        <p:txBody>
          <a:bodyPr wrap="square">
            <a:spAutoFit/>
            <a:scene3d>
              <a:camera prst="orthographicFront"/>
              <a:lightRig rig="threePt" dir="t"/>
            </a:scene3d>
          </a:bodyPr>
          <a:lstStyle/>
          <a:p>
            <a:r>
              <a:rPr lang="zh-CN" altLang="en-US" sz="6000" b="1" i="1" smtClean="0">
                <a:solidFill>
                  <a:srgbClr val="FF0000"/>
                </a:solidFill>
                <a:latin typeface="华文彩云" pitchFamily="2" charset="-122"/>
                <a:ea typeface="华文彩云" pitchFamily="2" charset="-122"/>
              </a:rPr>
              <a:t>共同感受诗化的语言</a:t>
            </a:r>
            <a:endParaRPr lang="zh-CN" altLang="en-US" sz="6000" b="1" i="1">
              <a:solidFill>
                <a:srgbClr val="FF0000"/>
              </a:solidFill>
              <a:latin typeface="华文彩云" pitchFamily="2" charset="-122"/>
              <a:ea typeface="华文彩云" pitchFamily="2" charset="-122"/>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6389"/>
                                        </p:tgtEl>
                                        <p:attrNameLst>
                                          <p:attrName>style.visibility</p:attrName>
                                        </p:attrNameLst>
                                      </p:cBhvr>
                                      <p:to>
                                        <p:strVal val="visible"/>
                                      </p:to>
                                    </p:set>
                                    <p:anim calcmode="lin" valueType="num">
                                      <p:cBhvr additive="base">
                                        <p:cTn id="14" dur="500" fill="hold"/>
                                        <p:tgtEl>
                                          <p:spTgt spid="16389"/>
                                        </p:tgtEl>
                                        <p:attrNameLst>
                                          <p:attrName>ppt_x</p:attrName>
                                        </p:attrNameLst>
                                      </p:cBhvr>
                                      <p:tavLst>
                                        <p:tav tm="0">
                                          <p:val>
                                            <p:strVal val="#ppt_x"/>
                                          </p:val>
                                        </p:tav>
                                        <p:tav tm="100000">
                                          <p:val>
                                            <p:strVal val="#ppt_x"/>
                                          </p:val>
                                        </p:tav>
                                      </p:tavLst>
                                    </p:anim>
                                    <p:anim calcmode="lin" valueType="num">
                                      <p:cBhvr additive="base">
                                        <p:cTn id="15" dur="500" fill="hold"/>
                                        <p:tgtEl>
                                          <p:spTgt spid="163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灯片编号占位符 3"/>
          <p:cNvSpPr txBox="1">
            <a:spLocks noGrp="1"/>
          </p:cNvSpPr>
          <p:nvPr>
            <p:ph type="sldNum" sz="quarter" idx="12"/>
          </p:nvPr>
        </p:nvSpPr>
        <p:spPr bwMode="auto"/>
        <p:txBody>
          <a:bodyPr vert="horz" wrap="square" lIns="91440" tIns="45720" rIns="91440" bIns="45720" numCol="1" anchor="b" anchorCtr="0" compatLnSpc="1"/>
          <a:lstStyle>
            <a:lvl1pPr marL="0" lvl="0" indent="0" algn="l" defTabSz="914400" rtl="0" eaLnBrk="0" fontAlgn="base" latinLnBrk="0" hangingPunct="0">
              <a:lnSpc>
                <a:spcPct val="150000"/>
              </a:lnSpc>
              <a:spcBef>
                <a:spcPct val="0"/>
              </a:spcBef>
              <a:spcAft>
                <a:spcPct val="0"/>
              </a:spcAft>
              <a:buNone/>
              <a:defRPr sz="8000" b="0" i="0" u="none" kern="1200" baseline="0">
                <a:solidFill>
                  <a:schemeClr val="tx2"/>
                </a:solidFill>
                <a:latin typeface="华文彩云" pitchFamily="2" charset="-122"/>
                <a:ea typeface="华文彩云" pitchFamily="2" charset="-122"/>
              </a:defRPr>
            </a:lvl1pPr>
            <a:lvl2pPr marL="457200" lvl="1" indent="0" algn="l" defTabSz="914400" rtl="0" eaLnBrk="1" fontAlgn="base" latinLnBrk="0" hangingPunct="1">
              <a:lnSpc>
                <a:spcPct val="150000"/>
              </a:lnSpc>
              <a:spcBef>
                <a:spcPct val="0"/>
              </a:spcBef>
              <a:spcAft>
                <a:spcPct val="0"/>
              </a:spcAft>
              <a:buNone/>
              <a:defRPr sz="8000" b="0" i="0" u="none" kern="1200" baseline="0">
                <a:solidFill>
                  <a:schemeClr val="tx2"/>
                </a:solidFill>
                <a:latin typeface="华文彩云" pitchFamily="2" charset="-122"/>
                <a:ea typeface="华文彩云" pitchFamily="2" charset="-122"/>
                <a:cs typeface="+mn-cs"/>
              </a:defRPr>
            </a:lvl2pPr>
            <a:lvl3pPr marL="914400" lvl="2" indent="0" algn="l" defTabSz="914400" rtl="0" eaLnBrk="1" fontAlgn="base" latinLnBrk="0" hangingPunct="1">
              <a:lnSpc>
                <a:spcPct val="150000"/>
              </a:lnSpc>
              <a:spcBef>
                <a:spcPct val="0"/>
              </a:spcBef>
              <a:spcAft>
                <a:spcPct val="0"/>
              </a:spcAft>
              <a:buNone/>
              <a:defRPr sz="8000" b="0" i="0" u="none" kern="1200" baseline="0">
                <a:solidFill>
                  <a:schemeClr val="tx2"/>
                </a:solidFill>
                <a:latin typeface="华文彩云" pitchFamily="2" charset="-122"/>
                <a:ea typeface="华文彩云" pitchFamily="2" charset="-122"/>
                <a:cs typeface="+mn-cs"/>
              </a:defRPr>
            </a:lvl3pPr>
            <a:lvl4pPr marL="1371600" lvl="3" indent="0" algn="l" defTabSz="914400" rtl="0" eaLnBrk="1" fontAlgn="base" latinLnBrk="0" hangingPunct="1">
              <a:lnSpc>
                <a:spcPct val="150000"/>
              </a:lnSpc>
              <a:spcBef>
                <a:spcPct val="0"/>
              </a:spcBef>
              <a:spcAft>
                <a:spcPct val="0"/>
              </a:spcAft>
              <a:buNone/>
              <a:defRPr sz="8000" b="0" i="0" u="none" kern="1200" baseline="0">
                <a:solidFill>
                  <a:schemeClr val="tx2"/>
                </a:solidFill>
                <a:latin typeface="华文彩云" pitchFamily="2" charset="-122"/>
                <a:ea typeface="华文彩云" pitchFamily="2" charset="-122"/>
                <a:cs typeface="+mn-cs"/>
              </a:defRPr>
            </a:lvl4pPr>
            <a:lvl5pPr marL="1828800" lvl="4" indent="0" algn="l" defTabSz="914400" rtl="0" eaLnBrk="1" fontAlgn="base" latinLnBrk="0" hangingPunct="1">
              <a:lnSpc>
                <a:spcPct val="150000"/>
              </a:lnSpc>
              <a:spcBef>
                <a:spcPct val="0"/>
              </a:spcBef>
              <a:spcAft>
                <a:spcPct val="0"/>
              </a:spcAft>
              <a:buNone/>
              <a:defRPr sz="8000" b="0" i="0" u="none" kern="1200" baseline="0">
                <a:solidFill>
                  <a:schemeClr val="tx2"/>
                </a:solidFill>
                <a:latin typeface="华文彩云" pitchFamily="2" charset="-122"/>
                <a:ea typeface="华文彩云" pitchFamily="2" charset="-122"/>
                <a:cs typeface="+mn-cs"/>
              </a:defRPr>
            </a:lvl5pPr>
          </a:lstStyle>
          <a:p>
            <a:pPr marL="0" marR="0" lvl="0" indent="0" algn="r" defTabSz="914400" rtl="0" eaLnBrk="1" fontAlgn="base" latinLnBrk="0" hangingPunct="1">
              <a:lnSpc>
                <a:spcPct val="100000"/>
              </a:lnSpc>
              <a:spcBef>
                <a:spcPct val="0"/>
              </a:spcBef>
              <a:spcAft>
                <a:spcPct val="0"/>
              </a:spcAft>
              <a:buClrTx/>
              <a:buSzTx/>
              <a:buFontTx/>
              <a:buNone/>
            </a:pPr>
            <a:fld id="{9A0DB2DC-4C9A-4742-B13C-FB6460FD3503}" type="slidenum">
              <a:rPr kumimoji="0" lang="en-US" altLang="zh-CN" sz="1200" b="0" i="0" u="none" strike="noStrike" kern="1200" cap="none" spc="0" normalizeH="0" baseline="0" noProof="1">
                <a:solidFill>
                  <a:schemeClr val="tx1"/>
                </a:solidFill>
                <a:effectLst>
                  <a:outerShdw blurRad="38100" dist="38100" dir="2700000">
                    <a:srgbClr val="000000"/>
                  </a:outerShdw>
                </a:effectLst>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pPr>
              <a:t>21</a:t>
            </a:fld>
            <a:endParaRPr kumimoji="0" lang="en-US" altLang="zh-CN" sz="1200" b="0" i="0" u="none" strike="noStrike" kern="1200" cap="none" spc="0" normalizeH="0" baseline="0" noProof="1">
              <a:solidFill>
                <a:schemeClr val="tx1"/>
              </a:solidFill>
              <a:effectLst>
                <a:outerShdw blurRad="38100" dist="38100" dir="2700000">
                  <a:srgbClr val="000000"/>
                </a:outerShdw>
              </a:effectLst>
              <a:latin typeface="Arial" panose="020b0604020202020204" pitchFamily="34" charset="0"/>
              <a:ea typeface="宋体" panose="02010600030101010101" pitchFamily="2" charset="-122"/>
              <a:cs typeface="+mn-cs"/>
            </a:endParaRPr>
          </a:p>
        </p:txBody>
      </p:sp>
      <p:sp>
        <p:nvSpPr>
          <p:cNvPr id="16387" name="Text Box 2"/>
          <p:cNvSpPr txBox="1"/>
          <p:nvPr/>
        </p:nvSpPr>
        <p:spPr>
          <a:xfrm>
            <a:off x="994834" y="554038"/>
            <a:ext cx="184731" cy="461665"/>
          </a:xfrm>
          <a:prstGeom prst="rect">
            <a:avLst/>
          </a:prstGeom>
          <a:noFill/>
          <a:ln w="9525">
            <a:noFill/>
          </a:ln>
        </p:spPr>
        <p:txBody>
          <a:bodyPr wrap="none" anchor="t">
            <a:spAutoFit/>
          </a:bodyPr>
          <a:lstStyle/>
          <a:p>
            <a:pPr>
              <a:lnSpc>
                <a:spcPct val="100000"/>
              </a:lnSpc>
            </a:pPr>
            <a:endParaRPr lang="zh-CN" altLang="zh-CN" sz="2400">
              <a:solidFill>
                <a:schemeClr val="tx1"/>
              </a:solidFill>
              <a:latin typeface="Times New Roman" panose="02020603050405020304" pitchFamily="18" charset="0"/>
              <a:ea typeface="宋体" panose="02010600030101010101" pitchFamily="2" charset="-122"/>
            </a:endParaRPr>
          </a:p>
        </p:txBody>
      </p:sp>
      <p:sp>
        <p:nvSpPr>
          <p:cNvPr id="16388" name="Text Box 3"/>
          <p:cNvSpPr txBox="1"/>
          <p:nvPr/>
        </p:nvSpPr>
        <p:spPr>
          <a:xfrm>
            <a:off x="527050" y="188913"/>
            <a:ext cx="5204883" cy="2308324"/>
          </a:xfrm>
          <a:prstGeom prst="rect">
            <a:avLst/>
          </a:prstGeom>
          <a:noFill/>
          <a:ln w="9525">
            <a:noFill/>
          </a:ln>
        </p:spPr>
        <p:txBody>
          <a:bodyPr anchor="t">
            <a:spAutoFit/>
          </a:bodyPr>
          <a:lstStyle/>
          <a:p>
            <a:pPr>
              <a:lnSpc>
                <a:spcPct val="100000"/>
              </a:lnSpc>
            </a:pPr>
            <a:r>
              <a:rPr lang="en-US" altLang="zh-CN" sz="3600" b="1">
                <a:solidFill>
                  <a:schemeClr val="tx1"/>
                </a:solidFill>
                <a:latin typeface="Times New Roman" panose="02020603050405020304" pitchFamily="18" charset="0"/>
                <a:ea typeface="华文楷体" pitchFamily="2" charset="-122"/>
              </a:rPr>
              <a:t>①</a:t>
            </a:r>
            <a:r>
              <a:rPr lang="zh-CN" altLang="en-US" sz="3600" b="1">
                <a:solidFill>
                  <a:schemeClr val="tx1"/>
                </a:solidFill>
                <a:latin typeface="Times New Roman" panose="02020603050405020304" pitchFamily="18" charset="0"/>
                <a:ea typeface="华文楷体" pitchFamily="2" charset="-122"/>
              </a:rPr>
              <a:t>中年是一个</a:t>
            </a:r>
            <a:r>
              <a:rPr lang="zh-CN" altLang="en-US" sz="3600" b="1">
                <a:solidFill>
                  <a:srgbClr val="FF0000"/>
                </a:solidFill>
                <a:latin typeface="Times New Roman" panose="02020603050405020304" pitchFamily="18" charset="0"/>
                <a:ea typeface="华文楷体" pitchFamily="2" charset="-122"/>
              </a:rPr>
              <a:t>繁杂丰富</a:t>
            </a:r>
            <a:r>
              <a:rPr lang="zh-CN" altLang="en-US" sz="3600" b="1">
                <a:solidFill>
                  <a:schemeClr val="tx1"/>
                </a:solidFill>
                <a:latin typeface="Times New Roman" panose="02020603050405020304" pitchFamily="18" charset="0"/>
                <a:ea typeface="华文楷体" pitchFamily="2" charset="-122"/>
              </a:rPr>
              <a:t>的人生阶段，它既有</a:t>
            </a:r>
            <a:r>
              <a:rPr lang="zh-CN" altLang="en-US" sz="3600" b="1">
                <a:solidFill>
                  <a:srgbClr val="FF0000"/>
                </a:solidFill>
                <a:latin typeface="Times New Roman" panose="02020603050405020304" pitchFamily="18" charset="0"/>
                <a:ea typeface="华文楷体" pitchFamily="2" charset="-122"/>
              </a:rPr>
              <a:t>美好</a:t>
            </a:r>
            <a:r>
              <a:rPr lang="zh-CN" altLang="en-US" sz="3600" b="1">
                <a:solidFill>
                  <a:schemeClr val="tx1"/>
                </a:solidFill>
                <a:latin typeface="Times New Roman" panose="02020603050405020304" pitchFamily="18" charset="0"/>
                <a:ea typeface="华文楷体" pitchFamily="2" charset="-122"/>
              </a:rPr>
              <a:t>的一面，也有</a:t>
            </a:r>
            <a:r>
              <a:rPr lang="zh-CN" altLang="en-US" sz="3600" b="1">
                <a:solidFill>
                  <a:srgbClr val="FF0000"/>
                </a:solidFill>
                <a:latin typeface="Times New Roman" panose="02020603050405020304" pitchFamily="18" charset="0"/>
                <a:ea typeface="华文楷体" pitchFamily="2" charset="-122"/>
              </a:rPr>
              <a:t>平庸</a:t>
            </a:r>
            <a:r>
              <a:rPr lang="zh-CN" altLang="en-US" sz="3600" b="1">
                <a:solidFill>
                  <a:schemeClr val="tx1"/>
                </a:solidFill>
                <a:latin typeface="Times New Roman" panose="02020603050405020304" pitchFamily="18" charset="0"/>
                <a:ea typeface="华文楷体" pitchFamily="2" charset="-122"/>
              </a:rPr>
              <a:t>的一面。</a:t>
            </a:r>
          </a:p>
        </p:txBody>
      </p:sp>
      <p:sp>
        <p:nvSpPr>
          <p:cNvPr id="50180" name="AutoShape 4"/>
          <p:cNvSpPr/>
          <p:nvPr/>
        </p:nvSpPr>
        <p:spPr>
          <a:xfrm>
            <a:off x="6400800" y="404813"/>
            <a:ext cx="5791200" cy="3095625"/>
          </a:xfrm>
          <a:prstGeom prst="wedgeEllipseCallout">
            <a:avLst>
              <a:gd name="adj1" fmla="val -80356"/>
              <a:gd name="adj2" fmla="val -38537"/>
            </a:avLst>
          </a:prstGeom>
          <a:solidFill>
            <a:schemeClr val="bg2"/>
          </a:solidFill>
          <a:ln w="9525" cap="flat" cmpd="sng">
            <a:solidFill>
              <a:schemeClr val="tx1"/>
            </a:solidFill>
            <a:prstDash val="solid"/>
            <a:miter/>
            <a:headEnd type="none" w="med" len="med"/>
            <a:tailEnd type="none" w="med" len="med"/>
          </a:ln>
        </p:spPr>
        <p:txBody>
          <a:bodyPr anchor="t"/>
          <a:lstStyle/>
          <a:p>
            <a:pPr algn="ctr">
              <a:lnSpc>
                <a:spcPct val="100000"/>
              </a:lnSpc>
            </a:pPr>
            <a:endParaRPr lang="zh-CN" altLang="zh-CN" sz="2400">
              <a:solidFill>
                <a:schemeClr val="tx1"/>
              </a:solidFill>
              <a:latin typeface="Times New Roman" panose="02020603050405020304" pitchFamily="18" charset="0"/>
              <a:ea typeface="宋体" panose="02010600030101010101" pitchFamily="2" charset="-122"/>
            </a:endParaRPr>
          </a:p>
        </p:txBody>
      </p:sp>
      <p:sp>
        <p:nvSpPr>
          <p:cNvPr id="50181" name="Text Box 5"/>
          <p:cNvSpPr txBox="1"/>
          <p:nvPr/>
        </p:nvSpPr>
        <p:spPr>
          <a:xfrm>
            <a:off x="6705600" y="765176"/>
            <a:ext cx="5181600" cy="1754326"/>
          </a:xfrm>
          <a:prstGeom prst="rect">
            <a:avLst/>
          </a:prstGeom>
          <a:noFill/>
          <a:ln w="9525">
            <a:noFill/>
          </a:ln>
        </p:spPr>
        <p:txBody>
          <a:bodyPr anchor="t">
            <a:spAutoFit/>
          </a:bodyPr>
          <a:lstStyle/>
          <a:p>
            <a:pPr>
              <a:lnSpc>
                <a:spcPct val="100000"/>
              </a:lnSpc>
            </a:pPr>
            <a:r>
              <a:rPr lang="zh-CN" altLang="en-US" sz="3600" b="1">
                <a:solidFill>
                  <a:schemeClr val="tx1"/>
                </a:solidFill>
                <a:latin typeface="Times New Roman" panose="02020603050405020304" pitchFamily="18" charset="0"/>
                <a:ea typeface="黑体" panose="02010609060101010101" charset="-122"/>
              </a:rPr>
              <a:t>中年是一块色彩斑驳的</a:t>
            </a:r>
            <a:r>
              <a:rPr lang="zh-CN" altLang="en-US" sz="3600" b="1">
                <a:solidFill>
                  <a:srgbClr val="FF0000"/>
                </a:solidFill>
                <a:latin typeface="Times New Roman" panose="02020603050405020304" pitchFamily="18" charset="0"/>
                <a:ea typeface="黑体" panose="02010609060101010101" charset="-122"/>
              </a:rPr>
              <a:t>画布</a:t>
            </a:r>
            <a:r>
              <a:rPr lang="zh-CN" altLang="en-US" sz="3600" b="1">
                <a:solidFill>
                  <a:schemeClr val="tx1"/>
                </a:solidFill>
                <a:latin typeface="Times New Roman" panose="02020603050405020304" pitchFamily="18" charset="0"/>
                <a:ea typeface="黑体" panose="02010609060101010101" charset="-122"/>
              </a:rPr>
              <a:t>，亮丽的</a:t>
            </a:r>
            <a:r>
              <a:rPr lang="zh-CN" altLang="en-US" sz="3600" b="1">
                <a:solidFill>
                  <a:srgbClr val="FF0000"/>
                </a:solidFill>
                <a:latin typeface="Times New Roman" panose="02020603050405020304" pitchFamily="18" charset="0"/>
                <a:ea typeface="黑体" panose="02010609060101010101" charset="-122"/>
              </a:rPr>
              <a:t>色调</a:t>
            </a:r>
            <a:r>
              <a:rPr lang="zh-CN" altLang="en-US" sz="3600" b="1">
                <a:solidFill>
                  <a:schemeClr val="tx1"/>
                </a:solidFill>
                <a:latin typeface="Times New Roman" panose="02020603050405020304" pitchFamily="18" charset="0"/>
                <a:ea typeface="黑体" panose="02010609060101010101" charset="-122"/>
              </a:rPr>
              <a:t>和平庸的</a:t>
            </a:r>
            <a:r>
              <a:rPr lang="zh-CN" altLang="en-US" sz="3600" b="1">
                <a:solidFill>
                  <a:srgbClr val="FF0000"/>
                </a:solidFill>
                <a:latin typeface="Times New Roman" panose="02020603050405020304" pitchFamily="18" charset="0"/>
                <a:ea typeface="黑体" panose="02010609060101010101" charset="-122"/>
              </a:rPr>
              <a:t>线条</a:t>
            </a:r>
            <a:r>
              <a:rPr lang="zh-CN" altLang="en-US" sz="3600" b="1">
                <a:solidFill>
                  <a:schemeClr val="tx1"/>
                </a:solidFill>
                <a:latin typeface="Times New Roman" panose="02020603050405020304" pitchFamily="18" charset="0"/>
                <a:ea typeface="黑体" panose="02010609060101010101" charset="-122"/>
              </a:rPr>
              <a:t>在这里交织。</a:t>
            </a:r>
          </a:p>
        </p:txBody>
      </p:sp>
      <p:sp>
        <p:nvSpPr>
          <p:cNvPr id="50182" name="Text Box 6"/>
          <p:cNvSpPr txBox="1"/>
          <p:nvPr/>
        </p:nvSpPr>
        <p:spPr>
          <a:xfrm>
            <a:off x="527051" y="3141663"/>
            <a:ext cx="5080000" cy="1754326"/>
          </a:xfrm>
          <a:prstGeom prst="rect">
            <a:avLst/>
          </a:prstGeom>
          <a:noFill/>
          <a:ln w="9525">
            <a:noFill/>
          </a:ln>
        </p:spPr>
        <p:txBody>
          <a:bodyPr anchor="t">
            <a:spAutoFit/>
          </a:bodyPr>
          <a:lstStyle/>
          <a:p>
            <a:pPr>
              <a:lnSpc>
                <a:spcPct val="100000"/>
              </a:lnSpc>
            </a:pPr>
            <a:r>
              <a:rPr lang="en-US" altLang="zh-CN" sz="3600" b="1">
                <a:solidFill>
                  <a:schemeClr val="tx1"/>
                </a:solidFill>
                <a:latin typeface="华文楷体" pitchFamily="2" charset="-122"/>
                <a:ea typeface="华文楷体" pitchFamily="2" charset="-122"/>
              </a:rPr>
              <a:t>② </a:t>
            </a:r>
            <a:r>
              <a:rPr lang="zh-CN" altLang="en-US" sz="3600" b="1">
                <a:solidFill>
                  <a:schemeClr val="tx1"/>
                </a:solidFill>
                <a:latin typeface="华文楷体" pitchFamily="2" charset="-122"/>
                <a:ea typeface="华文楷体" pitchFamily="2" charset="-122"/>
              </a:rPr>
              <a:t>我现在是</a:t>
            </a:r>
            <a:r>
              <a:rPr lang="zh-CN" altLang="en-US" sz="3600" b="1">
                <a:solidFill>
                  <a:srgbClr val="FF0000"/>
                </a:solidFill>
                <a:latin typeface="华文楷体" pitchFamily="2" charset="-122"/>
                <a:ea typeface="华文楷体" pitchFamily="2" charset="-122"/>
              </a:rPr>
              <a:t>身兼多职</a:t>
            </a:r>
            <a:r>
              <a:rPr lang="zh-CN" altLang="en-US" sz="3600" b="1">
                <a:solidFill>
                  <a:schemeClr val="tx1"/>
                </a:solidFill>
                <a:latin typeface="华文楷体" pitchFamily="2" charset="-122"/>
                <a:ea typeface="华文楷体" pitchFamily="2" charset="-122"/>
              </a:rPr>
              <a:t>，既要照顾年迈的老人，又要照顾自己的孩子。</a:t>
            </a:r>
          </a:p>
        </p:txBody>
      </p:sp>
      <p:sp>
        <p:nvSpPr>
          <p:cNvPr id="50183" name="AutoShape 7"/>
          <p:cNvSpPr/>
          <p:nvPr/>
        </p:nvSpPr>
        <p:spPr>
          <a:xfrm>
            <a:off x="5808133" y="3429000"/>
            <a:ext cx="6383867" cy="3887788"/>
          </a:xfrm>
          <a:prstGeom prst="cloudCallout">
            <a:avLst>
              <a:gd name="adj1" fmla="val -62167"/>
              <a:gd name="adj2" fmla="val -46421"/>
            </a:avLst>
          </a:prstGeom>
          <a:solidFill>
            <a:schemeClr val="bg2"/>
          </a:solidFill>
          <a:ln w="9525" cap="flat" cmpd="sng">
            <a:solidFill>
              <a:schemeClr val="tx1"/>
            </a:solidFill>
            <a:prstDash val="solid"/>
            <a:miter/>
            <a:headEnd type="none" w="med" len="med"/>
            <a:tailEnd type="none" w="med" len="med"/>
          </a:ln>
        </p:spPr>
        <p:txBody>
          <a:bodyPr anchor="t"/>
          <a:lstStyle/>
          <a:p>
            <a:pPr algn="ctr">
              <a:lnSpc>
                <a:spcPct val="100000"/>
              </a:lnSpc>
            </a:pPr>
            <a:endParaRPr lang="zh-CN" altLang="zh-CN" sz="2400">
              <a:solidFill>
                <a:schemeClr val="tx1"/>
              </a:solidFill>
              <a:latin typeface="Times New Roman" panose="02020603050405020304" pitchFamily="18" charset="0"/>
              <a:ea typeface="宋体" panose="02010600030101010101" pitchFamily="2" charset="-122"/>
            </a:endParaRPr>
          </a:p>
        </p:txBody>
      </p:sp>
      <p:sp>
        <p:nvSpPr>
          <p:cNvPr id="50184" name="Text Box 8"/>
          <p:cNvSpPr txBox="1"/>
          <p:nvPr/>
        </p:nvSpPr>
        <p:spPr>
          <a:xfrm>
            <a:off x="6305127" y="3913505"/>
            <a:ext cx="5643880" cy="2308324"/>
          </a:xfrm>
          <a:prstGeom prst="rect">
            <a:avLst/>
          </a:prstGeom>
          <a:noFill/>
          <a:ln w="9525">
            <a:noFill/>
          </a:ln>
        </p:spPr>
        <p:txBody>
          <a:bodyPr wrap="square" anchor="t">
            <a:spAutoFit/>
          </a:bodyPr>
          <a:lstStyle/>
          <a:p>
            <a:pPr>
              <a:lnSpc>
                <a:spcPct val="100000"/>
              </a:lnSpc>
            </a:pPr>
            <a:r>
              <a:rPr lang="zh-CN" altLang="en-US" sz="3600" b="1">
                <a:solidFill>
                  <a:srgbClr val="FF0000"/>
                </a:solidFill>
                <a:latin typeface="Times New Roman" panose="02020603050405020304" pitchFamily="18" charset="0"/>
                <a:ea typeface="黑体" panose="02010609060101010101" charset="-122"/>
              </a:rPr>
              <a:t>中年的行囊</a:t>
            </a:r>
            <a:r>
              <a:rPr lang="zh-CN" altLang="en-US" sz="3600" b="1">
                <a:solidFill>
                  <a:schemeClr val="tx1"/>
                </a:solidFill>
                <a:latin typeface="Times New Roman" panose="02020603050405020304" pitchFamily="18" charset="0"/>
                <a:ea typeface="黑体" panose="02010609060101010101" charset="-122"/>
              </a:rPr>
              <a:t>中装着一生最多的</a:t>
            </a:r>
            <a:r>
              <a:rPr lang="zh-CN" altLang="en-US" sz="3600" b="1">
                <a:solidFill>
                  <a:srgbClr val="FF0000"/>
                </a:solidFill>
                <a:latin typeface="Times New Roman" panose="02020603050405020304" pitchFamily="18" charset="0"/>
                <a:ea typeface="黑体" panose="02010609060101010101" charset="-122"/>
              </a:rPr>
              <a:t>面具</a:t>
            </a:r>
            <a:r>
              <a:rPr lang="zh-CN" altLang="en-US" sz="3600" b="1">
                <a:solidFill>
                  <a:schemeClr val="tx1"/>
                </a:solidFill>
                <a:latin typeface="Times New Roman" panose="02020603050405020304" pitchFamily="18" charset="0"/>
                <a:ea typeface="黑体" panose="02010609060101010101" charset="-122"/>
              </a:rPr>
              <a:t>：既要扮演孝顺的</a:t>
            </a:r>
            <a:r>
              <a:rPr lang="zh-CN" altLang="en-US" sz="3600" b="1">
                <a:solidFill>
                  <a:srgbClr val="FF0000"/>
                </a:solidFill>
                <a:latin typeface="Times New Roman" panose="02020603050405020304" pitchFamily="18" charset="0"/>
                <a:ea typeface="黑体" panose="02010609060101010101" charset="-122"/>
              </a:rPr>
              <a:t>儿子</a:t>
            </a:r>
            <a:r>
              <a:rPr lang="zh-CN" altLang="en-US" sz="3600" b="1">
                <a:solidFill>
                  <a:schemeClr val="tx1"/>
                </a:solidFill>
                <a:latin typeface="Times New Roman" panose="02020603050405020304" pitchFamily="18" charset="0"/>
                <a:ea typeface="黑体" panose="02010609060101010101" charset="-122"/>
              </a:rPr>
              <a:t>，又要扮演慈祥的</a:t>
            </a:r>
            <a:r>
              <a:rPr lang="zh-CN" altLang="en-US" sz="3600" b="1">
                <a:solidFill>
                  <a:srgbClr val="FF0000"/>
                </a:solidFill>
                <a:latin typeface="Times New Roman" panose="02020603050405020304" pitchFamily="18" charset="0"/>
                <a:ea typeface="黑体" panose="02010609060101010101" charset="-122"/>
              </a:rPr>
              <a:t>父亲</a:t>
            </a:r>
            <a:r>
              <a:rPr lang="zh-CN" altLang="en-US" sz="3600" b="1">
                <a:solidFill>
                  <a:schemeClr val="tx1"/>
                </a:solidFill>
                <a:latin typeface="Times New Roman" panose="02020603050405020304" pitchFamily="18" charset="0"/>
                <a:ea typeface="黑体" panose="02010609060101010101" charset="-122"/>
              </a:rPr>
              <a:t>。</a:t>
            </a: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0180"/>
                                        </p:tgtEl>
                                        <p:attrNameLst>
                                          <p:attrName>style.visibility</p:attrName>
                                        </p:attrNameLst>
                                      </p:cBhvr>
                                      <p:to>
                                        <p:strVal val="visible"/>
                                      </p:to>
                                    </p:set>
                                    <p:anim calcmode="lin" valueType="num">
                                      <p:cBhvr additive="base">
                                        <p:cTn id="7" dur="500" fill="hold"/>
                                        <p:tgtEl>
                                          <p:spTgt spid="50180"/>
                                        </p:tgtEl>
                                        <p:attrNameLst>
                                          <p:attrName>ppt_x</p:attrName>
                                        </p:attrNameLst>
                                      </p:cBhvr>
                                      <p:tavLst>
                                        <p:tav tm="0">
                                          <p:val>
                                            <p:strVal val="0-#ppt_w/2"/>
                                          </p:val>
                                        </p:tav>
                                        <p:tav tm="100000">
                                          <p:val>
                                            <p:strVal val="#ppt_x"/>
                                          </p:val>
                                        </p:tav>
                                      </p:tavLst>
                                    </p:anim>
                                    <p:anim calcmode="lin" valueType="num">
                                      <p:cBhvr additive="base">
                                        <p:cTn id="8" dur="500" fill="hold"/>
                                        <p:tgtEl>
                                          <p:spTgt spid="5018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0181"/>
                                        </p:tgtEl>
                                        <p:attrNameLst>
                                          <p:attrName>style.visibility</p:attrName>
                                        </p:attrNameLst>
                                      </p:cBhvr>
                                      <p:to>
                                        <p:strVal val="visible"/>
                                      </p:to>
                                    </p:set>
                                    <p:anim calcmode="lin" valueType="num">
                                      <p:cBhvr additive="base">
                                        <p:cTn id="13" dur="500" fill="hold"/>
                                        <p:tgtEl>
                                          <p:spTgt spid="50181"/>
                                        </p:tgtEl>
                                        <p:attrNameLst>
                                          <p:attrName>ppt_x</p:attrName>
                                        </p:attrNameLst>
                                      </p:cBhvr>
                                      <p:tavLst>
                                        <p:tav tm="0">
                                          <p:val>
                                            <p:strVal val="0-#ppt_w/2"/>
                                          </p:val>
                                        </p:tav>
                                        <p:tav tm="100000">
                                          <p:val>
                                            <p:strVal val="#ppt_x"/>
                                          </p:val>
                                        </p:tav>
                                      </p:tavLst>
                                    </p:anim>
                                    <p:anim calcmode="lin" valueType="num">
                                      <p:cBhvr additive="base">
                                        <p:cTn id="14" dur="500" fill="hold"/>
                                        <p:tgtEl>
                                          <p:spTgt spid="50181"/>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0182"/>
                                        </p:tgtEl>
                                        <p:attrNameLst>
                                          <p:attrName>style.visibility</p:attrName>
                                        </p:attrNameLst>
                                      </p:cBhvr>
                                      <p:to>
                                        <p:strVal val="visible"/>
                                      </p:to>
                                    </p:set>
                                    <p:anim calcmode="lin" valueType="num">
                                      <p:cBhvr additive="base">
                                        <p:cTn id="19" dur="500" fill="hold"/>
                                        <p:tgtEl>
                                          <p:spTgt spid="50182"/>
                                        </p:tgtEl>
                                        <p:attrNameLst>
                                          <p:attrName>ppt_x</p:attrName>
                                        </p:attrNameLst>
                                      </p:cBhvr>
                                      <p:tavLst>
                                        <p:tav tm="0">
                                          <p:val>
                                            <p:strVal val="0-#ppt_w/2"/>
                                          </p:val>
                                        </p:tav>
                                        <p:tav tm="100000">
                                          <p:val>
                                            <p:strVal val="#ppt_x"/>
                                          </p:val>
                                        </p:tav>
                                      </p:tavLst>
                                    </p:anim>
                                    <p:anim calcmode="lin" valueType="num">
                                      <p:cBhvr additive="base">
                                        <p:cTn id="20" dur="500" fill="hold"/>
                                        <p:tgtEl>
                                          <p:spTgt spid="50182"/>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0183"/>
                                        </p:tgtEl>
                                        <p:attrNameLst>
                                          <p:attrName>style.visibility</p:attrName>
                                        </p:attrNameLst>
                                      </p:cBhvr>
                                      <p:to>
                                        <p:strVal val="visible"/>
                                      </p:to>
                                    </p:set>
                                    <p:anim calcmode="lin" valueType="num">
                                      <p:cBhvr additive="base">
                                        <p:cTn id="25" dur="500" fill="hold"/>
                                        <p:tgtEl>
                                          <p:spTgt spid="50183"/>
                                        </p:tgtEl>
                                        <p:attrNameLst>
                                          <p:attrName>ppt_x</p:attrName>
                                        </p:attrNameLst>
                                      </p:cBhvr>
                                      <p:tavLst>
                                        <p:tav tm="0">
                                          <p:val>
                                            <p:strVal val="0-#ppt_w/2"/>
                                          </p:val>
                                        </p:tav>
                                        <p:tav tm="100000">
                                          <p:val>
                                            <p:strVal val="#ppt_x"/>
                                          </p:val>
                                        </p:tav>
                                      </p:tavLst>
                                    </p:anim>
                                    <p:anim calcmode="lin" valueType="num">
                                      <p:cBhvr additive="base">
                                        <p:cTn id="26" dur="500" fill="hold"/>
                                        <p:tgtEl>
                                          <p:spTgt spid="50183"/>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0184"/>
                                        </p:tgtEl>
                                        <p:attrNameLst>
                                          <p:attrName>style.visibility</p:attrName>
                                        </p:attrNameLst>
                                      </p:cBhvr>
                                      <p:to>
                                        <p:strVal val="visible"/>
                                      </p:to>
                                    </p:set>
                                    <p:anim calcmode="lin" valueType="num">
                                      <p:cBhvr additive="base">
                                        <p:cTn id="31" dur="500" fill="hold"/>
                                        <p:tgtEl>
                                          <p:spTgt spid="50184"/>
                                        </p:tgtEl>
                                        <p:attrNameLst>
                                          <p:attrName>ppt_x</p:attrName>
                                        </p:attrNameLst>
                                      </p:cBhvr>
                                      <p:tavLst>
                                        <p:tav tm="0">
                                          <p:val>
                                            <p:strVal val="0-#ppt_w/2"/>
                                          </p:val>
                                        </p:tav>
                                        <p:tav tm="100000">
                                          <p:val>
                                            <p:strVal val="#ppt_x"/>
                                          </p:val>
                                        </p:tav>
                                      </p:tavLst>
                                    </p:anim>
                                    <p:anim calcmode="lin" valueType="num">
                                      <p:cBhvr additive="base">
                                        <p:cTn id="32" dur="500" fill="hold"/>
                                        <p:tgtEl>
                                          <p:spTgt spid="501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0" grpId="0"/>
      <p:bldP spid="50181" grpId="0"/>
      <p:bldP spid="50182" grpId="0"/>
      <p:bldP spid="50183" grpId="0"/>
      <p:bldP spid="5018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灯片编号占位符 3"/>
          <p:cNvSpPr txBox="1">
            <a:spLocks noGrp="1"/>
          </p:cNvSpPr>
          <p:nvPr>
            <p:ph type="sldNum" sz="quarter" idx="12"/>
          </p:nvPr>
        </p:nvSpPr>
        <p:spPr bwMode="auto"/>
        <p:txBody>
          <a:bodyPr vert="horz" wrap="square" lIns="91440" tIns="45720" rIns="91440" bIns="45720" numCol="1" anchor="b" anchorCtr="0" compatLnSpc="1"/>
          <a:lstStyle>
            <a:lvl1pPr marL="0" lvl="0" indent="0" algn="l" defTabSz="914400" rtl="0" eaLnBrk="0" fontAlgn="base" latinLnBrk="0" hangingPunct="0">
              <a:lnSpc>
                <a:spcPct val="150000"/>
              </a:lnSpc>
              <a:spcBef>
                <a:spcPct val="0"/>
              </a:spcBef>
              <a:spcAft>
                <a:spcPct val="0"/>
              </a:spcAft>
              <a:buNone/>
              <a:defRPr sz="8000" b="0" i="0" u="none" kern="1200" baseline="0">
                <a:solidFill>
                  <a:schemeClr val="tx2"/>
                </a:solidFill>
                <a:latin typeface="华文彩云" pitchFamily="2" charset="-122"/>
                <a:ea typeface="华文彩云" pitchFamily="2" charset="-122"/>
              </a:defRPr>
            </a:lvl1pPr>
            <a:lvl2pPr marL="457200" lvl="1" indent="0" algn="l" defTabSz="914400" rtl="0" eaLnBrk="1" fontAlgn="base" latinLnBrk="0" hangingPunct="1">
              <a:lnSpc>
                <a:spcPct val="150000"/>
              </a:lnSpc>
              <a:spcBef>
                <a:spcPct val="0"/>
              </a:spcBef>
              <a:spcAft>
                <a:spcPct val="0"/>
              </a:spcAft>
              <a:buNone/>
              <a:defRPr sz="8000" b="0" i="0" u="none" kern="1200" baseline="0">
                <a:solidFill>
                  <a:schemeClr val="tx2"/>
                </a:solidFill>
                <a:latin typeface="华文彩云" pitchFamily="2" charset="-122"/>
                <a:ea typeface="华文彩云" pitchFamily="2" charset="-122"/>
                <a:cs typeface="+mn-cs"/>
              </a:defRPr>
            </a:lvl2pPr>
            <a:lvl3pPr marL="914400" lvl="2" indent="0" algn="l" defTabSz="914400" rtl="0" eaLnBrk="1" fontAlgn="base" latinLnBrk="0" hangingPunct="1">
              <a:lnSpc>
                <a:spcPct val="150000"/>
              </a:lnSpc>
              <a:spcBef>
                <a:spcPct val="0"/>
              </a:spcBef>
              <a:spcAft>
                <a:spcPct val="0"/>
              </a:spcAft>
              <a:buNone/>
              <a:defRPr sz="8000" b="0" i="0" u="none" kern="1200" baseline="0">
                <a:solidFill>
                  <a:schemeClr val="tx2"/>
                </a:solidFill>
                <a:latin typeface="华文彩云" pitchFamily="2" charset="-122"/>
                <a:ea typeface="华文彩云" pitchFamily="2" charset="-122"/>
                <a:cs typeface="+mn-cs"/>
              </a:defRPr>
            </a:lvl3pPr>
            <a:lvl4pPr marL="1371600" lvl="3" indent="0" algn="l" defTabSz="914400" rtl="0" eaLnBrk="1" fontAlgn="base" latinLnBrk="0" hangingPunct="1">
              <a:lnSpc>
                <a:spcPct val="150000"/>
              </a:lnSpc>
              <a:spcBef>
                <a:spcPct val="0"/>
              </a:spcBef>
              <a:spcAft>
                <a:spcPct val="0"/>
              </a:spcAft>
              <a:buNone/>
              <a:defRPr sz="8000" b="0" i="0" u="none" kern="1200" baseline="0">
                <a:solidFill>
                  <a:schemeClr val="tx2"/>
                </a:solidFill>
                <a:latin typeface="华文彩云" pitchFamily="2" charset="-122"/>
                <a:ea typeface="华文彩云" pitchFamily="2" charset="-122"/>
                <a:cs typeface="+mn-cs"/>
              </a:defRPr>
            </a:lvl4pPr>
            <a:lvl5pPr marL="1828800" lvl="4" indent="0" algn="l" defTabSz="914400" rtl="0" eaLnBrk="1" fontAlgn="base" latinLnBrk="0" hangingPunct="1">
              <a:lnSpc>
                <a:spcPct val="150000"/>
              </a:lnSpc>
              <a:spcBef>
                <a:spcPct val="0"/>
              </a:spcBef>
              <a:spcAft>
                <a:spcPct val="0"/>
              </a:spcAft>
              <a:buNone/>
              <a:defRPr sz="8000" b="0" i="0" u="none" kern="1200" baseline="0">
                <a:solidFill>
                  <a:schemeClr val="tx2"/>
                </a:solidFill>
                <a:latin typeface="华文彩云" pitchFamily="2" charset="-122"/>
                <a:ea typeface="华文彩云" pitchFamily="2" charset="-122"/>
                <a:cs typeface="+mn-cs"/>
              </a:defRPr>
            </a:lvl5pPr>
          </a:lstStyle>
          <a:p>
            <a:pPr marL="0" marR="0" lvl="0" indent="0" algn="r" defTabSz="914400" rtl="0" eaLnBrk="1" fontAlgn="base" latinLnBrk="0" hangingPunct="1">
              <a:lnSpc>
                <a:spcPct val="100000"/>
              </a:lnSpc>
              <a:spcBef>
                <a:spcPct val="0"/>
              </a:spcBef>
              <a:spcAft>
                <a:spcPct val="0"/>
              </a:spcAft>
              <a:buClrTx/>
              <a:buSzTx/>
              <a:buFontTx/>
              <a:buNone/>
            </a:pPr>
            <a:fld id="{9A0DB2DC-4C9A-4742-B13C-FB6460FD3503}" type="slidenum">
              <a:rPr kumimoji="0" lang="en-US" altLang="zh-CN" sz="1200" b="0" i="0" u="none" strike="noStrike" kern="1200" cap="none" spc="0" normalizeH="0" baseline="0" noProof="1">
                <a:solidFill>
                  <a:schemeClr val="tx1"/>
                </a:solidFill>
                <a:effectLst>
                  <a:outerShdw blurRad="38100" dist="38100" dir="2700000">
                    <a:srgbClr val="000000"/>
                  </a:outerShdw>
                </a:effectLst>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pPr>
              <a:t>22</a:t>
            </a:fld>
            <a:endParaRPr kumimoji="0" lang="en-US" altLang="zh-CN" sz="1200" b="0" i="0" u="none" strike="noStrike" kern="1200" cap="none" spc="0" normalizeH="0" baseline="0" noProof="1">
              <a:solidFill>
                <a:schemeClr val="tx1"/>
              </a:solidFill>
              <a:effectLst>
                <a:outerShdw blurRad="38100" dist="38100" dir="2700000">
                  <a:srgbClr val="000000"/>
                </a:outerShdw>
              </a:effectLst>
              <a:latin typeface="Arial" panose="020b0604020202020204" pitchFamily="34" charset="0"/>
              <a:ea typeface="宋体" panose="02010600030101010101" pitchFamily="2" charset="-122"/>
              <a:cs typeface="+mn-cs"/>
            </a:endParaRPr>
          </a:p>
        </p:txBody>
      </p:sp>
      <p:sp>
        <p:nvSpPr>
          <p:cNvPr id="17411" name="Text Box 2"/>
          <p:cNvSpPr txBox="1"/>
          <p:nvPr/>
        </p:nvSpPr>
        <p:spPr>
          <a:xfrm>
            <a:off x="4673601" y="152400"/>
            <a:ext cx="7234767" cy="1077218"/>
          </a:xfrm>
          <a:prstGeom prst="rect">
            <a:avLst/>
          </a:prstGeom>
          <a:noFill/>
          <a:ln w="9525">
            <a:noFill/>
          </a:ln>
        </p:spPr>
        <p:txBody>
          <a:bodyPr anchor="t">
            <a:spAutoFit/>
          </a:bodyPr>
          <a:lstStyle/>
          <a:p>
            <a:pPr>
              <a:lnSpc>
                <a:spcPct val="100000"/>
              </a:lnSpc>
            </a:pPr>
            <a:r>
              <a:rPr lang="en-US" altLang="zh-CN" sz="3200" b="1">
                <a:solidFill>
                  <a:schemeClr val="tx1"/>
                </a:solidFill>
                <a:latin typeface="黑体" panose="02010609060101010101" charset="-122"/>
                <a:ea typeface="黑体" panose="02010609060101010101" charset="-122"/>
              </a:rPr>
              <a:t>③ </a:t>
            </a:r>
            <a:r>
              <a:rPr lang="zh-CN" altLang="en-US" sz="3200" b="1">
                <a:solidFill>
                  <a:schemeClr val="tx1"/>
                </a:solidFill>
                <a:latin typeface="黑体" panose="02010609060101010101" charset="-122"/>
                <a:ea typeface="黑体" panose="02010609060101010101" charset="-122"/>
              </a:rPr>
              <a:t>学校里的事要忙，家务事也不能不管，自己还得进修。</a:t>
            </a:r>
          </a:p>
        </p:txBody>
      </p:sp>
      <p:sp>
        <p:nvSpPr>
          <p:cNvPr id="51203" name="AutoShape 3"/>
          <p:cNvSpPr/>
          <p:nvPr/>
        </p:nvSpPr>
        <p:spPr>
          <a:xfrm>
            <a:off x="239185" y="549275"/>
            <a:ext cx="4542367" cy="5975350"/>
          </a:xfrm>
          <a:prstGeom prst="wedgeRoundRectCallout">
            <a:avLst>
              <a:gd name="adj1" fmla="val 85606"/>
              <a:gd name="adj2" fmla="val -41292"/>
              <a:gd name="adj3" fmla="val 16667"/>
            </a:avLst>
          </a:prstGeom>
          <a:solidFill>
            <a:schemeClr val="bg2"/>
          </a:solidFill>
          <a:ln w="9525" cap="flat" cmpd="sng">
            <a:solidFill>
              <a:schemeClr val="tx1"/>
            </a:solidFill>
            <a:prstDash val="solid"/>
            <a:miter/>
            <a:headEnd type="none" w="med" len="med"/>
            <a:tailEnd type="none" w="med" len="med"/>
          </a:ln>
        </p:spPr>
        <p:txBody>
          <a:bodyPr anchor="t"/>
          <a:lstStyle/>
          <a:p>
            <a:pPr algn="ctr">
              <a:lnSpc>
                <a:spcPct val="100000"/>
              </a:lnSpc>
            </a:pPr>
            <a:endParaRPr lang="zh-CN" altLang="zh-CN" sz="2400">
              <a:solidFill>
                <a:schemeClr val="tx1"/>
              </a:solidFill>
              <a:latin typeface="Times New Roman" panose="02020603050405020304" pitchFamily="18" charset="0"/>
              <a:ea typeface="宋体" panose="02010600030101010101" pitchFamily="2" charset="-122"/>
            </a:endParaRPr>
          </a:p>
        </p:txBody>
      </p:sp>
      <p:sp>
        <p:nvSpPr>
          <p:cNvPr id="51204" name="Text Box 4"/>
          <p:cNvSpPr txBox="1"/>
          <p:nvPr/>
        </p:nvSpPr>
        <p:spPr>
          <a:xfrm>
            <a:off x="205318" y="404813"/>
            <a:ext cx="4929716" cy="4524315"/>
          </a:xfrm>
          <a:prstGeom prst="rect">
            <a:avLst/>
          </a:prstGeom>
          <a:noFill/>
          <a:ln w="9525">
            <a:noFill/>
          </a:ln>
        </p:spPr>
        <p:txBody>
          <a:bodyPr anchor="t">
            <a:spAutoFit/>
          </a:bodyPr>
          <a:lstStyle/>
          <a:p>
            <a:pPr>
              <a:lnSpc>
                <a:spcPct val="100000"/>
              </a:lnSpc>
            </a:pPr>
            <a:r>
              <a:rPr lang="zh-CN" altLang="en-US" sz="3600" b="1">
                <a:solidFill>
                  <a:schemeClr val="tx1"/>
                </a:solidFill>
                <a:latin typeface="Times New Roman" panose="02020603050405020304" pitchFamily="18" charset="0"/>
                <a:ea typeface="楷体_GB2312" pitchFamily="49" charset="-122"/>
              </a:rPr>
              <a:t>中年的</a:t>
            </a:r>
            <a:r>
              <a:rPr lang="zh-CN" altLang="en-US" sz="3600" b="1">
                <a:solidFill>
                  <a:srgbClr val="FF0000"/>
                </a:solidFill>
                <a:latin typeface="Times New Roman" panose="02020603050405020304" pitchFamily="18" charset="0"/>
                <a:ea typeface="楷体_GB2312" pitchFamily="49" charset="-122"/>
              </a:rPr>
              <a:t>目光</a:t>
            </a:r>
            <a:r>
              <a:rPr lang="zh-CN" altLang="en-US" sz="3600" b="1">
                <a:solidFill>
                  <a:schemeClr val="tx1"/>
                </a:solidFill>
                <a:latin typeface="Times New Roman" panose="02020603050405020304" pitchFamily="18" charset="0"/>
                <a:ea typeface="楷体_GB2312" pitchFamily="49" charset="-122"/>
              </a:rPr>
              <a:t>不能遗漏生活的任何一个</a:t>
            </a:r>
            <a:r>
              <a:rPr lang="zh-CN" altLang="en-US" sz="3600" b="1">
                <a:solidFill>
                  <a:srgbClr val="FF0000"/>
                </a:solidFill>
                <a:latin typeface="Times New Roman" panose="02020603050405020304" pitchFamily="18" charset="0"/>
                <a:ea typeface="楷体_GB2312" pitchFamily="49" charset="-122"/>
              </a:rPr>
              <a:t>角落</a:t>
            </a:r>
            <a:r>
              <a:rPr lang="zh-CN" altLang="en-US" sz="3600" b="1">
                <a:solidFill>
                  <a:schemeClr val="tx1"/>
                </a:solidFill>
                <a:latin typeface="Times New Roman" panose="02020603050405020304" pitchFamily="18" charset="0"/>
                <a:ea typeface="楷体_GB2312" pitchFamily="49" charset="-122"/>
              </a:rPr>
              <a:t>：既要关心</a:t>
            </a:r>
            <a:r>
              <a:rPr lang="zh-CN" altLang="en-US" sz="3600" b="1">
                <a:solidFill>
                  <a:srgbClr val="FF0000"/>
                </a:solidFill>
                <a:latin typeface="Times New Roman" panose="02020603050405020304" pitchFamily="18" charset="0"/>
                <a:ea typeface="楷体_GB2312" pitchFamily="49" charset="-122"/>
              </a:rPr>
              <a:t>柴米油盐</a:t>
            </a:r>
            <a:r>
              <a:rPr lang="zh-CN" altLang="en-US" sz="3600" b="1">
                <a:solidFill>
                  <a:schemeClr val="tx1"/>
                </a:solidFill>
                <a:latin typeface="Times New Roman" panose="02020603050405020304" pitchFamily="18" charset="0"/>
                <a:ea typeface="楷体_GB2312" pitchFamily="49" charset="-122"/>
              </a:rPr>
              <a:t>的有无，</a:t>
            </a:r>
            <a:r>
              <a:rPr lang="zh-CN" altLang="en-US" sz="3600" b="1">
                <a:solidFill>
                  <a:srgbClr val="FF0000"/>
                </a:solidFill>
                <a:latin typeface="Times New Roman" panose="02020603050405020304" pitchFamily="18" charset="0"/>
                <a:ea typeface="楷体_GB2312" pitchFamily="49" charset="-122"/>
              </a:rPr>
              <a:t>儿子的分数</a:t>
            </a:r>
            <a:r>
              <a:rPr lang="zh-CN" altLang="en-US" sz="3600" b="1">
                <a:solidFill>
                  <a:schemeClr val="tx1"/>
                </a:solidFill>
                <a:latin typeface="Times New Roman" panose="02020603050405020304" pitchFamily="18" charset="0"/>
                <a:ea typeface="楷体_GB2312" pitchFamily="49" charset="-122"/>
              </a:rPr>
              <a:t>是两位数还是三位数，又要关心</a:t>
            </a:r>
            <a:r>
              <a:rPr lang="zh-CN" altLang="en-US" sz="3600" b="1">
                <a:solidFill>
                  <a:srgbClr val="FF0000"/>
                </a:solidFill>
                <a:latin typeface="Times New Roman" panose="02020603050405020304" pitchFamily="18" charset="0"/>
                <a:ea typeface="楷体_GB2312" pitchFamily="49" charset="-122"/>
              </a:rPr>
              <a:t>文坛上</a:t>
            </a:r>
            <a:r>
              <a:rPr lang="zh-CN" altLang="en-US" sz="3600" b="1">
                <a:solidFill>
                  <a:schemeClr val="tx1"/>
                </a:solidFill>
                <a:latin typeface="Times New Roman" panose="02020603050405020304" pitchFamily="18" charset="0"/>
                <a:ea typeface="楷体_GB2312" pitchFamily="49" charset="-122"/>
              </a:rPr>
              <a:t>最近有什么新名字，教育界近来有什么新“动作”。</a:t>
            </a:r>
          </a:p>
        </p:txBody>
      </p:sp>
      <p:sp>
        <p:nvSpPr>
          <p:cNvPr id="51205" name="Text Box 5"/>
          <p:cNvSpPr txBox="1"/>
          <p:nvPr/>
        </p:nvSpPr>
        <p:spPr>
          <a:xfrm>
            <a:off x="5892800" y="1619250"/>
            <a:ext cx="5689600" cy="1066800"/>
          </a:xfrm>
          <a:prstGeom prst="rect">
            <a:avLst/>
          </a:prstGeom>
          <a:noFill/>
          <a:ln w="9525">
            <a:noFill/>
          </a:ln>
        </p:spPr>
        <p:txBody>
          <a:bodyPr anchor="t">
            <a:spAutoFit/>
          </a:bodyPr>
          <a:lstStyle/>
          <a:p>
            <a:pPr>
              <a:lnSpc>
                <a:spcPct val="100000"/>
              </a:lnSpc>
            </a:pPr>
            <a:r>
              <a:rPr lang="en-US" altLang="zh-CN" sz="3200" b="1">
                <a:solidFill>
                  <a:schemeClr val="tx1"/>
                </a:solidFill>
                <a:latin typeface="黑体" panose="02010609060101010101" charset="-122"/>
                <a:ea typeface="黑体" panose="02010609060101010101" charset="-122"/>
              </a:rPr>
              <a:t>④ </a:t>
            </a:r>
            <a:r>
              <a:rPr lang="zh-CN" altLang="en-US" sz="3200" b="1">
                <a:solidFill>
                  <a:schemeClr val="tx1"/>
                </a:solidFill>
                <a:latin typeface="黑体" panose="02010609060101010101" charset="-122"/>
                <a:ea typeface="黑体" panose="02010609060101010101" charset="-122"/>
              </a:rPr>
              <a:t>生活就是这样</a:t>
            </a:r>
            <a:r>
              <a:rPr lang="zh-CN" altLang="en-US" sz="3200" b="1">
                <a:solidFill>
                  <a:srgbClr val="FF0000"/>
                </a:solidFill>
                <a:latin typeface="黑体" panose="02010609060101010101" charset="-122"/>
                <a:ea typeface="黑体" panose="02010609060101010101" charset="-122"/>
              </a:rPr>
              <a:t>有苦有乐</a:t>
            </a:r>
            <a:r>
              <a:rPr lang="zh-CN" altLang="en-US" sz="3200" b="1">
                <a:solidFill>
                  <a:schemeClr val="tx1"/>
                </a:solidFill>
                <a:latin typeface="黑体" panose="02010609060101010101" charset="-122"/>
                <a:ea typeface="黑体" panose="02010609060101010101" charset="-122"/>
              </a:rPr>
              <a:t>的进行着。</a:t>
            </a:r>
          </a:p>
        </p:txBody>
      </p:sp>
      <p:sp>
        <p:nvSpPr>
          <p:cNvPr id="51206" name="AutoShape 6"/>
          <p:cNvSpPr/>
          <p:nvPr/>
        </p:nvSpPr>
        <p:spPr>
          <a:xfrm>
            <a:off x="5232400" y="3200400"/>
            <a:ext cx="6959600" cy="3657600"/>
          </a:xfrm>
          <a:prstGeom prst="cloudCallout">
            <a:avLst>
              <a:gd name="adj1" fmla="val 27023"/>
              <a:gd name="adj2" fmla="val -78889"/>
            </a:avLst>
          </a:prstGeom>
          <a:solidFill>
            <a:schemeClr val="bg2"/>
          </a:solidFill>
          <a:ln w="9525" cap="flat" cmpd="sng">
            <a:solidFill>
              <a:schemeClr val="tx1"/>
            </a:solidFill>
            <a:prstDash val="solid"/>
            <a:miter/>
            <a:headEnd type="none" w="med" len="med"/>
            <a:tailEnd type="none" w="med" len="med"/>
          </a:ln>
        </p:spPr>
        <p:txBody>
          <a:bodyPr anchor="t"/>
          <a:lstStyle/>
          <a:p>
            <a:pPr algn="ctr">
              <a:lnSpc>
                <a:spcPct val="100000"/>
              </a:lnSpc>
            </a:pPr>
            <a:endParaRPr lang="zh-CN" altLang="zh-CN" sz="2400">
              <a:solidFill>
                <a:schemeClr val="tx1"/>
              </a:solidFill>
              <a:latin typeface="Times New Roman" panose="02020603050405020304" pitchFamily="18" charset="0"/>
              <a:ea typeface="宋体" panose="02010600030101010101" pitchFamily="2" charset="-122"/>
            </a:endParaRPr>
          </a:p>
        </p:txBody>
      </p:sp>
      <p:sp>
        <p:nvSpPr>
          <p:cNvPr id="51207" name="Text Box 7"/>
          <p:cNvSpPr txBox="1"/>
          <p:nvPr/>
        </p:nvSpPr>
        <p:spPr>
          <a:xfrm>
            <a:off x="5903384" y="3505201"/>
            <a:ext cx="5272616" cy="2308324"/>
          </a:xfrm>
          <a:prstGeom prst="rect">
            <a:avLst/>
          </a:prstGeom>
          <a:noFill/>
          <a:ln w="9525">
            <a:noFill/>
          </a:ln>
        </p:spPr>
        <p:txBody>
          <a:bodyPr anchor="t">
            <a:spAutoFit/>
          </a:bodyPr>
          <a:lstStyle/>
          <a:p>
            <a:pPr>
              <a:lnSpc>
                <a:spcPct val="100000"/>
              </a:lnSpc>
            </a:pPr>
            <a:r>
              <a:rPr lang="zh-CN" altLang="en-US" sz="3600" b="1">
                <a:solidFill>
                  <a:schemeClr val="tx1"/>
                </a:solidFill>
                <a:latin typeface="Times New Roman" panose="02020603050405020304" pitchFamily="18" charset="0"/>
                <a:ea typeface="楷体_GB2312" pitchFamily="49" charset="-122"/>
              </a:rPr>
              <a:t>生活就是在</a:t>
            </a:r>
            <a:r>
              <a:rPr lang="zh-CN" altLang="en-US" sz="3600" b="1">
                <a:solidFill>
                  <a:srgbClr val="FF0000"/>
                </a:solidFill>
                <a:latin typeface="Times New Roman" panose="02020603050405020304" pitchFamily="18" charset="0"/>
                <a:ea typeface="楷体_GB2312" pitchFamily="49" charset="-122"/>
              </a:rPr>
              <a:t>人民币</a:t>
            </a:r>
            <a:r>
              <a:rPr lang="zh-CN" altLang="en-US" sz="3600" b="1">
                <a:solidFill>
                  <a:schemeClr val="tx1"/>
                </a:solidFill>
                <a:latin typeface="Times New Roman" panose="02020603050405020304" pitchFamily="18" charset="0"/>
                <a:ea typeface="楷体_GB2312" pitchFamily="49" charset="-122"/>
              </a:rPr>
              <a:t>和</a:t>
            </a:r>
            <a:r>
              <a:rPr lang="zh-CN" altLang="en-US" sz="3600" b="1">
                <a:solidFill>
                  <a:srgbClr val="FF0000"/>
                </a:solidFill>
                <a:latin typeface="Times New Roman" panose="02020603050405020304" pitchFamily="18" charset="0"/>
                <a:ea typeface="楷体_GB2312" pitchFamily="49" charset="-122"/>
              </a:rPr>
              <a:t>粉笔灰</a:t>
            </a:r>
            <a:r>
              <a:rPr lang="zh-CN" altLang="en-US" sz="3600" b="1">
                <a:solidFill>
                  <a:schemeClr val="tx1"/>
                </a:solidFill>
                <a:latin typeface="Times New Roman" panose="02020603050405020304" pitchFamily="18" charset="0"/>
                <a:ea typeface="楷体_GB2312" pitchFamily="49" charset="-122"/>
              </a:rPr>
              <a:t>之间，在</a:t>
            </a:r>
            <a:r>
              <a:rPr lang="zh-CN" altLang="en-US" sz="3600" b="1">
                <a:solidFill>
                  <a:srgbClr val="FF0000"/>
                </a:solidFill>
                <a:latin typeface="Times New Roman" panose="02020603050405020304" pitchFamily="18" charset="0"/>
                <a:ea typeface="楷体_GB2312" pitchFamily="49" charset="-122"/>
              </a:rPr>
              <a:t>教师节的贺卡</a:t>
            </a:r>
            <a:r>
              <a:rPr lang="zh-CN" altLang="en-US" sz="3600" b="1">
                <a:solidFill>
                  <a:schemeClr val="tx1"/>
                </a:solidFill>
                <a:latin typeface="Times New Roman" panose="02020603050405020304" pitchFamily="18" charset="0"/>
                <a:ea typeface="楷体_GB2312" pitchFamily="49" charset="-122"/>
              </a:rPr>
              <a:t>和</a:t>
            </a:r>
            <a:r>
              <a:rPr lang="zh-CN" altLang="en-US" sz="3600" b="1">
                <a:solidFill>
                  <a:srgbClr val="FF0000"/>
                </a:solidFill>
                <a:latin typeface="Times New Roman" panose="02020603050405020304" pitchFamily="18" charset="0"/>
                <a:ea typeface="楷体_GB2312" pitchFamily="49" charset="-122"/>
              </a:rPr>
              <a:t>厨房的抹布</a:t>
            </a:r>
            <a:r>
              <a:rPr lang="zh-CN" altLang="en-US" sz="3600" b="1">
                <a:solidFill>
                  <a:schemeClr val="tx1"/>
                </a:solidFill>
                <a:latin typeface="Times New Roman" panose="02020603050405020304" pitchFamily="18" charset="0"/>
                <a:ea typeface="楷体_GB2312" pitchFamily="49" charset="-122"/>
              </a:rPr>
              <a:t>之间，杂然交织着。</a:t>
            </a:r>
          </a:p>
        </p:txBody>
      </p:sp>
    </p:spTree>
  </p:cSld>
  <p:clrMapOvr>
    <a:masterClrMapping/>
  </p:clrMapOvr>
  <p:transition>
    <p:cover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203"/>
                                        </p:tgtEl>
                                        <p:attrNameLst>
                                          <p:attrName>style.visibility</p:attrName>
                                        </p:attrNameLst>
                                      </p:cBhvr>
                                      <p:to>
                                        <p:strVal val="visible"/>
                                      </p:to>
                                    </p:set>
                                    <p:anim calcmode="lin" valueType="num">
                                      <p:cBhvr additive="base">
                                        <p:cTn id="7" dur="500" fill="hold"/>
                                        <p:tgtEl>
                                          <p:spTgt spid="51203"/>
                                        </p:tgtEl>
                                        <p:attrNameLst>
                                          <p:attrName>ppt_x</p:attrName>
                                        </p:attrNameLst>
                                      </p:cBhvr>
                                      <p:tavLst>
                                        <p:tav tm="0">
                                          <p:val>
                                            <p:strVal val="0-#ppt_w/2"/>
                                          </p:val>
                                        </p:tav>
                                        <p:tav tm="100000">
                                          <p:val>
                                            <p:strVal val="#ppt_x"/>
                                          </p:val>
                                        </p:tav>
                                      </p:tavLst>
                                    </p:anim>
                                    <p:anim calcmode="lin" valueType="num">
                                      <p:cBhvr additive="base">
                                        <p:cTn id="8" dur="500" fill="hold"/>
                                        <p:tgtEl>
                                          <p:spTgt spid="5120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1204"/>
                                        </p:tgtEl>
                                        <p:attrNameLst>
                                          <p:attrName>style.visibility</p:attrName>
                                        </p:attrNameLst>
                                      </p:cBhvr>
                                      <p:to>
                                        <p:strVal val="visible"/>
                                      </p:to>
                                    </p:set>
                                    <p:animEffect transition="in" filter="blinds(horizontal)">
                                      <p:cBhvr>
                                        <p:cTn id="13" dur="500"/>
                                        <p:tgtEl>
                                          <p:spTgt spid="51204"/>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51205"/>
                                        </p:tgtEl>
                                        <p:attrNameLst>
                                          <p:attrName>style.visibility</p:attrName>
                                        </p:attrNameLst>
                                      </p:cBhvr>
                                      <p:to>
                                        <p:strVal val="visible"/>
                                      </p:to>
                                    </p:set>
                                    <p:anim calcmode="lin" valueType="num">
                                      <p:cBhvr additive="base">
                                        <p:cTn id="18" dur="500" fill="hold"/>
                                        <p:tgtEl>
                                          <p:spTgt spid="51205"/>
                                        </p:tgtEl>
                                        <p:attrNameLst>
                                          <p:attrName>ppt_x</p:attrName>
                                        </p:attrNameLst>
                                      </p:cBhvr>
                                      <p:tavLst>
                                        <p:tav tm="0">
                                          <p:val>
                                            <p:strVal val="1+#ppt_w/2"/>
                                          </p:val>
                                        </p:tav>
                                        <p:tav tm="100000">
                                          <p:val>
                                            <p:strVal val="#ppt_x"/>
                                          </p:val>
                                        </p:tav>
                                      </p:tavLst>
                                    </p:anim>
                                    <p:anim calcmode="lin" valueType="num">
                                      <p:cBhvr additive="base">
                                        <p:cTn id="19" dur="500" fill="hold"/>
                                        <p:tgtEl>
                                          <p:spTgt spid="51205"/>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51206"/>
                                        </p:tgtEl>
                                        <p:attrNameLst>
                                          <p:attrName>style.visibility</p:attrName>
                                        </p:attrNameLst>
                                      </p:cBhvr>
                                      <p:to>
                                        <p:strVal val="visible"/>
                                      </p:to>
                                    </p:set>
                                    <p:anim calcmode="lin" valueType="num">
                                      <p:cBhvr additive="base">
                                        <p:cTn id="24" dur="500" fill="hold"/>
                                        <p:tgtEl>
                                          <p:spTgt spid="51206"/>
                                        </p:tgtEl>
                                        <p:attrNameLst>
                                          <p:attrName>ppt_x</p:attrName>
                                        </p:attrNameLst>
                                      </p:cBhvr>
                                      <p:tavLst>
                                        <p:tav tm="0">
                                          <p:val>
                                            <p:strVal val="1+#ppt_w/2"/>
                                          </p:val>
                                        </p:tav>
                                        <p:tav tm="100000">
                                          <p:val>
                                            <p:strVal val="#ppt_x"/>
                                          </p:val>
                                        </p:tav>
                                      </p:tavLst>
                                    </p:anim>
                                    <p:anim calcmode="lin" valueType="num">
                                      <p:cBhvr additive="base">
                                        <p:cTn id="25" dur="500" fill="hold"/>
                                        <p:tgtEl>
                                          <p:spTgt spid="51206"/>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51207"/>
                                        </p:tgtEl>
                                        <p:attrNameLst>
                                          <p:attrName>style.visibility</p:attrName>
                                        </p:attrNameLst>
                                      </p:cBhvr>
                                      <p:to>
                                        <p:strVal val="visible"/>
                                      </p:to>
                                    </p:set>
                                    <p:animEffect transition="in" filter="blinds(horizontal)">
                                      <p:cBhvr>
                                        <p:cTn id="30" dur="500"/>
                                        <p:tgtEl>
                                          <p:spTgt spid="51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p:bldP spid="51204" grpId="0"/>
      <p:bldP spid="51205" grpId="0"/>
      <p:bldP spid="51206" grpId="0"/>
      <p:bldP spid="51207"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灯片编号占位符 3"/>
          <p:cNvSpPr txBox="1">
            <a:spLocks noGrp="1"/>
          </p:cNvSpPr>
          <p:nvPr>
            <p:ph type="sldNum" sz="quarter" idx="12"/>
          </p:nvPr>
        </p:nvSpPr>
        <p:spPr bwMode="auto"/>
        <p:txBody>
          <a:bodyPr vert="horz" wrap="square" lIns="91440" tIns="45720" rIns="91440" bIns="45720" numCol="1" anchor="b" anchorCtr="0" compatLnSpc="1"/>
          <a:lstStyle>
            <a:lvl1pPr marL="0" lvl="0" indent="0" algn="l" defTabSz="914400" rtl="0" eaLnBrk="0" fontAlgn="base" latinLnBrk="0" hangingPunct="0">
              <a:lnSpc>
                <a:spcPct val="150000"/>
              </a:lnSpc>
              <a:spcBef>
                <a:spcPct val="0"/>
              </a:spcBef>
              <a:spcAft>
                <a:spcPct val="0"/>
              </a:spcAft>
              <a:buNone/>
              <a:defRPr sz="8000" b="0" i="0" u="none" kern="1200" baseline="0">
                <a:solidFill>
                  <a:schemeClr val="tx2"/>
                </a:solidFill>
                <a:latin typeface="华文彩云" pitchFamily="2" charset="-122"/>
                <a:ea typeface="华文彩云" pitchFamily="2" charset="-122"/>
              </a:defRPr>
            </a:lvl1pPr>
            <a:lvl2pPr marL="457200" lvl="1" indent="0" algn="l" defTabSz="914400" rtl="0" eaLnBrk="1" fontAlgn="base" latinLnBrk="0" hangingPunct="1">
              <a:lnSpc>
                <a:spcPct val="150000"/>
              </a:lnSpc>
              <a:spcBef>
                <a:spcPct val="0"/>
              </a:spcBef>
              <a:spcAft>
                <a:spcPct val="0"/>
              </a:spcAft>
              <a:buNone/>
              <a:defRPr sz="8000" b="0" i="0" u="none" kern="1200" baseline="0">
                <a:solidFill>
                  <a:schemeClr val="tx2"/>
                </a:solidFill>
                <a:latin typeface="华文彩云" pitchFamily="2" charset="-122"/>
                <a:ea typeface="华文彩云" pitchFamily="2" charset="-122"/>
                <a:cs typeface="+mn-cs"/>
              </a:defRPr>
            </a:lvl2pPr>
            <a:lvl3pPr marL="914400" lvl="2" indent="0" algn="l" defTabSz="914400" rtl="0" eaLnBrk="1" fontAlgn="base" latinLnBrk="0" hangingPunct="1">
              <a:lnSpc>
                <a:spcPct val="150000"/>
              </a:lnSpc>
              <a:spcBef>
                <a:spcPct val="0"/>
              </a:spcBef>
              <a:spcAft>
                <a:spcPct val="0"/>
              </a:spcAft>
              <a:buNone/>
              <a:defRPr sz="8000" b="0" i="0" u="none" kern="1200" baseline="0">
                <a:solidFill>
                  <a:schemeClr val="tx2"/>
                </a:solidFill>
                <a:latin typeface="华文彩云" pitchFamily="2" charset="-122"/>
                <a:ea typeface="华文彩云" pitchFamily="2" charset="-122"/>
                <a:cs typeface="+mn-cs"/>
              </a:defRPr>
            </a:lvl3pPr>
            <a:lvl4pPr marL="1371600" lvl="3" indent="0" algn="l" defTabSz="914400" rtl="0" eaLnBrk="1" fontAlgn="base" latinLnBrk="0" hangingPunct="1">
              <a:lnSpc>
                <a:spcPct val="150000"/>
              </a:lnSpc>
              <a:spcBef>
                <a:spcPct val="0"/>
              </a:spcBef>
              <a:spcAft>
                <a:spcPct val="0"/>
              </a:spcAft>
              <a:buNone/>
              <a:defRPr sz="8000" b="0" i="0" u="none" kern="1200" baseline="0">
                <a:solidFill>
                  <a:schemeClr val="tx2"/>
                </a:solidFill>
                <a:latin typeface="华文彩云" pitchFamily="2" charset="-122"/>
                <a:ea typeface="华文彩云" pitchFamily="2" charset="-122"/>
                <a:cs typeface="+mn-cs"/>
              </a:defRPr>
            </a:lvl4pPr>
            <a:lvl5pPr marL="1828800" lvl="4" indent="0" algn="l" defTabSz="914400" rtl="0" eaLnBrk="1" fontAlgn="base" latinLnBrk="0" hangingPunct="1">
              <a:lnSpc>
                <a:spcPct val="150000"/>
              </a:lnSpc>
              <a:spcBef>
                <a:spcPct val="0"/>
              </a:spcBef>
              <a:spcAft>
                <a:spcPct val="0"/>
              </a:spcAft>
              <a:buNone/>
              <a:defRPr sz="8000" b="0" i="0" u="none" kern="1200" baseline="0">
                <a:solidFill>
                  <a:schemeClr val="tx2"/>
                </a:solidFill>
                <a:latin typeface="华文彩云" pitchFamily="2" charset="-122"/>
                <a:ea typeface="华文彩云" pitchFamily="2" charset="-122"/>
                <a:cs typeface="+mn-cs"/>
              </a:defRPr>
            </a:lvl5pPr>
          </a:lstStyle>
          <a:p>
            <a:pPr lvl="0" algn="r" eaLnBrk="1" hangingPunct="1">
              <a:lnSpc>
                <a:spcPct val="100000"/>
              </a:lnSpc>
            </a:pPr>
            <a:fld id="{9A0DB2DC-4C9A-4742-B13C-FB6460FD3503}" type="slidenum">
              <a:rPr lang="en-US" altLang="zh-CN" sz="1200">
                <a:solidFill>
                  <a:schemeClr val="tx1"/>
                </a:solidFill>
                <a:effectLst>
                  <a:outerShdw blurRad="38100" dist="38100" dir="2700000">
                    <a:srgbClr val="000000"/>
                  </a:outerShdw>
                </a:effectLst>
                <a:latin typeface="Arial" panose="020b0604020202020204" pitchFamily="34" charset="0"/>
                <a:ea typeface="宋体" panose="02010600030101010101" pitchFamily="2" charset="-122"/>
              </a:rPr>
              <a:pPr lvl="0" algn="r" eaLnBrk="1" hangingPunct="1">
                <a:lnSpc>
                  <a:spcPct val="100000"/>
                </a:lnSpc>
              </a:pPr>
              <a:t>23</a:t>
            </a:fld>
            <a:endParaRPr lang="en-US" altLang="zh-CN" sz="1200">
              <a:solidFill>
                <a:schemeClr val="tx1"/>
              </a:solidFill>
              <a:effectLst>
                <a:outerShdw blurRad="38100" dist="38100" dir="2700000">
                  <a:srgbClr val="000000"/>
                </a:outerShdw>
              </a:effectLst>
              <a:latin typeface="Arial" panose="020b0604020202020204" pitchFamily="34" charset="0"/>
              <a:ea typeface="宋体" panose="02010600030101010101" pitchFamily="2" charset="-122"/>
            </a:endParaRPr>
          </a:p>
        </p:txBody>
      </p:sp>
      <p:sp>
        <p:nvSpPr>
          <p:cNvPr id="14340" name="Text Box 2"/>
          <p:cNvSpPr txBox="1"/>
          <p:nvPr/>
        </p:nvSpPr>
        <p:spPr>
          <a:xfrm>
            <a:off x="1117600" y="762001"/>
            <a:ext cx="10261600" cy="1323975"/>
          </a:xfrm>
          <a:prstGeom prst="rect">
            <a:avLst/>
          </a:prstGeom>
          <a:noFill/>
          <a:ln w="9525">
            <a:noFill/>
          </a:ln>
        </p:spPr>
        <p:txBody>
          <a:bodyPr>
            <a:spAutoFit/>
          </a:bodyPr>
          <a:lstStyle/>
          <a:p>
            <a:pPr>
              <a:lnSpc>
                <a:spcPct val="100000"/>
              </a:lnSpc>
            </a:pPr>
            <a:r>
              <a:rPr lang="en-US" altLang="zh-CN" sz="4000" b="1">
                <a:solidFill>
                  <a:schemeClr val="tx1"/>
                </a:solidFill>
                <a:latin typeface="黑体" panose="02010609060101010101" charset="-122"/>
                <a:ea typeface="黑体" panose="02010609060101010101" charset="-122"/>
              </a:rPr>
              <a:t>⑤ </a:t>
            </a:r>
            <a:r>
              <a:rPr lang="zh-CN" altLang="en-US" sz="4000" b="1">
                <a:solidFill>
                  <a:schemeClr val="tx1"/>
                </a:solidFill>
                <a:latin typeface="黑体" panose="02010609060101010101" charset="-122"/>
                <a:ea typeface="黑体" panose="02010609060101010101" charset="-122"/>
              </a:rPr>
              <a:t>有时候颇为感慨：生命就这么</a:t>
            </a:r>
            <a:r>
              <a:rPr lang="zh-CN" altLang="en-US" sz="4000" b="1">
                <a:solidFill>
                  <a:srgbClr val="FF0000"/>
                </a:solidFill>
                <a:latin typeface="黑体" panose="02010609060101010101" charset="-122"/>
                <a:ea typeface="黑体" panose="02010609060101010101" charset="-122"/>
              </a:rPr>
              <a:t>不知不觉</a:t>
            </a:r>
            <a:r>
              <a:rPr lang="zh-CN" altLang="en-US" sz="4000" b="1">
                <a:solidFill>
                  <a:schemeClr val="tx1"/>
                </a:solidFill>
                <a:latin typeface="黑体" panose="02010609060101010101" charset="-122"/>
                <a:ea typeface="黑体" panose="02010609060101010101" charset="-122"/>
              </a:rPr>
              <a:t>地流逝了。</a:t>
            </a:r>
          </a:p>
        </p:txBody>
      </p:sp>
      <p:sp>
        <p:nvSpPr>
          <p:cNvPr id="52227" name="AutoShape 3"/>
          <p:cNvSpPr/>
          <p:nvPr/>
        </p:nvSpPr>
        <p:spPr>
          <a:xfrm>
            <a:off x="814917" y="3048000"/>
            <a:ext cx="10591800" cy="3810000"/>
          </a:xfrm>
          <a:prstGeom prst="wedgeEllipseCallout">
            <a:avLst>
              <a:gd name="adj1" fmla="val -32310"/>
              <a:gd name="adj2" fmla="val -77380"/>
            </a:avLst>
          </a:prstGeom>
          <a:solidFill>
            <a:schemeClr val="bg2"/>
          </a:solidFill>
          <a:ln w="9525" cap="flat" cmpd="sng">
            <a:solidFill>
              <a:schemeClr val="tx1"/>
            </a:solidFill>
            <a:prstDash val="solid"/>
            <a:miter/>
            <a:headEnd type="none" w="med" len="med"/>
            <a:tailEnd type="none" w="med" len="med"/>
          </a:ln>
        </p:spPr>
        <p:txBody>
          <a:bodyPr/>
          <a:lstStyle/>
          <a:p>
            <a:pPr algn="ctr">
              <a:lnSpc>
                <a:spcPct val="100000"/>
              </a:lnSpc>
            </a:pPr>
            <a:endParaRPr lang="zh-CN" altLang="zh-CN" sz="2400">
              <a:solidFill>
                <a:schemeClr val="tx1"/>
              </a:solidFill>
              <a:latin typeface="Times New Roman" panose="02020603050405020304" pitchFamily="18" charset="0"/>
              <a:ea typeface="宋体" panose="02010600030101010101" pitchFamily="2" charset="-122"/>
            </a:endParaRPr>
          </a:p>
        </p:txBody>
      </p:sp>
      <p:sp>
        <p:nvSpPr>
          <p:cNvPr id="52228" name="Text Box 4"/>
          <p:cNvSpPr txBox="1"/>
          <p:nvPr/>
        </p:nvSpPr>
        <p:spPr>
          <a:xfrm>
            <a:off x="1640417" y="3540125"/>
            <a:ext cx="9448800" cy="2369880"/>
          </a:xfrm>
          <a:prstGeom prst="rect">
            <a:avLst/>
          </a:prstGeom>
          <a:noFill/>
          <a:ln w="9525">
            <a:noFill/>
          </a:ln>
        </p:spPr>
        <p:txBody>
          <a:bodyPr>
            <a:spAutoFit/>
          </a:bodyPr>
          <a:lstStyle/>
          <a:p>
            <a:pPr>
              <a:lnSpc>
                <a:spcPct val="100000"/>
              </a:lnSpc>
            </a:pPr>
            <a:r>
              <a:rPr lang="zh-CN" altLang="en-US" sz="4000" b="1">
                <a:solidFill>
                  <a:schemeClr val="tx1"/>
                </a:solidFill>
                <a:latin typeface="Times New Roman" panose="02020603050405020304" pitchFamily="18" charset="0"/>
                <a:ea typeface="楷体_GB2312" pitchFamily="49" charset="-122"/>
              </a:rPr>
              <a:t>有时候难免有感慨：生命就随着这日子，在</a:t>
            </a:r>
            <a:r>
              <a:rPr lang="zh-CN" altLang="en-US" sz="4000" b="1">
                <a:solidFill>
                  <a:srgbClr val="FF0000"/>
                </a:solidFill>
                <a:latin typeface="Times New Roman" panose="02020603050405020304" pitchFamily="18" charset="0"/>
                <a:ea typeface="楷体_GB2312" pitchFamily="49" charset="-122"/>
              </a:rPr>
              <a:t>一根根掉落的头发和一张张少下去的日历</a:t>
            </a:r>
            <a:r>
              <a:rPr lang="zh-CN" altLang="en-US" sz="4000" b="1">
                <a:solidFill>
                  <a:schemeClr val="tx1"/>
                </a:solidFill>
                <a:latin typeface="Times New Roman" panose="02020603050405020304" pitchFamily="18" charset="0"/>
                <a:ea typeface="楷体_GB2312" pitchFamily="49" charset="-122"/>
              </a:rPr>
              <a:t>中，悄然流逝了。</a:t>
            </a:r>
          </a:p>
          <a:p>
            <a:pPr>
              <a:lnSpc>
                <a:spcPct val="100000"/>
              </a:lnSpc>
            </a:pPr>
            <a:endParaRPr lang="en-US" altLang="zh-CN" sz="2800" b="1">
              <a:solidFill>
                <a:schemeClr val="tx1"/>
              </a:solidFill>
              <a:latin typeface="Times New Roman" panose="02020603050405020304" pitchFamily="18" charset="0"/>
              <a:ea typeface="楷体_GB2312" pitchFamily="49" charset="-122"/>
            </a:endParaRPr>
          </a:p>
        </p:txBody>
      </p:sp>
      <p:pic>
        <p:nvPicPr>
          <p:cNvPr id="11" name="图片 10"/>
          <p:cNvPicPr>
            <a:picLocks noChangeAspect="1"/>
          </p:cNvPicPr>
          <p:nvPr>
            <p:custDataLst>
              <p:tags r:id="rId3"/>
            </p:custDataLst>
          </p:nvPr>
        </p:nvPicPr>
        <p:blipFill>
          <a:blip r:embed="rId2">
            <a:clrChange>
              <a:clrFrom>
                <a:srgbClr val="F5F2EC"/>
              </a:clrFrom>
              <a:clrTo>
                <a:srgbClr val="F5F2EC">
                  <a:alpha val="0"/>
                </a:srgbClr>
              </a:clrTo>
            </a:clrChange>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a:xfrm>
            <a:off x="9226339" y="5387181"/>
            <a:ext cx="2966085" cy="1470660"/>
          </a:xfrm>
          <a:prstGeom prst="rect">
            <a:avLst/>
          </a:prstGeom>
        </p:spPr>
      </p:pic>
    </p:spTree>
  </p:cSld>
  <p:clrMapOvr>
    <a:masterClrMapping/>
  </p:clrMapOvr>
  <p:transition>
    <p:cover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2227"/>
                                        </p:tgtEl>
                                        <p:attrNameLst>
                                          <p:attrName>style.visibility</p:attrName>
                                        </p:attrNameLst>
                                      </p:cBhvr>
                                      <p:to>
                                        <p:strVal val="visible"/>
                                      </p:to>
                                    </p:set>
                                    <p:anim calcmode="lin" valueType="num">
                                      <p:cBhvr additive="base">
                                        <p:cTn id="7" dur="500" fill="hold"/>
                                        <p:tgtEl>
                                          <p:spTgt spid="52227"/>
                                        </p:tgtEl>
                                        <p:attrNameLst>
                                          <p:attrName>ppt_x</p:attrName>
                                        </p:attrNameLst>
                                      </p:cBhvr>
                                      <p:tavLst>
                                        <p:tav tm="0">
                                          <p:val>
                                            <p:strVal val="#ppt_x"/>
                                          </p:val>
                                        </p:tav>
                                        <p:tav tm="100000">
                                          <p:val>
                                            <p:strVal val="#ppt_x"/>
                                          </p:val>
                                        </p:tav>
                                      </p:tavLst>
                                    </p:anim>
                                    <p:anim calcmode="lin" valueType="num">
                                      <p:cBhvr additive="base">
                                        <p:cTn id="8" dur="500" fill="hold"/>
                                        <p:tgtEl>
                                          <p:spTgt spid="5222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52228"/>
                                        </p:tgtEl>
                                        <p:attrNameLst>
                                          <p:attrName>style.visibility</p:attrName>
                                        </p:attrNameLst>
                                      </p:cBhvr>
                                      <p:to>
                                        <p:strVal val="visible"/>
                                      </p:to>
                                    </p:set>
                                    <p:anim calcmode="lin" valueType="num">
                                      <p:cBhvr additive="base">
                                        <p:cTn id="13" dur="500" fill="hold"/>
                                        <p:tgtEl>
                                          <p:spTgt spid="52228"/>
                                        </p:tgtEl>
                                        <p:attrNameLst>
                                          <p:attrName>ppt_x</p:attrName>
                                        </p:attrNameLst>
                                      </p:cBhvr>
                                      <p:tavLst>
                                        <p:tav tm="0">
                                          <p:val>
                                            <p:strVal val="#ppt_x"/>
                                          </p:val>
                                        </p:tav>
                                        <p:tav tm="100000">
                                          <p:val>
                                            <p:strVal val="#ppt_x"/>
                                          </p:val>
                                        </p:tav>
                                      </p:tavLst>
                                    </p:anim>
                                    <p:anim calcmode="lin" valueType="num">
                                      <p:cBhvr additive="base">
                                        <p:cTn id="14" dur="500" fill="hold"/>
                                        <p:tgtEl>
                                          <p:spTgt spid="52228"/>
                                        </p:tgtEl>
                                        <p:attrNameLst>
                                          <p:attrName>ppt_y</p:attrName>
                                        </p:attrNameLst>
                                      </p:cBhvr>
                                      <p:tavLst>
                                        <p:tav tm="0">
                                          <p:val>
                                            <p:strVal val="0-#ppt_h/2"/>
                                          </p:val>
                                        </p:tav>
                                        <p:tav tm="100000">
                                          <p:val>
                                            <p:strVal val="#ppt_y"/>
                                          </p:val>
                                        </p:tav>
                                      </p:tavLst>
                                    </p:anim>
                                  </p:childTnLst>
                                </p:cTn>
                              </p:par>
                            </p:childTnLst>
                          </p:cTn>
                        </p:par>
                        <p:par>
                          <p:cTn id="15" fill="hold" nodeType="afterGroup">
                            <p:stCondLst>
                              <p:cond delay="500"/>
                            </p:stCondLst>
                            <p:childTnLst>
                              <p:par>
                                <p:cTn id="16" presetID="42"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p:bldP spid="52228"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内容占位符 10"/>
          <p:cNvPicPr>
            <a:picLocks noChangeAspect="1"/>
          </p:cNvPicPr>
          <p:nvPr/>
        </p:nvPicPr>
        <p:blipFill>
          <a:blip r:embed="rId2">
            <a:clrChange>
              <a:clrFrom>
                <a:srgbClr val="F5F2EC"/>
              </a:clrFrom>
              <a:clrTo>
                <a:srgbClr val="F5F2EC">
                  <a:alpha val="0"/>
                </a:srgbClr>
              </a:clrTo>
            </a:clrChange>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a:xfrm>
            <a:off x="10102215" y="5821680"/>
            <a:ext cx="2089151" cy="1036320"/>
          </a:xfrm>
          <a:prstGeom prst="rect">
            <a:avLst/>
          </a:prstGeom>
        </p:spPr>
      </p:pic>
      <p:sp>
        <p:nvSpPr>
          <p:cNvPr id="7" name="灯片编号占位符 5"/>
          <p:cNvSpPr txBox="1">
            <a:spLocks noGrp="1"/>
          </p:cNvSpPr>
          <p:nvPr>
            <p:ph type="sldNum" sz="quarter" idx="12"/>
          </p:nvPr>
        </p:nvSpPr>
        <p:spPr bwMode="auto"/>
        <p:txBody>
          <a:bodyPr vert="horz" wrap="square" lIns="91440" tIns="45720" rIns="91440" bIns="45720" numCol="1" anchor="b" anchorCtr="0" compatLnSpc="1"/>
          <a:lstStyle>
            <a:lvl1pPr marL="0" lvl="0" indent="0" algn="l" defTabSz="914400" rtl="0" eaLnBrk="0" fontAlgn="base" latinLnBrk="0" hangingPunct="0">
              <a:lnSpc>
                <a:spcPct val="150000"/>
              </a:lnSpc>
              <a:spcBef>
                <a:spcPct val="0"/>
              </a:spcBef>
              <a:spcAft>
                <a:spcPct val="0"/>
              </a:spcAft>
              <a:buNone/>
              <a:defRPr sz="8000" b="0" i="0" u="none" kern="1200" baseline="0">
                <a:solidFill>
                  <a:schemeClr val="tx2"/>
                </a:solidFill>
                <a:latin typeface="华文彩云" pitchFamily="2" charset="-122"/>
                <a:ea typeface="华文彩云" pitchFamily="2" charset="-122"/>
              </a:defRPr>
            </a:lvl1pPr>
            <a:lvl2pPr marL="457200" lvl="1" indent="0" algn="l" defTabSz="914400" rtl="0" eaLnBrk="1" fontAlgn="base" latinLnBrk="0" hangingPunct="1">
              <a:lnSpc>
                <a:spcPct val="150000"/>
              </a:lnSpc>
              <a:spcBef>
                <a:spcPct val="0"/>
              </a:spcBef>
              <a:spcAft>
                <a:spcPct val="0"/>
              </a:spcAft>
              <a:buNone/>
              <a:defRPr sz="8000" b="0" i="0" u="none" kern="1200" baseline="0">
                <a:solidFill>
                  <a:schemeClr val="tx2"/>
                </a:solidFill>
                <a:latin typeface="华文彩云" pitchFamily="2" charset="-122"/>
                <a:ea typeface="华文彩云" pitchFamily="2" charset="-122"/>
                <a:cs typeface="+mn-cs"/>
              </a:defRPr>
            </a:lvl2pPr>
            <a:lvl3pPr marL="914400" lvl="2" indent="0" algn="l" defTabSz="914400" rtl="0" eaLnBrk="1" fontAlgn="base" latinLnBrk="0" hangingPunct="1">
              <a:lnSpc>
                <a:spcPct val="150000"/>
              </a:lnSpc>
              <a:spcBef>
                <a:spcPct val="0"/>
              </a:spcBef>
              <a:spcAft>
                <a:spcPct val="0"/>
              </a:spcAft>
              <a:buNone/>
              <a:defRPr sz="8000" b="0" i="0" u="none" kern="1200" baseline="0">
                <a:solidFill>
                  <a:schemeClr val="tx2"/>
                </a:solidFill>
                <a:latin typeface="华文彩云" pitchFamily="2" charset="-122"/>
                <a:ea typeface="华文彩云" pitchFamily="2" charset="-122"/>
                <a:cs typeface="+mn-cs"/>
              </a:defRPr>
            </a:lvl3pPr>
            <a:lvl4pPr marL="1371600" lvl="3" indent="0" algn="l" defTabSz="914400" rtl="0" eaLnBrk="1" fontAlgn="base" latinLnBrk="0" hangingPunct="1">
              <a:lnSpc>
                <a:spcPct val="150000"/>
              </a:lnSpc>
              <a:spcBef>
                <a:spcPct val="0"/>
              </a:spcBef>
              <a:spcAft>
                <a:spcPct val="0"/>
              </a:spcAft>
              <a:buNone/>
              <a:defRPr sz="8000" b="0" i="0" u="none" kern="1200" baseline="0">
                <a:solidFill>
                  <a:schemeClr val="tx2"/>
                </a:solidFill>
                <a:latin typeface="华文彩云" pitchFamily="2" charset="-122"/>
                <a:ea typeface="华文彩云" pitchFamily="2" charset="-122"/>
                <a:cs typeface="+mn-cs"/>
              </a:defRPr>
            </a:lvl4pPr>
            <a:lvl5pPr marL="1828800" lvl="4" indent="0" algn="l" defTabSz="914400" rtl="0" eaLnBrk="1" fontAlgn="base" latinLnBrk="0" hangingPunct="1">
              <a:lnSpc>
                <a:spcPct val="150000"/>
              </a:lnSpc>
              <a:spcBef>
                <a:spcPct val="0"/>
              </a:spcBef>
              <a:spcAft>
                <a:spcPct val="0"/>
              </a:spcAft>
              <a:buNone/>
              <a:defRPr sz="8000" b="0" i="0" u="none" kern="1200" baseline="0">
                <a:solidFill>
                  <a:schemeClr val="tx2"/>
                </a:solidFill>
                <a:latin typeface="华文彩云" pitchFamily="2" charset="-122"/>
                <a:ea typeface="华文彩云" pitchFamily="2" charset="-122"/>
                <a:cs typeface="+mn-cs"/>
              </a:defRPr>
            </a:lvl5pPr>
          </a:lstStyle>
          <a:p>
            <a:pPr lvl="0" algn="r" eaLnBrk="1" hangingPunct="1">
              <a:lnSpc>
                <a:spcPct val="100000"/>
              </a:lnSpc>
            </a:pPr>
            <a:fld id="{9A0DB2DC-4C9A-4742-B13C-FB6460FD3503}" type="slidenum">
              <a:rPr lang="en-US" altLang="zh-CN" sz="1200">
                <a:solidFill>
                  <a:schemeClr val="tx1"/>
                </a:solidFill>
                <a:effectLst>
                  <a:outerShdw blurRad="38100" dist="38100" dir="2700000">
                    <a:srgbClr val="000000"/>
                  </a:outerShdw>
                </a:effectLst>
                <a:latin typeface="Arial" panose="020b0604020202020204" pitchFamily="34" charset="0"/>
                <a:ea typeface="宋体" panose="02010600030101010101" pitchFamily="2" charset="-122"/>
              </a:rPr>
              <a:pPr lvl="0" algn="r" eaLnBrk="1" hangingPunct="1">
                <a:lnSpc>
                  <a:spcPct val="100000"/>
                </a:lnSpc>
              </a:pPr>
              <a:t>24</a:t>
            </a:fld>
            <a:endParaRPr lang="en-US" altLang="zh-CN" sz="1200">
              <a:solidFill>
                <a:schemeClr val="tx1"/>
              </a:solidFill>
              <a:effectLst>
                <a:outerShdw blurRad="38100" dist="38100" dir="2700000">
                  <a:srgbClr val="000000"/>
                </a:outerShdw>
              </a:effectLst>
              <a:latin typeface="Arial" panose="020b0604020202020204" pitchFamily="34" charset="0"/>
              <a:ea typeface="宋体" panose="02010600030101010101" pitchFamily="2" charset="-122"/>
            </a:endParaRPr>
          </a:p>
        </p:txBody>
      </p:sp>
      <p:sp>
        <p:nvSpPr>
          <p:cNvPr id="48131" name="Rectangle 3"/>
          <p:cNvSpPr>
            <a:spLocks noGrp="1"/>
          </p:cNvSpPr>
          <p:nvPr>
            <p:ph idx="1"/>
          </p:nvPr>
        </p:nvSpPr>
        <p:spPr>
          <a:xfrm>
            <a:off x="2063751" y="1700213"/>
            <a:ext cx="8928100" cy="4495800"/>
          </a:xfrm>
        </p:spPr>
        <p:txBody>
          <a:bodyPr vert="horz" wrap="square" lIns="91440" tIns="45720" rIns="91440" bIns="45720" anchor="t">
            <a:normAutofit fontScale="85000" lnSpcReduction="20000"/>
          </a:bodyPr>
          <a:lstStyle/>
          <a:p>
            <a:pPr eaLnBrk="1" hangingPunct="1"/>
            <a:r>
              <a:rPr lang="zh-CN" altLang="en-US" sz="4400">
                <a:latin typeface="华文琥珀" pitchFamily="2" charset="-122"/>
                <a:ea typeface="华文琥珀" pitchFamily="2" charset="-122"/>
              </a:rPr>
              <a:t>第一招：化为具体人物 </a:t>
            </a:r>
          </a:p>
          <a:p>
            <a:pPr eaLnBrk="1" hangingPunct="1"/>
            <a:r>
              <a:rPr lang="zh-CN" altLang="en-US" sz="4400">
                <a:latin typeface="华文琥珀" pitchFamily="2" charset="-122"/>
                <a:ea typeface="华文琥珀" pitchFamily="2" charset="-122"/>
              </a:rPr>
              <a:t>第二招：化为生活细节</a:t>
            </a:r>
          </a:p>
          <a:p>
            <a:pPr eaLnBrk="1" hangingPunct="1"/>
            <a:r>
              <a:rPr lang="zh-CN" altLang="en-US" sz="4400">
                <a:latin typeface="华文琥珀" pitchFamily="2" charset="-122"/>
                <a:ea typeface="华文琥珀" pitchFamily="2" charset="-122"/>
              </a:rPr>
              <a:t>第三招：化为自然景观</a:t>
            </a:r>
          </a:p>
          <a:p>
            <a:pPr eaLnBrk="1" hangingPunct="1"/>
            <a:r>
              <a:rPr lang="zh-CN" altLang="en-US" sz="4400">
                <a:latin typeface="华文琥珀" pitchFamily="2" charset="-122"/>
                <a:ea typeface="华文琥珀" pitchFamily="2" charset="-122"/>
              </a:rPr>
              <a:t>第四招：化为历史事件</a:t>
            </a:r>
          </a:p>
          <a:p>
            <a:pPr eaLnBrk="1" hangingPunct="1"/>
            <a:r>
              <a:rPr lang="zh-CN" altLang="en-US" sz="4400">
                <a:latin typeface="华文琥珀" pitchFamily="2" charset="-122"/>
                <a:ea typeface="华文琥珀" pitchFamily="2" charset="-122"/>
              </a:rPr>
              <a:t>第五招：化为古典诗词</a:t>
            </a:r>
          </a:p>
          <a:p>
            <a:pPr eaLnBrk="1" hangingPunct="1"/>
            <a:r>
              <a:rPr lang="zh-CN" altLang="en-US" sz="4400">
                <a:latin typeface="华文琥珀" pitchFamily="2" charset="-122"/>
                <a:ea typeface="华文琥珀" pitchFamily="2" charset="-122"/>
              </a:rPr>
              <a:t>第六招：运用修辞方式</a:t>
            </a:r>
          </a:p>
        </p:txBody>
      </p:sp>
      <p:sp>
        <p:nvSpPr>
          <p:cNvPr id="48132" name="Text Box 4"/>
          <p:cNvSpPr>
            <a:spLocks noGrp="1"/>
          </p:cNvSpPr>
          <p:nvPr>
            <p:ph type="title"/>
          </p:nvPr>
        </p:nvSpPr>
        <p:spPr>
          <a:xfrm>
            <a:off x="1" y="333375"/>
            <a:ext cx="11247967" cy="1143000"/>
          </a:xfrm>
        </p:spPr>
        <p:txBody>
          <a:bodyPr vert="horz" wrap="square" lIns="91440" tIns="45720" rIns="91440" bIns="45720" anchor="ctr">
            <a:normAutofit fontScale="90000"/>
          </a:bodyPr>
          <a:lstStyle/>
          <a:p>
            <a:pPr algn="l" eaLnBrk="1" hangingPunct="1">
              <a:spcBef>
                <a:spcPct val="50000"/>
              </a:spcBef>
            </a:pPr>
            <a:r>
              <a:rPr lang="en-US" altLang="zh-CN" sz="4000" b="1">
                <a:effectLst/>
              </a:rPr>
              <a:t>               </a:t>
            </a:r>
            <a:r>
              <a:rPr lang="zh-CN" altLang="en-US" sz="4000" b="1" smtClean="0">
                <a:effectLst/>
              </a:rPr>
              <a:t>总结：增</a:t>
            </a:r>
            <a:r>
              <a:rPr lang="zh-CN" altLang="en-US" sz="4000" b="1">
                <a:effectLst/>
              </a:rPr>
              <a:t>添文采的方法－－</a:t>
            </a:r>
            <a:br>
              <a:rPr lang="zh-CN" altLang="en-US" sz="4000" b="1">
                <a:effectLst/>
              </a:rPr>
            </a:br>
            <a:r>
              <a:rPr lang="zh-CN" altLang="en-US" sz="4000" b="1">
                <a:effectLst/>
              </a:rPr>
              <a:t>　　</a:t>
            </a:r>
            <a:r>
              <a:rPr lang="zh-CN" altLang="en-US" sz="4000" b="1" smtClean="0">
                <a:effectLst/>
              </a:rPr>
              <a:t>      </a:t>
            </a:r>
            <a:r>
              <a:rPr lang="zh-CN" altLang="en-US" sz="6000" b="1" i="1" smtClean="0">
                <a:solidFill>
                  <a:srgbClr val="FF0000"/>
                </a:solidFill>
                <a:effectLst/>
                <a:ea typeface="华文琥珀" pitchFamily="2" charset="-122"/>
              </a:rPr>
              <a:t>化</a:t>
            </a:r>
            <a:r>
              <a:rPr lang="zh-CN" altLang="en-US" sz="6000" b="1" i="1">
                <a:solidFill>
                  <a:srgbClr val="FF0000"/>
                </a:solidFill>
                <a:effectLst/>
                <a:ea typeface="华文琥珀" pitchFamily="2" charset="-122"/>
              </a:rPr>
              <a:t>虚为实　化意为象</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32" fill="hold" grpId="0" nodeType="clickEffect">
                                  <p:stCondLst>
                                    <p:cond delay="0"/>
                                  </p:stCondLst>
                                  <p:childTnLst>
                                    <p:set>
                                      <p:cBhvr>
                                        <p:cTn id="6" dur="1" fill="hold">
                                          <p:stCondLst>
                                            <p:cond delay="0"/>
                                          </p:stCondLst>
                                        </p:cTn>
                                        <p:tgtEl>
                                          <p:spTgt spid="48132"/>
                                        </p:tgtEl>
                                        <p:attrNameLst>
                                          <p:attrName>style.visibility</p:attrName>
                                        </p:attrNameLst>
                                      </p:cBhvr>
                                      <p:to>
                                        <p:strVal val="visible"/>
                                      </p:to>
                                    </p:set>
                                    <p:animEffect transition="in" filter="plus(out)">
                                      <p:cBhvr>
                                        <p:cTn id="7" dur="2000"/>
                                        <p:tgtEl>
                                          <p:spTgt spid="4813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8131">
                                            <p:txEl>
                                              <p:pRg st="0" end="0"/>
                                            </p:txEl>
                                          </p:spTgt>
                                        </p:tgtEl>
                                        <p:attrNameLst>
                                          <p:attrName>style.visibility</p:attrName>
                                        </p:attrNameLst>
                                      </p:cBhvr>
                                      <p:to>
                                        <p:strVal val="visible"/>
                                      </p:to>
                                    </p:set>
                                    <p:anim to="" calcmode="lin" valueType="num">
                                      <p:cBhvr>
                                        <p:cTn id="12" dur="1" fill="hold"/>
                                        <p:tgtEl>
                                          <p:spTgt spid="48131">
                                            <p:txEl>
                                              <p:pRg st="0" end="0"/>
                                            </p:txEl>
                                          </p:spTgt>
                                        </p:tgtEl>
                                        <p:attrNameLst>
                                          <p:attrName>style.visibility</p:attrName>
                                        </p:attrNameLst>
                                      </p:cBhvr>
                                    </p:anim>
                                  </p:childTnLst>
                                </p:cTn>
                              </p:par>
                              <p:par>
                                <p:cTn id="13" presetID="24" presetClass="entr" presetSubtype="0" fill="hold" grpId="0" nodeType="withEffect">
                                  <p:stCondLst>
                                    <p:cond delay="0"/>
                                  </p:stCondLst>
                                  <p:childTnLst>
                                    <p:set>
                                      <p:cBhvr>
                                        <p:cTn id="14" dur="1" fill="hold">
                                          <p:stCondLst>
                                            <p:cond delay="0"/>
                                          </p:stCondLst>
                                        </p:cTn>
                                        <p:tgtEl>
                                          <p:spTgt spid="48131">
                                            <p:txEl>
                                              <p:pRg st="1" end="1"/>
                                            </p:txEl>
                                          </p:spTgt>
                                        </p:tgtEl>
                                        <p:attrNameLst>
                                          <p:attrName>style.visibility</p:attrName>
                                        </p:attrNameLst>
                                      </p:cBhvr>
                                      <p:to>
                                        <p:strVal val="visible"/>
                                      </p:to>
                                    </p:set>
                                    <p:anim to="" calcmode="lin" valueType="num">
                                      <p:cBhvr>
                                        <p:cTn id="15" dur="1" fill="hold"/>
                                        <p:tgtEl>
                                          <p:spTgt spid="48131">
                                            <p:txEl>
                                              <p:pRg st="1" end="1"/>
                                            </p:txEl>
                                          </p:spTgt>
                                        </p:tgtEl>
                                        <p:attrNameLst>
                                          <p:attrName>style.visibility</p:attrName>
                                        </p:attrNameLst>
                                      </p:cBhvr>
                                    </p:anim>
                                  </p:childTnLst>
                                </p:cTn>
                              </p:par>
                              <p:par>
                                <p:cTn id="16" presetID="24" presetClass="entr" presetSubtype="0" fill="hold" grpId="0" nodeType="withEffect">
                                  <p:stCondLst>
                                    <p:cond delay="0"/>
                                  </p:stCondLst>
                                  <p:childTnLst>
                                    <p:set>
                                      <p:cBhvr>
                                        <p:cTn id="17" dur="1" fill="hold">
                                          <p:stCondLst>
                                            <p:cond delay="0"/>
                                          </p:stCondLst>
                                        </p:cTn>
                                        <p:tgtEl>
                                          <p:spTgt spid="48131">
                                            <p:txEl>
                                              <p:pRg st="2" end="2"/>
                                            </p:txEl>
                                          </p:spTgt>
                                        </p:tgtEl>
                                        <p:attrNameLst>
                                          <p:attrName>style.visibility</p:attrName>
                                        </p:attrNameLst>
                                      </p:cBhvr>
                                      <p:to>
                                        <p:strVal val="visible"/>
                                      </p:to>
                                    </p:set>
                                    <p:anim to="" calcmode="lin" valueType="num">
                                      <p:cBhvr>
                                        <p:cTn id="18" dur="1" fill="hold"/>
                                        <p:tgtEl>
                                          <p:spTgt spid="48131">
                                            <p:txEl>
                                              <p:pRg st="2" end="2"/>
                                            </p:txEl>
                                          </p:spTgt>
                                        </p:tgtEl>
                                        <p:attrNameLst>
                                          <p:attrName>style.visibility</p:attrName>
                                        </p:attrNameLst>
                                      </p:cBhvr>
                                    </p:anim>
                                  </p:childTnLst>
                                </p:cTn>
                              </p:par>
                              <p:par>
                                <p:cTn id="19" presetID="24" presetClass="entr" presetSubtype="0" fill="hold" grpId="0" nodeType="withEffect">
                                  <p:stCondLst>
                                    <p:cond delay="0"/>
                                  </p:stCondLst>
                                  <p:childTnLst>
                                    <p:set>
                                      <p:cBhvr>
                                        <p:cTn id="20" dur="1" fill="hold">
                                          <p:stCondLst>
                                            <p:cond delay="0"/>
                                          </p:stCondLst>
                                        </p:cTn>
                                        <p:tgtEl>
                                          <p:spTgt spid="48131">
                                            <p:txEl>
                                              <p:pRg st="3" end="3"/>
                                            </p:txEl>
                                          </p:spTgt>
                                        </p:tgtEl>
                                        <p:attrNameLst>
                                          <p:attrName>style.visibility</p:attrName>
                                        </p:attrNameLst>
                                      </p:cBhvr>
                                      <p:to>
                                        <p:strVal val="visible"/>
                                      </p:to>
                                    </p:set>
                                    <p:anim to="" calcmode="lin" valueType="num">
                                      <p:cBhvr>
                                        <p:cTn id="21" dur="1" fill="hold"/>
                                        <p:tgtEl>
                                          <p:spTgt spid="48131">
                                            <p:txEl>
                                              <p:pRg st="3" end="3"/>
                                            </p:txEl>
                                          </p:spTgt>
                                        </p:tgtEl>
                                        <p:attrNameLst>
                                          <p:attrName>style.visibility</p:attrName>
                                        </p:attrNameLst>
                                      </p:cBhvr>
                                    </p:anim>
                                  </p:childTnLst>
                                </p:cTn>
                              </p:par>
                              <p:par>
                                <p:cTn id="22" presetID="24" presetClass="entr" presetSubtype="0" fill="hold" grpId="0" nodeType="withEffect">
                                  <p:stCondLst>
                                    <p:cond delay="0"/>
                                  </p:stCondLst>
                                  <p:childTnLst>
                                    <p:set>
                                      <p:cBhvr>
                                        <p:cTn id="23" dur="1" fill="hold">
                                          <p:stCondLst>
                                            <p:cond delay="0"/>
                                          </p:stCondLst>
                                        </p:cTn>
                                        <p:tgtEl>
                                          <p:spTgt spid="48131">
                                            <p:txEl>
                                              <p:pRg st="4" end="4"/>
                                            </p:txEl>
                                          </p:spTgt>
                                        </p:tgtEl>
                                        <p:attrNameLst>
                                          <p:attrName>style.visibility</p:attrName>
                                        </p:attrNameLst>
                                      </p:cBhvr>
                                      <p:to>
                                        <p:strVal val="visible"/>
                                      </p:to>
                                    </p:set>
                                    <p:anim to="" calcmode="lin" valueType="num">
                                      <p:cBhvr>
                                        <p:cTn id="24" dur="1" fill="hold"/>
                                        <p:tgtEl>
                                          <p:spTgt spid="48131">
                                            <p:txEl>
                                              <p:pRg st="4" end="4"/>
                                            </p:txEl>
                                          </p:spTgt>
                                        </p:tgtEl>
                                        <p:attrNameLst>
                                          <p:attrName>style.visibility</p:attrName>
                                        </p:attrNameLst>
                                      </p:cBhvr>
                                    </p:anim>
                                  </p:childTnLst>
                                </p:cTn>
                              </p:par>
                              <p:par>
                                <p:cTn id="25" presetID="24" presetClass="entr" presetSubtype="0" fill="hold" grpId="0" nodeType="withEffect">
                                  <p:stCondLst>
                                    <p:cond delay="0"/>
                                  </p:stCondLst>
                                  <p:childTnLst>
                                    <p:set>
                                      <p:cBhvr>
                                        <p:cTn id="26" dur="1" fill="hold">
                                          <p:stCondLst>
                                            <p:cond delay="0"/>
                                          </p:stCondLst>
                                        </p:cTn>
                                        <p:tgtEl>
                                          <p:spTgt spid="48131">
                                            <p:txEl>
                                              <p:pRg st="5" end="5"/>
                                            </p:txEl>
                                          </p:spTgt>
                                        </p:tgtEl>
                                        <p:attrNameLst>
                                          <p:attrName>style.visibility</p:attrName>
                                        </p:attrNameLst>
                                      </p:cBhvr>
                                      <p:to>
                                        <p:strVal val="visible"/>
                                      </p:to>
                                    </p:set>
                                    <p:anim to="" calcmode="lin" valueType="num">
                                      <p:cBhvr>
                                        <p:cTn id="27" dur="1" fill="hold"/>
                                        <p:tgtEl>
                                          <p:spTgt spid="48131">
                                            <p:txEl>
                                              <p:pRg st="5" end="5"/>
                                            </p:txEl>
                                          </p:spTgt>
                                        </p:tgtEl>
                                        <p:attrNameLst>
                                          <p:attrName>style.visibility</p:attrName>
                                        </p:attrNameLst>
                                      </p:cBhvr>
                                    </p:anim>
                                  </p:childTnLst>
                                </p:cTn>
                              </p:par>
                            </p:childTnLst>
                          </p:cTn>
                        </p:par>
                        <p:par>
                          <p:cTn id="28" fill="hold" nodeType="afterGroup">
                            <p:stCondLst>
                              <p:cond delay="1"/>
                            </p:stCondLst>
                            <p:childTnLst>
                              <p:par>
                                <p:cTn id="29" presetID="42"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uiExpand="1" build="allAtOnce"/>
      <p:bldP spid="4813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内容占位符 10"/>
          <p:cNvPicPr>
            <a:picLocks noChangeAspect="1"/>
          </p:cNvPicPr>
          <p:nvPr/>
        </p:nvPicPr>
        <p:blipFill>
          <a:blip r:embed="rId2">
            <a:clrChange>
              <a:clrFrom>
                <a:srgbClr val="F5F2EC"/>
              </a:clrFrom>
              <a:clrTo>
                <a:srgbClr val="F5F2EC">
                  <a:alpha val="0"/>
                </a:srgbClr>
              </a:clrTo>
            </a:clrChange>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a:xfrm>
            <a:off x="10102215" y="5821680"/>
            <a:ext cx="2089151" cy="1036320"/>
          </a:xfrm>
          <a:prstGeom prst="rect">
            <a:avLst/>
          </a:prstGeom>
        </p:spPr>
      </p:pic>
      <p:sp>
        <p:nvSpPr>
          <p:cNvPr id="18436" name="Rectangle 2"/>
          <p:cNvSpPr/>
          <p:nvPr/>
        </p:nvSpPr>
        <p:spPr>
          <a:xfrm>
            <a:off x="0" y="0"/>
            <a:ext cx="12192000" cy="1445260"/>
          </a:xfrm>
          <a:prstGeom prst="rect">
            <a:avLst/>
          </a:prstGeom>
          <a:noFill/>
          <a:ln w="9525">
            <a:noFill/>
          </a:ln>
        </p:spPr>
        <p:txBody>
          <a:bodyPr>
            <a:spAutoFit/>
          </a:bodyPr>
          <a:lstStyle/>
          <a:p>
            <a:pPr>
              <a:lnSpc>
                <a:spcPct val="100000"/>
              </a:lnSpc>
            </a:pPr>
            <a:r>
              <a:rPr lang="zh-CN" altLang="en-US" sz="4400" b="1" i="1">
                <a:solidFill>
                  <a:srgbClr val="FF0000"/>
                </a:solidFill>
                <a:latin typeface="华文琥珀" pitchFamily="2" charset="-122"/>
                <a:ea typeface="华文琥珀" pitchFamily="2" charset="-122"/>
              </a:rPr>
              <a:t>第一招：化为具体的人物</a:t>
            </a:r>
          </a:p>
          <a:p>
            <a:pPr>
              <a:lnSpc>
                <a:spcPct val="100000"/>
              </a:lnSpc>
            </a:pPr>
            <a:r>
              <a:rPr lang="zh-CN" altLang="en-US" sz="4400">
                <a:solidFill>
                  <a:srgbClr val="FF0000"/>
                </a:solidFill>
                <a:latin typeface="黑体" panose="02010609060101010101" charset="-122"/>
                <a:ea typeface="黑体" panose="02010609060101010101" charset="-122"/>
              </a:rPr>
              <a:t>　　　（历史名人</a:t>
            </a:r>
            <a:r>
              <a:rPr lang="en-US" altLang="zh-CN" sz="4400">
                <a:solidFill>
                  <a:srgbClr val="FF0000"/>
                </a:solidFill>
                <a:latin typeface="黑体" panose="02010609060101010101" charset="-122"/>
                <a:ea typeface="黑体" panose="02010609060101010101" charset="-122"/>
              </a:rPr>
              <a:t>,</a:t>
            </a:r>
            <a:r>
              <a:rPr lang="zh-CN" altLang="en-US" sz="4400">
                <a:solidFill>
                  <a:srgbClr val="FF0000"/>
                </a:solidFill>
                <a:latin typeface="黑体" panose="02010609060101010101" charset="-122"/>
                <a:ea typeface="黑体" panose="02010609060101010101" charset="-122"/>
              </a:rPr>
              <a:t>文学人物</a:t>
            </a:r>
            <a:r>
              <a:rPr lang="en-US" altLang="zh-CN" sz="4400">
                <a:solidFill>
                  <a:srgbClr val="FF0000"/>
                </a:solidFill>
                <a:latin typeface="Times New Roman" panose="02020603050405020304" pitchFamily="18" charset="0"/>
                <a:ea typeface="黑体" panose="02010609060101010101" charset="-122"/>
              </a:rPr>
              <a:t>……</a:t>
            </a:r>
            <a:r>
              <a:rPr lang="zh-CN" altLang="en-US" sz="4400">
                <a:solidFill>
                  <a:srgbClr val="FF0000"/>
                </a:solidFill>
                <a:latin typeface="黑体" panose="02010609060101010101" charset="-122"/>
                <a:ea typeface="黑体" panose="02010609060101010101" charset="-122"/>
              </a:rPr>
              <a:t>）</a:t>
            </a:r>
          </a:p>
        </p:txBody>
      </p:sp>
      <p:sp>
        <p:nvSpPr>
          <p:cNvPr id="26629" name="Text Box 5"/>
          <p:cNvSpPr txBox="1"/>
          <p:nvPr/>
        </p:nvSpPr>
        <p:spPr>
          <a:xfrm>
            <a:off x="431801" y="1484313"/>
            <a:ext cx="11233151" cy="584775"/>
          </a:xfrm>
          <a:prstGeom prst="rect">
            <a:avLst/>
          </a:prstGeom>
          <a:noFill/>
          <a:ln w="9525">
            <a:noFill/>
          </a:ln>
        </p:spPr>
        <p:txBody>
          <a:bodyPr>
            <a:spAutoFit/>
          </a:bodyPr>
          <a:lstStyle/>
          <a:p>
            <a:r>
              <a:rPr lang="en-US" altLang="zh-CN" sz="3200" b="1">
                <a:latin typeface="方正姚体" pitchFamily="2" charset="-122"/>
                <a:ea typeface="方正姚体" pitchFamily="2" charset="-122"/>
                <a:sym typeface="+mn-ea"/>
              </a:rPr>
              <a:t>    </a:t>
            </a:r>
            <a:r>
              <a:rPr lang="en-US" altLang="zh-CN" sz="3200" b="1" smtClean="0">
                <a:latin typeface="宋体" panose="02010600030101010101" pitchFamily="2" charset="-122"/>
                <a:ea typeface="宋体" panose="02010600030101010101" pitchFamily="2" charset="-122"/>
                <a:sym typeface="+mn-ea"/>
              </a:rPr>
              <a:t>【</a:t>
            </a:r>
            <a:r>
              <a:rPr lang="zh-CN" altLang="en-US" sz="3200" b="1" smtClean="0">
                <a:latin typeface="宋体" panose="02010600030101010101" pitchFamily="2" charset="-122"/>
                <a:ea typeface="宋体" panose="02010600030101010101" pitchFamily="2" charset="-122"/>
                <a:sym typeface="+mn-ea"/>
              </a:rPr>
              <a:t>练习</a:t>
            </a:r>
            <a:r>
              <a:rPr lang="en-US" altLang="zh-CN" sz="3200" b="1" smtClean="0">
                <a:latin typeface="宋体" panose="02010600030101010101" pitchFamily="2" charset="-122"/>
                <a:ea typeface="宋体" panose="02010600030101010101" pitchFamily="2" charset="-122"/>
                <a:sym typeface="+mn-ea"/>
              </a:rPr>
              <a:t>】</a:t>
            </a:r>
            <a:r>
              <a:rPr lang="zh-CN" altLang="en-US" sz="3200" b="1">
                <a:latin typeface="方正姚体" pitchFamily="2" charset="-122"/>
                <a:ea typeface="方正姚体" pitchFamily="2" charset="-122"/>
                <a:sym typeface="+mn-ea"/>
              </a:rPr>
              <a:t>借具体</a:t>
            </a:r>
            <a:r>
              <a:rPr lang="zh-CN" altLang="en-US" sz="3200" b="1" smtClean="0">
                <a:latin typeface="方正姚体" pitchFamily="2" charset="-122"/>
                <a:ea typeface="方正姚体" pitchFamily="2" charset="-122"/>
                <a:sym typeface="+mn-ea"/>
              </a:rPr>
              <a:t>的意象表</a:t>
            </a:r>
            <a:r>
              <a:rPr lang="zh-CN" altLang="en-US" sz="3200" b="1">
                <a:latin typeface="方正姚体" pitchFamily="2" charset="-122"/>
                <a:ea typeface="方正姚体" pitchFamily="2" charset="-122"/>
                <a:sym typeface="+mn-ea"/>
              </a:rPr>
              <a:t>达你对</a:t>
            </a:r>
            <a:r>
              <a:rPr lang="zh-CN" altLang="en-US" sz="3200" b="1">
                <a:latin typeface="Arial" panose="020b0604020202020204" pitchFamily="34" charset="0"/>
                <a:ea typeface="方正姚体" pitchFamily="2" charset="-122"/>
                <a:sym typeface="+mn-ea"/>
              </a:rPr>
              <a:t>“</a:t>
            </a:r>
            <a:r>
              <a:rPr lang="zh-CN" altLang="en-US" sz="3200" b="1">
                <a:latin typeface="方正姚体" pitchFamily="2" charset="-122"/>
                <a:ea typeface="方正姚体" pitchFamily="2" charset="-122"/>
                <a:sym typeface="+mn-ea"/>
              </a:rPr>
              <a:t>语文</a:t>
            </a:r>
            <a:r>
              <a:rPr lang="zh-CN" altLang="en-US" sz="3200" b="1">
                <a:latin typeface="Arial" panose="020b0604020202020204" pitchFamily="34" charset="0"/>
                <a:ea typeface="方正姚体" pitchFamily="2" charset="-122"/>
                <a:sym typeface="+mn-ea"/>
              </a:rPr>
              <a:t>”</a:t>
            </a:r>
            <a:r>
              <a:rPr lang="zh-CN" altLang="en-US" sz="3200" b="1">
                <a:latin typeface="方正姚体" pitchFamily="2" charset="-122"/>
                <a:ea typeface="方正姚体" pitchFamily="2" charset="-122"/>
                <a:sym typeface="+mn-ea"/>
              </a:rPr>
              <a:t>丰富内涵的理解。</a:t>
            </a:r>
            <a:endParaRPr lang="zh-CN" altLang="en-US" sz="4000" b="1">
              <a:solidFill>
                <a:schemeClr val="tx1"/>
              </a:solidFill>
              <a:latin typeface="宋体" panose="02010600030101010101" pitchFamily="2" charset="-122"/>
              <a:ea typeface="宋体" panose="02010600030101010101" pitchFamily="2" charset="-122"/>
            </a:endParaRPr>
          </a:p>
        </p:txBody>
      </p:sp>
      <p:sp>
        <p:nvSpPr>
          <p:cNvPr id="29701" name="Text Box 5"/>
          <p:cNvSpPr txBox="1"/>
          <p:nvPr/>
        </p:nvSpPr>
        <p:spPr>
          <a:xfrm>
            <a:off x="1791547" y="2688609"/>
            <a:ext cx="9392920" cy="3785652"/>
          </a:xfrm>
          <a:prstGeom prst="rect">
            <a:avLst/>
          </a:prstGeom>
          <a:noFill/>
          <a:ln w="9525">
            <a:noFill/>
          </a:ln>
        </p:spPr>
        <p:txBody>
          <a:bodyPr wrap="square">
            <a:spAutoFit/>
          </a:bodyPr>
          <a:lstStyle/>
          <a:p>
            <a:r>
              <a:rPr lang="zh-CN" altLang="en-US" sz="4000" smtClean="0"/>
              <a:t>语文是祖国母亲的乳汁</a:t>
            </a:r>
          </a:p>
          <a:p>
            <a:r>
              <a:rPr lang="zh-CN" altLang="en-US" sz="4000" smtClean="0"/>
              <a:t>永远哺育着世世代代的生命</a:t>
            </a:r>
          </a:p>
          <a:p>
            <a:r>
              <a:rPr lang="zh-CN" altLang="en-US" sz="4000" smtClean="0"/>
              <a:t>语文是华夏民族的血脉</a:t>
            </a:r>
          </a:p>
          <a:p>
            <a:r>
              <a:rPr lang="zh-CN" altLang="en-US" sz="4000" smtClean="0"/>
              <a:t>永久滋养着祖祖辈辈的魂灵</a:t>
            </a:r>
          </a:p>
          <a:p>
            <a:r>
              <a:rPr lang="zh-CN" altLang="en-US" sz="4000" smtClean="0"/>
              <a:t>语文是真、善、美、智、爱的大观园</a:t>
            </a:r>
          </a:p>
          <a:p>
            <a:r>
              <a:rPr lang="zh-CN" altLang="en-US" sz="4000" smtClean="0"/>
              <a:t>也是字、词、句、段、篇的练功房</a:t>
            </a:r>
            <a:endParaRPr lang="zh-CN" altLang="en-US" sz="4000"/>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box(in)">
                                      <p:cBhvr>
                                        <p:cTn id="7" dur="2000"/>
                                        <p:tgtEl>
                                          <p:spTgt spid="1843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6629"/>
                                        </p:tgtEl>
                                        <p:attrNameLst>
                                          <p:attrName>style.visibility</p:attrName>
                                        </p:attrNameLst>
                                      </p:cBhvr>
                                      <p:to>
                                        <p:strVal val="visible"/>
                                      </p:to>
                                    </p:set>
                                    <p:animEffect transition="in" filter="wipe(down)">
                                      <p:cBhvr>
                                        <p:cTn id="12" dur="500"/>
                                        <p:tgtEl>
                                          <p:spTgt spid="2662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9701"/>
                                        </p:tgtEl>
                                        <p:attrNameLst>
                                          <p:attrName>style.visibility</p:attrName>
                                        </p:attrNameLst>
                                      </p:cBhvr>
                                      <p:to>
                                        <p:strVal val="visible"/>
                                      </p:to>
                                    </p:set>
                                    <p:animEffect transition="in" filter="wipe(down)">
                                      <p:cBhvr>
                                        <p:cTn id="17" dur="500"/>
                                        <p:tgtEl>
                                          <p:spTgt spid="29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P spid="26629" grpId="0"/>
      <p:bldP spid="29701"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内容占位符 10"/>
          <p:cNvPicPr>
            <a:picLocks noChangeAspect="1"/>
          </p:cNvPicPr>
          <p:nvPr/>
        </p:nvPicPr>
        <p:blipFill>
          <a:blip r:embed="rId2">
            <a:clrChange>
              <a:clrFrom>
                <a:srgbClr val="F5F2EC"/>
              </a:clrFrom>
              <a:clrTo>
                <a:srgbClr val="F5F2EC">
                  <a:alpha val="0"/>
                </a:srgbClr>
              </a:clrTo>
            </a:clrChange>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a:xfrm>
            <a:off x="10102215" y="-209550"/>
            <a:ext cx="2089151" cy="1036320"/>
          </a:xfrm>
          <a:prstGeom prst="rect">
            <a:avLst/>
          </a:prstGeom>
        </p:spPr>
      </p:pic>
      <p:sp>
        <p:nvSpPr>
          <p:cNvPr id="41986" name="Text Box 2"/>
          <p:cNvSpPr txBox="1"/>
          <p:nvPr/>
        </p:nvSpPr>
        <p:spPr>
          <a:xfrm>
            <a:off x="701218" y="655093"/>
            <a:ext cx="10951633" cy="1200329"/>
          </a:xfrm>
          <a:prstGeom prst="rect">
            <a:avLst/>
          </a:prstGeom>
          <a:noFill/>
          <a:ln w="9525">
            <a:noFill/>
          </a:ln>
        </p:spPr>
        <p:txBody>
          <a:bodyPr wrap="square">
            <a:spAutoFit/>
          </a:bodyPr>
          <a:lstStyle/>
          <a:p>
            <a:pPr>
              <a:lnSpc>
                <a:spcPct val="100000"/>
              </a:lnSpc>
            </a:pPr>
            <a:r>
              <a:rPr lang="zh-CN" altLang="en-US" sz="3600">
                <a:solidFill>
                  <a:schemeClr val="tx1"/>
                </a:solidFill>
                <a:latin typeface="黑体" panose="02010609060101010101" charset="-122"/>
                <a:ea typeface="黑体" panose="02010609060101010101" charset="-122"/>
              </a:rPr>
              <a:t>练习：将下段化为生活细节。</a:t>
            </a:r>
          </a:p>
          <a:p>
            <a:pPr>
              <a:lnSpc>
                <a:spcPct val="100000"/>
              </a:lnSpc>
            </a:pPr>
            <a:r>
              <a:rPr lang="zh-CN" altLang="en-US" sz="3600" b="1" smtClean="0">
                <a:latin typeface="楷体" pitchFamily="49" charset="-122"/>
                <a:ea typeface="楷体" pitchFamily="49" charset="-122"/>
              </a:rPr>
              <a:t>例：她骂他混蛋。</a:t>
            </a:r>
            <a:endParaRPr lang="zh-CN" altLang="en-US" sz="3600" b="1">
              <a:solidFill>
                <a:schemeClr val="tx1"/>
              </a:solidFill>
              <a:latin typeface="楷体_GB2312" pitchFamily="49" charset="-122"/>
              <a:ea typeface="楷体_GB2312" pitchFamily="49" charset="-122"/>
            </a:endParaRPr>
          </a:p>
        </p:txBody>
      </p:sp>
      <p:sp>
        <p:nvSpPr>
          <p:cNvPr id="41988" name="Text Box 4"/>
          <p:cNvSpPr txBox="1"/>
          <p:nvPr/>
        </p:nvSpPr>
        <p:spPr>
          <a:xfrm>
            <a:off x="368490" y="1869743"/>
            <a:ext cx="11641541" cy="5078313"/>
          </a:xfrm>
          <a:prstGeom prst="rect">
            <a:avLst/>
          </a:prstGeom>
          <a:noFill/>
          <a:ln w="9525">
            <a:noFill/>
          </a:ln>
        </p:spPr>
        <p:txBody>
          <a:bodyPr wrap="square">
            <a:spAutoFit/>
          </a:bodyPr>
          <a:lstStyle/>
          <a:p>
            <a:pPr>
              <a:lnSpc>
                <a:spcPct val="100000"/>
              </a:lnSpc>
            </a:pPr>
            <a:r>
              <a:rPr lang="zh-CN" altLang="en-US" sz="3600" b="1" smtClean="0">
                <a:latin typeface="楷体" pitchFamily="49" charset="-122"/>
                <a:ea typeface="楷体" pitchFamily="49" charset="-122"/>
              </a:rPr>
              <a:t>    真是冤家路窄，刚好在</a:t>
            </a:r>
            <a:r>
              <a:rPr lang="zh-CN" altLang="en-US" sz="3600" b="1" smtClean="0">
                <a:solidFill>
                  <a:srgbClr val="140ADA"/>
                </a:solidFill>
                <a:latin typeface="楷体" pitchFamily="49" charset="-122"/>
                <a:ea typeface="楷体" pitchFamily="49" charset="-122"/>
              </a:rPr>
              <a:t>操场上</a:t>
            </a:r>
            <a:r>
              <a:rPr lang="zh-CN" altLang="en-US" sz="3600" b="1" smtClean="0">
                <a:latin typeface="楷体" pitchFamily="49" charset="-122"/>
                <a:ea typeface="楷体" pitchFamily="49" charset="-122"/>
              </a:rPr>
              <a:t>俩人不期而遇，由于上次她发现他抄别人的作业，便报告了老师，结果他被老师狠狠地批评了一顿。今天，</a:t>
            </a:r>
            <a:r>
              <a:rPr lang="zh-CN" altLang="en-US" sz="3600" b="1" smtClean="0">
                <a:solidFill>
                  <a:srgbClr val="140ADA"/>
                </a:solidFill>
                <a:latin typeface="楷体" pitchFamily="49" charset="-122"/>
                <a:ea typeface="楷体" pitchFamily="49" charset="-122"/>
              </a:rPr>
              <a:t>当着这么多同学的面，他竟然嬉皮笑脸地拦住她，一个劲地说她是：小报告、小内奸</a:t>
            </a:r>
            <a:r>
              <a:rPr lang="en-US" altLang="zh-CN" sz="3600" b="1" smtClean="0">
                <a:solidFill>
                  <a:srgbClr val="140ADA"/>
                </a:solidFill>
                <a:latin typeface="楷体" pitchFamily="49" charset="-122"/>
                <a:ea typeface="楷体" pitchFamily="49" charset="-122"/>
              </a:rPr>
              <a:t>……</a:t>
            </a:r>
            <a:r>
              <a:rPr lang="zh-CN" altLang="en-US" sz="3600" b="1" smtClean="0">
                <a:latin typeface="楷体" pitchFamily="49" charset="-122"/>
                <a:ea typeface="楷体" pitchFamily="49" charset="-122"/>
              </a:rPr>
              <a:t>她对他的挖苦、讽刺装作漫不经心的样子。其实，她早已被气得浑身颤抖，脸色铁青，但她还是在不断地告诫自己：不要生气！不要失态！不要骂人！最终她实在是忍不住了，于是怒睁杏目，用手指着他的鼻子骂道：“你真是一个混蛋！”</a:t>
            </a:r>
            <a:endParaRPr lang="zh-CN" altLang="en-US" sz="3600" b="1">
              <a:solidFill>
                <a:srgbClr val="FF0000"/>
              </a:solidFill>
              <a:latin typeface="楷体_GB2312" pitchFamily="49" charset="-122"/>
              <a:ea typeface="楷体_GB2312" pitchFamily="49" charset="-122"/>
            </a:endParaRPr>
          </a:p>
        </p:txBody>
      </p:sp>
      <p:sp>
        <p:nvSpPr>
          <p:cNvPr id="8" name="Text Box 3"/>
          <p:cNvSpPr txBox="1"/>
          <p:nvPr/>
        </p:nvSpPr>
        <p:spPr>
          <a:xfrm>
            <a:off x="527051" y="44450"/>
            <a:ext cx="8161867" cy="768350"/>
          </a:xfrm>
          <a:prstGeom prst="rect">
            <a:avLst/>
          </a:prstGeom>
          <a:noFill/>
          <a:ln w="9525">
            <a:noFill/>
          </a:ln>
        </p:spPr>
        <p:txBody>
          <a:bodyPr>
            <a:spAutoFit/>
          </a:bodyPr>
          <a:lstStyle/>
          <a:p>
            <a:pPr>
              <a:lnSpc>
                <a:spcPct val="100000"/>
              </a:lnSpc>
              <a:spcBef>
                <a:spcPct val="50000"/>
              </a:spcBef>
            </a:pPr>
            <a:r>
              <a:rPr lang="zh-CN" altLang="en-US" sz="4400" b="1" i="1">
                <a:solidFill>
                  <a:srgbClr val="FF0000"/>
                </a:solidFill>
                <a:latin typeface="Arial" panose="020b0604020202020204" pitchFamily="34" charset="0"/>
                <a:ea typeface="华文琥珀" pitchFamily="2" charset="-122"/>
              </a:rPr>
              <a:t>第二招：化为生活细节</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blinds(horizontal)">
                                      <p:cBhvr>
                                        <p:cTn id="7" dur="500"/>
                                        <p:tgtEl>
                                          <p:spTgt spid="4198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41988"/>
                                        </p:tgtEl>
                                        <p:attrNameLst>
                                          <p:attrName>style.visibility</p:attrName>
                                        </p:attrNameLst>
                                      </p:cBhvr>
                                      <p:to>
                                        <p:strVal val="visible"/>
                                      </p:to>
                                    </p:set>
                                    <p:anim calcmode="lin" valueType="num">
                                      <p:cBhvr additive="base">
                                        <p:cTn id="12" dur="500" fill="hold"/>
                                        <p:tgtEl>
                                          <p:spTgt spid="41988"/>
                                        </p:tgtEl>
                                        <p:attrNameLst>
                                          <p:attrName>ppt_x</p:attrName>
                                        </p:attrNameLst>
                                      </p:cBhvr>
                                      <p:tavLst>
                                        <p:tav tm="0">
                                          <p:val>
                                            <p:strVal val="0-#ppt_w/2"/>
                                          </p:val>
                                        </p:tav>
                                        <p:tav tm="100000">
                                          <p:val>
                                            <p:strVal val="#ppt_x"/>
                                          </p:val>
                                        </p:tav>
                                      </p:tavLst>
                                    </p:anim>
                                    <p:anim calcmode="lin" valueType="num">
                                      <p:cBhvr additive="base">
                                        <p:cTn id="13" dur="500" fill="hold"/>
                                        <p:tgtEl>
                                          <p:spTgt spid="41988"/>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500"/>
                            </p:stCondLst>
                            <p:childTnLst>
                              <p:par>
                                <p:cTn id="15" presetID="4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P spid="41988"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内容占位符 10"/>
          <p:cNvPicPr>
            <a:picLocks noChangeAspect="1"/>
          </p:cNvPicPr>
          <p:nvPr/>
        </p:nvPicPr>
        <p:blipFill>
          <a:blip r:embed="rId2">
            <a:clrChange>
              <a:clrFrom>
                <a:srgbClr val="F5F2EC"/>
              </a:clrFrom>
              <a:clrTo>
                <a:srgbClr val="F5F2EC">
                  <a:alpha val="0"/>
                </a:srgbClr>
              </a:clrTo>
            </a:clrChange>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a:xfrm>
            <a:off x="10102215" y="5821680"/>
            <a:ext cx="2089151" cy="1036320"/>
          </a:xfrm>
          <a:prstGeom prst="rect">
            <a:avLst/>
          </a:prstGeom>
        </p:spPr>
      </p:pic>
      <p:sp>
        <p:nvSpPr>
          <p:cNvPr id="25604" name="Text Box 2"/>
          <p:cNvSpPr txBox="1"/>
          <p:nvPr/>
        </p:nvSpPr>
        <p:spPr>
          <a:xfrm>
            <a:off x="409432" y="2633782"/>
            <a:ext cx="11423177" cy="3385542"/>
          </a:xfrm>
          <a:prstGeom prst="rect">
            <a:avLst/>
          </a:prstGeom>
          <a:noFill/>
          <a:ln w="9525">
            <a:noFill/>
          </a:ln>
        </p:spPr>
        <p:txBody>
          <a:bodyPr wrap="square">
            <a:spAutoFit/>
          </a:bodyPr>
          <a:lstStyle/>
          <a:p>
            <a:pPr>
              <a:lnSpc>
                <a:spcPct val="100000"/>
              </a:lnSpc>
              <a:spcBef>
                <a:spcPct val="50000"/>
              </a:spcBef>
            </a:pPr>
            <a:r>
              <a:rPr lang="zh-CN" altLang="en-US" sz="3200" smtClean="0"/>
              <a:t>        友情是一盏灯，黑暗中照亮前行的远方</a:t>
            </a:r>
            <a:r>
              <a:rPr lang="en-US" altLang="zh-CN" sz="3200" smtClean="0"/>
              <a:t>;</a:t>
            </a:r>
            <a:r>
              <a:rPr lang="zh-CN" altLang="en-US" sz="3200" smtClean="0"/>
              <a:t>友情是一首诗，冰冷中温暖渴求的心房</a:t>
            </a:r>
            <a:r>
              <a:rPr lang="en-US" altLang="zh-CN" sz="3200" smtClean="0"/>
              <a:t>;</a:t>
            </a:r>
            <a:r>
              <a:rPr lang="zh-CN" altLang="en-US" sz="3200" smtClean="0"/>
              <a:t>友情是春日的雨，夏日的风，是秋日的果，是冬日的阳。没有人能丈量友谊脚下的路有多长，没有人能够测试友情心中的海有多深，唯有时间，时间的目光可以一刻不停地注视着友情的身后和前方，明晰着友情的足迹，追逐着友情的人，记录着友情的故事。 </a:t>
            </a:r>
            <a:r>
              <a:rPr lang="zh-CN" altLang="en-US" sz="5400" b="1">
                <a:solidFill>
                  <a:schemeClr val="tx1"/>
                </a:solidFill>
                <a:latin typeface="Arial" panose="020b0604020202020204" pitchFamily="34" charset="0"/>
                <a:ea typeface="楷体_GB2312" pitchFamily="49" charset="-122"/>
              </a:rPr>
              <a:t>  </a:t>
            </a:r>
            <a:r>
              <a:rPr lang="zh-CN" altLang="en-US" sz="5400" b="1">
                <a:solidFill>
                  <a:srgbClr val="00CC00"/>
                </a:solidFill>
                <a:latin typeface="Arial" panose="020b0604020202020204" pitchFamily="34" charset="0"/>
                <a:ea typeface="楷体_GB2312" pitchFamily="49" charset="-122"/>
              </a:rPr>
              <a:t>   </a:t>
            </a:r>
            <a:r>
              <a:rPr lang="zh-CN" altLang="en-US" sz="5400" b="1">
                <a:solidFill>
                  <a:srgbClr val="00CC00"/>
                </a:solidFill>
                <a:latin typeface="楷体_GB2312" pitchFamily="49" charset="-122"/>
                <a:ea typeface="楷体_GB2312" pitchFamily="49" charset="-122"/>
              </a:rPr>
              <a:t> </a:t>
            </a:r>
          </a:p>
        </p:txBody>
      </p:sp>
      <p:sp>
        <p:nvSpPr>
          <p:cNvPr id="25605" name="Rectangle 3"/>
          <p:cNvSpPr/>
          <p:nvPr/>
        </p:nvSpPr>
        <p:spPr>
          <a:xfrm>
            <a:off x="993885" y="1092556"/>
            <a:ext cx="10560051" cy="1323975"/>
          </a:xfrm>
          <a:prstGeom prst="rect">
            <a:avLst/>
          </a:prstGeom>
          <a:noFill/>
          <a:ln w="9525">
            <a:noFill/>
          </a:ln>
        </p:spPr>
        <p:txBody>
          <a:bodyPr anchor="ctr">
            <a:spAutoFit/>
          </a:bodyPr>
          <a:lstStyle/>
          <a:p>
            <a:pPr>
              <a:lnSpc>
                <a:spcPct val="100000"/>
              </a:lnSpc>
            </a:pPr>
            <a:r>
              <a:rPr lang="en-US" altLang="zh-CN" sz="4000" b="1">
                <a:solidFill>
                  <a:schemeClr val="tx1"/>
                </a:solidFill>
                <a:latin typeface="方正姚体" pitchFamily="2" charset="-122"/>
                <a:ea typeface="方正姚体" pitchFamily="2" charset="-122"/>
              </a:rPr>
              <a:t>【</a:t>
            </a:r>
            <a:r>
              <a:rPr lang="zh-CN" altLang="en-US" sz="4000" b="1">
                <a:solidFill>
                  <a:schemeClr val="tx1"/>
                </a:solidFill>
                <a:latin typeface="方正姚体" pitchFamily="2" charset="-122"/>
                <a:ea typeface="方正姚体" pitchFamily="2" charset="-122"/>
              </a:rPr>
              <a:t>练习</a:t>
            </a:r>
            <a:r>
              <a:rPr lang="en-US" altLang="zh-CN" sz="4000" b="1" smtClean="0">
                <a:solidFill>
                  <a:schemeClr val="tx1"/>
                </a:solidFill>
                <a:latin typeface="方正姚体" pitchFamily="2" charset="-122"/>
                <a:ea typeface="方正姚体" pitchFamily="2" charset="-122"/>
              </a:rPr>
              <a:t>】</a:t>
            </a:r>
            <a:r>
              <a:rPr lang="zh-CN" altLang="en-US" sz="4000" b="1" smtClean="0">
                <a:solidFill>
                  <a:schemeClr val="tx1"/>
                </a:solidFill>
                <a:latin typeface="方正姚体" pitchFamily="2" charset="-122"/>
                <a:ea typeface="方正姚体" pitchFamily="2" charset="-122"/>
              </a:rPr>
              <a:t>将</a:t>
            </a:r>
            <a:r>
              <a:rPr lang="zh-CN" altLang="en-US" sz="4000" b="1" smtClean="0">
                <a:solidFill>
                  <a:schemeClr val="tx1"/>
                </a:solidFill>
                <a:latin typeface="Times New Roman" panose="02020603050405020304" pitchFamily="18" charset="0"/>
                <a:ea typeface="方正姚体" pitchFamily="2" charset="-122"/>
              </a:rPr>
              <a:t>“友</a:t>
            </a:r>
            <a:r>
              <a:rPr lang="zh-CN" altLang="en-US" sz="4000" b="1" smtClean="0">
                <a:solidFill>
                  <a:schemeClr val="tx1"/>
                </a:solidFill>
                <a:latin typeface="方正姚体" pitchFamily="2" charset="-122"/>
                <a:ea typeface="方正姚体" pitchFamily="2" charset="-122"/>
              </a:rPr>
              <a:t>情</a:t>
            </a:r>
            <a:r>
              <a:rPr lang="zh-CN" altLang="en-US" sz="4000" b="1">
                <a:solidFill>
                  <a:schemeClr val="tx1"/>
                </a:solidFill>
                <a:latin typeface="Times New Roman" panose="02020603050405020304" pitchFamily="18" charset="0"/>
                <a:ea typeface="方正姚体" pitchFamily="2" charset="-122"/>
              </a:rPr>
              <a:t>”</a:t>
            </a:r>
            <a:r>
              <a:rPr lang="zh-CN" altLang="en-US" sz="4000" b="1">
                <a:solidFill>
                  <a:schemeClr val="tx1"/>
                </a:solidFill>
                <a:latin typeface="方正姚体" pitchFamily="2" charset="-122"/>
                <a:ea typeface="方正姚体" pitchFamily="2" charset="-122"/>
              </a:rPr>
              <a:t>用自然景观和比喻使之形象化。</a:t>
            </a:r>
          </a:p>
        </p:txBody>
      </p:sp>
      <p:sp>
        <p:nvSpPr>
          <p:cNvPr id="7" name="Text Box 3"/>
          <p:cNvSpPr txBox="1"/>
          <p:nvPr/>
        </p:nvSpPr>
        <p:spPr>
          <a:xfrm>
            <a:off x="624418" y="404813"/>
            <a:ext cx="9505949" cy="768350"/>
          </a:xfrm>
          <a:prstGeom prst="rect">
            <a:avLst/>
          </a:prstGeom>
          <a:noFill/>
          <a:ln w="9525">
            <a:noFill/>
          </a:ln>
        </p:spPr>
        <p:txBody>
          <a:bodyPr>
            <a:spAutoFit/>
          </a:bodyPr>
          <a:lstStyle/>
          <a:p>
            <a:pPr>
              <a:lnSpc>
                <a:spcPct val="100000"/>
              </a:lnSpc>
              <a:spcBef>
                <a:spcPct val="50000"/>
              </a:spcBef>
            </a:pPr>
            <a:r>
              <a:rPr lang="zh-CN" altLang="en-US" sz="4400" b="1" i="1">
                <a:solidFill>
                  <a:srgbClr val="FF0000"/>
                </a:solidFill>
                <a:effectLst>
                  <a:outerShdw blurRad="38100" dist="19050" dir="2700000" algn="tl" rotWithShape="0">
                    <a:schemeClr val="dk1">
                      <a:alpha val="40000"/>
                    </a:schemeClr>
                  </a:outerShdw>
                </a:effectLst>
                <a:latin typeface="Arial" panose="020b0604020202020204" pitchFamily="34" charset="0"/>
                <a:ea typeface="华文琥珀" pitchFamily="2" charset="-122"/>
              </a:rPr>
              <a:t>第三招：化为自然景观</a:t>
            </a: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内容占位符 10"/>
          <p:cNvPicPr>
            <a:picLocks noChangeAspect="1"/>
          </p:cNvPicPr>
          <p:nvPr/>
        </p:nvPicPr>
        <p:blipFill>
          <a:blip r:embed="rId2">
            <a:clrChange>
              <a:clrFrom>
                <a:srgbClr val="F5F2EC"/>
              </a:clrFrom>
              <a:clrTo>
                <a:srgbClr val="F5F2EC">
                  <a:alpha val="0"/>
                </a:srgbClr>
              </a:clrTo>
            </a:clrChange>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a:xfrm>
            <a:off x="10102215" y="5821680"/>
            <a:ext cx="2089151" cy="1036320"/>
          </a:xfrm>
          <a:prstGeom prst="rect">
            <a:avLst/>
          </a:prstGeom>
        </p:spPr>
      </p:pic>
      <p:sp>
        <p:nvSpPr>
          <p:cNvPr id="38916" name="AutoShape 4"/>
          <p:cNvSpPr>
            <a:spLocks noChangeArrowheads="1"/>
          </p:cNvSpPr>
          <p:nvPr/>
        </p:nvSpPr>
        <p:spPr bwMode="auto">
          <a:xfrm>
            <a:off x="814917" y="2079010"/>
            <a:ext cx="10752667" cy="4464050"/>
          </a:xfrm>
          <a:prstGeom prst="roundRect">
            <a:avLst>
              <a:gd name="adj" fmla="val 16667"/>
            </a:avLst>
          </a:prstGeom>
          <a:solidFill>
            <a:schemeClr val="bg1"/>
          </a:solidFill>
          <a:ln w="9525">
            <a:solidFill>
              <a:schemeClr val="tx1"/>
            </a:solidFill>
            <a:round/>
          </a:ln>
          <a:effectLst/>
        </p:spPr>
        <p:txBody>
          <a:bodyPr wrap="none" anchor="ctr"/>
          <a:lstStyle/>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8000" b="0" i="0" u="none" strike="noStrike" kern="1200" cap="none" spc="0" normalizeH="0" baseline="0" noProof="0" smtClean="0">
              <a:ln>
                <a:noFill/>
              </a:ln>
              <a:solidFill>
                <a:schemeClr val="tx2"/>
              </a:solidFill>
              <a:effectLst>
                <a:outerShdw blurRad="38100" dist="38100" dir="2700000" algn="tl">
                  <a:srgbClr val="000000">
                    <a:alpha val="43137"/>
                  </a:srgbClr>
                </a:outerShdw>
              </a:effectLst>
              <a:uLnTx/>
              <a:uFillTx/>
              <a:latin typeface="华文彩云" pitchFamily="2" charset="-122"/>
              <a:ea typeface="华文彩云" pitchFamily="2" charset="-122"/>
              <a:cs typeface="+mn-cs"/>
            </a:endParaRPr>
          </a:p>
        </p:txBody>
      </p:sp>
      <p:sp>
        <p:nvSpPr>
          <p:cNvPr id="38917" name="Text Box 5"/>
          <p:cNvSpPr txBox="1"/>
          <p:nvPr/>
        </p:nvSpPr>
        <p:spPr>
          <a:xfrm>
            <a:off x="912285" y="2349500"/>
            <a:ext cx="10079567" cy="2800767"/>
          </a:xfrm>
          <a:prstGeom prst="rect">
            <a:avLst/>
          </a:prstGeom>
          <a:noFill/>
          <a:ln w="9525">
            <a:noFill/>
          </a:ln>
        </p:spPr>
        <p:txBody>
          <a:bodyPr>
            <a:spAutoFit/>
          </a:bodyPr>
          <a:lstStyle/>
          <a:p>
            <a:pPr>
              <a:lnSpc>
                <a:spcPct val="100000"/>
              </a:lnSpc>
              <a:spcBef>
                <a:spcPct val="50000"/>
              </a:spcBef>
            </a:pPr>
            <a:r>
              <a:rPr lang="zh-CN" altLang="en-US" sz="3200" b="1">
                <a:solidFill>
                  <a:schemeClr val="tx1"/>
                </a:solidFill>
                <a:latin typeface="Arial" panose="020b0604020202020204" pitchFamily="34" charset="0"/>
                <a:ea typeface="楷体_GB2312" pitchFamily="49" charset="-122"/>
              </a:rPr>
              <a:t>　　 </a:t>
            </a:r>
            <a:r>
              <a:rPr lang="zh-CN" altLang="en-US" sz="4400" b="1">
                <a:solidFill>
                  <a:schemeClr val="tx1"/>
                </a:solidFill>
                <a:latin typeface="方正姚体" pitchFamily="2" charset="-122"/>
                <a:ea typeface="楷体_GB2312" pitchFamily="49" charset="-122"/>
              </a:rPr>
              <a:t>因为亲情，才有木兰替父从军的壮举；因为亲情，才有孟母三迁教子的坚决；因为亲情，才有沉香劈山救母的勇毅，因为亲情，才有田世国为母捐肾的无私。</a:t>
            </a:r>
          </a:p>
        </p:txBody>
      </p:sp>
      <p:sp>
        <p:nvSpPr>
          <p:cNvPr id="28678" name="Text Box 7"/>
          <p:cNvSpPr txBox="1"/>
          <p:nvPr/>
        </p:nvSpPr>
        <p:spPr>
          <a:xfrm>
            <a:off x="760610" y="1201004"/>
            <a:ext cx="11040533" cy="646331"/>
          </a:xfrm>
          <a:prstGeom prst="rect">
            <a:avLst/>
          </a:prstGeom>
          <a:noFill/>
          <a:ln w="9525">
            <a:noFill/>
          </a:ln>
        </p:spPr>
        <p:txBody>
          <a:bodyPr>
            <a:spAutoFit/>
          </a:bodyPr>
          <a:lstStyle/>
          <a:p>
            <a:pPr>
              <a:spcBef>
                <a:spcPct val="50000"/>
              </a:spcBef>
            </a:pPr>
            <a:r>
              <a:rPr lang="en-US" altLang="zh-CN" sz="3600" b="1">
                <a:solidFill>
                  <a:schemeClr val="tx1"/>
                </a:solidFill>
                <a:latin typeface="黑体" panose="02010609060101010101" charset="-122"/>
                <a:ea typeface="黑体" panose="02010609060101010101" charset="-122"/>
              </a:rPr>
              <a:t>【</a:t>
            </a:r>
            <a:r>
              <a:rPr lang="zh-CN" altLang="en-US" sz="3600" b="1">
                <a:solidFill>
                  <a:schemeClr val="tx1"/>
                </a:solidFill>
                <a:latin typeface="黑体" panose="02010609060101010101" charset="-122"/>
                <a:ea typeface="黑体" panose="02010609060101010101" charset="-122"/>
              </a:rPr>
              <a:t>练习</a:t>
            </a:r>
            <a:r>
              <a:rPr lang="en-US" altLang="zh-CN" sz="3600" b="1">
                <a:solidFill>
                  <a:schemeClr val="tx1"/>
                </a:solidFill>
                <a:latin typeface="黑体" panose="02010609060101010101" charset="-122"/>
                <a:ea typeface="黑体" panose="02010609060101010101" charset="-122"/>
              </a:rPr>
              <a:t>】</a:t>
            </a:r>
            <a:r>
              <a:rPr lang="zh-CN" altLang="en-US" sz="3600" b="1">
                <a:solidFill>
                  <a:schemeClr val="tx1"/>
                </a:solidFill>
                <a:latin typeface="黑体" panose="02010609060101010101" charset="-122"/>
                <a:ea typeface="黑体" panose="02010609060101010101" charset="-122"/>
              </a:rPr>
              <a:t>将你对</a:t>
            </a:r>
            <a:r>
              <a:rPr lang="zh-CN" altLang="en-US" sz="3600" b="1">
                <a:solidFill>
                  <a:schemeClr val="tx1"/>
                </a:solidFill>
                <a:latin typeface="宋体" panose="02010600030101010101" pitchFamily="2" charset="-122"/>
                <a:ea typeface="黑体" panose="02010609060101010101" charset="-122"/>
              </a:rPr>
              <a:t>“</a:t>
            </a:r>
            <a:r>
              <a:rPr lang="zh-CN" altLang="en-US" sz="3600" b="1">
                <a:solidFill>
                  <a:schemeClr val="tx1"/>
                </a:solidFill>
                <a:latin typeface="黑体" panose="02010609060101010101" charset="-122"/>
                <a:ea typeface="黑体" panose="02010609060101010101" charset="-122"/>
              </a:rPr>
              <a:t>亲情</a:t>
            </a:r>
            <a:r>
              <a:rPr lang="zh-CN" altLang="en-US" sz="3600" b="1">
                <a:solidFill>
                  <a:schemeClr val="tx1"/>
                </a:solidFill>
                <a:latin typeface="宋体" panose="02010600030101010101" pitchFamily="2" charset="-122"/>
                <a:ea typeface="黑体" panose="02010609060101010101" charset="-122"/>
              </a:rPr>
              <a:t>”</a:t>
            </a:r>
            <a:r>
              <a:rPr lang="zh-CN" altLang="en-US" sz="3600" b="1">
                <a:solidFill>
                  <a:schemeClr val="tx1"/>
                </a:solidFill>
                <a:latin typeface="黑体" panose="02010609060101010101" charset="-122"/>
                <a:ea typeface="黑体" panose="02010609060101010101" charset="-122"/>
              </a:rPr>
              <a:t>的理解借历史事件表达出来。</a:t>
            </a:r>
          </a:p>
        </p:txBody>
      </p:sp>
      <p:sp>
        <p:nvSpPr>
          <p:cNvPr id="8" name="Text Box 3"/>
          <p:cNvSpPr txBox="1"/>
          <p:nvPr/>
        </p:nvSpPr>
        <p:spPr>
          <a:xfrm>
            <a:off x="912285" y="260351"/>
            <a:ext cx="9503833" cy="706755"/>
          </a:xfrm>
          <a:prstGeom prst="rect">
            <a:avLst/>
          </a:prstGeom>
          <a:noFill/>
          <a:ln w="9525">
            <a:noFill/>
          </a:ln>
        </p:spPr>
        <p:txBody>
          <a:bodyPr>
            <a:spAutoFit/>
          </a:bodyPr>
          <a:lstStyle/>
          <a:p>
            <a:pPr>
              <a:lnSpc>
                <a:spcPct val="100000"/>
              </a:lnSpc>
              <a:spcBef>
                <a:spcPct val="50000"/>
              </a:spcBef>
            </a:pPr>
            <a:r>
              <a:rPr lang="zh-CN" altLang="en-US" sz="4000" b="1" i="1">
                <a:solidFill>
                  <a:srgbClr val="FF0000"/>
                </a:solidFill>
                <a:latin typeface="Arial" panose="020b0604020202020204" pitchFamily="34" charset="0"/>
                <a:ea typeface="华文琥珀" pitchFamily="2" charset="-122"/>
              </a:rPr>
              <a:t>第四招：化为历史事件</a:t>
            </a:r>
          </a:p>
        </p:txBody>
      </p:sp>
    </p:spTree>
  </p:cSld>
  <p:clrMapOvr>
    <a:masterClrMapping/>
  </p:clrMapOvr>
  <p:transition>
    <p:cover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8917"/>
                                        </p:tgtEl>
                                        <p:attrNameLst>
                                          <p:attrName>style.visibility</p:attrName>
                                        </p:attrNameLst>
                                      </p:cBhvr>
                                      <p:to>
                                        <p:strVal val="visible"/>
                                      </p:to>
                                    </p:set>
                                    <p:animEffect transition="in" filter="checkerboard(across)">
                                      <p:cBhvr>
                                        <p:cTn id="7" dur="500"/>
                                        <p:tgtEl>
                                          <p:spTgt spid="38917"/>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7"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内容占位符 10"/>
          <p:cNvPicPr>
            <a:picLocks noChangeAspect="1"/>
          </p:cNvPicPr>
          <p:nvPr/>
        </p:nvPicPr>
        <p:blipFill>
          <a:blip r:embed="rId2">
            <a:clrChange>
              <a:clrFrom>
                <a:srgbClr val="F5F2EC"/>
              </a:clrFrom>
              <a:clrTo>
                <a:srgbClr val="F5F2EC">
                  <a:alpha val="0"/>
                </a:srgbClr>
              </a:clrTo>
            </a:clrChange>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a:xfrm>
            <a:off x="7713133" y="4636770"/>
            <a:ext cx="4478867" cy="2221230"/>
          </a:xfrm>
          <a:prstGeom prst="rect">
            <a:avLst/>
          </a:prstGeom>
        </p:spPr>
      </p:pic>
      <p:sp>
        <p:nvSpPr>
          <p:cNvPr id="131074" name="Text Box 2"/>
          <p:cNvSpPr txBox="1">
            <a:spLocks noChangeArrowheads="1"/>
          </p:cNvSpPr>
          <p:nvPr/>
        </p:nvSpPr>
        <p:spPr bwMode="auto">
          <a:xfrm>
            <a:off x="431801" y="1912939"/>
            <a:ext cx="11425767" cy="2799715"/>
          </a:xfrm>
          <a:prstGeom prst="rect">
            <a:avLst/>
          </a:prstGeom>
          <a:noFill/>
          <a:ln w="9525" algn="ctr">
            <a:solidFill>
              <a:srgbClr val="FF6600"/>
            </a:solidFill>
            <a:miter lim="800000"/>
          </a:ln>
          <a:effectLst/>
        </p:spPr>
        <p:txBody>
          <a:bodyPr wrap="square">
            <a:spAutoFit/>
          </a:bodyPr>
          <a:lstStyle/>
          <a:p>
            <a:pPr marR="0" defTabSz="914400">
              <a:buClrTx/>
              <a:buSzTx/>
              <a:buFontTx/>
              <a:defRPr/>
            </a:pPr>
            <a:r>
              <a:rPr kumimoji="1" lang="zh-CN" altLang="en-US" sz="4400" b="1" kern="1200" cap="none" spc="0" normalizeH="0" baseline="0" noProof="0" smtClean="0">
                <a:solidFill>
                  <a:schemeClr val="tx2">
                    <a:lumMod val="50000"/>
                  </a:schemeClr>
                </a:solidFill>
                <a:latin typeface="方正姚体" pitchFamily="2" charset="-122"/>
                <a:ea typeface="方正姚体" pitchFamily="2" charset="-122"/>
                <a:cs typeface="+mn-cs"/>
              </a:rPr>
              <a:t>亲情是一封家书，</a:t>
            </a:r>
            <a:r>
              <a:rPr kumimoji="1" lang="zh-CN" altLang="en-US" sz="4400" b="1" u="sng" kern="1200" cap="none" spc="0" normalizeH="0" baseline="0" noProof="0" smtClean="0">
                <a:solidFill>
                  <a:schemeClr val="tx2">
                    <a:lumMod val="50000"/>
                  </a:schemeClr>
                </a:solidFill>
                <a:latin typeface="方正姚体" pitchFamily="2" charset="-122"/>
                <a:ea typeface="方正姚体" pitchFamily="2" charset="-122"/>
                <a:cs typeface="+mn-cs"/>
              </a:rPr>
              <a:t>           </a:t>
            </a:r>
            <a:r>
              <a:rPr kumimoji="1" lang="zh-CN" altLang="en-US" sz="4400" b="1" kern="1200" cap="none" spc="0" normalizeH="0" baseline="0" noProof="0" smtClean="0">
                <a:solidFill>
                  <a:schemeClr val="tx2">
                    <a:lumMod val="50000"/>
                  </a:schemeClr>
                </a:solidFill>
                <a:latin typeface="方正姚体" pitchFamily="2" charset="-122"/>
                <a:ea typeface="方正姚体" pitchFamily="2" charset="-122"/>
                <a:cs typeface="+mn-cs"/>
              </a:rPr>
              <a:t>；   </a:t>
            </a:r>
          </a:p>
          <a:p>
            <a:pPr marR="0" defTabSz="914400">
              <a:buClrTx/>
              <a:buSzTx/>
              <a:buFontTx/>
              <a:defRPr/>
            </a:pPr>
            <a:r>
              <a:rPr kumimoji="1" lang="zh-CN" altLang="en-US" sz="4400" b="1" kern="1200" cap="none" spc="0" normalizeH="0" baseline="0" noProof="0" smtClean="0">
                <a:solidFill>
                  <a:schemeClr val="tx2">
                    <a:lumMod val="50000"/>
                  </a:schemeClr>
                </a:solidFill>
                <a:latin typeface="方正姚体" pitchFamily="2" charset="-122"/>
                <a:ea typeface="方正姚体" pitchFamily="2" charset="-122"/>
                <a:cs typeface="+mn-cs"/>
              </a:rPr>
              <a:t>亲情是一句问候，</a:t>
            </a:r>
            <a:r>
              <a:rPr kumimoji="1" lang="zh-CN" altLang="en-US" sz="4400" b="1" u="sng" kern="1200" cap="none" spc="0" normalizeH="0" baseline="0" noProof="0" smtClean="0">
                <a:solidFill>
                  <a:schemeClr val="tx2">
                    <a:lumMod val="50000"/>
                  </a:schemeClr>
                </a:solidFill>
                <a:latin typeface="方正姚体" pitchFamily="2" charset="-122"/>
                <a:ea typeface="方正姚体" pitchFamily="2" charset="-122"/>
                <a:cs typeface="+mn-cs"/>
              </a:rPr>
              <a:t>          </a:t>
            </a:r>
            <a:r>
              <a:rPr kumimoji="1" lang="zh-CN" altLang="en-US" sz="4400" b="1" kern="1200" cap="none" spc="0" normalizeH="0" baseline="0" noProof="0" smtClean="0">
                <a:solidFill>
                  <a:schemeClr val="tx2">
                    <a:lumMod val="50000"/>
                  </a:schemeClr>
                </a:solidFill>
                <a:latin typeface="方正姚体" pitchFamily="2" charset="-122"/>
                <a:ea typeface="方正姚体" pitchFamily="2" charset="-122"/>
                <a:cs typeface="+mn-cs"/>
              </a:rPr>
              <a:t>； 亲情是一双眼，</a:t>
            </a:r>
            <a:r>
              <a:rPr kumimoji="1" lang="zh-CN" altLang="en-US" sz="4400" b="1" u="sng" kern="1200" cap="none" spc="0" normalizeH="0" baseline="0" noProof="0" smtClean="0">
                <a:solidFill>
                  <a:schemeClr val="tx2">
                    <a:lumMod val="50000"/>
                  </a:schemeClr>
                </a:solidFill>
                <a:latin typeface="方正姚体" pitchFamily="2" charset="-122"/>
                <a:ea typeface="方正姚体" pitchFamily="2" charset="-122"/>
                <a:cs typeface="+mn-cs"/>
              </a:rPr>
              <a:t>              </a:t>
            </a:r>
            <a:r>
              <a:rPr kumimoji="1" lang="zh-CN" altLang="en-US" sz="4400" b="1" kern="1200" cap="none" spc="0" normalizeH="0" baseline="0" noProof="0" smtClean="0">
                <a:solidFill>
                  <a:schemeClr val="tx2">
                    <a:lumMod val="50000"/>
                  </a:schemeClr>
                </a:solidFill>
                <a:latin typeface="方正姚体" pitchFamily="2" charset="-122"/>
                <a:ea typeface="方正姚体" pitchFamily="2" charset="-122"/>
                <a:cs typeface="+mn-cs"/>
              </a:rPr>
              <a:t>；亲情是一种情绪，</a:t>
            </a:r>
            <a:r>
              <a:rPr kumimoji="1" lang="zh-CN" altLang="en-US" sz="4400" b="1" u="sng" kern="1200" cap="none" spc="0" normalizeH="0" baseline="0" noProof="0" smtClean="0">
                <a:solidFill>
                  <a:schemeClr val="tx2">
                    <a:lumMod val="50000"/>
                  </a:schemeClr>
                </a:solidFill>
                <a:latin typeface="方正姚体" pitchFamily="2" charset="-122"/>
                <a:ea typeface="方正姚体" pitchFamily="2" charset="-122"/>
                <a:cs typeface="+mn-cs"/>
              </a:rPr>
              <a:t>         </a:t>
            </a:r>
            <a:r>
              <a:rPr kumimoji="1" lang="zh-CN" altLang="en-US" sz="4400" b="1" kern="1200" cap="none" spc="0" normalizeH="0" baseline="0" noProof="0" smtClean="0">
                <a:solidFill>
                  <a:schemeClr val="tx2">
                    <a:lumMod val="50000"/>
                  </a:schemeClr>
                </a:solidFill>
                <a:latin typeface="方正姚体" pitchFamily="2" charset="-122"/>
                <a:ea typeface="方正姚体" pitchFamily="2" charset="-122"/>
                <a:cs typeface="+mn-cs"/>
              </a:rPr>
              <a:t>。</a:t>
            </a:r>
          </a:p>
        </p:txBody>
      </p:sp>
      <p:sp>
        <p:nvSpPr>
          <p:cNvPr id="131075" name="Rectangle 3"/>
          <p:cNvSpPr>
            <a:spLocks noChangeArrowheads="1"/>
          </p:cNvSpPr>
          <p:nvPr/>
        </p:nvSpPr>
        <p:spPr bwMode="auto">
          <a:xfrm>
            <a:off x="239185" y="705534"/>
            <a:ext cx="11952817" cy="646331"/>
          </a:xfrm>
          <a:prstGeom prst="rect">
            <a:avLst/>
          </a:prstGeom>
          <a:noFill/>
          <a:ln w="9525" algn="ctr">
            <a:noFill/>
            <a:miter lim="800000"/>
          </a:ln>
          <a:effectLst/>
        </p:spPr>
        <p:txBody>
          <a:bodyPr wrap="square"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smtClean="0">
                <a:ln>
                  <a:noFill/>
                </a:ln>
                <a:solidFill>
                  <a:schemeClr val="tx2">
                    <a:lumMod val="50000"/>
                  </a:schemeClr>
                </a:solidFill>
                <a:effectLst/>
                <a:uLnTx/>
                <a:uFillTx/>
                <a:latin typeface="方正姚体" pitchFamily="2" charset="-122"/>
                <a:ea typeface="方正姚体" pitchFamily="2" charset="-122"/>
                <a:cs typeface="+mn-cs"/>
              </a:rPr>
              <a:t>【</a:t>
            </a:r>
            <a:r>
              <a:rPr kumimoji="0" lang="zh-CN" altLang="en-US" sz="3600" b="1" i="0" u="none" strike="noStrike" kern="1200" cap="none" spc="0" normalizeH="0" baseline="0" noProof="0" smtClean="0">
                <a:ln>
                  <a:noFill/>
                </a:ln>
                <a:solidFill>
                  <a:schemeClr val="tx2">
                    <a:lumMod val="50000"/>
                  </a:schemeClr>
                </a:solidFill>
                <a:effectLst/>
                <a:uLnTx/>
                <a:uFillTx/>
                <a:latin typeface="方正姚体" pitchFamily="2" charset="-122"/>
                <a:ea typeface="方正姚体" pitchFamily="2" charset="-122"/>
                <a:cs typeface="+mn-cs"/>
              </a:rPr>
              <a:t>练习</a:t>
            </a:r>
            <a:r>
              <a:rPr kumimoji="0" lang="en-US" altLang="zh-CN" sz="3600" b="1" i="0" u="none" strike="noStrike" kern="1200" cap="none" spc="0" normalizeH="0" baseline="0" noProof="0" smtClean="0">
                <a:ln>
                  <a:noFill/>
                </a:ln>
                <a:solidFill>
                  <a:schemeClr val="tx2">
                    <a:lumMod val="50000"/>
                  </a:schemeClr>
                </a:solidFill>
                <a:effectLst/>
                <a:uLnTx/>
                <a:uFillTx/>
                <a:latin typeface="方正姚体" pitchFamily="2" charset="-122"/>
                <a:ea typeface="方正姚体" pitchFamily="2" charset="-122"/>
                <a:cs typeface="+mn-cs"/>
              </a:rPr>
              <a:t>】</a:t>
            </a:r>
            <a:r>
              <a:rPr kumimoji="0" lang="zh-CN" altLang="en-US" sz="3600" b="1" i="0" u="none" strike="noStrike" kern="1200" cap="none" spc="0" normalizeH="0" baseline="0" noProof="0" smtClean="0">
                <a:ln>
                  <a:noFill/>
                </a:ln>
                <a:solidFill>
                  <a:schemeClr val="tx2">
                    <a:lumMod val="50000"/>
                  </a:schemeClr>
                </a:solidFill>
                <a:effectLst/>
                <a:uLnTx/>
                <a:uFillTx/>
                <a:latin typeface="方正姚体" pitchFamily="2" charset="-122"/>
                <a:ea typeface="方正姚体" pitchFamily="2" charset="-122"/>
                <a:cs typeface="+mn-cs"/>
              </a:rPr>
              <a:t>在下句横线上恰当引用诗词，使之表达更有意蕴。</a:t>
            </a:r>
          </a:p>
        </p:txBody>
      </p:sp>
      <p:sp>
        <p:nvSpPr>
          <p:cNvPr id="7" name="Text Box 2"/>
          <p:cNvSpPr txBox="1"/>
          <p:nvPr/>
        </p:nvSpPr>
        <p:spPr>
          <a:xfrm>
            <a:off x="527051" y="3175"/>
            <a:ext cx="8976783" cy="768350"/>
          </a:xfrm>
          <a:prstGeom prst="rect">
            <a:avLst/>
          </a:prstGeom>
          <a:noFill/>
          <a:ln w="9525">
            <a:noFill/>
          </a:ln>
        </p:spPr>
        <p:txBody>
          <a:bodyPr>
            <a:spAutoFit/>
          </a:bodyPr>
          <a:lstStyle/>
          <a:p>
            <a:pPr>
              <a:lnSpc>
                <a:spcPct val="100000"/>
              </a:lnSpc>
              <a:spcBef>
                <a:spcPct val="50000"/>
              </a:spcBef>
            </a:pPr>
            <a:r>
              <a:rPr lang="zh-CN" altLang="en-US" sz="4400" b="1" i="1">
                <a:solidFill>
                  <a:srgbClr val="FF0000"/>
                </a:solidFill>
                <a:latin typeface="华文琥珀" pitchFamily="2" charset="-122"/>
                <a:ea typeface="华文琥珀" pitchFamily="2" charset="-122"/>
              </a:rPr>
              <a:t>第五招：化为古典诗词</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5"/>
          <p:cNvPicPr>
            <a:picLocks noChangeAspect="1" noChangeArrowheads="1"/>
          </p:cNvPicPr>
          <p:nvPr/>
        </p:nvPicPr>
        <p:blipFill>
          <a:blip r:embed="rId3"/>
          <a:stretch>
            <a:fillRect/>
          </a:stretch>
        </p:blipFill>
        <p:spPr bwMode="auto">
          <a:xfrm>
            <a:off x="33338" y="25708"/>
            <a:ext cx="650875" cy="652463"/>
          </a:xfrm>
          <a:prstGeom prst="rect">
            <a:avLst/>
          </a:prstGeom>
          <a:noFill/>
          <a:ln w="9525">
            <a:noFill/>
            <a:miter lim="800000"/>
          </a:ln>
        </p:spPr>
      </p:pic>
      <p:grpSp>
        <p:nvGrpSpPr>
          <p:cNvPr id="9" name="组合 8">
            <a:extLst>
              <a:ext uri="{FF2B5EF4-FFF2-40B4-BE49-F238E27FC236}">
                <a16:creationId xmlns:a16="http://schemas.microsoft.com/office/drawing/2014/main" xmlns="" id="{8FEE94D7-1A2F-504E-9205-4AC8194C4392}"/>
              </a:ext>
            </a:extLst>
          </p:cNvPr>
          <p:cNvGrpSpPr/>
          <p:nvPr/>
        </p:nvGrpSpPr>
        <p:grpSpPr>
          <a:xfrm>
            <a:off x="662258" y="797889"/>
            <a:ext cx="2086326" cy="1032933"/>
            <a:chOff x="7119922" y="1303867"/>
            <a:chExt cx="3412611" cy="1032933"/>
          </a:xfrm>
        </p:grpSpPr>
        <p:grpSp>
          <p:nvGrpSpPr>
            <p:cNvPr id="10" name="组合 9"/>
            <p:cNvGrpSpPr/>
            <p:nvPr/>
          </p:nvGrpSpPr>
          <p:grpSpPr>
            <a:xfrm>
              <a:off x="7119922" y="1303867"/>
              <a:ext cx="3412611" cy="1032933"/>
              <a:chOff x="8832" y="1042"/>
              <a:chExt cx="4535" cy="5963"/>
            </a:xfrm>
          </p:grpSpPr>
          <p:sp>
            <p:nvSpPr>
              <p:cNvPr id="12" name="矩形 11"/>
              <p:cNvSpPr/>
              <p:nvPr/>
            </p:nvSpPr>
            <p:spPr>
              <a:xfrm>
                <a:off x="8832" y="1042"/>
                <a:ext cx="4535" cy="5963"/>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3" name="等腰三角形 12"/>
              <p:cNvSpPr/>
              <p:nvPr/>
            </p:nvSpPr>
            <p:spPr>
              <a:xfrm rot="5400000">
                <a:off x="8832" y="1889"/>
                <a:ext cx="510" cy="510"/>
              </a:xfrm>
              <a:prstGeom prst="triangle">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sym typeface="+mn-lt"/>
                </a:endParaRPr>
              </a:p>
            </p:txBody>
          </p:sp>
        </p:grpSp>
        <p:sp>
          <p:nvSpPr>
            <p:cNvPr id="11" name="文本框 9"/>
            <p:cNvSpPr txBox="1"/>
            <p:nvPr/>
          </p:nvSpPr>
          <p:spPr>
            <a:xfrm>
              <a:off x="7602221" y="1587500"/>
              <a:ext cx="2782849" cy="523220"/>
            </a:xfrm>
            <a:prstGeom prst="rect">
              <a:avLst/>
            </a:prstGeom>
            <a:noFill/>
          </p:spPr>
          <p:txBody>
            <a:bodyPr wrap="square" rtlCol="0">
              <a:spAutoFit/>
            </a:bodyPr>
            <a:lstStyle/>
            <a:p>
              <a:r>
                <a:rPr lang="zh-CN" altLang="en-US" sz="2800" b="1" smtClean="0">
                  <a:solidFill>
                    <a:schemeClr val="bg1"/>
                  </a:solidFill>
                  <a:latin typeface="Microsoft YaHei" panose="020b0503020204020204" pitchFamily="34" charset="-122"/>
                  <a:ea typeface="Microsoft YaHei" panose="020b0503020204020204" pitchFamily="34" charset="-122"/>
                  <a:cs typeface="+mn-ea"/>
                  <a:sym typeface="+mn-lt"/>
                </a:rPr>
                <a:t>意象解读</a:t>
              </a:r>
              <a:endParaRPr lang="en-US" altLang="zh-CN" sz="2800" b="1">
                <a:solidFill>
                  <a:schemeClr val="bg1"/>
                </a:solidFill>
                <a:latin typeface="Microsoft YaHei" panose="020b0503020204020204" pitchFamily="34" charset="-122"/>
                <a:ea typeface="Microsoft YaHei" panose="020b0503020204020204" pitchFamily="34" charset="-122"/>
                <a:cs typeface="+mn-ea"/>
                <a:sym typeface="+mn-lt"/>
              </a:endParaRPr>
            </a:p>
          </p:txBody>
        </p:sp>
      </p:grpSp>
      <p:sp>
        <p:nvSpPr>
          <p:cNvPr id="14" name="文本框 3">
            <a:extLst>
              <a:ext uri="{FF2B5EF4-FFF2-40B4-BE49-F238E27FC236}">
                <a16:creationId xmlns:a16="http://schemas.microsoft.com/office/drawing/2014/main" xmlns="" id="{627BAB53-56D0-2D41-8236-7B9B94CC2751}"/>
              </a:ext>
            </a:extLst>
          </p:cNvPr>
          <p:cNvSpPr txBox="1"/>
          <p:nvPr/>
        </p:nvSpPr>
        <p:spPr>
          <a:xfrm>
            <a:off x="1028163" y="1856096"/>
            <a:ext cx="10382520" cy="3970318"/>
          </a:xfrm>
          <a:prstGeom prst="rect">
            <a:avLst/>
          </a:prstGeom>
          <a:noFill/>
        </p:spPr>
        <p:txBody>
          <a:bodyPr wrap="square" rtlCol="0">
            <a:spAutoFit/>
          </a:bodyPr>
          <a:lstStyle/>
          <a:p>
            <a:r>
              <a:rPr lang="en-US" altLang="zh-CN" sz="2800" smtClean="0"/>
              <a:t>       “</a:t>
            </a:r>
            <a:r>
              <a:rPr lang="zh-CN" altLang="zh-CN" sz="2800" smtClean="0"/>
              <a:t>意象</a:t>
            </a:r>
            <a:r>
              <a:rPr lang="en-US" altLang="zh-CN" sz="2800" smtClean="0"/>
              <a:t>”</a:t>
            </a:r>
            <a:r>
              <a:rPr lang="zh-CN" altLang="zh-CN" sz="2800" smtClean="0"/>
              <a:t>一词是中国古代文论中的一个重要概念。古人以为意是内在的抽象的心意，象是外在的具体的物象；意源于内心并借助于象来表达，象其实是意的寄托物。中国传统</a:t>
            </a:r>
            <a:r>
              <a:rPr lang="en-US" altLang="zh-CN" sz="2800" u="sng" err="1" smtClean="0">
                <a:hlinkClick r:id="rId4"/>
              </a:rPr>
              <a:t>诗论</a:t>
            </a:r>
            <a:r>
              <a:rPr lang="zh-CN" altLang="zh-CN" sz="2800" smtClean="0"/>
              <a:t>实指寓情于景、以景托情、情景交融的艺术处理技巧。诗歌创作过程是一个观察、感受、酝酿、表达的过程，</a:t>
            </a:r>
            <a:r>
              <a:rPr lang="zh-CN" altLang="zh-CN" sz="2800" smtClean="0">
                <a:solidFill>
                  <a:srgbClr val="FF0000"/>
                </a:solidFill>
              </a:rPr>
              <a:t>是对生活的再现过程</a:t>
            </a:r>
            <a:r>
              <a:rPr lang="zh-CN" altLang="zh-CN" sz="2800" smtClean="0"/>
              <a:t>。</a:t>
            </a:r>
            <a:r>
              <a:rPr lang="zh-CN" altLang="zh-CN" sz="2800" smtClean="0">
                <a:solidFill>
                  <a:srgbClr val="FF0000"/>
                </a:solidFill>
              </a:rPr>
              <a:t>作者对外界的事物心有所感，便将之寄托给一个所选定的具象，使之融入作者自己的某种感情色彩</a:t>
            </a:r>
            <a:r>
              <a:rPr lang="zh-CN" altLang="zh-CN" sz="2800" smtClean="0"/>
              <a:t>，并制造出一个特定的艺术天地，使读者在阅读诗歌时能根据这个艺术天地在内心进行二次创作，在还原诗人所见所感的基础上</a:t>
            </a:r>
            <a:r>
              <a:rPr lang="zh-CN" altLang="zh-CN" sz="2800" smtClean="0">
                <a:solidFill>
                  <a:srgbClr val="FF0000"/>
                </a:solidFill>
              </a:rPr>
              <a:t>渗透自己的感情色彩。</a:t>
            </a:r>
            <a:endParaRPr lang="zh-CN" altLang="zh-CN" sz="2800">
              <a:solidFill>
                <a:srgbClr val="FF0000"/>
              </a:solidFill>
            </a:endParaRPr>
          </a:p>
        </p:txBody>
      </p:sp>
      <p:sp>
        <p:nvSpPr>
          <p:cNvPr id="15" name="object 3"/>
          <p:cNvSpPr txBox="1">
            <a:spLocks noChangeArrowheads="1"/>
          </p:cNvSpPr>
          <p:nvPr/>
        </p:nvSpPr>
        <p:spPr bwMode="auto">
          <a:xfrm>
            <a:off x="1665028" y="982640"/>
            <a:ext cx="3152632" cy="658642"/>
          </a:xfrm>
          <a:prstGeom prst="rect">
            <a:avLst/>
          </a:prstGeom>
          <a:noFill/>
          <a:ln w="9525">
            <a:noFill/>
            <a:miter lim="800000"/>
          </a:ln>
        </p:spPr>
        <p:txBody>
          <a:bodyPr wrap="square" lIns="0" tIns="0" rIns="0" bIns="0">
            <a:spAutoFit/>
          </a:bodyPr>
          <a:lstStyle/>
          <a:p>
            <a:pPr marL="17780" indent="1697355">
              <a:lnSpc>
                <a:spcPct val="107000"/>
              </a:lnSpc>
            </a:pPr>
            <a:r>
              <a:rPr lang="zh-CN" altLang="en-US" sz="4000" b="1" smtClean="0">
                <a:latin typeface="黑体" panose="02010609060101010101" pitchFamily="2" charset="-122"/>
                <a:ea typeface="黑体" panose="02010609060101010101" pitchFamily="2" charset="-122"/>
                <a:cs typeface="宋体" panose="02010600030101010101" pitchFamily="2" charset="-122"/>
              </a:rPr>
              <a:t>（一）</a:t>
            </a:r>
            <a:endParaRPr lang="zh-CN" altLang="en-US" sz="4000" b="1">
              <a:latin typeface="黑体" panose="02010609060101010101" pitchFamily="2" charset="-122"/>
              <a:ea typeface="黑体" panose="02010609060101010101" pitchFamily="2" charset="-122"/>
              <a:cs typeface="宋体" panose="02010600030101010101" pitchFamily="2" charset="-122"/>
            </a:endParaRPr>
          </a:p>
        </p:txBody>
      </p:sp>
    </p:spTree>
    <p:extLst>
      <p:ext uri="{BB962C8B-B14F-4D97-AF65-F5344CB8AC3E}">
        <p14:creationId xmlns="" xmlns:p14="http://schemas.microsoft.com/office/powerpoint/2010/main" val="23635359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ox(in)">
                                      <p:cBhvr>
                                        <p:cTn id="12" dur="500"/>
                                        <p:tgtEl>
                                          <p:spTgt spid="1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mph" presetSubtype="0" fill="hold" grpId="0" nodeType="clickEffect">
                                  <p:stCondLst>
                                    <p:cond delay="0"/>
                                  </p:stCondLst>
                                  <p:childTnLst>
                                    <p:animRot by="21600000">
                                      <p:cBhvr>
                                        <p:cTn id="16" dur="200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内容占位符 10"/>
          <p:cNvPicPr>
            <a:picLocks noChangeAspect="1"/>
          </p:cNvPicPr>
          <p:nvPr/>
        </p:nvPicPr>
        <p:blipFill>
          <a:blip r:embed="rId2">
            <a:clrChange>
              <a:clrFrom>
                <a:srgbClr val="F5F2EC"/>
              </a:clrFrom>
              <a:clrTo>
                <a:srgbClr val="F5F2EC">
                  <a:alpha val="0"/>
                </a:srgbClr>
              </a:clrTo>
            </a:clrChange>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a:xfrm>
            <a:off x="10102215" y="5821680"/>
            <a:ext cx="2089151" cy="1036320"/>
          </a:xfrm>
          <a:prstGeom prst="rect">
            <a:avLst/>
          </a:prstGeom>
        </p:spPr>
      </p:pic>
      <p:sp>
        <p:nvSpPr>
          <p:cNvPr id="133122" name="Text Box 2"/>
          <p:cNvSpPr txBox="1">
            <a:spLocks noChangeArrowheads="1"/>
          </p:cNvSpPr>
          <p:nvPr/>
        </p:nvSpPr>
        <p:spPr bwMode="auto">
          <a:xfrm>
            <a:off x="239185" y="549276"/>
            <a:ext cx="11569700" cy="3477875"/>
          </a:xfrm>
          <a:prstGeom prst="rect">
            <a:avLst/>
          </a:prstGeom>
          <a:noFill/>
          <a:ln w="9525">
            <a:solidFill>
              <a:srgbClr val="E8C018"/>
            </a:solidFill>
            <a:miter lim="800000"/>
          </a:ln>
          <a:effectLst/>
        </p:spPr>
        <p:txBody>
          <a:bodyPr wrap="square">
            <a:spAutoFit/>
          </a:bodyPr>
          <a:lstStyle/>
          <a:p>
            <a:pPr marR="0" defTabSz="914400">
              <a:lnSpc>
                <a:spcPct val="100000"/>
              </a:lnSpc>
              <a:spcBef>
                <a:spcPct val="50000"/>
              </a:spcBef>
              <a:buClrTx/>
              <a:buSzTx/>
              <a:buFontTx/>
              <a:defRPr/>
            </a:pPr>
            <a:r>
              <a:rPr kumimoji="1" lang="zh-CN" altLang="en-US" sz="4000" b="1" kern="1200" cap="none" spc="0" normalizeH="0" baseline="0" noProof="0" smtClean="0">
                <a:solidFill>
                  <a:srgbClr val="FFFF00"/>
                </a:solidFill>
                <a:latin typeface="楷体_GB2312" pitchFamily="49" charset="-122"/>
                <a:ea typeface="楷体_GB2312" pitchFamily="49" charset="-122"/>
                <a:cs typeface="+mn-cs"/>
              </a:rPr>
              <a:t>　　</a:t>
            </a:r>
            <a:r>
              <a:rPr kumimoji="1" lang="zh-CN" altLang="en-US" sz="4400" b="1" kern="1200" cap="none" spc="0" normalizeH="0" baseline="0" noProof="0" smtClean="0">
                <a:solidFill>
                  <a:schemeClr val="tx2">
                    <a:lumMod val="50000"/>
                  </a:schemeClr>
                </a:solidFill>
                <a:latin typeface="楷体_GB2312" pitchFamily="49" charset="-122"/>
                <a:ea typeface="楷体_GB2312" pitchFamily="49" charset="-122"/>
                <a:cs typeface="+mn-cs"/>
              </a:rPr>
              <a:t>亲情是一封家书，</a:t>
            </a:r>
            <a:r>
              <a:rPr kumimoji="1" lang="zh-CN" altLang="en-US" sz="4400" b="1" u="sng" kern="1200" cap="none" spc="0" normalizeH="0" baseline="0" noProof="0" smtClean="0">
                <a:solidFill>
                  <a:srgbClr val="FF0000"/>
                </a:solidFill>
                <a:latin typeface="Times New Roman" panose="02020603050405020304"/>
                <a:ea typeface="楷体_GB2312" pitchFamily="49" charset="-122"/>
                <a:cs typeface="+mn-cs"/>
              </a:rPr>
              <a:t>“</a:t>
            </a:r>
            <a:r>
              <a:rPr kumimoji="1" lang="zh-CN" altLang="en-US" sz="4400" b="1" u="sng" kern="1200" cap="none" spc="0" normalizeH="0" baseline="0" noProof="0" smtClean="0">
                <a:solidFill>
                  <a:srgbClr val="FF0000"/>
                </a:solidFill>
                <a:latin typeface="楷体_GB2312" pitchFamily="49" charset="-122"/>
                <a:ea typeface="楷体_GB2312" pitchFamily="49" charset="-122"/>
                <a:cs typeface="+mn-cs"/>
              </a:rPr>
              <a:t>意恐匆匆说不尽，行人临发又开封</a:t>
            </a:r>
            <a:r>
              <a:rPr kumimoji="1" lang="zh-CN" altLang="en-US" sz="4400" b="1" u="sng" kern="1200" cap="none" spc="0" normalizeH="0" baseline="0" noProof="0" smtClean="0">
                <a:solidFill>
                  <a:srgbClr val="FF0000"/>
                </a:solidFill>
                <a:latin typeface="Times New Roman" panose="02020603050405020304"/>
                <a:ea typeface="楷体_GB2312" pitchFamily="49" charset="-122"/>
                <a:cs typeface="+mn-cs"/>
              </a:rPr>
              <a:t>”</a:t>
            </a:r>
            <a:r>
              <a:rPr kumimoji="1" lang="zh-CN" altLang="en-US" sz="4400" b="1" kern="1200" cap="none" spc="0" normalizeH="0" baseline="0" noProof="0" smtClean="0">
                <a:solidFill>
                  <a:schemeClr val="tx2">
                    <a:lumMod val="50000"/>
                  </a:schemeClr>
                </a:solidFill>
                <a:latin typeface="楷体_GB2312" pitchFamily="49" charset="-122"/>
                <a:ea typeface="楷体_GB2312" pitchFamily="49" charset="-122"/>
                <a:cs typeface="+mn-cs"/>
              </a:rPr>
              <a:t>；亲情是一句问候，</a:t>
            </a:r>
            <a:r>
              <a:rPr kumimoji="1" lang="zh-CN" altLang="en-US" sz="4400" b="1" u="sng" kern="1200" cap="none" spc="0" normalizeH="0" baseline="0" noProof="0" smtClean="0">
                <a:solidFill>
                  <a:srgbClr val="FF0000"/>
                </a:solidFill>
                <a:latin typeface="Times New Roman" panose="02020603050405020304"/>
                <a:ea typeface="楷体_GB2312" pitchFamily="49" charset="-122"/>
                <a:cs typeface="+mn-cs"/>
              </a:rPr>
              <a:t>“</a:t>
            </a:r>
            <a:r>
              <a:rPr kumimoji="1" lang="zh-CN" altLang="en-US" sz="4400" b="1" u="sng" kern="1200" cap="none" spc="0" normalizeH="0" baseline="0" noProof="0" smtClean="0">
                <a:solidFill>
                  <a:srgbClr val="FF0000"/>
                </a:solidFill>
                <a:latin typeface="楷体_GB2312" pitchFamily="49" charset="-122"/>
                <a:ea typeface="楷体_GB2312" pitchFamily="49" charset="-122"/>
                <a:cs typeface="+mn-cs"/>
              </a:rPr>
              <a:t>马上相逢无纸笔，凭君传语报平安</a:t>
            </a:r>
            <a:r>
              <a:rPr kumimoji="1" lang="zh-CN" altLang="en-US" sz="4400" b="1" u="sng" kern="1200" cap="none" spc="0" normalizeH="0" baseline="0" noProof="0" smtClean="0">
                <a:solidFill>
                  <a:srgbClr val="FF0000"/>
                </a:solidFill>
                <a:latin typeface="Times New Roman" panose="02020603050405020304"/>
                <a:ea typeface="楷体_GB2312" pitchFamily="49" charset="-122"/>
                <a:cs typeface="+mn-cs"/>
              </a:rPr>
              <a:t>”</a:t>
            </a:r>
            <a:r>
              <a:rPr kumimoji="1" lang="zh-CN" altLang="en-US" sz="4400" b="1" kern="1200" cap="none" spc="0" normalizeH="0" baseline="0" noProof="0" smtClean="0">
                <a:solidFill>
                  <a:schemeClr val="tx2">
                    <a:lumMod val="50000"/>
                  </a:schemeClr>
                </a:solidFill>
                <a:latin typeface="楷体_GB2312" pitchFamily="49" charset="-122"/>
                <a:ea typeface="楷体_GB2312" pitchFamily="49" charset="-122"/>
                <a:cs typeface="+mn-cs"/>
              </a:rPr>
              <a:t>； 亲情是一双泪眼，</a:t>
            </a:r>
            <a:r>
              <a:rPr kumimoji="1" lang="zh-CN" altLang="en-US" sz="4400" b="1" u="sng" kern="1200" cap="none" spc="0" normalizeH="0" baseline="0" noProof="0" smtClean="0">
                <a:solidFill>
                  <a:srgbClr val="FF0000"/>
                </a:solidFill>
                <a:latin typeface="Times New Roman" panose="02020603050405020304"/>
                <a:ea typeface="楷体_GB2312" pitchFamily="49" charset="-122"/>
                <a:cs typeface="+mn-cs"/>
              </a:rPr>
              <a:t>“</a:t>
            </a:r>
            <a:r>
              <a:rPr kumimoji="1" lang="zh-CN" altLang="en-US" sz="4400" b="1" u="sng" kern="1200" cap="none" spc="0" normalizeH="0" baseline="0" noProof="0" smtClean="0">
                <a:solidFill>
                  <a:srgbClr val="FF0000"/>
                </a:solidFill>
                <a:latin typeface="楷体_GB2312" pitchFamily="49" charset="-122"/>
                <a:ea typeface="楷体_GB2312" pitchFamily="49" charset="-122"/>
                <a:cs typeface="+mn-cs"/>
              </a:rPr>
              <a:t>相顾无言，惟有泪千行</a:t>
            </a:r>
            <a:r>
              <a:rPr kumimoji="1" lang="zh-CN" altLang="en-US" sz="4400" b="1" u="sng" kern="1200" cap="none" spc="0" normalizeH="0" baseline="0" noProof="0" smtClean="0">
                <a:solidFill>
                  <a:srgbClr val="FF0000"/>
                </a:solidFill>
                <a:latin typeface="Times New Roman" panose="02020603050405020304"/>
                <a:ea typeface="楷体_GB2312" pitchFamily="49" charset="-122"/>
                <a:cs typeface="+mn-cs"/>
              </a:rPr>
              <a:t>”</a:t>
            </a:r>
            <a:r>
              <a:rPr kumimoji="1" lang="zh-CN" altLang="en-US" sz="4400" b="1" kern="1200" cap="none" spc="0" normalizeH="0" baseline="0" noProof="0" smtClean="0">
                <a:solidFill>
                  <a:schemeClr val="tx2">
                    <a:lumMod val="50000"/>
                  </a:schemeClr>
                </a:solidFill>
                <a:latin typeface="楷体_GB2312" pitchFamily="49" charset="-122"/>
                <a:ea typeface="楷体_GB2312" pitchFamily="49" charset="-122"/>
                <a:cs typeface="+mn-cs"/>
              </a:rPr>
              <a:t>；亲情是一种情绪，</a:t>
            </a:r>
            <a:r>
              <a:rPr kumimoji="1" lang="zh-CN" altLang="en-US" sz="4400" b="1" u="sng" kern="1200" cap="none" spc="0" normalizeH="0" baseline="0" noProof="0" smtClean="0">
                <a:solidFill>
                  <a:srgbClr val="FF0000"/>
                </a:solidFill>
                <a:latin typeface="Times New Roman" panose="02020603050405020304"/>
                <a:ea typeface="楷体_GB2312" pitchFamily="49" charset="-122"/>
                <a:cs typeface="+mn-cs"/>
              </a:rPr>
              <a:t>“</a:t>
            </a:r>
            <a:r>
              <a:rPr kumimoji="1" lang="zh-CN" altLang="en-US" sz="4400" b="1" u="sng" kern="1200" cap="none" spc="0" normalizeH="0" baseline="0" noProof="0" smtClean="0">
                <a:solidFill>
                  <a:srgbClr val="FF0000"/>
                </a:solidFill>
                <a:latin typeface="楷体_GB2312" pitchFamily="49" charset="-122"/>
                <a:ea typeface="楷体_GB2312" pitchFamily="49" charset="-122"/>
                <a:cs typeface="+mn-cs"/>
              </a:rPr>
              <a:t>才下眉头却上心头</a:t>
            </a:r>
            <a:r>
              <a:rPr kumimoji="1" lang="zh-CN" altLang="en-US" sz="4400" b="1" u="sng" kern="1200" cap="none" spc="0" normalizeH="0" baseline="0" noProof="0" smtClean="0">
                <a:solidFill>
                  <a:srgbClr val="FF0000"/>
                </a:solidFill>
                <a:latin typeface="Times New Roman" panose="02020603050405020304"/>
                <a:ea typeface="楷体_GB2312" pitchFamily="49" charset="-122"/>
                <a:cs typeface="+mn-cs"/>
              </a:rPr>
              <a:t>”</a:t>
            </a:r>
            <a:r>
              <a:rPr kumimoji="1" lang="zh-CN" altLang="en-US" sz="4400" b="1" kern="1200" cap="none" spc="0" normalizeH="0" baseline="0" noProof="0" smtClean="0">
                <a:solidFill>
                  <a:srgbClr val="FF0000"/>
                </a:solidFill>
                <a:latin typeface="楷体_GB2312" pitchFamily="49" charset="-122"/>
                <a:ea typeface="楷体_GB2312" pitchFamily="49" charset="-122"/>
                <a:cs typeface="+mn-cs"/>
              </a:rPr>
              <a:t>。</a:t>
            </a: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3122"/>
                                        </p:tgtEl>
                                        <p:attrNameLst>
                                          <p:attrName>style.visibility</p:attrName>
                                        </p:attrNameLst>
                                      </p:cBhvr>
                                      <p:to>
                                        <p:strVal val="visible"/>
                                      </p:to>
                                    </p:set>
                                    <p:anim calcmode="lin" valueType="num">
                                      <p:cBhvr additive="base">
                                        <p:cTn id="7" dur="500" fill="hold"/>
                                        <p:tgtEl>
                                          <p:spTgt spid="133122"/>
                                        </p:tgtEl>
                                        <p:attrNameLst>
                                          <p:attrName>ppt_x</p:attrName>
                                        </p:attrNameLst>
                                      </p:cBhvr>
                                      <p:tavLst>
                                        <p:tav tm="0">
                                          <p:val>
                                            <p:strVal val="0-#ppt_w/2"/>
                                          </p:val>
                                        </p:tav>
                                        <p:tav tm="100000">
                                          <p:val>
                                            <p:strVal val="#ppt_x"/>
                                          </p:val>
                                        </p:tav>
                                      </p:tavLst>
                                    </p:anim>
                                    <p:anim calcmode="lin" valueType="num">
                                      <p:cBhvr additive="base">
                                        <p:cTn id="8" dur="500" fill="hold"/>
                                        <p:tgtEl>
                                          <p:spTgt spid="13312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2" presetClass="entr" presetSubtype="0"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2"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内容占位符 10"/>
          <p:cNvPicPr>
            <a:picLocks noChangeAspect="1"/>
          </p:cNvPicPr>
          <p:nvPr/>
        </p:nvPicPr>
        <p:blipFill>
          <a:blip r:embed="rId2">
            <a:clrChange>
              <a:clrFrom>
                <a:srgbClr val="F5F2EC"/>
              </a:clrFrom>
              <a:clrTo>
                <a:srgbClr val="F5F2EC">
                  <a:alpha val="0"/>
                </a:srgbClr>
              </a:clrTo>
            </a:clrChange>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a:xfrm>
            <a:off x="10102215" y="5821680"/>
            <a:ext cx="2089151" cy="1036320"/>
          </a:xfrm>
          <a:prstGeom prst="rect">
            <a:avLst/>
          </a:prstGeom>
        </p:spPr>
      </p:pic>
      <p:sp>
        <p:nvSpPr>
          <p:cNvPr id="103426" name="Text Box 2"/>
          <p:cNvSpPr txBox="1"/>
          <p:nvPr/>
        </p:nvSpPr>
        <p:spPr>
          <a:xfrm>
            <a:off x="0" y="1787029"/>
            <a:ext cx="11887200" cy="4154984"/>
          </a:xfrm>
          <a:prstGeom prst="rect">
            <a:avLst/>
          </a:prstGeom>
          <a:noFill/>
          <a:ln w="9525">
            <a:noFill/>
          </a:ln>
        </p:spPr>
        <p:txBody>
          <a:bodyPr>
            <a:spAutoFit/>
          </a:bodyPr>
          <a:lstStyle/>
          <a:p>
            <a:pPr>
              <a:lnSpc>
                <a:spcPct val="100000"/>
              </a:lnSpc>
              <a:spcBef>
                <a:spcPct val="50000"/>
              </a:spcBef>
            </a:pPr>
            <a:r>
              <a:rPr lang="en-US" altLang="zh-CN" sz="4000" b="1">
                <a:solidFill>
                  <a:schemeClr val="accent2"/>
                </a:solidFill>
                <a:latin typeface="Times New Roman" panose="02020603050405020304" pitchFamily="18" charset="0"/>
                <a:ea typeface="宋体" panose="02010600030101010101" pitchFamily="2" charset="-122"/>
              </a:rPr>
              <a:t>    </a:t>
            </a:r>
            <a:r>
              <a:rPr lang="zh-CN" altLang="en-US" sz="4000" b="1">
                <a:solidFill>
                  <a:srgbClr val="FF0000"/>
                </a:solidFill>
                <a:latin typeface="楷体_GB2312" pitchFamily="49" charset="-122"/>
                <a:ea typeface="楷体_GB2312" pitchFamily="49" charset="-122"/>
              </a:rPr>
              <a:t>骨气就是孟子</a:t>
            </a:r>
            <a:r>
              <a:rPr lang="zh-CN" altLang="en-US" sz="4000" b="1">
                <a:solidFill>
                  <a:srgbClr val="FF0000"/>
                </a:solidFill>
                <a:latin typeface="Times New Roman" panose="02020603050405020304" pitchFamily="18" charset="0"/>
                <a:ea typeface="楷体_GB2312" pitchFamily="49" charset="-122"/>
              </a:rPr>
              <a:t>“</a:t>
            </a:r>
            <a:r>
              <a:rPr lang="zh-CN" altLang="en-US" sz="4000" b="1">
                <a:solidFill>
                  <a:srgbClr val="FF0000"/>
                </a:solidFill>
                <a:latin typeface="楷体_GB2312" pitchFamily="49" charset="-122"/>
                <a:ea typeface="楷体_GB2312" pitchFamily="49" charset="-122"/>
              </a:rPr>
              <a:t>富贵不能淫，贫贱不能移</a:t>
            </a:r>
            <a:r>
              <a:rPr lang="zh-CN" altLang="en-US" sz="4000" b="1">
                <a:solidFill>
                  <a:srgbClr val="FF0000"/>
                </a:solidFill>
                <a:latin typeface="Times New Roman" panose="02020603050405020304" pitchFamily="18" charset="0"/>
                <a:ea typeface="楷体_GB2312" pitchFamily="49" charset="-122"/>
              </a:rPr>
              <a:t>”</a:t>
            </a:r>
            <a:r>
              <a:rPr lang="zh-CN" altLang="en-US" sz="4000" b="1">
                <a:solidFill>
                  <a:srgbClr val="FF0000"/>
                </a:solidFill>
                <a:latin typeface="楷体_GB2312" pitchFamily="49" charset="-122"/>
                <a:ea typeface="楷体_GB2312" pitchFamily="49" charset="-122"/>
              </a:rPr>
              <a:t>的忠贞不渝。骨气就是李白</a:t>
            </a:r>
            <a:r>
              <a:rPr lang="zh-CN" altLang="en-US" sz="4000" b="1">
                <a:solidFill>
                  <a:srgbClr val="FF0000"/>
                </a:solidFill>
                <a:latin typeface="Times New Roman" panose="02020603050405020304" pitchFamily="18" charset="0"/>
                <a:ea typeface="楷体_GB2312" pitchFamily="49" charset="-122"/>
              </a:rPr>
              <a:t>“</a:t>
            </a:r>
            <a:r>
              <a:rPr lang="zh-CN" altLang="en-US" sz="4000" b="1">
                <a:solidFill>
                  <a:srgbClr val="FF0000"/>
                </a:solidFill>
                <a:latin typeface="楷体_GB2312" pitchFamily="49" charset="-122"/>
                <a:ea typeface="楷体_GB2312" pitchFamily="49" charset="-122"/>
              </a:rPr>
              <a:t>安能摧眉折腰事权贵，使我不得开心颜</a:t>
            </a:r>
            <a:r>
              <a:rPr lang="zh-CN" altLang="en-US" sz="4000" b="1">
                <a:solidFill>
                  <a:srgbClr val="FF0000"/>
                </a:solidFill>
                <a:latin typeface="Times New Roman" panose="02020603050405020304" pitchFamily="18" charset="0"/>
                <a:ea typeface="楷体_GB2312" pitchFamily="49" charset="-122"/>
              </a:rPr>
              <a:t>”</a:t>
            </a:r>
            <a:r>
              <a:rPr lang="zh-CN" altLang="en-US" sz="4000" b="1">
                <a:solidFill>
                  <a:srgbClr val="FF0000"/>
                </a:solidFill>
                <a:latin typeface="楷体_GB2312" pitchFamily="49" charset="-122"/>
                <a:ea typeface="楷体_GB2312" pitchFamily="49" charset="-122"/>
              </a:rPr>
              <a:t>的傲岸不羁。骨气就是于谦</a:t>
            </a:r>
            <a:r>
              <a:rPr lang="zh-CN" altLang="en-US" sz="4000" b="1">
                <a:solidFill>
                  <a:srgbClr val="FF0000"/>
                </a:solidFill>
                <a:latin typeface="Times New Roman" panose="02020603050405020304" pitchFamily="18" charset="0"/>
                <a:ea typeface="楷体_GB2312" pitchFamily="49" charset="-122"/>
              </a:rPr>
              <a:t>“</a:t>
            </a:r>
            <a:r>
              <a:rPr lang="zh-CN" altLang="en-US" sz="4000" b="1">
                <a:solidFill>
                  <a:srgbClr val="FF0000"/>
                </a:solidFill>
                <a:latin typeface="楷体_GB2312" pitchFamily="49" charset="-122"/>
                <a:ea typeface="楷体_GB2312" pitchFamily="49" charset="-122"/>
              </a:rPr>
              <a:t>粉身碎骨浑不怕，要留青白在人间</a:t>
            </a:r>
            <a:r>
              <a:rPr lang="zh-CN" altLang="en-US" sz="4000" b="1">
                <a:solidFill>
                  <a:srgbClr val="FF0000"/>
                </a:solidFill>
                <a:latin typeface="Times New Roman" panose="02020603050405020304" pitchFamily="18" charset="0"/>
                <a:ea typeface="楷体_GB2312" pitchFamily="49" charset="-122"/>
              </a:rPr>
              <a:t>”</a:t>
            </a:r>
            <a:r>
              <a:rPr lang="zh-CN" altLang="en-US" sz="4000" b="1">
                <a:solidFill>
                  <a:srgbClr val="FF0000"/>
                </a:solidFill>
                <a:latin typeface="楷体_GB2312" pitchFamily="49" charset="-122"/>
                <a:ea typeface="楷体_GB2312" pitchFamily="49" charset="-122"/>
              </a:rPr>
              <a:t>的刚强不屈。骨气就是叶挺</a:t>
            </a:r>
            <a:r>
              <a:rPr lang="zh-CN" altLang="en-US" sz="4000" b="1">
                <a:solidFill>
                  <a:srgbClr val="FF0000"/>
                </a:solidFill>
                <a:latin typeface="Times New Roman" panose="02020603050405020304" pitchFamily="18" charset="0"/>
                <a:ea typeface="楷体_GB2312" pitchFamily="49" charset="-122"/>
              </a:rPr>
              <a:t>“</a:t>
            </a:r>
            <a:r>
              <a:rPr lang="zh-CN" altLang="en-US" sz="4000" b="1">
                <a:solidFill>
                  <a:srgbClr val="FF0000"/>
                </a:solidFill>
                <a:latin typeface="楷体_GB2312" pitchFamily="49" charset="-122"/>
                <a:ea typeface="楷体_GB2312" pitchFamily="49" charset="-122"/>
              </a:rPr>
              <a:t>人的身躯怎能从狗的洞子爬出</a:t>
            </a:r>
            <a:r>
              <a:rPr lang="zh-CN" altLang="en-US" sz="4000" b="1">
                <a:solidFill>
                  <a:srgbClr val="FF0000"/>
                </a:solidFill>
                <a:latin typeface="Times New Roman" panose="02020603050405020304" pitchFamily="18" charset="0"/>
                <a:ea typeface="楷体_GB2312" pitchFamily="49" charset="-122"/>
              </a:rPr>
              <a:t>”</a:t>
            </a:r>
            <a:r>
              <a:rPr lang="zh-CN" altLang="en-US" sz="4000" b="1">
                <a:solidFill>
                  <a:srgbClr val="FF0000"/>
                </a:solidFill>
                <a:latin typeface="楷体_GB2312" pitchFamily="49" charset="-122"/>
                <a:ea typeface="楷体_GB2312" pitchFamily="49" charset="-122"/>
              </a:rPr>
              <a:t>的凛然不惧。</a:t>
            </a:r>
            <a:br>
              <a:rPr lang="zh-CN" altLang="en-US" sz="3600" b="1">
                <a:solidFill>
                  <a:srgbClr val="FFCC00"/>
                </a:solidFill>
                <a:latin typeface="楷体_GB2312" pitchFamily="49" charset="-122"/>
                <a:ea typeface="楷体_GB2312" pitchFamily="49" charset="-122"/>
              </a:rPr>
            </a:br>
            <a:r>
              <a:rPr lang="zh-CN" altLang="en-US" sz="2400" b="1">
                <a:solidFill>
                  <a:schemeClr val="tx1"/>
                </a:solidFill>
                <a:latin typeface="Times New Roman" panose="02020603050405020304" pitchFamily="18" charset="0"/>
                <a:ea typeface="宋体" panose="02010600030101010101" pitchFamily="2" charset="-122"/>
              </a:rPr>
              <a:t>  </a:t>
            </a:r>
          </a:p>
        </p:txBody>
      </p:sp>
      <p:sp>
        <p:nvSpPr>
          <p:cNvPr id="103427" name="Rectangle 3"/>
          <p:cNvSpPr>
            <a:spLocks noChangeArrowheads="1"/>
          </p:cNvSpPr>
          <p:nvPr/>
        </p:nvSpPr>
        <p:spPr bwMode="auto">
          <a:xfrm>
            <a:off x="431800" y="368491"/>
            <a:ext cx="11760200" cy="1190625"/>
          </a:xfrm>
          <a:prstGeom prst="rect">
            <a:avLst/>
          </a:prstGeom>
          <a:noFill/>
          <a:ln w="9525" algn="ctr">
            <a:noFill/>
            <a:miter lim="800000"/>
          </a:ln>
          <a:effectLst/>
        </p:spPr>
        <p:txBody>
          <a:bodyPr>
            <a:spAutoFit/>
          </a:bodyPr>
          <a:lstStyle/>
          <a:p>
            <a:pPr marL="0" marR="0" lvl="0" indent="0" algn="l" defTabSz="914400" rtl="0" eaLnBrk="1" fontAlgn="base" latinLnBrk="0" hangingPunct="1">
              <a:lnSpc>
                <a:spcPct val="100000"/>
              </a:lnSpc>
              <a:spcBef>
                <a:spcPts val="100"/>
              </a:spcBef>
              <a:spcAft>
                <a:spcPct val="0"/>
              </a:spcAft>
              <a:buClrTx/>
              <a:buSzTx/>
              <a:buFontTx/>
              <a:buNone/>
              <a:defRPr/>
            </a:pPr>
            <a:r>
              <a:rPr kumimoji="1" lang="en-US" altLang="zh-CN" sz="3600" b="1" i="0" u="none" strike="noStrike" kern="1200" cap="none" spc="0" normalizeH="0" baseline="0" noProof="0" smtClean="0">
                <a:ln>
                  <a:noFill/>
                </a:ln>
                <a:solidFill>
                  <a:schemeClr val="tx2">
                    <a:lumMod val="50000"/>
                  </a:schemeClr>
                </a:solidFill>
                <a:effectLst/>
                <a:uLnTx/>
                <a:uFillTx/>
                <a:latin typeface="宋体" panose="02010600030101010101" pitchFamily="2" charset="-122"/>
                <a:ea typeface="宋体" panose="02010600030101010101" pitchFamily="2" charset="-122"/>
                <a:cs typeface="+mn-cs"/>
              </a:rPr>
              <a:t>【</a:t>
            </a:r>
            <a:r>
              <a:rPr kumimoji="1" lang="zh-CN" altLang="en-US" sz="3600" b="1" i="0" u="none" strike="noStrike" kern="1200" cap="none" spc="0" normalizeH="0" baseline="0" noProof="0" smtClean="0">
                <a:ln>
                  <a:noFill/>
                </a:ln>
                <a:solidFill>
                  <a:schemeClr val="tx2">
                    <a:lumMod val="50000"/>
                  </a:schemeClr>
                </a:solidFill>
                <a:effectLst/>
                <a:uLnTx/>
                <a:uFillTx/>
                <a:latin typeface="宋体" panose="02010600030101010101" pitchFamily="2" charset="-122"/>
                <a:ea typeface="宋体" panose="02010600030101010101" pitchFamily="2" charset="-122"/>
                <a:cs typeface="+mn-cs"/>
              </a:rPr>
              <a:t>进一步体会</a:t>
            </a:r>
            <a:r>
              <a:rPr kumimoji="1" lang="en-US" altLang="zh-CN" sz="3600" b="1" i="0" u="none" strike="noStrike" kern="1200" cap="none" spc="0" normalizeH="0" baseline="0" noProof="0" smtClean="0">
                <a:ln>
                  <a:noFill/>
                </a:ln>
                <a:solidFill>
                  <a:schemeClr val="tx2">
                    <a:lumMod val="50000"/>
                  </a:schemeClr>
                </a:solidFill>
                <a:effectLst/>
                <a:uLnTx/>
                <a:uFillTx/>
                <a:latin typeface="宋体" panose="02010600030101010101" pitchFamily="2" charset="-122"/>
                <a:ea typeface="宋体" panose="02010600030101010101" pitchFamily="2" charset="-122"/>
                <a:cs typeface="+mn-cs"/>
              </a:rPr>
              <a:t>】</a:t>
            </a:r>
            <a:r>
              <a:rPr kumimoji="1" lang="zh-CN" altLang="en-US" sz="3600" b="1" i="0" u="none" strike="noStrike" kern="1200" cap="none" spc="0" normalizeH="0" baseline="0" noProof="0" smtClean="0">
                <a:ln>
                  <a:noFill/>
                </a:ln>
                <a:solidFill>
                  <a:schemeClr val="tx2">
                    <a:lumMod val="50000"/>
                  </a:schemeClr>
                </a:solidFill>
                <a:effectLst/>
                <a:uLnTx/>
                <a:uFillTx/>
                <a:latin typeface="宋体" panose="02010600030101010101" pitchFamily="2" charset="-122"/>
                <a:ea typeface="宋体" panose="02010600030101010101" pitchFamily="2" charset="-122"/>
                <a:cs typeface="+mn-cs"/>
              </a:rPr>
              <a:t>将你对“骨气”的理解借</a:t>
            </a:r>
            <a:r>
              <a:rPr kumimoji="1" lang="zh-CN" altLang="en-US" sz="3600" b="1" i="0" u="none" strike="noStrike" kern="1200" cap="none" spc="0" normalizeH="0" baseline="0" noProof="0" smtClean="0">
                <a:ln>
                  <a:noFill/>
                </a:ln>
                <a:solidFill>
                  <a:schemeClr val="tx2">
                    <a:lumMod val="50000"/>
                  </a:schemeClr>
                </a:solidFill>
                <a:effectLst/>
                <a:uLnTx/>
                <a:uFillTx/>
                <a:latin typeface="华文彩云" pitchFamily="2" charset="-122"/>
                <a:ea typeface="宋体" panose="02010600030101010101" pitchFamily="2" charset="-122"/>
                <a:cs typeface="+mn-cs"/>
              </a:rPr>
              <a:t>古典诗词或历史事件</a:t>
            </a:r>
            <a:r>
              <a:rPr kumimoji="1" lang="zh-CN" altLang="en-US" sz="3600" b="1" i="0" u="none" strike="noStrike" kern="1200" cap="none" spc="0" normalizeH="0" baseline="0" noProof="0" smtClean="0">
                <a:ln>
                  <a:noFill/>
                </a:ln>
                <a:solidFill>
                  <a:schemeClr val="tx2">
                    <a:lumMod val="50000"/>
                  </a:schemeClr>
                </a:solidFill>
                <a:effectLst/>
                <a:uLnTx/>
                <a:uFillTx/>
                <a:latin typeface="宋体" panose="02010600030101010101" pitchFamily="2" charset="-122"/>
                <a:ea typeface="宋体" panose="02010600030101010101" pitchFamily="2" charset="-122"/>
                <a:cs typeface="+mn-cs"/>
              </a:rPr>
              <a:t>表达出来。</a:t>
            </a: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32" fill="hold" grpId="0" nodeType="clickEffect">
                                  <p:stCondLst>
                                    <p:cond delay="0"/>
                                  </p:stCondLst>
                                  <p:childTnLst>
                                    <p:set>
                                      <p:cBhvr>
                                        <p:cTn id="6" dur="1" fill="hold">
                                          <p:stCondLst>
                                            <p:cond delay="0"/>
                                          </p:stCondLst>
                                        </p:cTn>
                                        <p:tgtEl>
                                          <p:spTgt spid="103426"/>
                                        </p:tgtEl>
                                        <p:attrNameLst>
                                          <p:attrName>style.visibility</p:attrName>
                                        </p:attrNameLst>
                                      </p:cBhvr>
                                      <p:to>
                                        <p:strVal val="visible"/>
                                      </p:to>
                                    </p:set>
                                    <p:animEffect transition="in" filter="diamond(out)">
                                      <p:cBhvr>
                                        <p:cTn id="7" dur="2000"/>
                                        <p:tgtEl>
                                          <p:spTgt spid="103426"/>
                                        </p:tgtEl>
                                      </p:cBhvr>
                                    </p:animEffect>
                                  </p:childTnLst>
                                </p:cTn>
                              </p:par>
                            </p:childTnLst>
                          </p:cTn>
                        </p:par>
                        <p:par>
                          <p:cTn id="8" fill="hold" nodeType="afterGroup">
                            <p:stCondLst>
                              <p:cond delay="2000"/>
                            </p:stCondLst>
                            <p:childTnLst>
                              <p:par>
                                <p:cTn id="9" presetID="42"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内容占位符 10"/>
          <p:cNvPicPr>
            <a:picLocks noChangeAspect="1"/>
          </p:cNvPicPr>
          <p:nvPr/>
        </p:nvPicPr>
        <p:blipFill>
          <a:blip r:embed="rId2">
            <a:clrChange>
              <a:clrFrom>
                <a:srgbClr val="F5F2EC"/>
              </a:clrFrom>
              <a:clrTo>
                <a:srgbClr val="F5F2EC">
                  <a:alpha val="0"/>
                </a:srgbClr>
              </a:clrTo>
            </a:clrChange>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a:xfrm>
            <a:off x="10102215" y="5821680"/>
            <a:ext cx="2089151" cy="1036320"/>
          </a:xfrm>
          <a:prstGeom prst="rect">
            <a:avLst/>
          </a:prstGeom>
        </p:spPr>
      </p:pic>
      <p:sp>
        <p:nvSpPr>
          <p:cNvPr id="66562" name="AutoShape 2"/>
          <p:cNvSpPr/>
          <p:nvPr/>
        </p:nvSpPr>
        <p:spPr>
          <a:xfrm flipV="1">
            <a:off x="8401051" y="1"/>
            <a:ext cx="3790949" cy="2276475"/>
          </a:xfrm>
          <a:prstGeom prst="cloudCallout">
            <a:avLst>
              <a:gd name="adj1" fmla="val -67963"/>
              <a:gd name="adj2" fmla="val -32690"/>
            </a:avLst>
          </a:prstGeom>
          <a:solidFill>
            <a:schemeClr val="bg2"/>
          </a:solidFill>
          <a:ln w="9525" cap="flat" cmpd="sng">
            <a:solidFill>
              <a:schemeClr val="tx1"/>
            </a:solidFill>
            <a:prstDash val="solid"/>
            <a:miter/>
            <a:headEnd type="none" w="med" len="med"/>
            <a:tailEnd type="none" w="med" len="med"/>
          </a:ln>
        </p:spPr>
        <p:txBody>
          <a:bodyPr/>
          <a:lstStyle/>
          <a:p>
            <a:pPr algn="ctr">
              <a:lnSpc>
                <a:spcPct val="100000"/>
              </a:lnSpc>
            </a:pPr>
            <a:endParaRPr lang="zh-CN" altLang="zh-CN" sz="2400">
              <a:solidFill>
                <a:schemeClr val="tx1"/>
              </a:solidFill>
              <a:latin typeface="Times New Roman" panose="02020603050405020304" pitchFamily="18" charset="0"/>
              <a:ea typeface="宋体" panose="02010600030101010101" pitchFamily="2" charset="-122"/>
            </a:endParaRPr>
          </a:p>
        </p:txBody>
      </p:sp>
      <p:sp>
        <p:nvSpPr>
          <p:cNvPr id="34821" name="Text Box 3"/>
          <p:cNvSpPr txBox="1"/>
          <p:nvPr/>
        </p:nvSpPr>
        <p:spPr>
          <a:xfrm>
            <a:off x="239184" y="1196976"/>
            <a:ext cx="9218083" cy="1077218"/>
          </a:xfrm>
          <a:prstGeom prst="rect">
            <a:avLst/>
          </a:prstGeom>
          <a:noFill/>
          <a:ln w="9525">
            <a:noFill/>
          </a:ln>
        </p:spPr>
        <p:txBody>
          <a:bodyPr>
            <a:spAutoFit/>
          </a:bodyPr>
          <a:lstStyle/>
          <a:p>
            <a:pPr>
              <a:lnSpc>
                <a:spcPct val="100000"/>
              </a:lnSpc>
            </a:pPr>
            <a:r>
              <a:rPr lang="en-US" altLang="zh-CN" sz="3200" b="1" smtClean="0">
                <a:solidFill>
                  <a:schemeClr val="tx1"/>
                </a:solidFill>
                <a:latin typeface="方正姚体" pitchFamily="2" charset="-122"/>
                <a:ea typeface="方正姚体" pitchFamily="2" charset="-122"/>
              </a:rPr>
              <a:t>[</a:t>
            </a:r>
            <a:r>
              <a:rPr lang="zh-CN" altLang="en-US" sz="3200" b="1" smtClean="0">
                <a:solidFill>
                  <a:schemeClr val="tx1"/>
                </a:solidFill>
                <a:latin typeface="方正姚体" pitchFamily="2" charset="-122"/>
                <a:ea typeface="方正姚体" pitchFamily="2" charset="-122"/>
              </a:rPr>
              <a:t>练习</a:t>
            </a:r>
            <a:r>
              <a:rPr lang="en-US" altLang="zh-CN" sz="3200" b="1" smtClean="0">
                <a:solidFill>
                  <a:schemeClr val="tx1"/>
                </a:solidFill>
                <a:latin typeface="方正姚体" pitchFamily="2" charset="-122"/>
                <a:ea typeface="方正姚体" pitchFamily="2" charset="-122"/>
              </a:rPr>
              <a:t>]</a:t>
            </a:r>
            <a:endParaRPr lang="en-US" altLang="zh-CN" sz="3200" b="1">
              <a:solidFill>
                <a:schemeClr val="tx1"/>
              </a:solidFill>
              <a:latin typeface="方正姚体" pitchFamily="2" charset="-122"/>
              <a:ea typeface="方正姚体" pitchFamily="2" charset="-122"/>
            </a:endParaRPr>
          </a:p>
          <a:p>
            <a:r>
              <a:rPr lang="en-US" altLang="zh-CN" sz="3200" b="1">
                <a:solidFill>
                  <a:schemeClr val="tx1"/>
                </a:solidFill>
                <a:latin typeface="方正姚体" pitchFamily="2" charset="-122"/>
                <a:ea typeface="方正姚体" pitchFamily="2" charset="-122"/>
              </a:rPr>
              <a:t>①</a:t>
            </a:r>
            <a:r>
              <a:rPr lang="zh-CN" altLang="en-US" sz="3200" b="1">
                <a:solidFill>
                  <a:schemeClr val="tx1"/>
                </a:solidFill>
                <a:latin typeface="方正姚体" pitchFamily="2" charset="-122"/>
                <a:ea typeface="方正姚体" pitchFamily="2" charset="-122"/>
              </a:rPr>
              <a:t>我讨厌学习文言文，但喜欢学外语。</a:t>
            </a:r>
          </a:p>
        </p:txBody>
      </p:sp>
      <p:sp>
        <p:nvSpPr>
          <p:cNvPr id="66564" name="Text Box 4"/>
          <p:cNvSpPr txBox="1"/>
          <p:nvPr/>
        </p:nvSpPr>
        <p:spPr>
          <a:xfrm>
            <a:off x="8879418" y="260350"/>
            <a:ext cx="2978149" cy="1077218"/>
          </a:xfrm>
          <a:prstGeom prst="rect">
            <a:avLst/>
          </a:prstGeom>
          <a:noFill/>
          <a:ln w="9525">
            <a:noFill/>
          </a:ln>
        </p:spPr>
        <p:txBody>
          <a:bodyPr>
            <a:spAutoFit/>
            <a:scene3d>
              <a:camera prst="orthographicFront"/>
              <a:lightRig rig="threePt" dir="t"/>
            </a:scene3d>
          </a:bodyPr>
          <a:lstStyle/>
          <a:p>
            <a:pPr>
              <a:lnSpc>
                <a:spcPct val="100000"/>
              </a:lnSpc>
            </a:pPr>
            <a:r>
              <a:rPr lang="zh-CN" altLang="en-US" sz="3200" b="1">
                <a:solidFill>
                  <a:schemeClr val="accent1"/>
                </a:solidFill>
                <a:effectLst>
                  <a:outerShdw blurRad="38100" dist="25400" dir="5400000" algn="ctr" rotWithShape="0">
                    <a:srgbClr val="6E747A">
                      <a:alpha val="43000"/>
                    </a:srgbClr>
                  </a:outerShdw>
                </a:effectLst>
                <a:latin typeface="方正姚体" pitchFamily="2" charset="-122"/>
                <a:ea typeface="方正姚体" pitchFamily="2" charset="-122"/>
              </a:rPr>
              <a:t>我讨厌之乎者也，但喜欢</a:t>
            </a:r>
            <a:r>
              <a:rPr lang="en-US" altLang="zh-CN" sz="3200" b="1">
                <a:solidFill>
                  <a:schemeClr val="accent1"/>
                </a:solidFill>
                <a:effectLst>
                  <a:outerShdw blurRad="38100" dist="25400" dir="5400000" algn="ctr" rotWithShape="0">
                    <a:srgbClr val="6E747A">
                      <a:alpha val="43000"/>
                    </a:srgbClr>
                  </a:outerShdw>
                </a:effectLst>
                <a:latin typeface="方正姚体" pitchFamily="2" charset="-122"/>
                <a:ea typeface="方正姚体" pitchFamily="2" charset="-122"/>
              </a:rPr>
              <a:t>ABC</a:t>
            </a:r>
            <a:r>
              <a:rPr lang="zh-CN" altLang="en-US" sz="3200" b="1">
                <a:solidFill>
                  <a:schemeClr val="accent1"/>
                </a:solidFill>
                <a:effectLst>
                  <a:outerShdw blurRad="38100" dist="25400" dir="5400000" algn="ctr" rotWithShape="0">
                    <a:srgbClr val="6E747A">
                      <a:alpha val="43000"/>
                    </a:srgbClr>
                  </a:outerShdw>
                </a:effectLst>
                <a:latin typeface="方正姚体" pitchFamily="2" charset="-122"/>
                <a:ea typeface="方正姚体" pitchFamily="2" charset="-122"/>
              </a:rPr>
              <a:t>。</a:t>
            </a:r>
          </a:p>
        </p:txBody>
      </p:sp>
      <p:sp>
        <p:nvSpPr>
          <p:cNvPr id="34823" name="Text Box 5"/>
          <p:cNvSpPr txBox="1"/>
          <p:nvPr/>
        </p:nvSpPr>
        <p:spPr>
          <a:xfrm>
            <a:off x="239184" y="2420938"/>
            <a:ext cx="10081683" cy="1200150"/>
          </a:xfrm>
          <a:prstGeom prst="rect">
            <a:avLst/>
          </a:prstGeom>
          <a:noFill/>
          <a:ln w="9525">
            <a:noFill/>
          </a:ln>
        </p:spPr>
        <p:txBody>
          <a:bodyPr>
            <a:spAutoFit/>
          </a:bodyPr>
          <a:lstStyle/>
          <a:p>
            <a:pPr>
              <a:lnSpc>
                <a:spcPct val="100000"/>
              </a:lnSpc>
            </a:pPr>
            <a:r>
              <a:rPr lang="en-US" altLang="zh-CN" sz="3600" b="1">
                <a:solidFill>
                  <a:schemeClr val="tx1"/>
                </a:solidFill>
                <a:latin typeface="方正姚体" pitchFamily="2" charset="-122"/>
                <a:ea typeface="方正姚体" pitchFamily="2" charset="-122"/>
              </a:rPr>
              <a:t>②</a:t>
            </a:r>
            <a:r>
              <a:rPr lang="zh-CN" altLang="en-US" sz="3600" b="1">
                <a:solidFill>
                  <a:schemeClr val="tx1"/>
                </a:solidFill>
                <a:latin typeface="方正姚体" pitchFamily="2" charset="-122"/>
                <a:ea typeface="方正姚体" pitchFamily="2" charset="-122"/>
              </a:rPr>
              <a:t>妈妈你一年四季的操劳，头发都白了。您的爱是世界上最伟大的爱。</a:t>
            </a:r>
          </a:p>
        </p:txBody>
      </p:sp>
      <p:sp>
        <p:nvSpPr>
          <p:cNvPr id="66566" name="AutoShape 6"/>
          <p:cNvSpPr/>
          <p:nvPr/>
        </p:nvSpPr>
        <p:spPr>
          <a:xfrm>
            <a:off x="0" y="3500438"/>
            <a:ext cx="12623800" cy="3357562"/>
          </a:xfrm>
          <a:prstGeom prst="cloudCallout">
            <a:avLst>
              <a:gd name="adj1" fmla="val -34454"/>
              <a:gd name="adj2" fmla="val -49481"/>
            </a:avLst>
          </a:prstGeom>
          <a:solidFill>
            <a:schemeClr val="bg2"/>
          </a:solidFill>
          <a:ln w="9525" cap="flat" cmpd="sng">
            <a:solidFill>
              <a:schemeClr val="tx1"/>
            </a:solidFill>
            <a:prstDash val="solid"/>
            <a:miter/>
            <a:headEnd type="none" w="med" len="med"/>
            <a:tailEnd type="none" w="med" len="med"/>
          </a:ln>
        </p:spPr>
        <p:txBody>
          <a:bodyPr/>
          <a:lstStyle/>
          <a:p>
            <a:pPr algn="ctr">
              <a:lnSpc>
                <a:spcPct val="100000"/>
              </a:lnSpc>
            </a:pPr>
            <a:endParaRPr lang="zh-CN" altLang="zh-CN" sz="2400">
              <a:solidFill>
                <a:schemeClr val="tx1"/>
              </a:solidFill>
              <a:latin typeface="Times New Roman" panose="02020603050405020304" pitchFamily="18" charset="0"/>
              <a:ea typeface="宋体" panose="02010600030101010101" pitchFamily="2" charset="-122"/>
            </a:endParaRPr>
          </a:p>
        </p:txBody>
      </p:sp>
      <p:sp>
        <p:nvSpPr>
          <p:cNvPr id="66567" name="Text Box 7"/>
          <p:cNvSpPr txBox="1"/>
          <p:nvPr/>
        </p:nvSpPr>
        <p:spPr>
          <a:xfrm>
            <a:off x="239184" y="3789364"/>
            <a:ext cx="11952816" cy="2062103"/>
          </a:xfrm>
          <a:prstGeom prst="rect">
            <a:avLst/>
          </a:prstGeom>
          <a:noFill/>
          <a:ln w="9525">
            <a:noFill/>
          </a:ln>
        </p:spPr>
        <p:txBody>
          <a:bodyPr>
            <a:spAutoFit/>
          </a:bodyPr>
          <a:lstStyle/>
          <a:p>
            <a:pPr>
              <a:lnSpc>
                <a:spcPct val="100000"/>
              </a:lnSpc>
              <a:spcBef>
                <a:spcPct val="100000"/>
              </a:spcBef>
            </a:pPr>
            <a:r>
              <a:rPr lang="zh-CN" altLang="en-US" sz="3200" b="1">
                <a:solidFill>
                  <a:schemeClr val="tx1"/>
                </a:solidFill>
                <a:latin typeface="楷体_GB2312" pitchFamily="49" charset="-122"/>
                <a:ea typeface="楷体_GB2312" pitchFamily="49" charset="-122"/>
              </a:rPr>
              <a:t>妈妈呀，</a:t>
            </a:r>
            <a:r>
              <a:rPr lang="zh-CN" altLang="en-US" sz="3200" b="1">
                <a:solidFill>
                  <a:schemeClr val="accent1"/>
                </a:solidFill>
                <a:effectLst>
                  <a:outerShdw blurRad="38100" dist="25400" dir="5400000" algn="ctr" rotWithShape="0">
                    <a:srgbClr val="6E747A">
                      <a:alpha val="43000"/>
                    </a:srgbClr>
                  </a:outerShdw>
                </a:effectLst>
                <a:latin typeface="楷体_GB2312" pitchFamily="49" charset="-122"/>
                <a:ea typeface="楷体_GB2312" pitchFamily="49" charset="-122"/>
              </a:rPr>
              <a:t>我记得您的长发，春天您在播种，细雨梳理着它；盛夏您在锄田，骄阳炙烤着它；金秋您在收割，秋霜点染着它；隆冬您在挑水，冬雪溅满了它，几度风雨，几度春秋，岁月的刻刀将它镌刻成世界上最伟大的爱</a:t>
            </a:r>
            <a:r>
              <a:rPr lang="en-US" altLang="zh-CN" sz="3200" b="1">
                <a:solidFill>
                  <a:schemeClr val="accent1"/>
                </a:solidFill>
                <a:effectLst>
                  <a:outerShdw blurRad="38100" dist="25400" dir="5400000" algn="ctr" rotWithShape="0">
                    <a:srgbClr val="6E747A">
                      <a:alpha val="43000"/>
                    </a:srgbClr>
                  </a:outerShdw>
                </a:effectLst>
                <a:latin typeface="楷体_GB2312" pitchFamily="49" charset="-122"/>
                <a:ea typeface="楷体_GB2312" pitchFamily="49" charset="-122"/>
              </a:rPr>
              <a:t>――</a:t>
            </a:r>
            <a:r>
              <a:rPr lang="zh-CN" altLang="en-US" sz="3200" b="1">
                <a:solidFill>
                  <a:schemeClr val="accent1"/>
                </a:solidFill>
                <a:effectLst>
                  <a:outerShdw blurRad="38100" dist="25400" dir="5400000" algn="ctr" rotWithShape="0">
                    <a:srgbClr val="6E747A">
                      <a:alpha val="43000"/>
                    </a:srgbClr>
                  </a:outerShdw>
                </a:effectLst>
                <a:latin typeface="楷体_GB2312" pitchFamily="49" charset="-122"/>
                <a:ea typeface="楷体_GB2312" pitchFamily="49" charset="-122"/>
              </a:rPr>
              <a:t>母爱的标志</a:t>
            </a:r>
            <a:r>
              <a:rPr lang="zh-CN" altLang="en-US" sz="3200" b="1">
                <a:solidFill>
                  <a:schemeClr val="tx1"/>
                </a:solidFill>
                <a:latin typeface="楷体_GB2312" pitchFamily="49" charset="-122"/>
                <a:ea typeface="楷体_GB2312" pitchFamily="49" charset="-122"/>
              </a:rPr>
              <a:t>。</a:t>
            </a:r>
          </a:p>
        </p:txBody>
      </p:sp>
      <p:sp>
        <p:nvSpPr>
          <p:cNvPr id="34826" name="Text Box 8"/>
          <p:cNvSpPr txBox="1"/>
          <p:nvPr/>
        </p:nvSpPr>
        <p:spPr>
          <a:xfrm>
            <a:off x="527051" y="333375"/>
            <a:ext cx="8352367" cy="768350"/>
          </a:xfrm>
          <a:prstGeom prst="rect">
            <a:avLst/>
          </a:prstGeom>
          <a:noFill/>
          <a:ln w="9525">
            <a:noFill/>
          </a:ln>
        </p:spPr>
        <p:txBody>
          <a:bodyPr>
            <a:spAutoFit/>
          </a:bodyPr>
          <a:lstStyle/>
          <a:p>
            <a:pPr>
              <a:lnSpc>
                <a:spcPct val="100000"/>
              </a:lnSpc>
              <a:spcBef>
                <a:spcPct val="50000"/>
              </a:spcBef>
            </a:pPr>
            <a:r>
              <a:rPr lang="zh-CN" altLang="en-US" sz="4400" b="1" i="1">
                <a:solidFill>
                  <a:srgbClr val="FF0000"/>
                </a:solidFill>
                <a:latin typeface="华文琥珀" pitchFamily="2" charset="-122"/>
                <a:ea typeface="华文琥珀" pitchFamily="2" charset="-122"/>
              </a:rPr>
              <a:t>第六招</a:t>
            </a:r>
            <a:r>
              <a:rPr lang="en-US" altLang="zh-CN" sz="4400" b="1" i="1">
                <a:solidFill>
                  <a:srgbClr val="FF0000"/>
                </a:solidFill>
                <a:latin typeface="华文琥珀" pitchFamily="2" charset="-122"/>
                <a:ea typeface="华文琥珀" pitchFamily="2" charset="-122"/>
              </a:rPr>
              <a:t>---</a:t>
            </a:r>
            <a:r>
              <a:rPr lang="zh-CN" altLang="en-US" sz="4400" b="1" i="1">
                <a:solidFill>
                  <a:srgbClr val="FF0000"/>
                </a:solidFill>
                <a:latin typeface="华文琥珀" pitchFamily="2" charset="-122"/>
                <a:ea typeface="华文琥珀" pitchFamily="2" charset="-122"/>
              </a:rPr>
              <a:t>运用修辞方式</a:t>
            </a: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6562"/>
                                        </p:tgtEl>
                                        <p:attrNameLst>
                                          <p:attrName>style.visibility</p:attrName>
                                        </p:attrNameLst>
                                      </p:cBhvr>
                                      <p:to>
                                        <p:strVal val="visible"/>
                                      </p:to>
                                    </p:set>
                                    <p:anim calcmode="lin" valueType="num">
                                      <p:cBhvr additive="base">
                                        <p:cTn id="7" dur="500" fill="hold"/>
                                        <p:tgtEl>
                                          <p:spTgt spid="66562"/>
                                        </p:tgtEl>
                                        <p:attrNameLst>
                                          <p:attrName>ppt_x</p:attrName>
                                        </p:attrNameLst>
                                      </p:cBhvr>
                                      <p:tavLst>
                                        <p:tav tm="0">
                                          <p:val>
                                            <p:strVal val="1+#ppt_w/2"/>
                                          </p:val>
                                        </p:tav>
                                        <p:tav tm="100000">
                                          <p:val>
                                            <p:strVal val="#ppt_x"/>
                                          </p:val>
                                        </p:tav>
                                      </p:tavLst>
                                    </p:anim>
                                    <p:anim calcmode="lin" valueType="num">
                                      <p:cBhvr additive="base">
                                        <p:cTn id="8" dur="500" fill="hold"/>
                                        <p:tgtEl>
                                          <p:spTgt spid="6656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66564"/>
                                        </p:tgtEl>
                                        <p:attrNameLst>
                                          <p:attrName>style.visibility</p:attrName>
                                        </p:attrNameLst>
                                      </p:cBhvr>
                                      <p:to>
                                        <p:strVal val="visible"/>
                                      </p:to>
                                    </p:set>
                                    <p:animEffect transition="in" filter="blinds(horizontal)">
                                      <p:cBhvr>
                                        <p:cTn id="13" dur="500"/>
                                        <p:tgtEl>
                                          <p:spTgt spid="66564"/>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66566"/>
                                        </p:tgtEl>
                                        <p:attrNameLst>
                                          <p:attrName>style.visibility</p:attrName>
                                        </p:attrNameLst>
                                      </p:cBhvr>
                                      <p:to>
                                        <p:strVal val="visible"/>
                                      </p:to>
                                    </p:set>
                                    <p:anim calcmode="lin" valueType="num">
                                      <p:cBhvr additive="base">
                                        <p:cTn id="18" dur="500" fill="hold"/>
                                        <p:tgtEl>
                                          <p:spTgt spid="66566"/>
                                        </p:tgtEl>
                                        <p:attrNameLst>
                                          <p:attrName>ppt_x</p:attrName>
                                        </p:attrNameLst>
                                      </p:cBhvr>
                                      <p:tavLst>
                                        <p:tav tm="0">
                                          <p:val>
                                            <p:strVal val="1+#ppt_w/2"/>
                                          </p:val>
                                        </p:tav>
                                        <p:tav tm="100000">
                                          <p:val>
                                            <p:strVal val="#ppt_x"/>
                                          </p:val>
                                        </p:tav>
                                      </p:tavLst>
                                    </p:anim>
                                    <p:anim calcmode="lin" valueType="num">
                                      <p:cBhvr additive="base">
                                        <p:cTn id="19" dur="500" fill="hold"/>
                                        <p:tgtEl>
                                          <p:spTgt spid="66566"/>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66567"/>
                                        </p:tgtEl>
                                        <p:attrNameLst>
                                          <p:attrName>style.visibility</p:attrName>
                                        </p:attrNameLst>
                                      </p:cBhvr>
                                      <p:to>
                                        <p:strVal val="visible"/>
                                      </p:to>
                                    </p:set>
                                    <p:animEffect transition="in" filter="checkerboard(across)">
                                      <p:cBhvr>
                                        <p:cTn id="24" dur="500"/>
                                        <p:tgtEl>
                                          <p:spTgt spid="66567"/>
                                        </p:tgtEl>
                                      </p:cBhvr>
                                    </p:animEffect>
                                  </p:childTnLst>
                                </p:cTn>
                              </p:par>
                            </p:childTnLst>
                          </p:cTn>
                        </p:par>
                        <p:par>
                          <p:cTn id="25" fill="hold" nodeType="afterGroup">
                            <p:stCondLst>
                              <p:cond delay="500"/>
                            </p:stCondLst>
                            <p:childTnLst>
                              <p:par>
                                <p:cTn id="26" presetID="42" presetClass="entr" presetSubtype="0"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p:bldP spid="66564" grpId="0"/>
      <p:bldP spid="66566" grpId="0"/>
      <p:bldP spid="66567"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内容占位符 10"/>
          <p:cNvPicPr>
            <a:picLocks noGrp="1" noChangeAspect="1"/>
          </p:cNvPicPr>
          <p:nvPr>
            <p:ph idx="1"/>
          </p:nvPr>
        </p:nvPicPr>
        <p:blipFill>
          <a:blip r:embed="rId2">
            <a:clrChange>
              <a:clrFrom>
                <a:srgbClr val="F5F2EC"/>
              </a:clrFrom>
              <a:clrTo>
                <a:srgbClr val="F5F2EC">
                  <a:alpha val="0"/>
                </a:srgbClr>
              </a:clrTo>
            </a:clrChange>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a:xfrm>
            <a:off x="10123806" y="5793741"/>
            <a:ext cx="1855471" cy="920115"/>
          </a:xfrm>
          <a:prstGeom prst="rect">
            <a:avLst/>
          </a:prstGeom>
        </p:spPr>
      </p:pic>
      <p:sp>
        <p:nvSpPr>
          <p:cNvPr id="2" name="标题 1"/>
          <p:cNvSpPr>
            <a:spLocks noGrp="1"/>
          </p:cNvSpPr>
          <p:nvPr>
            <p:ph type="title"/>
          </p:nvPr>
        </p:nvSpPr>
        <p:spPr>
          <a:xfrm>
            <a:off x="322581" y="525145"/>
            <a:ext cx="11263207" cy="5351780"/>
          </a:xfrm>
        </p:spPr>
        <p:txBody>
          <a:bodyPr>
            <a:noAutofit/>
          </a:bodyPr>
          <a:lstStyle/>
          <a:p>
            <a:r>
              <a:rPr lang="zh-CN" altLang="en-US" smtClean="0"/>
              <a:t>课堂练习</a:t>
            </a:r>
            <a:br>
              <a:rPr lang="zh-CN" altLang="en-US" smtClean="0"/>
            </a:br>
            <a:r>
              <a:rPr lang="zh-CN" altLang="en-US" smtClean="0"/>
              <a:t>阅读下面的材料根据要求写作。(60分)</a:t>
            </a:r>
            <a:br>
              <a:rPr lang="zh-CN" altLang="en-US" smtClean="0"/>
            </a:br>
            <a:r>
              <a:rPr lang="zh-CN" altLang="en-US" smtClean="0"/>
              <a:t>      棋虽小，方寸之间，却蕴含无穷智慧。围棋、弈者持黑白二色圆形棋子在方形棋盘上对弈，棋子地位平等，双方以围地更多为目标，棋盘上往往出现你中有我、我中有你的局面。象棋，开局方隔阵对垒，棋子分为不同角色，行棋时有各自的规则，棋手排兵布阵展开攻防。跳棋，棋盘为六角型，可多人共同参与，棋子功能相同，行棋时棋子可彼此借力，相互搭桥铺路，力求己方棋子率先全部到达终点。</a:t>
            </a:r>
            <a:br>
              <a:rPr lang="zh-CN" altLang="en-US" smtClean="0"/>
            </a:br>
            <a:r>
              <a:rPr lang="zh-CN" altLang="en-US" smtClean="0"/>
              <a:t>      以上材料具有启示意义，请结合材料内容写一篇文章，体现你作为新时代青年的感悟与思考。</a:t>
            </a:r>
            <a:br>
              <a:rPr lang="zh-CN" altLang="en-US" smtClean="0"/>
            </a:br>
            <a:r>
              <a:rPr lang="zh-CN" altLang="en-US" smtClean="0"/>
              <a:t>要求：选准角度，确定立意，明确问题，自拟标题：不要套作，不得抄袭，不得泄露个人信息，不少于800字</a:t>
            </a:r>
            <a:br>
              <a:rPr lang="zh-CN" altLang="en-US" smtClean="0"/>
            </a:br>
            <a:r>
              <a:rPr lang="zh-CN" altLang="en-US" smtClean="0">
                <a:solidFill>
                  <a:srgbClr val="FF0000"/>
                </a:solidFill>
              </a:rPr>
              <a:t>片段练习：</a:t>
            </a:r>
            <a:br>
              <a:rPr lang="zh-CN" altLang="en-US" smtClean="0">
                <a:solidFill>
                  <a:srgbClr val="FF0000"/>
                </a:solidFill>
              </a:rPr>
            </a:br>
            <a:r>
              <a:rPr lang="zh-CN" altLang="en-US" smtClean="0">
                <a:solidFill>
                  <a:srgbClr val="FF0000"/>
                </a:solidFill>
              </a:rPr>
              <a:t>以“平等相处，相互依存”为分论点，综合运用所学的方法，写一论述语段，250字左右。</a:t>
            </a:r>
            <a:br>
              <a:rPr lang="zh-CN" altLang="en-US" smtClean="0">
                <a:solidFill>
                  <a:srgbClr val="FF0000"/>
                </a:solidFill>
              </a:rPr>
            </a:br>
            <a:endParaRPr lang="zh-CN" altLang="en-US">
              <a:latin typeface="方正粗黑宋简体" panose="02000000000000000000" charset="-122"/>
              <a:ea typeface="方正粗黑宋简体" panose="02000000000000000000" charset="-122"/>
              <a:cs typeface="方正粗黑宋简体" panose="02000000000000000000" charset="-122"/>
              <a:sym typeface="+mn-ea"/>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4"/>
          <p:cNvGrpSpPr/>
          <p:nvPr/>
        </p:nvGrpSpPr>
        <p:grpSpPr>
          <a:xfrm>
            <a:off x="4952749" y="107029"/>
            <a:ext cx="2417233" cy="689949"/>
            <a:chOff x="4952742" y="107022"/>
            <a:chExt cx="2417233" cy="689949"/>
          </a:xfrm>
        </p:grpSpPr>
        <p:cxnSp>
          <p:nvCxnSpPr>
            <p:cNvPr id="7" name="直接连接符 6"/>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4993484" y="107022"/>
              <a:ext cx="2376491" cy="689949"/>
            </a:xfrm>
            <a:prstGeom prst="rect">
              <a:avLst/>
            </a:prstGeom>
          </p:spPr>
        </p:pic>
      </p:grpSp>
      <p:pic>
        <p:nvPicPr>
          <p:cNvPr id="19" name="图片 18"/>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8285605" y="2924944"/>
            <a:ext cx="3906395" cy="2828572"/>
          </a:xfrm>
          <a:prstGeom prst="rect">
            <a:avLst/>
          </a:prstGeom>
        </p:spPr>
      </p:pic>
      <p:sp>
        <p:nvSpPr>
          <p:cNvPr id="9" name="矩形 8"/>
          <p:cNvSpPr/>
          <p:nvPr/>
        </p:nvSpPr>
        <p:spPr>
          <a:xfrm>
            <a:off x="361706" y="1665027"/>
            <a:ext cx="8290975" cy="3785652"/>
          </a:xfrm>
          <a:prstGeom prst="rect">
            <a:avLst/>
          </a:prstGeom>
        </p:spPr>
        <p:txBody>
          <a:bodyPr wrap="square">
            <a:spAutoFit/>
          </a:bodyPr>
          <a:lstStyle/>
          <a:p>
            <a:pPr algn="just" defTabSz="1171575">
              <a:lnSpc>
                <a:spcPct val="150000"/>
              </a:lnSpc>
            </a:pPr>
            <a:r>
              <a:rPr lang="en-US" altLang="zh-CN" sz="3200" smtClean="0">
                <a:solidFill>
                  <a:srgbClr val="0000FF"/>
                </a:solidFill>
                <a:ea typeface="楷体_GB2312" pitchFamily="49" charset="-122"/>
              </a:rPr>
              <a:t>【</a:t>
            </a:r>
            <a:r>
              <a:rPr lang="zh-CN" altLang="en-US" sz="3200" smtClean="0">
                <a:solidFill>
                  <a:srgbClr val="0000FF"/>
                </a:solidFill>
                <a:ea typeface="楷体_GB2312" pitchFamily="49" charset="-122"/>
              </a:rPr>
              <a:t>总结</a:t>
            </a:r>
            <a:r>
              <a:rPr lang="en-US" altLang="zh-CN" sz="3200" smtClean="0">
                <a:solidFill>
                  <a:srgbClr val="0000FF"/>
                </a:solidFill>
                <a:ea typeface="楷体_GB2312" pitchFamily="49" charset="-122"/>
              </a:rPr>
              <a:t>】</a:t>
            </a:r>
            <a:r>
              <a:rPr lang="zh-CN" altLang="en-US" sz="3200" smtClean="0">
                <a:solidFill>
                  <a:srgbClr val="FF0000"/>
                </a:solidFill>
                <a:ea typeface="楷体_GB2312" pitchFamily="49" charset="-122"/>
              </a:rPr>
              <a:t>我们在学习的过程中应该把知识点串联起来，就意象这个对象而言，我们平时注意的方向只是在解题过程中有所重视，而忽略了对他的运用，特别是在学生的作文中，当我们的语言匮乏时，这不失为一条捷径。</a:t>
            </a:r>
            <a:endParaRPr lang="zh-CN" altLang="zh-CN" sz="3200">
              <a:solidFill>
                <a:srgbClr val="FF0000"/>
              </a:solidFill>
            </a:endParaRPr>
          </a:p>
        </p:txBody>
      </p:sp>
      <p:pic>
        <p:nvPicPr>
          <p:cNvPr id="20" name="New picture"/>
          <p:cNvPicPr/>
          <p:nvPr/>
        </p:nvPicPr>
        <p:blipFill>
          <a:blip r:embed="rId5"/>
          <a:stretch>
            <a:fillRect/>
          </a:stretch>
        </p:blipFill>
        <p:spPr>
          <a:xfrm>
            <a:off x="12357100" y="10210800"/>
            <a:ext cx="355600" cy="266700"/>
          </a:xfrm>
          <a:prstGeom prst="cube">
            <a:avLst/>
          </a:prstGeom>
        </p:spPr>
      </p:pic>
    </p:spTree>
    <p:extLst>
      <p:ext uri="{BB962C8B-B14F-4D97-AF65-F5344CB8AC3E}">
        <p14:creationId xmlns="" xmlns:p14="http://schemas.microsoft.com/office/powerpoint/2010/main" val="3484205012"/>
      </p:ext>
    </p:extLst>
  </p:cSld>
  <p:clrMapOvr>
    <a:masterClrMapping/>
  </p:clrMapOvr>
  <p:transition advClick="0" advTm="1000"/>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1501254" y="1091822"/>
            <a:ext cx="10290412" cy="584775"/>
          </a:xfrm>
          <a:prstGeom prst="rect">
            <a:avLst/>
          </a:prstGeom>
          <a:noFill/>
        </p:spPr>
        <p:txBody>
          <a:bodyPr wrap="square" rtlCol="0" anchor="t">
            <a:spAutoFit/>
          </a:bodyPr>
          <a:lstStyle/>
          <a:p>
            <a:r>
              <a:rPr lang="zh-CN" altLang="en-US" sz="3200" smtClean="0">
                <a:latin typeface="KaiTi" panose="02010609060101010101" pitchFamily="49" charset="-122"/>
                <a:ea typeface="KaiTi" panose="02010609060101010101" pitchFamily="49" charset="-122"/>
              </a:rPr>
              <a:t>诗歌的意象内涵和主体：</a:t>
            </a:r>
            <a:endParaRPr lang="zh-CN" altLang="zh-CN" sz="3200" smtClean="0">
              <a:latin typeface="KaiTi" panose="02010609060101010101" pitchFamily="49" charset="-122"/>
              <a:ea typeface="KaiTi" panose="02010609060101010101" pitchFamily="49" charset="-122"/>
            </a:endParaRPr>
          </a:p>
        </p:txBody>
      </p:sp>
      <p:pic>
        <p:nvPicPr>
          <p:cNvPr id="4" name="图片 5"/>
          <p:cNvPicPr>
            <a:picLocks noChangeAspect="1" noChangeArrowheads="1"/>
          </p:cNvPicPr>
          <p:nvPr/>
        </p:nvPicPr>
        <p:blipFill>
          <a:blip r:embed="rId3"/>
          <a:stretch>
            <a:fillRect/>
          </a:stretch>
        </p:blipFill>
        <p:spPr bwMode="auto">
          <a:xfrm>
            <a:off x="33338" y="-1588"/>
            <a:ext cx="650875" cy="652463"/>
          </a:xfrm>
          <a:prstGeom prst="rect">
            <a:avLst/>
          </a:prstGeom>
          <a:noFill/>
          <a:ln w="9525">
            <a:noFill/>
            <a:miter lim="800000"/>
          </a:ln>
        </p:spPr>
      </p:pic>
      <p:pic>
        <p:nvPicPr>
          <p:cNvPr id="7" name="22fywxkc77.jpg" descr="id:2147520477;FounderCES"/>
          <p:cNvPicPr>
            <a:picLocks noChangeAspect="1" noChangeArrowheads="1"/>
          </p:cNvPicPr>
          <p:nvPr/>
        </p:nvPicPr>
        <p:blipFill>
          <a:blip r:embed="rId4"/>
          <a:stretch>
            <a:fillRect/>
          </a:stretch>
        </p:blipFill>
        <p:spPr bwMode="auto">
          <a:xfrm>
            <a:off x="1392070" y="1815153"/>
            <a:ext cx="10222173" cy="3357348"/>
          </a:xfrm>
          <a:prstGeom prst="rect">
            <a:avLst/>
          </a:prstGeom>
          <a:noFill/>
          <a:ln w="9525">
            <a:noFill/>
            <a:miter lim="800000"/>
          </a:ln>
        </p:spPr>
      </p:pic>
    </p:spTree>
    <p:custDataLst>
      <p:tags r:id="rId5"/>
    </p:custDataLst>
    <p:extLst>
      <p:ext uri="{BB962C8B-B14F-4D97-AF65-F5344CB8AC3E}">
        <p14:creationId xmlns="" xmlns:p14="http://schemas.microsoft.com/office/powerpoint/2010/main" val="1055581595"/>
      </p:ext>
    </p:ext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5"/>
          <p:cNvPicPr>
            <a:picLocks noChangeAspect="1" noChangeArrowheads="1"/>
          </p:cNvPicPr>
          <p:nvPr/>
        </p:nvPicPr>
        <p:blipFill>
          <a:blip r:embed="rId3"/>
          <a:stretch>
            <a:fillRect/>
          </a:stretch>
        </p:blipFill>
        <p:spPr bwMode="auto">
          <a:xfrm>
            <a:off x="33338" y="25708"/>
            <a:ext cx="650875" cy="652463"/>
          </a:xfrm>
          <a:prstGeom prst="rect">
            <a:avLst/>
          </a:prstGeom>
          <a:noFill/>
          <a:ln w="9525">
            <a:noFill/>
            <a:miter lim="800000"/>
          </a:ln>
        </p:spPr>
      </p:pic>
      <p:grpSp>
        <p:nvGrpSpPr>
          <p:cNvPr id="2" name="组合 8">
            <a:extLst>
              <a:ext uri="{FF2B5EF4-FFF2-40B4-BE49-F238E27FC236}">
                <a16:creationId xmlns:a16="http://schemas.microsoft.com/office/drawing/2014/main" xmlns="" id="{8FEE94D7-1A2F-504E-9205-4AC8194C4392}"/>
              </a:ext>
            </a:extLst>
          </p:cNvPr>
          <p:cNvGrpSpPr/>
          <p:nvPr/>
        </p:nvGrpSpPr>
        <p:grpSpPr>
          <a:xfrm>
            <a:off x="662258" y="797889"/>
            <a:ext cx="2086326" cy="1032933"/>
            <a:chOff x="7119922" y="1303867"/>
            <a:chExt cx="3412611" cy="1032933"/>
          </a:xfrm>
        </p:grpSpPr>
        <p:grpSp>
          <p:nvGrpSpPr>
            <p:cNvPr id="3" name="组合 9"/>
            <p:cNvGrpSpPr/>
            <p:nvPr/>
          </p:nvGrpSpPr>
          <p:grpSpPr>
            <a:xfrm>
              <a:off x="7119922" y="1303867"/>
              <a:ext cx="3412611" cy="1032933"/>
              <a:chOff x="8832" y="1042"/>
              <a:chExt cx="4535" cy="5963"/>
            </a:xfrm>
          </p:grpSpPr>
          <p:sp>
            <p:nvSpPr>
              <p:cNvPr id="12" name="矩形 11"/>
              <p:cNvSpPr/>
              <p:nvPr/>
            </p:nvSpPr>
            <p:spPr>
              <a:xfrm>
                <a:off x="8832" y="1042"/>
                <a:ext cx="4535" cy="5963"/>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3" name="等腰三角形 12"/>
              <p:cNvSpPr/>
              <p:nvPr/>
            </p:nvSpPr>
            <p:spPr>
              <a:xfrm rot="5400000">
                <a:off x="8832" y="1889"/>
                <a:ext cx="510" cy="510"/>
              </a:xfrm>
              <a:prstGeom prst="triangle">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sym typeface="+mn-lt"/>
                </a:endParaRPr>
              </a:p>
            </p:txBody>
          </p:sp>
        </p:grpSp>
        <p:sp>
          <p:nvSpPr>
            <p:cNvPr id="11" name="文本框 9"/>
            <p:cNvSpPr txBox="1"/>
            <p:nvPr/>
          </p:nvSpPr>
          <p:spPr>
            <a:xfrm>
              <a:off x="7602221" y="1587500"/>
              <a:ext cx="2782849" cy="523220"/>
            </a:xfrm>
            <a:prstGeom prst="rect">
              <a:avLst/>
            </a:prstGeom>
            <a:noFill/>
          </p:spPr>
          <p:txBody>
            <a:bodyPr wrap="square" rtlCol="0">
              <a:spAutoFit/>
            </a:bodyPr>
            <a:lstStyle/>
            <a:p>
              <a:r>
                <a:rPr lang="zh-CN" altLang="en-US" sz="2800" b="1" smtClean="0">
                  <a:solidFill>
                    <a:srgbClr val="FF0000"/>
                  </a:solidFill>
                  <a:latin typeface="Microsoft YaHei" panose="020b0503020204020204" pitchFamily="34" charset="-122"/>
                  <a:ea typeface="Microsoft YaHei" panose="020b0503020204020204" pitchFamily="34" charset="-122"/>
                  <a:cs typeface="+mn-ea"/>
                  <a:sym typeface="+mn-lt"/>
                </a:rPr>
                <a:t>直击高考</a:t>
              </a:r>
              <a:endParaRPr lang="en-US" altLang="zh-CN" sz="2800" b="1">
                <a:solidFill>
                  <a:srgbClr val="FF0000"/>
                </a:solidFill>
                <a:latin typeface="Microsoft YaHei" panose="020b0503020204020204" pitchFamily="34" charset="-122"/>
                <a:ea typeface="Microsoft YaHei" panose="020b0503020204020204" pitchFamily="34" charset="-122"/>
                <a:cs typeface="+mn-ea"/>
                <a:sym typeface="+mn-lt"/>
              </a:endParaRPr>
            </a:p>
          </p:txBody>
        </p:sp>
      </p:grpSp>
      <p:sp>
        <p:nvSpPr>
          <p:cNvPr id="14" name="文本框 3">
            <a:extLst>
              <a:ext uri="{FF2B5EF4-FFF2-40B4-BE49-F238E27FC236}">
                <a16:creationId xmlns:a16="http://schemas.microsoft.com/office/drawing/2014/main" xmlns="" id="{627BAB53-56D0-2D41-8236-7B9B94CC2751}"/>
              </a:ext>
            </a:extLst>
          </p:cNvPr>
          <p:cNvSpPr txBox="1"/>
          <p:nvPr/>
        </p:nvSpPr>
        <p:spPr>
          <a:xfrm>
            <a:off x="1028163" y="1856096"/>
            <a:ext cx="10382520" cy="3970318"/>
          </a:xfrm>
          <a:prstGeom prst="rect">
            <a:avLst/>
          </a:prstGeom>
          <a:noFill/>
        </p:spPr>
        <p:txBody>
          <a:bodyPr wrap="square" rtlCol="0">
            <a:spAutoFit/>
          </a:bodyPr>
          <a:lstStyle/>
          <a:p>
            <a:pPr algn="just" defTabSz="1171575"/>
            <a:r>
              <a:rPr lang="zh-CN" altLang="en-US" sz="2800" smtClean="0">
                <a:solidFill>
                  <a:srgbClr val="000000"/>
                </a:solidFill>
              </a:rPr>
              <a:t>阅读下面这首宋诗</a:t>
            </a:r>
            <a:r>
              <a:rPr lang="en-US" altLang="zh-CN" sz="2800" smtClean="0">
                <a:solidFill>
                  <a:srgbClr val="000000"/>
                </a:solidFill>
              </a:rPr>
              <a:t>,</a:t>
            </a:r>
            <a:r>
              <a:rPr lang="zh-CN" altLang="en-US" sz="2800" smtClean="0">
                <a:solidFill>
                  <a:srgbClr val="000000"/>
                </a:solidFill>
              </a:rPr>
              <a:t>完成后面的问题。</a:t>
            </a:r>
          </a:p>
          <a:p>
            <a:pPr algn="ctr" defTabSz="1171575"/>
            <a:r>
              <a:rPr lang="zh-CN" altLang="en-US" sz="2800" smtClean="0">
                <a:solidFill>
                  <a:srgbClr val="000000"/>
                </a:solidFill>
              </a:rPr>
              <a:t>苦　　笋</a:t>
            </a:r>
          </a:p>
          <a:p>
            <a:pPr algn="ctr" defTabSz="1171575"/>
            <a:r>
              <a:rPr lang="zh-CN" altLang="en-US" sz="2800" smtClean="0">
                <a:solidFill>
                  <a:srgbClr val="000000"/>
                </a:solidFill>
              </a:rPr>
              <a:t>陆　游</a:t>
            </a:r>
          </a:p>
          <a:p>
            <a:pPr algn="ctr" defTabSz="1171575"/>
            <a:r>
              <a:rPr lang="zh-CN" altLang="en-US" sz="2800" smtClean="0">
                <a:solidFill>
                  <a:srgbClr val="000000"/>
                </a:solidFill>
              </a:rPr>
              <a:t>藜藿</a:t>
            </a:r>
            <a:r>
              <a:rPr lang="zh-CN" altLang="en-US" sz="2800" baseline="30000" smtClean="0">
                <a:solidFill>
                  <a:srgbClr val="000000"/>
                </a:solidFill>
              </a:rPr>
              <a:t>①</a:t>
            </a:r>
            <a:r>
              <a:rPr lang="zh-CN" altLang="en-US" sz="2800" smtClean="0">
                <a:solidFill>
                  <a:srgbClr val="000000"/>
                </a:solidFill>
              </a:rPr>
              <a:t>盘中忽眼明</a:t>
            </a:r>
            <a:r>
              <a:rPr lang="en-US" altLang="zh-CN" sz="2800" smtClean="0">
                <a:solidFill>
                  <a:srgbClr val="000000"/>
                </a:solidFill>
              </a:rPr>
              <a:t>,</a:t>
            </a:r>
            <a:r>
              <a:rPr lang="zh-CN" altLang="en-US" sz="2800" smtClean="0">
                <a:solidFill>
                  <a:srgbClr val="000000"/>
                </a:solidFill>
              </a:rPr>
              <a:t>骈头脱襁白玉婴。</a:t>
            </a:r>
          </a:p>
          <a:p>
            <a:pPr algn="ctr" defTabSz="1171575"/>
            <a:r>
              <a:rPr lang="zh-CN" altLang="en-US" sz="2800" smtClean="0">
                <a:solidFill>
                  <a:srgbClr val="000000"/>
                </a:solidFill>
              </a:rPr>
              <a:t>极知耿介种性别</a:t>
            </a:r>
            <a:r>
              <a:rPr lang="en-US" altLang="zh-CN" sz="2800" smtClean="0">
                <a:solidFill>
                  <a:srgbClr val="000000"/>
                </a:solidFill>
              </a:rPr>
              <a:t>,</a:t>
            </a:r>
            <a:r>
              <a:rPr lang="zh-CN" altLang="en-US" sz="2800" smtClean="0">
                <a:solidFill>
                  <a:srgbClr val="000000"/>
                </a:solidFill>
              </a:rPr>
              <a:t>苦节乃与生俱生。</a:t>
            </a:r>
          </a:p>
          <a:p>
            <a:pPr algn="ctr" defTabSz="1171575"/>
            <a:r>
              <a:rPr lang="zh-CN" altLang="en-US" sz="2800" smtClean="0">
                <a:solidFill>
                  <a:srgbClr val="000000"/>
                </a:solidFill>
              </a:rPr>
              <a:t>我见魏征殊媚妩</a:t>
            </a:r>
            <a:r>
              <a:rPr lang="zh-CN" altLang="en-US" sz="2800" baseline="30000" smtClean="0">
                <a:solidFill>
                  <a:srgbClr val="000000"/>
                </a:solidFill>
              </a:rPr>
              <a:t>②</a:t>
            </a:r>
            <a:r>
              <a:rPr lang="en-US" altLang="zh-CN" sz="2800" smtClean="0">
                <a:solidFill>
                  <a:srgbClr val="000000"/>
                </a:solidFill>
              </a:rPr>
              <a:t>,</a:t>
            </a:r>
            <a:r>
              <a:rPr lang="zh-CN" altLang="en-US" sz="2800" smtClean="0">
                <a:solidFill>
                  <a:srgbClr val="000000"/>
                </a:solidFill>
              </a:rPr>
              <a:t>约束儿童勿多取。</a:t>
            </a:r>
          </a:p>
          <a:p>
            <a:pPr algn="ctr" defTabSz="1171575"/>
            <a:r>
              <a:rPr lang="zh-CN" altLang="en-US" sz="2800" smtClean="0">
                <a:solidFill>
                  <a:srgbClr val="000000"/>
                </a:solidFill>
              </a:rPr>
              <a:t>人才自古要养成</a:t>
            </a:r>
            <a:r>
              <a:rPr lang="en-US" altLang="zh-CN" sz="2800" smtClean="0">
                <a:solidFill>
                  <a:srgbClr val="000000"/>
                </a:solidFill>
              </a:rPr>
              <a:t>,</a:t>
            </a:r>
            <a:r>
              <a:rPr lang="zh-CN" altLang="en-US" sz="2800" smtClean="0">
                <a:solidFill>
                  <a:srgbClr val="000000"/>
                </a:solidFill>
              </a:rPr>
              <a:t>放使干霄战风雨。</a:t>
            </a:r>
            <a:endParaRPr lang="en-US" altLang="zh-CN" sz="2800" smtClean="0">
              <a:solidFill>
                <a:srgbClr val="000000"/>
              </a:solidFill>
            </a:endParaRPr>
          </a:p>
          <a:p>
            <a:pPr defTabSz="1171575"/>
            <a:r>
              <a:rPr lang="en-US" altLang="zh-CN" sz="2800" smtClean="0">
                <a:solidFill>
                  <a:srgbClr val="0000FF"/>
                </a:solidFill>
              </a:rPr>
              <a:t>【</a:t>
            </a:r>
            <a:r>
              <a:rPr lang="zh-CN" altLang="en-US" sz="2800" smtClean="0">
                <a:solidFill>
                  <a:srgbClr val="0000FF"/>
                </a:solidFill>
              </a:rPr>
              <a:t>注</a:t>
            </a:r>
            <a:r>
              <a:rPr lang="en-US" altLang="zh-CN" sz="2800" smtClean="0">
                <a:solidFill>
                  <a:srgbClr val="0000FF"/>
                </a:solidFill>
              </a:rPr>
              <a:t>】</a:t>
            </a:r>
            <a:r>
              <a:rPr lang="en-US" altLang="zh-CN" sz="2800" smtClean="0">
                <a:solidFill>
                  <a:srgbClr val="000000"/>
                </a:solidFill>
              </a:rPr>
              <a:t>①</a:t>
            </a:r>
            <a:r>
              <a:rPr lang="zh-CN" altLang="en-US" sz="2800" smtClean="0">
                <a:solidFill>
                  <a:srgbClr val="000000"/>
                </a:solidFill>
              </a:rPr>
              <a:t>藜藿</a:t>
            </a:r>
            <a:r>
              <a:rPr lang="en-US" altLang="zh-CN" sz="2800" smtClean="0">
                <a:solidFill>
                  <a:srgbClr val="000000"/>
                </a:solidFill>
              </a:rPr>
              <a:t>:</a:t>
            </a:r>
            <a:r>
              <a:rPr lang="zh-CN" altLang="en-US" sz="2800" smtClean="0">
                <a:solidFill>
                  <a:srgbClr val="000000"/>
                </a:solidFill>
              </a:rPr>
              <a:t>藜和藿</a:t>
            </a:r>
            <a:r>
              <a:rPr lang="en-US" altLang="zh-CN" sz="2800" smtClean="0">
                <a:solidFill>
                  <a:srgbClr val="000000"/>
                </a:solidFill>
              </a:rPr>
              <a:t>,</a:t>
            </a:r>
            <a:r>
              <a:rPr lang="zh-CN" altLang="en-US" sz="2800" smtClean="0">
                <a:solidFill>
                  <a:srgbClr val="000000"/>
                </a:solidFill>
              </a:rPr>
              <a:t>泛指粗劣的饭菜。②唐太宗曾说</a:t>
            </a:r>
            <a:r>
              <a:rPr lang="en-US" altLang="zh-CN" sz="2800" smtClean="0">
                <a:solidFill>
                  <a:srgbClr val="000000"/>
                </a:solidFill>
              </a:rPr>
              <a:t>,</a:t>
            </a:r>
            <a:r>
              <a:rPr lang="zh-CN" altLang="en-US" sz="2800" smtClean="0">
                <a:solidFill>
                  <a:srgbClr val="000000"/>
                </a:solidFill>
              </a:rPr>
              <a:t>别人认为魏征言行无礼</a:t>
            </a:r>
            <a:r>
              <a:rPr lang="en-US" altLang="zh-CN" sz="2800" smtClean="0">
                <a:solidFill>
                  <a:srgbClr val="000000"/>
                </a:solidFill>
              </a:rPr>
              <a:t>,</a:t>
            </a:r>
            <a:r>
              <a:rPr lang="zh-CN" altLang="en-US" sz="2800" smtClean="0">
                <a:solidFill>
                  <a:srgbClr val="000000"/>
                </a:solidFill>
              </a:rPr>
              <a:t>我却觉得他很妩媚。</a:t>
            </a:r>
            <a:endParaRPr lang="zh-CN" altLang="en-US" sz="2800">
              <a:solidFill>
                <a:srgbClr val="000000"/>
              </a:solidFill>
            </a:endParaRPr>
          </a:p>
        </p:txBody>
      </p:sp>
    </p:spTree>
    <p:extLst>
      <p:ext uri="{BB962C8B-B14F-4D97-AF65-F5344CB8AC3E}">
        <p14:creationId xmlns="" xmlns:p14="http://schemas.microsoft.com/office/powerpoint/2010/main" val="23635359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diamond(in)">
                                      <p:cBhvr>
                                        <p:cTn id="1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4"/>
          <p:cNvGrpSpPr/>
          <p:nvPr/>
        </p:nvGrpSpPr>
        <p:grpSpPr>
          <a:xfrm>
            <a:off x="4952749" y="107029"/>
            <a:ext cx="2417233" cy="689949"/>
            <a:chOff x="4952742" y="107022"/>
            <a:chExt cx="2417233" cy="689949"/>
          </a:xfrm>
        </p:grpSpPr>
        <p:cxnSp>
          <p:nvCxnSpPr>
            <p:cNvPr id="7" name="直接连接符 6"/>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4993484" y="107022"/>
              <a:ext cx="2376491" cy="689949"/>
            </a:xfrm>
            <a:prstGeom prst="rect">
              <a:avLst/>
            </a:prstGeom>
          </p:spPr>
        </p:pic>
      </p:grpSp>
      <p:pic>
        <p:nvPicPr>
          <p:cNvPr id="19" name="图片 18"/>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8285605" y="2924944"/>
            <a:ext cx="3906395" cy="2828572"/>
          </a:xfrm>
          <a:prstGeom prst="rect">
            <a:avLst/>
          </a:prstGeom>
        </p:spPr>
      </p:pic>
      <p:sp>
        <p:nvSpPr>
          <p:cNvPr id="9" name="矩形 8"/>
          <p:cNvSpPr/>
          <p:nvPr/>
        </p:nvSpPr>
        <p:spPr>
          <a:xfrm>
            <a:off x="361706" y="1665027"/>
            <a:ext cx="9300910" cy="4031873"/>
          </a:xfrm>
          <a:prstGeom prst="rect">
            <a:avLst/>
          </a:prstGeom>
        </p:spPr>
        <p:txBody>
          <a:bodyPr wrap="square">
            <a:spAutoFit/>
          </a:bodyPr>
          <a:lstStyle/>
          <a:p>
            <a:pPr algn="just" defTabSz="1171575"/>
            <a:r>
              <a:rPr lang="en-US" altLang="zh-CN" sz="3200" smtClean="0">
                <a:solidFill>
                  <a:srgbClr val="0000FF"/>
                </a:solidFill>
                <a:ea typeface="楷体_GB2312" pitchFamily="49" charset="-122"/>
              </a:rPr>
              <a:t>【</a:t>
            </a:r>
            <a:r>
              <a:rPr lang="zh-CN" altLang="en-US" sz="3200" smtClean="0">
                <a:solidFill>
                  <a:srgbClr val="0000FF"/>
                </a:solidFill>
                <a:ea typeface="楷体_GB2312" pitchFamily="49" charset="-122"/>
              </a:rPr>
              <a:t>解析</a:t>
            </a:r>
            <a:r>
              <a:rPr lang="en-US" altLang="zh-CN" sz="3200" smtClean="0">
                <a:solidFill>
                  <a:srgbClr val="0000FF"/>
                </a:solidFill>
                <a:ea typeface="楷体_GB2312" pitchFamily="49" charset="-122"/>
              </a:rPr>
              <a:t>】</a:t>
            </a:r>
            <a:r>
              <a:rPr lang="zh-CN" altLang="en-US" sz="3200" smtClean="0">
                <a:solidFill>
                  <a:srgbClr val="000000"/>
                </a:solidFill>
                <a:ea typeface="楷体_GB2312" pitchFamily="49" charset="-122"/>
              </a:rPr>
              <a:t>这是一首托物抒怀诗</a:t>
            </a:r>
            <a:r>
              <a:rPr lang="en-US" altLang="zh-CN" sz="3200" smtClean="0">
                <a:solidFill>
                  <a:srgbClr val="000000"/>
                </a:solidFill>
                <a:ea typeface="楷体_GB2312" pitchFamily="49" charset="-122"/>
              </a:rPr>
              <a:t>,</a:t>
            </a:r>
            <a:r>
              <a:rPr lang="zh-CN" altLang="en-US" sz="3200" smtClean="0">
                <a:solidFill>
                  <a:srgbClr val="000000"/>
                </a:solidFill>
                <a:ea typeface="楷体_GB2312" pitchFamily="49" charset="-122"/>
              </a:rPr>
              <a:t>借歌咏苦笋告诉人们做人应高风亮节</a:t>
            </a:r>
            <a:r>
              <a:rPr lang="en-US" altLang="zh-CN" sz="3200" smtClean="0">
                <a:solidFill>
                  <a:srgbClr val="000000"/>
                </a:solidFill>
                <a:ea typeface="楷体_GB2312" pitchFamily="49" charset="-122"/>
              </a:rPr>
              <a:t>,</a:t>
            </a:r>
            <a:r>
              <a:rPr lang="zh-CN" altLang="en-US" sz="3200" smtClean="0">
                <a:solidFill>
                  <a:srgbClr val="000000"/>
                </a:solidFill>
                <a:ea typeface="楷体_GB2312" pitchFamily="49" charset="-122"/>
              </a:rPr>
              <a:t>刚正不阿。由物及人</a:t>
            </a:r>
            <a:r>
              <a:rPr lang="en-US" altLang="zh-CN" sz="3200" smtClean="0">
                <a:solidFill>
                  <a:srgbClr val="000000"/>
                </a:solidFill>
                <a:ea typeface="楷体_GB2312" pitchFamily="49" charset="-122"/>
              </a:rPr>
              <a:t>,</a:t>
            </a:r>
            <a:r>
              <a:rPr lang="zh-CN" altLang="en-US" sz="3200" smtClean="0">
                <a:solidFill>
                  <a:srgbClr val="000000"/>
                </a:solidFill>
                <a:ea typeface="楷体_GB2312" pitchFamily="49" charset="-122"/>
              </a:rPr>
              <a:t>找出苦笋、魏征二者的相似点进行分析</a:t>
            </a:r>
            <a:r>
              <a:rPr lang="en-US" altLang="zh-CN" sz="3200" smtClean="0">
                <a:solidFill>
                  <a:srgbClr val="000000"/>
                </a:solidFill>
                <a:ea typeface="楷体_GB2312" pitchFamily="49" charset="-122"/>
              </a:rPr>
              <a:t>,</a:t>
            </a:r>
            <a:r>
              <a:rPr lang="zh-CN" altLang="en-US" sz="3200" smtClean="0">
                <a:solidFill>
                  <a:srgbClr val="000000"/>
                </a:solidFill>
                <a:ea typeface="楷体_GB2312" pitchFamily="49" charset="-122"/>
              </a:rPr>
              <a:t>组织语言作答即可。如苦笋“苦节乃与生俱生”</a:t>
            </a:r>
            <a:r>
              <a:rPr lang="en-US" altLang="zh-CN" sz="3200" smtClean="0">
                <a:solidFill>
                  <a:srgbClr val="000000"/>
                </a:solidFill>
                <a:ea typeface="楷体_GB2312" pitchFamily="49" charset="-122"/>
              </a:rPr>
              <a:t>,</a:t>
            </a:r>
            <a:r>
              <a:rPr lang="zh-CN" altLang="en-US" sz="3200" smtClean="0">
                <a:solidFill>
                  <a:srgbClr val="000000"/>
                </a:solidFill>
                <a:ea typeface="楷体_GB2312" pitchFamily="49" charset="-122"/>
              </a:rPr>
              <a:t>口感苦涩</a:t>
            </a:r>
            <a:r>
              <a:rPr lang="en-US" altLang="zh-CN" sz="3200" smtClean="0">
                <a:solidFill>
                  <a:srgbClr val="000000"/>
                </a:solidFill>
                <a:ea typeface="楷体_GB2312" pitchFamily="49" charset="-122"/>
              </a:rPr>
              <a:t>,</a:t>
            </a:r>
            <a:r>
              <a:rPr lang="zh-CN" altLang="en-US" sz="3200" smtClean="0">
                <a:solidFill>
                  <a:srgbClr val="000000"/>
                </a:solidFill>
                <a:ea typeface="楷体_GB2312" pitchFamily="49" charset="-122"/>
              </a:rPr>
              <a:t>一些人不喜欢</a:t>
            </a:r>
            <a:r>
              <a:rPr lang="en-US" altLang="zh-CN" sz="3200" smtClean="0">
                <a:solidFill>
                  <a:srgbClr val="000000"/>
                </a:solidFill>
                <a:ea typeface="楷体_GB2312" pitchFamily="49" charset="-122"/>
              </a:rPr>
              <a:t>;</a:t>
            </a:r>
            <a:r>
              <a:rPr lang="zh-CN" altLang="en-US" sz="3200" smtClean="0">
                <a:solidFill>
                  <a:srgbClr val="000000"/>
                </a:solidFill>
                <a:ea typeface="楷体_GB2312" pitchFamily="49" charset="-122"/>
              </a:rPr>
              <a:t>魏征常常“犯颜直谏”</a:t>
            </a:r>
            <a:r>
              <a:rPr lang="en-US" altLang="zh-CN" sz="3200" smtClean="0">
                <a:solidFill>
                  <a:srgbClr val="000000"/>
                </a:solidFill>
                <a:ea typeface="楷体_GB2312" pitchFamily="49" charset="-122"/>
              </a:rPr>
              <a:t>,</a:t>
            </a:r>
            <a:r>
              <a:rPr lang="zh-CN" altLang="en-US" sz="3200" smtClean="0">
                <a:solidFill>
                  <a:srgbClr val="000000"/>
                </a:solidFill>
                <a:ea typeface="楷体_GB2312" pitchFamily="49" charset="-122"/>
              </a:rPr>
              <a:t>其言行常令人难以接受。“极知耿介种性别”意思是“知苦笋耿介的性格与别的品种不同”</a:t>
            </a:r>
            <a:r>
              <a:rPr lang="en-US" altLang="zh-CN" sz="3200" smtClean="0">
                <a:solidFill>
                  <a:srgbClr val="000000"/>
                </a:solidFill>
                <a:ea typeface="楷体_GB2312" pitchFamily="49" charset="-122"/>
              </a:rPr>
              <a:t>,</a:t>
            </a:r>
            <a:r>
              <a:rPr lang="zh-CN" altLang="en-US" sz="3200" smtClean="0">
                <a:solidFill>
                  <a:srgbClr val="FF0000"/>
                </a:solidFill>
                <a:ea typeface="楷体_GB2312" pitchFamily="49" charset="-122"/>
              </a:rPr>
              <a:t>苦笋象征耿介性格</a:t>
            </a:r>
            <a:r>
              <a:rPr lang="en-US" altLang="zh-CN" sz="3200" smtClean="0">
                <a:solidFill>
                  <a:srgbClr val="FF0000"/>
                </a:solidFill>
                <a:ea typeface="楷体_GB2312" pitchFamily="49" charset="-122"/>
              </a:rPr>
              <a:t>,</a:t>
            </a:r>
            <a:r>
              <a:rPr lang="zh-CN" altLang="en-US" sz="3200" smtClean="0">
                <a:solidFill>
                  <a:srgbClr val="FF0000"/>
                </a:solidFill>
                <a:ea typeface="楷体_GB2312" pitchFamily="49" charset="-122"/>
              </a:rPr>
              <a:t>魏征刚正不阿</a:t>
            </a:r>
            <a:r>
              <a:rPr lang="en-US" altLang="zh-CN" sz="3200" smtClean="0">
                <a:solidFill>
                  <a:srgbClr val="FF0000"/>
                </a:solidFill>
                <a:ea typeface="楷体_GB2312" pitchFamily="49" charset="-122"/>
              </a:rPr>
              <a:t>,</a:t>
            </a:r>
            <a:r>
              <a:rPr lang="zh-CN" altLang="en-US" sz="3200" smtClean="0">
                <a:solidFill>
                  <a:srgbClr val="FF0000"/>
                </a:solidFill>
                <a:ea typeface="楷体_GB2312" pitchFamily="49" charset="-122"/>
              </a:rPr>
              <a:t>二者相似。</a:t>
            </a:r>
            <a:endParaRPr lang="zh-CN" altLang="zh-CN" sz="3200">
              <a:solidFill>
                <a:srgbClr val="FF0000"/>
              </a:solidFill>
            </a:endParaRPr>
          </a:p>
        </p:txBody>
      </p:sp>
      <p:sp>
        <p:nvSpPr>
          <p:cNvPr id="10" name="矩形 9"/>
          <p:cNvSpPr/>
          <p:nvPr/>
        </p:nvSpPr>
        <p:spPr>
          <a:xfrm>
            <a:off x="573205" y="272955"/>
            <a:ext cx="10877267" cy="1200329"/>
          </a:xfrm>
          <a:prstGeom prst="rect">
            <a:avLst/>
          </a:prstGeom>
        </p:spPr>
        <p:txBody>
          <a:bodyPr wrap="square">
            <a:spAutoFit/>
          </a:bodyPr>
          <a:lstStyle/>
          <a:p>
            <a:r>
              <a:rPr lang="zh-CN" altLang="en-US" sz="3600" b="1" smtClean="0">
                <a:solidFill>
                  <a:srgbClr val="000000"/>
                </a:solidFill>
              </a:rPr>
              <a:t>思考：诗人由苦笋联想到了魏征</a:t>
            </a:r>
            <a:r>
              <a:rPr lang="en-US" altLang="zh-CN" sz="3600" b="1" smtClean="0">
                <a:solidFill>
                  <a:srgbClr val="000000"/>
                </a:solidFill>
              </a:rPr>
              <a:t>,</a:t>
            </a:r>
            <a:r>
              <a:rPr lang="zh-CN" altLang="en-US" sz="3600" b="1" smtClean="0">
                <a:solidFill>
                  <a:srgbClr val="000000"/>
                </a:solidFill>
              </a:rPr>
              <a:t>这二者有何相似之处</a:t>
            </a:r>
            <a:r>
              <a:rPr lang="en-US" altLang="zh-CN" sz="3600" b="1" smtClean="0">
                <a:solidFill>
                  <a:srgbClr val="000000"/>
                </a:solidFill>
              </a:rPr>
              <a:t>?</a:t>
            </a:r>
            <a:r>
              <a:rPr lang="zh-CN" altLang="en-US" sz="3600" b="1" smtClean="0">
                <a:solidFill>
                  <a:srgbClr val="000000"/>
                </a:solidFill>
              </a:rPr>
              <a:t>请简要分析。</a:t>
            </a:r>
            <a:r>
              <a:rPr lang="en-US" altLang="zh-CN" sz="3600" b="1" smtClean="0">
                <a:solidFill>
                  <a:srgbClr val="000000"/>
                </a:solidFill>
              </a:rPr>
              <a:t>(6</a:t>
            </a:r>
            <a:r>
              <a:rPr lang="zh-CN" altLang="en-US" sz="3600" b="1" smtClean="0">
                <a:solidFill>
                  <a:srgbClr val="000000"/>
                </a:solidFill>
              </a:rPr>
              <a:t>分</a:t>
            </a:r>
            <a:r>
              <a:rPr lang="en-US" altLang="zh-CN" sz="3600" b="1" smtClean="0">
                <a:solidFill>
                  <a:srgbClr val="000000"/>
                </a:solidFill>
              </a:rPr>
              <a:t>)</a:t>
            </a:r>
            <a:endParaRPr lang="zh-CN" altLang="zh-CN" sz="3600" b="1"/>
          </a:p>
        </p:txBody>
      </p:sp>
    </p:spTree>
    <p:extLst>
      <p:ext uri="{BB962C8B-B14F-4D97-AF65-F5344CB8AC3E}">
        <p14:creationId xmlns="" xmlns:p14="http://schemas.microsoft.com/office/powerpoint/2010/main" val="3484205012"/>
      </p:ext>
    </p:extLst>
  </p:cSld>
  <p:clrMapOvr>
    <a:masterClrMapping/>
  </p:clrMapOvr>
  <p:transition advClick="0" advTm="1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amond(in)">
                                      <p:cBhvr>
                                        <p:cTn id="1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4"/>
          <p:cNvGrpSpPr/>
          <p:nvPr/>
        </p:nvGrpSpPr>
        <p:grpSpPr>
          <a:xfrm>
            <a:off x="4952749" y="107029"/>
            <a:ext cx="2417233" cy="689949"/>
            <a:chOff x="4952742" y="107022"/>
            <a:chExt cx="2417233" cy="689949"/>
          </a:xfrm>
        </p:grpSpPr>
        <p:cxnSp>
          <p:nvCxnSpPr>
            <p:cNvPr id="7" name="直接连接符 6"/>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4993484" y="107022"/>
              <a:ext cx="2376491" cy="689949"/>
            </a:xfrm>
            <a:prstGeom prst="rect">
              <a:avLst/>
            </a:prstGeom>
          </p:spPr>
        </p:pic>
      </p:grpSp>
      <p:pic>
        <p:nvPicPr>
          <p:cNvPr id="19" name="图片 18"/>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8285605" y="2924944"/>
            <a:ext cx="3906395" cy="2828572"/>
          </a:xfrm>
          <a:prstGeom prst="rect">
            <a:avLst/>
          </a:prstGeom>
        </p:spPr>
      </p:pic>
      <p:sp>
        <p:nvSpPr>
          <p:cNvPr id="9" name="矩形 8"/>
          <p:cNvSpPr/>
          <p:nvPr/>
        </p:nvSpPr>
        <p:spPr>
          <a:xfrm>
            <a:off x="375353" y="300251"/>
            <a:ext cx="11320777" cy="1569660"/>
          </a:xfrm>
          <a:prstGeom prst="rect">
            <a:avLst/>
          </a:prstGeom>
        </p:spPr>
        <p:txBody>
          <a:bodyPr wrap="square">
            <a:spAutoFit/>
          </a:bodyPr>
          <a:lstStyle/>
          <a:p>
            <a:pPr algn="just" defTabSz="1171575"/>
            <a:r>
              <a:rPr lang="zh-CN" altLang="en-US" sz="3200" smtClean="0">
                <a:solidFill>
                  <a:srgbClr val="0000FF"/>
                </a:solidFill>
                <a:ea typeface="楷体_GB2312" pitchFamily="49" charset="-122"/>
              </a:rPr>
              <a:t>答案</a:t>
            </a:r>
            <a:r>
              <a:rPr lang="en-US" altLang="zh-CN" sz="3200" smtClean="0">
                <a:solidFill>
                  <a:srgbClr val="0000FF"/>
                </a:solidFill>
                <a:ea typeface="楷体_GB2312" pitchFamily="49" charset="-122"/>
              </a:rPr>
              <a:t>:</a:t>
            </a:r>
            <a:r>
              <a:rPr lang="en-US" altLang="zh-CN" sz="3200" smtClean="0">
                <a:solidFill>
                  <a:srgbClr val="000000"/>
                </a:solidFill>
                <a:ea typeface="楷体_GB2312" pitchFamily="49" charset="-122"/>
              </a:rPr>
              <a:t>①</a:t>
            </a:r>
            <a:r>
              <a:rPr lang="zh-CN" altLang="en-US" sz="3200" smtClean="0">
                <a:solidFill>
                  <a:srgbClr val="000000"/>
                </a:solidFill>
                <a:ea typeface="楷体_GB2312" pitchFamily="49" charset="-122"/>
              </a:rPr>
              <a:t>历史上的魏征以“犯颜直谏”著称</a:t>
            </a:r>
            <a:r>
              <a:rPr lang="en-US" altLang="zh-CN" sz="3200" smtClean="0">
                <a:solidFill>
                  <a:srgbClr val="000000"/>
                </a:solidFill>
                <a:ea typeface="楷体_GB2312" pitchFamily="49" charset="-122"/>
              </a:rPr>
              <a:t>,</a:t>
            </a:r>
            <a:r>
              <a:rPr lang="zh-CN" altLang="en-US" sz="3200" smtClean="0">
                <a:solidFill>
                  <a:srgbClr val="000000"/>
                </a:solidFill>
                <a:ea typeface="楷体_GB2312" pitchFamily="49" charset="-122"/>
              </a:rPr>
              <a:t>其言行常常令人难以接受</a:t>
            </a:r>
            <a:r>
              <a:rPr lang="en-US" altLang="zh-CN" sz="3200" smtClean="0">
                <a:solidFill>
                  <a:srgbClr val="000000"/>
                </a:solidFill>
                <a:ea typeface="楷体_GB2312" pitchFamily="49" charset="-122"/>
              </a:rPr>
              <a:t>,</a:t>
            </a:r>
            <a:r>
              <a:rPr lang="zh-CN" altLang="en-US" sz="3200" smtClean="0">
                <a:solidFill>
                  <a:srgbClr val="000000"/>
                </a:solidFill>
                <a:ea typeface="楷体_GB2312" pitchFamily="49" charset="-122"/>
              </a:rPr>
              <a:t>好比苦笋的滋味</a:t>
            </a:r>
            <a:r>
              <a:rPr lang="en-US" altLang="zh-CN" sz="3200" smtClean="0">
                <a:solidFill>
                  <a:srgbClr val="000000"/>
                </a:solidFill>
                <a:ea typeface="楷体_GB2312" pitchFamily="49" charset="-122"/>
              </a:rPr>
              <a:t>,</a:t>
            </a:r>
            <a:r>
              <a:rPr lang="zh-CN" altLang="en-US" sz="3200" smtClean="0">
                <a:solidFill>
                  <a:srgbClr val="000000"/>
                </a:solidFill>
                <a:ea typeface="楷体_GB2312" pitchFamily="49" charset="-122"/>
              </a:rPr>
              <a:t>并不适口</a:t>
            </a:r>
            <a:r>
              <a:rPr lang="en-US" altLang="zh-CN" sz="3200" smtClean="0">
                <a:solidFill>
                  <a:srgbClr val="000000"/>
                </a:solidFill>
                <a:ea typeface="楷体_GB2312" pitchFamily="49" charset="-122"/>
              </a:rPr>
              <a:t>;②</a:t>
            </a:r>
            <a:r>
              <a:rPr lang="zh-CN" altLang="en-US" sz="3200" smtClean="0">
                <a:solidFill>
                  <a:srgbClr val="000000"/>
                </a:solidFill>
                <a:ea typeface="楷体_GB2312" pitchFamily="49" charset="-122"/>
              </a:rPr>
              <a:t>苦笋与生俱来的“苦节”</a:t>
            </a:r>
            <a:r>
              <a:rPr lang="en-US" altLang="zh-CN" sz="3200" smtClean="0">
                <a:solidFill>
                  <a:srgbClr val="000000"/>
                </a:solidFill>
                <a:ea typeface="楷体_GB2312" pitchFamily="49" charset="-122"/>
              </a:rPr>
              <a:t>,</a:t>
            </a:r>
            <a:r>
              <a:rPr lang="zh-CN" altLang="en-US" sz="3200" smtClean="0">
                <a:solidFill>
                  <a:srgbClr val="000000"/>
                </a:solidFill>
                <a:ea typeface="楷体_GB2312" pitchFamily="49" charset="-122"/>
              </a:rPr>
              <a:t>象征耿介性格</a:t>
            </a:r>
            <a:r>
              <a:rPr lang="en-US" altLang="zh-CN" sz="3200" smtClean="0">
                <a:solidFill>
                  <a:srgbClr val="000000"/>
                </a:solidFill>
                <a:ea typeface="楷体_GB2312" pitchFamily="49" charset="-122"/>
              </a:rPr>
              <a:t>,</a:t>
            </a:r>
            <a:r>
              <a:rPr lang="zh-CN" altLang="en-US" sz="3200" smtClean="0">
                <a:solidFill>
                  <a:srgbClr val="000000"/>
                </a:solidFill>
                <a:ea typeface="楷体_GB2312" pitchFamily="49" charset="-122"/>
              </a:rPr>
              <a:t>与魏征刚正的人格相似</a:t>
            </a:r>
            <a:r>
              <a:rPr lang="en-US" altLang="zh-CN" sz="3200" smtClean="0">
                <a:solidFill>
                  <a:srgbClr val="000000"/>
                </a:solidFill>
                <a:ea typeface="楷体_GB2312" pitchFamily="49" charset="-122"/>
              </a:rPr>
              <a:t>,</a:t>
            </a:r>
            <a:r>
              <a:rPr lang="zh-CN" altLang="en-US" sz="3200" smtClean="0">
                <a:solidFill>
                  <a:srgbClr val="000000"/>
                </a:solidFill>
                <a:ea typeface="楷体_GB2312" pitchFamily="49" charset="-122"/>
              </a:rPr>
              <a:t>应该得到认可。</a:t>
            </a:r>
            <a:endParaRPr lang="zh-CN" altLang="zh-CN" sz="3200">
              <a:solidFill>
                <a:srgbClr val="FF0000"/>
              </a:solidFill>
            </a:endParaRPr>
          </a:p>
        </p:txBody>
      </p:sp>
      <p:pic>
        <p:nvPicPr>
          <p:cNvPr id="12" name="22fywxkc80.jpg" descr="id:2147520563;FounderCES"/>
          <p:cNvPicPr>
            <a:picLocks noChangeAspect="1" noChangeArrowheads="1"/>
          </p:cNvPicPr>
          <p:nvPr/>
        </p:nvPicPr>
        <p:blipFill>
          <a:blip r:embed="rId5"/>
          <a:stretch>
            <a:fillRect/>
          </a:stretch>
        </p:blipFill>
        <p:spPr bwMode="auto">
          <a:xfrm>
            <a:off x="327547" y="2233612"/>
            <a:ext cx="9130352" cy="4624388"/>
          </a:xfrm>
          <a:prstGeom prst="rect">
            <a:avLst/>
          </a:prstGeom>
          <a:noFill/>
          <a:ln w="9525">
            <a:noFill/>
            <a:miter lim="800000"/>
          </a:ln>
        </p:spPr>
      </p:pic>
      <p:sp>
        <p:nvSpPr>
          <p:cNvPr id="13" name="文本框 9"/>
          <p:cNvSpPr txBox="1"/>
          <p:nvPr/>
        </p:nvSpPr>
        <p:spPr>
          <a:xfrm>
            <a:off x="493091" y="1859444"/>
            <a:ext cx="1701316" cy="523220"/>
          </a:xfrm>
          <a:prstGeom prst="rect">
            <a:avLst/>
          </a:prstGeom>
          <a:noFill/>
        </p:spPr>
        <p:txBody>
          <a:bodyPr wrap="square" rtlCol="0">
            <a:spAutoFit/>
          </a:bodyPr>
          <a:lstStyle/>
          <a:p>
            <a:r>
              <a:rPr lang="zh-CN" altLang="en-US" sz="2800" b="1" smtClean="0">
                <a:solidFill>
                  <a:srgbClr val="FF0000"/>
                </a:solidFill>
                <a:latin typeface="Microsoft YaHei" panose="020b0503020204020204" pitchFamily="34" charset="-122"/>
                <a:ea typeface="Microsoft YaHei" panose="020b0503020204020204" pitchFamily="34" charset="-122"/>
                <a:cs typeface="+mn-ea"/>
                <a:sym typeface="+mn-lt"/>
              </a:rPr>
              <a:t>答题步骤：</a:t>
            </a:r>
            <a:endParaRPr lang="en-US" altLang="zh-CN" sz="2800" b="1">
              <a:solidFill>
                <a:srgbClr val="FF0000"/>
              </a:solidFill>
              <a:latin typeface="Microsoft YaHei" panose="020b0503020204020204" pitchFamily="34" charset="-122"/>
              <a:ea typeface="Microsoft YaHei" panose="020b0503020204020204" pitchFamily="34" charset="-122"/>
              <a:cs typeface="+mn-ea"/>
              <a:sym typeface="+mn-lt"/>
            </a:endParaRPr>
          </a:p>
        </p:txBody>
      </p:sp>
    </p:spTree>
    <p:extLst>
      <p:ext uri="{BB962C8B-B14F-4D97-AF65-F5344CB8AC3E}">
        <p14:creationId xmlns="" xmlns:p14="http://schemas.microsoft.com/office/powerpoint/2010/main" val="3484205012"/>
      </p:ext>
    </p:extLst>
  </p:cSld>
  <p:clrMapOvr>
    <a:masterClrMapping/>
  </p:clrMapOvr>
  <p:transition advClick="0" advTm="1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ox(in)">
                                      <p:cBhvr>
                                        <p:cTn id="12" dur="500"/>
                                        <p:tgtEl>
                                          <p:spTgt spid="1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4"/>
          <p:cNvGrpSpPr/>
          <p:nvPr/>
        </p:nvGrpSpPr>
        <p:grpSpPr>
          <a:xfrm>
            <a:off x="4952749" y="107029"/>
            <a:ext cx="2417233" cy="689949"/>
            <a:chOff x="4952742" y="107022"/>
            <a:chExt cx="2417233" cy="689949"/>
          </a:xfrm>
        </p:grpSpPr>
        <p:cxnSp>
          <p:nvCxnSpPr>
            <p:cNvPr id="7" name="直接连接符 6"/>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4993484" y="107022"/>
              <a:ext cx="2376491" cy="689949"/>
            </a:xfrm>
            <a:prstGeom prst="rect">
              <a:avLst/>
            </a:prstGeom>
          </p:spPr>
        </p:pic>
      </p:grpSp>
      <p:pic>
        <p:nvPicPr>
          <p:cNvPr id="19" name="图片 18"/>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8285605" y="2924944"/>
            <a:ext cx="3906395" cy="2828572"/>
          </a:xfrm>
          <a:prstGeom prst="rect">
            <a:avLst/>
          </a:prstGeom>
        </p:spPr>
      </p:pic>
      <p:sp>
        <p:nvSpPr>
          <p:cNvPr id="9" name="矩形 8"/>
          <p:cNvSpPr/>
          <p:nvPr/>
        </p:nvSpPr>
        <p:spPr>
          <a:xfrm>
            <a:off x="361706" y="1665027"/>
            <a:ext cx="9300910" cy="2554545"/>
          </a:xfrm>
          <a:prstGeom prst="rect">
            <a:avLst/>
          </a:prstGeom>
        </p:spPr>
        <p:txBody>
          <a:bodyPr wrap="square">
            <a:spAutoFit/>
          </a:bodyPr>
          <a:lstStyle/>
          <a:p>
            <a:pPr algn="just" defTabSz="1171575"/>
            <a:r>
              <a:rPr lang="en-US" altLang="zh-CN" sz="3200" smtClean="0">
                <a:solidFill>
                  <a:srgbClr val="0000FF"/>
                </a:solidFill>
                <a:ea typeface="楷体_GB2312" pitchFamily="49" charset="-122"/>
              </a:rPr>
              <a:t>【</a:t>
            </a:r>
            <a:r>
              <a:rPr lang="zh-CN" altLang="en-US" sz="3200" smtClean="0">
                <a:solidFill>
                  <a:srgbClr val="0000FF"/>
                </a:solidFill>
                <a:ea typeface="楷体_GB2312" pitchFamily="49" charset="-122"/>
              </a:rPr>
              <a:t>小结</a:t>
            </a:r>
            <a:r>
              <a:rPr lang="en-US" altLang="zh-CN" sz="3200" smtClean="0">
                <a:solidFill>
                  <a:srgbClr val="0000FF"/>
                </a:solidFill>
                <a:ea typeface="楷体_GB2312" pitchFamily="49" charset="-122"/>
              </a:rPr>
              <a:t>】</a:t>
            </a:r>
            <a:r>
              <a:rPr lang="zh-CN" altLang="en-US" sz="3200" smtClean="0">
                <a:solidFill>
                  <a:srgbClr val="FF0000"/>
                </a:solidFill>
                <a:ea typeface="楷体_GB2312" pitchFamily="49" charset="-122"/>
              </a:rPr>
              <a:t>作者要把自己的思想表现出来，又不能直接表现出来时，他们更多的是借助意象，所以要把握诗歌的情感，就一定要对诗歌的意象有独到的体会。同时还要注意到意象背后的思想情感，理解诗家语的魅力。</a:t>
            </a:r>
            <a:endParaRPr lang="zh-CN" altLang="zh-CN" sz="3200">
              <a:solidFill>
                <a:srgbClr val="FF0000"/>
              </a:solidFill>
            </a:endParaRPr>
          </a:p>
        </p:txBody>
      </p:sp>
    </p:spTree>
    <p:extLst>
      <p:ext uri="{BB962C8B-B14F-4D97-AF65-F5344CB8AC3E}">
        <p14:creationId xmlns="" xmlns:p14="http://schemas.microsoft.com/office/powerpoint/2010/main" val="3484205012"/>
      </p:ext>
    </p:extLst>
  </p:cSld>
  <p:clrMapOvr>
    <a:masterClrMapping/>
  </p:clrMapOvr>
  <p:transition advClick="0" advTm="1000"/>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5"/>
          <p:cNvPicPr>
            <a:picLocks noChangeAspect="1" noChangeArrowheads="1"/>
          </p:cNvPicPr>
          <p:nvPr/>
        </p:nvPicPr>
        <p:blipFill>
          <a:blip r:embed="rId3"/>
          <a:stretch>
            <a:fillRect/>
          </a:stretch>
        </p:blipFill>
        <p:spPr bwMode="auto">
          <a:xfrm>
            <a:off x="33338" y="25708"/>
            <a:ext cx="650875" cy="652463"/>
          </a:xfrm>
          <a:prstGeom prst="rect">
            <a:avLst/>
          </a:prstGeom>
          <a:noFill/>
          <a:ln w="9525">
            <a:noFill/>
            <a:miter lim="800000"/>
          </a:ln>
        </p:spPr>
      </p:pic>
      <p:grpSp>
        <p:nvGrpSpPr>
          <p:cNvPr id="2" name="组合 8">
            <a:extLst>
              <a:ext uri="{FF2B5EF4-FFF2-40B4-BE49-F238E27FC236}">
                <a16:creationId xmlns:a16="http://schemas.microsoft.com/office/drawing/2014/main" xmlns="" id="{8FEE94D7-1A2F-504E-9205-4AC8194C4392}"/>
              </a:ext>
            </a:extLst>
          </p:cNvPr>
          <p:cNvGrpSpPr/>
          <p:nvPr/>
        </p:nvGrpSpPr>
        <p:grpSpPr>
          <a:xfrm>
            <a:off x="662258" y="797889"/>
            <a:ext cx="2086326" cy="1032933"/>
            <a:chOff x="7119922" y="1303867"/>
            <a:chExt cx="3412611" cy="1032933"/>
          </a:xfrm>
        </p:grpSpPr>
        <p:grpSp>
          <p:nvGrpSpPr>
            <p:cNvPr id="3" name="组合 9"/>
            <p:cNvGrpSpPr/>
            <p:nvPr/>
          </p:nvGrpSpPr>
          <p:grpSpPr>
            <a:xfrm>
              <a:off x="7119922" y="1303867"/>
              <a:ext cx="3412611" cy="1032933"/>
              <a:chOff x="8832" y="1042"/>
              <a:chExt cx="4535" cy="5963"/>
            </a:xfrm>
          </p:grpSpPr>
          <p:sp>
            <p:nvSpPr>
              <p:cNvPr id="12" name="矩形 11"/>
              <p:cNvSpPr/>
              <p:nvPr/>
            </p:nvSpPr>
            <p:spPr>
              <a:xfrm>
                <a:off x="8832" y="1042"/>
                <a:ext cx="4535" cy="5963"/>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3" name="等腰三角形 12"/>
              <p:cNvSpPr/>
              <p:nvPr/>
            </p:nvSpPr>
            <p:spPr>
              <a:xfrm rot="5400000">
                <a:off x="8832" y="1889"/>
                <a:ext cx="510" cy="510"/>
              </a:xfrm>
              <a:prstGeom prst="triangle">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sym typeface="+mn-lt"/>
                </a:endParaRPr>
              </a:p>
            </p:txBody>
          </p:sp>
        </p:grpSp>
        <p:sp>
          <p:nvSpPr>
            <p:cNvPr id="11" name="文本框 9"/>
            <p:cNvSpPr txBox="1"/>
            <p:nvPr/>
          </p:nvSpPr>
          <p:spPr>
            <a:xfrm>
              <a:off x="7602221" y="1587500"/>
              <a:ext cx="2782849" cy="523220"/>
            </a:xfrm>
            <a:prstGeom prst="rect">
              <a:avLst/>
            </a:prstGeom>
            <a:noFill/>
          </p:spPr>
          <p:txBody>
            <a:bodyPr wrap="square" rtlCol="0">
              <a:spAutoFit/>
            </a:bodyPr>
            <a:lstStyle/>
            <a:p>
              <a:r>
                <a:rPr lang="zh-CN" altLang="en-US" sz="2800" b="1" smtClean="0">
                  <a:solidFill>
                    <a:schemeClr val="bg1"/>
                  </a:solidFill>
                  <a:latin typeface="Microsoft YaHei" panose="020b0503020204020204" pitchFamily="34" charset="-122"/>
                  <a:ea typeface="Microsoft YaHei" panose="020b0503020204020204" pitchFamily="34" charset="-122"/>
                  <a:cs typeface="+mn-ea"/>
                  <a:sym typeface="+mn-lt"/>
                </a:rPr>
                <a:t>意象解读</a:t>
              </a:r>
              <a:endParaRPr lang="en-US" altLang="zh-CN" sz="2800" b="1">
                <a:solidFill>
                  <a:schemeClr val="bg1"/>
                </a:solidFill>
                <a:latin typeface="Microsoft YaHei" panose="020b0503020204020204" pitchFamily="34" charset="-122"/>
                <a:ea typeface="Microsoft YaHei" panose="020b0503020204020204" pitchFamily="34" charset="-122"/>
                <a:cs typeface="+mn-ea"/>
                <a:sym typeface="+mn-lt"/>
              </a:endParaRPr>
            </a:p>
          </p:txBody>
        </p:sp>
      </p:grpSp>
      <p:sp>
        <p:nvSpPr>
          <p:cNvPr id="14" name="文本框 3">
            <a:extLst>
              <a:ext uri="{FF2B5EF4-FFF2-40B4-BE49-F238E27FC236}">
                <a16:creationId xmlns:a16="http://schemas.microsoft.com/office/drawing/2014/main" xmlns="" id="{627BAB53-56D0-2D41-8236-7B9B94CC2751}"/>
              </a:ext>
            </a:extLst>
          </p:cNvPr>
          <p:cNvSpPr txBox="1"/>
          <p:nvPr/>
        </p:nvSpPr>
        <p:spPr>
          <a:xfrm>
            <a:off x="1028163" y="1978925"/>
            <a:ext cx="10382520" cy="3970318"/>
          </a:xfrm>
          <a:prstGeom prst="rect">
            <a:avLst/>
          </a:prstGeom>
          <a:noFill/>
        </p:spPr>
        <p:txBody>
          <a:bodyPr wrap="square" rtlCol="0">
            <a:spAutoFit/>
          </a:bodyPr>
          <a:lstStyle/>
          <a:p>
            <a:pPr>
              <a:lnSpc>
                <a:spcPct val="150000"/>
              </a:lnSpc>
            </a:pPr>
            <a:r>
              <a:rPr lang="zh-CN" altLang="en-US" sz="2800" smtClean="0"/>
              <a:t>        作为环境、人物和情节的构成成分而存在的</a:t>
            </a:r>
            <a:r>
              <a:rPr lang="zh-CN" altLang="en-US" sz="2800" smtClean="0">
                <a:solidFill>
                  <a:srgbClr val="FF0000"/>
                </a:solidFill>
              </a:rPr>
              <a:t>小说意象</a:t>
            </a:r>
            <a:r>
              <a:rPr lang="en-US" altLang="zh-CN" sz="2800" smtClean="0"/>
              <a:t>,</a:t>
            </a:r>
            <a:r>
              <a:rPr lang="zh-CN" altLang="en-US" sz="2800" smtClean="0"/>
              <a:t>其首要功能是基础性叙事</a:t>
            </a:r>
            <a:r>
              <a:rPr lang="en-US" altLang="zh-CN" sz="2800" smtClean="0"/>
              <a:t>,</a:t>
            </a:r>
            <a:r>
              <a:rPr lang="zh-CN" altLang="en-US" sz="2800" smtClean="0"/>
              <a:t>而小说意象的象征意蕴又进一步深化了叙事内涵</a:t>
            </a:r>
            <a:r>
              <a:rPr lang="en-US" altLang="zh-CN" sz="2800" smtClean="0"/>
              <a:t>.</a:t>
            </a:r>
            <a:r>
              <a:rPr lang="zh-CN" altLang="en-US" sz="2800" smtClean="0"/>
              <a:t>小说意象的建构功能是统摄作品整体结构</a:t>
            </a:r>
            <a:r>
              <a:rPr lang="en-US" altLang="zh-CN" sz="2800" smtClean="0"/>
              <a:t>,</a:t>
            </a:r>
            <a:r>
              <a:rPr lang="zh-CN" altLang="en-US" sz="2800" smtClean="0"/>
              <a:t>而对应式意象成为文本多线并行中的穿珠之线、辐射点</a:t>
            </a:r>
            <a:r>
              <a:rPr lang="en-US" altLang="zh-CN" sz="2800" smtClean="0"/>
              <a:t>.</a:t>
            </a:r>
            <a:r>
              <a:rPr lang="zh-CN" altLang="en-US" sz="2800" smtClean="0">
                <a:solidFill>
                  <a:srgbClr val="FF0000"/>
                </a:solidFill>
              </a:rPr>
              <a:t>小说意象在美感上的主要功能是增强抒情性</a:t>
            </a:r>
            <a:r>
              <a:rPr lang="en-US" altLang="zh-CN" sz="2800" smtClean="0">
                <a:solidFill>
                  <a:srgbClr val="FF0000"/>
                </a:solidFill>
              </a:rPr>
              <a:t>,</a:t>
            </a:r>
            <a:r>
              <a:rPr lang="zh-CN" altLang="en-US" sz="2800" smtClean="0">
                <a:solidFill>
                  <a:srgbClr val="FF0000"/>
                </a:solidFill>
              </a:rPr>
              <a:t>调控叙事节奏</a:t>
            </a:r>
            <a:r>
              <a:rPr lang="en-US" altLang="zh-CN" sz="2800" smtClean="0"/>
              <a:t>.</a:t>
            </a:r>
            <a:r>
              <a:rPr lang="zh-CN" altLang="en-US" sz="2800" smtClean="0"/>
              <a:t>所以把握小说的意象可以让读者更好的领会作者的情感世界。</a:t>
            </a:r>
            <a:endParaRPr lang="zh-CN" altLang="zh-CN" sz="2800">
              <a:solidFill>
                <a:srgbClr val="FF0000"/>
              </a:solidFill>
            </a:endParaRPr>
          </a:p>
        </p:txBody>
      </p:sp>
      <p:sp>
        <p:nvSpPr>
          <p:cNvPr id="15" name="object 3"/>
          <p:cNvSpPr txBox="1">
            <a:spLocks noChangeArrowheads="1"/>
          </p:cNvSpPr>
          <p:nvPr/>
        </p:nvSpPr>
        <p:spPr bwMode="auto">
          <a:xfrm>
            <a:off x="1665028" y="982640"/>
            <a:ext cx="3152632" cy="580544"/>
          </a:xfrm>
          <a:prstGeom prst="rect">
            <a:avLst/>
          </a:prstGeom>
          <a:noFill/>
          <a:ln w="9525">
            <a:noFill/>
            <a:miter lim="800000"/>
          </a:ln>
        </p:spPr>
        <p:txBody>
          <a:bodyPr wrap="square" lIns="0" tIns="0" rIns="0" bIns="0">
            <a:spAutoFit/>
          </a:bodyPr>
          <a:lstStyle/>
          <a:p>
            <a:pPr marL="17780" indent="1697355">
              <a:lnSpc>
                <a:spcPct val="107000"/>
              </a:lnSpc>
            </a:pPr>
            <a:r>
              <a:rPr lang="zh-CN" altLang="en-US" sz="4000" b="1" smtClean="0">
                <a:latin typeface="黑体" panose="02010609060101010101" pitchFamily="2" charset="-122"/>
                <a:ea typeface="黑体" panose="02010609060101010101" pitchFamily="2" charset="-122"/>
                <a:cs typeface="宋体" panose="02010600030101010101" pitchFamily="2" charset="-122"/>
              </a:rPr>
              <a:t>（二）</a:t>
            </a:r>
            <a:endParaRPr lang="zh-CN" altLang="en-US" sz="4000" b="1">
              <a:latin typeface="黑体" panose="02010609060101010101" pitchFamily="2" charset="-122"/>
              <a:ea typeface="黑体" panose="02010609060101010101" pitchFamily="2" charset="-122"/>
              <a:cs typeface="宋体" panose="02010600030101010101" pitchFamily="2" charset="-122"/>
            </a:endParaRPr>
          </a:p>
        </p:txBody>
      </p:sp>
    </p:spTree>
    <p:extLst>
      <p:ext uri="{BB962C8B-B14F-4D97-AF65-F5344CB8AC3E}">
        <p14:creationId xmlns="" xmlns:p14="http://schemas.microsoft.com/office/powerpoint/2010/main" val="23635359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ox(in)">
                                      <p:cBhvr>
                                        <p:cTn id="13" dur="500"/>
                                        <p:tgtEl>
                                          <p:spTgt spid="15"/>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checkerboard(across)">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5.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0"/>
  <p:tag name="KSO_WM_UNIT_INDEX" val="0"/>
  <p:tag name="KSO_WM_UNIT_LAYERLEVEL" val="1"/>
  <p:tag name="KSO_WM_UNIT_SUBTYPE" val="h"/>
  <p:tag name="KSO_WM_UNIT_TYPE" val="i"/>
</p:tagLst>
</file>

<file path=ppt/tags/tag10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0"/>
  <p:tag name="KSO_WM_UNIT_INDEX" val="0"/>
  <p:tag name="KSO_WM_UNIT_LAYERLEVEL" val="1"/>
  <p:tag name="KSO_WM_UNIT_SUBTYPE" val="h"/>
  <p:tag name="KSO_WM_UNIT_TYPE" val="i"/>
</p:tagLst>
</file>

<file path=ppt/tags/tag11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5.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0"/>
  <p:tag name="KSO_WM_UNIT_INDEX" val="0"/>
  <p:tag name="KSO_WM_UNIT_LAYERLEVEL" val="1"/>
  <p:tag name="KSO_WM_UNIT_SUBTYPE" val="h"/>
  <p:tag name="KSO_WM_UNIT_TYPE" val="i"/>
</p:tagLst>
</file>

<file path=ppt/tags/tag12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TAG_VERSION" val="1.0"/>
  <p:tag name="KSO_WM_TEMPLATE_CATEGORY" val="custom"/>
  <p:tag name="KSO_WM_TEMPLATE_INDEX" val="20204750"/>
  <p:tag name="KSO_WM_UNIT_COMPATIBLE" val="0"/>
  <p:tag name="KSO_WM_UNIT_DIAGRAM_ISNUMVISUAL" val="0"/>
  <p:tag name="KSO_WM_UNIT_DIAGRAM_ISREFERUNIT" val="0"/>
  <p:tag name="KSO_WM_UNIT_HIGHLIGHT" val="0"/>
  <p:tag name="KSO_WM_UNIT_ID" val="_0**"/>
  <p:tag name="KSO_WM_UNIT_LAYERLEVEL" val="1"/>
</p:tagLst>
</file>

<file path=ppt/tags/tag151.xml><?xml version="1.0" encoding="utf-8"?>
<p:tagLst xmlns:p="http://schemas.openxmlformats.org/presentationml/2006/main">
  <p:tag name="KSO_WM_BEAUTIFY_FLAG" val="#wm#"/>
  <p:tag name="KSO_WM_TAG_VERSION" val="1.0"/>
  <p:tag name="KSO_WM_TEMPLATE_CATEGORY" val="custom"/>
  <p:tag name="KSO_WM_TEMPLATE_INDEX" val="20204750"/>
  <p:tag name="KSO_WM_UNIT_COMPATIBLE" val="0"/>
  <p:tag name="KSO_WM_UNIT_DIAGRAM_ISNUMVISUAL" val="0"/>
  <p:tag name="KSO_WM_UNIT_DIAGRAM_ISREFERUNIT" val="0"/>
  <p:tag name="KSO_WM_UNIT_HIGHLIGHT" val="0"/>
  <p:tag name="KSO_WM_UNIT_ID" val="_0**"/>
  <p:tag name="KSO_WM_UNIT_LAYERLEVEL" val="1"/>
</p:tagLst>
</file>

<file path=ppt/tags/tag1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55.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4750"/>
  <p:tag name="KSO_WM_TEMPLATE_MASTER_THUMB_INDEX" val="12"/>
  <p:tag name="KSO_WM_TEMPLATE_MASTER_TYPE" val="1"/>
  <p:tag name="KSO_WM_TEMPLATE_SUBCATEGORY" val="0"/>
  <p:tag name="KSO_WM_TEMPLATE_THUMBS_INDEX" val="1、4、7、9、12、13、15、16、17、18、20、23、28、30、31"/>
</p:tagLst>
</file>

<file path=ppt/tags/tag156.xml><?xml version="1.0" encoding="utf-8"?>
<p:tagLst xmlns:p="http://schemas.openxmlformats.org/presentationml/2006/main">
  <p:tag name="KSO_WM_BEAUTIFY_FLAG" val="#wm#"/>
  <p:tag name="KSO_WM_DIAGRAM_GROUP_CODE" val="l1-1"/>
  <p:tag name="KSO_WM_SLIDE_DIAGTYPE" val="l"/>
  <p:tag name="KSO_WM_SLIDE_ID" val="custom20204750_4"/>
  <p:tag name="KSO_WM_SLIDE_INDEX" val="4"/>
  <p:tag name="KSO_WM_SLIDE_ITEM_CNT" val="4"/>
  <p:tag name="KSO_WM_SLIDE_LAYOUT" val="a_l"/>
  <p:tag name="KSO_WM_SLIDE_LAYOUT_CNT" val="1_1"/>
  <p:tag name="KSO_WM_SLIDE_SUBTYPE" val="diag"/>
  <p:tag name="KSO_WM_SLIDE_TYPE" val="contents"/>
  <p:tag name="KSO_WM_SPECIAL_SOURCE" val="bdnull"/>
  <p:tag name="KSO_WM_TAG_VERSION" val="1.0"/>
  <p:tag name="KSO_WM_TEMPLATE_CATEGORY" val="custom"/>
  <p:tag name="KSO_WM_TEMPLATE_COLOR_TYPE" val="1"/>
  <p:tag name="KSO_WM_TEMPLATE_INDEX" val="20204750"/>
  <p:tag name="KSO_WM_TEMPLATE_MASTER_TYPE" val="1"/>
  <p:tag name="KSO_WM_TEMPLATE_SUBCATEGORY" val="0"/>
</p:tagLst>
</file>

<file path=ppt/tags/tag157.xml><?xml version="1.0" encoding="utf-8"?>
<p:tagLst xmlns:p="http://schemas.openxmlformats.org/presentationml/2006/main">
  <p:tag name="KSO_WM_BEAUTIFY_FLAG" val="#wm#"/>
  <p:tag name="KSO_WM_DIAGRAM_GROUP_CODE" val="l1-1"/>
  <p:tag name="KSO_WM_SLIDE_DIAGTYPE" val="l"/>
  <p:tag name="KSO_WM_SLIDE_ID" val="custom20204750_4"/>
  <p:tag name="KSO_WM_SLIDE_INDEX" val="4"/>
  <p:tag name="KSO_WM_SLIDE_ITEM_CNT" val="4"/>
  <p:tag name="KSO_WM_SLIDE_LAYOUT" val="a_l"/>
  <p:tag name="KSO_WM_SLIDE_LAYOUT_CNT" val="1_1"/>
  <p:tag name="KSO_WM_SLIDE_SUBTYPE" val="diag"/>
  <p:tag name="KSO_WM_SLIDE_TYPE" val="contents"/>
  <p:tag name="KSO_WM_SPECIAL_SOURCE" val="bdnull"/>
  <p:tag name="KSO_WM_TAG_VERSION" val="1.0"/>
  <p:tag name="KSO_WM_TEMPLATE_CATEGORY" val="custom"/>
  <p:tag name="KSO_WM_TEMPLATE_COLOR_TYPE" val="1"/>
  <p:tag name="KSO_WM_TEMPLATE_INDEX" val="20204750"/>
  <p:tag name="KSO_WM_TEMPLATE_MASTER_TYPE" val="1"/>
  <p:tag name="KSO_WM_TEMPLATE_SUBCATEGORY" val="0"/>
</p:tagLst>
</file>

<file path=ppt/tags/tag158.xml><?xml version="1.0" encoding="utf-8"?>
<p:tagLst xmlns:p="http://schemas.openxmlformats.org/presentationml/2006/main">
  <p:tag name="KSO_WM_UNIT_PLACING_PICTURE_USER_VIEWPORT" val="{&quot;height&quot;:5177.1433070866142,&quot;width&quot;:7829.8125984251965}"/>
</p:tagLst>
</file>

<file path=ppt/tags/tag159.xml><?xml version="1.0" encoding="utf-8"?>
<p:tagLst xmlns:p="http://schemas.openxmlformats.org/presentationml/2006/main">
  <p:tag name="AS_OS" val="Unix 3.10 unknown"/>
  <p:tag name="AS_RELEASE_DATE" val="2020.11.30"/>
  <p:tag name="AS_TITLE" val="Aspose.Slides for Java"/>
  <p:tag name="AS_VERSION" val="20.1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0"/>
  <p:tag name="KSO_WM_UNIT_INDEX" val="0"/>
  <p:tag name="KSO_WM_UNIT_LAYERLEVEL" val="1"/>
  <p:tag name="KSO_WM_UNIT_SUBTYPE" val="h"/>
  <p:tag name="KSO_WM_UNIT_TYPE" val="i"/>
</p:tagLst>
</file>

<file path=ppt/tags/tag8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8.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0"/>
  <p:tag name="KSO_WM_UNIT_INDEX" val="0"/>
  <p:tag name="KSO_WM_UNIT_LAYERLEVEL" val="1"/>
  <p:tag name="KSO_WM_UNIT_SUBTYPE" val="h"/>
  <p:tag name="KSO_WM_UNIT_TYPE" val="i"/>
</p:tagLst>
</file>

<file path=ppt/tags/tag8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6.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0"/>
  <p:tag name="KSO_WM_UNIT_INDEX" val="0"/>
  <p:tag name="KSO_WM_UNIT_LAYERLEVEL" val="1"/>
  <p:tag name="KSO_WM_UNIT_SUBTYPE" val="h"/>
  <p:tag name="KSO_WM_UNIT_TYPE" val="i"/>
</p:tagLst>
</file>

<file path=ppt/tags/tag9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heme/theme1.xml><?xml version="1.0" encoding="utf-8"?>
<a:theme xmlns:r="http://schemas.openxmlformats.org/officeDocument/2006/relationships" xmlns:a="http://schemas.openxmlformats.org/drawingml/2006/main" name="3_Office 主题​​">
  <a:themeElements>
    <a:clrScheme name="WPS主题色">
      <a:dk1>
        <a:srgbClr val="000000"/>
      </a:dk1>
      <a:lt1>
        <a:srgbClr val="FFFFFF"/>
      </a:lt1>
      <a:dk2>
        <a:srgbClr val="ECEDEF"/>
      </a:dk2>
      <a:lt2>
        <a:srgbClr val="FCFCFD"/>
      </a:lt2>
      <a:accent1>
        <a:srgbClr val="4C5470"/>
      </a:accent1>
      <a:accent2>
        <a:srgbClr val="3B5B6B"/>
      </a:accent2>
      <a:accent3>
        <a:srgbClr val="3B5E59"/>
      </a:accent3>
      <a:accent4>
        <a:srgbClr val="4B5C49"/>
      </a:accent4>
      <a:accent5>
        <a:srgbClr val="605844"/>
      </a:accent5>
      <a:accent6>
        <a:srgbClr val="70554A"/>
      </a:accent6>
      <a:hlink>
        <a:srgbClr val="0563C1"/>
      </a:hlink>
      <a:folHlink>
        <a:srgbClr val="954F72"/>
      </a:folHlink>
    </a:clrScheme>
    <a:fontScheme name="自定义 9">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108</Paragraphs>
  <Slides>34</Slides>
  <Notes>19</Notes>
  <TotalTime>0</TotalTime>
  <HiddenSlides>0</HiddenSlides>
  <MMClips>0</MMClips>
  <ScaleCrop>0</ScaleCrop>
  <HeadingPairs>
    <vt:vector baseType="variant" size="6">
      <vt:variant>
        <vt:lpstr>Fonts used</vt:lpstr>
      </vt:variant>
      <vt:variant>
        <vt:i4>19</vt:i4>
      </vt:variant>
      <vt:variant>
        <vt:lpstr>Theme</vt:lpstr>
      </vt:variant>
      <vt:variant>
        <vt:i4>1</vt:i4>
      </vt:variant>
      <vt:variant>
        <vt:lpstr>Slide Titles</vt:lpstr>
      </vt:variant>
      <vt:variant>
        <vt:i4>34</vt:i4>
      </vt:variant>
    </vt:vector>
  </HeadingPairs>
  <TitlesOfParts>
    <vt:vector baseType="lpstr" size="54">
      <vt:lpstr>Arial</vt:lpstr>
      <vt:lpstr>微软雅黑</vt:lpstr>
      <vt:lpstr>隶书</vt:lpstr>
      <vt:lpstr>汉仪尚巍手书W</vt:lpstr>
      <vt:lpstr>Times New Roman</vt:lpstr>
      <vt:lpstr>宋体</vt:lpstr>
      <vt:lpstr>Calibri Light</vt:lpstr>
      <vt:lpstr>Calibri</vt:lpstr>
      <vt:lpstr>仿宋</vt:lpstr>
      <vt:lpstr>黑体</vt:lpstr>
      <vt:lpstr>Microsoft YaHei</vt:lpstr>
      <vt:lpstr>KaiTi</vt:lpstr>
      <vt:lpstr>楷体_GB2312</vt:lpstr>
      <vt:lpstr>方正粗黑宋简体</vt:lpstr>
      <vt:lpstr>华文彩云</vt:lpstr>
      <vt:lpstr>华文楷体</vt:lpstr>
      <vt:lpstr>华文琥珀</vt:lpstr>
      <vt:lpstr>方正姚体</vt:lpstr>
      <vt:lpstr>楷体</vt:lpstr>
      <vt:lpstr>3_Office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实”并不是一个不可捉摸的概念，自然万物，人类历史、现实和未来就是我们作文的着眼点。而自然界又可分为植物、动物和山水风景；人类社会可分为历史、现实和未来三个历史阶段，也可分为学校、家庭、社会三个生活范畴。而这些就是我们写作思路拓展的方向，就形成了一棵思维拓展的树状结构。而在考场中，如果能沿着这棵思维树的方向打开自己的思维，就能迅速地确定自己写作的范围，这样既能避免自己面对话题无从着手的窘态，也能避免文章空洞浮泛的缺陷。</vt:lpstr>
      <vt:lpstr>PowerPoint Presentation</vt:lpstr>
      <vt:lpstr>PowerPoint Presentation</vt:lpstr>
      <vt:lpstr>PowerPoint Presentation</vt:lpstr>
      <vt:lpstr>PowerPoint Presentation</vt:lpstr>
      <vt:lpstr>               总结：增添文采的方法－－　　      化虚为实　化意为象</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课堂练习阅读下面的材料根据要求写作。(60分)      棋虽小，方寸之间，却蕴含无穷智慧。围棋、弈者持黑白二色圆形棋子在方形棋盘上对弈，棋子地位平等，双方以围地更多为目标，棋盘上往往出现你中有我、我中有你的局面。象棋，开局方隔阵对垒，棋子分为不同角色，行棋时有各自的规则，棋手排兵布阵展开攻防。跳棋，棋盘为六角型，可多人共同参与，棋子功能相同，行棋时棋子可彼此借力，相互搭桥铺路，力求己方棋子率先全部到达终点。      以上材料具有启示意义，请结合材料内容写一篇文章，体现你作为新时代青年的感悟与思考。要求：选准角度，确定立意，明确问题，自拟标题：不要套作，不得抄袭，不得泄露个人信息，不少于800字片段练习：以“平等相处，相互依存”为分论点，综合运用所学的方法，写一论述语段，250字左右。</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2022-04-26T08:41:09.902</cp:lastPrinted>
  <dcterms:created xsi:type="dcterms:W3CDTF">2022-04-26T08:41:09Z</dcterms:created>
  <dcterms:modified xsi:type="dcterms:W3CDTF">2022-04-26T00:41:11Z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