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gif" ContentType="image/gif"/>
  <Default Extension="mp4" ContentType="video/mp4"/>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3" r:id="rId2"/>
  </p:sldMasterIdLst>
  <p:notesMasterIdLst>
    <p:notesMasterId r:id="rId3"/>
  </p:notesMasterIdLst>
  <p:sldIdLst>
    <p:sldId id="342" r:id="rId4"/>
    <p:sldId id="257" r:id="rId5"/>
    <p:sldId id="259" r:id="rId6"/>
    <p:sldId id="258" r:id="rId7"/>
    <p:sldId id="260" r:id="rId8"/>
    <p:sldId id="313" r:id="rId9"/>
    <p:sldId id="323" r:id="rId10"/>
    <p:sldId id="315" r:id="rId11"/>
    <p:sldId id="316" r:id="rId12"/>
    <p:sldId id="317" r:id="rId13"/>
    <p:sldId id="263" r:id="rId14"/>
    <p:sldId id="269" r:id="rId15"/>
    <p:sldId id="326" r:id="rId16"/>
    <p:sldId id="325" r:id="rId17"/>
    <p:sldId id="327" r:id="rId18"/>
    <p:sldId id="324" r:id="rId19"/>
    <p:sldId id="337" r:id="rId20"/>
    <p:sldId id="318" r:id="rId21"/>
    <p:sldId id="319" r:id="rId22"/>
    <p:sldId id="329" r:id="rId23"/>
    <p:sldId id="311" r:id="rId24"/>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816" y="7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tags" Target="tags/tag593.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334.xml" /><Relationship Id="rId2" Type="http://schemas.openxmlformats.org/officeDocument/2006/relationships/tags" Target="../tags/tag335.xml" /><Relationship Id="rId3" Type="http://schemas.openxmlformats.org/officeDocument/2006/relationships/tags" Target="../tags/tag336.xml" /><Relationship Id="rId4" Type="http://schemas.openxmlformats.org/officeDocument/2006/relationships/tags" Target="../tags/tag337.xml" /><Relationship Id="rId5" Type="http://schemas.openxmlformats.org/officeDocument/2006/relationships/tags" Target="../tags/tag338.xml" /><Relationship Id="rId6" Type="http://schemas.openxmlformats.org/officeDocument/2006/relationships/tags" Target="../tags/tag339.xml" /><Relationship Id="rId7" Type="http://schemas.openxmlformats.org/officeDocument/2006/relationships/tags" Target="../tags/tag340.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3927CA38-96B6-4D38-8FB5-2C3B4271CCCD}"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4696FF2A-8943-416D-983A-0D0A99A2132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343.xml" /><Relationship Id="rId4" Type="http://schemas.openxmlformats.org/officeDocument/2006/relationships/tags" Target="../tags/tag344.xml" /><Relationship Id="rId5" Type="http://schemas.openxmlformats.org/officeDocument/2006/relationships/tags" Target="../tags/tag345.xml" /><Relationship Id="rId6" Type="http://schemas.openxmlformats.org/officeDocument/2006/relationships/tags" Target="../tags/tag346.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455.xml" /><Relationship Id="rId4" Type="http://schemas.openxmlformats.org/officeDocument/2006/relationships/tags" Target="../tags/tag456.xml" /><Relationship Id="rId5" Type="http://schemas.openxmlformats.org/officeDocument/2006/relationships/tags" Target="../tags/tag457.xml" /><Relationship Id="rId6" Type="http://schemas.openxmlformats.org/officeDocument/2006/relationships/tags" Target="../tags/tag458.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485.xml" /><Relationship Id="rId4" Type="http://schemas.openxmlformats.org/officeDocument/2006/relationships/tags" Target="../tags/tag486.xml" /><Relationship Id="rId5" Type="http://schemas.openxmlformats.org/officeDocument/2006/relationships/tags" Target="../tags/tag487.xml" /><Relationship Id="rId6" Type="http://schemas.openxmlformats.org/officeDocument/2006/relationships/tags" Target="../tags/tag488.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493.xml" /><Relationship Id="rId4" Type="http://schemas.openxmlformats.org/officeDocument/2006/relationships/tags" Target="../tags/tag494.xml" /><Relationship Id="rId5" Type="http://schemas.openxmlformats.org/officeDocument/2006/relationships/tags" Target="../tags/tag495.xml" /><Relationship Id="rId6" Type="http://schemas.openxmlformats.org/officeDocument/2006/relationships/tags" Target="../tags/tag496.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502.xml" /><Relationship Id="rId4" Type="http://schemas.openxmlformats.org/officeDocument/2006/relationships/tags" Target="../tags/tag503.xml" /><Relationship Id="rId5" Type="http://schemas.openxmlformats.org/officeDocument/2006/relationships/tags" Target="../tags/tag504.xml" /><Relationship Id="rId6" Type="http://schemas.openxmlformats.org/officeDocument/2006/relationships/tags" Target="../tags/tag505.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511.xml" /><Relationship Id="rId4" Type="http://schemas.openxmlformats.org/officeDocument/2006/relationships/tags" Target="../tags/tag512.xml" /><Relationship Id="rId5" Type="http://schemas.openxmlformats.org/officeDocument/2006/relationships/tags" Target="../tags/tag513.xml" /><Relationship Id="rId6" Type="http://schemas.openxmlformats.org/officeDocument/2006/relationships/tags" Target="../tags/tag514.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520.xml" /><Relationship Id="rId4" Type="http://schemas.openxmlformats.org/officeDocument/2006/relationships/tags" Target="../tags/tag521.xml" /><Relationship Id="rId5" Type="http://schemas.openxmlformats.org/officeDocument/2006/relationships/tags" Target="../tags/tag522.xml" /><Relationship Id="rId6" Type="http://schemas.openxmlformats.org/officeDocument/2006/relationships/tags" Target="../tags/tag523.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527.xml" /><Relationship Id="rId4" Type="http://schemas.openxmlformats.org/officeDocument/2006/relationships/tags" Target="../tags/tag528.xml" /><Relationship Id="rId5" Type="http://schemas.openxmlformats.org/officeDocument/2006/relationships/tags" Target="../tags/tag529.xml" /><Relationship Id="rId6" Type="http://schemas.openxmlformats.org/officeDocument/2006/relationships/tags" Target="../tags/tag530.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540.xml" /><Relationship Id="rId4" Type="http://schemas.openxmlformats.org/officeDocument/2006/relationships/tags" Target="../tags/tag541.xml" /><Relationship Id="rId5" Type="http://schemas.openxmlformats.org/officeDocument/2006/relationships/tags" Target="../tags/tag542.xml" /><Relationship Id="rId6" Type="http://schemas.openxmlformats.org/officeDocument/2006/relationships/tags" Target="../tags/tag543.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560.xml" /><Relationship Id="rId4" Type="http://schemas.openxmlformats.org/officeDocument/2006/relationships/tags" Target="../tags/tag561.xml" /><Relationship Id="rId5" Type="http://schemas.openxmlformats.org/officeDocument/2006/relationships/tags" Target="../tags/tag562.xml" /><Relationship Id="rId6" Type="http://schemas.openxmlformats.org/officeDocument/2006/relationships/tags" Target="../tags/tag563.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578.xml" /><Relationship Id="rId4" Type="http://schemas.openxmlformats.org/officeDocument/2006/relationships/tags" Target="../tags/tag579.xml" /><Relationship Id="rId5" Type="http://schemas.openxmlformats.org/officeDocument/2006/relationships/tags" Target="../tags/tag580.xml" /><Relationship Id="rId6" Type="http://schemas.openxmlformats.org/officeDocument/2006/relationships/tags" Target="../tags/tag58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354.xml" /><Relationship Id="rId4" Type="http://schemas.openxmlformats.org/officeDocument/2006/relationships/tags" Target="../tags/tag355.xml" /><Relationship Id="rId5" Type="http://schemas.openxmlformats.org/officeDocument/2006/relationships/tags" Target="../tags/tag356.xml" /><Relationship Id="rId6" Type="http://schemas.openxmlformats.org/officeDocument/2006/relationships/tags" Target="../tags/tag357.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587.xml" /><Relationship Id="rId4" Type="http://schemas.openxmlformats.org/officeDocument/2006/relationships/tags" Target="../tags/tag588.xml" /><Relationship Id="rId5" Type="http://schemas.openxmlformats.org/officeDocument/2006/relationships/tags" Target="../tags/tag589.xml" /><Relationship Id="rId6" Type="http://schemas.openxmlformats.org/officeDocument/2006/relationships/tags" Target="../tags/tag590.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362.xml" /><Relationship Id="rId4" Type="http://schemas.openxmlformats.org/officeDocument/2006/relationships/tags" Target="../tags/tag363.xml" /><Relationship Id="rId5" Type="http://schemas.openxmlformats.org/officeDocument/2006/relationships/tags" Target="../tags/tag364.xml" /><Relationship Id="rId6" Type="http://schemas.openxmlformats.org/officeDocument/2006/relationships/tags" Target="../tags/tag365.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381.xml" /><Relationship Id="rId4" Type="http://schemas.openxmlformats.org/officeDocument/2006/relationships/tags" Target="../tags/tag382.xml" /><Relationship Id="rId5" Type="http://schemas.openxmlformats.org/officeDocument/2006/relationships/tags" Target="../tags/tag383.xml" /><Relationship Id="rId6" Type="http://schemas.openxmlformats.org/officeDocument/2006/relationships/tags" Target="../tags/tag384.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393.xml" /><Relationship Id="rId4" Type="http://schemas.openxmlformats.org/officeDocument/2006/relationships/tags" Target="../tags/tag394.xml" /><Relationship Id="rId5" Type="http://schemas.openxmlformats.org/officeDocument/2006/relationships/tags" Target="../tags/tag395.xml" /><Relationship Id="rId6" Type="http://schemas.openxmlformats.org/officeDocument/2006/relationships/tags" Target="../tags/tag396.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405.xml" /><Relationship Id="rId4" Type="http://schemas.openxmlformats.org/officeDocument/2006/relationships/tags" Target="../tags/tag406.xml" /><Relationship Id="rId5" Type="http://schemas.openxmlformats.org/officeDocument/2006/relationships/tags" Target="../tags/tag407.xml" /><Relationship Id="rId6" Type="http://schemas.openxmlformats.org/officeDocument/2006/relationships/tags" Target="../tags/tag408.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418.xml" /><Relationship Id="rId4" Type="http://schemas.openxmlformats.org/officeDocument/2006/relationships/tags" Target="../tags/tag419.xml" /><Relationship Id="rId5" Type="http://schemas.openxmlformats.org/officeDocument/2006/relationships/tags" Target="../tags/tag420.xml" /><Relationship Id="rId6" Type="http://schemas.openxmlformats.org/officeDocument/2006/relationships/tags" Target="../tags/tag42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430.xml" /><Relationship Id="rId4" Type="http://schemas.openxmlformats.org/officeDocument/2006/relationships/tags" Target="../tags/tag431.xml" /><Relationship Id="rId5" Type="http://schemas.openxmlformats.org/officeDocument/2006/relationships/tags" Target="../tags/tag432.xml" /><Relationship Id="rId6" Type="http://schemas.openxmlformats.org/officeDocument/2006/relationships/tags" Target="../tags/tag433.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442.xml" /><Relationship Id="rId4" Type="http://schemas.openxmlformats.org/officeDocument/2006/relationships/tags" Target="../tags/tag443.xml" /><Relationship Id="rId5" Type="http://schemas.openxmlformats.org/officeDocument/2006/relationships/tags" Target="../tags/tag444.xml" /><Relationship Id="rId6" Type="http://schemas.openxmlformats.org/officeDocument/2006/relationships/tags" Target="../tags/tag445.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2DCF3715-199A-4C21-A6D5-0695ED278C7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5.xml" /><Relationship Id="rId2" Type="http://schemas.openxmlformats.org/officeDocument/2006/relationships/tags" Target="../tags/tag76.xml" /><Relationship Id="rId3" Type="http://schemas.openxmlformats.org/officeDocument/2006/relationships/tags" Target="../tags/tag77.xml" /><Relationship Id="rId4" Type="http://schemas.openxmlformats.org/officeDocument/2006/relationships/tags" Target="../tags/tag78.xml" /><Relationship Id="rId5" Type="http://schemas.openxmlformats.org/officeDocument/2006/relationships/tags" Target="../tags/tag79.xml" /><Relationship Id="rId6"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1.xml" /><Relationship Id="rId10" Type="http://schemas.openxmlformats.org/officeDocument/2006/relationships/tags" Target="../tags/tag96.xml" /><Relationship Id="rId11" Type="http://schemas.openxmlformats.org/officeDocument/2006/relationships/tags" Target="../tags/tag97.xml" /><Relationship Id="rId12" Type="http://schemas.openxmlformats.org/officeDocument/2006/relationships/tags" Target="../tags/tag98.xml" /><Relationship Id="rId13" Type="http://schemas.openxmlformats.org/officeDocument/2006/relationships/image" Target="../media/image5.png" /><Relationship Id="rId14" Type="http://schemas.openxmlformats.org/officeDocument/2006/relationships/tags" Target="../tags/tag99.xml" /><Relationship Id="rId15" Type="http://schemas.openxmlformats.org/officeDocument/2006/relationships/image" Target="../media/image6.gif" /><Relationship Id="rId16" Type="http://schemas.openxmlformats.org/officeDocument/2006/relationships/tags" Target="../tags/tag100.xml" /><Relationship Id="rId17" Type="http://schemas.openxmlformats.org/officeDocument/2006/relationships/image" Target="../media/image7.png" /><Relationship Id="rId18" Type="http://schemas.openxmlformats.org/officeDocument/2006/relationships/tags" Target="../tags/tag101.xml" /><Relationship Id="rId19" Type="http://schemas.openxmlformats.org/officeDocument/2006/relationships/image" Target="../media/image8.png" /><Relationship Id="rId2" Type="http://schemas.openxmlformats.org/officeDocument/2006/relationships/image" Target="../media/image1.jpeg" /><Relationship Id="rId20" Type="http://schemas.openxmlformats.org/officeDocument/2006/relationships/tags" Target="../tags/tag102.xml" /><Relationship Id="rId21" Type="http://schemas.openxmlformats.org/officeDocument/2006/relationships/image" Target="../media/image9.png" /><Relationship Id="rId22" Type="http://schemas.openxmlformats.org/officeDocument/2006/relationships/tags" Target="../tags/tag103.xml" /><Relationship Id="rId23" Type="http://schemas.openxmlformats.org/officeDocument/2006/relationships/image" Target="../media/image10.png" /><Relationship Id="rId24" Type="http://schemas.openxmlformats.org/officeDocument/2006/relationships/tags" Target="../tags/tag104.xml" /><Relationship Id="rId25" Type="http://schemas.openxmlformats.org/officeDocument/2006/relationships/image" Target="../media/image11.png" /><Relationship Id="rId26" Type="http://schemas.openxmlformats.org/officeDocument/2006/relationships/tags" Target="../tags/tag105.xml" /><Relationship Id="rId27" Type="http://schemas.openxmlformats.org/officeDocument/2006/relationships/image" Target="../media/image12.png" /><Relationship Id="rId28" Type="http://schemas.openxmlformats.org/officeDocument/2006/relationships/tags" Target="../tags/tag106.xml" /><Relationship Id="rId29" Type="http://schemas.openxmlformats.org/officeDocument/2006/relationships/tags" Target="../tags/tag107.xml" /><Relationship Id="rId3" Type="http://schemas.openxmlformats.org/officeDocument/2006/relationships/tags" Target="../tags/tag92.xml" /><Relationship Id="rId30" Type="http://schemas.openxmlformats.org/officeDocument/2006/relationships/tags" Target="../tags/tag108.xml" /><Relationship Id="rId31" Type="http://schemas.openxmlformats.org/officeDocument/2006/relationships/slideMaster" Target="../slideMasters/slideMaster2.xml" /><Relationship Id="rId4" Type="http://schemas.openxmlformats.org/officeDocument/2006/relationships/image" Target="../media/image2.png"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image" Target="../media/image3.png" /><Relationship Id="rId8" Type="http://schemas.openxmlformats.org/officeDocument/2006/relationships/tags" Target="../tags/tag95.xml" /><Relationship Id="rId9" Type="http://schemas.openxmlformats.org/officeDocument/2006/relationships/image" Target="../media/image4.png"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9.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tags" Target="../tags/tag119.xml" /><Relationship Id="rId6" Type="http://schemas.openxmlformats.org/officeDocument/2006/relationships/tags" Target="../tags/tag120.xml" /><Relationship Id="rId7"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21.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 Id="rId7" Type="http://schemas.openxmlformats.org/officeDocument/2006/relationships/tags" Target="../tags/tag127.xml" /><Relationship Id="rId8"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8.xml" /><Relationship Id="rId10" Type="http://schemas.openxmlformats.org/officeDocument/2006/relationships/slideMaster" Target="../slideMasters/slideMaster2.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tags" Target="../tags/tag135.xml" /><Relationship Id="rId9" Type="http://schemas.openxmlformats.org/officeDocument/2006/relationships/tags" Target="../tags/tag136.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37.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42.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6.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tags" Target="../tags/tag152.xml" /><Relationship Id="rId8"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53.xml" /><Relationship Id="rId2" Type="http://schemas.openxmlformats.org/officeDocument/2006/relationships/tags" Target="../tags/tag154.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60.xml"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66.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tags" Target="../tags/tag169.xml"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72.xml" /><Relationship Id="rId2"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73.xml" /><Relationship Id="rId2"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74.xml" /><Relationship Id="rId2" Type="http://schemas.openxmlformats.org/officeDocument/2006/relationships/tags" Target="../tags/tag175.xml" /><Relationship Id="rId3" Type="http://schemas.openxmlformats.org/officeDocument/2006/relationships/image" Target="../media/image13.png" /><Relationship Id="rId4" Type="http://schemas.openxmlformats.org/officeDocument/2006/relationships/tags" Target="../tags/tag176.xml" /><Relationship Id="rId5" Type="http://schemas.openxmlformats.org/officeDocument/2006/relationships/tags" Target="../tags/tag177.xml" /><Relationship Id="rId6"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78.xml" /><Relationship Id="rId2" Type="http://schemas.openxmlformats.org/officeDocument/2006/relationships/tags" Target="../tags/tag179.xml" /><Relationship Id="rId3" Type="http://schemas.openxmlformats.org/officeDocument/2006/relationships/image" Target="../media/image13.png"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82.xml" /><Relationship Id="rId2" Type="http://schemas.openxmlformats.org/officeDocument/2006/relationships/tags" Target="../tags/tag183.xml" /><Relationship Id="rId3" Type="http://schemas.openxmlformats.org/officeDocument/2006/relationships/image" Target="../media/image13.png"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86.xml" /><Relationship Id="rId2" Type="http://schemas.openxmlformats.org/officeDocument/2006/relationships/tags" Target="../tags/tag187.xml" /><Relationship Id="rId3" Type="http://schemas.openxmlformats.org/officeDocument/2006/relationships/image" Target="../media/image13.png"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slideMaster" Target="../slideMasters/slideMaster2.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90.xml" /><Relationship Id="rId10" Type="http://schemas.openxmlformats.org/officeDocument/2006/relationships/tags" Target="../tags/tag196.xml" /><Relationship Id="rId11" Type="http://schemas.openxmlformats.org/officeDocument/2006/relationships/slideMaster" Target="../slideMasters/slideMaster2.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image" Target="../media/image14.png"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image" Target="../media/image15.png" /><Relationship Id="rId8" Type="http://schemas.openxmlformats.org/officeDocument/2006/relationships/tags" Target="../tags/tag195.xml" /><Relationship Id="rId9" Type="http://schemas.openxmlformats.org/officeDocument/2006/relationships/image" Target="../media/image16.png"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97.xml" /><Relationship Id="rId2" Type="http://schemas.openxmlformats.org/officeDocument/2006/relationships/image" Target="../media/image17.jpeg"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image" Target="../media/image13.png" /><Relationship Id="rId6" Type="http://schemas.openxmlformats.org/officeDocument/2006/relationships/tags" Target="../tags/tag200.xml" /><Relationship Id="rId7" Type="http://schemas.openxmlformats.org/officeDocument/2006/relationships/tags" Target="../tags/tag201.xml" /><Relationship Id="rId8" Type="http://schemas.openxmlformats.org/officeDocument/2006/relationships/slideMaster" Target="../slideMasters/slideMaster2.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02.xml" /><Relationship Id="rId10" Type="http://schemas.openxmlformats.org/officeDocument/2006/relationships/tags" Target="../tags/tag208.xml" /><Relationship Id="rId11" Type="http://schemas.openxmlformats.org/officeDocument/2006/relationships/slideMaster" Target="../slideMasters/slideMaster2.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image" Target="../media/image14.png"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image" Target="../media/image16.png" /><Relationship Id="rId8" Type="http://schemas.openxmlformats.org/officeDocument/2006/relationships/tags" Target="../tags/tag207.xml" /><Relationship Id="rId9" Type="http://schemas.openxmlformats.org/officeDocument/2006/relationships/image" Target="../media/image15.png"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09.xml" /><Relationship Id="rId2" Type="http://schemas.openxmlformats.org/officeDocument/2006/relationships/tags" Target="../tags/tag210.xml" /><Relationship Id="rId3" Type="http://schemas.openxmlformats.org/officeDocument/2006/relationships/image" Target="../media/image13.png"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slideMaster" Target="../slideMasters/slideMaster2.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13.xml" /><Relationship Id="rId2" Type="http://schemas.openxmlformats.org/officeDocument/2006/relationships/tags" Target="../tags/tag214.xml" /><Relationship Id="rId3" Type="http://schemas.openxmlformats.org/officeDocument/2006/relationships/image" Target="../media/image13.png"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slideMaster" Target="../slideMasters/slideMaster2.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17.xml" /><Relationship Id="rId2" Type="http://schemas.openxmlformats.org/officeDocument/2006/relationships/tags" Target="../tags/tag218.xml" /><Relationship Id="rId3" Type="http://schemas.openxmlformats.org/officeDocument/2006/relationships/image" Target="../media/image13.png"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slideMaster" Target="../slideMasters/slideMaster2.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21.xml" /><Relationship Id="rId2" Type="http://schemas.openxmlformats.org/officeDocument/2006/relationships/tags" Target="../tags/tag222.xml" /><Relationship Id="rId3" Type="http://schemas.openxmlformats.org/officeDocument/2006/relationships/image" Target="../media/image13.png"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slideMaster" Target="../slideMasters/slideMaster2.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25.xml" /><Relationship Id="rId2" Type="http://schemas.openxmlformats.org/officeDocument/2006/relationships/tags" Target="../tags/tag226.xml" /><Relationship Id="rId3" Type="http://schemas.openxmlformats.org/officeDocument/2006/relationships/image" Target="../media/image13.png"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slideMaster" Target="../slideMasters/slideMaster2.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29.xml" /><Relationship Id="rId2" Type="http://schemas.openxmlformats.org/officeDocument/2006/relationships/tags" Target="../tags/tag230.xml" /><Relationship Id="rId3" Type="http://schemas.openxmlformats.org/officeDocument/2006/relationships/image" Target="../media/image13.png"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slideMaster" Target="../slideMasters/slideMaster2.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33.xml" /><Relationship Id="rId10" Type="http://schemas.openxmlformats.org/officeDocument/2006/relationships/tags" Target="../tags/tag239.xml" /><Relationship Id="rId11" Type="http://schemas.openxmlformats.org/officeDocument/2006/relationships/slideMaster" Target="../slideMasters/slideMaster2.xml" /><Relationship Id="rId2" Type="http://schemas.openxmlformats.org/officeDocument/2006/relationships/tags" Target="../tags/tag234.xml" /><Relationship Id="rId3" Type="http://schemas.openxmlformats.org/officeDocument/2006/relationships/tags" Target="../tags/tag235.xml" /><Relationship Id="rId4" Type="http://schemas.openxmlformats.org/officeDocument/2006/relationships/image" Target="../media/image14.png" /><Relationship Id="rId5" Type="http://schemas.openxmlformats.org/officeDocument/2006/relationships/tags" Target="../tags/tag236.xml" /><Relationship Id="rId6" Type="http://schemas.openxmlformats.org/officeDocument/2006/relationships/tags" Target="../tags/tag237.xml" /><Relationship Id="rId7" Type="http://schemas.openxmlformats.org/officeDocument/2006/relationships/image" Target="../media/image16.png" /><Relationship Id="rId8" Type="http://schemas.openxmlformats.org/officeDocument/2006/relationships/tags" Target="../tags/tag238.xml" /><Relationship Id="rId9" Type="http://schemas.openxmlformats.org/officeDocument/2006/relationships/image" Target="../media/image15.png"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40.xml" /><Relationship Id="rId2" Type="http://schemas.openxmlformats.org/officeDocument/2006/relationships/tags" Target="../tags/tag241.xml" /><Relationship Id="rId3" Type="http://schemas.openxmlformats.org/officeDocument/2006/relationships/image" Target="../media/image13.png"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slideMaster" Target="../slideMasters/slideMaster2.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244.xml" /><Relationship Id="rId2" Type="http://schemas.openxmlformats.org/officeDocument/2006/relationships/tags" Target="../tags/tag245.xml" /><Relationship Id="rId3" Type="http://schemas.openxmlformats.org/officeDocument/2006/relationships/image" Target="../media/image13.png" /><Relationship Id="rId4" Type="http://schemas.openxmlformats.org/officeDocument/2006/relationships/tags" Target="../tags/tag246.xml" /><Relationship Id="rId5" Type="http://schemas.openxmlformats.org/officeDocument/2006/relationships/tags" Target="../tags/tag247.xml" /><Relationship Id="rId6" Type="http://schemas.openxmlformats.org/officeDocument/2006/relationships/slideMaster" Target="../slideMasters/slideMaster2.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48.xml" /><Relationship Id="rId2" Type="http://schemas.openxmlformats.org/officeDocument/2006/relationships/tags" Target="../tags/tag249.xml" /><Relationship Id="rId3" Type="http://schemas.openxmlformats.org/officeDocument/2006/relationships/image" Target="../media/image13.png"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slideMaster" Target="../slideMasters/slideMaster2.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52.xml" /><Relationship Id="rId2" Type="http://schemas.openxmlformats.org/officeDocument/2006/relationships/tags" Target="../tags/tag253.xml" /><Relationship Id="rId3" Type="http://schemas.openxmlformats.org/officeDocument/2006/relationships/image" Target="../media/image13.png"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slideMaster" Target="../slideMasters/slideMaster2.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56.xml" /><Relationship Id="rId2" Type="http://schemas.openxmlformats.org/officeDocument/2006/relationships/tags" Target="../tags/tag257.xml" /><Relationship Id="rId3" Type="http://schemas.openxmlformats.org/officeDocument/2006/relationships/image" Target="../media/image13.png" /><Relationship Id="rId4" Type="http://schemas.openxmlformats.org/officeDocument/2006/relationships/tags" Target="../tags/tag258.xml" /><Relationship Id="rId5" Type="http://schemas.openxmlformats.org/officeDocument/2006/relationships/tags" Target="../tags/tag259.xml" /><Relationship Id="rId6" Type="http://schemas.openxmlformats.org/officeDocument/2006/relationships/slideMaster" Target="../slideMasters/slideMaster2.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260.xml" /><Relationship Id="rId2" Type="http://schemas.openxmlformats.org/officeDocument/2006/relationships/tags" Target="../tags/tag261.xml" /><Relationship Id="rId3" Type="http://schemas.openxmlformats.org/officeDocument/2006/relationships/image" Target="../media/image13.png" /><Relationship Id="rId4" Type="http://schemas.openxmlformats.org/officeDocument/2006/relationships/tags" Target="../tags/tag262.xml" /><Relationship Id="rId5" Type="http://schemas.openxmlformats.org/officeDocument/2006/relationships/tags" Target="../tags/tag263.xml" /><Relationship Id="rId6" Type="http://schemas.openxmlformats.org/officeDocument/2006/relationships/slideMaster" Target="../slideMasters/slideMaster2.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264.xml" /><Relationship Id="rId2" Type="http://schemas.openxmlformats.org/officeDocument/2006/relationships/tags" Target="../tags/tag265.xml" /><Relationship Id="rId3" Type="http://schemas.openxmlformats.org/officeDocument/2006/relationships/image" Target="../media/image13.png" /><Relationship Id="rId4" Type="http://schemas.openxmlformats.org/officeDocument/2006/relationships/tags" Target="../tags/tag266.xml" /><Relationship Id="rId5" Type="http://schemas.openxmlformats.org/officeDocument/2006/relationships/tags" Target="../tags/tag267.xml" /><Relationship Id="rId6" Type="http://schemas.openxmlformats.org/officeDocument/2006/relationships/slideMaster" Target="../slideMasters/slideMaster2.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268.xml" /><Relationship Id="rId2" Type="http://schemas.openxmlformats.org/officeDocument/2006/relationships/tags" Target="../tags/tag269.xml" /><Relationship Id="rId3" Type="http://schemas.openxmlformats.org/officeDocument/2006/relationships/image" Target="../media/image13.png"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slideMaster" Target="../slideMasters/slideMaster2.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272.xml" /><Relationship Id="rId2" Type="http://schemas.openxmlformats.org/officeDocument/2006/relationships/tags" Target="../tags/tag273.xml" /><Relationship Id="rId3" Type="http://schemas.openxmlformats.org/officeDocument/2006/relationships/image" Target="../media/image13.png" /><Relationship Id="rId4" Type="http://schemas.openxmlformats.org/officeDocument/2006/relationships/tags" Target="../tags/tag274.xml" /><Relationship Id="rId5" Type="http://schemas.openxmlformats.org/officeDocument/2006/relationships/tags" Target="../tags/tag275.xml" /><Relationship Id="rId6" Type="http://schemas.openxmlformats.org/officeDocument/2006/relationships/slideMaster" Target="../slideMasters/slideMaster2.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276.xml" /><Relationship Id="rId2" Type="http://schemas.openxmlformats.org/officeDocument/2006/relationships/tags" Target="../tags/tag277.xml" /><Relationship Id="rId3" Type="http://schemas.openxmlformats.org/officeDocument/2006/relationships/image" Target="../media/image13.png" /><Relationship Id="rId4" Type="http://schemas.openxmlformats.org/officeDocument/2006/relationships/tags" Target="../tags/tag278.xml" /><Relationship Id="rId5" Type="http://schemas.openxmlformats.org/officeDocument/2006/relationships/tags" Target="../tags/tag279.xml" /><Relationship Id="rId6" Type="http://schemas.openxmlformats.org/officeDocument/2006/relationships/slideMaster" Target="../slideMasters/slideMaster2.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280.xml" /><Relationship Id="rId10" Type="http://schemas.openxmlformats.org/officeDocument/2006/relationships/tags" Target="../tags/tag286.xml" /><Relationship Id="rId11" Type="http://schemas.openxmlformats.org/officeDocument/2006/relationships/slideMaster" Target="../slideMasters/slideMaster2.xml" /><Relationship Id="rId2" Type="http://schemas.openxmlformats.org/officeDocument/2006/relationships/tags" Target="../tags/tag281.xml" /><Relationship Id="rId3" Type="http://schemas.openxmlformats.org/officeDocument/2006/relationships/tags" Target="../tags/tag282.xml" /><Relationship Id="rId4" Type="http://schemas.openxmlformats.org/officeDocument/2006/relationships/image" Target="../media/image14.png" /><Relationship Id="rId5" Type="http://schemas.openxmlformats.org/officeDocument/2006/relationships/tags" Target="../tags/tag283.xml" /><Relationship Id="rId6" Type="http://schemas.openxmlformats.org/officeDocument/2006/relationships/tags" Target="../tags/tag284.xml" /><Relationship Id="rId7" Type="http://schemas.openxmlformats.org/officeDocument/2006/relationships/image" Target="../media/image16.png" /><Relationship Id="rId8" Type="http://schemas.openxmlformats.org/officeDocument/2006/relationships/tags" Target="../tags/tag285.xml" /><Relationship Id="rId9" Type="http://schemas.openxmlformats.org/officeDocument/2006/relationships/image" Target="../media/image15.png"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287.xml" /><Relationship Id="rId2" Type="http://schemas.openxmlformats.org/officeDocument/2006/relationships/tags" Target="../tags/tag288.xml" /><Relationship Id="rId3" Type="http://schemas.openxmlformats.org/officeDocument/2006/relationships/image" Target="../media/image13.png" /><Relationship Id="rId4" Type="http://schemas.openxmlformats.org/officeDocument/2006/relationships/tags" Target="../tags/tag289.xml" /><Relationship Id="rId5" Type="http://schemas.openxmlformats.org/officeDocument/2006/relationships/tags" Target="../tags/tag290.xml" /><Relationship Id="rId6" Type="http://schemas.openxmlformats.org/officeDocument/2006/relationships/slideMaster" Target="../slideMasters/slideMaster2.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291.xml" /><Relationship Id="rId2" Type="http://schemas.openxmlformats.org/officeDocument/2006/relationships/tags" Target="../tags/tag292.xml" /><Relationship Id="rId3" Type="http://schemas.openxmlformats.org/officeDocument/2006/relationships/image" Target="../media/image13.png" /><Relationship Id="rId4" Type="http://schemas.openxmlformats.org/officeDocument/2006/relationships/tags" Target="../tags/tag293.xml" /><Relationship Id="rId5" Type="http://schemas.openxmlformats.org/officeDocument/2006/relationships/tags" Target="../tags/tag294.xml" /><Relationship Id="rId6" Type="http://schemas.openxmlformats.org/officeDocument/2006/relationships/slideMaster" Target="../slideMasters/slideMaster2.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295.xml" /><Relationship Id="rId10" Type="http://schemas.openxmlformats.org/officeDocument/2006/relationships/tags" Target="../tags/tag301.xml" /><Relationship Id="rId11" Type="http://schemas.openxmlformats.org/officeDocument/2006/relationships/slideMaster" Target="../slideMasters/slideMaster2.xml" /><Relationship Id="rId2" Type="http://schemas.openxmlformats.org/officeDocument/2006/relationships/tags" Target="../tags/tag296.xml" /><Relationship Id="rId3" Type="http://schemas.openxmlformats.org/officeDocument/2006/relationships/tags" Target="../tags/tag297.xml" /><Relationship Id="rId4" Type="http://schemas.openxmlformats.org/officeDocument/2006/relationships/image" Target="../media/image14.png" /><Relationship Id="rId5" Type="http://schemas.openxmlformats.org/officeDocument/2006/relationships/tags" Target="../tags/tag298.xml" /><Relationship Id="rId6" Type="http://schemas.openxmlformats.org/officeDocument/2006/relationships/tags" Target="../tags/tag299.xml" /><Relationship Id="rId7" Type="http://schemas.openxmlformats.org/officeDocument/2006/relationships/image" Target="../media/image16.png" /><Relationship Id="rId8" Type="http://schemas.openxmlformats.org/officeDocument/2006/relationships/tags" Target="../tags/tag300.xml" /><Relationship Id="rId9" Type="http://schemas.openxmlformats.org/officeDocument/2006/relationships/image" Target="../media/image15.png"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302.xml" /><Relationship Id="rId2" Type="http://schemas.openxmlformats.org/officeDocument/2006/relationships/tags" Target="../tags/tag303.xml" /><Relationship Id="rId3" Type="http://schemas.openxmlformats.org/officeDocument/2006/relationships/image" Target="../media/image13.png" /><Relationship Id="rId4" Type="http://schemas.openxmlformats.org/officeDocument/2006/relationships/tags" Target="../tags/tag304.xml" /><Relationship Id="rId5" Type="http://schemas.openxmlformats.org/officeDocument/2006/relationships/tags" Target="../tags/tag305.xml" /><Relationship Id="rId6" Type="http://schemas.openxmlformats.org/officeDocument/2006/relationships/slideMaster" Target="../slideMasters/slideMaster2.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306.xml" /><Relationship Id="rId10" Type="http://schemas.openxmlformats.org/officeDocument/2006/relationships/tags" Target="../tags/tag312.xml" /><Relationship Id="rId11" Type="http://schemas.openxmlformats.org/officeDocument/2006/relationships/image" Target="../media/image7.png" /><Relationship Id="rId12" Type="http://schemas.openxmlformats.org/officeDocument/2006/relationships/tags" Target="../tags/tag313.xml" /><Relationship Id="rId13" Type="http://schemas.openxmlformats.org/officeDocument/2006/relationships/image" Target="../media/image8.png" /><Relationship Id="rId14" Type="http://schemas.openxmlformats.org/officeDocument/2006/relationships/tags" Target="../tags/tag314.xml" /><Relationship Id="rId15" Type="http://schemas.openxmlformats.org/officeDocument/2006/relationships/image" Target="../media/image9.png" /><Relationship Id="rId16" Type="http://schemas.openxmlformats.org/officeDocument/2006/relationships/tags" Target="../tags/tag315.xml" /><Relationship Id="rId17" Type="http://schemas.openxmlformats.org/officeDocument/2006/relationships/image" Target="../media/image10.png" /><Relationship Id="rId18" Type="http://schemas.openxmlformats.org/officeDocument/2006/relationships/tags" Target="../tags/tag316.xml" /><Relationship Id="rId19" Type="http://schemas.openxmlformats.org/officeDocument/2006/relationships/image" Target="../media/image11.png" /><Relationship Id="rId2" Type="http://schemas.openxmlformats.org/officeDocument/2006/relationships/tags" Target="../tags/tag307.xml" /><Relationship Id="rId20" Type="http://schemas.openxmlformats.org/officeDocument/2006/relationships/tags" Target="../tags/tag317.xml" /><Relationship Id="rId21" Type="http://schemas.openxmlformats.org/officeDocument/2006/relationships/image" Target="../media/image12.png" /><Relationship Id="rId22" Type="http://schemas.openxmlformats.org/officeDocument/2006/relationships/tags" Target="../tags/tag318.xml" /><Relationship Id="rId23" Type="http://schemas.openxmlformats.org/officeDocument/2006/relationships/image" Target="../media/image19.png" /><Relationship Id="rId24" Type="http://schemas.openxmlformats.org/officeDocument/2006/relationships/tags" Target="../tags/tag319.xml" /><Relationship Id="rId25" Type="http://schemas.openxmlformats.org/officeDocument/2006/relationships/tags" Target="../tags/tag320.xml" /><Relationship Id="rId26" Type="http://schemas.openxmlformats.org/officeDocument/2006/relationships/slideMaster" Target="../slideMasters/slideMaster2.xml" /><Relationship Id="rId3" Type="http://schemas.openxmlformats.org/officeDocument/2006/relationships/tags" Target="../tags/tag308.xml" /><Relationship Id="rId4" Type="http://schemas.openxmlformats.org/officeDocument/2006/relationships/tags" Target="../tags/tag309.xml" /><Relationship Id="rId5" Type="http://schemas.openxmlformats.org/officeDocument/2006/relationships/image" Target="../media/image5.png" /><Relationship Id="rId6" Type="http://schemas.openxmlformats.org/officeDocument/2006/relationships/tags" Target="../tags/tag310.xml" /><Relationship Id="rId7" Type="http://schemas.openxmlformats.org/officeDocument/2006/relationships/image" Target="../media/image18.png" /><Relationship Id="rId8" Type="http://schemas.openxmlformats.org/officeDocument/2006/relationships/tags" Target="../tags/tag311.xml" /><Relationship Id="rId9" Type="http://schemas.openxmlformats.org/officeDocument/2006/relationships/image" Target="../media/image6.gif"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321.xml" /><Relationship Id="rId2" Type="http://schemas.openxmlformats.org/officeDocument/2006/relationships/tags" Target="../tags/tag322.xml" /><Relationship Id="rId3" Type="http://schemas.openxmlformats.org/officeDocument/2006/relationships/tags" Target="../tags/tag323.xml" /><Relationship Id="rId4" Type="http://schemas.openxmlformats.org/officeDocument/2006/relationships/tags" Target="../tags/tag324.xml" /><Relationship Id="rId5" Type="http://schemas.openxmlformats.org/officeDocument/2006/relationships/tags" Target="../tags/tag325.xml" /><Relationship Id="rId6" Type="http://schemas.openxmlformats.org/officeDocument/2006/relationships/tags" Target="../tags/tag326.xml" /><Relationship Id="rId7"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CE249797-D6EA-4DCA-9917-C15B3EB6F32F}"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CE249797-D6EA-4DCA-9917-C15B3EB6F32F}"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CE249797-D6EA-4DCA-9917-C15B3EB6F32F}"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CE249797-D6EA-4DCA-9917-C15B3EB6F32F}"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CE249797-D6EA-4DCA-9917-C15B3EB6F32F}"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CE249797-D6EA-4DCA-9917-C15B3EB6F32F}"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custDataLst>
            <p:tags r:id="rId1"/>
          </p:custDataLst>
        </p:nvPr>
      </p:nvGrpSpPr>
      <p:grpSpPr>
        <a:xfrm>
          <a:off x="0" y="0"/>
          <a:ext cx="0" cy="0"/>
        </a:xfrm>
      </p:grpSpPr>
      <p:pic>
        <p:nvPicPr>
          <p:cNvPr id="7" name="图片 6"/>
          <p:cNvPicPr>
            <a:picLocks noChangeAspect="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2700" y="-50801"/>
            <a:ext cx="12219214" cy="6912429"/>
          </a:xfrm>
          <a:prstGeom prst="rect">
            <a:avLst/>
          </a:prstGeom>
        </p:spPr>
      </p:pic>
      <p:pic>
        <p:nvPicPr>
          <p:cNvPr id="9" name="图片 8"/>
          <p:cNvPicPr>
            <a:picLocks noChangeAspect="1"/>
          </p:cNvPicPr>
          <p:nvPr userDrawn="1">
            <p:custDataLst>
              <p:tags r:id="rId5"/>
            </p:custDataLst>
          </p:nvPr>
        </p:nvPicPr>
        <p:blipFill>
          <a:blip r:embed="rId4">
            <a:extLst>
              <a:ext uri="{28A0092B-C50C-407E-A947-70E740481C1C}">
                <a14:useLocalDpi xmlns:a14="http://schemas.microsoft.com/office/drawing/2010/main" val="0"/>
              </a:ext>
            </a:extLst>
          </a:blip>
          <a:srcRect l="57312" t="38767"/>
          <a:stretch>
            <a:fillRect/>
          </a:stretch>
        </p:blipFill>
        <p:spPr>
          <a:xfrm>
            <a:off x="6915150" y="2600324"/>
            <a:ext cx="5276850" cy="4257675"/>
          </a:xfrm>
          <a:prstGeom prst="rect">
            <a:avLst/>
          </a:prstGeom>
        </p:spPr>
      </p:pic>
      <p:sp>
        <p:nvSpPr>
          <p:cNvPr id="11" name="椭圆 10"/>
          <p:cNvSpPr/>
          <p:nvPr userDrawn="1">
            <p:custDataLst>
              <p:tags r:id="rId6"/>
            </p:custDataLst>
          </p:nvPr>
        </p:nvSpPr>
        <p:spPr>
          <a:xfrm>
            <a:off x="3563257" y="-46281"/>
            <a:ext cx="3351893" cy="3073535"/>
          </a:xfrm>
          <a:prstGeom prst="ellipse">
            <a:avLst/>
          </a:prstGeom>
          <a:solidFill>
            <a:schemeClr val="bg1">
              <a:alpha val="38000"/>
            </a:schemeClr>
          </a:solidFill>
          <a:ln>
            <a:noFill/>
          </a:ln>
          <a:effectLst>
            <a:softEdge rad="1016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Picture 8" descr="C:\Users\Thinkpad\Desktop\321.png"/>
          <p:cNvPicPr>
            <a:picLocks noChangeAspect="1" noChangeArrowheads="1"/>
          </p:cNvPicPr>
          <p:nvPr userDrawn="1">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1615168" y="723807"/>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35" descr="C:\Users\Thinkpad\Desktop\道德讲堂\-_0003s_0006_图层-43.png"/>
          <p:cNvPicPr>
            <a:picLocks noChangeAspect="1" noChangeArrowheads="1"/>
          </p:cNvPicPr>
          <p:nvPr userDrawn="1">
            <p:custDataLst>
              <p:tags r:id="rId10"/>
            </p:custDataLst>
          </p:nvPr>
        </p:nvPicPr>
        <p:blipFill>
          <a:blip r:embed="rId9"/>
          <a:srcRect l="74359" t="34891" r="19487" b="57114"/>
          <a:stretch>
            <a:fillRect/>
          </a:stretch>
        </p:blipFill>
        <p:spPr bwMode="auto">
          <a:xfrm>
            <a:off x="8351187" y="2153261"/>
            <a:ext cx="524658" cy="383842"/>
          </a:xfrm>
          <a:prstGeom prst="rect">
            <a:avLst/>
          </a:prstGeom>
          <a:noFill/>
          <a:extLst>
            <a:ext uri="{909E8E84-426E-40DD-AFC4-6F175D3DCCD1}">
              <a14:hiddenFill xmlns:a14="http://schemas.microsoft.com/office/drawing/2010/main">
                <a:solidFill>
                  <a:srgbClr val="FFFFFF"/>
                </a:solidFill>
              </a14:hiddenFill>
            </a:ext>
          </a:extLst>
        </p:spPr>
      </p:pic>
      <p:cxnSp>
        <p:nvCxnSpPr>
          <p:cNvPr id="64" name="直接连接符 63"/>
          <p:cNvCxnSpPr/>
          <p:nvPr userDrawn="1">
            <p:custDataLst>
              <p:tags r:id="rId11"/>
            </p:custDataLst>
          </p:nvPr>
        </p:nvCxnSpPr>
        <p:spPr>
          <a:xfrm>
            <a:off x="3505626" y="3310872"/>
            <a:ext cx="5364000" cy="0"/>
          </a:xfrm>
          <a:prstGeom prst="line">
            <a:avLst/>
          </a:prstGeom>
          <a:ln>
            <a:solidFill>
              <a:schemeClr val="tx1"/>
            </a:solidFill>
            <a:headEnd type="diamond" w="sm" len="sm"/>
            <a:tailEnd type="diamond" w="sm" len="sm"/>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userDrawn="1">
            <p:custDataLst>
              <p:tags r:id="rId12"/>
            </p:custDataLst>
          </p:nvPr>
        </p:nvCxnSpPr>
        <p:spPr>
          <a:xfrm>
            <a:off x="3505626" y="3675664"/>
            <a:ext cx="5364000" cy="0"/>
          </a:xfrm>
          <a:prstGeom prst="line">
            <a:avLst/>
          </a:prstGeom>
          <a:ln>
            <a:solidFill>
              <a:schemeClr val="tx1"/>
            </a:solidFill>
            <a:headEnd type="diamond" w="sm" len="sm"/>
            <a:tailEnd type="diamond" w="sm" len="sm"/>
          </a:ln>
        </p:spPr>
        <p:style>
          <a:lnRef idx="1">
            <a:schemeClr val="accent1"/>
          </a:lnRef>
          <a:fillRef idx="0">
            <a:schemeClr val="accent1"/>
          </a:fillRef>
          <a:effectRef idx="0">
            <a:schemeClr val="accent1"/>
          </a:effectRef>
          <a:fontRef idx="minor">
            <a:schemeClr val="tx1"/>
          </a:fontRef>
        </p:style>
      </p:cxnSp>
      <p:pic>
        <p:nvPicPr>
          <p:cNvPr id="66" name="Picture 5" descr="C:\Users\Thinkpad\Desktop\12345.png"/>
          <p:cNvPicPr>
            <a:picLocks noChangeAspect="1" noChangeArrowheads="1"/>
          </p:cNvPicPr>
          <p:nvPr userDrawn="1">
            <p:custDataLst>
              <p:tags r:id="rId14"/>
            </p:custDataLst>
          </p:nvPr>
        </p:nvPicPr>
        <p:blipFill>
          <a:blip r:embed="rId13">
            <a:extLst>
              <a:ext uri="{28A0092B-C50C-407E-A947-70E740481C1C}">
                <a14:useLocalDpi xmlns:a14="http://schemas.microsoft.com/office/drawing/2010/main" val="0"/>
              </a:ext>
            </a:extLst>
          </a:blip>
          <a:stretch>
            <a:fillRect/>
          </a:stretch>
        </p:blipFill>
        <p:spPr bwMode="auto">
          <a:xfrm>
            <a:off x="-15649" y="-46281"/>
            <a:ext cx="2401661" cy="1380955"/>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10" descr="F:\GIF\565.gif"/>
          <p:cNvPicPr>
            <a:picLocks noChangeAspect="1" noChangeArrowheads="1" noCrop="1"/>
          </p:cNvPicPr>
          <p:nvPr userDrawn="1">
            <p:custDataLst>
              <p:tags r:id="rId16"/>
            </p:custDataLst>
          </p:nvPr>
        </p:nvPicPr>
        <p:blipFill>
          <a:blip r:embed="rId15"/>
          <a:stretch>
            <a:fillRect/>
          </a:stretch>
        </p:blipFill>
        <p:spPr bwMode="auto">
          <a:xfrm flipH="1">
            <a:off x="11099398" y="1552404"/>
            <a:ext cx="809985" cy="476651"/>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2" descr="C:\Users\Thinkpad\Desktop\7777.png"/>
          <p:cNvPicPr>
            <a:picLocks noChangeAspect="1" noChangeArrowheads="1"/>
          </p:cNvPicPr>
          <p:nvPr userDrawn="1">
            <p:custDataLst>
              <p:tags r:id="rId18"/>
            </p:custDataLst>
          </p:nvPr>
        </p:nvPicPr>
        <p:blipFill>
          <a:blip r:embed="rId17">
            <a:extLst>
              <a:ext uri="{28A0092B-C50C-407E-A947-70E740481C1C}">
                <a14:useLocalDpi xmlns:a14="http://schemas.microsoft.com/office/drawing/2010/main" val="0"/>
              </a:ext>
            </a:extLst>
          </a:blip>
          <a:stretch>
            <a:fillRect/>
          </a:stretch>
        </p:blipFill>
        <p:spPr bwMode="auto">
          <a:xfrm rot="18489088">
            <a:off x="9611698" y="30858"/>
            <a:ext cx="191982" cy="261975"/>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3" descr="C:\Users\Thinkpad\Desktop\32.png"/>
          <p:cNvPicPr>
            <a:picLocks noChangeAspect="1" noChangeArrowheads="1"/>
          </p:cNvPicPr>
          <p:nvPr userDrawn="1">
            <p:custDataLst>
              <p:tags r:id="rId20"/>
            </p:custDataLst>
          </p:nvPr>
        </p:nvPicPr>
        <p:blipFill>
          <a:blip r:embed="rId19">
            <a:extLst>
              <a:ext uri="{28A0092B-C50C-407E-A947-70E740481C1C}">
                <a14:useLocalDpi xmlns:a14="http://schemas.microsoft.com/office/drawing/2010/main" val="0"/>
              </a:ext>
            </a:extLst>
          </a:blip>
          <a:stretch>
            <a:fillRect/>
          </a:stretch>
        </p:blipFill>
        <p:spPr bwMode="auto">
          <a:xfrm rot="15918162">
            <a:off x="9196664" y="325912"/>
            <a:ext cx="180983" cy="99990"/>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4" descr="C:\Users\Thinkpad\Desktop\33.png"/>
          <p:cNvPicPr>
            <a:picLocks noChangeAspect="1" noChangeArrowheads="1"/>
          </p:cNvPicPr>
          <p:nvPr userDrawn="1">
            <p:custDataLst>
              <p:tags r:id="rId22"/>
            </p:custDataLst>
          </p:nvPr>
        </p:nvPicPr>
        <p:blipFill>
          <a:blip r:embed="rId21">
            <a:extLst>
              <a:ext uri="{28A0092B-C50C-407E-A947-70E740481C1C}">
                <a14:useLocalDpi xmlns:a14="http://schemas.microsoft.com/office/drawing/2010/main" val="0"/>
              </a:ext>
            </a:extLst>
          </a:blip>
          <a:stretch>
            <a:fillRect/>
          </a:stretch>
        </p:blipFill>
        <p:spPr bwMode="auto">
          <a:xfrm>
            <a:off x="8804254" y="481013"/>
            <a:ext cx="100990" cy="159985"/>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5" descr="C:\Users\Thinkpad\Desktop\55.png"/>
          <p:cNvPicPr>
            <a:picLocks noChangeAspect="1" noChangeArrowheads="1"/>
          </p:cNvPicPr>
          <p:nvPr userDrawn="1">
            <p:custDataLst>
              <p:tags r:id="rId24"/>
            </p:custDataLst>
          </p:nvPr>
        </p:nvPicPr>
        <p:blipFill>
          <a:blip r:embed="rId23">
            <a:extLst>
              <a:ext uri="{28A0092B-C50C-407E-A947-70E740481C1C}">
                <a14:useLocalDpi xmlns:a14="http://schemas.microsoft.com/office/drawing/2010/main" val="0"/>
              </a:ext>
            </a:extLst>
          </a:blip>
          <a:stretch>
            <a:fillRect/>
          </a:stretch>
        </p:blipFill>
        <p:spPr bwMode="auto">
          <a:xfrm rot="4580517">
            <a:off x="9316916" y="535361"/>
            <a:ext cx="199108" cy="148724"/>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6" descr="C:\Users\Thinkpad\Desktop\54.png"/>
          <p:cNvPicPr>
            <a:picLocks noChangeAspect="1" noChangeArrowheads="1"/>
          </p:cNvPicPr>
          <p:nvPr userDrawn="1">
            <p:custDataLst>
              <p:tags r:id="rId26"/>
            </p:custDataLst>
          </p:nvPr>
        </p:nvPicPr>
        <p:blipFill>
          <a:blip r:embed="rId25">
            <a:extLst>
              <a:ext uri="{28A0092B-C50C-407E-A947-70E740481C1C}">
                <a14:useLocalDpi xmlns:a14="http://schemas.microsoft.com/office/drawing/2010/main" val="0"/>
              </a:ext>
            </a:extLst>
          </a:blip>
          <a:stretch>
            <a:fillRect/>
          </a:stretch>
        </p:blipFill>
        <p:spPr bwMode="auto">
          <a:xfrm rot="18694192">
            <a:off x="9764374" y="474031"/>
            <a:ext cx="210480" cy="114489"/>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7" descr="C:\Users\Thinkpad\Desktop\555.png"/>
          <p:cNvPicPr>
            <a:picLocks noChangeAspect="1" noChangeArrowheads="1"/>
          </p:cNvPicPr>
          <p:nvPr userDrawn="1">
            <p:custDataLst>
              <p:tags r:id="rId28"/>
            </p:custDataLst>
          </p:nvPr>
        </p:nvPicPr>
        <p:blipFill>
          <a:blip r:embed="rId27">
            <a:extLst>
              <a:ext uri="{28A0092B-C50C-407E-A947-70E740481C1C}">
                <a14:useLocalDpi xmlns:a14="http://schemas.microsoft.com/office/drawing/2010/main" val="0"/>
              </a:ext>
            </a:extLst>
          </a:blip>
          <a:stretch>
            <a:fillRect/>
          </a:stretch>
        </p:blipFill>
        <p:spPr bwMode="auto">
          <a:xfrm>
            <a:off x="10253330" y="439462"/>
            <a:ext cx="112490" cy="125988"/>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userDrawn="1">
            <p:custDataLst>
              <p:tags r:id="rId29"/>
            </p:custDataLst>
          </p:nvPr>
        </p:nvSpPr>
        <p:spPr>
          <a:xfrm>
            <a:off x="3505835" y="1868170"/>
            <a:ext cx="5887085" cy="3599815"/>
          </a:xfrm>
          <a:prstGeom prst="rect">
            <a:avLst/>
          </a:prstGeom>
          <a:noFill/>
        </p:spPr>
        <p:txBody>
          <a:bodyPr wrap="square" rtlCol="0">
            <a:spAutoFit/>
          </a:bodyPr>
          <a:lstStyle/>
          <a:p>
            <a:r>
              <a:rPr lang="zh-CN" altLang="en-US" sz="9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rPr>
              <a:t>《春望》</a:t>
            </a:r>
            <a:endParaRPr lang="zh-CN" altLang="en-US" sz="9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endParaRPr>
          </a:p>
          <a:p>
            <a:endParaRPr lang="zh-CN" altLang="en-US" sz="44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endParaRPr>
          </a:p>
          <a:p>
            <a:r>
              <a:rPr lang="zh-CN" altLang="en-US" sz="44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rPr>
              <a:t>玉林市育才中学 冯敏</a:t>
            </a:r>
            <a:endParaRPr lang="zh-CN" altLang="en-US" sz="44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endParaRPr>
          </a:p>
          <a:p>
            <a:endParaRPr lang="zh-CN" altLang="en-US" sz="44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endParaRPr>
          </a:p>
        </p:txBody>
      </p:sp>
      <p:sp>
        <p:nvSpPr>
          <p:cNvPr id="3" name="文本框 2"/>
          <p:cNvSpPr txBox="1"/>
          <p:nvPr userDrawn="1">
            <p:custDataLst>
              <p:tags r:id="rId30"/>
            </p:custDataLst>
          </p:nvPr>
        </p:nvSpPr>
        <p:spPr>
          <a:xfrm>
            <a:off x="1406525" y="326390"/>
            <a:ext cx="5316855" cy="583565"/>
          </a:xfrm>
          <a:prstGeom prst="rect">
            <a:avLst/>
          </a:prstGeom>
          <a:noFill/>
        </p:spPr>
        <p:txBody>
          <a:bodyPr wrap="square" rtlCol="0">
            <a:spAutoFit/>
          </a:bodyPr>
          <a:lstStyle/>
          <a:p>
            <a:r>
              <a:rPr lang="zh-CN" altLang="en-US" sz="3200" b="1">
                <a:latin typeface="楷体" panose="02010609060101010101" pitchFamily="49" charset="-122"/>
                <a:ea typeface="楷体" panose="02010609060101010101" pitchFamily="49" charset="-122"/>
              </a:rPr>
              <a:t>部编版初中语文八年级上册</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3" presetClass="entr" presetSubtype="28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0" fill="hold"/>
                                        <p:tgtEl>
                                          <p:spTgt spid="7"/>
                                        </p:tgtEl>
                                        <p:attrNameLst>
                                          <p:attrName>ppt_w</p:attrName>
                                        </p:attrNameLst>
                                      </p:cBhvr>
                                      <p:tavLst>
                                        <p:tav tm="0">
                                          <p:val>
                                            <p:strVal val="4/3*#ppt_w"/>
                                          </p:val>
                                        </p:tav>
                                        <p:tav tm="100000">
                                          <p:val>
                                            <p:strVal val="#ppt_w"/>
                                          </p:val>
                                        </p:tav>
                                      </p:tavLst>
                                    </p:anim>
                                    <p:anim calcmode="lin" valueType="num">
                                      <p:cBhvr>
                                        <p:cTn id="8" dur="3000" fill="hold"/>
                                        <p:tgtEl>
                                          <p:spTgt spid="7"/>
                                        </p:tgtEl>
                                        <p:attrNameLst>
                                          <p:attrName>ppt_h</p:attrName>
                                        </p:attrNameLst>
                                      </p:cBhvr>
                                      <p:tavLst>
                                        <p:tav tm="0">
                                          <p:val>
                                            <p:strVal val="4/3*#ppt_h"/>
                                          </p:val>
                                        </p:tav>
                                        <p:tav tm="100000">
                                          <p:val>
                                            <p:strVal val="#ppt_h"/>
                                          </p:val>
                                        </p:tav>
                                      </p:tavLst>
                                    </p:anim>
                                  </p:childTnLst>
                                </p:cTn>
                              </p:par>
                              <p:par>
                                <p:cTn id="9" presetID="2" presetClass="exit" presetSubtype="6" fill="hold" nodeType="withEffect">
                                  <p:stCondLst>
                                    <p:cond delay="0"/>
                                  </p:stCondLst>
                                  <p:childTnLst>
                                    <p:anim calcmode="lin" valueType="num">
                                      <p:cBhvr additive="base">
                                        <p:cTn id="10" dur="3000"/>
                                        <p:tgtEl>
                                          <p:spTgt spid="9"/>
                                        </p:tgtEl>
                                        <p:attrNameLst>
                                          <p:attrName>ppt_x</p:attrName>
                                        </p:attrNameLst>
                                      </p:cBhvr>
                                      <p:tavLst>
                                        <p:tav tm="0">
                                          <p:val>
                                            <p:strVal val="ppt_x"/>
                                          </p:val>
                                        </p:tav>
                                        <p:tav tm="100000">
                                          <p:val>
                                            <p:strVal val="1+ppt_w/2"/>
                                          </p:val>
                                        </p:tav>
                                      </p:tavLst>
                                    </p:anim>
                                    <p:anim calcmode="lin" valueType="num">
                                      <p:cBhvr additive="base">
                                        <p:cTn id="11" dur="3000"/>
                                        <p:tgtEl>
                                          <p:spTgt spid="9"/>
                                        </p:tgtEl>
                                        <p:attrNameLst>
                                          <p:attrName>ppt_y</p:attrName>
                                        </p:attrNameLst>
                                      </p:cBhvr>
                                      <p:tavLst>
                                        <p:tav tm="0">
                                          <p:val>
                                            <p:strVal val="ppt_y"/>
                                          </p:val>
                                        </p:tav>
                                        <p:tav tm="100000">
                                          <p:val>
                                            <p:strVal val="1+ppt_h/2"/>
                                          </p:val>
                                        </p:tav>
                                      </p:tavLst>
                                    </p:anim>
                                    <p:set>
                                      <p:cBhvr>
                                        <p:cTn id="12" dur="1" fill="hold">
                                          <p:stCondLst>
                                            <p:cond delay="2999"/>
                                          </p:stCondLst>
                                        </p:cTn>
                                        <p:tgtEl>
                                          <p:spTgt spid="9"/>
                                        </p:tgtEl>
                                        <p:attrNameLst>
                                          <p:attrName>style.visibility</p:attrName>
                                        </p:attrNameLst>
                                      </p:cBhvr>
                                      <p:to>
                                        <p:strVal val="hidden"/>
                                      </p:to>
                                    </p:set>
                                  </p:childTnLst>
                                </p:cTn>
                              </p:par>
                            </p:childTnLst>
                          </p:cTn>
                        </p:par>
                        <p:par>
                          <p:cTn id="13" fill="hold" nodeType="afterGroup">
                            <p:stCondLst>
                              <p:cond delay="3000"/>
                            </p:stCondLst>
                            <p:childTnLst>
                              <p:par>
                                <p:cTn id="14" presetID="10" presetClass="entr" presetSubtype="0" fill="hold"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1000"/>
                                        <p:tgtEl>
                                          <p:spTgt spid="66"/>
                                        </p:tgtEl>
                                      </p:cBhvr>
                                    </p:animEffect>
                                  </p:childTnLst>
                                </p:cTn>
                              </p:par>
                              <p:par>
                                <p:cTn id="17" presetID="22" presetClass="entr" presetSubtype="1" fill="hold" nodeType="withEffect">
                                  <p:stCondLst>
                                    <p:cond delay="10500"/>
                                  </p:stCondLst>
                                  <p:childTnLst>
                                    <p:set>
                                      <p:cBhvr>
                                        <p:cTn id="18" dur="1" fill="hold">
                                          <p:stCondLst>
                                            <p:cond delay="0"/>
                                          </p:stCondLst>
                                        </p:cTn>
                                        <p:tgtEl>
                                          <p:spTgt spid="58"/>
                                        </p:tgtEl>
                                        <p:attrNameLst>
                                          <p:attrName>style.visibility</p:attrName>
                                        </p:attrNameLst>
                                      </p:cBhvr>
                                      <p:to>
                                        <p:strVal val="visible"/>
                                      </p:to>
                                    </p:set>
                                    <p:animEffect transition="in" filter="wipe(up)">
                                      <p:cBhvr>
                                        <p:cTn id="19" dur="250"/>
                                        <p:tgtEl>
                                          <p:spTgt spid="58"/>
                                        </p:tgtEl>
                                      </p:cBhvr>
                                    </p:animEffect>
                                  </p:childTnLst>
                                </p:cTn>
                              </p:par>
                              <p:par>
                                <p:cTn id="20" presetID="37" presetClass="path" presetSubtype="0" accel="50000" decel="50000" fill="hold" nodeType="withEffect">
                                  <p:stCondLst>
                                    <p:cond delay="0"/>
                                  </p:stCondLst>
                                  <p:childTnLst>
                                    <p:animMotion origin="layout" path="M -0.0013 0.02269 L -0.16198 -0.06505 C -0.19557 -0.0838 -0.24609 -0.10023 -0.29974 -0.10995 C -0.36042 -0.12153 -0.40924 -0.12338 -0.44414 -0.11759 L -0.60977 -0.08981" pathEditMode="relative" rAng="360000" ptsTypes="AAAAA">
                                      <p:cBhvr>
                                        <p:cTn id="21" dur="26000" fill="hold"/>
                                        <p:tgtEl>
                                          <p:spTgt spid="68"/>
                                        </p:tgtEl>
                                        <p:attrNameLst>
                                          <p:attrName>ppt_x</p:attrName>
                                          <p:attrName>ppt_y</p:attrName>
                                        </p:attrNameLst>
                                      </p:cBhvr>
                                      <p:rCtr x="-30195" y="-9444"/>
                                    </p:animMotion>
                                  </p:childTnLst>
                                </p:cTn>
                              </p:par>
                              <p:par>
                                <p:cTn id="22" presetID="47"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250"/>
                                        <p:tgtEl>
                                          <p:spTgt spid="13"/>
                                        </p:tgtEl>
                                      </p:cBhvr>
                                    </p:animEffect>
                                    <p:anim calcmode="lin" valueType="num">
                                      <p:cBhvr>
                                        <p:cTn id="25" dur="10250" fill="hold"/>
                                        <p:tgtEl>
                                          <p:spTgt spid="13"/>
                                        </p:tgtEl>
                                        <p:attrNameLst>
                                          <p:attrName>ppt_x</p:attrName>
                                        </p:attrNameLst>
                                      </p:cBhvr>
                                      <p:tavLst>
                                        <p:tav tm="0">
                                          <p:val>
                                            <p:strVal val="#ppt_x"/>
                                          </p:val>
                                        </p:tav>
                                        <p:tav tm="100000">
                                          <p:val>
                                            <p:strVal val="#ppt_x"/>
                                          </p:val>
                                        </p:tav>
                                      </p:tavLst>
                                    </p:anim>
                                    <p:anim calcmode="lin" valueType="num">
                                      <p:cBhvr>
                                        <p:cTn id="26" dur="10250" fill="hold"/>
                                        <p:tgtEl>
                                          <p:spTgt spid="13"/>
                                        </p:tgtEl>
                                        <p:attrNameLst>
                                          <p:attrName>ppt_y</p:attrName>
                                        </p:attrNameLst>
                                      </p:cBhvr>
                                      <p:tavLst>
                                        <p:tav tm="0">
                                          <p:val>
                                            <p:strVal val="#ppt_y-.1"/>
                                          </p:val>
                                        </p:tav>
                                        <p:tav tm="100000">
                                          <p:val>
                                            <p:strVal val="#ppt_y"/>
                                          </p:val>
                                        </p:tav>
                                      </p:tavLst>
                                    </p:anim>
                                  </p:childTnLst>
                                </p:cTn>
                              </p:par>
                              <p:par>
                                <p:cTn id="27" presetID="22" presetClass="entr" presetSubtype="8" fill="hold" nodeType="withEffect">
                                  <p:stCondLst>
                                    <p:cond delay="12250"/>
                                  </p:stCondLst>
                                  <p:childTnLst>
                                    <p:set>
                                      <p:cBhvr>
                                        <p:cTn id="28" dur="1" fill="hold">
                                          <p:stCondLst>
                                            <p:cond delay="0"/>
                                          </p:stCondLst>
                                        </p:cTn>
                                        <p:tgtEl>
                                          <p:spTgt spid="64"/>
                                        </p:tgtEl>
                                        <p:attrNameLst>
                                          <p:attrName>style.visibility</p:attrName>
                                        </p:attrNameLst>
                                      </p:cBhvr>
                                      <p:to>
                                        <p:strVal val="visible"/>
                                      </p:to>
                                    </p:set>
                                    <p:animEffect transition="in" filter="wipe(left)">
                                      <p:cBhvr>
                                        <p:cTn id="29" dur="1750"/>
                                        <p:tgtEl>
                                          <p:spTgt spid="64"/>
                                        </p:tgtEl>
                                      </p:cBhvr>
                                    </p:animEffect>
                                  </p:childTnLst>
                                </p:cTn>
                              </p:par>
                              <p:par>
                                <p:cTn id="30" presetID="22" presetClass="entr" presetSubtype="2" fill="hold" nodeType="withEffect">
                                  <p:stCondLst>
                                    <p:cond delay="12250"/>
                                  </p:stCondLst>
                                  <p:childTnLst>
                                    <p:set>
                                      <p:cBhvr>
                                        <p:cTn id="31" dur="1" fill="hold">
                                          <p:stCondLst>
                                            <p:cond delay="0"/>
                                          </p:stCondLst>
                                        </p:cTn>
                                        <p:tgtEl>
                                          <p:spTgt spid="65"/>
                                        </p:tgtEl>
                                        <p:attrNameLst>
                                          <p:attrName>style.visibility</p:attrName>
                                        </p:attrNameLst>
                                      </p:cBhvr>
                                      <p:to>
                                        <p:strVal val="visible"/>
                                      </p:to>
                                    </p:set>
                                    <p:animEffect transition="in" filter="wipe(right)">
                                      <p:cBhvr>
                                        <p:cTn id="32" dur="1750"/>
                                        <p:tgtEl>
                                          <p:spTgt spid="65"/>
                                        </p:tgtEl>
                                      </p:cBhvr>
                                    </p:animEffect>
                                  </p:childTnLst>
                                </p:cTn>
                              </p:par>
                              <p:par>
                                <p:cTn id="33" presetID="0" presetClass="path" presetSubtype="0" accel="50000" decel="50000" fill="hold" nodeType="withEffect">
                                  <p:stCondLst>
                                    <p:cond delay="16500"/>
                                  </p:stCondLst>
                                  <p:childTnLst>
                                    <p:animMotion origin="layout" path="M 3.33333E-0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pathEditMode="relative" rAng="0" ptsTypes="ffffffffffffffffffffffffffffffffffffffffA">
                                      <p:cBhvr>
                                        <p:cTn id="34" dur="5750" fill="hold"/>
                                        <p:tgtEl>
                                          <p:spTgt spid="74"/>
                                        </p:tgtEl>
                                        <p:attrNameLst>
                                          <p:attrName>ppt_x</p:attrName>
                                          <p:attrName>ppt_y</p:attrName>
                                        </p:attrNameLst>
                                      </p:cBhvr>
                                      <p:rCtr x="-21649" y="54416"/>
                                    </p:animMotion>
                                  </p:childTnLst>
                                </p:cTn>
                              </p:par>
                              <p:par>
                                <p:cTn id="35" presetID="8" presetClass="emph" presetSubtype="0" fill="hold" nodeType="withEffect">
                                  <p:stCondLst>
                                    <p:cond delay="16500"/>
                                  </p:stCondLst>
                                  <p:childTnLst>
                                    <p:animRot by="21600000">
                                      <p:cBhvr>
                                        <p:cTn id="36" dur="6000" fill="hold"/>
                                        <p:tgtEl>
                                          <p:spTgt spid="74"/>
                                        </p:tgtEl>
                                        <p:attrNameLst>
                                          <p:attrName>r</p:attrName>
                                        </p:attrNameLst>
                                      </p:cBhvr>
                                    </p:animRot>
                                  </p:childTnLst>
                                </p:cTn>
                              </p:par>
                              <p:par>
                                <p:cTn id="37" presetID="0" presetClass="path" presetSubtype="0" accel="50000" decel="50000" fill="hold" nodeType="withEffect">
                                  <p:stCondLst>
                                    <p:cond delay="17000"/>
                                  </p:stCondLst>
                                  <p:childTnLst>
                                    <p:animMotion origin="layout" path="M 3.33333E-0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pathEditMode="relative" rAng="0" ptsTypes="ffffffffffffffffffffffffffffffffffffffffA">
                                      <p:cBhvr>
                                        <p:cTn id="38" dur="5750" fill="hold"/>
                                        <p:tgtEl>
                                          <p:spTgt spid="73"/>
                                        </p:tgtEl>
                                        <p:attrNameLst>
                                          <p:attrName>ppt_x</p:attrName>
                                          <p:attrName>ppt_y</p:attrName>
                                        </p:attrNameLst>
                                      </p:cBhvr>
                                      <p:rCtr x="-21649" y="54416"/>
                                    </p:animMotion>
                                  </p:childTnLst>
                                </p:cTn>
                              </p:par>
                              <p:par>
                                <p:cTn id="39" presetID="8" presetClass="emph" presetSubtype="0" fill="hold" nodeType="withEffect">
                                  <p:stCondLst>
                                    <p:cond delay="17000"/>
                                  </p:stCondLst>
                                  <p:childTnLst>
                                    <p:animRot by="21600000">
                                      <p:cBhvr>
                                        <p:cTn id="40" dur="6000" fill="hold"/>
                                        <p:tgtEl>
                                          <p:spTgt spid="73"/>
                                        </p:tgtEl>
                                        <p:attrNameLst>
                                          <p:attrName>r</p:attrName>
                                        </p:attrNameLst>
                                      </p:cBhvr>
                                    </p:animRot>
                                  </p:childTnLst>
                                </p:cTn>
                              </p:par>
                              <p:par>
                                <p:cTn id="41" presetID="0" presetClass="path" presetSubtype="0" accel="50000" decel="50000" fill="hold" nodeType="withEffect">
                                  <p:stCondLst>
                                    <p:cond delay="17750"/>
                                  </p:stCondLst>
                                  <p:childTnLst>
                                    <p:animMotion origin="layout" path="M -0.00039 0.00023 C -0.00977 0.01134 0.00169 -0.00301 -0.00847 0.01458 C -0.01967 0.03356 -0.02409 0.03819 -0.03282 0.06111 C -0.03646 0.07014 -0.04024 0.07662 -0.04388 0.08518 C -0.04584 0.08958 -0.04935 0.09907 -0.04935 0.09954 C -0.05144 0.11296 -0.05678 0.12014 -0.06029 0.13217 C -0.06342 0.14329 -0.0655 0.15185 -0.0698 0.16273 C -0.08164 0.19236 -0.06784 0.15717 -0.07657 0.1794 C -0.07761 0.18194 -0.0793 0.18657 -0.0793 0.1868 C -0.08138 0.20162 -0.0892 0.2118 -0.09284 0.22662 C -0.09493 0.23495 -0.10118 0.25023 -0.10118 0.25046 C -0.10313 0.25995 -0.10664 0.2669 -0.10938 0.27639 C -0.11602 0.2993 -0.11888 0.32801 -0.12709 0.3493 C -0.12982 0.3743 -0.13659 0.39745 -0.1392 0.42245 C -0.14102 0.44167 -0.14258 0.46319 -0.14597 0.48171 C -0.14701 0.5044 -0.14831 0.52847 -0.153 0.55 C -0.15717 0.59305 -0.1573 0.63773 -0.16394 0.68009 C -0.16602 0.69375 -0.1681 0.70671 -0.17071 0.71991 C -0.17175 0.72454 -0.1724 0.7294 -0.17344 0.73403 C -0.17383 0.73657 -0.17461 0.7412 -0.17461 0.74143 C -0.17657 0.76921 -0.18034 0.79467 -0.18555 0.82153 C -0.1875 0.83102 -0.19154 0.84213 -0.19375 0.85231 C -0.20053 0.88241 -0.20678 0.91481 -0.21706 0.94167 C -0.21941 0.95856 -0.22513 0.9713 -0.2293 0.9868 C -0.23112 0.99329 -0.2323 1 -0.23477 1.00555 C -0.23646 1.01018 -0.24011 1.01967 -0.24011 1.02014 C -0.24284 1.03819 -0.24779 1.05532 -0.25105 1.07407 C -0.25378 1.09074 -0.25365 1.08287 -0.25365 1.09074" pathEditMode="relative" rAng="0" ptsTypes="AAAAAAAAAAAAAAAAAAAAAAAAAAAA">
                                      <p:cBhvr>
                                        <p:cTn id="42" dur="5750" fill="hold"/>
                                        <p:tgtEl>
                                          <p:spTgt spid="72"/>
                                        </p:tgtEl>
                                        <p:attrNameLst>
                                          <p:attrName>ppt_x</p:attrName>
                                          <p:attrName>ppt_y</p:attrName>
                                        </p:attrNameLst>
                                      </p:cBhvr>
                                      <p:rCtr x="-12669" y="54514"/>
                                    </p:animMotion>
                                  </p:childTnLst>
                                </p:cTn>
                              </p:par>
                              <p:par>
                                <p:cTn id="43" presetID="8" presetClass="emph" presetSubtype="0" fill="hold" nodeType="withEffect">
                                  <p:stCondLst>
                                    <p:cond delay="17750"/>
                                  </p:stCondLst>
                                  <p:childTnLst>
                                    <p:animRot by="21600000">
                                      <p:cBhvr>
                                        <p:cTn id="44" dur="6000" fill="hold"/>
                                        <p:tgtEl>
                                          <p:spTgt spid="72"/>
                                        </p:tgtEl>
                                        <p:attrNameLst>
                                          <p:attrName>r</p:attrName>
                                        </p:attrNameLst>
                                      </p:cBhvr>
                                    </p:animRot>
                                  </p:childTnLst>
                                </p:cTn>
                              </p:par>
                              <p:par>
                                <p:cTn id="45" presetID="0" presetClass="path" presetSubtype="0" accel="50000" decel="50000" fill="hold" nodeType="withEffect">
                                  <p:stCondLst>
                                    <p:cond delay="19000"/>
                                  </p:stCondLst>
                                  <p:childTnLst>
                                    <p:animMotion origin="layout" path="M 1.25E-06 3.7037E-07 C -0.00729 0.01597 -0.01498 0.03079 -0.02136 0.04815 C -0.02279 0.05116 -0.02175 0.05579 -0.02279 0.05926 C -0.02513 0.06898 -0.03815 0.08241 -0.04271 0.08889 C -0.04753 0.09583 -0.05117 0.10556 -0.05677 0.10903 C -0.06133 0.12106 -0.06758 0.13218 -0.07435 0.14051 C -0.08294 0.16551 -0.09479 0.18657 -0.10456 0.21134 C -0.11185 0.22986 -0.11563 0.25417 -0.12461 0.2706 C -0.12748 0.28588 -0.12357 0.26713 -0.12969 0.28634 C -0.13425 0.30116 -0.12617 0.28403 -0.13333 0.30208 C -0.13646 0.30972 -0.13867 0.31343 -0.14102 0.32245 C -0.14167 0.32593 -0.14232 0.32893 -0.14336 0.33194 C -0.14492 0.33657 -0.14857 0.3456 -0.14857 0.34583 C -0.15013 0.35417 -0.15326 0.36157 -0.15482 0.37037 C -0.15794 0.38704 -0.16185 0.40463 -0.16615 0.42037 C -0.17292 0.47153 -0.18125 0.53518 -0.19753 0.5794 C -0.20143 0.59028 -0.20417 0.60463 -0.20899 0.61366 C -0.21198 0.63009 -0.20781 0.61065 -0.21406 0.62731 C -0.21471 0.6294 -0.21458 0.63218 -0.21524 0.63403 C -0.21836 0.64306 -0.22344 0.65347 -0.22774 0.66111 C -0.23021 0.67407 -0.23763 0.68588 -0.24284 0.6956 C -0.24675 0.70255 -0.24792 0.70625 -0.25313 0.70949 C -0.2655 0.72431 -0.27604 0.74213 -0.28815 0.75694 C -0.30156 0.77292 -0.31654 0.78588 -0.32969 0.80231 C -0.33229 0.80579 -0.33581 0.8044 -0.33854 0.80694 C -0.34649 0.81505 -0.35326 0.82546 -0.3625 0.82963 C -0.37044 0.83935 -0.38086 0.84213 -0.38893 0.85231 C -0.39024 0.85417 -0.39115 0.85764 -0.39258 0.85926 C -0.39531 0.86227 -0.39883 0.86296 -0.40143 0.86597 C -0.40534 0.86991 -0.40846 0.87685 -0.41289 0.87963 C -0.41875 0.88287 -0.43425 0.90023 -0.43919 0.90926 C -0.45052 0.92963 -0.46159 0.95023 -0.47201 0.97292 C -0.478 0.98518 -0.48229 1.00741 -0.48958 1.01597 C -0.49284 1.02801 -0.49596 1.04074 -0.49961 1.05208 C -0.50104 1.05718 -0.50365 1.06088 -0.50456 1.06574 C -0.50664 1.07639 -0.50925 1.08565 -0.51354 1.09329 C -0.51511 1.10255 -0.51732 1.10694 -0.52096 1.11366 C -0.5224 1.12037 -0.52357 1.12731 -0.52487 1.13403 C -0.52539 1.13681 -0.52721 1.1412 -0.52721 1.14143" pathEditMode="relative" rAng="0" ptsTypes="AAAAAAAAAAAAAAAAAAAAAAAAAAAAAAAAAAAAAAA">
                                      <p:cBhvr>
                                        <p:cTn id="46" dur="5750" fill="hold"/>
                                        <p:tgtEl>
                                          <p:spTgt spid="70"/>
                                        </p:tgtEl>
                                        <p:attrNameLst>
                                          <p:attrName>ppt_x</p:attrName>
                                          <p:attrName>ppt_y</p:attrName>
                                        </p:attrNameLst>
                                      </p:cBhvr>
                                      <p:rCtr x="-26367" y="57060"/>
                                    </p:animMotion>
                                  </p:childTnLst>
                                </p:cTn>
                              </p:par>
                              <p:par>
                                <p:cTn id="47" presetID="8" presetClass="emph" presetSubtype="0" fill="hold" nodeType="withEffect">
                                  <p:stCondLst>
                                    <p:cond delay="19000"/>
                                  </p:stCondLst>
                                  <p:childTnLst>
                                    <p:animRot by="21600000">
                                      <p:cBhvr>
                                        <p:cTn id="48" dur="6000" fill="hold"/>
                                        <p:tgtEl>
                                          <p:spTgt spid="70"/>
                                        </p:tgtEl>
                                        <p:attrNameLst>
                                          <p:attrName>r</p:attrName>
                                        </p:attrNameLst>
                                      </p:cBhvr>
                                    </p:animRot>
                                  </p:childTnLst>
                                </p:cTn>
                              </p:par>
                              <p:par>
                                <p:cTn id="49" presetID="0" presetClass="path" presetSubtype="0" accel="50000" decel="50000" fill="hold" nodeType="withEffect">
                                  <p:stCondLst>
                                    <p:cond delay="18750"/>
                                  </p:stCondLst>
                                  <p:childTnLst>
                                    <p:animMotion origin="layout" path="M 1.66667E-06 2.77949E-0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pathEditMode="relative" rAng="0" ptsTypes="ffffffffffffffffffffffffffffffffffffffA">
                                      <p:cBhvr>
                                        <p:cTn id="50" dur="5750" fill="hold"/>
                                        <p:tgtEl>
                                          <p:spTgt spid="69"/>
                                        </p:tgtEl>
                                        <p:attrNameLst>
                                          <p:attrName>ppt_x</p:attrName>
                                          <p:attrName>ppt_y</p:attrName>
                                        </p:attrNameLst>
                                      </p:cBhvr>
                                      <p:rCtr x="-26372" y="57041"/>
                                    </p:animMotion>
                                  </p:childTnLst>
                                </p:cTn>
                              </p:par>
                              <p:par>
                                <p:cTn id="51" presetID="8" presetClass="emph" presetSubtype="0" fill="hold" nodeType="withEffect">
                                  <p:stCondLst>
                                    <p:cond delay="18750"/>
                                  </p:stCondLst>
                                  <p:childTnLst>
                                    <p:animRot by="21600000">
                                      <p:cBhvr>
                                        <p:cTn id="52" dur="6000" fill="hold"/>
                                        <p:tgtEl>
                                          <p:spTgt spid="69"/>
                                        </p:tgtEl>
                                        <p:attrNameLst>
                                          <p:attrName>r</p:attrName>
                                        </p:attrNameLst>
                                      </p:cBhvr>
                                    </p:animRot>
                                  </p:childTnLst>
                                </p:cTn>
                              </p:par>
                              <p:par>
                                <p:cTn id="53" presetID="0" presetClass="path" presetSubtype="0" accel="50000" decel="50000" fill="hold" nodeType="withEffect">
                                  <p:stCondLst>
                                    <p:cond delay="18500"/>
                                  </p:stCondLst>
                                  <p:childTnLst>
                                    <p:animMotion origin="layout" path="M -2.08333E-06 -2.96296E-06 C -0.00729 0.0044 -0.01198 0.00949 -0.01836 0.0176 C -0.02304 0.02292 -0.02956 0.02616 -0.03424 0.03241 C -0.03554 0.03426 -0.03633 0.03727 -0.03789 0.03866 C -0.04388 0.04514 -0.05117 0.04769 -0.05729 0.05394 C -0.06263 0.05973 -0.06627 0.06574 -0.072 0.06922 C -0.07552 0.0757 -0.08229 0.08218 -0.08659 0.08681 C -0.08906 0.08959 -0.09388 0.09537 -0.09388 0.0956 C -0.09479 0.09769 -0.09531 0.1 -0.09635 0.10185 C -0.09857 0.10533 -0.10195 0.10648 -0.10364 0.11065 C -0.10833 0.1213 -0.11315 0.12871 -0.11966 0.13658 C -0.12239 0.15162 -0.13034 0.16459 -0.13659 0.1757 C -0.13789 0.17755 -0.13815 0.18172 -0.13906 0.18449 C -0.14258 0.19491 -0.14896 0.21065 -0.15364 0.21898 C -0.15534 0.22848 -0.15768 0.23496 -0.16107 0.24283 C -0.16445 0.26065 -0.15976 0.23866 -0.16471 0.25394 C -0.16732 0.26181 -0.16875 0.26968 -0.172 0.27732 C -0.17591 0.29769 -0.16966 0.26806 -0.17695 0.29028 C -0.17773 0.29306 -0.17747 0.29607 -0.17812 0.29931 C -0.17982 0.30672 -0.18346 0.31343 -0.18541 0.32084 C -0.19427 0.35602 -0.18268 0.31389 -0.18906 0.34491 C -0.18958 0.34723 -0.19075 0.34908 -0.19153 0.35116 C -0.19362 0.3588 -0.1944 0.36713 -0.19635 0.375 C -0.2 0.39005 -0.20091 0.40695 -0.20612 0.4206 C -0.20846 0.4382 -0.21315 0.45255 -0.21719 0.46852 C -0.22148 0.48588 -0.22331 0.50926 -0.2306 0.52292 C -0.2319 0.5331 -0.23372 0.53704 -0.23789 0.54375 C -0.2401 0.55648 -0.24492 0.56528 -0.24752 0.57639 C -0.25143 0.59306 -0.25729 0.60834 -0.26354 0.62223 C -0.26966 0.63611 -0.27357 0.65139 -0.2806 0.6632 C -0.28229 0.67269 -0.28789 0.67894 -0.29153 0.68704 C -0.29492 0.69445 -0.29531 0.70162 -0.3 0.70718 C -0.30781 0.72778 -0.31784 0.74607 -0.32695 0.76551 C -0.33281 0.77824 -0.33737 0.79306 -0.34388 0.80486 C -0.34531 0.81204 -0.35 0.82385 -0.35 0.82408 C -0.35039 0.82709 -0.35052 0.82963 -0.35117 0.83287 C -0.3526 0.8375 -0.35521 0.84098 -0.35612 0.84537 C -0.3582 0.85672 -0.36041 0.8676 -0.36237 0.87871 C -0.36367 0.89954 -0.36771 0.91852 -0.36966 0.93912 C -0.37122 0.95486 -0.37096 0.96389 -0.372 0.98056 C -0.37239 0.98704 -0.37435 0.99329 -0.37448 1 C -0.37487 1.02685 -0.37448 1.05348 -0.37448 1.08033" pathEditMode="relative" rAng="0" ptsTypes="AAAAAAAAAAAAAAAAAAAAAAAAAAAAAAAAAAAAAAAAAA">
                                      <p:cBhvr>
                                        <p:cTn id="54" dur="5750" fill="hold"/>
                                        <p:tgtEl>
                                          <p:spTgt spid="71"/>
                                        </p:tgtEl>
                                        <p:attrNameLst>
                                          <p:attrName>ppt_x</p:attrName>
                                          <p:attrName>ppt_y</p:attrName>
                                        </p:attrNameLst>
                                      </p:cBhvr>
                                      <p:rCtr x="-18737" y="54005"/>
                                    </p:animMotion>
                                  </p:childTnLst>
                                </p:cTn>
                              </p:par>
                              <p:par>
                                <p:cTn id="55" presetID="8" presetClass="emph" presetSubtype="0" fill="hold" nodeType="withEffect">
                                  <p:stCondLst>
                                    <p:cond delay="18500"/>
                                  </p:stCondLst>
                                  <p:childTnLst>
                                    <p:animRot by="21600000">
                                      <p:cBhvr>
                                        <p:cTn id="56" dur="6000" fill="hold"/>
                                        <p:tgtEl>
                                          <p:spTgt spid="7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p:txBody>
          <a:bodyPr/>
          <a:lstStyle/>
          <a:p>
            <a:r>
              <a:rPr lang="zh-CN" altLang="en-US"/>
              <a:t>走近诗人</a:t>
            </a:r>
            <a:endParaRPr lang="zh-CN" altLang="en-US"/>
          </a:p>
        </p:txBody>
      </p:sp>
      <p:sp>
        <p:nvSpPr>
          <p:cNvPr id="3" name="内容占位符 2"/>
          <p:cNvSpPr>
            <a:spLocks noGrp="1"/>
          </p:cNvSpPr>
          <p:nvPr>
            <p:ph idx="1" hasCustomPrompt="1"/>
            <p:custDataLst>
              <p:tags r:id="rId3"/>
            </p:custDataLst>
          </p:nvPr>
        </p:nvSpPr>
        <p:spPr/>
        <p:txBody>
          <a:bodyPr/>
          <a:lstStyle/>
          <a:p>
            <a:pPr lvl="1"/>
            <a:r>
              <a:rPr lang="zh-CN" altLang="en-US"/>
              <a:t>杜甫（712年—770年），字子美，自号少陵野老，唐代伟大的现实主义诗人，与李白合称“李杜”。出生于河南巩县，原籍湖北襄阳。为了与另两位诗人李商隐与杜牧即“小李杜”区别，杜甫与李白又合称“大李杜”，杜甫也常被称为“老杜”。</a:t>
            </a:r>
            <a:endParaRPr lang="zh-CN" altLang="en-US"/>
          </a:p>
          <a:p>
            <a:pPr lvl="1"/>
            <a:r>
              <a:rPr lang="zh-CN" altLang="en-US"/>
              <a:t>杜甫少年时代曾先后游历吴越和齐赵，其间曾赴洛阳应举不第。三十五岁以后，先在长安应试，落第；后来向皇帝献赋，向贵人投赠。官场不得志，亲眼目睹了唐朝上层社会的奢靡与社会危机。天宝十四载（755年），安史之乱爆发，潼关失守，杜甫先后辗转多地。乾元二年（759年）杜甫弃官入川，虽然躲避了战乱，生活相对安定，但仍然心系苍生，胸怀国事。代表作有《登高》《春望》《北征》以及“三吏”、“三别”等名作。</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6C53B49D-33C9-4993-91F6-C178FD57AE57}"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5A72477-3830-495C-B304-8FC9C9A7CD9C}"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6C53B49D-33C9-4993-91F6-C178FD57AE57}"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5A72477-3830-495C-B304-8FC9C9A7CD9C}"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6C53B49D-33C9-4993-91F6-C178FD57AE57}"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85A72477-3830-495C-B304-8FC9C9A7CD9C}"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6C53B49D-33C9-4993-91F6-C178FD57AE57}"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85A72477-3830-495C-B304-8FC9C9A7CD9C}"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custDataLst>
              <p:tags r:id="rId4"/>
            </p:custDataLst>
          </p:nvPr>
        </p:nvSpPr>
        <p:spPr/>
        <p:txBody>
          <a:bodyPr/>
          <a:lstStyle/>
          <a:p>
            <a:fld id="{CE249797-D6EA-4DCA-9917-C15B3EB6F32F}"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6C53B49D-33C9-4993-91F6-C178FD57AE5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85A72477-3830-495C-B304-8FC9C9A7CD9C}"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C53B49D-33C9-4993-91F6-C178FD57AE57}"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85A72477-3830-495C-B304-8FC9C9A7CD9C}"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6C53B49D-33C9-4993-91F6-C178FD57AE57}"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85A72477-3830-495C-B304-8FC9C9A7CD9C}"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6C53B49D-33C9-4993-91F6-C178FD57AE57}"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85A72477-3830-495C-B304-8FC9C9A7CD9C}"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6C53B49D-33C9-4993-91F6-C178FD57AE57}"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5A72477-3830-495C-B304-8FC9C9A7CD9C}"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6C53B49D-33C9-4993-91F6-C178FD57AE57}"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85A72477-3830-495C-B304-8FC9C9A7CD9C}"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图片与标题">
    <p:spTree>
      <p:nvGrpSpPr>
        <p:cNvPr id="1" name=""/>
        <p:cNvGrpSpPr/>
        <p:nvPr>
          <p:custDataLst>
            <p:tags r:id="rId1"/>
          </p:custDataLst>
        </p:nvPr>
      </p:nvGrpSpPr>
      <p:grpSpPr>
        <a:xfrm>
          <a:off x="0" y="0"/>
          <a:ext cx="0" cy="0"/>
        </a:xfrm>
      </p:grpSpPr>
    </p:spTree>
  </p:cSld>
  <p:clrMapOvr>
    <a:masterClrMapping/>
  </p:clrMapOvr>
  <p:transition spd="slow" advClick="0">
    <p:push/>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67086" cy="171260"/>
            </a:xfrm>
            <a:prstGeom prst="rect">
              <a:avLst/>
            </a:prstGeom>
          </p:spPr>
          <p:txBody>
            <a:bodyPr wrap="none">
              <a:spAutoFit/>
            </a:bodyPr>
            <a:lstStyle/>
            <a:p>
              <a:pPr algn="l"/>
              <a:r>
                <a:rPr lang="zh-CN" altLang="en-US" sz="2665">
                  <a:solidFill>
                    <a:schemeClr val="bg1"/>
                  </a:solidFill>
                  <a:latin typeface="方正华隶简体" panose="03000509000000000000" pitchFamily="65" charset="-122"/>
                  <a:ea typeface="方正华隶简体" panose="03000509000000000000" pitchFamily="65" charset="-122"/>
                </a:rPr>
                <a:t>了解背景</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3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154430" cy="171260"/>
            </a:xfrm>
            <a:prstGeom prst="rect">
              <a:avLst/>
            </a:prstGeom>
          </p:spPr>
          <p:txBody>
            <a:bodyPr wrap="none">
              <a:spAutoFit/>
            </a:bodyPr>
            <a:lstStyle/>
            <a:p>
              <a:pPr algn="l"/>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CE249797-D6EA-4DCA-9917-C15B3EB6F32F}"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4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5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仅标题">
    <p:spTree>
      <p:nvGrpSpPr>
        <p:cNvPr id="1" name=""/>
        <p:cNvGrpSpPr/>
        <p:nvPr>
          <p:custDataLst>
            <p:tags r:id="rId1"/>
          </p:custDataLst>
        </p:nvPr>
      </p:nvGrpSpPr>
      <p:grpSpPr>
        <a:xfrm>
          <a:off x="0" y="0"/>
          <a:ext cx="0" cy="0"/>
        </a:xfrm>
      </p:grpSpPr>
      <p:sp>
        <p:nvSpPr>
          <p:cNvPr id="46" name="矩形 45"/>
          <p:cNvSpPr/>
          <p:nvPr userDrawn="1">
            <p:custDataLst>
              <p:tags r:id="rId2"/>
            </p:custDataLst>
          </p:nvPr>
        </p:nvSpPr>
        <p:spPr>
          <a:xfrm>
            <a:off x="3575949" y="2663230"/>
            <a:ext cx="5109091" cy="2062103"/>
          </a:xfrm>
          <a:prstGeom prst="rect">
            <a:avLst/>
          </a:prstGeom>
        </p:spPr>
        <p:txBody>
          <a:bodyPr wrap="none">
            <a:spAutoFit/>
          </a:bodyPr>
          <a:lstStyle/>
          <a:p>
            <a:pPr marL="0" algn="l" defTabSz="914400" rtl="0" eaLnBrk="1" latinLnBrk="0" hangingPunct="1"/>
            <a:r>
              <a:rPr lang="zh-CN" altLang="en-US" sz="12800" kern="1200">
                <a:gradFill>
                  <a:gsLst>
                    <a:gs pos="26000">
                      <a:schemeClr val="tx1">
                        <a:lumMod val="95000"/>
                        <a:lumOff val="5000"/>
                      </a:schemeClr>
                    </a:gs>
                    <a:gs pos="86000">
                      <a:srgbClr val="FF0000"/>
                    </a:gs>
                  </a:gsLst>
                  <a:lin ang="13500000" scaled="1"/>
                </a:gradFill>
                <a:latin typeface="叶根友毛笔行书" panose="02010601030101010101" pitchFamily="2" charset="-122"/>
                <a:ea typeface="叶根友毛笔行书" panose="02010601030101010101" pitchFamily="2" charset="-122"/>
                <a:cs typeface="+mn-cs"/>
              </a:rPr>
              <a:t>唱歌曲</a:t>
            </a:r>
            <a:endParaRPr lang="zh-CN" altLang="en-US" sz="12800" kern="1200">
              <a:gradFill>
                <a:gsLst>
                  <a:gs pos="26000">
                    <a:schemeClr val="tx1">
                      <a:lumMod val="95000"/>
                      <a:lumOff val="5000"/>
                    </a:schemeClr>
                  </a:gs>
                  <a:gs pos="86000">
                    <a:srgbClr val="FF0000"/>
                  </a:gs>
                </a:gsLst>
                <a:lin ang="13500000" scaled="1"/>
              </a:gradFill>
              <a:latin typeface="叶根友毛笔行书" panose="02010601030101010101" pitchFamily="2" charset="-122"/>
              <a:ea typeface="叶根友毛笔行书" panose="02010601030101010101" pitchFamily="2" charset="-122"/>
              <a:cs typeface="+mn-cs"/>
            </a:endParaRPr>
          </a:p>
        </p:txBody>
      </p:sp>
      <p:grpSp>
        <p:nvGrpSpPr>
          <p:cNvPr id="47" name="组合 46"/>
          <p:cNvGrpSpPr/>
          <p:nvPr userDrawn="1">
            <p:custDataLst>
              <p:tags r:id="rId3"/>
            </p:custDataLst>
          </p:nvPr>
        </p:nvGrpSpPr>
        <p:grpSpPr>
          <a:xfrm>
            <a:off x="3575949" y="1567700"/>
            <a:ext cx="7851962" cy="1584113"/>
            <a:chOff x="317500" y="190500"/>
            <a:chExt cx="3568700" cy="685800"/>
          </a:xfrm>
        </p:grpSpPr>
        <p:pic>
          <p:nvPicPr>
            <p:cNvPr id="48" name="Picture 4" descr="C:\Users\Thinkpad\Desktop\245.png"/>
            <p:cNvPicPr>
              <a:picLocks noChangeAspect="1" noChangeArrowheads="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317500" y="190500"/>
              <a:ext cx="3568700" cy="685800"/>
            </a:xfrm>
            <a:prstGeom prst="rect">
              <a:avLst/>
            </a:prstGeom>
            <a:noFill/>
            <a:extLst>
              <a:ext uri="{909E8E84-426E-40DD-AFC4-6F175D3DCCD1}">
                <a14:hiddenFill xmlns:a14="http://schemas.microsoft.com/office/drawing/2010/main">
                  <a:solidFill>
                    <a:srgbClr val="FFFFFF"/>
                  </a:solidFill>
                </a14:hiddenFill>
              </a:ext>
            </a:extLst>
          </p:spPr>
        </p:pic>
        <p:sp>
          <p:nvSpPr>
            <p:cNvPr id="49" name="矩形 48"/>
            <p:cNvSpPr/>
            <p:nvPr userDrawn="1">
              <p:custDataLst>
                <p:tags r:id="rId6"/>
              </p:custDataLst>
            </p:nvPr>
          </p:nvSpPr>
          <p:spPr>
            <a:xfrm>
              <a:off x="576322" y="364111"/>
              <a:ext cx="1215171" cy="367198"/>
            </a:xfrm>
            <a:prstGeom prst="rect">
              <a:avLst/>
            </a:prstGeom>
          </p:spPr>
          <p:txBody>
            <a:bodyPr wrap="none">
              <a:spAutoFit/>
            </a:bodyPr>
            <a:lstStyle/>
            <a:p>
              <a:r>
                <a:rPr lang="zh-CN" altLang="en-US" sz="3735">
                  <a:solidFill>
                    <a:schemeClr val="bg1"/>
                  </a:solidFill>
                  <a:latin typeface="方正华隶简体" panose="03000509000000000000" pitchFamily="65" charset="-122"/>
                  <a:ea typeface="方正华隶简体" panose="03000509000000000000" pitchFamily="65" charset="-122"/>
                </a:rPr>
                <a:t>第一部分</a:t>
              </a:r>
              <a:endParaRPr lang="zh-CN" altLang="en-US" sz="3735">
                <a:solidFill>
                  <a:schemeClr val="bg1"/>
                </a:solidFill>
                <a:latin typeface="方正华隶简体" panose="03000509000000000000" pitchFamily="65" charset="-122"/>
                <a:ea typeface="方正华隶简体" panose="03000509000000000000" pitchFamily="65" charset="-122"/>
              </a:endParaRPr>
            </a:p>
          </p:txBody>
        </p:sp>
      </p:grpSp>
      <p:pic>
        <p:nvPicPr>
          <p:cNvPr id="43" name="Picture 272" descr="28"/>
          <p:cNvPicPr>
            <a:picLocks noChangeAspect="1" noChangeArrowheads="1"/>
          </p:cNvPicPr>
          <p:nvPr userDrawn="1">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3949569" y="301632"/>
            <a:ext cx="3552361" cy="2714252"/>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 descr="C:\Users\Thinkpad\Desktop\图片1.png"/>
          <p:cNvPicPr>
            <a:picLocks noChangeAspect="1" noChangeArrowheads="1"/>
          </p:cNvPicPr>
          <p:nvPr userDrawn="1">
            <p:custDataLst>
              <p:tags r:id="rId10"/>
            </p:custDataLst>
          </p:nvPr>
        </p:nvPicPr>
        <p:blipFill>
          <a:blip r:embed="rId9">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7767589" y="4972180"/>
            <a:ext cx="1580756" cy="5106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nodeType="afterGroup">
                            <p:stCondLst>
                              <p:cond delay="500"/>
                            </p:stCondLst>
                            <p:childTnLst>
                              <p:par>
                                <p:cTn id="9" presetID="63" presetClass="path" presetSubtype="0" accel="50000" decel="50000" fill="hold" nodeType="afterEffect">
                                  <p:stCondLst>
                                    <p:cond delay="0"/>
                                  </p:stCondLst>
                                  <p:childTnLst>
                                    <p:animMotion origin="layout" path="M -1.45833E-06 1.85185E-06 L 0.38763 1.85185E-06" pathEditMode="relative" rAng="0" ptsTypes="AA">
                                      <p:cBhvr>
                                        <p:cTn id="10" dur="3500" fill="hold"/>
                                        <p:tgtEl>
                                          <p:spTgt spid="43"/>
                                        </p:tgtEl>
                                        <p:attrNameLst>
                                          <p:attrName>ppt_x</p:attrName>
                                          <p:attrName>ppt_y</p:attrName>
                                        </p:attrNameLst>
                                      </p:cBhvr>
                                      <p:rCtr x="19375" y="0"/>
                                    </p:animMotion>
                                  </p:childTnLst>
                                </p:cTn>
                              </p:par>
                              <p:par>
                                <p:cTn id="11" presetID="22" presetClass="entr" presetSubtype="8" fill="hold" nodeType="with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3500"/>
                                        <p:tgtEl>
                                          <p:spTgt spid="47"/>
                                        </p:tgtEl>
                                      </p:cBhvr>
                                    </p:animEffect>
                                  </p:childTnLst>
                                </p:cTn>
                              </p:par>
                            </p:childTnLst>
                          </p:cTn>
                        </p:par>
                        <p:par>
                          <p:cTn id="14" fill="hold" nodeType="afterGroup">
                            <p:stCondLst>
                              <p:cond delay="4000"/>
                            </p:stCondLst>
                            <p:childTnLst>
                              <p:par>
                                <p:cTn id="15" presetID="10" presetClass="exit" presetSubtype="0" fill="hold" nodeType="afterEffect">
                                  <p:stCondLst>
                                    <p:cond delay="0"/>
                                  </p:stCondLst>
                                  <p:childTnLst>
                                    <p:animEffect transition="out" filter="fade">
                                      <p:cBhvr>
                                        <p:cTn id="16" dur="500"/>
                                        <p:tgtEl>
                                          <p:spTgt spid="43"/>
                                        </p:tgtEl>
                                      </p:cBhvr>
                                    </p:animEffect>
                                    <p:set>
                                      <p:cBhvr>
                                        <p:cTn id="17" dur="1" fill="hold">
                                          <p:stCondLst>
                                            <p:cond delay="499"/>
                                          </p:stCondLst>
                                        </p:cTn>
                                        <p:tgtEl>
                                          <p:spTgt spid="43"/>
                                        </p:tgtEl>
                                        <p:attrNameLst>
                                          <p:attrName>style.visibility</p:attrName>
                                        </p:attrNameLst>
                                      </p:cBhvr>
                                      <p:to>
                                        <p:strVal val="hidden"/>
                                      </p:to>
                                    </p:set>
                                  </p:childTnLst>
                                </p:cTn>
                              </p:par>
                            </p:childTnLst>
                          </p:cTn>
                        </p:par>
                        <p:par>
                          <p:cTn id="18" fill="hold" nodeType="afterGroup">
                            <p:stCondLst>
                              <p:cond delay="4500"/>
                            </p:stCondLst>
                            <p:childTnLst>
                              <p:par>
                                <p:cTn id="19" presetID="42" presetClass="entr" presetSubtype="0" fill="hold" grpId="0"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1250"/>
                                        <p:tgtEl>
                                          <p:spTgt spid="46"/>
                                        </p:tgtEl>
                                      </p:cBhvr>
                                    </p:animEffect>
                                    <p:anim calcmode="lin" valueType="num">
                                      <p:cBhvr>
                                        <p:cTn id="22" dur="1250" fill="hold"/>
                                        <p:tgtEl>
                                          <p:spTgt spid="46"/>
                                        </p:tgtEl>
                                        <p:attrNameLst>
                                          <p:attrName>ppt_x</p:attrName>
                                        </p:attrNameLst>
                                      </p:cBhvr>
                                      <p:tavLst>
                                        <p:tav tm="0">
                                          <p:val>
                                            <p:strVal val="#ppt_x"/>
                                          </p:val>
                                        </p:tav>
                                        <p:tav tm="100000">
                                          <p:val>
                                            <p:strVal val="#ppt_x"/>
                                          </p:val>
                                        </p:tav>
                                      </p:tavLst>
                                    </p:anim>
                                    <p:anim calcmode="lin" valueType="num">
                                      <p:cBhvr>
                                        <p:cTn id="23" dur="1250" fill="hold"/>
                                        <p:tgtEl>
                                          <p:spTgt spid="4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2500"/>
                                        <p:tgtEl>
                                          <p:spTgt spid="50"/>
                                        </p:tgtEl>
                                      </p:cBhvr>
                                    </p:animEffect>
                                    <p:anim calcmode="lin" valueType="num">
                                      <p:cBhvr>
                                        <p:cTn id="27" dur="2500" fill="hold"/>
                                        <p:tgtEl>
                                          <p:spTgt spid="50"/>
                                        </p:tgtEl>
                                        <p:attrNameLst>
                                          <p:attrName>ppt_x</p:attrName>
                                        </p:attrNameLst>
                                      </p:cBhvr>
                                      <p:tavLst>
                                        <p:tav tm="0">
                                          <p:val>
                                            <p:strVal val="#ppt_x"/>
                                          </p:val>
                                        </p:tav>
                                        <p:tav tm="100000">
                                          <p:val>
                                            <p:strVal val="#ppt_x"/>
                                          </p:val>
                                        </p:tav>
                                      </p:tavLst>
                                    </p:anim>
                                    <p:anim calcmode="lin" valueType="num">
                                      <p:cBhvr>
                                        <p:cTn id="28" dur="2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6_标题和内容">
    <p:spTree>
      <p:nvGrpSpPr>
        <p:cNvPr id="1" name=""/>
        <p:cNvGrpSpPr/>
        <p:nvPr>
          <p:custDataLst>
            <p:tags r:id="rId1"/>
          </p:custDataLst>
        </p:nvPr>
      </p:nvGrpSpPr>
      <p:grpSpPr>
        <a:xfrm>
          <a:off x="0" y="0"/>
          <a:ext cx="0" cy="0"/>
        </a:xfrm>
      </p:grpSpPr>
      <p:pic>
        <p:nvPicPr>
          <p:cNvPr id="15" name="Picture 2" descr="C:\Users\Thinkpad\Desktop\b.jpg"/>
          <p:cNvPicPr>
            <a:picLocks noChangeAspect="1" noChangeArrowheads="1"/>
          </p:cNvPicPr>
          <p:nvPr userDrawn="1">
            <p:custDataLst>
              <p:tags r:id="rId3"/>
            </p:custDataLst>
          </p:nvPr>
        </p:nvPicPr>
        <p:blipFill>
          <a:blip r:embed="rId2">
            <a:extLst>
              <a:ext uri="{28A0092B-C50C-407E-A947-70E740481C1C}">
                <a14:useLocalDpi xmlns:a14="http://schemas.microsoft.com/office/drawing/2010/main" val="0"/>
              </a:ext>
            </a:extLst>
          </a:blip>
          <a:stretch>
            <a:fillRect/>
          </a:stretch>
        </p:blipFill>
        <p:spPr bwMode="auto">
          <a:xfrm>
            <a:off x="0" y="1"/>
            <a:ext cx="12192000" cy="6860116"/>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userDrawn="1">
            <p:custDataLst>
              <p:tags r:id="rId4"/>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7"/>
              </p:custDataLst>
            </p:nvPr>
          </p:nvSpPr>
          <p:spPr>
            <a:xfrm>
              <a:off x="471003" y="414288"/>
              <a:ext cx="767086" cy="171260"/>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感悟诗情</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custDataLst>
            <p:tags r:id="rId1"/>
          </p:custDataLst>
        </p:nvPr>
      </p:nvGrpSpPr>
      <p:grpSpPr>
        <a:xfrm>
          <a:off x="0" y="0"/>
          <a:ext cx="0" cy="0"/>
        </a:xfrm>
      </p:grpSpPr>
      <p:sp>
        <p:nvSpPr>
          <p:cNvPr id="12" name="矩形 11"/>
          <p:cNvSpPr/>
          <p:nvPr userDrawn="1">
            <p:custDataLst>
              <p:tags r:id="rId2"/>
            </p:custDataLst>
          </p:nvPr>
        </p:nvSpPr>
        <p:spPr>
          <a:xfrm>
            <a:off x="3452552" y="3018746"/>
            <a:ext cx="5109091" cy="2062103"/>
          </a:xfrm>
          <a:prstGeom prst="rect">
            <a:avLst/>
          </a:prstGeom>
        </p:spPr>
        <p:txBody>
          <a:bodyPr wrap="none">
            <a:spAutoFit/>
          </a:bodyPr>
          <a:lstStyle/>
          <a:p>
            <a:pPr marL="0" algn="l" defTabSz="914400" rtl="0" eaLnBrk="1" latinLnBrk="0" hangingPunct="1"/>
            <a:r>
              <a:rPr lang="zh-CN" altLang="en-US" sz="12800" kern="1200">
                <a:gradFill>
                  <a:gsLst>
                    <a:gs pos="26000">
                      <a:schemeClr val="tx1">
                        <a:lumMod val="95000"/>
                        <a:lumOff val="5000"/>
                      </a:schemeClr>
                    </a:gs>
                    <a:gs pos="86000">
                      <a:srgbClr val="FF0000"/>
                    </a:gs>
                  </a:gsLst>
                  <a:lin ang="13500000" scaled="1"/>
                </a:gradFill>
                <a:latin typeface="叶根友毛笔行书" panose="02010601030101010101" pitchFamily="2" charset="-122"/>
                <a:ea typeface="叶根友毛笔行书" panose="02010601030101010101" pitchFamily="2" charset="-122"/>
                <a:cs typeface="+mn-cs"/>
              </a:rPr>
              <a:t>学模范</a:t>
            </a:r>
            <a:endParaRPr lang="zh-CN" altLang="en-US" sz="12800" kern="1200">
              <a:gradFill>
                <a:gsLst>
                  <a:gs pos="26000">
                    <a:schemeClr val="tx1">
                      <a:lumMod val="95000"/>
                      <a:lumOff val="5000"/>
                    </a:schemeClr>
                  </a:gs>
                  <a:gs pos="86000">
                    <a:srgbClr val="FF0000"/>
                  </a:gs>
                </a:gsLst>
                <a:lin ang="13500000" scaled="1"/>
              </a:gradFill>
              <a:latin typeface="叶根友毛笔行书" panose="02010601030101010101" pitchFamily="2" charset="-122"/>
              <a:ea typeface="叶根友毛笔行书" panose="02010601030101010101" pitchFamily="2" charset="-122"/>
              <a:cs typeface="+mn-cs"/>
            </a:endParaRPr>
          </a:p>
        </p:txBody>
      </p:sp>
      <p:grpSp>
        <p:nvGrpSpPr>
          <p:cNvPr id="13" name="组合 12"/>
          <p:cNvGrpSpPr/>
          <p:nvPr userDrawn="1">
            <p:custDataLst>
              <p:tags r:id="rId3"/>
            </p:custDataLst>
          </p:nvPr>
        </p:nvGrpSpPr>
        <p:grpSpPr>
          <a:xfrm>
            <a:off x="3300152" y="1612900"/>
            <a:ext cx="7789012" cy="1571413"/>
            <a:chOff x="317500" y="190500"/>
            <a:chExt cx="3568700" cy="685800"/>
          </a:xfrm>
        </p:grpSpPr>
        <p:pic>
          <p:nvPicPr>
            <p:cNvPr id="14" name="Picture 4" descr="C:\Users\Thinkpad\Desktop\245.png"/>
            <p:cNvPicPr>
              <a:picLocks noChangeAspect="1" noChangeArrowheads="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317500" y="190500"/>
              <a:ext cx="3568700" cy="6858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userDrawn="1">
              <p:custDataLst>
                <p:tags r:id="rId6"/>
              </p:custDataLst>
            </p:nvPr>
          </p:nvSpPr>
          <p:spPr>
            <a:xfrm>
              <a:off x="576322" y="364111"/>
              <a:ext cx="1215171" cy="367198"/>
            </a:xfrm>
            <a:prstGeom prst="rect">
              <a:avLst/>
            </a:prstGeom>
          </p:spPr>
          <p:txBody>
            <a:bodyPr wrap="none">
              <a:spAutoFit/>
            </a:bodyPr>
            <a:lstStyle/>
            <a:p>
              <a:r>
                <a:rPr lang="zh-CN" altLang="en-US" sz="3735">
                  <a:solidFill>
                    <a:schemeClr val="bg1"/>
                  </a:solidFill>
                  <a:latin typeface="方正华隶简体" panose="03000509000000000000" pitchFamily="65" charset="-122"/>
                  <a:ea typeface="方正华隶简体" panose="03000509000000000000" pitchFamily="65" charset="-122"/>
                </a:rPr>
                <a:t>第二部分</a:t>
              </a:r>
              <a:endParaRPr lang="zh-CN" altLang="en-US" sz="3735">
                <a:solidFill>
                  <a:schemeClr val="bg1"/>
                </a:solidFill>
                <a:latin typeface="方正华隶简体" panose="03000509000000000000" pitchFamily="65" charset="-122"/>
                <a:ea typeface="方正华隶简体" panose="03000509000000000000" pitchFamily="65" charset="-122"/>
              </a:endParaRPr>
            </a:p>
          </p:txBody>
        </p:sp>
      </p:grpSp>
      <p:pic>
        <p:nvPicPr>
          <p:cNvPr id="17" name="Picture 2" descr="C:\Users\Thinkpad\Desktop\图片1.png"/>
          <p:cNvPicPr>
            <a:picLocks noChangeAspect="1" noChangeArrowheads="1"/>
          </p:cNvPicPr>
          <p:nvPr userDrawn="1">
            <p:custDataLst>
              <p:tags r:id="rId8"/>
            </p:custDataLst>
          </p:nvPr>
        </p:nvPicPr>
        <p:blipFill>
          <a:blip r:embed="rId7">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7411989" y="5035680"/>
            <a:ext cx="1580756" cy="51064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72" descr="28"/>
          <p:cNvPicPr>
            <a:picLocks noChangeAspect="1" noChangeArrowheads="1"/>
          </p:cNvPicPr>
          <p:nvPr userDrawn="1">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a:off x="3737439" y="858662"/>
            <a:ext cx="2608956" cy="19934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nodeType="afterGroup">
                            <p:stCondLst>
                              <p:cond delay="500"/>
                            </p:stCondLst>
                            <p:childTnLst>
                              <p:par>
                                <p:cTn id="9" presetID="63" presetClass="path" presetSubtype="0" accel="50000" decel="50000" fill="hold" nodeType="afterEffect">
                                  <p:stCondLst>
                                    <p:cond delay="0"/>
                                  </p:stCondLst>
                                  <p:childTnLst>
                                    <p:animMotion origin="layout" path="M -1.66667E-06 -1.85185E-06 L 0.38763 -1.85185E-06" pathEditMode="relative" rAng="0" ptsTypes="AA">
                                      <p:cBhvr>
                                        <p:cTn id="10" dur="3500" fill="hold"/>
                                        <p:tgtEl>
                                          <p:spTgt spid="16"/>
                                        </p:tgtEl>
                                        <p:attrNameLst>
                                          <p:attrName>ppt_x</p:attrName>
                                          <p:attrName>ppt_y</p:attrName>
                                        </p:attrNameLst>
                                      </p:cBhvr>
                                      <p:rCtr x="19375" y="0"/>
                                    </p:animMotion>
                                  </p:childTnLst>
                                </p:cTn>
                              </p:par>
                              <p:par>
                                <p:cTn id="11" presetID="22" presetClass="entr" presetSubtype="8"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3500"/>
                                        <p:tgtEl>
                                          <p:spTgt spid="13"/>
                                        </p:tgtEl>
                                      </p:cBhvr>
                                    </p:animEffect>
                                  </p:childTnLst>
                                </p:cTn>
                              </p:par>
                            </p:childTnLst>
                          </p:cTn>
                        </p:par>
                        <p:par>
                          <p:cTn id="14" fill="hold" nodeType="afterGroup">
                            <p:stCondLst>
                              <p:cond delay="4000"/>
                            </p:stCondLst>
                            <p:childTnLst>
                              <p:par>
                                <p:cTn id="15" presetID="10" presetClass="exit" presetSubtype="0" fill="hold" nodeType="after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par>
                          <p:cTn id="18" fill="hold" nodeType="afterGroup">
                            <p:stCondLst>
                              <p:cond delay="4500"/>
                            </p:stCondLst>
                            <p:childTnLst>
                              <p:par>
                                <p:cTn id="19" presetID="53"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750" fill="hold"/>
                                        <p:tgtEl>
                                          <p:spTgt spid="12"/>
                                        </p:tgtEl>
                                        <p:attrNameLst>
                                          <p:attrName>ppt_w</p:attrName>
                                        </p:attrNameLst>
                                      </p:cBhvr>
                                      <p:tavLst>
                                        <p:tav tm="0">
                                          <p:val>
                                            <p:fltVal val="0"/>
                                          </p:val>
                                        </p:tav>
                                        <p:tav tm="100000">
                                          <p:val>
                                            <p:strVal val="#ppt_w"/>
                                          </p:val>
                                        </p:tav>
                                      </p:tavLst>
                                    </p:anim>
                                    <p:anim calcmode="lin" valueType="num">
                                      <p:cBhvr>
                                        <p:cTn id="22" dur="750" fill="hold"/>
                                        <p:tgtEl>
                                          <p:spTgt spid="12"/>
                                        </p:tgtEl>
                                        <p:attrNameLst>
                                          <p:attrName>ppt_h</p:attrName>
                                        </p:attrNameLst>
                                      </p:cBhvr>
                                      <p:tavLst>
                                        <p:tav tm="0">
                                          <p:val>
                                            <p:fltVal val="0"/>
                                          </p:val>
                                        </p:tav>
                                        <p:tav tm="100000">
                                          <p:val>
                                            <p:strVal val="#ppt_h"/>
                                          </p:val>
                                        </p:tav>
                                      </p:tavLst>
                                    </p:anim>
                                    <p:animEffect transition="in" filter="fade">
                                      <p:cBhvr>
                                        <p:cTn id="23" dur="750"/>
                                        <p:tgtEl>
                                          <p:spTgt spid="12"/>
                                        </p:tgtEl>
                                      </p:cBhvr>
                                    </p:animEffect>
                                  </p:childTnLst>
                                </p:cTn>
                              </p:par>
                              <p:par>
                                <p:cTn id="24" presetID="42"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2500"/>
                                        <p:tgtEl>
                                          <p:spTgt spid="17"/>
                                        </p:tgtEl>
                                      </p:cBhvr>
                                    </p:animEffect>
                                    <p:anim calcmode="lin" valueType="num">
                                      <p:cBhvr>
                                        <p:cTn id="27" dur="2500" fill="hold"/>
                                        <p:tgtEl>
                                          <p:spTgt spid="17"/>
                                        </p:tgtEl>
                                        <p:attrNameLst>
                                          <p:attrName>ppt_x</p:attrName>
                                        </p:attrNameLst>
                                      </p:cBhvr>
                                      <p:tavLst>
                                        <p:tav tm="0">
                                          <p:val>
                                            <p:strVal val="#ppt_x"/>
                                          </p:val>
                                        </p:tav>
                                        <p:tav tm="100000">
                                          <p:val>
                                            <p:strVal val="#ppt_x"/>
                                          </p:val>
                                        </p:tav>
                                      </p:tavLst>
                                    </p:anim>
                                    <p:anim calcmode="lin" valueType="num">
                                      <p:cBhvr>
                                        <p:cTn id="28" dur="2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7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8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67086" cy="171260"/>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诗人所见</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9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0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1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custDataLst>
              <p:tags r:id="rId5"/>
            </p:custDataLst>
          </p:nvPr>
        </p:nvSpPr>
        <p:spPr/>
        <p:txBody>
          <a:bodyPr/>
          <a:lstStyle/>
          <a:p>
            <a:fld id="{CE249797-D6EA-4DCA-9917-C15B3EB6F32F}"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2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内容与标题">
    <p:spTree>
      <p:nvGrpSpPr>
        <p:cNvPr id="1" name=""/>
        <p:cNvGrpSpPr/>
        <p:nvPr>
          <p:custDataLst>
            <p:tags r:id="rId1"/>
          </p:custDataLst>
        </p:nvPr>
      </p:nvGrpSpPr>
      <p:grpSpPr>
        <a:xfrm>
          <a:off x="0" y="0"/>
          <a:ext cx="0" cy="0"/>
        </a:xfrm>
      </p:grpSpPr>
      <p:sp>
        <p:nvSpPr>
          <p:cNvPr id="12" name="矩形 11"/>
          <p:cNvSpPr/>
          <p:nvPr userDrawn="1">
            <p:custDataLst>
              <p:tags r:id="rId2"/>
            </p:custDataLst>
          </p:nvPr>
        </p:nvSpPr>
        <p:spPr>
          <a:xfrm>
            <a:off x="3815657" y="2866813"/>
            <a:ext cx="5109091" cy="2062103"/>
          </a:xfrm>
          <a:prstGeom prst="rect">
            <a:avLst/>
          </a:prstGeom>
        </p:spPr>
        <p:txBody>
          <a:bodyPr wrap="none">
            <a:spAutoFit/>
          </a:bodyPr>
          <a:lstStyle/>
          <a:p>
            <a:pPr marL="0" algn="l" defTabSz="914400" rtl="0" eaLnBrk="1" latinLnBrk="0" hangingPunct="1"/>
            <a:r>
              <a:rPr lang="zh-CN" altLang="en-US" sz="12800" kern="1200">
                <a:gradFill>
                  <a:gsLst>
                    <a:gs pos="26000">
                      <a:schemeClr val="tx1">
                        <a:lumMod val="95000"/>
                        <a:lumOff val="5000"/>
                      </a:schemeClr>
                    </a:gs>
                    <a:gs pos="86000">
                      <a:srgbClr val="FF0000"/>
                    </a:gs>
                  </a:gsLst>
                  <a:lin ang="13500000" scaled="1"/>
                </a:gradFill>
                <a:latin typeface="叶根友毛笔行书" panose="02010601030101010101" pitchFamily="2" charset="-122"/>
                <a:ea typeface="叶根友毛笔行书" panose="02010601030101010101" pitchFamily="2" charset="-122"/>
                <a:cs typeface="+mn-cs"/>
              </a:rPr>
              <a:t>诵经典</a:t>
            </a:r>
            <a:endParaRPr lang="zh-CN" altLang="en-US" sz="12800" kern="1200">
              <a:gradFill>
                <a:gsLst>
                  <a:gs pos="26000">
                    <a:schemeClr val="tx1">
                      <a:lumMod val="95000"/>
                      <a:lumOff val="5000"/>
                    </a:schemeClr>
                  </a:gs>
                  <a:gs pos="86000">
                    <a:srgbClr val="FF0000"/>
                  </a:gs>
                </a:gsLst>
                <a:lin ang="13500000" scaled="1"/>
              </a:gradFill>
              <a:latin typeface="叶根友毛笔行书" panose="02010601030101010101" pitchFamily="2" charset="-122"/>
              <a:ea typeface="叶根友毛笔行书" panose="02010601030101010101" pitchFamily="2" charset="-122"/>
              <a:cs typeface="+mn-cs"/>
            </a:endParaRPr>
          </a:p>
        </p:txBody>
      </p:sp>
      <p:grpSp>
        <p:nvGrpSpPr>
          <p:cNvPr id="13" name="组合 12"/>
          <p:cNvGrpSpPr/>
          <p:nvPr userDrawn="1">
            <p:custDataLst>
              <p:tags r:id="rId3"/>
            </p:custDataLst>
          </p:nvPr>
        </p:nvGrpSpPr>
        <p:grpSpPr>
          <a:xfrm>
            <a:off x="3541452" y="1565171"/>
            <a:ext cx="7444048" cy="1501817"/>
            <a:chOff x="317500" y="190500"/>
            <a:chExt cx="3568700" cy="685800"/>
          </a:xfrm>
        </p:grpSpPr>
        <p:pic>
          <p:nvPicPr>
            <p:cNvPr id="14" name="Picture 4" descr="C:\Users\Thinkpad\Desktop\245.png"/>
            <p:cNvPicPr>
              <a:picLocks noChangeAspect="1" noChangeArrowheads="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317500" y="190500"/>
              <a:ext cx="3568700" cy="6858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userDrawn="1">
              <p:custDataLst>
                <p:tags r:id="rId6"/>
              </p:custDataLst>
            </p:nvPr>
          </p:nvSpPr>
          <p:spPr>
            <a:xfrm>
              <a:off x="576322" y="364111"/>
              <a:ext cx="1215171" cy="367198"/>
            </a:xfrm>
            <a:prstGeom prst="rect">
              <a:avLst/>
            </a:prstGeom>
          </p:spPr>
          <p:txBody>
            <a:bodyPr wrap="none">
              <a:spAutoFit/>
            </a:bodyPr>
            <a:lstStyle/>
            <a:p>
              <a:r>
                <a:rPr lang="zh-CN" altLang="en-US" sz="3735">
                  <a:solidFill>
                    <a:schemeClr val="bg1"/>
                  </a:solidFill>
                  <a:latin typeface="方正华隶简体" panose="03000509000000000000" pitchFamily="65" charset="-122"/>
                  <a:ea typeface="方正华隶简体" panose="03000509000000000000" pitchFamily="65" charset="-122"/>
                </a:rPr>
                <a:t>第三部分</a:t>
              </a:r>
              <a:endParaRPr lang="zh-CN" altLang="en-US" sz="3735">
                <a:solidFill>
                  <a:schemeClr val="bg1"/>
                </a:solidFill>
                <a:latin typeface="方正华隶简体" panose="03000509000000000000" pitchFamily="65" charset="-122"/>
                <a:ea typeface="方正华隶简体" panose="03000509000000000000" pitchFamily="65" charset="-122"/>
              </a:endParaRPr>
            </a:p>
          </p:txBody>
        </p:sp>
      </p:grpSp>
      <p:pic>
        <p:nvPicPr>
          <p:cNvPr id="17" name="Picture 2" descr="C:\Users\Thinkpad\Desktop\图片1.png"/>
          <p:cNvPicPr>
            <a:picLocks noChangeAspect="1" noChangeArrowheads="1"/>
          </p:cNvPicPr>
          <p:nvPr userDrawn="1">
            <p:custDataLst>
              <p:tags r:id="rId8"/>
            </p:custDataLst>
          </p:nvPr>
        </p:nvPicPr>
        <p:blipFill>
          <a:blip r:embed="rId7">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7056389" y="4768980"/>
            <a:ext cx="1580756" cy="51064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72" descr="28"/>
          <p:cNvPicPr>
            <a:picLocks noChangeAspect="1" noChangeArrowheads="1"/>
          </p:cNvPicPr>
          <p:nvPr userDrawn="1">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a:off x="3815656" y="347283"/>
            <a:ext cx="3143943" cy="24021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nodeType="afterGroup">
                            <p:stCondLst>
                              <p:cond delay="500"/>
                            </p:stCondLst>
                            <p:childTnLst>
                              <p:par>
                                <p:cTn id="9" presetID="63" presetClass="path" presetSubtype="0" accel="50000" decel="50000" fill="hold" nodeType="afterEffect">
                                  <p:stCondLst>
                                    <p:cond delay="0"/>
                                  </p:stCondLst>
                                  <p:childTnLst>
                                    <p:animMotion origin="layout" path="M 2.91667E-06 -4.44444E-06 L 0.38763 -4.44444E-06" pathEditMode="relative" rAng="0" ptsTypes="AA">
                                      <p:cBhvr>
                                        <p:cTn id="10" dur="3500" fill="hold"/>
                                        <p:tgtEl>
                                          <p:spTgt spid="16"/>
                                        </p:tgtEl>
                                        <p:attrNameLst>
                                          <p:attrName>ppt_x</p:attrName>
                                          <p:attrName>ppt_y</p:attrName>
                                        </p:attrNameLst>
                                      </p:cBhvr>
                                      <p:rCtr x="19375" y="0"/>
                                    </p:animMotion>
                                  </p:childTnLst>
                                </p:cTn>
                              </p:par>
                              <p:par>
                                <p:cTn id="11" presetID="22" presetClass="entr" presetSubtype="8"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3500"/>
                                        <p:tgtEl>
                                          <p:spTgt spid="13"/>
                                        </p:tgtEl>
                                      </p:cBhvr>
                                    </p:animEffect>
                                  </p:childTnLst>
                                </p:cTn>
                              </p:par>
                            </p:childTnLst>
                          </p:cTn>
                        </p:par>
                        <p:par>
                          <p:cTn id="14" fill="hold" nodeType="afterGroup">
                            <p:stCondLst>
                              <p:cond delay="4000"/>
                            </p:stCondLst>
                            <p:childTnLst>
                              <p:par>
                                <p:cTn id="15" presetID="10" presetClass="exit" presetSubtype="0" fill="hold" nodeType="after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par>
                          <p:cTn id="18" fill="hold" nodeType="afterGroup">
                            <p:stCondLst>
                              <p:cond delay="4500"/>
                            </p:stCondLst>
                            <p:childTnLst>
                              <p:par>
                                <p:cTn id="19" presetID="8"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diamond(in)">
                                      <p:cBhvr>
                                        <p:cTn id="21" dur="2000"/>
                                        <p:tgtEl>
                                          <p:spTgt spid="12"/>
                                        </p:tgtEl>
                                      </p:cBhvr>
                                    </p:animEffect>
                                  </p:childTnLst>
                                </p:cTn>
                              </p:par>
                              <p:par>
                                <p:cTn id="22" presetID="42"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2500"/>
                                        <p:tgtEl>
                                          <p:spTgt spid="17"/>
                                        </p:tgtEl>
                                      </p:cBhvr>
                                    </p:animEffect>
                                    <p:anim calcmode="lin" valueType="num">
                                      <p:cBhvr>
                                        <p:cTn id="25" dur="2500" fill="hold"/>
                                        <p:tgtEl>
                                          <p:spTgt spid="17"/>
                                        </p:tgtEl>
                                        <p:attrNameLst>
                                          <p:attrName>ppt_x</p:attrName>
                                        </p:attrNameLst>
                                      </p:cBhvr>
                                      <p:tavLst>
                                        <p:tav tm="0">
                                          <p:val>
                                            <p:strVal val="#ppt_x"/>
                                          </p:val>
                                        </p:tav>
                                        <p:tav tm="100000">
                                          <p:val>
                                            <p:strVal val="#ppt_x"/>
                                          </p:val>
                                        </p:tav>
                                      </p:tavLst>
                                    </p:anim>
                                    <p:anim calcmode="lin" valueType="num">
                                      <p:cBhvr>
                                        <p:cTn id="26" dur="2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3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4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5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6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7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8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9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0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custDataLst>
              <p:tags r:id="rId7"/>
            </p:custDataLst>
          </p:nvPr>
        </p:nvSpPr>
        <p:spPr/>
        <p:txBody>
          <a:bodyPr/>
          <a:lstStyle/>
          <a:p>
            <a:fld id="{CE249797-D6EA-4DCA-9917-C15B3EB6F32F}"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1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2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垂直排列标题与文本">
    <p:spTree>
      <p:nvGrpSpPr>
        <p:cNvPr id="1" name=""/>
        <p:cNvGrpSpPr/>
        <p:nvPr>
          <p:custDataLst>
            <p:tags r:id="rId1"/>
          </p:custDataLst>
        </p:nvPr>
      </p:nvGrpSpPr>
      <p:grpSpPr>
        <a:xfrm>
          <a:off x="0" y="0"/>
          <a:ext cx="0" cy="0"/>
        </a:xfrm>
      </p:grpSpPr>
      <p:sp>
        <p:nvSpPr>
          <p:cNvPr id="16" name="矩形 15"/>
          <p:cNvSpPr/>
          <p:nvPr userDrawn="1">
            <p:custDataLst>
              <p:tags r:id="rId2"/>
            </p:custDataLst>
          </p:nvPr>
        </p:nvSpPr>
        <p:spPr>
          <a:xfrm>
            <a:off x="4095057" y="2742090"/>
            <a:ext cx="5109091" cy="2062103"/>
          </a:xfrm>
          <a:prstGeom prst="rect">
            <a:avLst/>
          </a:prstGeom>
        </p:spPr>
        <p:txBody>
          <a:bodyPr wrap="none">
            <a:spAutoFit/>
          </a:bodyPr>
          <a:lstStyle/>
          <a:p>
            <a:pPr marL="0" algn="l" defTabSz="914400" rtl="0" eaLnBrk="1" latinLnBrk="0" hangingPunct="1"/>
            <a:r>
              <a:rPr lang="zh-CN" altLang="en-US" sz="12800" kern="1200">
                <a:gradFill>
                  <a:gsLst>
                    <a:gs pos="26000">
                      <a:schemeClr val="tx1">
                        <a:lumMod val="95000"/>
                        <a:lumOff val="5000"/>
                      </a:schemeClr>
                    </a:gs>
                    <a:gs pos="86000">
                      <a:srgbClr val="FF0000"/>
                    </a:gs>
                  </a:gsLst>
                  <a:lin ang="13500000" scaled="1"/>
                </a:gradFill>
                <a:latin typeface="叶根友毛笔行书" panose="02010601030101010101" pitchFamily="2" charset="-122"/>
                <a:ea typeface="叶根友毛笔行书" panose="02010601030101010101" pitchFamily="2" charset="-122"/>
                <a:cs typeface="+mn-cs"/>
              </a:rPr>
              <a:t>孝文化</a:t>
            </a:r>
            <a:endParaRPr lang="zh-CN" altLang="en-US" sz="12800" kern="1200">
              <a:gradFill>
                <a:gsLst>
                  <a:gs pos="26000">
                    <a:schemeClr val="tx1">
                      <a:lumMod val="95000"/>
                      <a:lumOff val="5000"/>
                    </a:schemeClr>
                  </a:gs>
                  <a:gs pos="86000">
                    <a:srgbClr val="FF0000"/>
                  </a:gs>
                </a:gsLst>
                <a:lin ang="13500000" scaled="1"/>
              </a:gradFill>
              <a:latin typeface="叶根友毛笔行书" panose="02010601030101010101" pitchFamily="2" charset="-122"/>
              <a:ea typeface="叶根友毛笔行书" panose="02010601030101010101" pitchFamily="2" charset="-122"/>
              <a:cs typeface="+mn-cs"/>
            </a:endParaRPr>
          </a:p>
        </p:txBody>
      </p:sp>
      <p:grpSp>
        <p:nvGrpSpPr>
          <p:cNvPr id="17" name="组合 16"/>
          <p:cNvGrpSpPr/>
          <p:nvPr userDrawn="1">
            <p:custDataLst>
              <p:tags r:id="rId3"/>
            </p:custDataLst>
          </p:nvPr>
        </p:nvGrpSpPr>
        <p:grpSpPr>
          <a:xfrm>
            <a:off x="3909752" y="1447800"/>
            <a:ext cx="7600162" cy="1533313"/>
            <a:chOff x="317500" y="190500"/>
            <a:chExt cx="3568700" cy="685800"/>
          </a:xfrm>
        </p:grpSpPr>
        <p:pic>
          <p:nvPicPr>
            <p:cNvPr id="18" name="Picture 4" descr="C:\Users\Thinkpad\Desktop\245.png"/>
            <p:cNvPicPr>
              <a:picLocks noChangeAspect="1" noChangeArrowheads="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317500" y="190500"/>
              <a:ext cx="3568700" cy="685800"/>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p:cNvSpPr/>
            <p:nvPr userDrawn="1">
              <p:custDataLst>
                <p:tags r:id="rId6"/>
              </p:custDataLst>
            </p:nvPr>
          </p:nvSpPr>
          <p:spPr>
            <a:xfrm>
              <a:off x="576322" y="364111"/>
              <a:ext cx="1215171" cy="367198"/>
            </a:xfrm>
            <a:prstGeom prst="rect">
              <a:avLst/>
            </a:prstGeom>
          </p:spPr>
          <p:txBody>
            <a:bodyPr wrap="none">
              <a:spAutoFit/>
            </a:bodyPr>
            <a:lstStyle/>
            <a:p>
              <a:r>
                <a:rPr lang="zh-CN" altLang="en-US" sz="3735">
                  <a:solidFill>
                    <a:schemeClr val="bg1"/>
                  </a:solidFill>
                  <a:latin typeface="方正华隶简体" panose="03000509000000000000" pitchFamily="65" charset="-122"/>
                  <a:ea typeface="方正华隶简体" panose="03000509000000000000" pitchFamily="65" charset="-122"/>
                </a:rPr>
                <a:t>第五部分</a:t>
              </a:r>
              <a:endParaRPr lang="zh-CN" altLang="en-US" sz="3735">
                <a:solidFill>
                  <a:schemeClr val="bg1"/>
                </a:solidFill>
                <a:latin typeface="方正华隶简体" panose="03000509000000000000" pitchFamily="65" charset="-122"/>
                <a:ea typeface="方正华隶简体" panose="03000509000000000000" pitchFamily="65" charset="-122"/>
              </a:endParaRPr>
            </a:p>
          </p:txBody>
        </p:sp>
      </p:grpSp>
      <p:pic>
        <p:nvPicPr>
          <p:cNvPr id="21" name="Picture 2" descr="C:\Users\Thinkpad\Desktop\图片1.png"/>
          <p:cNvPicPr>
            <a:picLocks noChangeAspect="1" noChangeArrowheads="1"/>
          </p:cNvPicPr>
          <p:nvPr userDrawn="1">
            <p:custDataLst>
              <p:tags r:id="rId8"/>
            </p:custDataLst>
          </p:nvPr>
        </p:nvPicPr>
        <p:blipFill>
          <a:blip r:embed="rId7">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7869189" y="4883280"/>
            <a:ext cx="1580756" cy="51064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72" descr="28"/>
          <p:cNvPicPr>
            <a:picLocks noChangeAspect="1" noChangeArrowheads="1"/>
          </p:cNvPicPr>
          <p:nvPr userDrawn="1">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a:off x="3864439" y="882758"/>
            <a:ext cx="2608956" cy="19934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nodeType="afterGroup">
                            <p:stCondLst>
                              <p:cond delay="500"/>
                            </p:stCondLst>
                            <p:childTnLst>
                              <p:par>
                                <p:cTn id="9" presetID="63" presetClass="path" presetSubtype="0" accel="50000" decel="50000" fill="hold" nodeType="afterEffect">
                                  <p:stCondLst>
                                    <p:cond delay="0"/>
                                  </p:stCondLst>
                                  <p:childTnLst>
                                    <p:animMotion origin="layout" path="M 1.66667E-06 -4.07407E-06 L 0.38763 -4.07407E-06" pathEditMode="relative" rAng="0" ptsTypes="AA">
                                      <p:cBhvr>
                                        <p:cTn id="10" dur="3500" fill="hold"/>
                                        <p:tgtEl>
                                          <p:spTgt spid="20"/>
                                        </p:tgtEl>
                                        <p:attrNameLst>
                                          <p:attrName>ppt_x</p:attrName>
                                          <p:attrName>ppt_y</p:attrName>
                                        </p:attrNameLst>
                                      </p:cBhvr>
                                      <p:rCtr x="19375" y="0"/>
                                    </p:animMotion>
                                  </p:childTnLst>
                                </p:cTn>
                              </p:par>
                              <p:par>
                                <p:cTn id="11" presetID="22" presetClass="entr" presetSubtype="8"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3500"/>
                                        <p:tgtEl>
                                          <p:spTgt spid="17"/>
                                        </p:tgtEl>
                                      </p:cBhvr>
                                    </p:animEffect>
                                  </p:childTnLst>
                                </p:cTn>
                              </p:par>
                            </p:childTnLst>
                          </p:cTn>
                        </p:par>
                        <p:par>
                          <p:cTn id="14" fill="hold" nodeType="afterGroup">
                            <p:stCondLst>
                              <p:cond delay="4000"/>
                            </p:stCondLst>
                            <p:childTnLst>
                              <p:par>
                                <p:cTn id="15" presetID="10" presetClass="exit" presetSubtype="0" fill="hold" nodeType="afterEffect">
                                  <p:stCondLst>
                                    <p:cond delay="0"/>
                                  </p:stCondLst>
                                  <p:childTnLst>
                                    <p:animEffect transition="out" filter="fade">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childTnLst>
                          </p:cTn>
                        </p:par>
                        <p:par>
                          <p:cTn id="18" fill="hold" nodeType="afterGroup">
                            <p:stCondLst>
                              <p:cond delay="4500"/>
                            </p:stCondLst>
                            <p:childTnLst>
                              <p:par>
                                <p:cTn id="19" presetID="16" presetClass="entr" presetSubtype="2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par>
                                <p:cTn id="22" presetID="42" presetClass="entr" presetSubtype="0"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2500"/>
                                        <p:tgtEl>
                                          <p:spTgt spid="21"/>
                                        </p:tgtEl>
                                      </p:cBhvr>
                                    </p:animEffect>
                                    <p:anim calcmode="lin" valueType="num">
                                      <p:cBhvr>
                                        <p:cTn id="25" dur="2500" fill="hold"/>
                                        <p:tgtEl>
                                          <p:spTgt spid="21"/>
                                        </p:tgtEl>
                                        <p:attrNameLst>
                                          <p:attrName>ppt_x</p:attrName>
                                        </p:attrNameLst>
                                      </p:cBhvr>
                                      <p:tavLst>
                                        <p:tav tm="0">
                                          <p:val>
                                            <p:strVal val="#ppt_x"/>
                                          </p:val>
                                        </p:tav>
                                        <p:tav tm="100000">
                                          <p:val>
                                            <p:strVal val="#ppt_x"/>
                                          </p:val>
                                        </p:tav>
                                      </p:tavLst>
                                    </p:anim>
                                    <p:anim calcmode="lin" valueType="num">
                                      <p:cBhvr>
                                        <p:cTn id="26" dur="2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3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4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143340" y="95000"/>
            <a:ext cx="4297425" cy="982485"/>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471003" y="414288"/>
              <a:ext cx="772659" cy="171641"/>
            </a:xfrm>
            <a:prstGeom prst="rect">
              <a:avLst/>
            </a:prstGeom>
          </p:spPr>
          <p:txBody>
            <a:bodyPr wrap="none">
              <a:spAutoFit/>
            </a:bodyPr>
            <a:lstStyle/>
            <a:p>
              <a:r>
                <a:rPr lang="zh-CN" altLang="en-US" sz="2665">
                  <a:solidFill>
                    <a:schemeClr val="bg1"/>
                  </a:solidFill>
                  <a:latin typeface="方正华隶简体" panose="03000509000000000000" pitchFamily="65" charset="-122"/>
                  <a:ea typeface="方正华隶简体" panose="03000509000000000000" pitchFamily="65" charset="-122"/>
                </a:rPr>
                <a:t>道德讲堂</a:t>
              </a:r>
              <a:endParaRPr lang="zh-CN" altLang="en-US" sz="2665">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竖排文字">
    <p:spTree>
      <p:nvGrpSpPr>
        <p:cNvPr id="1" name=""/>
        <p:cNvGrpSpPr/>
        <p:nvPr>
          <p:custDataLst>
            <p:tags r:id="rId1"/>
          </p:custDataLst>
        </p:nvPr>
      </p:nvGrpSpPr>
      <p:grpSpPr>
        <a:xfrm>
          <a:off x="0" y="0"/>
          <a:ext cx="0" cy="0"/>
        </a:xfrm>
      </p:grpSpPr>
      <p:sp>
        <p:nvSpPr>
          <p:cNvPr id="12" name="矩形 11"/>
          <p:cNvSpPr/>
          <p:nvPr userDrawn="1">
            <p:custDataLst>
              <p:tags r:id="rId2"/>
            </p:custDataLst>
          </p:nvPr>
        </p:nvSpPr>
        <p:spPr>
          <a:xfrm>
            <a:off x="3802957" y="2520583"/>
            <a:ext cx="5109091" cy="2062103"/>
          </a:xfrm>
          <a:prstGeom prst="rect">
            <a:avLst/>
          </a:prstGeom>
        </p:spPr>
        <p:txBody>
          <a:bodyPr wrap="none">
            <a:spAutoFit/>
          </a:bodyPr>
          <a:lstStyle/>
          <a:p>
            <a:r>
              <a:rPr lang="zh-CN" altLang="en-US" sz="12800">
                <a:gradFill>
                  <a:gsLst>
                    <a:gs pos="26000">
                      <a:schemeClr val="tx1">
                        <a:lumMod val="95000"/>
                        <a:lumOff val="5000"/>
                      </a:schemeClr>
                    </a:gs>
                    <a:gs pos="86000">
                      <a:srgbClr val="FF0000"/>
                    </a:gs>
                  </a:gsLst>
                  <a:lin ang="13500000" scaled="1"/>
                </a:gradFill>
                <a:latin typeface="叶根友毛笔行书" panose="02010601030101010101" pitchFamily="2" charset="-122"/>
                <a:ea typeface="叶根友毛笔行书" panose="02010601030101010101" pitchFamily="2" charset="-122"/>
              </a:rPr>
              <a:t>送吉祥</a:t>
            </a:r>
            <a:endParaRPr lang="zh-CN" altLang="en-US" sz="12800">
              <a:gradFill>
                <a:gsLst>
                  <a:gs pos="26000">
                    <a:schemeClr val="tx1">
                      <a:lumMod val="95000"/>
                      <a:lumOff val="5000"/>
                    </a:schemeClr>
                  </a:gs>
                  <a:gs pos="86000">
                    <a:srgbClr val="FF0000"/>
                  </a:gs>
                </a:gsLst>
                <a:lin ang="13500000" scaled="1"/>
              </a:gradFill>
              <a:latin typeface="叶根友毛笔行书" panose="02010601030101010101" pitchFamily="2" charset="-122"/>
              <a:ea typeface="叶根友毛笔行书" panose="02010601030101010101" pitchFamily="2" charset="-122"/>
            </a:endParaRPr>
          </a:p>
        </p:txBody>
      </p:sp>
      <p:grpSp>
        <p:nvGrpSpPr>
          <p:cNvPr id="13" name="组合 12"/>
          <p:cNvGrpSpPr/>
          <p:nvPr userDrawn="1">
            <p:custDataLst>
              <p:tags r:id="rId3"/>
            </p:custDataLst>
          </p:nvPr>
        </p:nvGrpSpPr>
        <p:grpSpPr>
          <a:xfrm>
            <a:off x="3363652" y="1304634"/>
            <a:ext cx="7537212" cy="1520613"/>
            <a:chOff x="317500" y="190500"/>
            <a:chExt cx="3568700" cy="685800"/>
          </a:xfrm>
        </p:grpSpPr>
        <p:pic>
          <p:nvPicPr>
            <p:cNvPr id="14" name="Picture 4" descr="C:\Users\Thinkpad\Desktop\245.png"/>
            <p:cNvPicPr>
              <a:picLocks noChangeAspect="1" noChangeArrowheads="1"/>
            </p:cNvPicPr>
            <p:nvPr userDrawn="1">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317500" y="190500"/>
              <a:ext cx="3568700" cy="685800"/>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userDrawn="1">
              <p:custDataLst>
                <p:tags r:id="rId6"/>
              </p:custDataLst>
            </p:nvPr>
          </p:nvSpPr>
          <p:spPr>
            <a:xfrm>
              <a:off x="576322" y="364111"/>
              <a:ext cx="1215171" cy="367198"/>
            </a:xfrm>
            <a:prstGeom prst="rect">
              <a:avLst/>
            </a:prstGeom>
          </p:spPr>
          <p:txBody>
            <a:bodyPr wrap="none">
              <a:spAutoFit/>
            </a:bodyPr>
            <a:lstStyle/>
            <a:p>
              <a:r>
                <a:rPr lang="zh-CN" altLang="en-US" sz="3735">
                  <a:solidFill>
                    <a:schemeClr val="bg1"/>
                  </a:solidFill>
                  <a:latin typeface="方正华隶简体" panose="03000509000000000000" pitchFamily="65" charset="-122"/>
                  <a:ea typeface="方正华隶简体" panose="03000509000000000000" pitchFamily="65" charset="-122"/>
                </a:rPr>
                <a:t>第六部分</a:t>
              </a:r>
              <a:endParaRPr lang="zh-CN" altLang="en-US" sz="3735">
                <a:solidFill>
                  <a:schemeClr val="bg1"/>
                </a:solidFill>
                <a:latin typeface="方正华隶简体" panose="03000509000000000000" pitchFamily="65" charset="-122"/>
                <a:ea typeface="方正华隶简体" panose="03000509000000000000" pitchFamily="65" charset="-122"/>
              </a:endParaRPr>
            </a:p>
          </p:txBody>
        </p:sp>
      </p:grpSp>
      <p:pic>
        <p:nvPicPr>
          <p:cNvPr id="17" name="Picture 2" descr="C:\Users\Thinkpad\Desktop\图片1.png"/>
          <p:cNvPicPr>
            <a:picLocks noChangeAspect="1" noChangeArrowheads="1"/>
          </p:cNvPicPr>
          <p:nvPr userDrawn="1">
            <p:custDataLst>
              <p:tags r:id="rId8"/>
            </p:custDataLst>
          </p:nvPr>
        </p:nvPicPr>
        <p:blipFill>
          <a:blip r:embed="rId7">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7564389" y="4527680"/>
            <a:ext cx="1580756" cy="51064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72" descr="28"/>
          <p:cNvPicPr>
            <a:picLocks noChangeAspect="1" noChangeArrowheads="1"/>
          </p:cNvPicPr>
          <p:nvPr userDrawn="1">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a:off x="3802957" y="360624"/>
            <a:ext cx="2917135" cy="22288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nodeType="afterGroup">
                            <p:stCondLst>
                              <p:cond delay="500"/>
                            </p:stCondLst>
                            <p:childTnLst>
                              <p:par>
                                <p:cTn id="9" presetID="63" presetClass="path" presetSubtype="0" accel="50000" decel="50000" fill="hold" nodeType="afterEffect">
                                  <p:stCondLst>
                                    <p:cond delay="0"/>
                                  </p:stCondLst>
                                  <p:childTnLst>
                                    <p:animMotion origin="layout" path="M -4.16667E-07 3.7037E-06 L 0.38763 3.7037E-06" pathEditMode="relative" rAng="0" ptsTypes="AA">
                                      <p:cBhvr>
                                        <p:cTn id="10" dur="3500" fill="hold"/>
                                        <p:tgtEl>
                                          <p:spTgt spid="16"/>
                                        </p:tgtEl>
                                        <p:attrNameLst>
                                          <p:attrName>ppt_x</p:attrName>
                                          <p:attrName>ppt_y</p:attrName>
                                        </p:attrNameLst>
                                      </p:cBhvr>
                                      <p:rCtr x="19375" y="0"/>
                                    </p:animMotion>
                                  </p:childTnLst>
                                </p:cTn>
                              </p:par>
                              <p:par>
                                <p:cTn id="11" presetID="22" presetClass="entr" presetSubtype="8"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3500"/>
                                        <p:tgtEl>
                                          <p:spTgt spid="13"/>
                                        </p:tgtEl>
                                      </p:cBhvr>
                                    </p:animEffect>
                                  </p:childTnLst>
                                </p:cTn>
                              </p:par>
                            </p:childTnLst>
                          </p:cTn>
                        </p:par>
                        <p:par>
                          <p:cTn id="14" fill="hold" nodeType="afterGroup">
                            <p:stCondLst>
                              <p:cond delay="4000"/>
                            </p:stCondLst>
                            <p:childTnLst>
                              <p:par>
                                <p:cTn id="15" presetID="10" presetClass="exit" presetSubtype="0" fill="hold" nodeType="after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par>
                          <p:cTn id="18" fill="hold" nodeType="afterGroup">
                            <p:stCondLst>
                              <p:cond delay="4500"/>
                            </p:stCondLst>
                            <p:childTnLst>
                              <p:par>
                                <p:cTn id="19" presetID="5" presetClass="entr" presetSubtype="1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checkerboard(across)">
                                      <p:cBhvr>
                                        <p:cTn id="21" dur="500"/>
                                        <p:tgtEl>
                                          <p:spTgt spid="12"/>
                                        </p:tgtEl>
                                      </p:cBhvr>
                                    </p:animEffect>
                                  </p:childTnLst>
                                </p:cTn>
                              </p:par>
                              <p:par>
                                <p:cTn id="22" presetID="42"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2500"/>
                                        <p:tgtEl>
                                          <p:spTgt spid="17"/>
                                        </p:tgtEl>
                                      </p:cBhvr>
                                    </p:animEffect>
                                    <p:anim calcmode="lin" valueType="num">
                                      <p:cBhvr>
                                        <p:cTn id="25" dur="2500" fill="hold"/>
                                        <p:tgtEl>
                                          <p:spTgt spid="17"/>
                                        </p:tgtEl>
                                        <p:attrNameLst>
                                          <p:attrName>ppt_x</p:attrName>
                                        </p:attrNameLst>
                                      </p:cBhvr>
                                      <p:tavLst>
                                        <p:tav tm="0">
                                          <p:val>
                                            <p:strVal val="#ppt_x"/>
                                          </p:val>
                                        </p:tav>
                                        <p:tav tm="100000">
                                          <p:val>
                                            <p:strVal val="#ppt_x"/>
                                          </p:val>
                                        </p:tav>
                                      </p:tavLst>
                                    </p:anim>
                                    <p:anim calcmode="lin" valueType="num">
                                      <p:cBhvr>
                                        <p:cTn id="26" dur="2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5_标题和内容">
    <p:spTree>
      <p:nvGrpSpPr>
        <p:cNvPr id="1" name=""/>
        <p:cNvGrpSpPr/>
        <p:nvPr>
          <p:custDataLst>
            <p:tags r:id="rId1"/>
          </p:custDataLst>
        </p:nvPr>
      </p:nvGrpSpPr>
      <p:grpSpPr>
        <a:xfrm>
          <a:off x="0" y="0"/>
          <a:ext cx="0" cy="0"/>
        </a:xfrm>
      </p:grpSpPr>
      <p:grpSp>
        <p:nvGrpSpPr>
          <p:cNvPr id="11" name="组合 10"/>
          <p:cNvGrpSpPr/>
          <p:nvPr userDrawn="1">
            <p:custDataLst>
              <p:tags r:id="rId2"/>
            </p:custDataLst>
          </p:nvPr>
        </p:nvGrpSpPr>
        <p:grpSpPr>
          <a:xfrm>
            <a:off x="92540" y="0"/>
            <a:ext cx="6694900" cy="1530600"/>
            <a:chOff x="360058" y="334939"/>
            <a:chExt cx="2141637" cy="335414"/>
          </a:xfrm>
        </p:grpSpPr>
        <p:pic>
          <p:nvPicPr>
            <p:cNvPr id="12" name="Picture 4" descr="C:\Users\Thinkpad\Desktop\245.png"/>
            <p:cNvPicPr>
              <a:picLocks noChangeAspect="1" noChangeArrowheads="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bwMode="auto">
            <a:xfrm>
              <a:off x="360058" y="334939"/>
              <a:ext cx="2141637" cy="335414"/>
            </a:xfrm>
            <a:prstGeom prst="rect">
              <a:avLst/>
            </a:prstGeom>
            <a:noFill/>
            <a:extLst>
              <a:ext uri="{909E8E84-426E-40DD-AFC4-6F175D3DCCD1}">
                <a14:hiddenFill xmlns:a14="http://schemas.microsoft.com/office/drawing/2010/main">
                  <a:solidFill>
                    <a:srgbClr val="FFFFFF"/>
                  </a:solidFill>
                </a14:hiddenFill>
              </a:ext>
            </a:extLst>
          </p:spPr>
        </p:pic>
        <p:sp>
          <p:nvSpPr>
            <p:cNvPr id="13" name="矩形 12"/>
            <p:cNvSpPr/>
            <p:nvPr userDrawn="1">
              <p:custDataLst>
                <p:tags r:id="rId5"/>
              </p:custDataLst>
            </p:nvPr>
          </p:nvSpPr>
          <p:spPr>
            <a:xfrm>
              <a:off x="556318" y="456034"/>
              <a:ext cx="584166" cy="128147"/>
            </a:xfrm>
            <a:prstGeom prst="rect">
              <a:avLst/>
            </a:prstGeom>
          </p:spPr>
          <p:txBody>
            <a:bodyPr wrap="none">
              <a:spAutoFit/>
            </a:bodyPr>
            <a:lstStyle/>
            <a:p>
              <a:r>
                <a:rPr lang="zh-CN" altLang="en-US" sz="3200">
                  <a:solidFill>
                    <a:schemeClr val="bg1"/>
                  </a:solidFill>
                  <a:latin typeface="方正华隶简体" panose="03000509000000000000" pitchFamily="65" charset="-122"/>
                  <a:ea typeface="方正华隶简体" panose="03000509000000000000" pitchFamily="65" charset="-122"/>
                </a:rPr>
                <a:t>道德讲堂</a:t>
              </a:r>
              <a:endParaRPr lang="zh-CN" altLang="en-US" sz="3200">
                <a:solidFill>
                  <a:schemeClr val="bg1"/>
                </a:solidFill>
                <a:latin typeface="方正华隶简体" panose="03000509000000000000" pitchFamily="65" charset="-122"/>
                <a:ea typeface="方正华隶简体" panose="03000509000000000000" pitchFamily="65" charset="-122"/>
              </a:endParaRPr>
            </a:p>
          </p:txBody>
        </p:sp>
      </p:gr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比较">
    <p:spTree>
      <p:nvGrpSpPr>
        <p:cNvPr id="1" name=""/>
        <p:cNvGrpSpPr/>
        <p:nvPr>
          <p:custDataLst>
            <p:tags r:id="rId1"/>
          </p:custDataLst>
        </p:nvPr>
      </p:nvGrpSpPr>
      <p:grpSpPr>
        <a:xfrm>
          <a:off x="0" y="0"/>
          <a:ext cx="0" cy="0"/>
        </a:xfrm>
      </p:grpSpPr>
      <p:sp>
        <p:nvSpPr>
          <p:cNvPr id="256" name="TextBox 255"/>
          <p:cNvSpPr txBox="1"/>
          <p:nvPr userDrawn="1">
            <p:custDataLst>
              <p:tags r:id="rId2"/>
            </p:custDataLst>
          </p:nvPr>
        </p:nvSpPr>
        <p:spPr>
          <a:xfrm>
            <a:off x="5981676" y="3445187"/>
            <a:ext cx="356870" cy="443230"/>
          </a:xfrm>
          <a:prstGeom prst="rect">
            <a:avLst/>
          </a:prstGeom>
          <a:noFill/>
        </p:spPr>
        <p:txBody>
          <a:bodyPr wrap="none" lIns="115239" tIns="57620" rIns="115239" bIns="57620" rtlCol="0">
            <a:spAutoFit/>
          </a:bodyPr>
          <a:lstStyle/>
          <a:p>
            <a:pPr algn="ctr"/>
            <a:endParaRPr lang="zh-CN" altLang="en-US" sz="2135" b="1" spc="400"/>
          </a:p>
        </p:txBody>
      </p:sp>
      <p:cxnSp>
        <p:nvCxnSpPr>
          <p:cNvPr id="257" name="直接连接符 256"/>
          <p:cNvCxnSpPr/>
          <p:nvPr userDrawn="1">
            <p:custDataLst>
              <p:tags r:id="rId3"/>
            </p:custDataLst>
          </p:nvPr>
        </p:nvCxnSpPr>
        <p:spPr>
          <a:xfrm>
            <a:off x="2584111" y="3411320"/>
            <a:ext cx="7152000" cy="0"/>
          </a:xfrm>
          <a:prstGeom prst="line">
            <a:avLst/>
          </a:prstGeom>
          <a:ln>
            <a:solidFill>
              <a:schemeClr val="tx1"/>
            </a:solidFill>
            <a:headEnd type="diamond" w="sm" len="sm"/>
            <a:tailEnd type="diamond" w="sm" len="sm"/>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userDrawn="1">
            <p:custDataLst>
              <p:tags r:id="rId4"/>
            </p:custDataLst>
          </p:nvPr>
        </p:nvCxnSpPr>
        <p:spPr>
          <a:xfrm>
            <a:off x="2584111" y="3897709"/>
            <a:ext cx="7152000" cy="0"/>
          </a:xfrm>
          <a:prstGeom prst="line">
            <a:avLst/>
          </a:prstGeom>
          <a:ln>
            <a:solidFill>
              <a:schemeClr val="tx1"/>
            </a:solidFill>
            <a:headEnd type="diamond" w="sm" len="sm"/>
            <a:tailEnd type="diamond" w="sm" len="sm"/>
          </a:ln>
        </p:spPr>
        <p:style>
          <a:lnRef idx="1">
            <a:schemeClr val="accent1"/>
          </a:lnRef>
          <a:fillRef idx="0">
            <a:schemeClr val="accent1"/>
          </a:fillRef>
          <a:effectRef idx="0">
            <a:schemeClr val="accent1"/>
          </a:effectRef>
          <a:fontRef idx="minor">
            <a:schemeClr val="tx1"/>
          </a:fontRef>
        </p:style>
      </p:cxnSp>
      <p:pic>
        <p:nvPicPr>
          <p:cNvPr id="259" name="Picture 5" descr="C:\Users\Thinkpad\Desktop\12345.png"/>
          <p:cNvPicPr>
            <a:picLocks noChangeAspect="1" noChangeArrowheads="1"/>
          </p:cNvPicPr>
          <p:nvPr userDrawn="1">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1" y="-1"/>
            <a:ext cx="3202215" cy="1841273"/>
          </a:xfrm>
          <a:prstGeom prst="rect">
            <a:avLst/>
          </a:prstGeom>
          <a:noFill/>
          <a:extLst>
            <a:ext uri="{909E8E84-426E-40DD-AFC4-6F175D3DCCD1}">
              <a14:hiddenFill xmlns:a14="http://schemas.microsoft.com/office/drawing/2010/main">
                <a:solidFill>
                  <a:srgbClr val="FFFFFF"/>
                </a:solidFill>
              </a14:hiddenFill>
            </a:ext>
          </a:extLst>
        </p:spPr>
      </p:pic>
      <p:pic>
        <p:nvPicPr>
          <p:cNvPr id="260" name="Picture 23" descr="67"/>
          <p:cNvPicPr>
            <a:picLocks noChangeAspect="1" noChangeArrowheads="1"/>
          </p:cNvPicPr>
          <p:nvPr userDrawn="1">
            <p:custDataLst>
              <p:tags r:id="rId8"/>
            </p:custDataLst>
          </p:nvPr>
        </p:nvPicPr>
        <p:blipFill>
          <a:blip r:embed="rId7">
            <a:extLst>
              <a:ext uri="{28A0092B-C50C-407E-A947-70E740481C1C}">
                <a14:useLocalDpi xmlns:a14="http://schemas.microsoft.com/office/drawing/2010/main" val="0"/>
              </a:ext>
            </a:extLst>
          </a:blip>
          <a:stretch>
            <a:fillRect/>
          </a:stretch>
        </p:blipFill>
        <p:spPr bwMode="auto">
          <a:xfrm>
            <a:off x="9416337" y="2980143"/>
            <a:ext cx="1715984" cy="3877857"/>
          </a:xfrm>
          <a:prstGeom prst="rect">
            <a:avLst/>
          </a:prstGeom>
          <a:noFill/>
          <a:extLst>
            <a:ext uri="{909E8E84-426E-40DD-AFC4-6F175D3DCCD1}">
              <a14:hiddenFill xmlns:a14="http://schemas.microsoft.com/office/drawing/2010/main">
                <a:solidFill>
                  <a:srgbClr val="FFFFFF"/>
                </a:solidFill>
              </a14:hiddenFill>
            </a:ext>
          </a:extLst>
        </p:spPr>
      </p:pic>
      <p:pic>
        <p:nvPicPr>
          <p:cNvPr id="261" name="Picture 10" descr="F:\GIF\565.gif"/>
          <p:cNvPicPr>
            <a:picLocks noChangeAspect="1" noChangeArrowheads="1" noCrop="1"/>
          </p:cNvPicPr>
          <p:nvPr userDrawn="1">
            <p:custDataLst>
              <p:tags r:id="rId10"/>
            </p:custDataLst>
          </p:nvPr>
        </p:nvPicPr>
        <p:blipFill>
          <a:blip r:embed="rId9"/>
          <a:stretch>
            <a:fillRect/>
          </a:stretch>
        </p:blipFill>
        <p:spPr bwMode="auto">
          <a:xfrm flipH="1">
            <a:off x="12692794" y="920635"/>
            <a:ext cx="1079980" cy="635535"/>
          </a:xfrm>
          <a:prstGeom prst="rect">
            <a:avLst/>
          </a:prstGeom>
          <a:noFill/>
          <a:extLst>
            <a:ext uri="{909E8E84-426E-40DD-AFC4-6F175D3DCCD1}">
              <a14:hiddenFill xmlns:a14="http://schemas.microsoft.com/office/drawing/2010/main">
                <a:solidFill>
                  <a:srgbClr val="FFFFFF"/>
                </a:solidFill>
              </a14:hiddenFill>
            </a:ext>
          </a:extLst>
        </p:spPr>
      </p:pic>
      <p:pic>
        <p:nvPicPr>
          <p:cNvPr id="262" name="Picture 2" descr="C:\Users\Thinkpad\Desktop\7777.png"/>
          <p:cNvPicPr>
            <a:picLocks noChangeAspect="1" noChangeArrowheads="1"/>
          </p:cNvPicPr>
          <p:nvPr userDrawn="1">
            <p:custDataLst>
              <p:tags r:id="rId12"/>
            </p:custDataLst>
          </p:nvPr>
        </p:nvPicPr>
        <p:blipFill>
          <a:blip r:embed="rId11">
            <a:extLst>
              <a:ext uri="{28A0092B-C50C-407E-A947-70E740481C1C}">
                <a14:useLocalDpi xmlns:a14="http://schemas.microsoft.com/office/drawing/2010/main" val="0"/>
              </a:ext>
            </a:extLst>
          </a:blip>
          <a:stretch>
            <a:fillRect/>
          </a:stretch>
        </p:blipFill>
        <p:spPr bwMode="auto">
          <a:xfrm rot="18489088">
            <a:off x="10725540" y="-962031"/>
            <a:ext cx="255976" cy="349300"/>
          </a:xfrm>
          <a:prstGeom prst="rect">
            <a:avLst/>
          </a:prstGeom>
          <a:noFill/>
          <a:extLst>
            <a:ext uri="{909E8E84-426E-40DD-AFC4-6F175D3DCCD1}">
              <a14:hiddenFill xmlns:a14="http://schemas.microsoft.com/office/drawing/2010/main">
                <a:solidFill>
                  <a:srgbClr val="FFFFFF"/>
                </a:solidFill>
              </a14:hiddenFill>
            </a:ext>
          </a:extLst>
        </p:spPr>
      </p:pic>
      <p:pic>
        <p:nvPicPr>
          <p:cNvPr id="263" name="Picture 3" descr="C:\Users\Thinkpad\Desktop\32.png"/>
          <p:cNvPicPr>
            <a:picLocks noChangeAspect="1" noChangeArrowheads="1"/>
          </p:cNvPicPr>
          <p:nvPr userDrawn="1">
            <p:custDataLst>
              <p:tags r:id="rId14"/>
            </p:custDataLst>
          </p:nvPr>
        </p:nvPicPr>
        <p:blipFill>
          <a:blip r:embed="rId13">
            <a:extLst>
              <a:ext uri="{28A0092B-C50C-407E-A947-70E740481C1C}">
                <a14:useLocalDpi xmlns:a14="http://schemas.microsoft.com/office/drawing/2010/main" val="0"/>
              </a:ext>
            </a:extLst>
          </a:blip>
          <a:stretch>
            <a:fillRect/>
          </a:stretch>
        </p:blipFill>
        <p:spPr bwMode="auto">
          <a:xfrm rot="15918162">
            <a:off x="10172162" y="-568627"/>
            <a:ext cx="241311" cy="133320"/>
          </a:xfrm>
          <a:prstGeom prst="rect">
            <a:avLst/>
          </a:prstGeom>
          <a:noFill/>
          <a:extLst>
            <a:ext uri="{909E8E84-426E-40DD-AFC4-6F175D3DCCD1}">
              <a14:hiddenFill xmlns:a14="http://schemas.microsoft.com/office/drawing/2010/main">
                <a:solidFill>
                  <a:srgbClr val="FFFFFF"/>
                </a:solidFill>
              </a14:hiddenFill>
            </a:ext>
          </a:extLst>
        </p:spPr>
      </p:pic>
      <p:pic>
        <p:nvPicPr>
          <p:cNvPr id="264" name="Picture 4" descr="C:\Users\Thinkpad\Desktop\33.png"/>
          <p:cNvPicPr>
            <a:picLocks noChangeAspect="1" noChangeArrowheads="1"/>
          </p:cNvPicPr>
          <p:nvPr userDrawn="1">
            <p:custDataLst>
              <p:tags r:id="rId16"/>
            </p:custDataLst>
          </p:nvPr>
        </p:nvPicPr>
        <p:blipFill>
          <a:blip r:embed="rId15">
            <a:extLst>
              <a:ext uri="{28A0092B-C50C-407E-A947-70E740481C1C}">
                <a14:useLocalDpi xmlns:a14="http://schemas.microsoft.com/office/drawing/2010/main" val="0"/>
              </a:ext>
            </a:extLst>
          </a:blip>
          <a:stretch>
            <a:fillRect/>
          </a:stretch>
        </p:blipFill>
        <p:spPr bwMode="auto">
          <a:xfrm>
            <a:off x="9648948" y="-361825"/>
            <a:ext cx="134653" cy="213313"/>
          </a:xfrm>
          <a:prstGeom prst="rect">
            <a:avLst/>
          </a:prstGeom>
          <a:noFill/>
          <a:extLst>
            <a:ext uri="{909E8E84-426E-40DD-AFC4-6F175D3DCCD1}">
              <a14:hiddenFill xmlns:a14="http://schemas.microsoft.com/office/drawing/2010/main">
                <a:solidFill>
                  <a:srgbClr val="FFFFFF"/>
                </a:solidFill>
              </a14:hiddenFill>
            </a:ext>
          </a:extLst>
        </p:spPr>
      </p:pic>
      <p:pic>
        <p:nvPicPr>
          <p:cNvPr id="265" name="Picture 5" descr="C:\Users\Thinkpad\Desktop\55.png"/>
          <p:cNvPicPr>
            <a:picLocks noChangeAspect="1" noChangeArrowheads="1"/>
          </p:cNvPicPr>
          <p:nvPr userDrawn="1">
            <p:custDataLst>
              <p:tags r:id="rId18"/>
            </p:custDataLst>
          </p:nvPr>
        </p:nvPicPr>
        <p:blipFill>
          <a:blip r:embed="rId17">
            <a:extLst>
              <a:ext uri="{28A0092B-C50C-407E-A947-70E740481C1C}">
                <a14:useLocalDpi xmlns:a14="http://schemas.microsoft.com/office/drawing/2010/main" val="0"/>
              </a:ext>
            </a:extLst>
          </a:blip>
          <a:stretch>
            <a:fillRect/>
          </a:stretch>
        </p:blipFill>
        <p:spPr bwMode="auto">
          <a:xfrm rot="4580517">
            <a:off x="10332498" y="-289362"/>
            <a:ext cx="265477" cy="198299"/>
          </a:xfrm>
          <a:prstGeom prst="rect">
            <a:avLst/>
          </a:prstGeom>
          <a:noFill/>
          <a:extLst>
            <a:ext uri="{909E8E84-426E-40DD-AFC4-6F175D3DCCD1}">
              <a14:hiddenFill xmlns:a14="http://schemas.microsoft.com/office/drawing/2010/main">
                <a:solidFill>
                  <a:srgbClr val="FFFFFF"/>
                </a:solidFill>
              </a14:hiddenFill>
            </a:ext>
          </a:extLst>
        </p:spPr>
      </p:pic>
      <p:pic>
        <p:nvPicPr>
          <p:cNvPr id="266" name="Picture 6" descr="C:\Users\Thinkpad\Desktop\54.png"/>
          <p:cNvPicPr>
            <a:picLocks noChangeAspect="1" noChangeArrowheads="1"/>
          </p:cNvPicPr>
          <p:nvPr userDrawn="1">
            <p:custDataLst>
              <p:tags r:id="rId20"/>
            </p:custDataLst>
          </p:nvPr>
        </p:nvPicPr>
        <p:blipFill>
          <a:blip r:embed="rId19">
            <a:extLst>
              <a:ext uri="{28A0092B-C50C-407E-A947-70E740481C1C}">
                <a14:useLocalDpi xmlns:a14="http://schemas.microsoft.com/office/drawing/2010/main" val="0"/>
              </a:ext>
            </a:extLst>
          </a:blip>
          <a:stretch>
            <a:fillRect/>
          </a:stretch>
        </p:blipFill>
        <p:spPr bwMode="auto">
          <a:xfrm rot="18694192">
            <a:off x="10929108" y="-371134"/>
            <a:ext cx="280640" cy="152652"/>
          </a:xfrm>
          <a:prstGeom prst="rect">
            <a:avLst/>
          </a:prstGeom>
          <a:noFill/>
          <a:extLst>
            <a:ext uri="{909E8E84-426E-40DD-AFC4-6F175D3DCCD1}">
              <a14:hiddenFill xmlns:a14="http://schemas.microsoft.com/office/drawing/2010/main">
                <a:solidFill>
                  <a:srgbClr val="FFFFFF"/>
                </a:solidFill>
              </a14:hiddenFill>
            </a:ext>
          </a:extLst>
        </p:spPr>
      </p:pic>
      <p:pic>
        <p:nvPicPr>
          <p:cNvPr id="267" name="Picture 7" descr="C:\Users\Thinkpad\Desktop\555.png"/>
          <p:cNvPicPr>
            <a:picLocks noChangeAspect="1" noChangeArrowheads="1"/>
          </p:cNvPicPr>
          <p:nvPr userDrawn="1">
            <p:custDataLst>
              <p:tags r:id="rId22"/>
            </p:custDataLst>
          </p:nvPr>
        </p:nvPicPr>
        <p:blipFill>
          <a:blip r:embed="rId21">
            <a:extLst>
              <a:ext uri="{28A0092B-C50C-407E-A947-70E740481C1C}">
                <a14:useLocalDpi xmlns:a14="http://schemas.microsoft.com/office/drawing/2010/main" val="0"/>
              </a:ext>
            </a:extLst>
          </a:blip>
          <a:stretch>
            <a:fillRect/>
          </a:stretch>
        </p:blipFill>
        <p:spPr bwMode="auto">
          <a:xfrm>
            <a:off x="11581049" y="-417227"/>
            <a:ext cx="149987" cy="167984"/>
          </a:xfrm>
          <a:prstGeom prst="rect">
            <a:avLst/>
          </a:prstGeom>
          <a:noFill/>
          <a:extLst>
            <a:ext uri="{909E8E84-426E-40DD-AFC4-6F175D3DCCD1}">
              <a14:hiddenFill xmlns:a14="http://schemas.microsoft.com/office/drawing/2010/main">
                <a:solidFill>
                  <a:srgbClr val="FFFFFF"/>
                </a:solidFill>
              </a14:hiddenFill>
            </a:ext>
          </a:extLst>
        </p:spPr>
      </p:pic>
      <p:pic>
        <p:nvPicPr>
          <p:cNvPr id="270" name="Picture 272" descr="28"/>
          <p:cNvPicPr>
            <a:picLocks noChangeAspect="1" noChangeArrowheads="1"/>
          </p:cNvPicPr>
          <p:nvPr userDrawn="1">
            <p:custDataLst>
              <p:tags r:id="rId24"/>
            </p:custDataLst>
          </p:nvPr>
        </p:nvPicPr>
        <p:blipFill>
          <a:blip r:embed="rId23">
            <a:extLst>
              <a:ext uri="{28A0092B-C50C-407E-A947-70E740481C1C}">
                <a14:useLocalDpi xmlns:a14="http://schemas.microsoft.com/office/drawing/2010/main" val="0"/>
              </a:ext>
            </a:extLst>
          </a:blip>
          <a:stretch>
            <a:fillRect/>
          </a:stretch>
        </p:blipFill>
        <p:spPr bwMode="auto">
          <a:xfrm>
            <a:off x="2239941" y="835701"/>
            <a:ext cx="2156377" cy="1647624"/>
          </a:xfrm>
          <a:prstGeom prst="rect">
            <a:avLst/>
          </a:prstGeom>
          <a:noFill/>
          <a:extLst>
            <a:ext uri="{909E8E84-426E-40DD-AFC4-6F175D3DCCD1}">
              <a14:hiddenFill xmlns:a14="http://schemas.microsoft.com/office/drawing/2010/main">
                <a:solidFill>
                  <a:srgbClr val="FFFFFF"/>
                </a:solidFill>
              </a14:hiddenFill>
            </a:ext>
          </a:extLst>
        </p:spPr>
      </p:pic>
      <p:sp>
        <p:nvSpPr>
          <p:cNvPr id="271" name="TextBox 270"/>
          <p:cNvSpPr txBox="1"/>
          <p:nvPr userDrawn="1">
            <p:custDataLst>
              <p:tags r:id="rId25"/>
            </p:custDataLst>
          </p:nvPr>
        </p:nvSpPr>
        <p:spPr>
          <a:xfrm>
            <a:off x="2505141" y="1392062"/>
            <a:ext cx="6750566" cy="2062103"/>
          </a:xfrm>
          <a:prstGeom prst="rect">
            <a:avLst/>
          </a:prstGeom>
          <a:noFill/>
        </p:spPr>
        <p:txBody>
          <a:bodyPr wrap="none" rtlCol="0">
            <a:spAutoFit/>
          </a:bodyPr>
          <a:lstStyle/>
          <a:p>
            <a:pPr marL="0" algn="l" defTabSz="914400" rtl="0" eaLnBrk="1" latinLnBrk="0" hangingPunct="1"/>
            <a:r>
              <a:rPr lang="zh-CN" altLang="en-US" sz="12800" kern="1200">
                <a:gradFill>
                  <a:gsLst>
                    <a:gs pos="26000">
                      <a:schemeClr val="tx1">
                        <a:lumMod val="95000"/>
                        <a:lumOff val="5000"/>
                      </a:schemeClr>
                    </a:gs>
                    <a:gs pos="86000">
                      <a:srgbClr val="FF0000"/>
                    </a:gs>
                  </a:gsLst>
                  <a:lin ang="13500000" scaled="1"/>
                </a:gradFill>
                <a:latin typeface="叶根友毛笔行书" panose="02010601030101010101" pitchFamily="2" charset="-122"/>
                <a:ea typeface="叶根友毛笔行书" panose="02010601030101010101" pitchFamily="2" charset="-122"/>
                <a:cs typeface="+mn-cs"/>
              </a:rPr>
              <a:t>感谢聆听</a:t>
            </a:r>
            <a:endParaRPr lang="zh-CN" altLang="en-US" sz="12800" kern="1200">
              <a:gradFill>
                <a:gsLst>
                  <a:gs pos="26000">
                    <a:schemeClr val="tx1">
                      <a:lumMod val="95000"/>
                      <a:lumOff val="5000"/>
                    </a:schemeClr>
                  </a:gs>
                  <a:gs pos="86000">
                    <a:srgbClr val="FF0000"/>
                  </a:gs>
                </a:gsLst>
                <a:lin ang="13500000" scaled="1"/>
              </a:gradFill>
              <a:latin typeface="叶根友毛笔行书" panose="02010601030101010101" pitchFamily="2" charset="-122"/>
              <a:ea typeface="叶根友毛笔行书" panose="02010601030101010101" pitchFamily="2" charset="-122"/>
              <a:cs typeface="+mn-cs"/>
            </a:endParaRPr>
          </a:p>
        </p:txBody>
      </p:sp>
    </p:spTree>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7" presetClass="path" presetSubtype="0" accel="50000" decel="50000" fill="hold" nodeType="withEffect">
                                  <p:stCondLst>
                                    <p:cond delay="0"/>
                                  </p:stCondLst>
                                  <p:childTnLst>
                                    <p:animMotion origin="layout" path="M -0.00209 0.03027 L -0.16198 -0.06148 C -0.19549 -0.08094 -0.24584 -0.09855 -0.29931 -0.10967 C -0.36007 -0.12296 -0.40886 -0.12605 -0.44375 -0.1211 L -0.60955 -0.09762" pathEditMode="relative" rAng="411900" ptsTypes="FffFF">
                                      <p:cBhvr>
                                        <p:cTn id="6" dur="26000" fill="hold"/>
                                        <p:tgtEl>
                                          <p:spTgt spid="261"/>
                                        </p:tgtEl>
                                        <p:attrNameLst>
                                          <p:attrName>ppt_x</p:attrName>
                                          <p:attrName>ppt_y</p:attrName>
                                        </p:attrNameLst>
                                      </p:cBhvr>
                                      <p:rCtr x="-30122" y="-10195"/>
                                    </p:animMotion>
                                  </p:childTnLst>
                                </p:cTn>
                              </p:par>
                              <p:par>
                                <p:cTn id="7" presetID="10" presetClass="entr" presetSubtype="0" fill="hold" nodeType="withEffect">
                                  <p:stCondLst>
                                    <p:cond delay="0"/>
                                  </p:stCondLst>
                                  <p:childTnLst>
                                    <p:set>
                                      <p:cBhvr>
                                        <p:cTn id="8" dur="1" fill="hold">
                                          <p:stCondLst>
                                            <p:cond delay="0"/>
                                          </p:stCondLst>
                                        </p:cTn>
                                        <p:tgtEl>
                                          <p:spTgt spid="259"/>
                                        </p:tgtEl>
                                        <p:attrNameLst>
                                          <p:attrName>style.visibility</p:attrName>
                                        </p:attrNameLst>
                                      </p:cBhvr>
                                      <p:to>
                                        <p:strVal val="visible"/>
                                      </p:to>
                                    </p:set>
                                    <p:animEffect transition="in" filter="fade">
                                      <p:cBhvr>
                                        <p:cTn id="9" dur="1000"/>
                                        <p:tgtEl>
                                          <p:spTgt spid="259"/>
                                        </p:tgtEl>
                                      </p:cBhvr>
                                    </p:animEffect>
                                  </p:childTnLst>
                                </p:cTn>
                              </p:par>
                              <p:par>
                                <p:cTn id="10" presetID="10" presetClass="entr" presetSubtype="0" fill="hold" nodeType="withEffect">
                                  <p:stCondLst>
                                    <p:cond delay="2500"/>
                                  </p:stCondLst>
                                  <p:childTnLst>
                                    <p:set>
                                      <p:cBhvr>
                                        <p:cTn id="11" dur="1" fill="hold">
                                          <p:stCondLst>
                                            <p:cond delay="0"/>
                                          </p:stCondLst>
                                        </p:cTn>
                                        <p:tgtEl>
                                          <p:spTgt spid="270"/>
                                        </p:tgtEl>
                                        <p:attrNameLst>
                                          <p:attrName>style.visibility</p:attrName>
                                        </p:attrNameLst>
                                      </p:cBhvr>
                                      <p:to>
                                        <p:strVal val="visible"/>
                                      </p:to>
                                    </p:set>
                                    <p:animEffect transition="in" filter="fade">
                                      <p:cBhvr>
                                        <p:cTn id="12" dur="500"/>
                                        <p:tgtEl>
                                          <p:spTgt spid="270"/>
                                        </p:tgtEl>
                                      </p:cBhvr>
                                    </p:animEffect>
                                  </p:childTnLst>
                                </p:cTn>
                              </p:par>
                              <p:par>
                                <p:cTn id="13" presetID="0" presetClass="path" presetSubtype="0" accel="50000" decel="50000" fill="hold" nodeType="withEffect">
                                  <p:stCondLst>
                                    <p:cond delay="3000"/>
                                  </p:stCondLst>
                                  <p:childTnLst>
                                    <p:animMotion origin="layout" path="M -0.0033 -4.93827E-07 C 0.01163 -0.00525 0.02622 -0.00864 0.04115 -0.0108 C 0.04636 -0.0142 0.05174 -0.01574 0.05712 -0.01944 C 0.05816 -0.02006 0.05504 -0.0179 0.054 -0.01728 C 0.0507 -0.01512 0.04757 -0.01296 0.04445 -0.0108 C 0.03663 -0.00556 0.02709 -0.00062 0.01893 0.00216 C 0.01597 0.00494 0.0132 0.00648 0.01163 0.01265 C 0.0092 0.02161 0.00903 0.02994 0.00625 0.03858 C 0.00504 0.04815 0.00261 0.05494 0.00087 0.0642 C -0.00052 0.07161 -0.00104 0.08117 -0.0033 0.08765 C -0.01024 0.10895 -0.00243 0.07716 -0.00972 0.10278 C -0.01389 0.1179 -0.01823 0.13303 -0.02448 0.14568 C -0.02482 0.14784 -0.02656 0.15216 -0.02552 0.15185 C -0.01805 0.14877 -0.01389 0.12901 -0.00642 0.12407 C -0.00347 0.11482 0.00104 0.10772 0.00417 0.09846 C 0.0092 0.08272 0.00608 0.08796 0.01268 0.08117 C 0.01372 0.07778 0.01615 0.07037 0.01788 0.06852 C 0.01979 0.06636 0.02205 0.06574 0.02431 0.0642 C 0.02535 0.06358 0.02743 0.06204 0.02743 0.06235 C 0.02587 0.0787 0.02101 0.09475 0.01684 0.10926 C 0.01459 0.13056 0.01181 0.12624 0.01788 0.13056 C 0.02691 0.12809 0.0342 0.12377 0.0434 0.12191 C 0.04636 0.12006 0.04757 0.12099 0.04757 0.11327 C 0.04757 0.08117 0.04722 0.04907 0.04653 0.01698 C 0.04653 0.01327 0.04375 0.00617 0.04549 0.00617 C 0.04705 0.00617 0.05486 0.03086 0.05608 0.03426 C 0.0592 0.04228 0.06302 0.04907 0.06563 0.05772 C 0.07049 0.07284 0.07639 0.09012 0.08264 0.10278 C 0.0908 0.11944 0.08472 0.09475 0.09531 0.13056 C 0.10295 0.15617 0.11424 0.18549 0.12604 0.2034 C 0.12552 0.19074 0.12431 0.16636 0.12084 0.15401 C 0.12014 0.15124 0.11858 0.15 0.11771 0.14753 C 0.11459 0.1392 0.11372 0.13056 0.11129 0.12191 C 0.10903 0.11389 0.10521 0.10031 0.1007 0.0963 C 0.09879 0.09444 0.09427 0.09198 0.09427 0.09228 C 0.0882 0.09506 0.08854 0.10031 0.08368 0.1071 C 0.0809 0.11759 0.07813 0.12037 0.07413 0.1284 C 0.07188 0.13303 0.06945 0.14136 0.06684 0.14568 C 0.06094 0.15463 0.05521 0.16019 0.04879 0.16698 C 0.04271 0.17346 0.03924 0.18117 0.03281 0.18395 C 0.02552 0.19383 0.0257 0.18765 0.02743 0.19907 C 0.05156 0.19753 0.05608 0.19969 0.07309 0.19259 C 0.07743 0.18673 0.08195 0.18488 0.08681 0.1821 C 0.09375 0.1784 0.09983 0.17222 0.10695 0.16914 C 0.11181 0.16173 0.11684 0.15803 0.12188 0.15185 C 0.1283 0.14414 0.1349 0.13364 0.14097 0.12407 C 0.14115 0.12191 0.14115 0.11914 0.14202 0.11759 C 0.1441 0.11327 0.14948 0.1071 0.14948 0.10741 C 0.15018 0.10494 0.1507 0.10247 0.15156 0.10062 C 0.15261 0.09877 0.154 0.09846 0.15486 0.0963 C 0.15816 0.08765 0.15834 0.07438 0.16007 0.0642 C 0.16025 0.05062 0.16042 0.03704 0.16111 0.02346 C 0.16163 0.01482 0.1632 -0.00216 0.1632 -0.00185 C 0.17084 0.00309 0.16806 0.02253 0.1632 0.0321 C 0.15955 0.05 0.15643 0.06543 0.14948 0.07901 C 0.1474 0.08796 0.14549 0.09352 0.14202 0.10062 C 0.14236 0.10278 0.14202 0.10679 0.14306 0.1071 C 0.14531 0.10772 0.1474 0.10432 0.14948 0.10278 C 0.15052 0.10216 0.15261 0.10062 0.15261 0.10093 C 0.16181 0.10679 0.15747 0.12253 0.15677 0.14136 C 0.15712 0.14568 0.15608 0.15185 0.15781 0.15401 C 0.16268 0.15988 0.16997 0.14444 0.17292 0.1392 C 0.17952 0.12747 0.18386 0.1108 0.18872 0.0963 C 0.19948 0.06512 0.1875 0.10093 0.19618 0.07901 C 0.19948 0.07068 0.20035 0.06111 0.20469 0.05556 C 0.20643 0.04475 0.20903 0.03488 0.21198 0.02562 C 0.21302 0.01667 0.21563 0.01296 0.21406 0.00432 C 0.20955 0.01296 0.20556 0.02469 0.20139 0.03426 C 0.19913 0.03982 0.1974 0.0463 0.19497 0.05124 C 0.19393 0.0534 0.1908 0.05556 0.19184 0.05772 C 0.19306 0.06019 0.19531 0.05648 0.19722 0.05556 C 0.20226 0.05309 0.20712 0.05031 0.21198 0.04691 C 0.21493 0.04753 0.21927 0.04414 0.22049 0.04907 C 0.22101 0.05062 0.21875 0.08488 0.2184 0.08982 C 0.21806 0.10278 0.21754 0.11543 0.21736 0.1284 C 0.21684 0.15833 0.21736 0.18827 0.21632 0.21821 C 0.21615 0.22068 0.21476 0.2142 0.21406 0.21204 C 0.21111 0.20124 0.21302 0.20494 0.20903 0.19475 C 0.20382 0.1821 0.20087 0.16543 0.19393 0.15617 C 0.19236 0.14846 0.19115 0.14074 0.18976 0.13272 C 0.19011 0.13056 0.18993 0.12747 0.19097 0.12624 C 0.19236 0.12407 0.19445 0.125 0.19618 0.12407 C 0.20191 0.12099 0.20729 0.11759 0.21302 0.11543 C 0.22031 0.10648 0.22865 0.1 0.23646 0.09414 C 0.2415 0.09012 0.24531 0.0821 0.25018 0.07685 C 0.2533 0.0679 0.25486 0.05988 0.25764 0.05124 C 0.26354 -0.01728 0.28021 0.16512 0.24913 0.18611 C 0.24254 0.18333 0.2415 0.17963 0.2375 0.16914 C 0.23681 0.16265 0.23455 0.15648 0.23438 0.14969 C 0.23386 0.13673 0.23455 0.11543 0.24184 0.11142 C 0.24601 0.11204 0.25035 0.11204 0.25452 0.11327 C 0.25677 0.11389 0.25886 0.11605 0.26094 0.11759 C 0.26198 0.11821 0.26406 0.11975 0.26406 0.12006 C 0.2658 0.11914 0.26788 0.11944 0.26927 0.11759 C 0.27257 0.11358 0.27379 0.10216 0.2757 0.0963 C 0.2757 0.09414 0.27674 0.0463 0.27986 0.03642 C 0.28212 0.02932 0.28924 0.02716 0.29271 0.02562 C 0.29722 0.01944 0.29983 0.01883 0.30538 0.01698 C 0.31077 0.00988 0.32535 0.00216 0.33195 -4.93827E-07 C 0.33334 -0.00185 0.34688 -0.01451 0.3382 -0.00864 C 0.33455 -0.00154 0.33073 0.00247 0.32674 0.00833 C 0.32518 0.01728 0.3224 0.02346 0.32031 0.0321 C 0.3191 0.03704 0.31893 0.04383 0.31806 0.04907 C 0.31667 0.05926 0.31511 0.06852 0.31389 0.07901 C 0.31424 0.08395 0.31337 0.09012 0.31493 0.09414 C 0.31563 0.0963 0.31736 0.09167 0.31806 0.08982 C 0.31945 0.08673 0.32014 0.08241 0.32136 0.07901 C 0.32257 0.07593 0.32413 0.07377 0.32552 0.07068 C 0.329 0.06296 0.32969 0.05494 0.33403 0.04907 C 0.33872 0.08704 0.33281 0.1534 0.33195 0.19691 C 0.32309 0.17901 0.31771 0.15679 0.30868 0.1392 C 0.30747 0.1321 0.30556 0.12685 0.30434 0.11975 C 0.31441 0.09938 0.33577 0.08364 0.34896 0.07068 C 0.35538 0.06451 0.35851 0.05741 0.36389 0.04907 C 0.3665 0.04475 0.36927 0.04043 0.37205 0.03642 C 0.37327 0.03488 0.37518 0.0321 0.37518 0.03241 C 0.37674 0.02778 0.37882 0.02407 0.37969 0.01914 C 0.38056 0.01482 0.38056 0.00988 0.38177 0.00617 C 0.38247 0.00401 0.38403 -0.00247 0.38403 -4.93827E-07 C 0.38403 0.00525 0.37986 0.01667 0.37865 0.0213 C 0.37691 0.02654 0.37726 0.03364 0.37518 0.03858 C 0.37431 0.04136 0.3724 0.04228 0.37118 0.04475 C 0.3665 0.0534 0.36285 0.06482 0.35955 0.075 C 0.35851 0.07778 0.3625 0.07222 0.36389 0.07068 C 0.37049 0.05648 0.37761 0.0534 0.38681 0.05124 C 0.39097 0.05185 0.39601 0.04784 0.39879 0.0534 C 0.4007 0.0571 0.39445 0.05864 0.39236 0.06204 C 0.38802 0.06883 0.38472 0.07778 0.37969 0.08117 C 0.37674 0.08549 0.37413 0.08982 0.37118 0.09414 C 0.36962 0.0963 0.36702 0.10062 0.36702 0.10093 C 0.37309 0.1037 0.37917 0.10741 0.3849 0.11142 C 0.38611 0.11358 0.38785 0.11482 0.38802 0.11759 C 0.38906 0.12778 0.38681 0.1463 0.38299 0.15401 C 0.38177 0.15586 0.38056 0.15648 0.37969 0.15833 C 0.37847 0.1608 0.37795 0.16451 0.37639 0.16698 C 0.37448 0.17037 0.37014 0.17562 0.37014 0.17593 C 0.38281 0.17685 0.40209 0.18086 0.41476 0.17346 C 0.41667 0.17222 0.41632 0.16574 0.41788 0.16265 C 0.42222 0.15309 0.42361 0.15247 0.42847 0.14753 C 0.42952 0.14475 0.43038 0.14136 0.4316 0.1392 C 0.43316 0.13642 0.43559 0.1358 0.43698 0.13272 C 0.43837 0.12963 0.43837 0.125 0.44011 0.12191 C 0.44514 0.11173 0.45174 0.10494 0.45712 0.09414 C 0.45868 0.08395 0.4625 0.07901 0.46459 0.06852 C 0.46528 0.0642 0.46597 0.05988 0.46667 0.05556 C 0.46702 0.0534 0.46771 0.04907 0.46771 0.04938 C 0.47031 0.05988 0.47084 0.0713 0.47396 0.08117 C 0.48038 0.07685 0.48386 0.05648 0.48906 0.04691 C 0.49167 0.04228 0.49462 0.03858 0.4974 0.03426 C 0.49879 0.0321 0.5 0.0287 0.50174 0.02778 C 0.50452 0.02624 0.51007 0.02346 0.51007 0.02377 C 0.51337 0.025 0.51771 0.02253 0.51979 0.02778 C 0.52136 0.03179 0.5184 0.03765 0.51754 0.04259 C 0.51702 0.04691 0.51493 0.05988 0.51545 0.05556 C 0.51823 0.03303 0.52847 0.00617 0.53889 -0.00432 C 0.53959 -0.00648 0.54011 -0.00895 0.54097 -0.0108 C 0.54184 -0.01265 0.54323 -0.01327 0.5441 -0.01512 C 0.54479 -0.01697 0.54445 -0.01975 0.54514 -0.0216 C 0.5474 -0.02901 0.55018 -0.0358 0.55261 -0.0429 C 0.55347 -0.04568 0.55104 -0.03735 0.55052 -0.03426 C 0.54965 -0.03086 0.54931 -0.02716 0.54827 -0.02376 C 0.5467 -0.01697 0.5434 -0.00772 0.54097 -0.00216 C 0.53698 0.00679 0.53021 0.02006 0.52518 0.02778 C 0.5132 0.0463 0.52778 0.0179 0.51754 0.03858 C 0.51511 0.05278 0.51858 0.07284 0.51979 0.08765 C 0.51945 0.1034 0.51823 0.11914 0.51875 0.13488 C 0.51875 0.14012 0.52014 0.12469 0.52084 0.11975 C 0.52292 0.10556 0.5257 0.09846 0.53038 0.08765 C 0.53768 0.07037 0.54566 0.05648 0.55365 0.04043 C 0.5566 0.03457 0.56111 0.0321 0.56424 0.02562 C 0.56754 0.03519 0.56511 0.04198 0.56424 0.0534 C 0.56285 0.0929 0.56424 0.13179 0.56528 0.1713" pathEditMode="relative" rAng="0" ptsTypes="ffffffffffffffffffffffffffffffffffffffffffffffffffffffffffffffffffffffffffffffffffffffffffffffffffffffffffffffffffffffffffffffffffffffffffffffffffffffffffffffffffffffffffff">
                                      <p:cBhvr>
                                        <p:cTn id="14" dur="8250" fill="hold"/>
                                        <p:tgtEl>
                                          <p:spTgt spid="270"/>
                                        </p:tgtEl>
                                        <p:attrNameLst>
                                          <p:attrName>ppt_x</p:attrName>
                                          <p:attrName>ppt_y</p:attrName>
                                        </p:attrNameLst>
                                      </p:cBhvr>
                                      <p:rCtr x="27378" y="8735"/>
                                    </p:animMotion>
                                  </p:childTnLst>
                                </p:cTn>
                              </p:par>
                              <p:par>
                                <p:cTn id="15" presetID="22" presetClass="entr" presetSubtype="8" fill="hold" grpId="0" nodeType="withEffect">
                                  <p:stCondLst>
                                    <p:cond delay="3000"/>
                                  </p:stCondLst>
                                  <p:childTnLst>
                                    <p:set>
                                      <p:cBhvr>
                                        <p:cTn id="16" dur="1" fill="hold">
                                          <p:stCondLst>
                                            <p:cond delay="0"/>
                                          </p:stCondLst>
                                        </p:cTn>
                                        <p:tgtEl>
                                          <p:spTgt spid="271"/>
                                        </p:tgtEl>
                                        <p:attrNameLst>
                                          <p:attrName>style.visibility</p:attrName>
                                        </p:attrNameLst>
                                      </p:cBhvr>
                                      <p:to>
                                        <p:strVal val="visible"/>
                                      </p:to>
                                    </p:set>
                                    <p:animEffect transition="in" filter="wipe(left)">
                                      <p:cBhvr>
                                        <p:cTn id="17" dur="8250"/>
                                        <p:tgtEl>
                                          <p:spTgt spid="271"/>
                                        </p:tgtEl>
                                      </p:cBhvr>
                                    </p:animEffect>
                                  </p:childTnLst>
                                </p:cTn>
                              </p:par>
                              <p:par>
                                <p:cTn id="18" presetID="10" presetClass="exit" presetSubtype="0" fill="hold" nodeType="withEffect">
                                  <p:stCondLst>
                                    <p:cond delay="11250"/>
                                  </p:stCondLst>
                                  <p:childTnLst>
                                    <p:animEffect transition="out" filter="fade">
                                      <p:cBhvr>
                                        <p:cTn id="19" dur="500"/>
                                        <p:tgtEl>
                                          <p:spTgt spid="270"/>
                                        </p:tgtEl>
                                      </p:cBhvr>
                                    </p:animEffect>
                                    <p:set>
                                      <p:cBhvr>
                                        <p:cTn id="20" dur="1" fill="hold">
                                          <p:stCondLst>
                                            <p:cond delay="499"/>
                                          </p:stCondLst>
                                        </p:cTn>
                                        <p:tgtEl>
                                          <p:spTgt spid="270"/>
                                        </p:tgtEl>
                                        <p:attrNameLst>
                                          <p:attrName>style.visibility</p:attrName>
                                        </p:attrNameLst>
                                      </p:cBhvr>
                                      <p:to>
                                        <p:strVal val="hidden"/>
                                      </p:to>
                                    </p:set>
                                  </p:childTnLst>
                                </p:cTn>
                              </p:par>
                              <p:par>
                                <p:cTn id="21" presetID="22" presetClass="entr" presetSubtype="8" fill="hold" nodeType="withEffect">
                                  <p:stCondLst>
                                    <p:cond delay="12250"/>
                                  </p:stCondLst>
                                  <p:childTnLst>
                                    <p:set>
                                      <p:cBhvr>
                                        <p:cTn id="22" dur="1" fill="hold">
                                          <p:stCondLst>
                                            <p:cond delay="0"/>
                                          </p:stCondLst>
                                        </p:cTn>
                                        <p:tgtEl>
                                          <p:spTgt spid="257"/>
                                        </p:tgtEl>
                                        <p:attrNameLst>
                                          <p:attrName>style.visibility</p:attrName>
                                        </p:attrNameLst>
                                      </p:cBhvr>
                                      <p:to>
                                        <p:strVal val="visible"/>
                                      </p:to>
                                    </p:set>
                                    <p:animEffect transition="in" filter="wipe(left)">
                                      <p:cBhvr>
                                        <p:cTn id="23" dur="1750"/>
                                        <p:tgtEl>
                                          <p:spTgt spid="257"/>
                                        </p:tgtEl>
                                      </p:cBhvr>
                                    </p:animEffect>
                                  </p:childTnLst>
                                </p:cTn>
                              </p:par>
                              <p:par>
                                <p:cTn id="24" presetID="22" presetClass="entr" presetSubtype="2" fill="hold" nodeType="withEffect">
                                  <p:stCondLst>
                                    <p:cond delay="12250"/>
                                  </p:stCondLst>
                                  <p:childTnLst>
                                    <p:set>
                                      <p:cBhvr>
                                        <p:cTn id="25" dur="1" fill="hold">
                                          <p:stCondLst>
                                            <p:cond delay="0"/>
                                          </p:stCondLst>
                                        </p:cTn>
                                        <p:tgtEl>
                                          <p:spTgt spid="258"/>
                                        </p:tgtEl>
                                        <p:attrNameLst>
                                          <p:attrName>style.visibility</p:attrName>
                                        </p:attrNameLst>
                                      </p:cBhvr>
                                      <p:to>
                                        <p:strVal val="visible"/>
                                      </p:to>
                                    </p:set>
                                    <p:animEffect transition="in" filter="wipe(right)">
                                      <p:cBhvr>
                                        <p:cTn id="26" dur="1750"/>
                                        <p:tgtEl>
                                          <p:spTgt spid="258"/>
                                        </p:tgtEl>
                                      </p:cBhvr>
                                    </p:animEffect>
                                  </p:childTnLst>
                                </p:cTn>
                              </p:par>
                              <p:par>
                                <p:cTn id="27" presetID="31" presetClass="entr" presetSubtype="0" fill="hold" grpId="0" nodeType="withEffect">
                                  <p:stCondLst>
                                    <p:cond delay="14000"/>
                                  </p:stCondLst>
                                  <p:iterate type="lt">
                                    <p:tmPct val="5000"/>
                                  </p:iterate>
                                  <p:childTnLst>
                                    <p:set>
                                      <p:cBhvr>
                                        <p:cTn id="28" dur="1" fill="hold">
                                          <p:stCondLst>
                                            <p:cond delay="0"/>
                                          </p:stCondLst>
                                        </p:cTn>
                                        <p:tgtEl>
                                          <p:spTgt spid="256"/>
                                        </p:tgtEl>
                                        <p:attrNameLst>
                                          <p:attrName>style.visibility</p:attrName>
                                        </p:attrNameLst>
                                      </p:cBhvr>
                                      <p:to>
                                        <p:strVal val="visible"/>
                                      </p:to>
                                    </p:set>
                                    <p:anim calcmode="lin" valueType="num">
                                      <p:cBhvr>
                                        <p:cTn id="29" dur="1000" fill="hold"/>
                                        <p:tgtEl>
                                          <p:spTgt spid="256"/>
                                        </p:tgtEl>
                                        <p:attrNameLst>
                                          <p:attrName>ppt_w</p:attrName>
                                        </p:attrNameLst>
                                      </p:cBhvr>
                                      <p:tavLst>
                                        <p:tav tm="0">
                                          <p:val>
                                            <p:fltVal val="0"/>
                                          </p:val>
                                        </p:tav>
                                        <p:tav tm="100000">
                                          <p:val>
                                            <p:strVal val="#ppt_w"/>
                                          </p:val>
                                        </p:tav>
                                      </p:tavLst>
                                    </p:anim>
                                    <p:anim calcmode="lin" valueType="num">
                                      <p:cBhvr>
                                        <p:cTn id="30" dur="1000" fill="hold"/>
                                        <p:tgtEl>
                                          <p:spTgt spid="256"/>
                                        </p:tgtEl>
                                        <p:attrNameLst>
                                          <p:attrName>ppt_h</p:attrName>
                                        </p:attrNameLst>
                                      </p:cBhvr>
                                      <p:tavLst>
                                        <p:tav tm="0">
                                          <p:val>
                                            <p:fltVal val="0"/>
                                          </p:val>
                                        </p:tav>
                                        <p:tav tm="100000">
                                          <p:val>
                                            <p:strVal val="#ppt_h"/>
                                          </p:val>
                                        </p:tav>
                                      </p:tavLst>
                                    </p:anim>
                                    <p:anim calcmode="lin" valueType="num">
                                      <p:cBhvr>
                                        <p:cTn id="31" dur="1000" fill="hold"/>
                                        <p:tgtEl>
                                          <p:spTgt spid="256"/>
                                        </p:tgtEl>
                                        <p:attrNameLst>
                                          <p:attrName>style.rotation</p:attrName>
                                        </p:attrNameLst>
                                      </p:cBhvr>
                                      <p:tavLst>
                                        <p:tav tm="0">
                                          <p:val>
                                            <p:fltVal val="90"/>
                                          </p:val>
                                        </p:tav>
                                        <p:tav tm="100000">
                                          <p:val>
                                            <p:fltVal val="0"/>
                                          </p:val>
                                        </p:tav>
                                      </p:tavLst>
                                    </p:anim>
                                    <p:animEffect transition="in" filter="fade">
                                      <p:cBhvr>
                                        <p:cTn id="32" dur="1000"/>
                                        <p:tgtEl>
                                          <p:spTgt spid="256"/>
                                        </p:tgtEl>
                                      </p:cBhvr>
                                    </p:animEffect>
                                  </p:childTnLst>
                                </p:cTn>
                              </p:par>
                              <p:par>
                                <p:cTn id="33" presetID="10" presetClass="entr" presetSubtype="0" fill="hold" nodeType="withEffect">
                                  <p:stCondLst>
                                    <p:cond delay="16000"/>
                                  </p:stCondLst>
                                  <p:childTnLst>
                                    <p:set>
                                      <p:cBhvr>
                                        <p:cTn id="34" dur="1" fill="hold">
                                          <p:stCondLst>
                                            <p:cond delay="0"/>
                                          </p:stCondLst>
                                        </p:cTn>
                                        <p:tgtEl>
                                          <p:spTgt spid="260"/>
                                        </p:tgtEl>
                                        <p:attrNameLst>
                                          <p:attrName>style.visibility</p:attrName>
                                        </p:attrNameLst>
                                      </p:cBhvr>
                                      <p:to>
                                        <p:strVal val="visible"/>
                                      </p:to>
                                    </p:set>
                                    <p:animEffect transition="in" filter="fade">
                                      <p:cBhvr>
                                        <p:cTn id="35" dur="500"/>
                                        <p:tgtEl>
                                          <p:spTgt spid="260"/>
                                        </p:tgtEl>
                                      </p:cBhvr>
                                    </p:animEffect>
                                  </p:childTnLst>
                                </p:cTn>
                              </p:par>
                              <p:par>
                                <p:cTn id="36" presetID="0" presetClass="path" presetSubtype="0" accel="50000" decel="50000" fill="hold" nodeType="withEffect">
                                  <p:stCondLst>
                                    <p:cond delay="16500"/>
                                  </p:stCondLst>
                                  <p:childTnLst>
                                    <p:animMotion origin="layout" path="M 3.33333E-0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pathEditMode="relative" rAng="0" ptsTypes="ffffffffffffffffffffffffffffffffffffffffA">
                                      <p:cBhvr>
                                        <p:cTn id="37" dur="5750" fill="hold"/>
                                        <p:tgtEl>
                                          <p:spTgt spid="267"/>
                                        </p:tgtEl>
                                        <p:attrNameLst>
                                          <p:attrName>ppt_x</p:attrName>
                                          <p:attrName>ppt_y</p:attrName>
                                        </p:attrNameLst>
                                      </p:cBhvr>
                                      <p:rCtr x="-21649" y="54416"/>
                                    </p:animMotion>
                                  </p:childTnLst>
                                </p:cTn>
                              </p:par>
                              <p:par>
                                <p:cTn id="38" presetID="8" presetClass="emph" presetSubtype="0" fill="hold" nodeType="withEffect">
                                  <p:stCondLst>
                                    <p:cond delay="16500"/>
                                  </p:stCondLst>
                                  <p:childTnLst>
                                    <p:animRot by="21600000">
                                      <p:cBhvr>
                                        <p:cTn id="39" dur="6000" fill="hold"/>
                                        <p:tgtEl>
                                          <p:spTgt spid="267"/>
                                        </p:tgtEl>
                                        <p:attrNameLst>
                                          <p:attrName>r</p:attrName>
                                        </p:attrNameLst>
                                      </p:cBhvr>
                                    </p:animRot>
                                  </p:childTnLst>
                                </p:cTn>
                              </p:par>
                              <p:par>
                                <p:cTn id="40" presetID="0" presetClass="path" presetSubtype="0" accel="50000" decel="50000" fill="hold" nodeType="withEffect">
                                  <p:stCondLst>
                                    <p:cond delay="17000"/>
                                  </p:stCondLst>
                                  <p:childTnLst>
                                    <p:animMotion origin="layout" path="M 3.33333E-06 0.00957 C -0.00365 0.02841 -0.00573 0.06022 -0.01164 0.07505 C -0.01337 0.08678 -0.01632 0.09543 -0.01945 0.10655 C -0.02188 0.12353 -0.02414 0.1399 -0.02726 0.15596 C -0.03004 0.17109 -0.03004 0.18376 -0.03629 0.19456 C -0.03837 0.20877 -0.0441 0.22205 -0.04792 0.23533 C -0.05295 0.25263 -0.05539 0.27054 -0.06354 0.28474 C -0.06667 0.30173 -0.07431 0.31439 -0.08039 0.32798 C -0.08959 0.34898 -0.09618 0.37647 -0.11025 0.38851 C -0.11754 0.40179 -0.11372 0.39839 -0.12049 0.40241 C -0.12622 0.416 -0.13525 0.42156 -0.14254 0.43391 C -0.14879 0.44503 -0.15539 0.45368 -0.16216 0.46294 C -0.1632 0.46479 -0.16459 0.46634 -0.16598 0.46757 C -0.16754 0.46943 -0.16962 0.47035 -0.17118 0.47221 C -0.17535 0.47838 -0.17813 0.48734 -0.18282 0.49259 C -0.18837 0.49938 -0.19375 0.50649 -0.19948 0.51297 C -0.20382 0.51791 -0.2066 0.52409 -0.21129 0.52656 C -0.21719 0.54169 -0.22639 0.55281 -0.23334 0.56671 C -0.24271 0.58647 -0.24931 0.61118 -0.26164 0.6257 C -0.26354 0.63002 -0.26615 0.63434 -0.26702 0.63928 C -0.26736 0.64175 -0.26736 0.64422 -0.26841 0.64608 C -0.27049 0.65133 -0.27344 0.65442 -0.27604 0.65936 C -0.27952 0.66584 -0.2816 0.67418 -0.28507 0.68036 C -0.28681 0.68901 -0.28837 0.69302 -0.29289 0.69827 C -0.30591 0.73224 -0.29184 0.69734 -0.30191 0.71834 C -0.31198 0.73965 -0.29809 0.71186 -0.30573 0.73193 C -0.30677 0.7344 -0.30851 0.73626 -0.30973 0.73842 C -0.31459 0.74985 -0.31823 0.76313 -0.32275 0.77517 C -0.32622 0.78413 -0.33143 0.79185 -0.33438 0.80204 C -0.33733 0.81223 -0.33889 0.82242 -0.3408 0.83354 C -0.34184 0.83817 -0.34254 0.84219 -0.34341 0.84682 C -0.34375 0.84929 -0.34479 0.85423 -0.34479 0.85454 C -0.34653 0.87894 -0.34445 0.86658 -0.35122 0.89006 C -0.35209 0.89314 -0.35382 0.89901 -0.35382 0.89932 C -0.35417 0.90303 -0.35417 0.90642 -0.35504 0.91044 C -0.35712 0.91816 -0.3658 0.94225 -0.36927 0.94904 C -0.37205 0.9617 -0.3783 0.97715 -0.3849 0.98487 C -0.38941 0.99629 -0.39184 1.00154 -0.39792 1.00957 C -0.40295 1.01668 -0.40573 1.01699 -0.40955 1.02502 C -0.41615 1.04015 -0.41702 1.0596 -0.42518 1.07288 C -0.42674 1.08215 -0.429 1.09111 -0.43282 1.0979" pathEditMode="relative" rAng="0" ptsTypes="ffffffffffffffffffffffffffffffffffffffffA">
                                      <p:cBhvr>
                                        <p:cTn id="41" dur="5750" fill="hold"/>
                                        <p:tgtEl>
                                          <p:spTgt spid="266"/>
                                        </p:tgtEl>
                                        <p:attrNameLst>
                                          <p:attrName>ppt_x</p:attrName>
                                          <p:attrName>ppt_y</p:attrName>
                                        </p:attrNameLst>
                                      </p:cBhvr>
                                      <p:rCtr x="-21649" y="54416"/>
                                    </p:animMotion>
                                  </p:childTnLst>
                                </p:cTn>
                              </p:par>
                              <p:par>
                                <p:cTn id="42" presetID="8" presetClass="emph" presetSubtype="0" fill="hold" nodeType="withEffect">
                                  <p:stCondLst>
                                    <p:cond delay="17000"/>
                                  </p:stCondLst>
                                  <p:childTnLst>
                                    <p:animRot by="21600000">
                                      <p:cBhvr>
                                        <p:cTn id="43" dur="6000" fill="hold"/>
                                        <p:tgtEl>
                                          <p:spTgt spid="266"/>
                                        </p:tgtEl>
                                        <p:attrNameLst>
                                          <p:attrName>r</p:attrName>
                                        </p:attrNameLst>
                                      </p:cBhvr>
                                    </p:animRot>
                                  </p:childTnLst>
                                </p:cTn>
                              </p:par>
                              <p:par>
                                <p:cTn id="44" presetID="0" presetClass="path" presetSubtype="0" accel="50000" decel="50000" fill="hold" nodeType="withEffect">
                                  <p:stCondLst>
                                    <p:cond delay="17750"/>
                                  </p:stCondLst>
                                  <p:childTnLst>
                                    <p:animMotion origin="layout" path="M -0.00034 0.00031 C -0.00972 0.01143 0.00174 -0.00308 -0.0085 0.01452 C -0.01962 0.03367 -0.02413 0.0383 -0.03281 0.06115 C -0.03646 0.07011 -0.04027 0.07659 -0.04392 0.08524 C -0.04583 0.08957 -0.0493 0.09914 -0.0493 0.09945 C -0.05139 0.11304 -0.05677 0.12014 -0.06024 0.13218 C -0.06337 0.1433 -0.06545 0.15195 -0.06979 0.16276 C -0.08159 0.19241 -0.06788 0.1572 -0.07656 0.17944 C -0.0776 0.18191 -0.07934 0.18654 -0.07934 0.18685 C -0.08142 0.20167 -0.08923 0.21186 -0.09288 0.22669 C -0.09496 0.23503 -0.10121 0.25016 -0.10121 0.25047 C -0.10312 0.26004 -0.10659 0.26684 -0.10937 0.27641 C -0.11597 0.29926 -0.11892 0.32798 -0.12708 0.34929 C -0.12986 0.37431 -0.13663 0.39747 -0.13923 0.42249 C -0.14097 0.44164 -0.14253 0.46325 -0.146 0.48178 C -0.14705 0.50433 -0.14826 0.52842 -0.15295 0.55004 C -0.15712 0.59296 -0.15729 0.63774 -0.16389 0.68005 C -0.16597 0.69364 -0.16805 0.70661 -0.17066 0.71989 C -0.1717 0.72453 -0.17239 0.72947 -0.17343 0.7341 C -0.17378 0.73657 -0.17465 0.7412 -0.17465 0.74151 C -0.17656 0.76931 -0.18038 0.79463 -0.18559 0.8215 C -0.1875 0.83107 -0.19149 0.84219 -0.19375 0.85238 C -0.20052 0.88234 -0.20677 0.91477 -0.21701 0.94164 C -0.21944 0.95862 -0.22517 0.97128 -0.22934 0.98672 C -0.23107 0.99321 -0.23229 1 -0.23472 1.00556 C -0.23646 1.0102 -0.2401 1.01977 -0.2401 1.02008 C -0.24288 1.0383 -0.24774 1.05529 -0.25104 1.07412 C -0.25382 1.0908 -0.25364 1.08277 -0.25364 1.0908" pathEditMode="relative" rAng="0" ptsTypes="fffffffffffffffffffffffffffA">
                                      <p:cBhvr>
                                        <p:cTn id="45" dur="5750" fill="hold"/>
                                        <p:tgtEl>
                                          <p:spTgt spid="265"/>
                                        </p:tgtEl>
                                        <p:attrNameLst>
                                          <p:attrName>ppt_x</p:attrName>
                                          <p:attrName>ppt_y</p:attrName>
                                        </p:attrNameLst>
                                      </p:cBhvr>
                                      <p:rCtr x="-12569" y="54355"/>
                                    </p:animMotion>
                                  </p:childTnLst>
                                </p:cTn>
                              </p:par>
                              <p:par>
                                <p:cTn id="46" presetID="8" presetClass="emph" presetSubtype="0" fill="hold" nodeType="withEffect">
                                  <p:stCondLst>
                                    <p:cond delay="17750"/>
                                  </p:stCondLst>
                                  <p:childTnLst>
                                    <p:animRot by="21600000">
                                      <p:cBhvr>
                                        <p:cTn id="47" dur="6000" fill="hold"/>
                                        <p:tgtEl>
                                          <p:spTgt spid="265"/>
                                        </p:tgtEl>
                                        <p:attrNameLst>
                                          <p:attrName>r</p:attrName>
                                        </p:attrNameLst>
                                      </p:cBhvr>
                                    </p:animRot>
                                  </p:childTnLst>
                                </p:cTn>
                              </p:par>
                              <p:par>
                                <p:cTn id="48" presetID="0" presetClass="path" presetSubtype="0" accel="50000" decel="50000" fill="hold" nodeType="withEffect">
                                  <p:stCondLst>
                                    <p:cond delay="19000"/>
                                  </p:stCondLst>
                                  <p:childTnLst>
                                    <p:animMotion origin="layout" path="M 1.66667E-06 2.77949E-0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pathEditMode="relative" rAng="0" ptsTypes="ffffffffffffffffffffffffffffffffffffffA">
                                      <p:cBhvr>
                                        <p:cTn id="49" dur="5750" fill="hold"/>
                                        <p:tgtEl>
                                          <p:spTgt spid="263"/>
                                        </p:tgtEl>
                                        <p:attrNameLst>
                                          <p:attrName>ppt_x</p:attrName>
                                          <p:attrName>ppt_y</p:attrName>
                                        </p:attrNameLst>
                                      </p:cBhvr>
                                      <p:rCtr x="-26372" y="57041"/>
                                    </p:animMotion>
                                  </p:childTnLst>
                                </p:cTn>
                              </p:par>
                              <p:par>
                                <p:cTn id="50" presetID="8" presetClass="emph" presetSubtype="0" fill="hold" nodeType="withEffect">
                                  <p:stCondLst>
                                    <p:cond delay="19000"/>
                                  </p:stCondLst>
                                  <p:childTnLst>
                                    <p:animRot by="21600000">
                                      <p:cBhvr>
                                        <p:cTn id="51" dur="6000" fill="hold"/>
                                        <p:tgtEl>
                                          <p:spTgt spid="263"/>
                                        </p:tgtEl>
                                        <p:attrNameLst>
                                          <p:attrName>r</p:attrName>
                                        </p:attrNameLst>
                                      </p:cBhvr>
                                    </p:animRot>
                                  </p:childTnLst>
                                </p:cTn>
                              </p:par>
                              <p:par>
                                <p:cTn id="52" presetID="0" presetClass="path" presetSubtype="0" accel="50000" decel="50000" fill="hold" nodeType="withEffect">
                                  <p:stCondLst>
                                    <p:cond delay="18750"/>
                                  </p:stCondLst>
                                  <p:childTnLst>
                                    <p:animMotion origin="layout" path="M 1.66667E-06 2.77949E-06 C -0.00729 0.01606 -0.01493 0.03088 -0.02136 0.04818 C -0.02274 0.05126 -0.0217 0.0559 -0.02274 0.05929 C -0.02518 0.06887 -0.0382 0.08246 -0.04271 0.08894 C -0.04757 0.09574 -0.05122 0.10562 -0.05677 0.10902 C -0.06129 0.12106 -0.06754 0.13218 -0.07431 0.14052 C -0.08299 0.16553 -0.09479 0.18653 -0.10452 0.21124 C -0.11181 0.22977 -0.11563 0.25417 -0.12465 0.27053 C -0.12743 0.28598 -0.12361 0.26714 -0.12969 0.28629 C -0.1342 0.30111 -0.12622 0.28412 -0.13333 0.30204 C -0.13646 0.30976 -0.13872 0.31346 -0.14097 0.32242 C -0.14167 0.32582 -0.14236 0.3289 -0.1434 0.33199 C -0.14497 0.33662 -0.14861 0.34558 -0.14861 0.34589 C -0.15018 0.35423 -0.1533 0.36164 -0.15486 0.37029 C -0.15799 0.38696 -0.16181 0.40457 -0.16615 0.42032 C -0.17292 0.47158 -0.18125 0.5352 -0.19757 0.57937 C -0.20139 0.59018 -0.20417 0.60469 -0.20903 0.61365 C -0.21198 0.63002 -0.20781 0.61056 -0.21406 0.62724 C -0.21476 0.6294 -0.21458 0.63218 -0.21528 0.63403 C -0.2184 0.64299 -0.22344 0.65349 -0.22778 0.66121 C -0.23021 0.67418 -0.23768 0.68591 -0.24288 0.69549 C -0.2467 0.70259 -0.24792 0.7063 -0.25313 0.70939 C -0.26545 0.72421 -0.27604 0.74212 -0.2882 0.75695 C -0.30156 0.77301 -0.31649 0.78598 -0.32969 0.80234 C -0.33229 0.80574 -0.33577 0.80451 -0.33854 0.80698 C -0.34653 0.81501 -0.3533 0.82551 -0.3625 0.82952 C -0.37049 0.8394 -0.3809 0.84218 -0.38889 0.85238 C -0.39028 0.85423 -0.39115 0.85763 -0.39254 0.85917 C -0.39531 0.86226 -0.39879 0.86288 -0.40139 0.86596 C -0.40538 0.86998 -0.40851 0.87677 -0.41285 0.87955 C -0.41875 0.88295 -0.4342 0.90024 -0.43924 0.9092 C -0.45052 0.92958 -0.46163 0.95028 -0.47205 0.97282 C -0.47795 0.98517 -0.48229 1.00741 -0.48958 1.01606 C -0.49288 1.0281 -0.49601 1.04076 -0.49965 1.05219 C -0.50104 1.05713 -0.50365 1.06084 -0.50452 1.06578 C -0.5066 1.07628 -0.5092 1.08554 -0.51354 1.09326 C -0.51511 1.10253 -0.51736 1.10685 -0.52101 1.11365 C -0.5224 1.12044 -0.52361 1.12724 -0.52483 1.13403 C -0.52535 1.13681 -0.52726 1.14113 -0.52726 1.14144" pathEditMode="relative" rAng="0" ptsTypes="ffffffffffffffffffffffffffffffffffffffA">
                                      <p:cBhvr>
                                        <p:cTn id="53" dur="5750" fill="hold"/>
                                        <p:tgtEl>
                                          <p:spTgt spid="262"/>
                                        </p:tgtEl>
                                        <p:attrNameLst>
                                          <p:attrName>ppt_x</p:attrName>
                                          <p:attrName>ppt_y</p:attrName>
                                        </p:attrNameLst>
                                      </p:cBhvr>
                                      <p:rCtr x="-26372" y="57041"/>
                                    </p:animMotion>
                                  </p:childTnLst>
                                </p:cTn>
                              </p:par>
                              <p:par>
                                <p:cTn id="54" presetID="8" presetClass="emph" presetSubtype="0" fill="hold" nodeType="withEffect">
                                  <p:stCondLst>
                                    <p:cond delay="18750"/>
                                  </p:stCondLst>
                                  <p:childTnLst>
                                    <p:animRot by="21600000">
                                      <p:cBhvr>
                                        <p:cTn id="55" dur="6000" fill="hold"/>
                                        <p:tgtEl>
                                          <p:spTgt spid="262"/>
                                        </p:tgtEl>
                                        <p:attrNameLst>
                                          <p:attrName>r</p:attrName>
                                        </p:attrNameLst>
                                      </p:cBhvr>
                                    </p:animRot>
                                  </p:childTnLst>
                                </p:cTn>
                              </p:par>
                              <p:par>
                                <p:cTn id="56" presetID="0" presetClass="path" presetSubtype="0" accel="50000" decel="50000" fill="hold" nodeType="withEffect">
                                  <p:stCondLst>
                                    <p:cond delay="18500"/>
                                  </p:stCondLst>
                                  <p:childTnLst>
                                    <p:animMotion origin="layout" path="M -8.67362E-19 6.34342E-06 C -0.00729 0.00433 -0.01198 0.00958 -0.01841 0.01761 C -0.02309 0.02286 -0.02952 0.02626 -0.0342 0.03243 C -0.03559 0.03429 -0.03629 0.03737 -0.03785 0.03861 C -0.04393 0.0451 -0.05122 0.04757 -0.05729 0.05405 C -0.06268 0.05961 -0.06632 0.06579 -0.07205 0.06918 C -0.07552 0.07567 -0.08229 0.08216 -0.08664 0.08679 C -0.08907 0.08957 -0.09393 0.09544 -0.09393 0.09544 C -0.09479 0.0976 -0.09532 0.10007 -0.09636 0.10192 C -0.09861 0.10532 -0.10191 0.10655 -0.10365 0.11057 C -0.10834 0.12138 -0.1132 0.12879 -0.11962 0.13651 C -0.1224 0.15164 -0.13039 0.16461 -0.13664 0.17573 C -0.13785 0.17758 -0.1382 0.1816 -0.13907 0.18438 C -0.14254 0.19488 -0.14896 0.21063 -0.15365 0.21897 C -0.15539 0.22854 -0.15764 0.23503 -0.16111 0.24275 C -0.16441 0.26066 -0.15973 0.23873 -0.16476 0.25387 C -0.16736 0.2619 -0.16875 0.26962 -0.17205 0.27734 C -0.17587 0.29772 -0.16962 0.26807 -0.17691 0.29031 C -0.17778 0.29309 -0.17743 0.29649 -0.17813 0.29927 C -0.17986 0.30668 -0.18351 0.31347 -0.18542 0.32088 C -0.19427 0.3564 -0.18264 0.31378 -0.18907 0.34497 C -0.18959 0.34744 -0.1908 0.34899 -0.1915 0.35146 C -0.19358 0.35887 -0.19445 0.36752 -0.19636 0.37524 C -0.2 0.39006 -0.20087 0.40705 -0.20608 0.42064 C -0.20851 0.43824 -0.2132 0.45245 -0.21719 0.46851 C -0.22153 0.4858 -0.22327 0.50927 -0.23056 0.52286 C -0.23195 0.53305 -0.23368 0.53707 -0.23785 0.54417 C -0.24011 0.55652 -0.24497 0.56517 -0.24757 0.57691 C -0.25139 0.59358 -0.25729 0.60872 -0.26354 0.6223 C -0.26962 0.6362 -0.27361 0.65133 -0.28056 0.66369 C -0.28229 0.67326 -0.28785 0.67944 -0.2915 0.68747 C -0.29497 0.69488 -0.29532 0.70167 -0.3 0.70723 C -0.30782 0.72823 -0.31789 0.74615 -0.32691 0.7656 C -0.33282 0.77826 -0.33733 0.79309 -0.34393 0.80482 C -0.34532 0.81193 -0.35 0.82428 -0.35 0.82428 C -0.35035 0.82706 -0.35052 0.83015 -0.35122 0.83293 C -0.35261 0.83756 -0.35521 0.84096 -0.35608 0.8459 C -0.35816 0.85671 -0.36042 0.86752 -0.36233 0.87864 C -0.36372 0.89964 -0.36771 0.91847 -0.36962 0.93917 C -0.37118 0.95492 -0.37101 0.96387 -0.37205 0.98055 C -0.3724 0.98704 -0.37431 0.99321 -0.37448 1.00001 C -0.37483 1.02687 -0.37448 1.05343 -0.37448 1.0803" pathEditMode="relative" ptsTypes="fffffffffffffffffffffffffffffffffffffffffA">
                                      <p:cBhvr>
                                        <p:cTn id="57" dur="5750" fill="hold"/>
                                        <p:tgtEl>
                                          <p:spTgt spid="264"/>
                                        </p:tgtEl>
                                        <p:attrNameLst>
                                          <p:attrName>ppt_x</p:attrName>
                                          <p:attrName>ppt_y</p:attrName>
                                        </p:attrNameLst>
                                      </p:cBhvr>
                                    </p:animMotion>
                                  </p:childTnLst>
                                </p:cTn>
                              </p:par>
                              <p:par>
                                <p:cTn id="58" presetID="8" presetClass="emph" presetSubtype="0" fill="hold" nodeType="withEffect">
                                  <p:stCondLst>
                                    <p:cond delay="18500"/>
                                  </p:stCondLst>
                                  <p:childTnLst>
                                    <p:animRot by="21600000">
                                      <p:cBhvr>
                                        <p:cTn id="59" dur="6000" fill="hold"/>
                                        <p:tgtEl>
                                          <p:spTgt spid="26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 grpId="0"/>
      <p:bldP spid="271"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7F5D2D5B-3EED-41BA-94D9-90B1F1B196BA}"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D92B17AC-5819-47CE-B884-001938CF9DB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CE249797-D6EA-4DCA-9917-C15B3EB6F32F}"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CE249797-D6EA-4DCA-9917-C15B3EB6F32F}"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CE249797-D6EA-4DCA-9917-C15B3EB6F32F}"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CE249797-D6EA-4DCA-9917-C15B3EB6F32F}"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2A5591C-8EBA-4EEC-A5EA-DEE3CF5D8A0D}"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tags" Target="../tags/tag85.xml" /><Relationship Id="rId16" Type="http://schemas.openxmlformats.org/officeDocument/2006/relationships/tags" Target="../tags/tag86.xml" /><Relationship Id="rId17" Type="http://schemas.openxmlformats.org/officeDocument/2006/relationships/tags" Target="../tags/tag87.xml" /><Relationship Id="rId18" Type="http://schemas.openxmlformats.org/officeDocument/2006/relationships/tags" Target="../tags/tag88.xml" /><Relationship Id="rId19" Type="http://schemas.openxmlformats.org/officeDocument/2006/relationships/tags" Target="../tags/tag89.xml" /><Relationship Id="rId2" Type="http://schemas.openxmlformats.org/officeDocument/2006/relationships/slideLayout" Target="../slideLayouts/slideLayout2.xml" /><Relationship Id="rId20" Type="http://schemas.openxmlformats.org/officeDocument/2006/relationships/tags" Target="../tags/tag90.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5.xml" /><Relationship Id="rId10" Type="http://schemas.openxmlformats.org/officeDocument/2006/relationships/slideLayout" Target="../slideLayouts/slideLayout24.xml" /><Relationship Id="rId11" Type="http://schemas.openxmlformats.org/officeDocument/2006/relationships/slideLayout" Target="../slideLayouts/slideLayout25.xml" /><Relationship Id="rId12" Type="http://schemas.openxmlformats.org/officeDocument/2006/relationships/slideLayout" Target="../slideLayouts/slideLayout26.xml" /><Relationship Id="rId13" Type="http://schemas.openxmlformats.org/officeDocument/2006/relationships/slideLayout" Target="../slideLayouts/slideLayout27.xml" /><Relationship Id="rId14" Type="http://schemas.openxmlformats.org/officeDocument/2006/relationships/slideLayout" Target="../slideLayouts/slideLayout28.xml" /><Relationship Id="rId15" Type="http://schemas.openxmlformats.org/officeDocument/2006/relationships/slideLayout" Target="../slideLayouts/slideLayout29.xml" /><Relationship Id="rId16" Type="http://schemas.openxmlformats.org/officeDocument/2006/relationships/slideLayout" Target="../slideLayouts/slideLayout30.xml" /><Relationship Id="rId17" Type="http://schemas.openxmlformats.org/officeDocument/2006/relationships/slideLayout" Target="../slideLayouts/slideLayout31.xml" /><Relationship Id="rId18" Type="http://schemas.openxmlformats.org/officeDocument/2006/relationships/slideLayout" Target="../slideLayouts/slideLayout32.xml" /><Relationship Id="rId19" Type="http://schemas.openxmlformats.org/officeDocument/2006/relationships/slideLayout" Target="../slideLayouts/slideLayout33.xml" /><Relationship Id="rId2" Type="http://schemas.openxmlformats.org/officeDocument/2006/relationships/slideLayout" Target="../slideLayouts/slideLayout16.xml" /><Relationship Id="rId20" Type="http://schemas.openxmlformats.org/officeDocument/2006/relationships/slideLayout" Target="../slideLayouts/slideLayout34.xml" /><Relationship Id="rId21" Type="http://schemas.openxmlformats.org/officeDocument/2006/relationships/slideLayout" Target="../slideLayouts/slideLayout35.xml" /><Relationship Id="rId22" Type="http://schemas.openxmlformats.org/officeDocument/2006/relationships/slideLayout" Target="../slideLayouts/slideLayout36.xml" /><Relationship Id="rId23" Type="http://schemas.openxmlformats.org/officeDocument/2006/relationships/slideLayout" Target="../slideLayouts/slideLayout37.xml" /><Relationship Id="rId24" Type="http://schemas.openxmlformats.org/officeDocument/2006/relationships/slideLayout" Target="../slideLayouts/slideLayout38.xml" /><Relationship Id="rId25" Type="http://schemas.openxmlformats.org/officeDocument/2006/relationships/slideLayout" Target="../slideLayouts/slideLayout39.xml" /><Relationship Id="rId26" Type="http://schemas.openxmlformats.org/officeDocument/2006/relationships/slideLayout" Target="../slideLayouts/slideLayout40.xml" /><Relationship Id="rId27" Type="http://schemas.openxmlformats.org/officeDocument/2006/relationships/slideLayout" Target="../slideLayouts/slideLayout41.xml" /><Relationship Id="rId28" Type="http://schemas.openxmlformats.org/officeDocument/2006/relationships/slideLayout" Target="../slideLayouts/slideLayout42.xml" /><Relationship Id="rId29" Type="http://schemas.openxmlformats.org/officeDocument/2006/relationships/slideLayout" Target="../slideLayouts/slideLayout43.xml" /><Relationship Id="rId3" Type="http://schemas.openxmlformats.org/officeDocument/2006/relationships/slideLayout" Target="../slideLayouts/slideLayout17.xml" /><Relationship Id="rId30" Type="http://schemas.openxmlformats.org/officeDocument/2006/relationships/slideLayout" Target="../slideLayouts/slideLayout44.xml" /><Relationship Id="rId31" Type="http://schemas.openxmlformats.org/officeDocument/2006/relationships/slideLayout" Target="../slideLayouts/slideLayout45.xml" /><Relationship Id="rId32" Type="http://schemas.openxmlformats.org/officeDocument/2006/relationships/slideLayout" Target="../slideLayouts/slideLayout46.xml" /><Relationship Id="rId33" Type="http://schemas.openxmlformats.org/officeDocument/2006/relationships/slideLayout" Target="../slideLayouts/slideLayout47.xml" /><Relationship Id="rId34" Type="http://schemas.openxmlformats.org/officeDocument/2006/relationships/slideLayout" Target="../slideLayouts/slideLayout48.xml" /><Relationship Id="rId35" Type="http://schemas.openxmlformats.org/officeDocument/2006/relationships/slideLayout" Target="../slideLayouts/slideLayout49.xml" /><Relationship Id="rId36" Type="http://schemas.openxmlformats.org/officeDocument/2006/relationships/slideLayout" Target="../slideLayouts/slideLayout50.xml" /><Relationship Id="rId37" Type="http://schemas.openxmlformats.org/officeDocument/2006/relationships/slideLayout" Target="../slideLayouts/slideLayout51.xml" /><Relationship Id="rId38" Type="http://schemas.openxmlformats.org/officeDocument/2006/relationships/slideLayout" Target="../slideLayouts/slideLayout52.xml" /><Relationship Id="rId39" Type="http://schemas.openxmlformats.org/officeDocument/2006/relationships/slideLayout" Target="../slideLayouts/slideLayout53.xml" /><Relationship Id="rId4" Type="http://schemas.openxmlformats.org/officeDocument/2006/relationships/slideLayout" Target="../slideLayouts/slideLayout18.xml" /><Relationship Id="rId40" Type="http://schemas.openxmlformats.org/officeDocument/2006/relationships/slideLayout" Target="../slideLayouts/slideLayout54.xml" /><Relationship Id="rId41" Type="http://schemas.openxmlformats.org/officeDocument/2006/relationships/slideLayout" Target="../slideLayouts/slideLayout55.xml" /><Relationship Id="rId42" Type="http://schemas.openxmlformats.org/officeDocument/2006/relationships/slideLayout" Target="../slideLayouts/slideLayout56.xml" /><Relationship Id="rId43" Type="http://schemas.openxmlformats.org/officeDocument/2006/relationships/slideLayout" Target="../slideLayouts/slideLayout57.xml" /><Relationship Id="rId44" Type="http://schemas.openxmlformats.org/officeDocument/2006/relationships/slideLayout" Target="../slideLayouts/slideLayout58.xml" /><Relationship Id="rId45" Type="http://schemas.openxmlformats.org/officeDocument/2006/relationships/tags" Target="../tags/tag327.xml" /><Relationship Id="rId46" Type="http://schemas.openxmlformats.org/officeDocument/2006/relationships/tags" Target="../tags/tag328.xml" /><Relationship Id="rId47" Type="http://schemas.openxmlformats.org/officeDocument/2006/relationships/tags" Target="../tags/tag329.xml" /><Relationship Id="rId48" Type="http://schemas.openxmlformats.org/officeDocument/2006/relationships/tags" Target="../tags/tag330.xml" /><Relationship Id="rId49" Type="http://schemas.openxmlformats.org/officeDocument/2006/relationships/tags" Target="../tags/tag331.xml" /><Relationship Id="rId5" Type="http://schemas.openxmlformats.org/officeDocument/2006/relationships/slideLayout" Target="../slideLayouts/slideLayout19.xml" /><Relationship Id="rId50" Type="http://schemas.openxmlformats.org/officeDocument/2006/relationships/tags" Target="../tags/tag332.xml" /><Relationship Id="rId51" Type="http://schemas.openxmlformats.org/officeDocument/2006/relationships/image" Target="../media/image20.jpeg" /><Relationship Id="rId52" Type="http://schemas.openxmlformats.org/officeDocument/2006/relationships/tags" Target="../tags/tag333.xml" /><Relationship Id="rId53" Type="http://schemas.openxmlformats.org/officeDocument/2006/relationships/theme" Target="../theme/theme2.xml" /><Relationship Id="rId6" Type="http://schemas.openxmlformats.org/officeDocument/2006/relationships/slideLayout" Target="../slideLayouts/slideLayout20.xml" /><Relationship Id="rId7" Type="http://schemas.openxmlformats.org/officeDocument/2006/relationships/slideLayout" Target="../slideLayouts/slideLayout21.xml" /><Relationship Id="rId8" Type="http://schemas.openxmlformats.org/officeDocument/2006/relationships/slideLayout" Target="../slideLayouts/slideLayout22.xml" /><Relationship Id="rId9" Type="http://schemas.openxmlformats.org/officeDocument/2006/relationships/slideLayout" Target="../slideLayouts/slideLayout2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5"/>
          </p:custDataLst>
        </p:nvPr>
      </p:nvGrpSpPr>
      <p:grpSpPr>
        <a:xfrm>
          <a:off x="0" y="0"/>
          <a:ext cx="0" cy="0"/>
        </a:xfrm>
      </p:grpSpPr>
      <p:sp>
        <p:nvSpPr>
          <p:cNvPr id="2" name="标题占位符 1"/>
          <p:cNvSpPr>
            <a:spLocks noGrp="1"/>
          </p:cNvSpPr>
          <p:nvPr>
            <p:ph type="title"/>
            <p:custDataLst>
              <p:tags r:id="rId16"/>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7"/>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custDataLst>
              <p:tags r:id="rId18"/>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49797-D6EA-4DCA-9917-C15B3EB6F32F}" type="datetimeFigureOut">
              <a:rPr lang="zh-CN" altLang="en-US" smtClean="0"/>
              <a:t/>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0"/>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A5591C-8EBA-4EEC-A5EA-DEE3CF5D8A0D}"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45"/>
          </p:custDataLst>
        </p:nvPr>
      </p:nvGrpSpPr>
      <p:grpSpPr>
        <a:xfrm>
          <a:off x="0" y="0"/>
          <a:ext cx="0" cy="0"/>
        </a:xfrm>
      </p:grpSpPr>
      <p:sp>
        <p:nvSpPr>
          <p:cNvPr id="2" name="标题占位符 1"/>
          <p:cNvSpPr>
            <a:spLocks noGrp="1"/>
          </p:cNvSpPr>
          <p:nvPr>
            <p:ph type="title"/>
            <p:custDataLst>
              <p:tags r:id="rId46"/>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47"/>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48"/>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53B49D-33C9-4993-91F6-C178FD57AE57}" type="datetimeFigureOut">
              <a:rPr lang="zh-CN" altLang="en-US" smtClean="0"/>
              <a:t/>
            </a:fld>
            <a:endParaRPr lang="zh-CN" altLang="en-US"/>
          </a:p>
        </p:txBody>
      </p:sp>
      <p:sp>
        <p:nvSpPr>
          <p:cNvPr id="5" name="页脚占位符 4"/>
          <p:cNvSpPr>
            <a:spLocks noGrp="1"/>
          </p:cNvSpPr>
          <p:nvPr>
            <p:ph type="ftr" sz="quarter" idx="3"/>
            <p:custDataLst>
              <p:tags r:id="rId49"/>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50"/>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A72477-3830-495C-B304-8FC9C9A7CD9C}" type="slidenum">
              <a:rPr lang="zh-CN" altLang="en-US" smtClean="0"/>
              <a:t/>
            </a:fld>
            <a:endParaRPr lang="zh-CN" altLang="en-US"/>
          </a:p>
        </p:txBody>
      </p:sp>
      <p:pic>
        <p:nvPicPr>
          <p:cNvPr id="8" name="图片 7"/>
          <p:cNvPicPr>
            <a:picLocks noChangeAspect="1"/>
          </p:cNvPicPr>
          <p:nvPr userDrawn="1">
            <p:custDataLst>
              <p:tags r:id="rId52"/>
            </p:custDataLst>
          </p:nvPr>
        </p:nvPicPr>
        <p:blipFill>
          <a:blip r:embed="rId51">
            <a:extLst>
              <a:ext uri="{28A0092B-C50C-407E-A947-70E740481C1C}">
                <a14:useLocalDpi xmlns:a14="http://schemas.microsoft.com/office/drawing/2010/main" val="0"/>
              </a:ext>
            </a:extLst>
          </a:blip>
          <a:stretch>
            <a:fillRect/>
          </a:stretch>
        </p:blipFill>
        <p:spPr>
          <a:xfrm>
            <a:off x="19050" y="-19050"/>
            <a:ext cx="12172950" cy="6877050"/>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 id="2147483679" r:id="rId16"/>
    <p:sldLayoutId id="2147483680" r:id="rId17"/>
    <p:sldLayoutId id="2147483681" r:id="rId18"/>
    <p:sldLayoutId id="2147483682" r:id="rId19"/>
    <p:sldLayoutId id="2147483683" r:id="rId20"/>
    <p:sldLayoutId id="2147483684" r:id="rId21"/>
    <p:sldLayoutId id="2147483685" r:id="rId22"/>
    <p:sldLayoutId id="2147483686" r:id="rId23"/>
    <p:sldLayoutId id="2147483687" r:id="rId24"/>
    <p:sldLayoutId id="2147483688" r:id="rId25"/>
    <p:sldLayoutId id="2147483689" r:id="rId26"/>
    <p:sldLayoutId id="2147483690" r:id="rId27"/>
    <p:sldLayoutId id="2147483691" r:id="rId28"/>
    <p:sldLayoutId id="2147483692" r:id="rId29"/>
    <p:sldLayoutId id="2147483693" r:id="rId30"/>
    <p:sldLayoutId id="2147483694" r:id="rId31"/>
    <p:sldLayoutId id="2147483695" r:id="rId32"/>
    <p:sldLayoutId id="2147483696" r:id="rId33"/>
    <p:sldLayoutId id="2147483697" r:id="rId34"/>
    <p:sldLayoutId id="2147483698" r:id="rId35"/>
    <p:sldLayoutId id="2147483699" r:id="rId36"/>
    <p:sldLayoutId id="2147483700" r:id="rId37"/>
    <p:sldLayoutId id="2147483701" r:id="rId38"/>
    <p:sldLayoutId id="2147483702" r:id="rId39"/>
    <p:sldLayoutId id="2147483703" r:id="rId40"/>
    <p:sldLayoutId id="2147483704" r:id="rId41"/>
    <p:sldLayoutId id="2147483705" r:id="rId42"/>
    <p:sldLayoutId id="2147483706" r:id="rId43"/>
    <p:sldLayoutId id="2147483707" r:id="rId4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tags" Target="../tags/tag341.xml" /><Relationship Id="rId3" Type="http://schemas.openxmlformats.org/officeDocument/2006/relationships/tags" Target="../tags/tag34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451.xml" /><Relationship Id="rId11" Type="http://schemas.openxmlformats.org/officeDocument/2006/relationships/tags" Target="../tags/tag452.xml" /><Relationship Id="rId12" Type="http://schemas.openxmlformats.org/officeDocument/2006/relationships/tags" Target="../tags/tag453.xml" /><Relationship Id="rId13" Type="http://schemas.openxmlformats.org/officeDocument/2006/relationships/image" Target="../media/image38.png" /><Relationship Id="rId14" Type="http://schemas.openxmlformats.org/officeDocument/2006/relationships/tags" Target="../tags/tag454.xml" /><Relationship Id="rId2" Type="http://schemas.openxmlformats.org/officeDocument/2006/relationships/notesSlide" Target="../notesSlides/notesSlide9.xml" /><Relationship Id="rId3" Type="http://schemas.openxmlformats.org/officeDocument/2006/relationships/tags" Target="../tags/tag446.xml" /><Relationship Id="rId4" Type="http://schemas.openxmlformats.org/officeDocument/2006/relationships/image" Target="../media/image26.png" /><Relationship Id="rId5" Type="http://schemas.openxmlformats.org/officeDocument/2006/relationships/tags" Target="../tags/tag447.xml" /><Relationship Id="rId6" Type="http://schemas.openxmlformats.org/officeDocument/2006/relationships/tags" Target="../tags/tag448.xml" /><Relationship Id="rId7" Type="http://schemas.openxmlformats.org/officeDocument/2006/relationships/tags" Target="../tags/tag449.xml" /><Relationship Id="rId8" Type="http://schemas.openxmlformats.org/officeDocument/2006/relationships/tags" Target="../tags/tag450.xml" /><Relationship Id="rId9" Type="http://schemas.openxmlformats.org/officeDocument/2006/relationships/image" Target="../media/image3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463.xml" /><Relationship Id="rId11" Type="http://schemas.openxmlformats.org/officeDocument/2006/relationships/tags" Target="../tags/tag464.xml" /><Relationship Id="rId12" Type="http://schemas.openxmlformats.org/officeDocument/2006/relationships/tags" Target="../tags/tag465.xml" /><Relationship Id="rId13" Type="http://schemas.openxmlformats.org/officeDocument/2006/relationships/tags" Target="../tags/tag466.xml" /><Relationship Id="rId14" Type="http://schemas.openxmlformats.org/officeDocument/2006/relationships/tags" Target="../tags/tag467.xml" /><Relationship Id="rId15" Type="http://schemas.openxmlformats.org/officeDocument/2006/relationships/tags" Target="../tags/tag468.xml" /><Relationship Id="rId16" Type="http://schemas.openxmlformats.org/officeDocument/2006/relationships/tags" Target="../tags/tag469.xml" /><Relationship Id="rId17" Type="http://schemas.openxmlformats.org/officeDocument/2006/relationships/tags" Target="../tags/tag470.xml" /><Relationship Id="rId18" Type="http://schemas.openxmlformats.org/officeDocument/2006/relationships/tags" Target="../tags/tag471.xml" /><Relationship Id="rId19" Type="http://schemas.openxmlformats.org/officeDocument/2006/relationships/tags" Target="../tags/tag472.xml" /><Relationship Id="rId2" Type="http://schemas.openxmlformats.org/officeDocument/2006/relationships/notesSlide" Target="../notesSlides/notesSlide10.xml" /><Relationship Id="rId20" Type="http://schemas.openxmlformats.org/officeDocument/2006/relationships/tags" Target="../tags/tag473.xml" /><Relationship Id="rId21" Type="http://schemas.openxmlformats.org/officeDocument/2006/relationships/tags" Target="../tags/tag474.xml" /><Relationship Id="rId22" Type="http://schemas.openxmlformats.org/officeDocument/2006/relationships/tags" Target="../tags/tag475.xml" /><Relationship Id="rId23" Type="http://schemas.openxmlformats.org/officeDocument/2006/relationships/tags" Target="../tags/tag476.xml" /><Relationship Id="rId24" Type="http://schemas.openxmlformats.org/officeDocument/2006/relationships/tags" Target="../tags/tag477.xml" /><Relationship Id="rId25" Type="http://schemas.openxmlformats.org/officeDocument/2006/relationships/tags" Target="../tags/tag478.xml" /><Relationship Id="rId26" Type="http://schemas.openxmlformats.org/officeDocument/2006/relationships/tags" Target="../tags/tag479.xml" /><Relationship Id="rId27" Type="http://schemas.openxmlformats.org/officeDocument/2006/relationships/tags" Target="../tags/tag480.xml" /><Relationship Id="rId28" Type="http://schemas.openxmlformats.org/officeDocument/2006/relationships/tags" Target="../tags/tag481.xml" /><Relationship Id="rId29" Type="http://schemas.openxmlformats.org/officeDocument/2006/relationships/tags" Target="../tags/tag482.xml" /><Relationship Id="rId3" Type="http://schemas.openxmlformats.org/officeDocument/2006/relationships/tags" Target="../tags/tag459.xml" /><Relationship Id="rId30" Type="http://schemas.openxmlformats.org/officeDocument/2006/relationships/tags" Target="../tags/tag483.xml" /><Relationship Id="rId31" Type="http://schemas.openxmlformats.org/officeDocument/2006/relationships/tags" Target="../tags/tag484.xml" /><Relationship Id="rId4" Type="http://schemas.openxmlformats.org/officeDocument/2006/relationships/image" Target="../media/image39.png" /><Relationship Id="rId5" Type="http://schemas.openxmlformats.org/officeDocument/2006/relationships/tags" Target="../tags/tag460.xml" /><Relationship Id="rId6" Type="http://schemas.openxmlformats.org/officeDocument/2006/relationships/tags" Target="../tags/tag461.xml" /><Relationship Id="rId7" Type="http://schemas.openxmlformats.org/officeDocument/2006/relationships/tags" Target="../tags/tag462.xml" /><Relationship Id="rId8" Type="http://schemas.openxmlformats.org/officeDocument/2006/relationships/image" Target="../media/image40.png" /><Relationship Id="rId9" Type="http://schemas.microsoft.com/office/2007/relationships/hdphoto" Target="../media/image41.wdp"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notesSlide" Target="../notesSlides/notesSlide11.xml" /><Relationship Id="rId3" Type="http://schemas.openxmlformats.org/officeDocument/2006/relationships/tags" Target="../tags/tag489.xml" /><Relationship Id="rId4" Type="http://schemas.openxmlformats.org/officeDocument/2006/relationships/tags" Target="../tags/tag490.xml" /><Relationship Id="rId5" Type="http://schemas.openxmlformats.org/officeDocument/2006/relationships/tags" Target="../tags/tag491.xml" /><Relationship Id="rId6" Type="http://schemas.openxmlformats.org/officeDocument/2006/relationships/image" Target="../media/image42.png" /><Relationship Id="rId7" Type="http://schemas.openxmlformats.org/officeDocument/2006/relationships/tags" Target="../tags/tag49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2.xml" /><Relationship Id="rId3" Type="http://schemas.openxmlformats.org/officeDocument/2006/relationships/tags" Target="../tags/tag497.xml" /><Relationship Id="rId4" Type="http://schemas.openxmlformats.org/officeDocument/2006/relationships/tags" Target="../tags/tag498.xml" /><Relationship Id="rId5" Type="http://schemas.openxmlformats.org/officeDocument/2006/relationships/tags" Target="../tags/tag499.xml" /><Relationship Id="rId6" Type="http://schemas.openxmlformats.org/officeDocument/2006/relationships/tags" Target="../tags/tag500.xml" /><Relationship Id="rId7" Type="http://schemas.openxmlformats.org/officeDocument/2006/relationships/image" Target="../media/image43.png" /><Relationship Id="rId8" Type="http://schemas.openxmlformats.org/officeDocument/2006/relationships/tags" Target="../tags/tag50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3.xml" /><Relationship Id="rId3" Type="http://schemas.openxmlformats.org/officeDocument/2006/relationships/tags" Target="../tags/tag506.xml" /><Relationship Id="rId4" Type="http://schemas.openxmlformats.org/officeDocument/2006/relationships/tags" Target="../tags/tag507.xml" /><Relationship Id="rId5" Type="http://schemas.openxmlformats.org/officeDocument/2006/relationships/tags" Target="../tags/tag508.xml" /><Relationship Id="rId6" Type="http://schemas.openxmlformats.org/officeDocument/2006/relationships/tags" Target="../tags/tag509.xml" /><Relationship Id="rId7" Type="http://schemas.openxmlformats.org/officeDocument/2006/relationships/image" Target="../media/image38.png" /><Relationship Id="rId8" Type="http://schemas.openxmlformats.org/officeDocument/2006/relationships/tags" Target="../tags/tag51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notesSlide" Target="../notesSlides/notesSlide14.xml" /><Relationship Id="rId3" Type="http://schemas.openxmlformats.org/officeDocument/2006/relationships/tags" Target="../tags/tag515.xml" /><Relationship Id="rId4" Type="http://schemas.openxmlformats.org/officeDocument/2006/relationships/tags" Target="../tags/tag516.xml" /><Relationship Id="rId5" Type="http://schemas.openxmlformats.org/officeDocument/2006/relationships/tags" Target="../tags/tag517.xml" /><Relationship Id="rId6" Type="http://schemas.openxmlformats.org/officeDocument/2006/relationships/tags" Target="../tags/tag518.xml" /><Relationship Id="rId7" Type="http://schemas.openxmlformats.org/officeDocument/2006/relationships/image" Target="../media/image35.png" /><Relationship Id="rId8" Type="http://schemas.openxmlformats.org/officeDocument/2006/relationships/tags" Target="../tags/tag51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notesSlide" Target="../notesSlides/notesSlide15.xml" /><Relationship Id="rId3" Type="http://schemas.openxmlformats.org/officeDocument/2006/relationships/tags" Target="../tags/tag524.xml" /><Relationship Id="rId4" Type="http://schemas.openxmlformats.org/officeDocument/2006/relationships/tags" Target="../tags/tag525.xml" /><Relationship Id="rId5" Type="http://schemas.openxmlformats.org/officeDocument/2006/relationships/tags" Target="../tags/tag52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9.xml" /><Relationship Id="rId10" Type="http://schemas.openxmlformats.org/officeDocument/2006/relationships/image" Target="../media/image28.png" /><Relationship Id="rId11" Type="http://schemas.openxmlformats.org/officeDocument/2006/relationships/tags" Target="../tags/tag536.xml" /><Relationship Id="rId12" Type="http://schemas.openxmlformats.org/officeDocument/2006/relationships/image" Target="../media/image29.png" /><Relationship Id="rId13" Type="http://schemas.openxmlformats.org/officeDocument/2006/relationships/tags" Target="../tags/tag537.xml" /><Relationship Id="rId14" Type="http://schemas.openxmlformats.org/officeDocument/2006/relationships/image" Target="../media/image30.png" /><Relationship Id="rId15" Type="http://schemas.openxmlformats.org/officeDocument/2006/relationships/tags" Target="../tags/tag538.xml" /><Relationship Id="rId16" Type="http://schemas.openxmlformats.org/officeDocument/2006/relationships/image" Target="../media/image44.png" /><Relationship Id="rId17" Type="http://schemas.openxmlformats.org/officeDocument/2006/relationships/tags" Target="../tags/tag539.xml" /><Relationship Id="rId18" Type="http://schemas.microsoft.com/office/2007/relationships/media" Target="../media/media2.mp3" /><Relationship Id="rId19" Type="http://schemas.microsoft.com/office/2007/relationships/media" Target="../media/media2.mp3" TargetMode="Internal" /><Relationship Id="rId2" Type="http://schemas.openxmlformats.org/officeDocument/2006/relationships/notesSlide" Target="../notesSlides/notesSlide16.xml" /><Relationship Id="rId3" Type="http://schemas.openxmlformats.org/officeDocument/2006/relationships/tags" Target="../tags/tag531.xml" /><Relationship Id="rId4" Type="http://schemas.openxmlformats.org/officeDocument/2006/relationships/image" Target="../media/image26.png" /><Relationship Id="rId5" Type="http://schemas.openxmlformats.org/officeDocument/2006/relationships/tags" Target="../tags/tag532.xml" /><Relationship Id="rId6" Type="http://schemas.openxmlformats.org/officeDocument/2006/relationships/image" Target="../media/image27.png" /><Relationship Id="rId7" Type="http://schemas.openxmlformats.org/officeDocument/2006/relationships/tags" Target="../tags/tag533.xml" /><Relationship Id="rId8" Type="http://schemas.openxmlformats.org/officeDocument/2006/relationships/tags" Target="../tags/tag534.xml" /><Relationship Id="rId9" Type="http://schemas.openxmlformats.org/officeDocument/2006/relationships/tags" Target="../tags/tag53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549.xml" /><Relationship Id="rId11" Type="http://schemas.openxmlformats.org/officeDocument/2006/relationships/tags" Target="../tags/tag550.xml" /><Relationship Id="rId12" Type="http://schemas.openxmlformats.org/officeDocument/2006/relationships/tags" Target="../tags/tag551.xml" /><Relationship Id="rId13" Type="http://schemas.openxmlformats.org/officeDocument/2006/relationships/image" Target="../media/image31.png" /><Relationship Id="rId14" Type="http://schemas.microsoft.com/office/2007/relationships/hdphoto" Target="../media/image32.wdp" /><Relationship Id="rId15" Type="http://schemas.openxmlformats.org/officeDocument/2006/relationships/tags" Target="../tags/tag552.xml" /><Relationship Id="rId16" Type="http://schemas.openxmlformats.org/officeDocument/2006/relationships/tags" Target="../tags/tag553.xml" /><Relationship Id="rId17" Type="http://schemas.openxmlformats.org/officeDocument/2006/relationships/tags" Target="../tags/tag554.xml" /><Relationship Id="rId18" Type="http://schemas.openxmlformats.org/officeDocument/2006/relationships/tags" Target="../tags/tag555.xml" /><Relationship Id="rId19" Type="http://schemas.openxmlformats.org/officeDocument/2006/relationships/tags" Target="../tags/tag556.xml" /><Relationship Id="rId2" Type="http://schemas.openxmlformats.org/officeDocument/2006/relationships/notesSlide" Target="../notesSlides/notesSlide17.xml" /><Relationship Id="rId20" Type="http://schemas.openxmlformats.org/officeDocument/2006/relationships/tags" Target="../tags/tag557.xml" /><Relationship Id="rId21" Type="http://schemas.openxmlformats.org/officeDocument/2006/relationships/tags" Target="../tags/tag558.xml" /><Relationship Id="rId22" Type="http://schemas.openxmlformats.org/officeDocument/2006/relationships/image" Target="../media/image45.png" /><Relationship Id="rId23" Type="http://schemas.openxmlformats.org/officeDocument/2006/relationships/tags" Target="../tags/tag559.xml" /><Relationship Id="rId3" Type="http://schemas.openxmlformats.org/officeDocument/2006/relationships/tags" Target="../tags/tag544.xml" /><Relationship Id="rId4" Type="http://schemas.openxmlformats.org/officeDocument/2006/relationships/image" Target="../media/image26.png" /><Relationship Id="rId5" Type="http://schemas.openxmlformats.org/officeDocument/2006/relationships/tags" Target="../tags/tag545.xml" /><Relationship Id="rId6" Type="http://schemas.openxmlformats.org/officeDocument/2006/relationships/tags" Target="../tags/tag546.xml" /><Relationship Id="rId7" Type="http://schemas.openxmlformats.org/officeDocument/2006/relationships/tags" Target="../tags/tag547.xml" /><Relationship Id="rId8" Type="http://schemas.openxmlformats.org/officeDocument/2006/relationships/tags" Target="../tags/tag548.xml" /><Relationship Id="rId9" Type="http://schemas.openxmlformats.org/officeDocument/2006/relationships/image" Target="../media/image3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568.xml" /><Relationship Id="rId11" Type="http://schemas.openxmlformats.org/officeDocument/2006/relationships/image" Target="../media/image33.png" /><Relationship Id="rId12" Type="http://schemas.openxmlformats.org/officeDocument/2006/relationships/tags" Target="../tags/tag569.xml" /><Relationship Id="rId13" Type="http://schemas.openxmlformats.org/officeDocument/2006/relationships/tags" Target="../tags/tag570.xml" /><Relationship Id="rId14" Type="http://schemas.openxmlformats.org/officeDocument/2006/relationships/tags" Target="../tags/tag571.xml" /><Relationship Id="rId15" Type="http://schemas.openxmlformats.org/officeDocument/2006/relationships/tags" Target="../tags/tag572.xml" /><Relationship Id="rId16" Type="http://schemas.openxmlformats.org/officeDocument/2006/relationships/tags" Target="../tags/tag573.xml" /><Relationship Id="rId17" Type="http://schemas.openxmlformats.org/officeDocument/2006/relationships/tags" Target="../tags/tag574.xml" /><Relationship Id="rId18" Type="http://schemas.openxmlformats.org/officeDocument/2006/relationships/tags" Target="../tags/tag575.xml" /><Relationship Id="rId19" Type="http://schemas.openxmlformats.org/officeDocument/2006/relationships/tags" Target="../tags/tag576.xml" /><Relationship Id="rId2" Type="http://schemas.openxmlformats.org/officeDocument/2006/relationships/notesSlide" Target="../notesSlides/notesSlide18.xml" /><Relationship Id="rId20" Type="http://schemas.openxmlformats.org/officeDocument/2006/relationships/image" Target="../media/image48.png" /><Relationship Id="rId21" Type="http://schemas.openxmlformats.org/officeDocument/2006/relationships/tags" Target="../tags/tag577.xml" /><Relationship Id="rId3" Type="http://schemas.openxmlformats.org/officeDocument/2006/relationships/tags" Target="../tags/tag564.xml" /><Relationship Id="rId4" Type="http://schemas.openxmlformats.org/officeDocument/2006/relationships/image" Target="../media/image26.png" /><Relationship Id="rId5" Type="http://schemas.openxmlformats.org/officeDocument/2006/relationships/tags" Target="../tags/tag565.xml" /><Relationship Id="rId6" Type="http://schemas.openxmlformats.org/officeDocument/2006/relationships/tags" Target="../tags/tag566.xml" /><Relationship Id="rId7" Type="http://schemas.openxmlformats.org/officeDocument/2006/relationships/image" Target="../media/image46.png" /><Relationship Id="rId8" Type="http://schemas.microsoft.com/office/2007/relationships/hdphoto" Target="../media/image47.wdp" /><Relationship Id="rId9" Type="http://schemas.openxmlformats.org/officeDocument/2006/relationships/tags" Target="../tags/tag56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352.xml" /><Relationship Id="rId11" Type="http://schemas.openxmlformats.org/officeDocument/2006/relationships/image" Target="../media/image23.png" /><Relationship Id="rId12" Type="http://schemas.openxmlformats.org/officeDocument/2006/relationships/tags" Target="../tags/tag353.xml" /><Relationship Id="rId2" Type="http://schemas.openxmlformats.org/officeDocument/2006/relationships/notesSlide" Target="../notesSlides/notesSlide1.xml" /><Relationship Id="rId3" Type="http://schemas.openxmlformats.org/officeDocument/2006/relationships/tags" Target="../tags/tag347.xml" /><Relationship Id="rId4" Type="http://schemas.openxmlformats.org/officeDocument/2006/relationships/image" Target="../media/image21.png" /><Relationship Id="rId5" Type="http://schemas.openxmlformats.org/officeDocument/2006/relationships/tags" Target="../tags/tag348.xml" /><Relationship Id="rId6" Type="http://schemas.openxmlformats.org/officeDocument/2006/relationships/tags" Target="../tags/tag349.xml" /><Relationship Id="rId7" Type="http://schemas.openxmlformats.org/officeDocument/2006/relationships/tags" Target="../tags/tag350.xml" /><Relationship Id="rId8" Type="http://schemas.openxmlformats.org/officeDocument/2006/relationships/tags" Target="../tags/tag351.xml" /><Relationship Id="rId9" Type="http://schemas.openxmlformats.org/officeDocument/2006/relationships/image" Target="../media/image22.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notesSlide" Target="../notesSlides/notesSlide19.xml" /><Relationship Id="rId3" Type="http://schemas.openxmlformats.org/officeDocument/2006/relationships/tags" Target="../tags/tag582.xml" /><Relationship Id="rId4" Type="http://schemas.openxmlformats.org/officeDocument/2006/relationships/tags" Target="../tags/tag583.xml" /><Relationship Id="rId5" Type="http://schemas.openxmlformats.org/officeDocument/2006/relationships/image" Target="../media/image49.png" /><Relationship Id="rId6" Type="http://schemas.openxmlformats.org/officeDocument/2006/relationships/tags" Target="../tags/tag584.xml" /><Relationship Id="rId7" Type="http://schemas.openxmlformats.org/officeDocument/2006/relationships/tags" Target="../tags/tag585.xml" /><Relationship Id="rId8" Type="http://schemas.openxmlformats.org/officeDocument/2006/relationships/tags" Target="../tags/tag58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notesSlide" Target="../notesSlides/notesSlide20.xml" /><Relationship Id="rId3" Type="http://schemas.openxmlformats.org/officeDocument/2006/relationships/tags" Target="../tags/tag591.xml" /><Relationship Id="rId4" Type="http://schemas.openxmlformats.org/officeDocument/2006/relationships/image" Target="../media/image50.png" /><Relationship Id="rId5" Type="http://schemas.openxmlformats.org/officeDocument/2006/relationships/tags" Target="../tags/tag59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notesSlide" Target="../notesSlides/notesSlide2.xml" /><Relationship Id="rId3" Type="http://schemas.openxmlformats.org/officeDocument/2006/relationships/tags" Target="../tags/tag358.xml" /><Relationship Id="rId4" Type="http://schemas.openxmlformats.org/officeDocument/2006/relationships/tags" Target="../tags/tag359.xml" /><Relationship Id="rId5" Type="http://schemas.openxmlformats.org/officeDocument/2006/relationships/tags" Target="../tags/tag360.xml" /><Relationship Id="rId6" Type="http://schemas.openxmlformats.org/officeDocument/2006/relationships/image" Target="../media/image24.png" /><Relationship Id="rId7" Type="http://schemas.openxmlformats.org/officeDocument/2006/relationships/tags" Target="../tags/tag36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7.xml" /><Relationship Id="rId10" Type="http://schemas.openxmlformats.org/officeDocument/2006/relationships/tags" Target="../tags/tag371.xml" /><Relationship Id="rId11" Type="http://schemas.openxmlformats.org/officeDocument/2006/relationships/tags" Target="../tags/tag372.xml" /><Relationship Id="rId12" Type="http://schemas.openxmlformats.org/officeDocument/2006/relationships/tags" Target="../tags/tag373.xml" /><Relationship Id="rId13" Type="http://schemas.openxmlformats.org/officeDocument/2006/relationships/tags" Target="../tags/tag374.xml" /><Relationship Id="rId14" Type="http://schemas.openxmlformats.org/officeDocument/2006/relationships/tags" Target="../tags/tag375.xml" /><Relationship Id="rId15" Type="http://schemas.openxmlformats.org/officeDocument/2006/relationships/tags" Target="../tags/tag376.xml" /><Relationship Id="rId16" Type="http://schemas.openxmlformats.org/officeDocument/2006/relationships/image" Target="../media/image15.png" /><Relationship Id="rId17" Type="http://schemas.openxmlformats.org/officeDocument/2006/relationships/tags" Target="../tags/tag377.xml" /><Relationship Id="rId18" Type="http://schemas.openxmlformats.org/officeDocument/2006/relationships/tags" Target="../tags/tag378.xml" /><Relationship Id="rId19" Type="http://schemas.openxmlformats.org/officeDocument/2006/relationships/tags" Target="../tags/tag379.xml" /><Relationship Id="rId2" Type="http://schemas.openxmlformats.org/officeDocument/2006/relationships/notesSlide" Target="../notesSlides/notesSlide3.xml" /><Relationship Id="rId20" Type="http://schemas.openxmlformats.org/officeDocument/2006/relationships/image" Target="../media/image25.png" /><Relationship Id="rId21" Type="http://schemas.openxmlformats.org/officeDocument/2006/relationships/tags" Target="../tags/tag380.xml" /><Relationship Id="rId3" Type="http://schemas.openxmlformats.org/officeDocument/2006/relationships/tags" Target="../tags/tag366.xml" /><Relationship Id="rId4" Type="http://schemas.openxmlformats.org/officeDocument/2006/relationships/tags" Target="../tags/tag367.xml" /><Relationship Id="rId5" Type="http://schemas.openxmlformats.org/officeDocument/2006/relationships/image" Target="../media/image14.png" /><Relationship Id="rId6" Type="http://schemas.openxmlformats.org/officeDocument/2006/relationships/tags" Target="../tags/tag368.xml" /><Relationship Id="rId7" Type="http://schemas.openxmlformats.org/officeDocument/2006/relationships/tags" Target="../tags/tag369.xml" /><Relationship Id="rId8" Type="http://schemas.openxmlformats.org/officeDocument/2006/relationships/image" Target="../media/image16.png" /><Relationship Id="rId9" Type="http://schemas.openxmlformats.org/officeDocument/2006/relationships/tags" Target="../tags/tag37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9.xml" /><Relationship Id="rId10" Type="http://schemas.openxmlformats.org/officeDocument/2006/relationships/image" Target="../media/image28.png" /><Relationship Id="rId11" Type="http://schemas.openxmlformats.org/officeDocument/2006/relationships/tags" Target="../tags/tag390.xml" /><Relationship Id="rId12" Type="http://schemas.openxmlformats.org/officeDocument/2006/relationships/image" Target="../media/image29.png" /><Relationship Id="rId13" Type="http://schemas.openxmlformats.org/officeDocument/2006/relationships/tags" Target="../tags/tag391.xml" /><Relationship Id="rId14" Type="http://schemas.openxmlformats.org/officeDocument/2006/relationships/image" Target="../media/image30.png" /><Relationship Id="rId15" Type="http://schemas.openxmlformats.org/officeDocument/2006/relationships/tags" Target="../tags/tag392.xml" /><Relationship Id="rId2" Type="http://schemas.openxmlformats.org/officeDocument/2006/relationships/notesSlide" Target="../notesSlides/notesSlide4.xml" /><Relationship Id="rId3" Type="http://schemas.openxmlformats.org/officeDocument/2006/relationships/tags" Target="../tags/tag385.xml" /><Relationship Id="rId4" Type="http://schemas.openxmlformats.org/officeDocument/2006/relationships/image" Target="../media/image26.png" /><Relationship Id="rId5" Type="http://schemas.openxmlformats.org/officeDocument/2006/relationships/tags" Target="../tags/tag386.xml" /><Relationship Id="rId6" Type="http://schemas.openxmlformats.org/officeDocument/2006/relationships/image" Target="../media/image27.png" /><Relationship Id="rId7" Type="http://schemas.openxmlformats.org/officeDocument/2006/relationships/tags" Target="../tags/tag387.xml" /><Relationship Id="rId8" Type="http://schemas.openxmlformats.org/officeDocument/2006/relationships/tags" Target="../tags/tag388.xml" /><Relationship Id="rId9" Type="http://schemas.openxmlformats.org/officeDocument/2006/relationships/tags" Target="../tags/tag38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401.xml" /><Relationship Id="rId11" Type="http://schemas.openxmlformats.org/officeDocument/2006/relationships/tags" Target="../tags/tag402.xml" /><Relationship Id="rId12" Type="http://schemas.openxmlformats.org/officeDocument/2006/relationships/image" Target="../media/image33.png" /><Relationship Id="rId13" Type="http://schemas.openxmlformats.org/officeDocument/2006/relationships/tags" Target="../tags/tag403.xml" /><Relationship Id="rId14" Type="http://schemas.openxmlformats.org/officeDocument/2006/relationships/tags" Target="../tags/tag404.xml" /><Relationship Id="rId2" Type="http://schemas.openxmlformats.org/officeDocument/2006/relationships/notesSlide" Target="../notesSlides/notesSlide5.xml" /><Relationship Id="rId3" Type="http://schemas.openxmlformats.org/officeDocument/2006/relationships/tags" Target="../tags/tag397.xml" /><Relationship Id="rId4" Type="http://schemas.openxmlformats.org/officeDocument/2006/relationships/image" Target="../media/image26.png" /><Relationship Id="rId5" Type="http://schemas.openxmlformats.org/officeDocument/2006/relationships/tags" Target="../tags/tag398.xml" /><Relationship Id="rId6" Type="http://schemas.openxmlformats.org/officeDocument/2006/relationships/tags" Target="../tags/tag399.xml" /><Relationship Id="rId7" Type="http://schemas.openxmlformats.org/officeDocument/2006/relationships/tags" Target="../tags/tag400.xml" /><Relationship Id="rId8" Type="http://schemas.openxmlformats.org/officeDocument/2006/relationships/image" Target="../media/image31.png" /><Relationship Id="rId9" Type="http://schemas.microsoft.com/office/2007/relationships/hdphoto" Target="../media/image32.wdp"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414.xml" /><Relationship Id="rId11" Type="http://schemas.openxmlformats.org/officeDocument/2006/relationships/tags" Target="../tags/tag415.xml" /><Relationship Id="rId12" Type="http://schemas.openxmlformats.org/officeDocument/2006/relationships/image" Target="../media/image34.png" /><Relationship Id="rId13" Type="http://schemas.openxmlformats.org/officeDocument/2006/relationships/tags" Target="../tags/tag416.xml" /><Relationship Id="rId14" Type="http://schemas.openxmlformats.org/officeDocument/2006/relationships/video" Target="../media/media1.mp4" /><Relationship Id="rId15" Type="http://schemas.microsoft.com/office/2007/relationships/media" Target="../media/media1.mp4" /><Relationship Id="rId16" Type="http://schemas.openxmlformats.org/officeDocument/2006/relationships/image" Target="../media/image35.png" /><Relationship Id="rId17" Type="http://schemas.openxmlformats.org/officeDocument/2006/relationships/tags" Target="../tags/tag417.xml" /><Relationship Id="rId2" Type="http://schemas.openxmlformats.org/officeDocument/2006/relationships/notesSlide" Target="../notesSlides/notesSlide6.xml" /><Relationship Id="rId3" Type="http://schemas.openxmlformats.org/officeDocument/2006/relationships/tags" Target="../tags/tag409.xml" /><Relationship Id="rId4" Type="http://schemas.openxmlformats.org/officeDocument/2006/relationships/image" Target="../media/image26.png" /><Relationship Id="rId5" Type="http://schemas.openxmlformats.org/officeDocument/2006/relationships/tags" Target="../tags/tag410.xml" /><Relationship Id="rId6" Type="http://schemas.openxmlformats.org/officeDocument/2006/relationships/tags" Target="../tags/tag411.xml" /><Relationship Id="rId7" Type="http://schemas.openxmlformats.org/officeDocument/2006/relationships/tags" Target="../tags/tag412.xml" /><Relationship Id="rId8" Type="http://schemas.openxmlformats.org/officeDocument/2006/relationships/tags" Target="../tags/tag413.xml" /><Relationship Id="rId9" Type="http://schemas.openxmlformats.org/officeDocument/2006/relationships/image" Target="../media/image33.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427.xml" /><Relationship Id="rId11" Type="http://schemas.openxmlformats.org/officeDocument/2006/relationships/tags" Target="../tags/tag428.xml" /><Relationship Id="rId12" Type="http://schemas.openxmlformats.org/officeDocument/2006/relationships/image" Target="../media/image36.png" /><Relationship Id="rId13" Type="http://schemas.openxmlformats.org/officeDocument/2006/relationships/tags" Target="../tags/tag429.xml" /><Relationship Id="rId2" Type="http://schemas.openxmlformats.org/officeDocument/2006/relationships/notesSlide" Target="../notesSlides/notesSlide7.xml" /><Relationship Id="rId3" Type="http://schemas.openxmlformats.org/officeDocument/2006/relationships/tags" Target="../tags/tag422.xml" /><Relationship Id="rId4" Type="http://schemas.openxmlformats.org/officeDocument/2006/relationships/image" Target="../media/image26.png" /><Relationship Id="rId5" Type="http://schemas.openxmlformats.org/officeDocument/2006/relationships/tags" Target="../tags/tag423.xml" /><Relationship Id="rId6" Type="http://schemas.openxmlformats.org/officeDocument/2006/relationships/tags" Target="../tags/tag424.xml" /><Relationship Id="rId7" Type="http://schemas.openxmlformats.org/officeDocument/2006/relationships/tags" Target="../tags/tag425.xml" /><Relationship Id="rId8" Type="http://schemas.openxmlformats.org/officeDocument/2006/relationships/tags" Target="../tags/tag426.xml" /><Relationship Id="rId9" Type="http://schemas.openxmlformats.org/officeDocument/2006/relationships/image" Target="../media/image33.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tags" Target="../tags/tag439.xml" /><Relationship Id="rId11" Type="http://schemas.openxmlformats.org/officeDocument/2006/relationships/tags" Target="../tags/tag440.xml" /><Relationship Id="rId12" Type="http://schemas.openxmlformats.org/officeDocument/2006/relationships/image" Target="../media/image37.png" /><Relationship Id="rId13" Type="http://schemas.openxmlformats.org/officeDocument/2006/relationships/tags" Target="../tags/tag441.xml" /><Relationship Id="rId2" Type="http://schemas.openxmlformats.org/officeDocument/2006/relationships/notesSlide" Target="../notesSlides/notesSlide8.xml" /><Relationship Id="rId3" Type="http://schemas.openxmlformats.org/officeDocument/2006/relationships/tags" Target="../tags/tag434.xml" /><Relationship Id="rId4" Type="http://schemas.openxmlformats.org/officeDocument/2006/relationships/image" Target="../media/image26.png" /><Relationship Id="rId5" Type="http://schemas.openxmlformats.org/officeDocument/2006/relationships/tags" Target="../tags/tag435.xml" /><Relationship Id="rId6" Type="http://schemas.openxmlformats.org/officeDocument/2006/relationships/tags" Target="../tags/tag436.xml" /><Relationship Id="rId7" Type="http://schemas.openxmlformats.org/officeDocument/2006/relationships/tags" Target="../tags/tag437.xml" /><Relationship Id="rId8" Type="http://schemas.openxmlformats.org/officeDocument/2006/relationships/tags" Target="../tags/tag438.xml" /><Relationship Id="rId9" Type="http://schemas.openxmlformats.org/officeDocument/2006/relationships/image" Target="../media/image33.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p:txBody>
          <a:bodyPr/>
          <a:lstStyle/>
          <a:p>
            <a:pPr algn="ctr"/>
            <a:r>
              <a:rPr lang="zh-CN" altLang="en-US" sz="6000"/>
              <a:t>春望</a:t>
            </a:r>
            <a:endParaRPr lang="zh-CN" altLang="en-US" sz="6000"/>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9" name="Picture 2" descr="C:\Users\Thinkpad\Desktop\PNG\1_0004_图层-10.png"/>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3636" r="5288" b="6991"/>
          <a:stretch>
            <a:fillRect/>
          </a:stretch>
        </p:blipFill>
        <p:spPr bwMode="auto">
          <a:xfrm>
            <a:off x="1302385" y="0"/>
            <a:ext cx="4641215" cy="18700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7"/>
          <p:cNvSpPr txBox="1">
            <a:spLocks noChangeArrowheads="1"/>
          </p:cNvSpPr>
          <p:nvPr>
            <p:custDataLst>
              <p:tags r:id="rId6"/>
            </p:custDataLst>
          </p:nvPr>
        </p:nvSpPr>
        <p:spPr bwMode="auto">
          <a:xfrm>
            <a:off x="1955424" y="845721"/>
            <a:ext cx="2952749"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rPr>
              <a:t>合作探究</a:t>
            </a:r>
            <a:endParaRPr kumimoji="0" lang="zh-CN" altLang="en-US" sz="4800" b="0"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endParaRPr>
          </a:p>
        </p:txBody>
      </p:sp>
      <p:sp>
        <p:nvSpPr>
          <p:cNvPr id="7" name="矩形 14"/>
          <p:cNvSpPr>
            <a:spLocks noChangeArrowheads="1"/>
          </p:cNvSpPr>
          <p:nvPr>
            <p:custDataLst>
              <p:tags r:id="rId7"/>
            </p:custDataLst>
          </p:nvPr>
        </p:nvSpPr>
        <p:spPr bwMode="auto">
          <a:xfrm>
            <a:off x="3059430" y="1675765"/>
            <a:ext cx="8275320" cy="1159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30000"/>
              </a:lnSpc>
              <a:spcBef>
                <a:spcPct val="50000"/>
              </a:spcBef>
              <a:spcAft>
                <a:spcPct val="0"/>
              </a:spcAft>
              <a:buClrTx/>
              <a:buSzTx/>
              <a:buFontTx/>
              <a:buNone/>
              <a:defRPr/>
            </a:pPr>
            <a:r>
              <a:rPr kumimoji="0" lang="en-US" altLang="zh-CN"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       题目中的“望”统领了哪几句诗？这几句诗写景的角度是如何变换的？</a:t>
            </a:r>
            <a:endPar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grpSp>
        <p:nvGrpSpPr>
          <p:cNvPr id="11" name="组合 10"/>
          <p:cNvGrpSpPr/>
          <p:nvPr>
            <p:custDataLst>
              <p:tags r:id="rId8"/>
            </p:custDataLst>
          </p:nvPr>
        </p:nvGrpSpPr>
        <p:grpSpPr>
          <a:xfrm>
            <a:off x="470535" y="661035"/>
            <a:ext cx="1484630" cy="5535930"/>
            <a:chOff x="762676" y="-88900"/>
            <a:chExt cx="1278000" cy="4444743"/>
          </a:xfrm>
        </p:grpSpPr>
        <p:pic>
          <p:nvPicPr>
            <p:cNvPr id="12" name="Picture 4" descr="C:\Users\Thinkpad\Desktop\245.png"/>
            <p:cNvPicPr>
              <a:picLocks noChangeAspect="1" noChangeArrowheads="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rot="5400000">
              <a:off x="-820696" y="1494472"/>
              <a:ext cx="4444743" cy="1278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1"/>
            <p:cNvSpPr txBox="1">
              <a:spLocks noChangeArrowheads="1"/>
            </p:cNvSpPr>
            <p:nvPr>
              <p:custDataLst>
                <p:tags r:id="rId11"/>
              </p:custDataLst>
            </p:nvPr>
          </p:nvSpPr>
          <p:spPr bwMode="auto">
            <a:xfrm>
              <a:off x="934756" y="725830"/>
              <a:ext cx="722633" cy="194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rPr>
                <a:t>进入诗境 </a:t>
              </a:r>
              <a:endPar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endParaRPr>
            </a:p>
          </p:txBody>
        </p:sp>
      </p:grpSp>
      <p:sp>
        <p:nvSpPr>
          <p:cNvPr id="2" name="文本框 1"/>
          <p:cNvSpPr txBox="1"/>
          <p:nvPr>
            <p:custDataLst>
              <p:tags r:id="rId12"/>
            </p:custDataLst>
          </p:nvPr>
        </p:nvSpPr>
        <p:spPr>
          <a:xfrm>
            <a:off x="2910205" y="3274060"/>
            <a:ext cx="7736205" cy="2553335"/>
          </a:xfrm>
          <a:prstGeom prst="rect">
            <a:avLst/>
          </a:prstGeom>
          <a:noFill/>
        </p:spPr>
        <p:txBody>
          <a:bodyPr wrap="square" rtlCol="0">
            <a:spAutoFit/>
          </a:bodyPr>
          <a:lstStyle/>
          <a:p>
            <a:r>
              <a:rPr lang="en-US" altLang="zh-CN" sz="4000"/>
              <a:t>       </a:t>
            </a:r>
            <a:r>
              <a:rPr lang="zh-CN" altLang="en-US" sz="4000"/>
              <a:t>诗的前四句都统在“望”字中。诗人俯仰瞻视，视线由近而远，又由远而近，视野从山河到城，再由满城到花鸟。</a:t>
            </a:r>
            <a:endParaRPr lang="zh-CN" altLang="en-US" sz="4000"/>
          </a:p>
        </p:txBody>
      </p:sp>
      <p:pic>
        <p:nvPicPr>
          <p:cNvPr id="6" name="图片 5" descr="图片19"/>
          <p:cNvPicPr>
            <a:picLocks noChangeAspect="1"/>
          </p:cNvPicPr>
          <p:nvPr>
            <p:custDataLst>
              <p:tags r:id="rId14"/>
            </p:custDataLst>
          </p:nvPr>
        </p:nvPicPr>
        <p:blipFill>
          <a:blip r:embed="rId13"/>
          <a:stretch>
            <a:fillRect/>
          </a:stretch>
        </p:blipFill>
        <p:spPr>
          <a:xfrm>
            <a:off x="1509395" y="5836285"/>
            <a:ext cx="10683240" cy="102171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250"/>
                                        <p:tgtEl>
                                          <p:spTgt spid="11"/>
                                        </p:tgtEl>
                                      </p:cBhvr>
                                    </p:animEffect>
                                  </p:childTnLst>
                                </p:cTn>
                              </p:par>
                            </p:childTnLst>
                          </p:cTn>
                        </p:par>
                        <p:par>
                          <p:cTn id="8" fill="hold" nodeType="afterGroup">
                            <p:stCondLst>
                              <p:cond delay="1250"/>
                            </p:stCondLst>
                            <p:childTnLst>
                              <p:par>
                                <p:cTn id="9" presetID="3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nodeType="afterGroup">
                            <p:stCondLst>
                              <p:cond delay="225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nodeType="afterGroup">
                            <p:stCondLst>
                              <p:cond delay="27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1000" fill="hold"/>
                                        <p:tgtEl>
                                          <p:spTgt spid="7"/>
                                        </p:tgtEl>
                                        <p:attrNameLst>
                                          <p:attrName>ppt_y</p:attrName>
                                        </p:attrNameLst>
                                      </p:cBhvr>
                                      <p:tavLst>
                                        <p:tav tm="0">
                                          <p:val>
                                            <p:strVal val="#ppt_y"/>
                                          </p:val>
                                        </p:tav>
                                        <p:tav tm="100000">
                                          <p:val>
                                            <p:strVal val="#ppt_y"/>
                                          </p:val>
                                        </p:tav>
                                      </p:tavLst>
                                    </p:anim>
                                    <p:anim calcmode="lin" valueType="num">
                                      <p:cBhvr>
                                        <p:cTn id="24" dur="10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10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1000" tmFilter="0,0; .5, 1; 1, 1"/>
                                        <p:tgtEl>
                                          <p:spTgt spid="7"/>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6" presetClass="entr" presetSubtype="21" fill="hold" nodeType="clickEffect">
                                  <p:stCondLst>
                                    <p:cond delay="0"/>
                                  </p:stCondLst>
                                  <p:childTnLst>
                                    <p:set>
                                      <p:cBhvr>
                                        <p:cTn id="30" dur="1" fill="hold">
                                          <p:stCondLst>
                                            <p:cond delay="0"/>
                                          </p:stCondLst>
                                        </p:cTn>
                                        <p:tgtEl>
                                          <p:spTgt spid="2">
                                            <p:txEl>
                                              <p:pRg st="0" end="0"/>
                                            </p:txEl>
                                          </p:spTgt>
                                        </p:tgtEl>
                                        <p:attrNameLst>
                                          <p:attrName>style.visibility</p:attrName>
                                        </p:attrNameLst>
                                      </p:cBhvr>
                                      <p:to>
                                        <p:strVal val="visible"/>
                                      </p:to>
                                    </p:set>
                                    <p:animEffect transition="in" filter="barn(inVertical)">
                                      <p:cBhvr>
                                        <p:cTn id="31"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171" name="Picture 3" descr="C:\Users\Thinkpad\Desktop\PNG\1_0002_图层-5-副本.png"/>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452826" y="1658331"/>
            <a:ext cx="3133732" cy="2898272"/>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7"/>
          <p:cNvSpPr txBox="1"/>
          <p:nvPr>
            <p:custDataLst>
              <p:tags r:id="rId6"/>
            </p:custDataLst>
          </p:nvPr>
        </p:nvSpPr>
        <p:spPr>
          <a:xfrm>
            <a:off x="7997190" y="1436370"/>
            <a:ext cx="2973070" cy="616585"/>
          </a:xfrm>
          <a:prstGeom prst="rect">
            <a:avLst/>
          </a:prstGeom>
          <a:noFill/>
        </p:spPr>
        <p:txBody>
          <a:bodyPr wrap="square" rtlCol="0">
            <a:spAutoFit/>
          </a:bodyPr>
          <a:lstStyle>
            <a:defPPr>
              <a:defRPr lang="zh-CN"/>
            </a:defPPr>
            <a:lvl1pPr algn="ctr">
              <a:lnSpc>
                <a:spcPct val="80000"/>
              </a:lnSpc>
              <a:defRPr sz="2400">
                <a:solidFill>
                  <a:prstClr val="black"/>
                </a:solidFill>
                <a:effectLst>
                  <a:glow rad="101600">
                    <a:schemeClr val="bg1"/>
                  </a:glow>
                </a:effectLst>
                <a:latin typeface="隶书" panose="02010509060101010101" charset="-122"/>
                <a:ea typeface="隶书" panose="02010509060101010101" charset="-122"/>
              </a:defRPr>
            </a:lvl1pPr>
          </a:lstStyle>
          <a:p>
            <a:pPr marL="0" marR="0" lvl="0" indent="0" algn="l" defTabSz="914400" rtl="0" eaLnBrk="1" fontAlgn="auto" latinLnBrk="0" hangingPunct="1">
              <a:lnSpc>
                <a:spcPct val="80000"/>
              </a:lnSpc>
              <a:spcBef>
                <a:spcPct val="0"/>
              </a:spcBef>
              <a:spcAft>
                <a:spcPct val="0"/>
              </a:spcAft>
              <a:buClrTx/>
              <a:buSzTx/>
              <a:buFontTx/>
              <a:buNone/>
              <a:defRPr/>
            </a:pPr>
            <a:r>
              <a:rPr kumimoji="0" lang="zh-CN" altLang="en-US" sz="4265" b="0" i="0" u="none" strike="noStrike" kern="1200" cap="none" spc="0" normalizeH="0" baseline="0" noProof="0">
                <a:ln w="38100">
                  <a:noFill/>
                </a:ln>
                <a:gradFill flip="none" rotWithShape="1">
                  <a:gsLst>
                    <a:gs pos="0">
                      <a:srgbClr val="FF0000"/>
                    </a:gs>
                    <a:gs pos="86000">
                      <a:srgbClr val="000000"/>
                    </a:gs>
                  </a:gsLst>
                  <a:lin ang="2700000" scaled="1"/>
                </a:gradFill>
                <a:effectLst/>
                <a:uLnTx/>
                <a:uFillTx/>
                <a:latin typeface="方正华隶简体" panose="03000509000000000000" pitchFamily="65" charset="-122"/>
                <a:ea typeface="方正华隶简体" panose="03000509000000000000" pitchFamily="65" charset="-122"/>
                <a:cs typeface="+mn-cs"/>
              </a:rPr>
              <a:t>诗人所见</a:t>
            </a:r>
            <a:endParaRPr kumimoji="0" lang="zh-CN" altLang="en-US" sz="4265" b="0" i="0" u="none" strike="noStrike" kern="1200" cap="none" spc="0" normalizeH="0" baseline="0" noProof="0">
              <a:ln w="38100">
                <a:noFill/>
              </a:ln>
              <a:gradFill flip="none" rotWithShape="1">
                <a:gsLst>
                  <a:gs pos="0">
                    <a:srgbClr val="FF0000"/>
                  </a:gs>
                  <a:gs pos="86000">
                    <a:srgbClr val="000000"/>
                  </a:gs>
                </a:gsLst>
                <a:lin ang="2700000" scaled="1"/>
              </a:gradFill>
              <a:effectLst/>
              <a:uLnTx/>
              <a:uFillTx/>
              <a:latin typeface="方正华隶简体" panose="03000509000000000000" pitchFamily="65" charset="-122"/>
              <a:ea typeface="方正华隶简体" panose="03000509000000000000" pitchFamily="65" charset="-122"/>
              <a:cs typeface="+mn-cs"/>
            </a:endParaRPr>
          </a:p>
        </p:txBody>
      </p:sp>
      <p:grpSp>
        <p:nvGrpSpPr>
          <p:cNvPr id="3" name="组合 2"/>
          <p:cNvGrpSpPr/>
          <p:nvPr>
            <p:custDataLst>
              <p:tags r:id="rId7"/>
            </p:custDataLst>
          </p:nvPr>
        </p:nvGrpSpPr>
        <p:grpSpPr>
          <a:xfrm>
            <a:off x="7372581" y="1154205"/>
            <a:ext cx="693284" cy="715163"/>
            <a:chOff x="1471643" y="1118729"/>
            <a:chExt cx="501536" cy="517363"/>
          </a:xfrm>
        </p:grpSpPr>
        <p:pic>
          <p:nvPicPr>
            <p:cNvPr id="40" name="图片 39"/>
            <p:cNvPicPr>
              <a:picLocks noChangeAspect="1"/>
            </p:cNvPicPr>
            <p:nvPr>
              <p:custDataLst>
                <p:tags r:id="rId10"/>
              </p:custDataLst>
            </p:nvPr>
          </p:nvPicPr>
          <p:blipFill>
            <a:blip r:embed="rId8">
              <a:extLst>
                <a:ext uri="{BEBA8EAE-BF5A-486C-A8C5-ECC9F3942E4B}">
                  <a14:imgProps xmlns:a14="http://schemas.microsoft.com/office/drawing/2010/main">
                    <a14:imgLayer r:embed="rId9">
                      <a14:imgEffect>
                        <a14:brightnessContrast bright="40000" contrast="-4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71643" y="1118729"/>
              <a:ext cx="501536" cy="517363"/>
            </a:xfrm>
            <a:prstGeom prst="rect">
              <a:avLst/>
            </a:prstGeom>
          </p:spPr>
        </p:pic>
        <p:sp>
          <p:nvSpPr>
            <p:cNvPr id="41" name="TextBox 40"/>
            <p:cNvSpPr txBox="1"/>
            <p:nvPr>
              <p:custDataLst>
                <p:tags r:id="rId11"/>
              </p:custDataLst>
            </p:nvPr>
          </p:nvSpPr>
          <p:spPr>
            <a:xfrm>
              <a:off x="1501290" y="1119709"/>
              <a:ext cx="422346" cy="363711"/>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65" b="0" i="0" u="none" strike="noStrike" kern="1200" cap="none" spc="0" normalizeH="0" baseline="0" noProof="0">
                  <a:ln>
                    <a:noFill/>
                  </a:ln>
                  <a:solidFill>
                    <a:srgbClr val="FFFFFF"/>
                  </a:solidFill>
                  <a:effectLst/>
                  <a:uLnTx/>
                  <a:uFillTx/>
                  <a:latin typeface="华文隶书" panose="02010800040101010101" pitchFamily="2" charset="-122"/>
                  <a:ea typeface="华文隶书" panose="02010800040101010101" pitchFamily="2" charset="-122"/>
                  <a:cs typeface="+mn-cs"/>
                </a:rPr>
                <a:t>壹</a:t>
              </a:r>
              <a:endParaRPr kumimoji="0" lang="zh-CN" altLang="en-US" sz="2665" b="0" i="0" u="none" strike="noStrike" kern="1200" cap="none" spc="0" normalizeH="0" baseline="0" noProof="0">
                <a:ln>
                  <a:noFill/>
                </a:ln>
                <a:solidFill>
                  <a:srgbClr val="FFFFFF"/>
                </a:solidFill>
                <a:effectLst/>
                <a:uLnTx/>
                <a:uFillTx/>
                <a:latin typeface="华文隶书" panose="02010800040101010101" pitchFamily="2" charset="-122"/>
                <a:ea typeface="华文隶书" panose="02010800040101010101" pitchFamily="2" charset="-122"/>
                <a:cs typeface="+mn-cs"/>
              </a:endParaRPr>
            </a:p>
          </p:txBody>
        </p:sp>
      </p:grpSp>
      <p:sp>
        <p:nvSpPr>
          <p:cNvPr id="138" name="TextBox 137"/>
          <p:cNvSpPr txBox="1"/>
          <p:nvPr>
            <p:custDataLst>
              <p:tags r:id="rId12"/>
            </p:custDataLst>
          </p:nvPr>
        </p:nvSpPr>
        <p:spPr>
          <a:xfrm>
            <a:off x="8108950" y="2163445"/>
            <a:ext cx="2960370" cy="616585"/>
          </a:xfrm>
          <a:prstGeom prst="rect">
            <a:avLst/>
          </a:prstGeom>
          <a:noFill/>
        </p:spPr>
        <p:txBody>
          <a:bodyPr wrap="square" rtlCol="0">
            <a:spAutoFit/>
          </a:bodyPr>
          <a:lstStyle>
            <a:defPPr>
              <a:defRPr lang="zh-CN"/>
            </a:defPPr>
            <a:lvl1pPr>
              <a:lnSpc>
                <a:spcPct val="80000"/>
              </a:lnSpc>
              <a:defRPr sz="3200">
                <a:ln w="38100">
                  <a:noFill/>
                </a:ln>
                <a:gradFill flip="none" rotWithShape="1">
                  <a:gsLst>
                    <a:gs pos="0">
                      <a:srgbClr val="FF0000"/>
                    </a:gs>
                    <a:gs pos="86000">
                      <a:srgbClr val="000000"/>
                    </a:gs>
                  </a:gsLst>
                  <a:lin ang="2700000" scaled="1"/>
                </a:gradFill>
                <a:effectLst/>
                <a:latin typeface="方正华隶简体" panose="03000509000000000000" pitchFamily="65" charset="-122"/>
                <a:ea typeface="方正华隶简体" panose="03000509000000000000" pitchFamily="65" charset="-122"/>
              </a:defRPr>
            </a:lvl1pPr>
          </a:lstStyle>
          <a:p>
            <a:pPr marL="0" marR="0" lvl="0" indent="0" algn="l" defTabSz="914400" rtl="0" eaLnBrk="1" fontAlgn="auto" latinLnBrk="0" hangingPunct="1">
              <a:lnSpc>
                <a:spcPct val="80000"/>
              </a:lnSpc>
              <a:spcBef>
                <a:spcPct val="0"/>
              </a:spcBef>
              <a:spcAft>
                <a:spcPct val="0"/>
              </a:spcAft>
              <a:buClrTx/>
              <a:buSzTx/>
              <a:buFontTx/>
              <a:buNone/>
              <a:defRPr/>
            </a:pPr>
            <a:r>
              <a:rPr kumimoji="0" lang="zh-CN" altLang="en-US" sz="4265" b="0" i="0" u="none" strike="noStrike" kern="1200" cap="none" spc="0" normalizeH="0" baseline="0" noProof="0">
                <a:ln w="38100">
                  <a:noFill/>
                </a:ln>
                <a:gradFill flip="none" rotWithShape="1">
                  <a:gsLst>
                    <a:gs pos="0">
                      <a:srgbClr val="FF0000"/>
                    </a:gs>
                    <a:gs pos="86000">
                      <a:srgbClr val="000000"/>
                    </a:gs>
                  </a:gsLst>
                  <a:lin ang="2700000" scaled="1"/>
                </a:gradFill>
                <a:effectLst/>
                <a:uLnTx/>
                <a:uFillTx/>
                <a:ea typeface="方正华隶简体" panose="03000509000000000000" pitchFamily="65" charset="-122"/>
                <a:cs typeface="+mn-cs"/>
              </a:rPr>
              <a:t>诗人所感</a:t>
            </a:r>
            <a:endParaRPr kumimoji="0" lang="zh-CN" altLang="en-US" sz="4265" b="0" i="0" u="none" strike="noStrike" kern="1200" cap="none" spc="0" normalizeH="0" baseline="0" noProof="0">
              <a:ln w="38100">
                <a:noFill/>
              </a:ln>
              <a:gradFill flip="none" rotWithShape="1">
                <a:gsLst>
                  <a:gs pos="0">
                    <a:srgbClr val="FF0000"/>
                  </a:gs>
                  <a:gs pos="86000">
                    <a:srgbClr val="000000"/>
                  </a:gs>
                </a:gsLst>
                <a:lin ang="2700000" scaled="1"/>
              </a:gradFill>
              <a:effectLst/>
              <a:uLnTx/>
              <a:uFillTx/>
              <a:ea typeface="方正华隶简体" panose="03000509000000000000" pitchFamily="65" charset="-122"/>
              <a:cs typeface="+mn-cs"/>
            </a:endParaRPr>
          </a:p>
        </p:txBody>
      </p:sp>
      <p:grpSp>
        <p:nvGrpSpPr>
          <p:cNvPr id="135" name="组合 134"/>
          <p:cNvGrpSpPr/>
          <p:nvPr>
            <p:custDataLst>
              <p:tags r:id="rId13"/>
            </p:custDataLst>
          </p:nvPr>
        </p:nvGrpSpPr>
        <p:grpSpPr>
          <a:xfrm>
            <a:off x="7428243" y="2026383"/>
            <a:ext cx="693284" cy="715163"/>
            <a:chOff x="1471643" y="1118729"/>
            <a:chExt cx="501536" cy="517363"/>
          </a:xfrm>
        </p:grpSpPr>
        <p:pic>
          <p:nvPicPr>
            <p:cNvPr id="136" name="图片 135"/>
            <p:cNvPicPr>
              <a:picLocks noChangeAspect="1"/>
            </p:cNvPicPr>
            <p:nvPr>
              <p:custDataLst>
                <p:tags r:id="rId14"/>
              </p:custDataLst>
            </p:nvPr>
          </p:nvPicPr>
          <p:blipFill>
            <a:blip r:embed="rId8">
              <a:extLst>
                <a:ext uri="{BEBA8EAE-BF5A-486C-A8C5-ECC9F3942E4B}">
                  <a14:imgProps xmlns:a14="http://schemas.microsoft.com/office/drawing/2010/main">
                    <a14:imgLayer r:embed="rId9">
                      <a14:imgEffect>
                        <a14:brightnessContrast bright="40000" contrast="-4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71643" y="1118729"/>
              <a:ext cx="501536" cy="517363"/>
            </a:xfrm>
            <a:prstGeom prst="rect">
              <a:avLst/>
            </a:prstGeom>
          </p:spPr>
        </p:pic>
        <p:sp>
          <p:nvSpPr>
            <p:cNvPr id="137" name="TextBox 136"/>
            <p:cNvSpPr txBox="1"/>
            <p:nvPr>
              <p:custDataLst>
                <p:tags r:id="rId15"/>
              </p:custDataLst>
            </p:nvPr>
          </p:nvSpPr>
          <p:spPr>
            <a:xfrm>
              <a:off x="1510477" y="1138084"/>
              <a:ext cx="422346" cy="363711"/>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65" b="0" i="0" u="none" strike="noStrike" kern="1200" cap="none" spc="0" normalizeH="0" baseline="0" noProof="0">
                  <a:ln>
                    <a:noFill/>
                  </a:ln>
                  <a:solidFill>
                    <a:srgbClr val="FFFFFF"/>
                  </a:solidFill>
                  <a:effectLst/>
                  <a:uLnTx/>
                  <a:uFillTx/>
                  <a:latin typeface="华文隶书" panose="02010800040101010101" pitchFamily="2" charset="-122"/>
                  <a:ea typeface="华文隶书" panose="02010800040101010101" pitchFamily="2" charset="-122"/>
                  <a:cs typeface="+mn-cs"/>
                </a:rPr>
                <a:t>贰</a:t>
              </a:r>
              <a:endParaRPr kumimoji="0" lang="zh-CN" altLang="en-US" sz="2665" b="0" i="0" u="none" strike="noStrike" kern="1200" cap="none" spc="0" normalizeH="0" baseline="0" noProof="0">
                <a:ln>
                  <a:noFill/>
                </a:ln>
                <a:solidFill>
                  <a:srgbClr val="FFFFFF"/>
                </a:solidFill>
                <a:effectLst/>
                <a:uLnTx/>
                <a:uFillTx/>
                <a:latin typeface="华文隶书" panose="02010800040101010101" pitchFamily="2" charset="-122"/>
                <a:ea typeface="华文隶书" panose="02010800040101010101" pitchFamily="2" charset="-122"/>
                <a:cs typeface="+mn-cs"/>
              </a:endParaRPr>
            </a:p>
          </p:txBody>
        </p:sp>
      </p:grpSp>
      <p:grpSp>
        <p:nvGrpSpPr>
          <p:cNvPr id="1032" name="组合 1031"/>
          <p:cNvGrpSpPr/>
          <p:nvPr>
            <p:custDataLst>
              <p:tags r:id="rId16"/>
            </p:custDataLst>
          </p:nvPr>
        </p:nvGrpSpPr>
        <p:grpSpPr>
          <a:xfrm>
            <a:off x="7882096" y="2779809"/>
            <a:ext cx="693284" cy="715163"/>
            <a:chOff x="4088361" y="2299804"/>
            <a:chExt cx="519963" cy="536372"/>
          </a:xfrm>
        </p:grpSpPr>
        <p:pic>
          <p:nvPicPr>
            <p:cNvPr id="144" name="图片 143"/>
            <p:cNvPicPr>
              <a:picLocks noChangeAspect="1"/>
            </p:cNvPicPr>
            <p:nvPr>
              <p:custDataLst>
                <p:tags r:id="rId17"/>
              </p:custDataLst>
            </p:nvPr>
          </p:nvPicPr>
          <p:blipFill>
            <a:blip r:embed="rId8">
              <a:extLst>
                <a:ext uri="{BEBA8EAE-BF5A-486C-A8C5-ECC9F3942E4B}">
                  <a14:imgProps xmlns:a14="http://schemas.microsoft.com/office/drawing/2010/main">
                    <a14:imgLayer r:embed="rId9">
                      <a14:imgEffect>
                        <a14:brightnessContrast bright="40000" contrast="-4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4088361" y="2299804"/>
              <a:ext cx="519963" cy="536372"/>
            </a:xfrm>
            <a:prstGeom prst="rect">
              <a:avLst/>
            </a:prstGeom>
          </p:spPr>
        </p:pic>
        <p:sp>
          <p:nvSpPr>
            <p:cNvPr id="145" name="TextBox 144"/>
            <p:cNvSpPr txBox="1"/>
            <p:nvPr>
              <p:custDataLst>
                <p:tags r:id="rId18"/>
              </p:custDataLst>
            </p:nvPr>
          </p:nvSpPr>
          <p:spPr>
            <a:xfrm>
              <a:off x="4128622" y="2319870"/>
              <a:ext cx="437863" cy="377074"/>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65" b="0" i="0" u="none" strike="noStrike" kern="1200" cap="none" spc="0" normalizeH="0" baseline="0" noProof="0">
                  <a:ln>
                    <a:noFill/>
                  </a:ln>
                  <a:solidFill>
                    <a:srgbClr val="FFFFFF"/>
                  </a:solidFill>
                  <a:effectLst/>
                  <a:uLnTx/>
                  <a:uFillTx/>
                  <a:latin typeface="华文隶书" panose="02010800040101010101" pitchFamily="2" charset="-122"/>
                  <a:ea typeface="华文隶书" panose="02010800040101010101" pitchFamily="2" charset="-122"/>
                  <a:cs typeface="+mn-cs"/>
                </a:rPr>
                <a:t>叁</a:t>
              </a:r>
              <a:endParaRPr kumimoji="0" lang="zh-CN" altLang="en-US" sz="2665" b="0" i="0" u="none" strike="noStrike" kern="1200" cap="none" spc="0" normalizeH="0" baseline="0" noProof="0">
                <a:ln>
                  <a:noFill/>
                </a:ln>
                <a:solidFill>
                  <a:srgbClr val="FFFFFF"/>
                </a:solidFill>
                <a:effectLst/>
                <a:uLnTx/>
                <a:uFillTx/>
                <a:latin typeface="华文隶书" panose="02010800040101010101" pitchFamily="2" charset="-122"/>
                <a:ea typeface="华文隶书" panose="02010800040101010101" pitchFamily="2" charset="-122"/>
                <a:cs typeface="+mn-cs"/>
              </a:endParaRPr>
            </a:p>
          </p:txBody>
        </p:sp>
      </p:grpSp>
      <p:sp>
        <p:nvSpPr>
          <p:cNvPr id="154" name="TextBox 153"/>
          <p:cNvSpPr txBox="1"/>
          <p:nvPr>
            <p:custDataLst>
              <p:tags r:id="rId19"/>
            </p:custDataLst>
          </p:nvPr>
        </p:nvSpPr>
        <p:spPr>
          <a:xfrm>
            <a:off x="9058275" y="2992120"/>
            <a:ext cx="2459990" cy="616585"/>
          </a:xfrm>
          <a:prstGeom prst="rect">
            <a:avLst/>
          </a:prstGeom>
          <a:noFill/>
        </p:spPr>
        <p:txBody>
          <a:bodyPr wrap="square" rtlCol="0">
            <a:spAutoFit/>
          </a:bodyPr>
          <a:lstStyle>
            <a:defPPr>
              <a:defRPr lang="zh-CN"/>
            </a:defPPr>
            <a:lvl1pPr>
              <a:lnSpc>
                <a:spcPct val="80000"/>
              </a:lnSpc>
              <a:defRPr sz="3200">
                <a:ln w="38100">
                  <a:noFill/>
                </a:ln>
                <a:gradFill flip="none" rotWithShape="1">
                  <a:gsLst>
                    <a:gs pos="0">
                      <a:srgbClr val="FF0000"/>
                    </a:gs>
                    <a:gs pos="86000">
                      <a:srgbClr val="000000"/>
                    </a:gs>
                  </a:gsLst>
                  <a:lin ang="2700000" scaled="1"/>
                </a:gradFill>
                <a:effectLst/>
                <a:latin typeface="方正华隶简体" panose="03000509000000000000" pitchFamily="65" charset="-122"/>
                <a:ea typeface="方正华隶简体" panose="03000509000000000000" pitchFamily="65" charset="-122"/>
              </a:defRPr>
            </a:lvl1pPr>
          </a:lstStyle>
          <a:p>
            <a:pPr marL="0" marR="0" lvl="0" indent="0" algn="l" defTabSz="914400" rtl="0" eaLnBrk="1" fontAlgn="auto" latinLnBrk="0" hangingPunct="1">
              <a:lnSpc>
                <a:spcPct val="80000"/>
              </a:lnSpc>
              <a:spcBef>
                <a:spcPct val="0"/>
              </a:spcBef>
              <a:spcAft>
                <a:spcPct val="0"/>
              </a:spcAft>
              <a:buClrTx/>
              <a:buSzTx/>
              <a:buFontTx/>
              <a:buNone/>
              <a:defRPr/>
            </a:pPr>
            <a:r>
              <a:rPr kumimoji="0" lang="zh-CN" altLang="en-US" sz="4265" b="0" i="0" u="none" strike="noStrike" kern="1200" cap="none" spc="0" normalizeH="0" baseline="0" noProof="0">
                <a:ln w="38100">
                  <a:noFill/>
                </a:ln>
                <a:gradFill flip="none" rotWithShape="1">
                  <a:gsLst>
                    <a:gs pos="0">
                      <a:srgbClr val="FF0000"/>
                    </a:gs>
                    <a:gs pos="86000">
                      <a:srgbClr val="000000"/>
                    </a:gs>
                  </a:gsLst>
                  <a:lin ang="2700000" scaled="1"/>
                </a:gradFill>
                <a:effectLst/>
                <a:uLnTx/>
                <a:uFillTx/>
                <a:ea typeface="方正华隶简体" panose="03000509000000000000" pitchFamily="65" charset="-122"/>
                <a:cs typeface="+mn-cs"/>
              </a:rPr>
              <a:t>诗人所思</a:t>
            </a:r>
            <a:endParaRPr kumimoji="0" lang="zh-CN" altLang="en-US" sz="4265" b="0" i="0" u="none" strike="noStrike" kern="1200" cap="none" spc="0" normalizeH="0" baseline="0" noProof="0">
              <a:ln w="38100">
                <a:noFill/>
              </a:ln>
              <a:gradFill flip="none" rotWithShape="1">
                <a:gsLst>
                  <a:gs pos="0">
                    <a:srgbClr val="FF0000"/>
                  </a:gs>
                  <a:gs pos="86000">
                    <a:srgbClr val="000000"/>
                  </a:gs>
                </a:gsLst>
                <a:lin ang="2700000" scaled="1"/>
              </a:gradFill>
              <a:effectLst/>
              <a:uLnTx/>
              <a:uFillTx/>
              <a:ea typeface="方正华隶简体" panose="03000509000000000000" pitchFamily="65" charset="-122"/>
              <a:cs typeface="+mn-cs"/>
            </a:endParaRPr>
          </a:p>
        </p:txBody>
      </p:sp>
      <p:grpSp>
        <p:nvGrpSpPr>
          <p:cNvPr id="151" name="组合 150"/>
          <p:cNvGrpSpPr/>
          <p:nvPr>
            <p:custDataLst>
              <p:tags r:id="rId20"/>
            </p:custDataLst>
          </p:nvPr>
        </p:nvGrpSpPr>
        <p:grpSpPr>
          <a:xfrm>
            <a:off x="7177881" y="3683842"/>
            <a:ext cx="693284" cy="715163"/>
            <a:chOff x="1471643" y="1118729"/>
            <a:chExt cx="501536" cy="517363"/>
          </a:xfrm>
        </p:grpSpPr>
        <p:pic>
          <p:nvPicPr>
            <p:cNvPr id="152" name="图片 151"/>
            <p:cNvPicPr>
              <a:picLocks noChangeAspect="1"/>
            </p:cNvPicPr>
            <p:nvPr>
              <p:custDataLst>
                <p:tags r:id="rId21"/>
              </p:custDataLst>
            </p:nvPr>
          </p:nvPicPr>
          <p:blipFill>
            <a:blip r:embed="rId8">
              <a:extLst>
                <a:ext uri="{BEBA8EAE-BF5A-486C-A8C5-ECC9F3942E4B}">
                  <a14:imgProps xmlns:a14="http://schemas.microsoft.com/office/drawing/2010/main">
                    <a14:imgLayer r:embed="rId9">
                      <a14:imgEffect>
                        <a14:brightnessContrast bright="40000" contrast="-4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71643" y="1118729"/>
              <a:ext cx="501536" cy="517363"/>
            </a:xfrm>
            <a:prstGeom prst="rect">
              <a:avLst/>
            </a:prstGeom>
          </p:spPr>
        </p:pic>
        <p:sp>
          <p:nvSpPr>
            <p:cNvPr id="153" name="TextBox 152"/>
            <p:cNvSpPr txBox="1"/>
            <p:nvPr>
              <p:custDataLst>
                <p:tags r:id="rId22"/>
              </p:custDataLst>
            </p:nvPr>
          </p:nvSpPr>
          <p:spPr>
            <a:xfrm>
              <a:off x="1501290" y="1138084"/>
              <a:ext cx="422346" cy="362903"/>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65" b="0" i="0" u="none" strike="noStrike" kern="1200" cap="none" spc="0" normalizeH="0" baseline="0" noProof="0">
                  <a:ln>
                    <a:noFill/>
                  </a:ln>
                  <a:solidFill>
                    <a:srgbClr val="FFFFFF"/>
                  </a:solidFill>
                  <a:effectLst/>
                  <a:uLnTx/>
                  <a:uFillTx/>
                  <a:latin typeface="华文隶书" panose="02010800040101010101" pitchFamily="2" charset="-122"/>
                  <a:ea typeface="华文隶书" panose="02010800040101010101" pitchFamily="2" charset="-122"/>
                  <a:cs typeface="+mn-cs"/>
                </a:rPr>
                <a:t>肆</a:t>
              </a:r>
              <a:endParaRPr kumimoji="0" lang="zh-CN" altLang="en-US" sz="2665" b="0" i="0" u="none" strike="noStrike" kern="1200" cap="none" spc="0" normalizeH="0" baseline="0" noProof="0">
                <a:ln>
                  <a:noFill/>
                </a:ln>
                <a:solidFill>
                  <a:srgbClr val="FFFFFF"/>
                </a:solidFill>
                <a:effectLst/>
                <a:uLnTx/>
                <a:uFillTx/>
                <a:latin typeface="华文隶书" panose="02010800040101010101" pitchFamily="2" charset="-122"/>
                <a:ea typeface="华文隶书" panose="02010800040101010101" pitchFamily="2" charset="-122"/>
                <a:cs typeface="+mn-cs"/>
              </a:endParaRPr>
            </a:p>
          </p:txBody>
        </p:sp>
      </p:grpSp>
      <p:grpSp>
        <p:nvGrpSpPr>
          <p:cNvPr id="159" name="组合 158"/>
          <p:cNvGrpSpPr/>
          <p:nvPr>
            <p:custDataLst>
              <p:tags r:id="rId23"/>
            </p:custDataLst>
          </p:nvPr>
        </p:nvGrpSpPr>
        <p:grpSpPr>
          <a:xfrm>
            <a:off x="647065" y="552057"/>
            <a:ext cx="7235190" cy="4697488"/>
            <a:chOff x="1461718" y="1051760"/>
            <a:chExt cx="501536" cy="593741"/>
          </a:xfrm>
        </p:grpSpPr>
        <p:pic>
          <p:nvPicPr>
            <p:cNvPr id="160" name="图片 159"/>
            <p:cNvPicPr>
              <a:picLocks noChangeAspect="1"/>
            </p:cNvPicPr>
            <p:nvPr>
              <p:custDataLst>
                <p:tags r:id="rId24"/>
              </p:custDataLst>
            </p:nvPr>
          </p:nvPicPr>
          <p:blipFill>
            <a:blip r:embed="rId8">
              <a:extLst>
                <a:ext uri="{BEBA8EAE-BF5A-486C-A8C5-ECC9F3942E4B}">
                  <a14:imgProps xmlns:a14="http://schemas.microsoft.com/office/drawing/2010/main">
                    <a14:imgLayer r:embed="rId9">
                      <a14:imgEffect>
                        <a14:brightnessContrast bright="40000" contrast="-4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61718" y="1128138"/>
              <a:ext cx="501536" cy="517363"/>
            </a:xfrm>
            <a:prstGeom prst="rect">
              <a:avLst/>
            </a:prstGeom>
          </p:spPr>
        </p:pic>
        <p:sp>
          <p:nvSpPr>
            <p:cNvPr id="161" name="TextBox 160"/>
            <p:cNvSpPr txBox="1"/>
            <p:nvPr>
              <p:custDataLst>
                <p:tags r:id="rId25"/>
              </p:custDataLst>
            </p:nvPr>
          </p:nvSpPr>
          <p:spPr>
            <a:xfrm>
              <a:off x="1501334" y="1051760"/>
              <a:ext cx="422346" cy="139895"/>
            </a:xfrm>
            <a:prstGeom prst="rect">
              <a:avLst/>
            </a:prstGeom>
            <a:noFill/>
          </p:spPr>
          <p:txBody>
            <a:bodyPr wrap="square" rtlCol="0">
              <a:spAutoFit/>
              <a:scene3d>
                <a:camera prst="orthographicFront"/>
                <a:lightRig rig="threePt" dir="t"/>
              </a:scene3d>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6600" b="0" i="0" u="none" strike="noStrike" kern="1200" cap="none" spc="0" normalizeH="0" baseline="0" noProof="0">
                  <a:solidFill>
                    <a:srgbClr val="FF0000"/>
                  </a:solidFill>
                  <a:effectLst>
                    <a:outerShdw blurRad="38100" dist="19050" dir="2700000" algn="tl" rotWithShape="0">
                      <a:schemeClr val="dk1">
                        <a:lumMod val="50000"/>
                        <a:alpha val="40000"/>
                      </a:schemeClr>
                    </a:outerShdw>
                  </a:effectLst>
                  <a:uLnTx/>
                  <a:uFillTx/>
                  <a:latin typeface="华文隶书" panose="02010800040101010101" pitchFamily="2" charset="-122"/>
                  <a:ea typeface="华文隶书" panose="02010800040101010101" pitchFamily="2" charset="-122"/>
                  <a:cs typeface="+mn-cs"/>
                </a:rPr>
                <a:t>春望</a:t>
              </a:r>
              <a:endParaRPr kumimoji="0" lang="zh-CN" altLang="en-US" sz="6600" b="0" i="0" u="none" strike="noStrike" kern="1200" cap="none" spc="0" normalizeH="0" baseline="0" noProof="0">
                <a:solidFill>
                  <a:srgbClr val="FF0000"/>
                </a:solidFill>
                <a:effectLst>
                  <a:outerShdw blurRad="38100" dist="19050" dir="2700000" algn="tl" rotWithShape="0">
                    <a:schemeClr val="dk1">
                      <a:lumMod val="50000"/>
                      <a:alpha val="40000"/>
                    </a:schemeClr>
                  </a:outerShdw>
                </a:effectLst>
                <a:uLnTx/>
                <a:uFillTx/>
                <a:latin typeface="华文隶书" panose="02010800040101010101" pitchFamily="2" charset="-122"/>
                <a:ea typeface="华文隶书" panose="02010800040101010101" pitchFamily="2" charset="-122"/>
                <a:cs typeface="+mn-cs"/>
              </a:endParaRPr>
            </a:p>
          </p:txBody>
        </p:sp>
      </p:grpSp>
      <p:sp>
        <p:nvSpPr>
          <p:cNvPr id="170" name="TextBox 169"/>
          <p:cNvSpPr txBox="1"/>
          <p:nvPr>
            <p:custDataLst>
              <p:tags r:id="rId26"/>
            </p:custDataLst>
          </p:nvPr>
        </p:nvSpPr>
        <p:spPr>
          <a:xfrm>
            <a:off x="288177" y="266172"/>
            <a:ext cx="3164840" cy="993775"/>
          </a:xfrm>
          <a:prstGeom prst="rect">
            <a:avLst/>
          </a:prstGeom>
          <a:noFill/>
        </p:spPr>
        <p:txBody>
          <a:bodyPr vert="horz" wrap="none" rtlCol="0">
            <a:spAutoFit/>
          </a:bodyPr>
          <a:lstStyle/>
          <a:p>
            <a:pPr marR="0" indent="0" algn="ctr" defTabSz="914400" fontAlgn="auto">
              <a:lnSpc>
                <a:spcPct val="100000"/>
              </a:lnSpc>
              <a:spcBef>
                <a:spcPct val="0"/>
              </a:spcBef>
              <a:spcAft>
                <a:spcPct val="0"/>
              </a:spcAft>
              <a:buClrTx/>
              <a:buSzTx/>
              <a:buFontTx/>
              <a:buNone/>
              <a:defRPr/>
            </a:pPr>
            <a:r>
              <a:rPr kumimoji="0" lang="zh-CN" altLang="en-US" sz="5865" b="0" i="0" kern="1200" cap="none" spc="0" normalizeH="0" baseline="0" noProof="0">
                <a:solidFill>
                  <a:srgbClr val="600000"/>
                </a:solidFill>
                <a:latin typeface="华文隶书" panose="02010800040101010101" pitchFamily="2" charset="-122"/>
                <a:ea typeface="华文隶书" panose="02010800040101010101" pitchFamily="2" charset="-122"/>
                <a:cs typeface="+mn-cs"/>
              </a:rPr>
              <a:t>进入诗境</a:t>
            </a:r>
            <a:endParaRPr kumimoji="0" lang="zh-CN" altLang="en-US" sz="5865" b="0" i="0" kern="1200" cap="none" spc="0" normalizeH="0" baseline="0" noProof="0">
              <a:solidFill>
                <a:srgbClr val="600000"/>
              </a:solidFill>
              <a:latin typeface="华文隶书" panose="02010800040101010101" pitchFamily="2" charset="-122"/>
              <a:ea typeface="华文隶书" panose="02010800040101010101" pitchFamily="2" charset="-122"/>
              <a:cs typeface="+mn-cs"/>
            </a:endParaRPr>
          </a:p>
        </p:txBody>
      </p:sp>
      <p:sp>
        <p:nvSpPr>
          <p:cNvPr id="48" name="TextBox 47"/>
          <p:cNvSpPr txBox="1"/>
          <p:nvPr>
            <p:custDataLst>
              <p:tags r:id="rId27"/>
            </p:custDataLst>
          </p:nvPr>
        </p:nvSpPr>
        <p:spPr>
          <a:xfrm>
            <a:off x="7935595" y="3940175"/>
            <a:ext cx="3523615" cy="616585"/>
          </a:xfrm>
          <a:prstGeom prst="rect">
            <a:avLst/>
          </a:prstGeom>
          <a:noFill/>
        </p:spPr>
        <p:txBody>
          <a:bodyPr wrap="square" rtlCol="0">
            <a:spAutoFit/>
          </a:bodyPr>
          <a:lstStyle>
            <a:defPPr>
              <a:defRPr lang="zh-CN"/>
            </a:defPPr>
            <a:lvl1pPr>
              <a:lnSpc>
                <a:spcPct val="80000"/>
              </a:lnSpc>
              <a:defRPr sz="3200">
                <a:ln w="38100">
                  <a:noFill/>
                </a:ln>
                <a:gradFill flip="none" rotWithShape="1">
                  <a:gsLst>
                    <a:gs pos="0">
                      <a:srgbClr val="FF0000"/>
                    </a:gs>
                    <a:gs pos="86000">
                      <a:srgbClr val="000000"/>
                    </a:gs>
                  </a:gsLst>
                  <a:lin ang="2700000" scaled="1"/>
                </a:gradFill>
                <a:effectLst/>
                <a:latin typeface="方正华隶简体" panose="03000509000000000000" pitchFamily="65" charset="-122"/>
                <a:ea typeface="方正华隶简体" panose="03000509000000000000" pitchFamily="65" charset="-122"/>
              </a:defRPr>
            </a:lvl1pPr>
          </a:lstStyle>
          <a:p>
            <a:pPr marL="0" marR="0" lvl="0" indent="0" algn="l" defTabSz="914400" rtl="0" eaLnBrk="1" fontAlgn="auto" latinLnBrk="0" hangingPunct="1">
              <a:lnSpc>
                <a:spcPct val="80000"/>
              </a:lnSpc>
              <a:spcBef>
                <a:spcPct val="0"/>
              </a:spcBef>
              <a:spcAft>
                <a:spcPct val="0"/>
              </a:spcAft>
              <a:buClrTx/>
              <a:buSzTx/>
              <a:buFontTx/>
              <a:buNone/>
              <a:defRPr/>
            </a:pPr>
            <a:r>
              <a:rPr kumimoji="0" lang="zh-CN" altLang="en-US" sz="4265" b="0" i="0" u="none" strike="noStrike" kern="1200" cap="none" spc="0" normalizeH="0" baseline="0" noProof="0">
                <a:ln w="38100">
                  <a:noFill/>
                </a:ln>
                <a:gradFill flip="none" rotWithShape="1">
                  <a:gsLst>
                    <a:gs pos="0">
                      <a:srgbClr val="FF0000"/>
                    </a:gs>
                    <a:gs pos="86000">
                      <a:srgbClr val="000000"/>
                    </a:gs>
                  </a:gsLst>
                  <a:lin ang="2700000" scaled="1"/>
                </a:gradFill>
                <a:effectLst/>
                <a:uLnTx/>
                <a:uFillTx/>
                <a:ea typeface="方正华隶简体" panose="03000509000000000000" pitchFamily="65" charset="-122"/>
                <a:cs typeface="+mn-cs"/>
              </a:rPr>
              <a:t>诗人所忧</a:t>
            </a:r>
            <a:endParaRPr kumimoji="0" lang="zh-CN" altLang="en-US" sz="4265" b="0" i="0" u="none" strike="noStrike" kern="1200" cap="none" spc="0" normalizeH="0" baseline="0" noProof="0">
              <a:ln w="38100">
                <a:noFill/>
              </a:ln>
              <a:gradFill flip="none" rotWithShape="1">
                <a:gsLst>
                  <a:gs pos="0">
                    <a:srgbClr val="FF0000"/>
                  </a:gs>
                  <a:gs pos="86000">
                    <a:srgbClr val="000000"/>
                  </a:gs>
                </a:gsLst>
                <a:lin ang="2700000" scaled="1"/>
              </a:gradFill>
              <a:effectLst/>
              <a:uLnTx/>
              <a:uFillTx/>
              <a:ea typeface="方正华隶简体" panose="03000509000000000000" pitchFamily="65" charset="-122"/>
              <a:cs typeface="+mn-cs"/>
            </a:endParaRPr>
          </a:p>
        </p:txBody>
      </p:sp>
      <p:grpSp>
        <p:nvGrpSpPr>
          <p:cNvPr id="49" name="组合 48"/>
          <p:cNvGrpSpPr/>
          <p:nvPr>
            <p:custDataLst>
              <p:tags r:id="rId28"/>
            </p:custDataLst>
          </p:nvPr>
        </p:nvGrpSpPr>
        <p:grpSpPr>
          <a:xfrm>
            <a:off x="5844055" y="5210115"/>
            <a:ext cx="693284" cy="715163"/>
            <a:chOff x="1471643" y="1118729"/>
            <a:chExt cx="501536" cy="517363"/>
          </a:xfrm>
        </p:grpSpPr>
        <p:pic>
          <p:nvPicPr>
            <p:cNvPr id="50" name="图片 49"/>
            <p:cNvPicPr>
              <a:picLocks noChangeAspect="1"/>
            </p:cNvPicPr>
            <p:nvPr>
              <p:custDataLst>
                <p:tags r:id="rId29"/>
              </p:custDataLst>
            </p:nvPr>
          </p:nvPicPr>
          <p:blipFill>
            <a:blip r:embed="rId8">
              <a:extLst>
                <a:ext uri="{BEBA8EAE-BF5A-486C-A8C5-ECC9F3942E4B}">
                  <a14:imgProps xmlns:a14="http://schemas.microsoft.com/office/drawing/2010/main">
                    <a14:imgLayer r:embed="rId9">
                      <a14:imgEffect>
                        <a14:brightnessContrast bright="40000" contrast="-40000"/>
                      </a14:imgEffect>
                      <a14:imgEffect>
                        <a14:sharpenSoften amount="50000"/>
                      </a14:imgEffect>
                    </a14:imgLayer>
                  </a14:imgProps>
                </a:ext>
                <a:ext uri="{28A0092B-C50C-407E-A947-70E740481C1C}">
                  <a14:useLocalDpi xmlns:a14="http://schemas.microsoft.com/office/drawing/2010/main" val="0"/>
                </a:ext>
              </a:extLst>
            </a:blip>
            <a:stretch>
              <a:fillRect/>
            </a:stretch>
          </p:blipFill>
          <p:spPr>
            <a:xfrm>
              <a:off x="1471643" y="1118729"/>
              <a:ext cx="501536" cy="517363"/>
            </a:xfrm>
            <a:prstGeom prst="rect">
              <a:avLst/>
            </a:prstGeom>
          </p:spPr>
        </p:pic>
        <p:sp>
          <p:nvSpPr>
            <p:cNvPr id="51" name="TextBox 50"/>
            <p:cNvSpPr txBox="1"/>
            <p:nvPr>
              <p:custDataLst>
                <p:tags r:id="rId30"/>
              </p:custDataLst>
            </p:nvPr>
          </p:nvSpPr>
          <p:spPr>
            <a:xfrm>
              <a:off x="1501290" y="1147271"/>
              <a:ext cx="422346" cy="362903"/>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2665" b="0" i="0" u="none" strike="noStrike" kern="1200" cap="none" spc="0" normalizeH="0" baseline="0" noProof="0">
                <a:ln>
                  <a:noFill/>
                </a:ln>
                <a:solidFill>
                  <a:srgbClr val="FFFFFF"/>
                </a:solidFill>
                <a:effectLst/>
                <a:uLnTx/>
                <a:uFillTx/>
                <a:latin typeface="华文隶书" panose="02010800040101010101" pitchFamily="2" charset="-122"/>
                <a:ea typeface="华文隶书" panose="02010800040101010101" pitchFamily="2" charset="-122"/>
                <a:cs typeface="+mn-cs"/>
              </a:endParaRPr>
            </a:p>
          </p:txBody>
        </p:sp>
      </p:grpSp>
      <p:sp>
        <p:nvSpPr>
          <p:cNvPr id="100" name="文本框 99"/>
          <p:cNvSpPr txBox="1"/>
          <p:nvPr>
            <p:custDataLst>
              <p:tags r:id="rId31"/>
            </p:custDataLst>
          </p:nvPr>
        </p:nvSpPr>
        <p:spPr>
          <a:xfrm>
            <a:off x="727710" y="1658620"/>
            <a:ext cx="7074535" cy="2553335"/>
          </a:xfrm>
          <a:prstGeom prst="rect">
            <a:avLst/>
          </a:prstGeom>
          <a:noFill/>
          <a:ln w="9525">
            <a:noFill/>
          </a:ln>
        </p:spPr>
        <p:txBody>
          <a:bodyPr wrap="square">
            <a:spAutoFit/>
          </a:bodyPr>
          <a:lstStyle/>
          <a:p>
            <a:pPr indent="279400"/>
            <a:r>
              <a:rPr lang="zh-CN" sz="4000" b="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a typeface="宋体" panose="02010600030101010101" pitchFamily="2" charset="-122"/>
              </a:rPr>
              <a:t>国破</a:t>
            </a:r>
            <a:r>
              <a:rPr lang="zh-CN" sz="4000" b="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a typeface="宋体" panose="02010600030101010101" pitchFamily="2" charset="-122"/>
                <a:cs typeface="Times New Roman" panose="02020603050405020304" pitchFamily="18" charset="0"/>
              </a:rPr>
              <a:t>/山河在，城春/草木深。</a:t>
            </a:r>
            <a:endParaRPr lang="zh-CN" sz="4000" b="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a typeface="宋体" panose="02010600030101010101" pitchFamily="2" charset="-122"/>
            </a:endParaRPr>
          </a:p>
          <a:p>
            <a:pPr indent="279400"/>
            <a:r>
              <a:rPr lang="zh-CN" sz="4000" b="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a typeface="宋体" panose="02010600030101010101" pitchFamily="2" charset="-122"/>
              </a:rPr>
              <a:t>  感时</a:t>
            </a:r>
            <a:r>
              <a:rPr lang="zh-CN" sz="4000" b="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a typeface="宋体" panose="02010600030101010101" pitchFamily="2" charset="-122"/>
                <a:cs typeface="Times New Roman" panose="02020603050405020304" pitchFamily="18" charset="0"/>
              </a:rPr>
              <a:t>/花溅泪，恨别/鸟惊心。</a:t>
            </a:r>
            <a:endParaRPr lang="zh-CN" sz="4000" b="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a typeface="宋体" panose="02010600030101010101" pitchFamily="2" charset="-122"/>
            </a:endParaRPr>
          </a:p>
          <a:p>
            <a:pPr indent="279400"/>
            <a:r>
              <a:rPr lang="zh-CN" sz="4000" b="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a typeface="宋体" panose="02010600030101010101" pitchFamily="2" charset="-122"/>
              </a:rPr>
              <a:t>  烽火</a:t>
            </a:r>
            <a:r>
              <a:rPr lang="zh-CN" sz="4000" b="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a typeface="宋体" panose="02010600030101010101" pitchFamily="2" charset="-122"/>
                <a:cs typeface="Times New Roman" panose="02020603050405020304" pitchFamily="18" charset="0"/>
              </a:rPr>
              <a:t>/连三月，家书/抵万金。</a:t>
            </a:r>
            <a:endParaRPr lang="zh-CN" sz="4000" b="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a typeface="宋体" panose="02010600030101010101" pitchFamily="2" charset="-122"/>
            </a:endParaRPr>
          </a:p>
          <a:p>
            <a:pPr indent="279400"/>
            <a:r>
              <a:rPr lang="zh-CN" sz="4000" b="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a typeface="宋体" panose="02010600030101010101" pitchFamily="2" charset="-122"/>
              </a:rPr>
              <a:t>  白头</a:t>
            </a:r>
            <a:r>
              <a:rPr lang="zh-CN" sz="4000" b="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a typeface="宋体" panose="02010600030101010101" pitchFamily="2" charset="-122"/>
                <a:cs typeface="Times New Roman" panose="02020603050405020304" pitchFamily="18" charset="0"/>
              </a:rPr>
              <a:t>/搔更短，浑欲/不胜簪。</a:t>
            </a:r>
            <a:endParaRPr lang="zh-CN" altLang="en-US" sz="4000" b="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a typeface="宋体" panose="02010600030101010101" pitchFamily="2"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171"/>
                                        </p:tgtEl>
                                        <p:attrNameLst>
                                          <p:attrName>style.visibility</p:attrName>
                                        </p:attrNameLst>
                                      </p:cBhvr>
                                      <p:to>
                                        <p:strVal val="visible"/>
                                      </p:to>
                                    </p:set>
                                    <p:anim calcmode="lin" valueType="num">
                                      <p:cBhvr>
                                        <p:cTn id="7" dur="1000" fill="hold"/>
                                        <p:tgtEl>
                                          <p:spTgt spid="171"/>
                                        </p:tgtEl>
                                        <p:attrNameLst>
                                          <p:attrName>ppt_w</p:attrName>
                                        </p:attrNameLst>
                                      </p:cBhvr>
                                      <p:tavLst>
                                        <p:tav tm="0">
                                          <p:val>
                                            <p:fltVal val="0"/>
                                          </p:val>
                                        </p:tav>
                                        <p:tav tm="100000">
                                          <p:val>
                                            <p:strVal val="#ppt_w"/>
                                          </p:val>
                                        </p:tav>
                                      </p:tavLst>
                                    </p:anim>
                                    <p:anim calcmode="lin" valueType="num">
                                      <p:cBhvr>
                                        <p:cTn id="8" dur="1000" fill="hold"/>
                                        <p:tgtEl>
                                          <p:spTgt spid="171"/>
                                        </p:tgtEl>
                                        <p:attrNameLst>
                                          <p:attrName>ppt_h</p:attrName>
                                        </p:attrNameLst>
                                      </p:cBhvr>
                                      <p:tavLst>
                                        <p:tav tm="0">
                                          <p:val>
                                            <p:fltVal val="0"/>
                                          </p:val>
                                        </p:tav>
                                        <p:tav tm="100000">
                                          <p:val>
                                            <p:strVal val="#ppt_h"/>
                                          </p:val>
                                        </p:tav>
                                      </p:tavLst>
                                    </p:anim>
                                    <p:anim calcmode="lin" valueType="num">
                                      <p:cBhvr>
                                        <p:cTn id="9" dur="1000" fill="hold"/>
                                        <p:tgtEl>
                                          <p:spTgt spid="171"/>
                                        </p:tgtEl>
                                        <p:attrNameLst>
                                          <p:attrName>style.rotation</p:attrName>
                                        </p:attrNameLst>
                                      </p:cBhvr>
                                      <p:tavLst>
                                        <p:tav tm="0">
                                          <p:val>
                                            <p:fltVal val="90"/>
                                          </p:val>
                                        </p:tav>
                                        <p:tav tm="100000">
                                          <p:val>
                                            <p:fltVal val="0"/>
                                          </p:val>
                                        </p:tav>
                                      </p:tavLst>
                                    </p:anim>
                                    <p:animEffect transition="in" filter="fade">
                                      <p:cBhvr>
                                        <p:cTn id="10" dur="1000"/>
                                        <p:tgtEl>
                                          <p:spTgt spid="171"/>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170"/>
                                        </p:tgtEl>
                                        <p:attrNameLst>
                                          <p:attrName>style.visibility</p:attrName>
                                        </p:attrNameLst>
                                      </p:cBhvr>
                                      <p:to>
                                        <p:strVal val="visible"/>
                                      </p:to>
                                    </p:set>
                                    <p:animEffect transition="in" filter="diamond(in)">
                                      <p:cBhvr>
                                        <p:cTn id="13" dur="2000"/>
                                        <p:tgtEl>
                                          <p:spTgt spid="170"/>
                                        </p:tgtEl>
                                      </p:cBhvr>
                                    </p:animEffect>
                                  </p:childTnLst>
                                </p:cTn>
                              </p:par>
                            </p:childTnLst>
                          </p:cTn>
                        </p:par>
                        <p:par>
                          <p:cTn id="14" fill="hold" nodeType="afterGroup">
                            <p:stCondLst>
                              <p:cond delay="2000"/>
                            </p:stCondLst>
                            <p:childTnLst>
                              <p:par>
                                <p:cTn id="15" presetID="31"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style.rotation</p:attrName>
                                        </p:attrNameLst>
                                      </p:cBhvr>
                                      <p:tavLst>
                                        <p:tav tm="0">
                                          <p:val>
                                            <p:fltVal val="90"/>
                                          </p:val>
                                        </p:tav>
                                        <p:tav tm="100000">
                                          <p:val>
                                            <p:fltVal val="0"/>
                                          </p:val>
                                        </p:tav>
                                      </p:tavLst>
                                    </p:anim>
                                    <p:animEffect transition="in" filter="fade">
                                      <p:cBhvr>
                                        <p:cTn id="20" dur="1000"/>
                                        <p:tgtEl>
                                          <p:spTgt spid="3"/>
                                        </p:tgtEl>
                                      </p:cBhvr>
                                    </p:animEffect>
                                  </p:childTnLst>
                                </p:cTn>
                              </p:par>
                            </p:childTnLst>
                          </p:cTn>
                        </p:par>
                        <p:par>
                          <p:cTn id="21" fill="hold" nodeType="afterGroup">
                            <p:stCondLst>
                              <p:cond delay="3000"/>
                            </p:stCondLst>
                            <p:childTnLst>
                              <p:par>
                                <p:cTn id="22" presetID="22" presetClass="entr" presetSubtype="8"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wipe(left)">
                                      <p:cBhvr>
                                        <p:cTn id="24" dur="1000"/>
                                        <p:tgtEl>
                                          <p:spTgt spid="38"/>
                                        </p:tgtEl>
                                      </p:cBhvr>
                                    </p:animEffect>
                                  </p:childTnLst>
                                </p:cTn>
                              </p:par>
                            </p:childTnLst>
                          </p:cTn>
                        </p:par>
                        <p:par>
                          <p:cTn id="25" fill="hold" nodeType="afterGroup">
                            <p:stCondLst>
                              <p:cond delay="4000"/>
                            </p:stCondLst>
                            <p:childTnLst>
                              <p:par>
                                <p:cTn id="26" presetID="31" presetClass="entr" presetSubtype="0" fill="hold" nodeType="afterEffect">
                                  <p:stCondLst>
                                    <p:cond delay="0"/>
                                  </p:stCondLst>
                                  <p:childTnLst>
                                    <p:set>
                                      <p:cBhvr>
                                        <p:cTn id="27" dur="1" fill="hold">
                                          <p:stCondLst>
                                            <p:cond delay="0"/>
                                          </p:stCondLst>
                                        </p:cTn>
                                        <p:tgtEl>
                                          <p:spTgt spid="135"/>
                                        </p:tgtEl>
                                        <p:attrNameLst>
                                          <p:attrName>style.visibility</p:attrName>
                                        </p:attrNameLst>
                                      </p:cBhvr>
                                      <p:to>
                                        <p:strVal val="visible"/>
                                      </p:to>
                                    </p:set>
                                    <p:anim calcmode="lin" valueType="num">
                                      <p:cBhvr>
                                        <p:cTn id="28" dur="1000" fill="hold"/>
                                        <p:tgtEl>
                                          <p:spTgt spid="135"/>
                                        </p:tgtEl>
                                        <p:attrNameLst>
                                          <p:attrName>ppt_w</p:attrName>
                                        </p:attrNameLst>
                                      </p:cBhvr>
                                      <p:tavLst>
                                        <p:tav tm="0">
                                          <p:val>
                                            <p:fltVal val="0"/>
                                          </p:val>
                                        </p:tav>
                                        <p:tav tm="100000">
                                          <p:val>
                                            <p:strVal val="#ppt_w"/>
                                          </p:val>
                                        </p:tav>
                                      </p:tavLst>
                                    </p:anim>
                                    <p:anim calcmode="lin" valueType="num">
                                      <p:cBhvr>
                                        <p:cTn id="29" dur="1000" fill="hold"/>
                                        <p:tgtEl>
                                          <p:spTgt spid="135"/>
                                        </p:tgtEl>
                                        <p:attrNameLst>
                                          <p:attrName>ppt_h</p:attrName>
                                        </p:attrNameLst>
                                      </p:cBhvr>
                                      <p:tavLst>
                                        <p:tav tm="0">
                                          <p:val>
                                            <p:fltVal val="0"/>
                                          </p:val>
                                        </p:tav>
                                        <p:tav tm="100000">
                                          <p:val>
                                            <p:strVal val="#ppt_h"/>
                                          </p:val>
                                        </p:tav>
                                      </p:tavLst>
                                    </p:anim>
                                    <p:anim calcmode="lin" valueType="num">
                                      <p:cBhvr>
                                        <p:cTn id="30" dur="1000" fill="hold"/>
                                        <p:tgtEl>
                                          <p:spTgt spid="135"/>
                                        </p:tgtEl>
                                        <p:attrNameLst>
                                          <p:attrName>style.rotation</p:attrName>
                                        </p:attrNameLst>
                                      </p:cBhvr>
                                      <p:tavLst>
                                        <p:tav tm="0">
                                          <p:val>
                                            <p:fltVal val="90"/>
                                          </p:val>
                                        </p:tav>
                                        <p:tav tm="100000">
                                          <p:val>
                                            <p:fltVal val="0"/>
                                          </p:val>
                                        </p:tav>
                                      </p:tavLst>
                                    </p:anim>
                                    <p:animEffect transition="in" filter="fade">
                                      <p:cBhvr>
                                        <p:cTn id="31" dur="1000"/>
                                        <p:tgtEl>
                                          <p:spTgt spid="135"/>
                                        </p:tgtEl>
                                      </p:cBhvr>
                                    </p:animEffect>
                                  </p:childTnLst>
                                </p:cTn>
                              </p:par>
                            </p:childTnLst>
                          </p:cTn>
                        </p:par>
                        <p:par>
                          <p:cTn id="32" fill="hold" nodeType="afterGroup">
                            <p:stCondLst>
                              <p:cond delay="5000"/>
                            </p:stCondLst>
                            <p:childTnLst>
                              <p:par>
                                <p:cTn id="33" presetID="22" presetClass="entr" presetSubtype="8" fill="hold" grpId="0" nodeType="afterEffect">
                                  <p:stCondLst>
                                    <p:cond delay="0"/>
                                  </p:stCondLst>
                                  <p:childTnLst>
                                    <p:set>
                                      <p:cBhvr>
                                        <p:cTn id="34" dur="1" fill="hold">
                                          <p:stCondLst>
                                            <p:cond delay="0"/>
                                          </p:stCondLst>
                                        </p:cTn>
                                        <p:tgtEl>
                                          <p:spTgt spid="138"/>
                                        </p:tgtEl>
                                        <p:attrNameLst>
                                          <p:attrName>style.visibility</p:attrName>
                                        </p:attrNameLst>
                                      </p:cBhvr>
                                      <p:to>
                                        <p:strVal val="visible"/>
                                      </p:to>
                                    </p:set>
                                    <p:animEffect transition="in" filter="wipe(left)">
                                      <p:cBhvr>
                                        <p:cTn id="35" dur="1000"/>
                                        <p:tgtEl>
                                          <p:spTgt spid="138"/>
                                        </p:tgtEl>
                                      </p:cBhvr>
                                    </p:animEffect>
                                  </p:childTnLst>
                                </p:cTn>
                              </p:par>
                            </p:childTnLst>
                          </p:cTn>
                        </p:par>
                        <p:par>
                          <p:cTn id="36" fill="hold" nodeType="afterGroup">
                            <p:stCondLst>
                              <p:cond delay="6000"/>
                            </p:stCondLst>
                            <p:childTnLst>
                              <p:par>
                                <p:cTn id="37" presetID="31" presetClass="entr" presetSubtype="0" fill="hold" nodeType="afterEffect">
                                  <p:stCondLst>
                                    <p:cond delay="0"/>
                                  </p:stCondLst>
                                  <p:childTnLst>
                                    <p:set>
                                      <p:cBhvr>
                                        <p:cTn id="38" dur="1" fill="hold">
                                          <p:stCondLst>
                                            <p:cond delay="0"/>
                                          </p:stCondLst>
                                        </p:cTn>
                                        <p:tgtEl>
                                          <p:spTgt spid="1032"/>
                                        </p:tgtEl>
                                        <p:attrNameLst>
                                          <p:attrName>style.visibility</p:attrName>
                                        </p:attrNameLst>
                                      </p:cBhvr>
                                      <p:to>
                                        <p:strVal val="visible"/>
                                      </p:to>
                                    </p:set>
                                    <p:anim calcmode="lin" valueType="num">
                                      <p:cBhvr>
                                        <p:cTn id="39" dur="1000" fill="hold"/>
                                        <p:tgtEl>
                                          <p:spTgt spid="1032"/>
                                        </p:tgtEl>
                                        <p:attrNameLst>
                                          <p:attrName>ppt_w</p:attrName>
                                        </p:attrNameLst>
                                      </p:cBhvr>
                                      <p:tavLst>
                                        <p:tav tm="0">
                                          <p:val>
                                            <p:fltVal val="0"/>
                                          </p:val>
                                        </p:tav>
                                        <p:tav tm="100000">
                                          <p:val>
                                            <p:strVal val="#ppt_w"/>
                                          </p:val>
                                        </p:tav>
                                      </p:tavLst>
                                    </p:anim>
                                    <p:anim calcmode="lin" valueType="num">
                                      <p:cBhvr>
                                        <p:cTn id="40" dur="1000" fill="hold"/>
                                        <p:tgtEl>
                                          <p:spTgt spid="1032"/>
                                        </p:tgtEl>
                                        <p:attrNameLst>
                                          <p:attrName>ppt_h</p:attrName>
                                        </p:attrNameLst>
                                      </p:cBhvr>
                                      <p:tavLst>
                                        <p:tav tm="0">
                                          <p:val>
                                            <p:fltVal val="0"/>
                                          </p:val>
                                        </p:tav>
                                        <p:tav tm="100000">
                                          <p:val>
                                            <p:strVal val="#ppt_h"/>
                                          </p:val>
                                        </p:tav>
                                      </p:tavLst>
                                    </p:anim>
                                    <p:anim calcmode="lin" valueType="num">
                                      <p:cBhvr>
                                        <p:cTn id="41" dur="1000" fill="hold"/>
                                        <p:tgtEl>
                                          <p:spTgt spid="1032"/>
                                        </p:tgtEl>
                                        <p:attrNameLst>
                                          <p:attrName>style.rotation</p:attrName>
                                        </p:attrNameLst>
                                      </p:cBhvr>
                                      <p:tavLst>
                                        <p:tav tm="0">
                                          <p:val>
                                            <p:fltVal val="90"/>
                                          </p:val>
                                        </p:tav>
                                        <p:tav tm="100000">
                                          <p:val>
                                            <p:fltVal val="0"/>
                                          </p:val>
                                        </p:tav>
                                      </p:tavLst>
                                    </p:anim>
                                    <p:animEffect transition="in" filter="fade">
                                      <p:cBhvr>
                                        <p:cTn id="42" dur="1000"/>
                                        <p:tgtEl>
                                          <p:spTgt spid="1032"/>
                                        </p:tgtEl>
                                      </p:cBhvr>
                                    </p:animEffect>
                                  </p:childTnLst>
                                </p:cTn>
                              </p:par>
                            </p:childTnLst>
                          </p:cTn>
                        </p:par>
                        <p:par>
                          <p:cTn id="43" fill="hold" nodeType="afterGroup">
                            <p:stCondLst>
                              <p:cond delay="7000"/>
                            </p:stCondLst>
                            <p:childTnLst>
                              <p:par>
                                <p:cTn id="44" presetID="31" presetClass="entr" presetSubtype="0" fill="hold" nodeType="afterEffect">
                                  <p:stCondLst>
                                    <p:cond delay="0"/>
                                  </p:stCondLst>
                                  <p:childTnLst>
                                    <p:set>
                                      <p:cBhvr>
                                        <p:cTn id="45" dur="1" fill="hold">
                                          <p:stCondLst>
                                            <p:cond delay="0"/>
                                          </p:stCondLst>
                                        </p:cTn>
                                        <p:tgtEl>
                                          <p:spTgt spid="151"/>
                                        </p:tgtEl>
                                        <p:attrNameLst>
                                          <p:attrName>style.visibility</p:attrName>
                                        </p:attrNameLst>
                                      </p:cBhvr>
                                      <p:to>
                                        <p:strVal val="visible"/>
                                      </p:to>
                                    </p:set>
                                    <p:anim calcmode="lin" valueType="num">
                                      <p:cBhvr>
                                        <p:cTn id="46" dur="1000" fill="hold"/>
                                        <p:tgtEl>
                                          <p:spTgt spid="151"/>
                                        </p:tgtEl>
                                        <p:attrNameLst>
                                          <p:attrName>ppt_w</p:attrName>
                                        </p:attrNameLst>
                                      </p:cBhvr>
                                      <p:tavLst>
                                        <p:tav tm="0">
                                          <p:val>
                                            <p:fltVal val="0"/>
                                          </p:val>
                                        </p:tav>
                                        <p:tav tm="100000">
                                          <p:val>
                                            <p:strVal val="#ppt_w"/>
                                          </p:val>
                                        </p:tav>
                                      </p:tavLst>
                                    </p:anim>
                                    <p:anim calcmode="lin" valueType="num">
                                      <p:cBhvr>
                                        <p:cTn id="47" dur="1000" fill="hold"/>
                                        <p:tgtEl>
                                          <p:spTgt spid="151"/>
                                        </p:tgtEl>
                                        <p:attrNameLst>
                                          <p:attrName>ppt_h</p:attrName>
                                        </p:attrNameLst>
                                      </p:cBhvr>
                                      <p:tavLst>
                                        <p:tav tm="0">
                                          <p:val>
                                            <p:fltVal val="0"/>
                                          </p:val>
                                        </p:tav>
                                        <p:tav tm="100000">
                                          <p:val>
                                            <p:strVal val="#ppt_h"/>
                                          </p:val>
                                        </p:tav>
                                      </p:tavLst>
                                    </p:anim>
                                    <p:anim calcmode="lin" valueType="num">
                                      <p:cBhvr>
                                        <p:cTn id="48" dur="1000" fill="hold"/>
                                        <p:tgtEl>
                                          <p:spTgt spid="151"/>
                                        </p:tgtEl>
                                        <p:attrNameLst>
                                          <p:attrName>style.rotation</p:attrName>
                                        </p:attrNameLst>
                                      </p:cBhvr>
                                      <p:tavLst>
                                        <p:tav tm="0">
                                          <p:val>
                                            <p:fltVal val="90"/>
                                          </p:val>
                                        </p:tav>
                                        <p:tav tm="100000">
                                          <p:val>
                                            <p:fltVal val="0"/>
                                          </p:val>
                                        </p:tav>
                                      </p:tavLst>
                                    </p:anim>
                                    <p:animEffect transition="in" filter="fade">
                                      <p:cBhvr>
                                        <p:cTn id="49" dur="1000"/>
                                        <p:tgtEl>
                                          <p:spTgt spid="151"/>
                                        </p:tgtEl>
                                      </p:cBhvr>
                                    </p:animEffect>
                                  </p:childTnLst>
                                </p:cTn>
                              </p:par>
                            </p:childTnLst>
                          </p:cTn>
                        </p:par>
                        <p:par>
                          <p:cTn id="50" fill="hold" nodeType="afterGroup">
                            <p:stCondLst>
                              <p:cond delay="8000"/>
                            </p:stCondLst>
                            <p:childTnLst>
                              <p:par>
                                <p:cTn id="51" presetID="22" presetClass="entr" presetSubtype="8" fill="hold" grpId="0" nodeType="afterEffect">
                                  <p:stCondLst>
                                    <p:cond delay="0"/>
                                  </p:stCondLst>
                                  <p:childTnLst>
                                    <p:set>
                                      <p:cBhvr>
                                        <p:cTn id="52" dur="1" fill="hold">
                                          <p:stCondLst>
                                            <p:cond delay="0"/>
                                          </p:stCondLst>
                                        </p:cTn>
                                        <p:tgtEl>
                                          <p:spTgt spid="154"/>
                                        </p:tgtEl>
                                        <p:attrNameLst>
                                          <p:attrName>style.visibility</p:attrName>
                                        </p:attrNameLst>
                                      </p:cBhvr>
                                      <p:to>
                                        <p:strVal val="visible"/>
                                      </p:to>
                                    </p:set>
                                    <p:animEffect transition="in" filter="wipe(left)">
                                      <p:cBhvr>
                                        <p:cTn id="53" dur="1000"/>
                                        <p:tgtEl>
                                          <p:spTgt spid="154"/>
                                        </p:tgtEl>
                                      </p:cBhvr>
                                    </p:animEffect>
                                  </p:childTnLst>
                                </p:cTn>
                              </p:par>
                            </p:childTnLst>
                          </p:cTn>
                        </p:par>
                        <p:par>
                          <p:cTn id="54" fill="hold" nodeType="afterGroup">
                            <p:stCondLst>
                              <p:cond delay="9000"/>
                            </p:stCondLst>
                            <p:childTnLst>
                              <p:par>
                                <p:cTn id="55" presetID="31" presetClass="entr" presetSubtype="0" fill="hold" nodeType="afterEffect">
                                  <p:stCondLst>
                                    <p:cond delay="0"/>
                                  </p:stCondLst>
                                  <p:childTnLst>
                                    <p:set>
                                      <p:cBhvr>
                                        <p:cTn id="56" dur="1" fill="hold">
                                          <p:stCondLst>
                                            <p:cond delay="0"/>
                                          </p:stCondLst>
                                        </p:cTn>
                                        <p:tgtEl>
                                          <p:spTgt spid="159"/>
                                        </p:tgtEl>
                                        <p:attrNameLst>
                                          <p:attrName>style.visibility</p:attrName>
                                        </p:attrNameLst>
                                      </p:cBhvr>
                                      <p:to>
                                        <p:strVal val="visible"/>
                                      </p:to>
                                    </p:set>
                                    <p:anim calcmode="lin" valueType="num">
                                      <p:cBhvr>
                                        <p:cTn id="57" dur="1000" fill="hold"/>
                                        <p:tgtEl>
                                          <p:spTgt spid="159"/>
                                        </p:tgtEl>
                                        <p:attrNameLst>
                                          <p:attrName>ppt_w</p:attrName>
                                        </p:attrNameLst>
                                      </p:cBhvr>
                                      <p:tavLst>
                                        <p:tav tm="0">
                                          <p:val>
                                            <p:fltVal val="0"/>
                                          </p:val>
                                        </p:tav>
                                        <p:tav tm="100000">
                                          <p:val>
                                            <p:strVal val="#ppt_w"/>
                                          </p:val>
                                        </p:tav>
                                      </p:tavLst>
                                    </p:anim>
                                    <p:anim calcmode="lin" valueType="num">
                                      <p:cBhvr>
                                        <p:cTn id="58" dur="1000" fill="hold"/>
                                        <p:tgtEl>
                                          <p:spTgt spid="159"/>
                                        </p:tgtEl>
                                        <p:attrNameLst>
                                          <p:attrName>ppt_h</p:attrName>
                                        </p:attrNameLst>
                                      </p:cBhvr>
                                      <p:tavLst>
                                        <p:tav tm="0">
                                          <p:val>
                                            <p:fltVal val="0"/>
                                          </p:val>
                                        </p:tav>
                                        <p:tav tm="100000">
                                          <p:val>
                                            <p:strVal val="#ppt_h"/>
                                          </p:val>
                                        </p:tav>
                                      </p:tavLst>
                                    </p:anim>
                                    <p:anim calcmode="lin" valueType="num">
                                      <p:cBhvr>
                                        <p:cTn id="59" dur="1000" fill="hold"/>
                                        <p:tgtEl>
                                          <p:spTgt spid="159"/>
                                        </p:tgtEl>
                                        <p:attrNameLst>
                                          <p:attrName>style.rotation</p:attrName>
                                        </p:attrNameLst>
                                      </p:cBhvr>
                                      <p:tavLst>
                                        <p:tav tm="0">
                                          <p:val>
                                            <p:fltVal val="90"/>
                                          </p:val>
                                        </p:tav>
                                        <p:tav tm="100000">
                                          <p:val>
                                            <p:fltVal val="0"/>
                                          </p:val>
                                        </p:tav>
                                      </p:tavLst>
                                    </p:anim>
                                    <p:animEffect transition="in" filter="fade">
                                      <p:cBhvr>
                                        <p:cTn id="60" dur="1000"/>
                                        <p:tgtEl>
                                          <p:spTgt spid="159"/>
                                        </p:tgtEl>
                                      </p:cBhvr>
                                    </p:animEffect>
                                  </p:childTnLst>
                                </p:cTn>
                              </p:par>
                            </p:childTnLst>
                          </p:cTn>
                        </p:par>
                        <p:par>
                          <p:cTn id="61" fill="hold" nodeType="afterGroup">
                            <p:stCondLst>
                              <p:cond delay="10000"/>
                            </p:stCondLst>
                            <p:childTnLst>
                              <p:par>
                                <p:cTn id="62" presetID="31" presetClass="entr" presetSubtype="0" fill="hold" nodeType="afterEffect">
                                  <p:stCondLst>
                                    <p:cond delay="0"/>
                                  </p:stCondLst>
                                  <p:childTnLst>
                                    <p:set>
                                      <p:cBhvr>
                                        <p:cTn id="63" dur="1" fill="hold">
                                          <p:stCondLst>
                                            <p:cond delay="0"/>
                                          </p:stCondLst>
                                        </p:cTn>
                                        <p:tgtEl>
                                          <p:spTgt spid="49"/>
                                        </p:tgtEl>
                                        <p:attrNameLst>
                                          <p:attrName>style.visibility</p:attrName>
                                        </p:attrNameLst>
                                      </p:cBhvr>
                                      <p:to>
                                        <p:strVal val="visible"/>
                                      </p:to>
                                    </p:set>
                                    <p:anim calcmode="lin" valueType="num">
                                      <p:cBhvr>
                                        <p:cTn id="64" dur="1000" fill="hold"/>
                                        <p:tgtEl>
                                          <p:spTgt spid="49"/>
                                        </p:tgtEl>
                                        <p:attrNameLst>
                                          <p:attrName>ppt_w</p:attrName>
                                        </p:attrNameLst>
                                      </p:cBhvr>
                                      <p:tavLst>
                                        <p:tav tm="0">
                                          <p:val>
                                            <p:fltVal val="0"/>
                                          </p:val>
                                        </p:tav>
                                        <p:tav tm="100000">
                                          <p:val>
                                            <p:strVal val="#ppt_w"/>
                                          </p:val>
                                        </p:tav>
                                      </p:tavLst>
                                    </p:anim>
                                    <p:anim calcmode="lin" valueType="num">
                                      <p:cBhvr>
                                        <p:cTn id="65" dur="1000" fill="hold"/>
                                        <p:tgtEl>
                                          <p:spTgt spid="49"/>
                                        </p:tgtEl>
                                        <p:attrNameLst>
                                          <p:attrName>ppt_h</p:attrName>
                                        </p:attrNameLst>
                                      </p:cBhvr>
                                      <p:tavLst>
                                        <p:tav tm="0">
                                          <p:val>
                                            <p:fltVal val="0"/>
                                          </p:val>
                                        </p:tav>
                                        <p:tav tm="100000">
                                          <p:val>
                                            <p:strVal val="#ppt_h"/>
                                          </p:val>
                                        </p:tav>
                                      </p:tavLst>
                                    </p:anim>
                                    <p:anim calcmode="lin" valueType="num">
                                      <p:cBhvr>
                                        <p:cTn id="66" dur="1000" fill="hold"/>
                                        <p:tgtEl>
                                          <p:spTgt spid="49"/>
                                        </p:tgtEl>
                                        <p:attrNameLst>
                                          <p:attrName>style.rotation</p:attrName>
                                        </p:attrNameLst>
                                      </p:cBhvr>
                                      <p:tavLst>
                                        <p:tav tm="0">
                                          <p:val>
                                            <p:fltVal val="90"/>
                                          </p:val>
                                        </p:tav>
                                        <p:tav tm="100000">
                                          <p:val>
                                            <p:fltVal val="0"/>
                                          </p:val>
                                        </p:tav>
                                      </p:tavLst>
                                    </p:anim>
                                    <p:animEffect transition="in" filter="fade">
                                      <p:cBhvr>
                                        <p:cTn id="67" dur="1000"/>
                                        <p:tgtEl>
                                          <p:spTgt spid="49"/>
                                        </p:tgtEl>
                                      </p:cBhvr>
                                    </p:animEffect>
                                  </p:childTnLst>
                                </p:cTn>
                              </p:par>
                            </p:childTnLst>
                          </p:cTn>
                        </p:par>
                        <p:par>
                          <p:cTn id="68" fill="hold" nodeType="afterGroup">
                            <p:stCondLst>
                              <p:cond delay="11000"/>
                            </p:stCondLst>
                            <p:childTnLst>
                              <p:par>
                                <p:cTn id="69" presetID="22" presetClass="entr" presetSubtype="8" fill="hold" grpId="0"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left)">
                                      <p:cBhvr>
                                        <p:cTn id="71"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38" grpId="0"/>
      <p:bldP spid="154" grpId="0"/>
      <p:bldP spid="170" grpId="0"/>
      <p:bldP spid="4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Rectangle 4"/>
          <p:cNvSpPr>
            <a:spLocks noChangeArrowheads="1"/>
          </p:cNvSpPr>
          <p:nvPr>
            <p:custDataLst>
              <p:tags r:id="rId4"/>
            </p:custDataLst>
          </p:nvPr>
        </p:nvSpPr>
        <p:spPr bwMode="auto">
          <a:xfrm>
            <a:off x="1350645" y="917575"/>
            <a:ext cx="10064115" cy="119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l" defTabSz="914400" rtl="0" eaLnBrk="1" fontAlgn="auto" latinLnBrk="0" hangingPunct="1">
              <a:lnSpc>
                <a:spcPct val="100000"/>
              </a:lnSpc>
              <a:spcBef>
                <a:spcPct val="50000"/>
              </a:spcBef>
              <a:spcAft>
                <a:spcPct val="0"/>
              </a:spcAft>
              <a:buClrTx/>
              <a:buSzTx/>
              <a:buFontTx/>
              <a:buNone/>
              <a:defRPr/>
            </a:pPr>
            <a:r>
              <a:rPr kumimoji="0" lang="en-US" altLang="zh-CN" sz="36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rPr>
              <a:t>       </a:t>
            </a:r>
            <a:r>
              <a:rPr kumimoji="0" lang="zh-CN" altLang="en-US" sz="36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rPr>
              <a:t>展开画面想象，诗人望春，看见了什么景象？这景象有什么特点？ </a:t>
            </a:r>
            <a:endParaRPr kumimoji="0" lang="zh-CN" altLang="en-US" sz="36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endParaRPr>
          </a:p>
        </p:txBody>
      </p:sp>
      <p:sp>
        <p:nvSpPr>
          <p:cNvPr id="3" name="Text Box 5"/>
          <p:cNvSpPr txBox="1">
            <a:spLocks noChangeArrowheads="1"/>
          </p:cNvSpPr>
          <p:nvPr>
            <p:custDataLst>
              <p:tags r:id="rId5"/>
            </p:custDataLst>
          </p:nvPr>
        </p:nvSpPr>
        <p:spPr bwMode="auto">
          <a:xfrm>
            <a:off x="4458079" y="2645241"/>
            <a:ext cx="6156371" cy="2896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rtl="0" eaLnBrk="1" fontAlgn="auto" latinLnBrk="0" hangingPunct="1">
              <a:lnSpc>
                <a:spcPct val="114000"/>
              </a:lnSpc>
              <a:spcBef>
                <a:spcPct val="50000"/>
              </a:spcBef>
              <a:spcAft>
                <a:spcPct val="0"/>
              </a:spcAft>
              <a:buClrTx/>
              <a:buSzTx/>
              <a:buFontTx/>
              <a:buNone/>
              <a:defRPr/>
            </a:pPr>
            <a:r>
              <a:rPr kumimoji="0" lang="en-US" altLang="zh-CN"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      “破”描绘了国都被占，城池破败，残墙断壁的景象；“深”描绘出了草木繁密而又荒芜，人民离散无人整治荒凉的景象，表现了诗人痛苦的心情。     </a:t>
            </a:r>
            <a:endParaRPr kumimoji="0" lang="en-US" altLang="zh-CN"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pic>
        <p:nvPicPr>
          <p:cNvPr id="5" name="图片 4" descr="图片111"/>
          <p:cNvPicPr>
            <a:picLocks noChangeAspect="1"/>
          </p:cNvPicPr>
          <p:nvPr>
            <p:custDataLst>
              <p:tags r:id="rId7"/>
            </p:custDataLst>
          </p:nvPr>
        </p:nvPicPr>
        <p:blipFill>
          <a:blip r:embed="rId6"/>
          <a:stretch>
            <a:fillRect/>
          </a:stretch>
        </p:blipFill>
        <p:spPr>
          <a:xfrm>
            <a:off x="991235" y="2234565"/>
            <a:ext cx="2894965" cy="4224020"/>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0" fill="hold"/>
                                        <p:tgtEl>
                                          <p:spTgt spid="3"/>
                                        </p:tgtEl>
                                        <p:attrNameLst>
                                          <p:attrName>ppt_x</p:attrName>
                                        </p:attrNameLst>
                                      </p:cBhvr>
                                      <p:tavLst>
                                        <p:tav tm="0">
                                          <p:val>
                                            <p:strVal val="#ppt_x"/>
                                          </p:val>
                                        </p:tav>
                                        <p:tav tm="100000">
                                          <p:val>
                                            <p:strVal val="#ppt_x"/>
                                          </p:val>
                                        </p:tav>
                                      </p:tavLst>
                                    </p:anim>
                                    <p:anim calcmode="lin" valueType="num">
                                      <p:cBhvr additive="base">
                                        <p:cTn id="14"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Rectangle 4"/>
          <p:cNvSpPr>
            <a:spLocks noChangeArrowheads="1"/>
          </p:cNvSpPr>
          <p:nvPr>
            <p:custDataLst>
              <p:tags r:id="rId4"/>
            </p:custDataLst>
          </p:nvPr>
        </p:nvSpPr>
        <p:spPr bwMode="auto">
          <a:xfrm>
            <a:off x="1350645" y="640398"/>
            <a:ext cx="10064115" cy="1753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l" defTabSz="914400" rtl="0" eaLnBrk="1" fontAlgn="auto" latinLnBrk="0" hangingPunct="1">
              <a:lnSpc>
                <a:spcPct val="100000"/>
              </a:lnSpc>
              <a:spcBef>
                <a:spcPct val="50000"/>
              </a:spcBef>
              <a:spcAft>
                <a:spcPct val="0"/>
              </a:spcAft>
              <a:buClrTx/>
              <a:buSzTx/>
              <a:buFontTx/>
              <a:buNone/>
              <a:defRPr/>
            </a:pPr>
            <a:r>
              <a:rPr kumimoji="0" lang="en-US" altLang="zh-CN" sz="36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rPr>
              <a:t>       </a:t>
            </a:r>
            <a:r>
              <a:rPr kumimoji="0" lang="zh-CN" altLang="en-US" sz="36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rPr>
              <a:t>花与鸟是春天中美好的景物，然而诗人见花而“溅泪”、听鸟而“惊心”，情与景不是不一致了吗？该怎样理解呢？</a:t>
            </a:r>
            <a:endParaRPr kumimoji="0" lang="zh-CN" altLang="en-US" sz="36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endParaRPr>
          </a:p>
        </p:txBody>
      </p:sp>
      <p:sp>
        <p:nvSpPr>
          <p:cNvPr id="3" name="Text Box 5"/>
          <p:cNvSpPr txBox="1">
            <a:spLocks noChangeArrowheads="1"/>
          </p:cNvSpPr>
          <p:nvPr>
            <p:custDataLst>
              <p:tags r:id="rId5"/>
            </p:custDataLst>
          </p:nvPr>
        </p:nvSpPr>
        <p:spPr bwMode="auto">
          <a:xfrm>
            <a:off x="4999990" y="2278380"/>
            <a:ext cx="6791325" cy="4579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R="0" indent="0" algn="just" defTabSz="914400" fontAlgn="auto">
              <a:lnSpc>
                <a:spcPct val="114000"/>
              </a:lnSpc>
              <a:spcBef>
                <a:spcPct val="50000"/>
              </a:spcBef>
              <a:spcAft>
                <a:spcPct val="0"/>
              </a:spcAft>
              <a:buClrTx/>
              <a:buSzTx/>
              <a:buFontTx/>
              <a:buNone/>
              <a:defRPr/>
            </a:pPr>
            <a:r>
              <a:rPr kumimoji="0" lang="en-US" altLang="zh-CN" sz="3200" b="0" i="0" kern="1200" cap="none" spc="0" normalizeH="0" baseline="0" noProof="0">
                <a:solidFill>
                  <a:srgbClr val="3D3F41">
                    <a:lumMod val="95000"/>
                    <a:lumOff val="5000"/>
                  </a:srgbClr>
                </a:solidFill>
                <a:latin typeface="微软雅黑" panose="020b0503020204020204" pitchFamily="34" charset="-122"/>
                <a:ea typeface="微软雅黑" panose="020b0503020204020204" pitchFamily="34" charset="-122"/>
                <a:cs typeface="+mn-cs"/>
              </a:rPr>
              <a:t>       花无情而有泪，鸟无恨而惊心，花鸟是因人而具有了怨恨之情。“感时”“恨别”都浓聚着杜甫因时伤怀，苦闷沉痛的忧愁。运用了拟人、对偶的修辞手法，花感时而落泪，鸟悲恨人世间离别而惊心，这是诗人移情于物的结果，表达了诗人感时伤世的感情  </a:t>
            </a:r>
            <a:r>
              <a:rPr kumimoji="0" lang="zh-CN" altLang="en-US" sz="3200" b="0" i="0" kern="1200" cap="none" spc="0" normalizeH="0" baseline="0" noProof="0">
                <a:solidFill>
                  <a:srgbClr val="3D3F41">
                    <a:lumMod val="95000"/>
                    <a:lumOff val="5000"/>
                  </a:srgbClr>
                </a:solidFill>
                <a:latin typeface="微软雅黑" panose="020b0503020204020204" pitchFamily="34" charset="-122"/>
                <a:ea typeface="微软雅黑" panose="020b0503020204020204" pitchFamily="34" charset="-122"/>
                <a:cs typeface="+mn-cs"/>
              </a:rPr>
              <a:t>。</a:t>
            </a:r>
            <a:r>
              <a:rPr kumimoji="0" lang="en-US" altLang="zh-CN" sz="3200" b="0" i="0" kern="1200" cap="none" spc="0" normalizeH="0" baseline="0" noProof="0">
                <a:solidFill>
                  <a:srgbClr val="3D3F41">
                    <a:lumMod val="95000"/>
                    <a:lumOff val="5000"/>
                  </a:srgbClr>
                </a:solidFill>
                <a:latin typeface="微软雅黑" panose="020b0503020204020204" pitchFamily="34" charset="-122"/>
                <a:ea typeface="微软雅黑" panose="020b0503020204020204" pitchFamily="34" charset="-122"/>
                <a:cs typeface="+mn-cs"/>
              </a:rPr>
              <a:t>  </a:t>
            </a:r>
            <a:endParaRPr kumimoji="0" lang="en-US" altLang="zh-CN" sz="3200" b="0" i="0" kern="1200" cap="none" spc="0" normalizeH="0" baseline="0" noProof="0">
              <a:solidFill>
                <a:srgbClr val="3D3F41">
                  <a:lumMod val="95000"/>
                  <a:lumOff val="5000"/>
                </a:srgbClr>
              </a:solidFill>
              <a:latin typeface="微软雅黑" panose="020b0503020204020204" pitchFamily="34" charset="-122"/>
              <a:ea typeface="微软雅黑" panose="020b0503020204020204" pitchFamily="34" charset="-122"/>
              <a:cs typeface="+mn-cs"/>
            </a:endParaRPr>
          </a:p>
        </p:txBody>
      </p:sp>
      <p:sp>
        <p:nvSpPr>
          <p:cNvPr id="6" name="矩形 5"/>
          <p:cNvSpPr/>
          <p:nvPr>
            <p:custDataLst>
              <p:tags r:id="rId6"/>
            </p:custDataLst>
          </p:nvPr>
        </p:nvSpPr>
        <p:spPr>
          <a:xfrm>
            <a:off x="203200" y="1140460"/>
            <a:ext cx="1428750" cy="4523105"/>
          </a:xfrm>
          <a:prstGeom prst="rect">
            <a:avLst/>
          </a:prstGeom>
          <a:noFill/>
          <a:ln>
            <a:noFill/>
          </a:ln>
        </p:spPr>
        <p:txBody>
          <a:bodyPr wrap="square" rtlCol="0" anchor="t">
            <a:spAutoFit/>
          </a:bodyPr>
          <a:lstStyle/>
          <a:p>
            <a:pPr algn="ctr"/>
            <a:r>
              <a:rPr lang="zh-CN" altLang="en-US" sz="7200" b="1">
                <a:solidFill>
                  <a:schemeClr val="tx1"/>
                </a:solidFill>
                <a:effectLst>
                  <a:outerShdw blurRad="38100" dist="19050" dir="2700000" algn="tl" rotWithShape="0">
                    <a:schemeClr val="dk1">
                      <a:alpha val="40000"/>
                    </a:schemeClr>
                  </a:outerShdw>
                </a:effectLst>
              </a:rPr>
              <a:t>诗人所感</a:t>
            </a:r>
            <a:endParaRPr lang="zh-CN" altLang="en-US" sz="7200" b="1">
              <a:solidFill>
                <a:schemeClr val="tx1"/>
              </a:solidFill>
              <a:effectLst>
                <a:outerShdw blurRad="38100" dist="19050" dir="2700000" algn="tl" rotWithShape="0">
                  <a:schemeClr val="dk1">
                    <a:alpha val="40000"/>
                  </a:schemeClr>
                </a:outerShdw>
              </a:effectLst>
            </a:endParaRPr>
          </a:p>
        </p:txBody>
      </p:sp>
      <p:pic>
        <p:nvPicPr>
          <p:cNvPr id="11" name="图片 10"/>
          <p:cNvPicPr>
            <a:picLocks noChangeAspect="1"/>
          </p:cNvPicPr>
          <p:nvPr>
            <p:custDataLst>
              <p:tags r:id="rId8"/>
            </p:custDataLst>
          </p:nvPr>
        </p:nvPicPr>
        <p:blipFill>
          <a:blip r:embed="rId7"/>
          <a:srcRect l="21428" r="38374"/>
          <a:stretch>
            <a:fillRect/>
          </a:stretch>
        </p:blipFill>
        <p:spPr>
          <a:xfrm>
            <a:off x="1631950" y="2393950"/>
            <a:ext cx="2787650" cy="446341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diamond(in)">
                                      <p:cBhvr>
                                        <p:cTn id="19"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Rectangle 4"/>
          <p:cNvSpPr>
            <a:spLocks noChangeArrowheads="1"/>
          </p:cNvSpPr>
          <p:nvPr>
            <p:custDataLst>
              <p:tags r:id="rId4"/>
            </p:custDataLst>
          </p:nvPr>
        </p:nvSpPr>
        <p:spPr bwMode="auto">
          <a:xfrm>
            <a:off x="1350645" y="917575"/>
            <a:ext cx="10064115" cy="119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l" defTabSz="914400" rtl="0" eaLnBrk="1" fontAlgn="auto" latinLnBrk="0" hangingPunct="1">
              <a:lnSpc>
                <a:spcPct val="100000"/>
              </a:lnSpc>
              <a:spcBef>
                <a:spcPct val="50000"/>
              </a:spcBef>
              <a:spcAft>
                <a:spcPct val="0"/>
              </a:spcAft>
              <a:buClrTx/>
              <a:buSzTx/>
              <a:buFontTx/>
              <a:buNone/>
              <a:defRPr/>
            </a:pPr>
            <a:r>
              <a:rPr kumimoji="0" lang="en-US" altLang="zh-CN" sz="36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rPr>
              <a:t>       </a:t>
            </a:r>
            <a:r>
              <a:rPr kumimoji="0" lang="zh-CN" altLang="en-US" sz="36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rPr>
              <a:t>是什么原因使春天变得如此的荒凉？这个原因给春天带来影响，还给诗人的家庭带来什么？</a:t>
            </a:r>
            <a:endParaRPr kumimoji="0" lang="zh-CN" altLang="en-US" sz="36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endParaRPr>
          </a:p>
        </p:txBody>
      </p:sp>
      <p:sp>
        <p:nvSpPr>
          <p:cNvPr id="3" name="Text Box 5"/>
          <p:cNvSpPr txBox="1">
            <a:spLocks noChangeArrowheads="1"/>
          </p:cNvSpPr>
          <p:nvPr>
            <p:custDataLst>
              <p:tags r:id="rId5"/>
            </p:custDataLst>
          </p:nvPr>
        </p:nvSpPr>
        <p:spPr bwMode="auto">
          <a:xfrm>
            <a:off x="4623435" y="2479675"/>
            <a:ext cx="6791325" cy="4018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rtl="0" eaLnBrk="1" fontAlgn="auto" latinLnBrk="0" hangingPunct="1">
              <a:lnSpc>
                <a:spcPct val="114000"/>
              </a:lnSpc>
              <a:spcBef>
                <a:spcPct val="50000"/>
              </a:spcBef>
              <a:spcAft>
                <a:spcPct val="0"/>
              </a:spcAft>
              <a:buClrTx/>
              <a:buSzTx/>
              <a:buFontTx/>
              <a:buNone/>
              <a:defRPr/>
            </a:pPr>
            <a:r>
              <a:rPr kumimoji="0" lang="en-US" altLang="zh-CN"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       是战争。运用了对偶、夸张的修辞手法，写出了作者在战火不断的情况下因消息隔绝久盼音讯不至时的迫切心情，从而写出战火不断时家信的珍贵，表现了诗人对家人的思念之情。“抵万金”形容家书的珍贵，表达了作者对妻子儿女强烈的思念。</a:t>
            </a:r>
            <a:endParaRPr kumimoji="0" lang="en-US" altLang="zh-CN"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custDataLst>
              <p:tags r:id="rId6"/>
            </p:custDataLst>
          </p:nvPr>
        </p:nvSpPr>
        <p:spPr>
          <a:xfrm>
            <a:off x="3505200" y="0"/>
            <a:ext cx="3855720" cy="1198880"/>
          </a:xfrm>
          <a:prstGeom prst="rect">
            <a:avLst/>
          </a:prstGeom>
          <a:noFill/>
          <a:ln>
            <a:noFill/>
          </a:ln>
        </p:spPr>
        <p:txBody>
          <a:bodyPr wrap="none" rtlCol="0" anchor="t">
            <a:spAutoFit/>
            <a:scene3d>
              <a:camera prst="orthographicFront"/>
              <a:lightRig rig="threePt" dir="t"/>
            </a:scene3d>
          </a:bodyPr>
          <a:lstStyle/>
          <a:p>
            <a:pPr algn="ctr"/>
            <a:r>
              <a:rPr lang="zh-CN" altLang="en-US" sz="7200" b="1">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rPr>
              <a:t>诗人所思</a:t>
            </a:r>
            <a:endParaRPr lang="zh-CN" altLang="en-US" sz="7200" b="1">
              <a:pattFill prst="dkUpDiag">
                <a:fgClr>
                  <a:schemeClr val="bg1">
                    <a:lumMod val="50000"/>
                  </a:schemeClr>
                </a:fgClr>
                <a:bgClr>
                  <a:schemeClr val="tx1">
                    <a:lumMod val="75000"/>
                    <a:lumOff val="25000"/>
                  </a:schemeClr>
                </a:bgClr>
              </a:pattFill>
              <a:effectLst>
                <a:outerShdw blurRad="38100" dist="19050" dir="2700000" algn="tl" rotWithShape="0">
                  <a:schemeClr val="dk1">
                    <a:lumMod val="50000"/>
                    <a:alpha val="40000"/>
                  </a:schemeClr>
                </a:outerShdw>
              </a:effectLst>
            </a:endParaRPr>
          </a:p>
        </p:txBody>
      </p:sp>
      <p:pic>
        <p:nvPicPr>
          <p:cNvPr id="8" name="图片 7" descr="图片19"/>
          <p:cNvPicPr>
            <a:picLocks noChangeAspect="1"/>
          </p:cNvPicPr>
          <p:nvPr>
            <p:custDataLst>
              <p:tags r:id="rId8"/>
            </p:custDataLst>
          </p:nvPr>
        </p:nvPicPr>
        <p:blipFill>
          <a:blip r:embed="rId7"/>
          <a:stretch>
            <a:fillRect/>
          </a:stretch>
        </p:blipFill>
        <p:spPr>
          <a:xfrm>
            <a:off x="-635" y="2115820"/>
            <a:ext cx="4361815" cy="438340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3"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Rectangle 4"/>
          <p:cNvSpPr>
            <a:spLocks noChangeArrowheads="1"/>
          </p:cNvSpPr>
          <p:nvPr>
            <p:custDataLst>
              <p:tags r:id="rId4"/>
            </p:custDataLst>
          </p:nvPr>
        </p:nvSpPr>
        <p:spPr bwMode="auto">
          <a:xfrm>
            <a:off x="1350645" y="917575"/>
            <a:ext cx="10064115" cy="119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0" marR="0" lvl="0" indent="0" algn="l" defTabSz="914400" rtl="0" eaLnBrk="1" fontAlgn="auto" latinLnBrk="0" hangingPunct="1">
              <a:lnSpc>
                <a:spcPct val="100000"/>
              </a:lnSpc>
              <a:spcBef>
                <a:spcPct val="50000"/>
              </a:spcBef>
              <a:spcAft>
                <a:spcPct val="0"/>
              </a:spcAft>
              <a:buClrTx/>
              <a:buSzTx/>
              <a:buFontTx/>
              <a:buNone/>
              <a:defRPr/>
            </a:pPr>
            <a:r>
              <a:rPr kumimoji="0" lang="en-US" altLang="zh-CN" sz="36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rPr>
              <a:t>       </a:t>
            </a:r>
            <a:r>
              <a:rPr kumimoji="0" lang="zh-CN" altLang="en-US" sz="36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rPr>
              <a:t>提问：面对这样的景象和遭遇，诗中有哪些词语点名了作者的感受？</a:t>
            </a:r>
            <a:endParaRPr kumimoji="0" lang="zh-CN" altLang="en-US" sz="36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endParaRPr>
          </a:p>
        </p:txBody>
      </p:sp>
      <p:sp>
        <p:nvSpPr>
          <p:cNvPr id="3" name="Text Box 5"/>
          <p:cNvSpPr txBox="1">
            <a:spLocks noChangeArrowheads="1"/>
          </p:cNvSpPr>
          <p:nvPr>
            <p:custDataLst>
              <p:tags r:id="rId5"/>
            </p:custDataLst>
          </p:nvPr>
        </p:nvSpPr>
        <p:spPr bwMode="auto">
          <a:xfrm>
            <a:off x="4521579" y="2581741"/>
            <a:ext cx="6156371" cy="4018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rtl="0" eaLnBrk="1" fontAlgn="auto" latinLnBrk="0" hangingPunct="1">
              <a:lnSpc>
                <a:spcPct val="114000"/>
              </a:lnSpc>
              <a:spcBef>
                <a:spcPct val="50000"/>
              </a:spcBef>
              <a:spcAft>
                <a:spcPct val="0"/>
              </a:spcAft>
              <a:buClrTx/>
              <a:buSzTx/>
              <a:buFontTx/>
              <a:buNone/>
              <a:defRPr/>
            </a:pPr>
            <a:r>
              <a:rPr kumimoji="0" lang="en-US" altLang="zh-CN"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        诗歌最后两句表现了诗人忧国、伤时、思家的思想感情。“白发”为愁所致，“搔”为想要解愁的动作，“更短”可见愁的程度。这样，在国破家亡，离乱伤痛之外，又叹息衰老，则更增一层悲哀。 </a:t>
            </a:r>
            <a:endParaRPr kumimoji="0" lang="en-US" altLang="zh-CN"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sp>
        <p:nvSpPr>
          <p:cNvPr id="5" name="矩形 4"/>
          <p:cNvSpPr/>
          <p:nvPr>
            <p:custDataLst>
              <p:tags r:id="rId6"/>
            </p:custDataLst>
          </p:nvPr>
        </p:nvSpPr>
        <p:spPr>
          <a:xfrm>
            <a:off x="6101715" y="1672590"/>
            <a:ext cx="3855720" cy="1198880"/>
          </a:xfrm>
          <a:prstGeom prst="rect">
            <a:avLst/>
          </a:prstGeom>
          <a:noFill/>
          <a:ln>
            <a:noFill/>
          </a:ln>
        </p:spPr>
        <p:txBody>
          <a:bodyPr wrap="none" rtlCol="0" anchor="t">
            <a:spAutoFit/>
          </a:bodyPr>
          <a:lstStyle/>
          <a:p>
            <a:pPr algn="ctr"/>
            <a:r>
              <a:rPr lang="zh-CN" altLang="en-US"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诗人所忧</a:t>
            </a:r>
            <a:endParaRPr lang="zh-CN" altLang="en-US" sz="7200" b="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pic>
        <p:nvPicPr>
          <p:cNvPr id="6" name="图片 5" descr="图片17"/>
          <p:cNvPicPr>
            <a:picLocks noChangeAspect="1"/>
          </p:cNvPicPr>
          <p:nvPr>
            <p:custDataLst>
              <p:tags r:id="rId8"/>
            </p:custDataLst>
          </p:nvPr>
        </p:nvPicPr>
        <p:blipFill>
          <a:blip r:embed="rId7"/>
          <a:stretch>
            <a:fillRect/>
          </a:stretch>
        </p:blipFill>
        <p:spPr>
          <a:xfrm>
            <a:off x="-134620" y="2117090"/>
            <a:ext cx="4656455" cy="4740910"/>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7" presetClass="entr" presetSubtype="4"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矩形 1"/>
          <p:cNvSpPr/>
          <p:nvPr>
            <p:custDataLst>
              <p:tags r:id="rId4"/>
            </p:custDataLst>
          </p:nvPr>
        </p:nvSpPr>
        <p:spPr>
          <a:xfrm>
            <a:off x="288970" y="2219566"/>
            <a:ext cx="9662160" cy="3127321"/>
          </a:xfrm>
          <a:prstGeom prst="rect">
            <a:avLst/>
          </a:prstGeom>
        </p:spPr>
        <p:txBody>
          <a:bodyPr vert="eaVert"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3D3F41"/>
                </a:solidFill>
                <a:effectLst/>
                <a:uLnTx/>
                <a:uFillTx/>
                <a:latin typeface="楷体" panose="02010609060101010101" pitchFamily="49" charset="-122"/>
                <a:ea typeface="楷体" panose="02010609060101010101" pitchFamily="49" charset="-122"/>
                <a:cs typeface="+mn-cs"/>
              </a:rPr>
              <a:t>在当时首都长安已被抢掠一空，满目荒凉，而家人久别，存亡未卜。第二年（757年）暮春，春回大地，鸟语花香，草木茂盛，生机勃勃，但这只能增加诗人的痛苦和伤感。诗人触景生情，感慨万千，写下了这首情景交融，深沉</a:t>
            </a:r>
            <a:endParaRPr kumimoji="0" lang="zh-CN" altLang="en-US" sz="2800" b="0" i="0" u="none" strike="noStrike" kern="1200" cap="none" spc="0" normalizeH="0" baseline="0" noProof="0">
              <a:ln>
                <a:noFill/>
              </a:ln>
              <a:solidFill>
                <a:srgbClr val="3D3F4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3D3F41"/>
                </a:solidFill>
                <a:effectLst/>
                <a:uLnTx/>
                <a:uFillTx/>
                <a:latin typeface="楷体" panose="02010609060101010101" pitchFamily="49" charset="-122"/>
                <a:ea typeface="楷体" panose="02010609060101010101" pitchFamily="49" charset="-122"/>
                <a:cs typeface="+mn-cs"/>
              </a:rPr>
              <a:t>而含蓄的五言律诗。</a:t>
            </a:r>
            <a:endParaRPr kumimoji="0" lang="zh-CN" altLang="en-US" sz="2800" b="0" i="0" u="none" strike="noStrike" kern="1200" cap="none" spc="0" normalizeH="0" baseline="0" noProof="0">
              <a:ln>
                <a:noFill/>
              </a:ln>
              <a:solidFill>
                <a:srgbClr val="3D3F4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800" b="0" i="0" u="none" strike="noStrike" kern="1200" cap="none" spc="0" normalizeH="0" baseline="0" noProof="0">
              <a:ln>
                <a:noFill/>
              </a:ln>
              <a:solidFill>
                <a:srgbClr val="3D3F41"/>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0" i="0" u="none" strike="noStrike" kern="1200" cap="none" spc="0" normalizeH="0" baseline="0" noProof="0">
                <a:ln>
                  <a:noFill/>
                </a:ln>
                <a:solidFill>
                  <a:srgbClr val="3D3F41"/>
                </a:solidFill>
                <a:effectLst/>
                <a:uLnTx/>
                <a:uFillTx/>
                <a:latin typeface="楷体" panose="02010609060101010101" pitchFamily="49" charset="-122"/>
                <a:ea typeface="楷体" panose="02010609060101010101" pitchFamily="49" charset="-122"/>
                <a:cs typeface="+mn-cs"/>
              </a:rPr>
              <a:t>诗人通过描写安史之乱中长安城的惨败荒凉景象，抒发了诗人忧国忧民，思念家人的情感，反映了诗人渴望安宁，向往幸福的愿望</a:t>
            </a:r>
            <a:r>
              <a:rPr kumimoji="0" lang="zh-CN" altLang="en-US" sz="1865" b="0" i="0" u="none" strike="noStrike" kern="1200" cap="none" spc="0" normalizeH="0" baseline="0" noProof="0">
                <a:ln>
                  <a:noFill/>
                </a:ln>
                <a:solidFill>
                  <a:srgbClr val="3D3F41"/>
                </a:solidFill>
                <a:effectLst/>
                <a:uLnTx/>
                <a:uFillTx/>
                <a:latin typeface="楷体" panose="02010609060101010101" pitchFamily="49" charset="-122"/>
                <a:ea typeface="楷体" panose="02010609060101010101" pitchFamily="49" charset="-122"/>
                <a:cs typeface="+mn-cs"/>
              </a:rPr>
              <a:t>。</a:t>
            </a:r>
            <a:endParaRPr kumimoji="0" lang="zh-CN" altLang="en-US" sz="1865" b="0" i="0" u="none" strike="noStrike" kern="1200" cap="none" spc="0" normalizeH="0" baseline="0" noProof="0">
              <a:ln>
                <a:noFill/>
              </a:ln>
              <a:solidFill>
                <a:srgbClr val="3D3F41"/>
              </a:solidFill>
              <a:effectLst/>
              <a:uLnTx/>
              <a:uFillTx/>
              <a:latin typeface="楷体" panose="02010609060101010101" pitchFamily="49" charset="-122"/>
              <a:ea typeface="楷体" panose="02010609060101010101" pitchFamily="49" charset="-122"/>
              <a:cs typeface="+mn-cs"/>
            </a:endParaRPr>
          </a:p>
        </p:txBody>
      </p:sp>
      <p:sp>
        <p:nvSpPr>
          <p:cNvPr id="3" name="矩形 2"/>
          <p:cNvSpPr/>
          <p:nvPr>
            <p:custDataLst>
              <p:tags r:id="rId5"/>
            </p:custDataLst>
          </p:nvPr>
        </p:nvSpPr>
        <p:spPr>
          <a:xfrm>
            <a:off x="10322560" y="1266825"/>
            <a:ext cx="1106170" cy="4323715"/>
          </a:xfrm>
          <a:prstGeom prst="rect">
            <a:avLst/>
          </a:prstGeom>
        </p:spPr>
        <p:txBody>
          <a:bodyPr vert="eaVert"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6000" b="0" i="0" u="none" strike="noStrike" kern="1200" cap="none" spc="-200" normalizeH="0" baseline="0" noProof="0">
                <a:ln>
                  <a:noFill/>
                </a:ln>
                <a:solidFill>
                  <a:srgbClr val="3D3F41"/>
                </a:solidFill>
                <a:effectLst/>
                <a:uLnTx/>
                <a:uFillTx/>
                <a:latin typeface="楷体" panose="02010609060101010101" pitchFamily="49" charset="-122"/>
                <a:ea typeface="楷体" panose="02010609060101010101" pitchFamily="49" charset="-122"/>
                <a:cs typeface="+mn-cs"/>
              </a:rPr>
              <a:t>【</a:t>
            </a:r>
            <a:r>
              <a:rPr kumimoji="0" lang="zh-CN" altLang="en-US" sz="6000" b="0" i="0" u="none" strike="noStrike" kern="1200" cap="none" spc="-200" normalizeH="0" baseline="0" noProof="0">
                <a:ln>
                  <a:noFill/>
                </a:ln>
                <a:solidFill>
                  <a:srgbClr val="3D3F41"/>
                </a:solidFill>
                <a:effectLst/>
                <a:uLnTx/>
                <a:uFillTx/>
                <a:latin typeface="楷体" panose="02010609060101010101" pitchFamily="49" charset="-122"/>
                <a:ea typeface="楷体" panose="02010609060101010101" pitchFamily="49" charset="-122"/>
                <a:cs typeface="+mn-cs"/>
              </a:rPr>
              <a:t>感悟诗情</a:t>
            </a:r>
            <a:r>
              <a:rPr kumimoji="0" lang="en-US" altLang="zh-CN" sz="6000" b="0" i="0" u="none" strike="noStrike" kern="1200" cap="none" spc="-200" normalizeH="0" baseline="0" noProof="0">
                <a:ln>
                  <a:noFill/>
                </a:ln>
                <a:solidFill>
                  <a:srgbClr val="3D3F41"/>
                </a:solidFill>
                <a:effectLst/>
                <a:uLnTx/>
                <a:uFillTx/>
                <a:latin typeface="楷体" panose="02010609060101010101" pitchFamily="49" charset="-122"/>
                <a:ea typeface="楷体" panose="02010609060101010101" pitchFamily="49" charset="-122"/>
                <a:cs typeface="+mn-cs"/>
              </a:rPr>
              <a:t>】</a:t>
            </a:r>
            <a:endParaRPr kumimoji="0" lang="zh-CN" altLang="en-US" sz="6000" b="0" i="0" u="none" strike="noStrike" kern="1200" cap="none" spc="-200" normalizeH="0" baseline="0" noProof="0">
              <a:ln>
                <a:noFill/>
              </a:ln>
              <a:solidFill>
                <a:srgbClr val="3D3F4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par>
                          <p:cTn id="11" fill="hold" nodeType="afterGroup">
                            <p:stCondLst>
                              <p:cond delay="1000"/>
                            </p:stCondLst>
                            <p:childTnLst>
                              <p:par>
                                <p:cTn id="12" presetID="22" presetClass="entr" presetSubtype="2"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right)">
                                      <p:cBhvr>
                                        <p:cTn id="14" dur="7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8" name="Picture 2" descr="C:\Users\Thinkpad\Desktop\PNG\1_0004_图层-10.png"/>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3636" r="5288" b="6991"/>
          <a:stretch>
            <a:fillRect/>
          </a:stretch>
        </p:blipFill>
        <p:spPr bwMode="auto">
          <a:xfrm>
            <a:off x="4321810" y="1381760"/>
            <a:ext cx="6301740" cy="1014095"/>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581935" y="3847706"/>
            <a:ext cx="1775115" cy="1775115"/>
          </a:xfrm>
          <a:prstGeom prst="rect">
            <a:avLst/>
          </a:prstGeom>
        </p:spPr>
      </p:pic>
      <p:sp>
        <p:nvSpPr>
          <p:cNvPr id="5" name="文本框 16"/>
          <p:cNvSpPr txBox="1"/>
          <p:nvPr>
            <p:custDataLst>
              <p:tags r:id="rId8"/>
            </p:custDataLst>
          </p:nvPr>
        </p:nvSpPr>
        <p:spPr>
          <a:xfrm>
            <a:off x="3149600" y="1381125"/>
            <a:ext cx="7573010" cy="498475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5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       </a:t>
            </a:r>
            <a:r>
              <a:rPr kumimoji="0" lang="zh-CN" altLang="en-US" sz="5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春  望</a:t>
            </a:r>
            <a:endParaRPr kumimoji="0" lang="zh-CN" altLang="en-US" sz="5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                杜甫</a:t>
            </a:r>
            <a:endPar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国破/山河在，城春/草木深。</a:t>
            </a:r>
            <a:endPar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感时/花溅泪，恨别/鸟惊心。</a:t>
            </a:r>
            <a:endPar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烽火/连三月，家书/抵万金。</a:t>
            </a:r>
            <a:endPar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白头/搔更短，浑欲/不胜簪。</a:t>
            </a:r>
            <a:endPar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4400" b="0" i="0" u="none" strike="noStrike" kern="1200" cap="none" spc="0" normalizeH="0" baseline="0" noProof="0">
              <a:ln>
                <a:noFill/>
              </a:ln>
              <a:solidFill>
                <a:srgbClr val="3D3F41"/>
              </a:solidFill>
              <a:effectLst/>
              <a:uLnTx/>
              <a:uFillTx/>
              <a:latin typeface="方正粗倩简体" panose="03000509000000000000" pitchFamily="65" charset="-122"/>
              <a:ea typeface="方正粗倩简体" panose="03000509000000000000" pitchFamily="65" charset="-122"/>
              <a:cs typeface="+mn-cs"/>
            </a:endParaRPr>
          </a:p>
        </p:txBody>
      </p:sp>
      <p:sp>
        <p:nvSpPr>
          <p:cNvPr id="6" name="文本框 21"/>
          <p:cNvSpPr txBox="1"/>
          <p:nvPr>
            <p:custDataLst>
              <p:tags r:id="rId9"/>
            </p:custDataLst>
          </p:nvPr>
        </p:nvSpPr>
        <p:spPr>
          <a:xfrm>
            <a:off x="2080533" y="1381119"/>
            <a:ext cx="833941" cy="245189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5335" b="0" i="0" u="none" strike="noStrike" kern="1200" cap="none" spc="0" normalizeH="0" baseline="0" noProof="0">
                <a:ln>
                  <a:noFill/>
                </a:ln>
                <a:solidFill>
                  <a:srgbClr val="B70002"/>
                </a:solidFill>
                <a:effectLst/>
                <a:uLnTx/>
                <a:uFillTx/>
                <a:latin typeface="方正综艺简体" panose="03000509000000000000" pitchFamily="65" charset="-122"/>
                <a:ea typeface="方正综艺简体" panose="03000509000000000000" pitchFamily="65" charset="-122"/>
                <a:cs typeface="+mn-cs"/>
              </a:rPr>
              <a:t>“</a:t>
            </a:r>
            <a:endParaRPr kumimoji="0" lang="zh-CN" altLang="en-US" sz="15335" b="0" i="0" u="none" strike="noStrike" kern="1200" cap="none" spc="0" normalizeH="0" baseline="0" noProof="0">
              <a:ln>
                <a:noFill/>
              </a:ln>
              <a:solidFill>
                <a:srgbClr val="B70002"/>
              </a:solidFill>
              <a:effectLst/>
              <a:uLnTx/>
              <a:uFillTx/>
              <a:latin typeface="方正综艺简体" panose="03000509000000000000" pitchFamily="65" charset="-122"/>
              <a:ea typeface="方正综艺简体" panose="03000509000000000000" pitchFamily="65" charset="-122"/>
              <a:cs typeface="+mn-cs"/>
            </a:endParaRPr>
          </a:p>
        </p:txBody>
      </p:sp>
      <p:pic>
        <p:nvPicPr>
          <p:cNvPr id="21" name="Picture 3"/>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rcRect r="-2"/>
          <a:stretch>
            <a:fillRect/>
          </a:stretch>
        </p:blipFill>
        <p:spPr bwMode="auto">
          <a:xfrm flipH="1">
            <a:off x="9764100" y="0"/>
            <a:ext cx="2419968" cy="2395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descr="图片9"/>
          <p:cNvPicPr>
            <a:picLocks noChangeAspect="1"/>
          </p:cNvPicPr>
          <p:nvPr>
            <p:custDataLst>
              <p:tags r:id="rId13"/>
            </p:custDataLst>
          </p:nvPr>
        </p:nvPicPr>
        <p:blipFill>
          <a:blip r:embed="rId12"/>
          <a:stretch>
            <a:fillRect/>
          </a:stretch>
        </p:blipFill>
        <p:spPr>
          <a:xfrm>
            <a:off x="10990580" y="5686425"/>
            <a:ext cx="6638925" cy="5210175"/>
          </a:xfrm>
          <a:prstGeom prst="rect">
            <a:avLst/>
          </a:prstGeom>
        </p:spPr>
      </p:pic>
      <p:pic>
        <p:nvPicPr>
          <p:cNvPr id="4" name="图片 3" descr="图片15"/>
          <p:cNvPicPr>
            <a:picLocks noChangeAspect="1"/>
          </p:cNvPicPr>
          <p:nvPr>
            <p:custDataLst>
              <p:tags r:id="rId15"/>
            </p:custDataLst>
          </p:nvPr>
        </p:nvPicPr>
        <p:blipFill>
          <a:blip r:embed="rId14"/>
          <a:stretch>
            <a:fillRect/>
          </a:stretch>
        </p:blipFill>
        <p:spPr>
          <a:xfrm>
            <a:off x="10444480" y="2105025"/>
            <a:ext cx="1740535" cy="4752975"/>
          </a:xfrm>
          <a:prstGeom prst="rect">
            <a:avLst/>
          </a:prstGeom>
        </p:spPr>
      </p:pic>
      <p:pic>
        <p:nvPicPr>
          <p:cNvPr id="9" name="春望——歌曲">
            <a:hlinkClick action="ppaction://media"/>
          </p:cNvPr>
          <p:cNvPicPr>
            <a:picLocks noRot="1" noChangeAspect="1"/>
          </p:cNvPicPr>
          <p:nvPr>
            <a:audioFile r:link="rId18"/>
            <p:custDataLst>
              <p:tags r:id="rId17"/>
            </p:custDataLst>
            <p:extLst>
              <p:ext uri="{DAA4B4D4-6D71-4841-9C94-3DE7FCFB9230}">
                <p14:media xmlns:p14="http://schemas.microsoft.com/office/powerpoint/2010/main" r:embed="rId19"/>
              </p:ext>
            </p:extLst>
          </p:nvPr>
        </p:nvPicPr>
        <p:blipFill>
          <a:blip r:embed="rId16"/>
          <a:stretch>
            <a:fillRect/>
          </a:stretch>
        </p:blipFill>
        <p:spPr>
          <a:xfrm flipV="1">
            <a:off x="5786120" y="5432425"/>
            <a:ext cx="619125" cy="39433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additive="base">
                                        <p:cTn id="6" dur="139598" fill="hold"/>
                                        <p:tgtEl>
                                          <p:spTgt spid="9"/>
                                        </p:tgtEl>
                                      </p:cBhvr>
                                    </p:cmd>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7"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5">
                                            <p:txEl>
                                              <p:pRg st="0" end="0"/>
                                            </p:txEl>
                                          </p:spTgt>
                                        </p:tgtEl>
                                        <p:attrNameLst>
                                          <p:attrName>ppt_y</p:attrName>
                                        </p:attrNameLst>
                                      </p:cBhvr>
                                      <p:tavLst>
                                        <p:tav tm="0">
                                          <p:val>
                                            <p:strVal val="1+#ppt_h/2"/>
                                          </p:val>
                                        </p:tav>
                                        <p:tav tm="100000">
                                          <p:val>
                                            <p:strVal val="#ppt_y"/>
                                          </p:val>
                                        </p:tav>
                                      </p:tavLst>
                                    </p:anim>
                                  </p:childTnLst>
                                </p:cTn>
                              </p:par>
                              <p:par>
                                <p:cTn id="14" presetID="7" presetClass="entr" presetSubtype="4" fill="hold"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 calcmode="lin" valueType="num">
                                      <p:cBhvr additive="base">
                                        <p:cTn id="16" dur="50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7" dur="5000" fill="hold"/>
                                        <p:tgtEl>
                                          <p:spTgt spid="5">
                                            <p:txEl>
                                              <p:pRg st="1" end="1"/>
                                            </p:txEl>
                                          </p:spTgt>
                                        </p:tgtEl>
                                        <p:attrNameLst>
                                          <p:attrName>ppt_y</p:attrName>
                                        </p:attrNameLst>
                                      </p:cBhvr>
                                      <p:tavLst>
                                        <p:tav tm="0">
                                          <p:val>
                                            <p:strVal val="1+#ppt_h/2"/>
                                          </p:val>
                                        </p:tav>
                                        <p:tav tm="100000">
                                          <p:val>
                                            <p:strVal val="#ppt_y"/>
                                          </p:val>
                                        </p:tav>
                                      </p:tavLst>
                                    </p:anim>
                                  </p:childTnLst>
                                </p:cTn>
                              </p:par>
                              <p:par>
                                <p:cTn id="18" presetID="7" presetClass="entr" presetSubtype="4" fill="hold" nodeType="with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 calcmode="lin" valueType="num">
                                      <p:cBhvr additive="base">
                                        <p:cTn id="20" dur="50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1" dur="5000" fill="hold"/>
                                        <p:tgtEl>
                                          <p:spTgt spid="5">
                                            <p:txEl>
                                              <p:pRg st="2" end="2"/>
                                            </p:txEl>
                                          </p:spTgt>
                                        </p:tgtEl>
                                        <p:attrNameLst>
                                          <p:attrName>ppt_y</p:attrName>
                                        </p:attrNameLst>
                                      </p:cBhvr>
                                      <p:tavLst>
                                        <p:tav tm="0">
                                          <p:val>
                                            <p:strVal val="1+#ppt_h/2"/>
                                          </p:val>
                                        </p:tav>
                                        <p:tav tm="100000">
                                          <p:val>
                                            <p:strVal val="#ppt_y"/>
                                          </p:val>
                                        </p:tav>
                                      </p:tavLst>
                                    </p:anim>
                                  </p:childTnLst>
                                </p:cTn>
                              </p:par>
                              <p:par>
                                <p:cTn id="22" presetID="7" presetClass="entr" presetSubtype="4" fill="hold" nodeType="with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 calcmode="lin" valueType="num">
                                      <p:cBhvr additive="base">
                                        <p:cTn id="24" dur="50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5" dur="5000" fill="hold"/>
                                        <p:tgtEl>
                                          <p:spTgt spid="5">
                                            <p:txEl>
                                              <p:pRg st="3" end="3"/>
                                            </p:txEl>
                                          </p:spTgt>
                                        </p:tgtEl>
                                        <p:attrNameLst>
                                          <p:attrName>ppt_y</p:attrName>
                                        </p:attrNameLst>
                                      </p:cBhvr>
                                      <p:tavLst>
                                        <p:tav tm="0">
                                          <p:val>
                                            <p:strVal val="1+#ppt_h/2"/>
                                          </p:val>
                                        </p:tav>
                                        <p:tav tm="100000">
                                          <p:val>
                                            <p:strVal val="#ppt_y"/>
                                          </p:val>
                                        </p:tav>
                                      </p:tavLst>
                                    </p:anim>
                                  </p:childTnLst>
                                </p:cTn>
                              </p:par>
                              <p:par>
                                <p:cTn id="26" presetID="7" presetClass="entr" presetSubtype="4" fill="hold" nodeType="with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 calcmode="lin" valueType="num">
                                      <p:cBhvr additive="base">
                                        <p:cTn id="28" dur="50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9" dur="5000" fill="hold"/>
                                        <p:tgtEl>
                                          <p:spTgt spid="5">
                                            <p:txEl>
                                              <p:pRg st="4" end="4"/>
                                            </p:txEl>
                                          </p:spTgt>
                                        </p:tgtEl>
                                        <p:attrNameLst>
                                          <p:attrName>ppt_y</p:attrName>
                                        </p:attrNameLst>
                                      </p:cBhvr>
                                      <p:tavLst>
                                        <p:tav tm="0">
                                          <p:val>
                                            <p:strVal val="1+#ppt_h/2"/>
                                          </p:val>
                                        </p:tav>
                                        <p:tav tm="100000">
                                          <p:val>
                                            <p:strVal val="#ppt_y"/>
                                          </p:val>
                                        </p:tav>
                                      </p:tavLst>
                                    </p:anim>
                                  </p:childTnLst>
                                </p:cTn>
                              </p:par>
                              <p:par>
                                <p:cTn id="30" presetID="7" presetClass="entr" presetSubtype="4" fill="hold" nodeType="with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 calcmode="lin" valueType="num">
                                      <p:cBhvr additive="base">
                                        <p:cTn id="32" dur="50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3" dur="50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7" repeatCount="indefinite"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9" name="Picture 2" descr="C:\Users\Thinkpad\Desktop\PNG\1_0004_图层-10.png"/>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3636" r="5288" b="6991"/>
          <a:stretch>
            <a:fillRect/>
          </a:stretch>
        </p:blipFill>
        <p:spPr bwMode="auto">
          <a:xfrm>
            <a:off x="173" y="3952506"/>
            <a:ext cx="3148951" cy="289927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7"/>
          <p:cNvSpPr txBox="1">
            <a:spLocks noChangeArrowheads="1"/>
          </p:cNvSpPr>
          <p:nvPr>
            <p:custDataLst>
              <p:tags r:id="rId6"/>
            </p:custDataLst>
          </p:nvPr>
        </p:nvSpPr>
        <p:spPr bwMode="auto">
          <a:xfrm>
            <a:off x="3523615" y="924560"/>
            <a:ext cx="8011795" cy="353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uLnTx/>
                <a:uFillTx/>
                <a:latin typeface="方正吕建德字体" panose="02010600010101010101" pitchFamily="2" charset="-122"/>
                <a:ea typeface="方正吕建德字体" panose="02010600010101010101" pitchFamily="2" charset="-122"/>
                <a:cs typeface="+mn-cs"/>
              </a:rPr>
              <a:t>（1）杜甫是唐代著名的     主义诗人。</a:t>
            </a:r>
            <a:endParaRPr kumimoji="0" lang="zh-CN" altLang="en-US" sz="2800" b="1" i="0" u="none" strike="noStrike" kern="1200" cap="none" spc="0" normalizeH="0" baseline="0" noProof="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uLnTx/>
              <a:uFillTx/>
              <a:latin typeface="方正吕建德字体" panose="02010600010101010101" pitchFamily="2" charset="-122"/>
              <a:ea typeface="方正吕建德字体" panose="0201060001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uLnTx/>
                <a:uFillTx/>
                <a:latin typeface="方正吕建德字体" panose="02010600010101010101" pitchFamily="2" charset="-122"/>
                <a:ea typeface="方正吕建德字体" panose="02010600010101010101" pitchFamily="2" charset="-122"/>
                <a:cs typeface="+mn-cs"/>
              </a:rPr>
              <a:t>（2）前四句都统领在一个“  ”字中，诗人的视野由远及近，由大到小，由   到       。</a:t>
            </a:r>
            <a:endParaRPr kumimoji="0" lang="zh-CN" altLang="en-US" sz="2800" b="1" i="0" u="none" strike="noStrike" kern="1200" cap="none" spc="0" normalizeH="0" baseline="0" noProof="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uLnTx/>
              <a:uFillTx/>
              <a:latin typeface="方正吕建德字体" panose="02010600010101010101" pitchFamily="2" charset="-122"/>
              <a:ea typeface="方正吕建德字体" panose="0201060001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uLnTx/>
                <a:uFillTx/>
                <a:latin typeface="方正吕建德字体" panose="02010600010101010101" pitchFamily="2" charset="-122"/>
                <a:ea typeface="方正吕建德字体" panose="02010600010101010101" pitchFamily="2" charset="-122"/>
                <a:cs typeface="+mn-cs"/>
              </a:rPr>
              <a:t>（3）诗歌反映的是唐代有名的历史事件     。</a:t>
            </a:r>
            <a:endParaRPr kumimoji="0" lang="zh-CN" altLang="en-US" sz="2800" b="1" i="0" u="none" strike="noStrike" kern="1200" cap="none" spc="0" normalizeH="0" baseline="0" noProof="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uLnTx/>
              <a:uFillTx/>
              <a:latin typeface="方正吕建德字体" panose="02010600010101010101" pitchFamily="2" charset="-122"/>
              <a:ea typeface="方正吕建德字体" panose="0201060001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uLnTx/>
                <a:uFillTx/>
                <a:latin typeface="方正吕建德字体" panose="02010600010101010101" pitchFamily="2" charset="-122"/>
                <a:ea typeface="方正吕建德字体" panose="02010600010101010101" pitchFamily="2" charset="-122"/>
                <a:cs typeface="+mn-cs"/>
              </a:rPr>
              <a:t>（4）杜甫在《春望》一诗中，写国都沦陷、山河依旧，春天来临却杂草丛生的句子是</a:t>
            </a:r>
            <a:endParaRPr kumimoji="0" lang="zh-CN" altLang="en-US" sz="2800" b="1" i="0" u="none" strike="noStrike" kern="1200" cap="none" spc="0" normalizeH="0" baseline="0" noProof="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uLnTx/>
              <a:uFillTx/>
              <a:latin typeface="方正吕建德字体" panose="02010600010101010101" pitchFamily="2" charset="-122"/>
              <a:ea typeface="方正吕建德字体" panose="0201060001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uLnTx/>
                <a:uFillTx/>
                <a:latin typeface="方正吕建德字体" panose="02010600010101010101" pitchFamily="2" charset="-122"/>
                <a:ea typeface="方正吕建德字体" panose="02010600010101010101" pitchFamily="2" charset="-122"/>
                <a:cs typeface="+mn-cs"/>
              </a:rPr>
              <a:t>（5）诗人感时伤别，见明丽之景诱发内心伤感的语句是</a:t>
            </a:r>
            <a:endParaRPr kumimoji="0" lang="zh-CN" altLang="en-US" sz="2800" b="1" i="0" u="none" strike="noStrike" kern="1200" cap="none" spc="0" normalizeH="0" baseline="0" noProof="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uLnTx/>
              <a:uFillTx/>
              <a:latin typeface="方正吕建德字体" panose="02010600010101010101" pitchFamily="2" charset="-122"/>
              <a:ea typeface="方正吕建德字体" panose="02010600010101010101" pitchFamily="2" charset="-122"/>
              <a:cs typeface="+mn-cs"/>
            </a:endParaRPr>
          </a:p>
        </p:txBody>
      </p:sp>
      <p:sp>
        <p:nvSpPr>
          <p:cNvPr id="7" name="矩形 14"/>
          <p:cNvSpPr>
            <a:spLocks noChangeArrowheads="1"/>
          </p:cNvSpPr>
          <p:nvPr>
            <p:custDataLst>
              <p:tags r:id="rId7"/>
            </p:custDataLst>
          </p:nvPr>
        </p:nvSpPr>
        <p:spPr bwMode="auto">
          <a:xfrm>
            <a:off x="2954655" y="4747895"/>
            <a:ext cx="6762115" cy="18961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30000"/>
              </a:lnSpc>
              <a:spcBef>
                <a:spcPct val="50000"/>
              </a:spcBef>
              <a:spcAft>
                <a:spcPct val="0"/>
              </a:spcAft>
              <a:buClrTx/>
              <a:buSzTx/>
              <a:buFontTx/>
              <a:buNone/>
              <a:defRPr/>
            </a:pPr>
            <a:r>
              <a:rPr kumimoji="0" lang="en-US" altLang="zh-CN"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a:t>
            </a:r>
            <a:r>
              <a:rPr kumimoji="0" lang="zh-CN" altLang="en-US" sz="2665"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a:t>
            </a:r>
            <a:r>
              <a:rPr kumimoji="0" lang="en-US" altLang="zh-CN" sz="2665"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1</a:t>
            </a:r>
            <a:r>
              <a:rPr kumimoji="0" lang="zh-CN" altLang="en-US" sz="2665"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）现实 （</a:t>
            </a:r>
            <a:r>
              <a:rPr kumimoji="0" lang="en-US" altLang="zh-CN" sz="2665"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2</a:t>
            </a:r>
            <a:r>
              <a:rPr kumimoji="0" lang="zh-CN" altLang="en-US" sz="2665"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  </a:t>
            </a:r>
            <a:r>
              <a:rPr lang="zh-CN" altLang="en-US" sz="2665" noProof="0">
                <a:ln>
                  <a:noFill/>
                </a:ln>
                <a:solidFill>
                  <a:srgbClr val="C00000"/>
                </a:solidFill>
                <a:effectLst/>
                <a:uLnTx/>
                <a:uFillTx/>
                <a:latin typeface="微软雅黑" panose="020b0503020204020204" pitchFamily="34" charset="-122"/>
                <a:ea typeface="微软雅黑" panose="020b0503020204020204" pitchFamily="34" charset="-122"/>
                <a:sym typeface="+mn-ea"/>
              </a:rPr>
              <a:t>望；山河；草木花鸟</a:t>
            </a:r>
            <a:endParaRPr kumimoji="0" lang="zh-CN" altLang="en-US" sz="2665"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ct val="50000"/>
              </a:spcBef>
              <a:spcAft>
                <a:spcPct val="0"/>
              </a:spcAft>
              <a:buClrTx/>
              <a:buSzTx/>
              <a:buFontTx/>
              <a:buNone/>
              <a:defRPr/>
            </a:pPr>
            <a:r>
              <a:rPr kumimoji="0" lang="zh-CN" altLang="en-US" sz="2665" b="0" i="0" u="none" strike="noStrike" kern="120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cs typeface="+mn-cs"/>
              </a:rPr>
              <a:t>--（3）</a:t>
            </a:r>
            <a:r>
              <a:rPr lang="zh-CN" altLang="en-US" sz="2665" noProof="0">
                <a:ln>
                  <a:noFill/>
                </a:ln>
                <a:solidFill>
                  <a:srgbClr val="C00000"/>
                </a:solidFill>
                <a:effectLst/>
                <a:uLnTx/>
                <a:uFillTx/>
                <a:latin typeface="微软雅黑" panose="020b0503020204020204" pitchFamily="34" charset="-122"/>
                <a:ea typeface="微软雅黑" panose="020b0503020204020204" pitchFamily="34" charset="-122"/>
                <a:sym typeface="+mn-ea"/>
              </a:rPr>
              <a:t>安史之乱（4）国破山河在，城春草木深。（5）感时花溅泪，恨别鸟惊心。</a:t>
            </a:r>
            <a:endParaRPr kumimoji="0" lang="zh-CN" altLang="en-US" sz="2660" b="1" i="0" u="none" strike="noStrike" kern="1200" cap="none" spc="0" normalizeH="0" baseline="0" noProof="0">
              <a:ln w="12700">
                <a:solidFill>
                  <a:schemeClr val="accent3">
                    <a:lumMod val="50000"/>
                  </a:schemeClr>
                </a:solidFill>
                <a:prstDash val="solid"/>
              </a:ln>
              <a:solidFill>
                <a:srgbClr val="C00000"/>
              </a:solidFill>
              <a:effectLst>
                <a:innerShdw blurRad="177800">
                  <a:schemeClr val="accent3">
                    <a:lumMod val="50000"/>
                  </a:schemeClr>
                </a:innerShdw>
              </a:effectLst>
              <a:uLnTx/>
              <a:uFillTx/>
              <a:latin typeface="方正吕建德字体" panose="02010600010101010101" pitchFamily="2" charset="-122"/>
              <a:ea typeface="方正吕建德字体" panose="02010600010101010101" pitchFamily="2" charset="-122"/>
              <a:cs typeface="+mn-cs"/>
              <a:sym typeface="+mn-ea"/>
            </a:endParaRPr>
          </a:p>
        </p:txBody>
      </p:sp>
      <p:grpSp>
        <p:nvGrpSpPr>
          <p:cNvPr id="11" name="组合 10"/>
          <p:cNvGrpSpPr/>
          <p:nvPr>
            <p:custDataLst>
              <p:tags r:id="rId8"/>
            </p:custDataLst>
          </p:nvPr>
        </p:nvGrpSpPr>
        <p:grpSpPr>
          <a:xfrm>
            <a:off x="1155068" y="555571"/>
            <a:ext cx="1484550" cy="5163100"/>
            <a:chOff x="762676" y="-88900"/>
            <a:chExt cx="1278000" cy="4444743"/>
          </a:xfrm>
        </p:grpSpPr>
        <p:pic>
          <p:nvPicPr>
            <p:cNvPr id="12" name="Picture 4" descr="C:\Users\Thinkpad\Desktop\245.png"/>
            <p:cNvPicPr>
              <a:picLocks noChangeAspect="1" noChangeArrowheads="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rot="5400000">
              <a:off x="-820696" y="1494472"/>
              <a:ext cx="4444743" cy="1278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1"/>
            <p:cNvSpPr txBox="1">
              <a:spLocks noChangeArrowheads="1"/>
            </p:cNvSpPr>
            <p:nvPr>
              <p:custDataLst>
                <p:tags r:id="rId11"/>
              </p:custDataLst>
            </p:nvPr>
          </p:nvSpPr>
          <p:spPr bwMode="auto">
            <a:xfrm>
              <a:off x="934717" y="725830"/>
              <a:ext cx="722672" cy="194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rPr>
                <a:t>填空练习</a:t>
              </a:r>
              <a:endPar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endParaRPr>
            </a:p>
          </p:txBody>
        </p:sp>
      </p:grpSp>
      <p:cxnSp>
        <p:nvCxnSpPr>
          <p:cNvPr id="3" name="直接连接符 2"/>
          <p:cNvCxnSpPr/>
          <p:nvPr>
            <p:custDataLst>
              <p:tags r:id="rId12"/>
            </p:custDataLst>
          </p:nvPr>
        </p:nvCxnSpPr>
        <p:spPr>
          <a:xfrm>
            <a:off x="7345045" y="1335405"/>
            <a:ext cx="1086485"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2" descr="E:\ppt\ppt素材\p1.png"/>
          <p:cNvPicPr>
            <a:picLocks noChangeAspect="1" noChangeArrowheads="1"/>
          </p:cNvPicPr>
          <p:nvPr>
            <p:custDataLst>
              <p:tags r:id="rId15"/>
            </p:custDataLst>
          </p:nvPr>
        </p:nvPicPr>
        <p:blipFill>
          <a:blip r:embed="rId13">
            <a:extLst>
              <a:ext uri="{BEBA8EAE-BF5A-486C-A8C5-ECC9F3942E4B}">
                <a14:imgProps xmlns:a14="http://schemas.microsoft.com/office/drawing/2010/main">
                  <a14:imgLayer r:embed="rId14">
                    <a14:imgEffect>
                      <a14:saturation sat="66000"/>
                    </a14:imgEffect>
                  </a14:imgLayer>
                </a14:imgProps>
              </a:ext>
              <a:ext uri="{28A0092B-C50C-407E-A947-70E740481C1C}">
                <a14:useLocalDpi xmlns:a14="http://schemas.microsoft.com/office/drawing/2010/main" val="0"/>
              </a:ext>
            </a:extLst>
          </a:blip>
          <a:stretch>
            <a:fillRect/>
          </a:stretch>
        </p:blipFill>
        <p:spPr bwMode="auto">
          <a:xfrm>
            <a:off x="8112225" y="3800182"/>
            <a:ext cx="3870303" cy="30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直接连接符 13"/>
          <p:cNvCxnSpPr/>
          <p:nvPr>
            <p:custDataLst>
              <p:tags r:id="rId16"/>
            </p:custDataLst>
          </p:nvPr>
        </p:nvCxnSpPr>
        <p:spPr>
          <a:xfrm flipV="1">
            <a:off x="8050530" y="1760855"/>
            <a:ext cx="889000" cy="139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17"/>
            </p:custDataLst>
          </p:nvPr>
        </p:nvCxnSpPr>
        <p:spPr>
          <a:xfrm>
            <a:off x="7788910" y="2186940"/>
            <a:ext cx="974090" cy="139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custDataLst>
              <p:tags r:id="rId18"/>
            </p:custDataLst>
          </p:nvPr>
        </p:nvCxnSpPr>
        <p:spPr>
          <a:xfrm flipV="1">
            <a:off x="9024620" y="2186940"/>
            <a:ext cx="1383030" cy="139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custDataLst>
              <p:tags r:id="rId19"/>
            </p:custDataLst>
          </p:nvPr>
        </p:nvCxnSpPr>
        <p:spPr>
          <a:xfrm>
            <a:off x="9927590" y="2595880"/>
            <a:ext cx="1072515" cy="14605"/>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custDataLst>
              <p:tags r:id="rId20"/>
            </p:custDataLst>
          </p:nvPr>
        </p:nvCxnSpPr>
        <p:spPr>
          <a:xfrm>
            <a:off x="9377045" y="3456940"/>
            <a:ext cx="1947545" cy="139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21"/>
            </p:custDataLst>
          </p:nvPr>
        </p:nvCxnSpPr>
        <p:spPr>
          <a:xfrm flipV="1">
            <a:off x="4819015" y="4331970"/>
            <a:ext cx="3824605" cy="13970"/>
          </a:xfrm>
          <a:prstGeom prst="line">
            <a:avLst/>
          </a:prstGeom>
        </p:spPr>
        <p:style>
          <a:lnRef idx="1">
            <a:schemeClr val="accent1"/>
          </a:lnRef>
          <a:fillRef idx="0">
            <a:schemeClr val="accent1"/>
          </a:fillRef>
          <a:effectRef idx="0">
            <a:schemeClr val="accent1"/>
          </a:effectRef>
          <a:fontRef idx="minor">
            <a:schemeClr val="tx1"/>
          </a:fontRef>
        </p:style>
      </p:cxnSp>
      <p:pic>
        <p:nvPicPr>
          <p:cNvPr id="2" name="图片 1" descr="图片7"/>
          <p:cNvPicPr>
            <a:picLocks noChangeAspect="1"/>
          </p:cNvPicPr>
          <p:nvPr>
            <p:custDataLst>
              <p:tags r:id="rId23"/>
            </p:custDataLst>
          </p:nvPr>
        </p:nvPicPr>
        <p:blipFill>
          <a:blip r:embed="rId22"/>
          <a:stretch>
            <a:fillRect/>
          </a:stretch>
        </p:blipFill>
        <p:spPr>
          <a:xfrm>
            <a:off x="308610" y="182245"/>
            <a:ext cx="1212215" cy="1153160"/>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250"/>
                                        <p:tgtEl>
                                          <p:spTgt spid="11"/>
                                        </p:tgtEl>
                                      </p:cBhvr>
                                    </p:animEffect>
                                  </p:childTnLst>
                                </p:cTn>
                              </p:par>
                            </p:childTnLst>
                          </p:cTn>
                        </p:par>
                        <p:par>
                          <p:cTn id="8" fill="hold" nodeType="afterGroup">
                            <p:stCondLst>
                              <p:cond delay="1250"/>
                            </p:stCondLst>
                            <p:childTnLst>
                              <p:par>
                                <p:cTn id="9" presetID="3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nodeType="afterGroup">
                            <p:stCondLst>
                              <p:cond delay="225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9" name="Picture 2" descr="C:\Users\Thinkpad\Desktop\PNG\1_0004_图层-10.png"/>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3636" r="5288" b="6991"/>
          <a:stretch>
            <a:fillRect/>
          </a:stretch>
        </p:blipFill>
        <p:spPr bwMode="auto">
          <a:xfrm>
            <a:off x="200833" y="3527691"/>
            <a:ext cx="3148951" cy="289927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7"/>
          <p:cNvSpPr txBox="1">
            <a:spLocks noChangeArrowheads="1"/>
          </p:cNvSpPr>
          <p:nvPr>
            <p:custDataLst>
              <p:tags r:id="rId6"/>
            </p:custDataLst>
          </p:nvPr>
        </p:nvSpPr>
        <p:spPr bwMode="auto">
          <a:xfrm>
            <a:off x="298709" y="1164491"/>
            <a:ext cx="2952749"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2265" b="0"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endParaRPr>
          </a:p>
        </p:txBody>
      </p:sp>
      <p:pic>
        <p:nvPicPr>
          <p:cNvPr id="10" name="Picture 2" descr="E:\ppt\ppt素材\p1.png"/>
          <p:cNvPicPr>
            <a:picLocks noChangeAspect="1" noChangeArrowheads="1"/>
          </p:cNvPicPr>
          <p:nvPr>
            <p:custDataLst>
              <p:tags r:id="rId9"/>
            </p:custDataLst>
          </p:nvPr>
        </p:nvPicPr>
        <p:blipFill>
          <a:blip r:embed="rId7">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val="0"/>
              </a:ext>
            </a:extLst>
          </a:blip>
          <a:stretch>
            <a:fillRect/>
          </a:stretch>
        </p:blipFill>
        <p:spPr bwMode="auto">
          <a:xfrm>
            <a:off x="9939020" y="5240655"/>
            <a:ext cx="2043430" cy="1610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10"/>
          <p:cNvGrpSpPr/>
          <p:nvPr>
            <p:custDataLst>
              <p:tags r:id="rId10"/>
            </p:custDataLst>
          </p:nvPr>
        </p:nvGrpSpPr>
        <p:grpSpPr>
          <a:xfrm>
            <a:off x="1155068" y="555571"/>
            <a:ext cx="1484550" cy="5163100"/>
            <a:chOff x="762676" y="-88900"/>
            <a:chExt cx="1278000" cy="4444743"/>
          </a:xfrm>
        </p:grpSpPr>
        <p:pic>
          <p:nvPicPr>
            <p:cNvPr id="12" name="Picture 4" descr="C:\Users\Thinkpad\Desktop\245.png"/>
            <p:cNvPicPr>
              <a:picLocks noChangeAspect="1" noChangeArrowheads="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bwMode="auto">
            <a:xfrm rot="5400000">
              <a:off x="-820696" y="1494472"/>
              <a:ext cx="4444743" cy="1278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1"/>
            <p:cNvSpPr txBox="1">
              <a:spLocks noChangeArrowheads="1"/>
            </p:cNvSpPr>
            <p:nvPr>
              <p:custDataLst>
                <p:tags r:id="rId13"/>
              </p:custDataLst>
            </p:nvPr>
          </p:nvSpPr>
          <p:spPr bwMode="auto">
            <a:xfrm>
              <a:off x="934717" y="725830"/>
              <a:ext cx="722672" cy="194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rPr>
                <a:t>判断对错 </a:t>
              </a:r>
              <a:endPar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endParaRPr>
            </a:p>
          </p:txBody>
        </p:sp>
      </p:grpSp>
      <p:sp>
        <p:nvSpPr>
          <p:cNvPr id="100" name="文本框 99"/>
          <p:cNvSpPr txBox="1"/>
          <p:nvPr>
            <p:custDataLst>
              <p:tags r:id="rId14"/>
            </p:custDataLst>
          </p:nvPr>
        </p:nvSpPr>
        <p:spPr>
          <a:xfrm>
            <a:off x="3619500" y="1164590"/>
            <a:ext cx="7962265" cy="5262245"/>
          </a:xfrm>
          <a:prstGeom prst="rect">
            <a:avLst/>
          </a:prstGeom>
          <a:noFill/>
          <a:ln w="9525">
            <a:noFill/>
          </a:ln>
        </p:spPr>
        <p:txBody>
          <a:bodyPr wrap="square">
            <a:spAutoFit/>
          </a:bodyPr>
          <a:lstStyle/>
          <a:p>
            <a:pPr indent="0"/>
            <a:r>
              <a:rPr lang="zh-CN" sz="2800" b="0">
                <a:ea typeface="宋体" panose="02010600030101010101" pitchFamily="2" charset="-122"/>
              </a:rPr>
              <a:t>（1）这首诗的首联表面描写都城破败、人烟稀少、草木茂密幽深的荒凉景象，实际深藏诗人无限感慨。</a:t>
            </a:r>
            <a:endParaRPr lang="zh-CN" sz="2800" b="0">
              <a:ea typeface="宋体" panose="02010600030101010101" pitchFamily="2" charset="-122"/>
            </a:endParaRPr>
          </a:p>
          <a:p>
            <a:pPr indent="0"/>
            <a:r>
              <a:rPr lang="zh-CN" sz="2800" b="0">
                <a:ea typeface="宋体" panose="02010600030101010101" pitchFamily="2" charset="-122"/>
              </a:rPr>
              <a:t>（2）《春望》的颈联、尾联极力渲染诗人在战火连绵时期收到家书时的无比喜悦之情。</a:t>
            </a:r>
            <a:endParaRPr lang="zh-CN" sz="2800" b="0">
              <a:ea typeface="宋体" panose="02010600030101010101" pitchFamily="2" charset="-122"/>
            </a:endParaRPr>
          </a:p>
          <a:p>
            <a:pPr indent="0"/>
            <a:r>
              <a:rPr lang="zh-CN" sz="2800" b="0">
                <a:ea typeface="宋体" panose="02010600030101010101" pitchFamily="2" charset="-122"/>
              </a:rPr>
              <a:t>（3）在颔联中，诗人移情于物，通过花鸟的情态表达了自己感时伤逝的内心情感。</a:t>
            </a:r>
            <a:endParaRPr lang="zh-CN" sz="2800" b="0">
              <a:ea typeface="宋体" panose="02010600030101010101" pitchFamily="2" charset="-122"/>
            </a:endParaRPr>
          </a:p>
          <a:p>
            <a:pPr indent="0"/>
            <a:r>
              <a:rPr lang="zh-CN" sz="2800" b="0">
                <a:ea typeface="宋体" panose="02010600030101010101" pitchFamily="2" charset="-122"/>
              </a:rPr>
              <a:t>（4）诗人得不到家信，是因为战乱引发了长安城内一场持续了三个月之久的大火。</a:t>
            </a:r>
            <a:endParaRPr lang="zh-CN" sz="2800" b="0">
              <a:ea typeface="宋体" panose="02010600030101010101" pitchFamily="2" charset="-122"/>
            </a:endParaRPr>
          </a:p>
          <a:p>
            <a:pPr indent="0"/>
            <a:r>
              <a:rPr lang="zh-CN" sz="2800" b="0">
                <a:ea typeface="宋体" panose="02010600030101010101" pitchFamily="2" charset="-122"/>
              </a:rPr>
              <a:t>（</a:t>
            </a:r>
            <a:r>
              <a:rPr lang="en-US" altLang="zh-CN" sz="2800" b="0">
                <a:ea typeface="宋体" panose="02010600030101010101" pitchFamily="2" charset="-122"/>
              </a:rPr>
              <a:t>5</a:t>
            </a:r>
            <a:r>
              <a:rPr lang="zh-CN" sz="2800" b="0">
                <a:ea typeface="宋体" panose="02010600030101010101" pitchFamily="2" charset="-122"/>
              </a:rPr>
              <a:t>）这首诗在内容上集中表现了诗人热爱国家、眷恋家人的美好情操，诗风意脉贯通而不平直，深沉含蓄而不浅露。</a:t>
            </a:r>
            <a:endParaRPr lang="zh-CN" altLang="en-US" sz="2800"/>
          </a:p>
        </p:txBody>
      </p:sp>
      <p:sp>
        <p:nvSpPr>
          <p:cNvPr id="2" name="文本框 1"/>
          <p:cNvSpPr txBox="1"/>
          <p:nvPr>
            <p:custDataLst>
              <p:tags r:id="rId15"/>
            </p:custDataLst>
          </p:nvPr>
        </p:nvSpPr>
        <p:spPr>
          <a:xfrm>
            <a:off x="5145405" y="1819275"/>
            <a:ext cx="941070" cy="829945"/>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r>
              <a:rPr lang="en-US" altLang="zh-CN" sz="4800">
                <a:solidFill>
                  <a:schemeClr val="accent4"/>
                </a:solidFill>
                <a:effectLst/>
              </a:rPr>
              <a:t>√</a:t>
            </a:r>
            <a:endParaRPr lang="en-US" altLang="zh-CN" sz="4800">
              <a:solidFill>
                <a:schemeClr val="accent4"/>
              </a:solidFill>
              <a:effectLst/>
            </a:endParaRPr>
          </a:p>
        </p:txBody>
      </p:sp>
      <p:sp>
        <p:nvSpPr>
          <p:cNvPr id="3" name="矩形 2"/>
          <p:cNvSpPr/>
          <p:nvPr>
            <p:custDataLst>
              <p:tags r:id="rId16"/>
            </p:custDataLst>
          </p:nvPr>
        </p:nvSpPr>
        <p:spPr>
          <a:xfrm>
            <a:off x="9837738" y="2328545"/>
            <a:ext cx="702945" cy="119888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7200" b="1">
                <a:solidFill>
                  <a:schemeClr val="accent4"/>
                </a:solidFill>
                <a:effectLst/>
              </a:rPr>
              <a:t>×</a:t>
            </a:r>
            <a:endParaRPr lang="zh-CN" altLang="en-US" sz="7200" b="1">
              <a:solidFill>
                <a:schemeClr val="accent4"/>
              </a:solidFill>
              <a:effectLst/>
            </a:endParaRPr>
          </a:p>
        </p:txBody>
      </p:sp>
      <p:sp>
        <p:nvSpPr>
          <p:cNvPr id="4" name="矩形 3"/>
          <p:cNvSpPr/>
          <p:nvPr>
            <p:custDataLst>
              <p:tags r:id="rId17"/>
            </p:custDataLst>
          </p:nvPr>
        </p:nvSpPr>
        <p:spPr>
          <a:xfrm>
            <a:off x="8920480" y="3527425"/>
            <a:ext cx="558165" cy="1198880"/>
          </a:xfrm>
          <a:prstGeom prst="rect">
            <a:avLst/>
          </a:prstGeom>
          <a:no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en-US" altLang="zh-CN" sz="7200" b="1">
                <a:solidFill>
                  <a:schemeClr val="accent4"/>
                </a:solidFill>
                <a:effectLst/>
              </a:rPr>
              <a:t>√</a:t>
            </a:r>
            <a:endParaRPr lang="en-US" altLang="zh-CN" sz="7200" b="1">
              <a:solidFill>
                <a:schemeClr val="accent4"/>
              </a:solidFill>
              <a:effectLst/>
            </a:endParaRPr>
          </a:p>
        </p:txBody>
      </p:sp>
      <p:sp>
        <p:nvSpPr>
          <p:cNvPr id="6" name="矩形 5"/>
          <p:cNvSpPr/>
          <p:nvPr>
            <p:custDataLst>
              <p:tags r:id="rId18"/>
            </p:custDataLst>
          </p:nvPr>
        </p:nvSpPr>
        <p:spPr>
          <a:xfrm>
            <a:off x="8897620" y="4187190"/>
            <a:ext cx="940435" cy="1198880"/>
          </a:xfrm>
          <a:prstGeom prst="rect">
            <a:avLst/>
          </a:prstGeom>
          <a:no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zh-CN" altLang="en-US" sz="7200" b="1">
                <a:solidFill>
                  <a:schemeClr val="accent4"/>
                </a:solidFill>
                <a:effectLst/>
              </a:rPr>
              <a:t>×</a:t>
            </a:r>
            <a:endParaRPr lang="zh-CN" altLang="en-US" sz="7200" b="1">
              <a:solidFill>
                <a:schemeClr val="accent4"/>
              </a:solidFill>
              <a:effectLst/>
            </a:endParaRPr>
          </a:p>
        </p:txBody>
      </p:sp>
      <p:sp>
        <p:nvSpPr>
          <p:cNvPr id="8" name="矩形 7"/>
          <p:cNvSpPr/>
          <p:nvPr>
            <p:custDataLst>
              <p:tags r:id="rId19"/>
            </p:custDataLst>
          </p:nvPr>
        </p:nvSpPr>
        <p:spPr>
          <a:xfrm>
            <a:off x="7258050" y="5553075"/>
            <a:ext cx="684530" cy="119888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en-US" altLang="zh-CN" sz="7200" b="1">
                <a:solidFill>
                  <a:schemeClr val="accent4"/>
                </a:solidFill>
                <a:effectLst/>
              </a:rPr>
              <a:t>√</a:t>
            </a:r>
            <a:endParaRPr lang="en-US" altLang="zh-CN" sz="7200" b="1">
              <a:solidFill>
                <a:schemeClr val="accent4"/>
              </a:solidFill>
              <a:effectLst/>
            </a:endParaRPr>
          </a:p>
        </p:txBody>
      </p:sp>
      <p:pic>
        <p:nvPicPr>
          <p:cNvPr id="7" name="图片 6" descr="图片4"/>
          <p:cNvPicPr>
            <a:picLocks noChangeAspect="1"/>
          </p:cNvPicPr>
          <p:nvPr>
            <p:custDataLst>
              <p:tags r:id="rId21"/>
            </p:custDataLst>
          </p:nvPr>
        </p:nvPicPr>
        <p:blipFill>
          <a:blip r:embed="rId20"/>
          <a:stretch>
            <a:fillRect/>
          </a:stretch>
        </p:blipFill>
        <p:spPr>
          <a:xfrm>
            <a:off x="239395" y="111760"/>
            <a:ext cx="1115695" cy="139001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250"/>
                                        <p:tgtEl>
                                          <p:spTgt spid="11"/>
                                        </p:tgtEl>
                                      </p:cBhvr>
                                    </p:animEffect>
                                  </p:childTnLst>
                                </p:cTn>
                              </p:par>
                            </p:childTnLst>
                          </p:cTn>
                        </p:par>
                        <p:par>
                          <p:cTn id="8" fill="hold" nodeType="afterGroup">
                            <p:stCondLst>
                              <p:cond delay="1250"/>
                            </p:stCondLst>
                            <p:childTnLst>
                              <p:par>
                                <p:cTn id="9" presetID="3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nodeType="afterGroup">
                            <p:stCondLst>
                              <p:cond delay="225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strips(downLeft)">
                                      <p:cBhvr>
                                        <p:cTn id="23" dur="500"/>
                                        <p:tgtEl>
                                          <p:spTgt spid="2"/>
                                        </p:tgtEl>
                                      </p:cBhvr>
                                    </p:animEffect>
                                  </p:childTnLst>
                                </p:cTn>
                              </p:par>
                            </p:childTnLst>
                          </p:cTn>
                        </p:par>
                      </p:childTnLst>
                    </p:cTn>
                  </p:par>
                  <p:par>
                    <p:cTn id="24" fill="hold" nodeType="clickPar">
                      <p:stCondLst>
                        <p:cond delay="indefinite"/>
                        <p:cond evt="onBegin" delay="0">
                          <p:tn val="23"/>
                        </p:cond>
                      </p:stCondLst>
                      <p:childTnLst>
                        <p:par>
                          <p:cTn id="25" fill="hold" nodeType="afterGroup">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00"/>
                                        <p:tgtEl>
                                          <p:spTgt spid="3"/>
                                        </p:tgtEl>
                                      </p:cBhvr>
                                    </p:animEffect>
                                  </p:childTnLst>
                                </p:cTn>
                              </p:par>
                            </p:childTnLst>
                          </p:cTn>
                        </p:par>
                      </p:childTnLst>
                    </p:cTn>
                  </p:par>
                  <p:par>
                    <p:cTn id="29" fill="hold" nodeType="clickPar">
                      <p:stCondLst>
                        <p:cond delay="indefinite"/>
                        <p:cond evt="onBegin" delay="0">
                          <p:tn val="28"/>
                        </p:cond>
                      </p:stCondLst>
                      <p:childTnLst>
                        <p:par>
                          <p:cTn id="30" fill="hold" nodeType="afterGroup">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arn(inVertical)">
                                      <p:cBhvr>
                                        <p:cTn id="33" dur="500"/>
                                        <p:tgtEl>
                                          <p:spTgt spid="4"/>
                                        </p:tgtEl>
                                      </p:cBhvr>
                                    </p:animEffect>
                                  </p:childTnLst>
                                </p:cTn>
                              </p:par>
                            </p:childTnLst>
                          </p:cTn>
                        </p:par>
                      </p:childTnLst>
                    </p:cTn>
                  </p:par>
                  <p:par>
                    <p:cTn id="34" fill="hold" nodeType="clickPar">
                      <p:stCondLst>
                        <p:cond delay="indefinite"/>
                        <p:cond evt="onBegin" delay="0">
                          <p:tn val="33"/>
                        </p:cond>
                      </p:stCondLst>
                      <p:childTnLst>
                        <p:par>
                          <p:cTn id="35" fill="hold" nodeType="afterGroup">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heel(1)">
                                      <p:cBhvr>
                                        <p:cTn id="38" dur="2000"/>
                                        <p:tgtEl>
                                          <p:spTgt spid="6"/>
                                        </p:tgtEl>
                                      </p:cBhvr>
                                    </p:animEffect>
                                  </p:childTnLst>
                                </p:cTn>
                              </p:par>
                            </p:childTnLst>
                          </p:cTn>
                        </p:par>
                      </p:childTnLst>
                    </p:cTn>
                  </p:par>
                  <p:par>
                    <p:cTn id="39" fill="hold" nodeType="clickPar">
                      <p:stCondLst>
                        <p:cond delay="indefinite"/>
                        <p:cond evt="onBegin" delay="0">
                          <p:tn val="38"/>
                        </p:cond>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4" grpId="0"/>
      <p:bldP spid="6" grpId="0"/>
      <p:bldP spid="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3"/>
          <p:cNvPicPr preferRelativeResize="0"/>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0" y="71120"/>
            <a:ext cx="5962650" cy="2644775"/>
          </a:xfrm>
          <a:prstGeom prst="rect">
            <a:avLst/>
          </a:prstGeom>
          <a:noFill/>
          <a:ln w="9525">
            <a:noFill/>
            <a:miter lim="800000"/>
          </a:ln>
        </p:spPr>
      </p:pic>
      <p:sp>
        <p:nvSpPr>
          <p:cNvPr id="3" name="矩形 2"/>
          <p:cNvSpPr/>
          <p:nvPr>
            <p:custDataLst>
              <p:tags r:id="rId6"/>
            </p:custDataLst>
          </p:nvPr>
        </p:nvSpPr>
        <p:spPr>
          <a:xfrm>
            <a:off x="1596390" y="618490"/>
            <a:ext cx="3460750" cy="1198880"/>
          </a:xfrm>
          <a:prstGeom prst="rect">
            <a:avLst/>
          </a:prstGeom>
        </p:spPr>
        <p:txBody>
          <a:bodyPr wrap="square">
            <a:spAutoFit/>
          </a:bodyPr>
          <a:lstStyle/>
          <a:p>
            <a:pPr marL="0" marR="0" lvl="0" indent="0" algn="l" defTabSz="950595" rtl="0" eaLnBrk="1" fontAlgn="auto" latinLnBrk="0" hangingPunct="1">
              <a:lnSpc>
                <a:spcPct val="100000"/>
              </a:lnSpc>
              <a:spcBef>
                <a:spcPct val="0"/>
              </a:spcBef>
              <a:spcAft>
                <a:spcPct val="0"/>
              </a:spcAft>
              <a:buClrTx/>
              <a:buSzTx/>
              <a:buFontTx/>
              <a:buNone/>
              <a:defRPr/>
            </a:pPr>
            <a:r>
              <a:rPr kumimoji="0" lang="zh-CN" altLang="en-US" sz="7200" b="0" i="0" u="none" strike="noStrike" kern="1200" cap="none" spc="400" normalizeH="0" baseline="0" noProof="0">
                <a:ln>
                  <a:noFill/>
                </a:ln>
                <a:solidFill>
                  <a:srgbClr val="C00000"/>
                </a:solidFill>
                <a:effectLst/>
                <a:uLnTx/>
                <a:uFillTx/>
                <a:latin typeface="方正隶二简体" panose="02010601030101010101" pitchFamily="2" charset="-122"/>
                <a:ea typeface="方正隶二简体" panose="02010601030101010101" pitchFamily="2" charset="-122"/>
                <a:cs typeface="+mn-cs"/>
              </a:rPr>
              <a:t>走进</a:t>
            </a:r>
            <a:endParaRPr kumimoji="0" lang="zh-CN" altLang="en-US" sz="7200" b="0" i="0" u="none" strike="noStrike" kern="1200" cap="none" spc="400" normalizeH="0" baseline="0" noProof="0">
              <a:ln>
                <a:noFill/>
              </a:ln>
              <a:solidFill>
                <a:srgbClr val="C00000"/>
              </a:solidFill>
              <a:effectLst/>
              <a:uLnTx/>
              <a:uFillTx/>
              <a:latin typeface="方正隶二简体" panose="02010601030101010101" pitchFamily="2" charset="-122"/>
              <a:ea typeface="方正隶二简体" panose="02010601030101010101" pitchFamily="2" charset="-122"/>
              <a:cs typeface="+mn-cs"/>
            </a:endParaRPr>
          </a:p>
        </p:txBody>
      </p:sp>
      <p:sp>
        <p:nvSpPr>
          <p:cNvPr id="4" name="矩形 3"/>
          <p:cNvSpPr/>
          <p:nvPr>
            <p:custDataLst>
              <p:tags r:id="rId7"/>
            </p:custDataLst>
          </p:nvPr>
        </p:nvSpPr>
        <p:spPr>
          <a:xfrm>
            <a:off x="3216280" y="1517038"/>
            <a:ext cx="2120900" cy="1198880"/>
          </a:xfrm>
          <a:prstGeom prst="rect">
            <a:avLst/>
          </a:prstGeom>
        </p:spPr>
        <p:txBody>
          <a:bodyPr wrap="none">
            <a:spAutoFit/>
          </a:bodyPr>
          <a:lstStyle/>
          <a:p>
            <a:pPr marL="0" marR="0" lvl="0" indent="0" algn="l" defTabSz="950595" rtl="0" eaLnBrk="1" fontAlgn="auto" latinLnBrk="0" hangingPunct="1">
              <a:lnSpc>
                <a:spcPct val="100000"/>
              </a:lnSpc>
              <a:spcBef>
                <a:spcPct val="0"/>
              </a:spcBef>
              <a:spcAft>
                <a:spcPct val="0"/>
              </a:spcAft>
              <a:buClrTx/>
              <a:buSzTx/>
              <a:buFontTx/>
              <a:buNone/>
              <a:defRPr/>
            </a:pPr>
            <a:r>
              <a:rPr kumimoji="0" lang="zh-CN" altLang="en-US" sz="7200" b="1" i="0" u="none" strike="noStrike" kern="1200" cap="none" spc="400" normalizeH="0" baseline="0" noProof="0">
                <a:gradFill>
                  <a:gsLst>
                    <a:gs pos="21000">
                      <a:srgbClr val="53575C"/>
                    </a:gs>
                    <a:gs pos="88000">
                      <a:srgbClr val="C5C7CA"/>
                    </a:gs>
                  </a:gsLst>
                  <a:lin ang="5400000"/>
                </a:gradFill>
                <a:effectLst/>
                <a:uLnTx/>
                <a:uFillTx/>
                <a:latin typeface="方正隶二简体" panose="02010601030101010101" pitchFamily="2" charset="-122"/>
                <a:ea typeface="方正隶二简体" panose="02010601030101010101" pitchFamily="2" charset="-122"/>
                <a:cs typeface="+mn-cs"/>
              </a:rPr>
              <a:t>诗人</a:t>
            </a:r>
            <a:endParaRPr kumimoji="0" lang="zh-CN" altLang="en-US" sz="7200" b="1" i="0" u="none" strike="noStrike" kern="1200" cap="none" spc="400" normalizeH="0" baseline="0" noProof="0">
              <a:gradFill>
                <a:gsLst>
                  <a:gs pos="21000">
                    <a:srgbClr val="53575C"/>
                  </a:gs>
                  <a:gs pos="88000">
                    <a:srgbClr val="C5C7CA"/>
                  </a:gs>
                </a:gsLst>
                <a:lin ang="5400000"/>
              </a:gradFill>
              <a:effectLst/>
              <a:uLnTx/>
              <a:uFillTx/>
              <a:latin typeface="方正隶二简体" panose="02010601030101010101" pitchFamily="2" charset="-122"/>
              <a:ea typeface="方正隶二简体" panose="02010601030101010101" pitchFamily="2" charset="-122"/>
              <a:cs typeface="+mn-cs"/>
            </a:endParaRPr>
          </a:p>
        </p:txBody>
      </p:sp>
      <p:sp>
        <p:nvSpPr>
          <p:cNvPr id="5" name="矩形 4"/>
          <p:cNvSpPr/>
          <p:nvPr>
            <p:custDataLst>
              <p:tags r:id="rId8"/>
            </p:custDataLst>
          </p:nvPr>
        </p:nvSpPr>
        <p:spPr>
          <a:xfrm>
            <a:off x="5337069" y="215549"/>
            <a:ext cx="6096000" cy="6427470"/>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08821" tIns="54411" rIns="108821" bIns="54411" anchor="ctr">
            <a:spAutoFit/>
          </a:bodyPr>
          <a:lstStyle/>
          <a:p>
            <a:pPr marL="0" marR="0" lvl="0" indent="0" algn="l" defTabSz="1087755" rtl="0" eaLnBrk="1" fontAlgn="auto" latinLnBrk="0" hangingPunct="1">
              <a:lnSpc>
                <a:spcPct val="120000"/>
              </a:lnSpc>
              <a:spcBef>
                <a:spcPct val="0"/>
              </a:spcBef>
              <a:spcAft>
                <a:spcPct val="0"/>
              </a:spcAft>
              <a:buClrTx/>
              <a:buSzTx/>
              <a:buFontTx/>
              <a:buNone/>
              <a:defRPr/>
            </a:pPr>
            <a:r>
              <a:rPr kumimoji="0" lang="zh-CN" altLang="en-US" sz="2135" b="1" i="0" u="none" strike="noStrike" kern="1200" cap="none" spc="0" normalizeH="0" baseline="0" noProof="0">
                <a:ln>
                  <a:noFill/>
                </a:ln>
                <a:solidFill>
                  <a:srgbClr val="3D3F41"/>
                </a:solidFill>
                <a:effectLst/>
                <a:uLnTx/>
                <a:uFillTx/>
                <a:latin typeface="Arial" panose="020b0604020202020204" pitchFamily="34" charset="0"/>
                <a:ea typeface="楷体" panose="02010609060101010101" pitchFamily="49" charset="-122"/>
                <a:cs typeface="+mn-cs"/>
              </a:rPr>
              <a:t>       杜甫（712年—770年），字子美，自号少陵野老，唐代伟大的现实主义诗人，与李白合称“李杜”。出生于河南巩县，原籍湖北襄阳。为了与另两位诗人李商隐与杜牧即“小李杜”区别，杜甫与李白又合称“大李杜”，杜甫也常被称为“老杜”。</a:t>
            </a:r>
            <a:endParaRPr kumimoji="0" lang="zh-CN" altLang="en-US" sz="2135" b="1" i="0" u="none" strike="noStrike" kern="1200" cap="none" spc="0" normalizeH="0" baseline="0" noProof="0">
              <a:ln>
                <a:noFill/>
              </a:ln>
              <a:solidFill>
                <a:srgbClr val="3D3F41"/>
              </a:solidFill>
              <a:effectLst/>
              <a:uLnTx/>
              <a:uFillTx/>
              <a:latin typeface="Arial" panose="020b0604020202020204" pitchFamily="34" charset="0"/>
              <a:ea typeface="楷体" panose="02010609060101010101" pitchFamily="49" charset="-122"/>
              <a:cs typeface="+mn-cs"/>
            </a:endParaRPr>
          </a:p>
          <a:p>
            <a:pPr marL="0" marR="0" lvl="0" indent="0" algn="l" defTabSz="1087755" rtl="0" eaLnBrk="1" fontAlgn="auto" latinLnBrk="0" hangingPunct="1">
              <a:lnSpc>
                <a:spcPct val="120000"/>
              </a:lnSpc>
              <a:spcBef>
                <a:spcPct val="0"/>
              </a:spcBef>
              <a:spcAft>
                <a:spcPct val="0"/>
              </a:spcAft>
              <a:buClrTx/>
              <a:buSzTx/>
              <a:buFontTx/>
              <a:buNone/>
              <a:defRPr/>
            </a:pPr>
            <a:r>
              <a:rPr kumimoji="0" lang="zh-CN" altLang="en-US" sz="2135" b="1" i="0" u="none" strike="noStrike" kern="1200" cap="none" spc="0" normalizeH="0" baseline="0" noProof="0">
                <a:ln>
                  <a:noFill/>
                </a:ln>
                <a:solidFill>
                  <a:srgbClr val="3D3F41"/>
                </a:solidFill>
                <a:effectLst/>
                <a:uLnTx/>
                <a:uFillTx/>
                <a:latin typeface="Arial" panose="020b0604020202020204" pitchFamily="34" charset="0"/>
                <a:ea typeface="楷体" panose="02010609060101010101" pitchFamily="49" charset="-122"/>
                <a:cs typeface="+mn-cs"/>
              </a:rPr>
              <a:t>       杜甫少年时代曾先后游历吴越和齐赵，其间曾赴洛阳应举不第。三十五岁以后，先在长安应试，落第；后来向皇帝献赋，向贵人投赠。官场不得志，亲眼目睹了唐朝上层社会的奢靡与社会危机。天宝十四载（755年），安史之乱爆发，潼关失守，杜甫先后辗转多地。乾元二年（759年）杜甫弃官入川，虽然躲避了战乱，生活相对安定，但仍然心系苍生，胸怀国事。代表作有《登高》《春望》《北征》以及“三吏”、“三别”等名作。</a:t>
            </a:r>
            <a:endParaRPr kumimoji="0" lang="zh-CN" altLang="en-US" sz="2135" b="1" i="0" u="none" strike="noStrike" kern="1200" cap="none" spc="0" normalizeH="0" baseline="0" noProof="0">
              <a:ln>
                <a:noFill/>
              </a:ln>
              <a:solidFill>
                <a:srgbClr val="3D3F41"/>
              </a:solidFill>
              <a:effectLst/>
              <a:uLnTx/>
              <a:uFillTx/>
              <a:latin typeface="Arial" panose="020b0604020202020204" pitchFamily="34" charset="0"/>
              <a:ea typeface="楷体" panose="02010609060101010101" pitchFamily="49" charset="-122"/>
              <a:cs typeface="+mn-cs"/>
            </a:endParaRPr>
          </a:p>
        </p:txBody>
      </p:sp>
      <p:pic>
        <p:nvPicPr>
          <p:cNvPr id="6" name="Picture 4" descr="E:\PPT\PPT中国风元素\水墨祥云\水墨祥云\011.jpg"/>
          <p:cNvPicPr>
            <a:picLocks noChangeAspect="1" noChangeArrowheads="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a:off x="1266023" y="3947025"/>
            <a:ext cx="1076891" cy="671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descr="图片13"/>
          <p:cNvPicPr>
            <a:picLocks noChangeAspect="1"/>
          </p:cNvPicPr>
          <p:nvPr>
            <p:custDataLst>
              <p:tags r:id="rId12"/>
            </p:custDataLst>
          </p:nvPr>
        </p:nvPicPr>
        <p:blipFill>
          <a:blip r:embed="rId11"/>
          <a:stretch>
            <a:fillRect/>
          </a:stretch>
        </p:blipFill>
        <p:spPr>
          <a:xfrm>
            <a:off x="1596390" y="2639695"/>
            <a:ext cx="3425825" cy="421830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nodeType="afterGroup">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000"/>
                            </p:stCondLst>
                            <p:childTnLst>
                              <p:par>
                                <p:cTn id="23" presetID="8" presetClass="emph" presetSubtype="0" decel="35000" fill="hold" nodeType="afterEffect">
                                  <p:stCondLst>
                                    <p:cond delay="0"/>
                                  </p:stCondLst>
                                  <p:childTnLst>
                                    <p:animRot by="-10800000">
                                      <p:cBhvr>
                                        <p:cTn id="24" dur="6000" fill="hold"/>
                                        <p:tgtEl>
                                          <p:spTgt spid="2"/>
                                        </p:tgtEl>
                                        <p:attrNameLst>
                                          <p:attrName>r</p:attrName>
                                        </p:attrNameLst>
                                      </p:cBhvr>
                                    </p:animRot>
                                  </p:childTnLst>
                                </p:cTn>
                              </p:par>
                              <p:par>
                                <p:cTn id="25" presetID="10" presetClass="entr" presetSubtype="0" fill="hold" grpId="0" nodeType="with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2" presetClass="entr" presetSubtype="8" decel="46000" fill="hold" nodeType="withEffect">
                                  <p:stCondLst>
                                    <p:cond delay="100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3750" fill="hold"/>
                                        <p:tgtEl>
                                          <p:spTgt spid="6"/>
                                        </p:tgtEl>
                                        <p:attrNameLst>
                                          <p:attrName>ppt_x</p:attrName>
                                        </p:attrNameLst>
                                      </p:cBhvr>
                                      <p:tavLst>
                                        <p:tav tm="0">
                                          <p:val>
                                            <p:strVal val="0-#ppt_w/2"/>
                                          </p:val>
                                        </p:tav>
                                        <p:tav tm="100000">
                                          <p:val>
                                            <p:strVal val="#ppt_x"/>
                                          </p:val>
                                        </p:tav>
                                      </p:tavLst>
                                    </p:anim>
                                    <p:anim calcmode="lin" valueType="num">
                                      <p:cBhvr additive="base">
                                        <p:cTn id="31" dur="375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3" name="组合 2"/>
          <p:cNvGrpSpPr/>
          <p:nvPr>
            <p:custDataLst>
              <p:tags r:id="rId4"/>
            </p:custDataLst>
          </p:nvPr>
        </p:nvGrpSpPr>
        <p:grpSpPr>
          <a:xfrm>
            <a:off x="10171113" y="1008289"/>
            <a:ext cx="1448684" cy="5134610"/>
            <a:chOff x="6990362" y="779553"/>
            <a:chExt cx="1086513" cy="3850958"/>
          </a:xfrm>
        </p:grpSpPr>
        <p:pic>
          <p:nvPicPr>
            <p:cNvPr id="6" name="Picture 2" descr="C:\Users\Thinkpad\Desktop\PNG\1_0003_图层-9.png"/>
            <p:cNvPicPr>
              <a:picLocks noChangeAspect="1" noChangeArrowheads="1"/>
            </p:cNvPicPr>
            <p:nvPr>
              <p:custDataLst>
                <p:tags r:id="rId6"/>
              </p:custDataLst>
            </p:nvPr>
          </p:nvPicPr>
          <p:blipFill>
            <a:blip r:embed="rId5">
              <a:extLst>
                <a:ext uri="{28A0092B-C50C-407E-A947-70E740481C1C}">
                  <a14:useLocalDpi xmlns:a14="http://schemas.microsoft.com/office/drawing/2010/main" val="0"/>
                </a:ext>
              </a:extLst>
            </a:blip>
            <a:srcRect l="8398"/>
            <a:stretch>
              <a:fillRect/>
            </a:stretch>
          </p:blipFill>
          <p:spPr bwMode="auto">
            <a:xfrm rot="5400000">
              <a:off x="5682355" y="2087559"/>
              <a:ext cx="3702526" cy="108651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5"/>
            <p:cNvSpPr>
              <a:spLocks noChangeArrowheads="1"/>
            </p:cNvSpPr>
            <p:nvPr>
              <p:custDataLst>
                <p:tags r:id="rId7"/>
              </p:custDataLst>
            </p:nvPr>
          </p:nvSpPr>
          <p:spPr bwMode="auto">
            <a:xfrm>
              <a:off x="6990363" y="1559651"/>
              <a:ext cx="967740" cy="30708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nchor="ctr">
              <a:spAutoFit/>
              <a:scene3d>
                <a:camera prst="orthographicFront"/>
                <a:lightRig rig="soft" dir="tl"/>
              </a:scene3d>
              <a:sp3d contourW="25400" prstMaterial="matte">
                <a:contourClr>
                  <a:schemeClr val="accent2">
                    <a:tint val="20000"/>
                  </a:schemeClr>
                </a:contourClr>
              </a:sp3d>
            </a:bodyPr>
            <a:lstStyle/>
            <a:p>
              <a:pPr marL="0" marR="0" lvl="0" indent="0" algn="l" defTabSz="914400" rtl="0" eaLnBrk="1" fontAlgn="auto" latinLnBrk="0" hangingPunct="1">
                <a:lnSpc>
                  <a:spcPct val="100000"/>
                </a:lnSpc>
                <a:spcBef>
                  <a:spcPct val="50000"/>
                </a:spcBef>
                <a:spcAft>
                  <a:spcPct val="0"/>
                </a:spcAft>
                <a:buClrTx/>
                <a:buSzTx/>
                <a:buFontTx/>
                <a:buNone/>
                <a:defRPr/>
              </a:pPr>
              <a:r>
                <a:rPr kumimoji="0" lang="zh-CN" altLang="en-US" sz="7200" b="1" i="0" u="none" strike="noStrike" kern="1200" cap="none" spc="-400" normalizeH="0" baseline="0" noProof="0">
                  <a:ln w="19050">
                    <a:noFill/>
                  </a:ln>
                  <a:solidFill>
                    <a:srgbClr val="FFFFFF"/>
                  </a:solidFill>
                  <a:effectLst/>
                  <a:uLnTx/>
                  <a:uFillTx/>
                  <a:latin typeface="隶书" panose="02010509060101010101" charset="-122"/>
                  <a:ea typeface="隶书" panose="02010509060101010101" charset="-122"/>
                  <a:cs typeface="+mn-cs"/>
                </a:rPr>
                <a:t>小结</a:t>
              </a:r>
              <a:endParaRPr kumimoji="0" lang="zh-CN" altLang="en-US" sz="7200" b="1" i="0" u="none" strike="noStrike" kern="1200" cap="none" spc="-400" normalizeH="0" baseline="0" noProof="0">
                <a:ln w="19050">
                  <a:noFill/>
                </a:ln>
                <a:solidFill>
                  <a:srgbClr val="FFFFFF"/>
                </a:solidFill>
                <a:effectLst/>
                <a:uLnTx/>
                <a:uFillTx/>
                <a:latin typeface="隶书" panose="02010509060101010101" charset="-122"/>
                <a:ea typeface="隶书" panose="02010509060101010101" charset="-122"/>
                <a:cs typeface="+mn-cs"/>
              </a:endParaRPr>
            </a:p>
          </p:txBody>
        </p:sp>
      </p:grpSp>
      <p:sp>
        <p:nvSpPr>
          <p:cNvPr id="4" name="文本框 3"/>
          <p:cNvSpPr txBox="1"/>
          <p:nvPr>
            <p:custDataLst>
              <p:tags r:id="rId8"/>
            </p:custDataLst>
          </p:nvPr>
        </p:nvSpPr>
        <p:spPr>
          <a:xfrm>
            <a:off x="1577340" y="1414780"/>
            <a:ext cx="7614920" cy="5077460"/>
          </a:xfrm>
          <a:prstGeom prst="rect">
            <a:avLst/>
          </a:prstGeom>
          <a:noFill/>
        </p:spPr>
        <p:txBody>
          <a:bodyPr wrap="square" rtlCol="0">
            <a:spAutoFit/>
          </a:bodyPr>
          <a:lstStyle/>
          <a:p>
            <a:r>
              <a:rPr lang="en-US" altLang="zh-CN" sz="3600" b="1"/>
              <a:t>        </a:t>
            </a:r>
            <a:r>
              <a:rPr lang="zh-CN" altLang="en-US" sz="3600" b="1"/>
              <a:t>诗人望春，望见京城长安破败之景；望能收到家人来信报平安；望顺利到达灵武实现报国之志；望官军收复京城国家中兴。心念国家兴衰、思家念亲、白发萧疏，忧心忡忡的诗人形象跃然于纸上。</a:t>
            </a:r>
            <a:endParaRPr lang="zh-CN" altLang="en-US" sz="3600" b="1"/>
          </a:p>
          <a:p>
            <a:r>
              <a:rPr lang="zh-CN" altLang="en-US" sz="3600" b="1"/>
              <a:t>       全诗抒写了诗人感时恨别、忧国思家的感情，表现出诗人热爱国家、关心民众、眷恋家人的美好情操。</a:t>
            </a:r>
            <a:endParaRPr lang="zh-CN" altLang="en-US" sz="3600" b="1"/>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2250"/>
                                        <p:tgtEl>
                                          <p:spTgt spid="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7"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0" presetClass="entr" presetSubtype="0"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wedge">
                                      <p:cBhvr>
                                        <p:cTn id="18" dur="2000"/>
                                        <p:tgtEl>
                                          <p:spTgt spid="4">
                                            <p:txEl>
                                              <p:pRg st="1" end="1"/>
                                            </p:txEl>
                                          </p:spTgt>
                                        </p:tgtEl>
                                      </p:cBhvr>
                                    </p:animEffect>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6" presetClass="emph" presetSubtype="0" fill="hold" nodeType="clickEffect">
                                  <p:stCondLst>
                                    <p:cond delay="0"/>
                                  </p:stCondLst>
                                  <p:childTnLst>
                                    <p:animScale>
                                      <p:cBhvr>
                                        <p:cTn id="22" dur="2000" fill="hold"/>
                                        <p:tgtEl>
                                          <p:spTgt spid="4">
                                            <p:txEl>
                                              <p:pRg st="1" end="1"/>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New picture"/>
          <p:cNvPicPr/>
          <p:nvPr>
            <p:custDataLst>
              <p:tags r:id="rId5"/>
            </p:custDataLst>
          </p:nvPr>
        </p:nvPicPr>
        <p:blipFill>
          <a:blip r:embed="rId4"/>
          <a:stretch>
            <a:fillRect/>
          </a:stretch>
        </p:blipFill>
        <p:spPr>
          <a:xfrm>
            <a:off x="11214100" y="10566400"/>
            <a:ext cx="368300" cy="266700"/>
          </a:xfrm>
          <a:prstGeom prst="cube">
            <a:avLst/>
          </a:prstGeom>
        </p:spPr>
      </p:pic>
    </p:spTree>
  </p:cSld>
  <p:clrMapOvr>
    <a:masterClrMapping/>
  </p:clrMapOvr>
  <mc:AlternateContent>
    <mc:Choice xmlns:p14="http://schemas.microsoft.com/office/powerpoint/2010/main" Requires="p14">
      <p:transition spd="slow" p14:dur="1400">
        <p14:ripple/>
      </p:transition>
    </mc:Choice>
    <mc:Fallback>
      <p:transition spd="slow">
        <p:fade/>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Rectangle 3"/>
          <p:cNvSpPr>
            <a:spLocks noChangeArrowheads="1"/>
          </p:cNvSpPr>
          <p:nvPr>
            <p:custDataLst>
              <p:tags r:id="rId4"/>
            </p:custDataLst>
          </p:nvPr>
        </p:nvSpPr>
        <p:spPr bwMode="auto">
          <a:xfrm>
            <a:off x="3459437" y="3810780"/>
            <a:ext cx="8732563"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0" algn="just" defTabSz="914400" rtl="0" eaLnBrk="1" fontAlgn="base" latinLnBrk="0" hangingPunct="1">
              <a:lnSpc>
                <a:spcPct val="100000"/>
              </a:lnSpc>
              <a:spcBef>
                <a:spcPct val="0"/>
              </a:spcBef>
              <a:spcAft>
                <a:spcPts val="800"/>
              </a:spcAft>
              <a:buClrTx/>
              <a:buSzTx/>
              <a:buFontTx/>
              <a:buNone/>
              <a:defRPr/>
            </a:pPr>
            <a:r>
              <a:rPr kumimoji="0" lang="en-US" altLang="zh-CN" sz="2665" b="0" i="0" u="none" strike="noStrike" kern="1200" cap="none" spc="0" normalizeH="0" baseline="0" noProof="0">
                <a:ln>
                  <a:noFill/>
                </a:ln>
                <a:solidFill>
                  <a:srgbClr val="3D3F41">
                    <a:lumMod val="95000"/>
                    <a:lumOff val="5000"/>
                  </a:srgbClr>
                </a:solidFill>
                <a:effectLst/>
                <a:uLnTx/>
                <a:uFillTx/>
                <a:latin typeface="方正宋黑简体" panose="02010601030101010101" pitchFamily="2" charset="-122"/>
                <a:ea typeface="方正宋黑简体" panose="02010601030101010101" pitchFamily="2" charset="-122"/>
                <a:cs typeface="+mn-cs"/>
              </a:rPr>
              <a:t> </a:t>
            </a:r>
            <a:r>
              <a:rPr kumimoji="0" lang="zh-CN" altLang="en-US" sz="24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a:t>
            </a:r>
            <a:endParaRPr kumimoji="0" lang="zh-CN" altLang="en-US" sz="24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sp>
        <p:nvSpPr>
          <p:cNvPr id="3" name="Rectangle 5"/>
          <p:cNvSpPr>
            <a:spLocks noChangeArrowheads="1"/>
          </p:cNvSpPr>
          <p:nvPr>
            <p:custDataLst>
              <p:tags r:id="rId5"/>
            </p:custDataLst>
          </p:nvPr>
        </p:nvSpPr>
        <p:spPr bwMode="auto">
          <a:xfrm>
            <a:off x="3459480" y="1541145"/>
            <a:ext cx="7914640" cy="4030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rPr>
              <a:t>       </a:t>
            </a:r>
            <a:r>
              <a:rPr kumimoji="0" lang="zh-CN" altLang="en-US" sz="32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rPr>
              <a:t>此诗作于肃宗至德二载（757）三月。先一年六月，安史叛军攻进长安，“大索三日，民间财资尽掠之”，又纵火焚城，繁华壮丽的京都变成废墟。先一年八月，杜甫将妻子安置在鄜州羌村，于北赴灵武途中被俘，押送到沦陷后的长安，至此已逾半载。时值暮春，触景伤怀，创作了这首历代传诵的五律《春望》。</a:t>
            </a:r>
            <a:endParaRPr kumimoji="0" lang="zh-CN" altLang="en-US" sz="3200" b="0" i="0" u="none" strike="noStrike" kern="1200" cap="none" spc="0" normalizeH="0" baseline="0" noProof="0">
              <a:ln>
                <a:noFill/>
              </a:ln>
              <a:solidFill>
                <a:srgbClr val="600000"/>
              </a:solidFill>
              <a:effectLst/>
              <a:uLnTx/>
              <a:uFillTx/>
              <a:latin typeface="隶书" panose="02010509060101010101" charset="-122"/>
              <a:ea typeface="隶书" panose="02010509060101010101" charset="-122"/>
              <a:cs typeface="+mn-cs"/>
            </a:endParaRPr>
          </a:p>
        </p:txBody>
      </p:sp>
      <p:pic>
        <p:nvPicPr>
          <p:cNvPr id="5" name="图片 4"/>
          <p:cNvPicPr>
            <a:picLocks noChangeAspect="1"/>
          </p:cNvPicPr>
          <p:nvPr>
            <p:custDataLst>
              <p:tags r:id="rId7"/>
            </p:custDataLst>
          </p:nvPr>
        </p:nvPicPr>
        <p:blipFill>
          <a:blip r:embed="rId6"/>
          <a:stretch>
            <a:fillRect/>
          </a:stretch>
        </p:blipFill>
        <p:spPr>
          <a:xfrm>
            <a:off x="94615" y="5572125"/>
            <a:ext cx="12097385" cy="128460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3" name="组合 2"/>
          <p:cNvGrpSpPr/>
          <p:nvPr>
            <p:custDataLst>
              <p:tags r:id="rId4"/>
            </p:custDataLst>
          </p:nvPr>
        </p:nvGrpSpPr>
        <p:grpSpPr>
          <a:xfrm>
            <a:off x="3480033" y="1257300"/>
            <a:ext cx="8084385" cy="1631002"/>
            <a:chOff x="317500" y="190500"/>
            <a:chExt cx="3568700" cy="685800"/>
          </a:xfrm>
        </p:grpSpPr>
        <p:pic>
          <p:nvPicPr>
            <p:cNvPr id="4" name="Picture 4" descr="C:\Users\Thinkpad\Desktop\245.png"/>
            <p:cNvPicPr>
              <a:picLocks noChangeAspect="1" noChangeArrowheads="1"/>
            </p:cNvPicPr>
            <p:nvPr userDrawn="1">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317500" y="190500"/>
              <a:ext cx="3568700" cy="6858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userDrawn="1">
              <p:custDataLst>
                <p:tags r:id="rId7"/>
              </p:custDataLst>
            </p:nvPr>
          </p:nvSpPr>
          <p:spPr>
            <a:xfrm>
              <a:off x="576322" y="364111"/>
              <a:ext cx="798320" cy="245376"/>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FFFFFF"/>
                  </a:solidFill>
                  <a:effectLst/>
                  <a:uLnTx/>
                  <a:uFillTx/>
                  <a:latin typeface="方正华隶简体" panose="03000509000000000000" pitchFamily="65" charset="-122"/>
                  <a:ea typeface="方正华隶简体" panose="03000509000000000000" pitchFamily="65" charset="-122"/>
                  <a:cs typeface="+mn-cs"/>
                </a:rPr>
                <a:t>理解诗意</a:t>
              </a:r>
              <a:endParaRPr kumimoji="0" lang="zh-CN" altLang="en-US" sz="3200" b="0" i="0" u="none" strike="noStrike" kern="1200" cap="none" spc="0" normalizeH="0" baseline="0" noProof="0">
                <a:ln>
                  <a:noFill/>
                </a:ln>
                <a:solidFill>
                  <a:srgbClr val="FFFFFF"/>
                </a:solidFill>
                <a:effectLst/>
                <a:uLnTx/>
                <a:uFillTx/>
                <a:latin typeface="方正华隶简体" panose="03000509000000000000" pitchFamily="65" charset="-122"/>
                <a:ea typeface="方正华隶简体" panose="03000509000000000000" pitchFamily="65" charset="-122"/>
                <a:cs typeface="+mn-cs"/>
              </a:endParaRPr>
            </a:p>
          </p:txBody>
        </p:sp>
      </p:grpSp>
      <p:pic>
        <p:nvPicPr>
          <p:cNvPr id="6" name="Picture 2" descr="C:\Users\Thinkpad\Desktop\图片1.png"/>
          <p:cNvPicPr>
            <a:picLocks noChangeAspect="1" noChangeArrowheads="1"/>
          </p:cNvPicPr>
          <p:nvPr>
            <p:custDataLst>
              <p:tags r:id="rId9"/>
            </p:custDataLst>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424128" y="5565343"/>
            <a:ext cx="1580756" cy="510648"/>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p:cNvGrpSpPr/>
          <p:nvPr>
            <p:custDataLst>
              <p:tags r:id="rId10"/>
            </p:custDataLst>
          </p:nvPr>
        </p:nvGrpSpPr>
        <p:grpSpPr>
          <a:xfrm>
            <a:off x="3410182" y="3255605"/>
            <a:ext cx="7831083" cy="1579899"/>
            <a:chOff x="296954" y="194910"/>
            <a:chExt cx="3568700" cy="685800"/>
          </a:xfrm>
        </p:grpSpPr>
        <p:pic>
          <p:nvPicPr>
            <p:cNvPr id="8" name="Picture 4" descr="C:\Users\Thinkpad\Desktop\245.png"/>
            <p:cNvPicPr>
              <a:picLocks noChangeAspect="1" noChangeArrowheads="1"/>
            </p:cNvPicPr>
            <p:nvPr userDrawn="1">
              <p:custDataLst>
                <p:tags r:id="rId11"/>
              </p:custDataLst>
            </p:nvPr>
          </p:nvPicPr>
          <p:blipFill>
            <a:blip r:embed="rId5">
              <a:extLst>
                <a:ext uri="{28A0092B-C50C-407E-A947-70E740481C1C}">
                  <a14:useLocalDpi xmlns:a14="http://schemas.microsoft.com/office/drawing/2010/main" val="0"/>
                </a:ext>
              </a:extLst>
            </a:blip>
            <a:stretch>
              <a:fillRect/>
            </a:stretch>
          </p:blipFill>
          <p:spPr bwMode="auto">
            <a:xfrm>
              <a:off x="296954" y="194910"/>
              <a:ext cx="3568700" cy="6858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userDrawn="1">
              <p:custDataLst>
                <p:tags r:id="rId12"/>
              </p:custDataLst>
            </p:nvPr>
          </p:nvSpPr>
          <p:spPr>
            <a:xfrm>
              <a:off x="576322" y="364111"/>
              <a:ext cx="824142" cy="253313"/>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FFFFFF"/>
                  </a:solidFill>
                  <a:effectLst/>
                  <a:uLnTx/>
                  <a:uFillTx/>
                  <a:latin typeface="方正华隶简体" panose="03000509000000000000" pitchFamily="65" charset="-122"/>
                  <a:ea typeface="方正华隶简体" panose="03000509000000000000" pitchFamily="65" charset="-122"/>
                  <a:cs typeface="+mn-cs"/>
                </a:rPr>
                <a:t>进入诗境</a:t>
              </a:r>
              <a:endParaRPr kumimoji="0" lang="zh-CN" altLang="en-US" sz="3200" b="0" i="0" u="none" strike="noStrike" kern="1200" cap="none" spc="0" normalizeH="0" baseline="0" noProof="0">
                <a:ln>
                  <a:noFill/>
                </a:ln>
                <a:solidFill>
                  <a:srgbClr val="FFFFFF"/>
                </a:solidFill>
                <a:effectLst/>
                <a:uLnTx/>
                <a:uFillTx/>
                <a:latin typeface="方正华隶简体" panose="03000509000000000000" pitchFamily="65" charset="-122"/>
                <a:ea typeface="方正华隶简体" panose="03000509000000000000" pitchFamily="65" charset="-122"/>
                <a:cs typeface="+mn-cs"/>
              </a:endParaRPr>
            </a:p>
          </p:txBody>
        </p:sp>
      </p:grpSp>
      <p:grpSp>
        <p:nvGrpSpPr>
          <p:cNvPr id="10" name="组合 9"/>
          <p:cNvGrpSpPr/>
          <p:nvPr>
            <p:custDataLst>
              <p:tags r:id="rId13"/>
            </p:custDataLst>
          </p:nvPr>
        </p:nvGrpSpPr>
        <p:grpSpPr>
          <a:xfrm>
            <a:off x="3409954" y="4840827"/>
            <a:ext cx="8864564" cy="1788401"/>
            <a:chOff x="317500" y="190500"/>
            <a:chExt cx="3568700" cy="685800"/>
          </a:xfrm>
        </p:grpSpPr>
        <p:pic>
          <p:nvPicPr>
            <p:cNvPr id="11" name="Picture 4" descr="C:\Users\Thinkpad\Desktop\245.png"/>
            <p:cNvPicPr>
              <a:picLocks noChangeAspect="1" noChangeArrowheads="1"/>
            </p:cNvPicPr>
            <p:nvPr userDrawn="1">
              <p:custDataLst>
                <p:tags r:id="rId14"/>
              </p:custDataLst>
            </p:nvPr>
          </p:nvPicPr>
          <p:blipFill>
            <a:blip r:embed="rId5">
              <a:extLst>
                <a:ext uri="{28A0092B-C50C-407E-A947-70E740481C1C}">
                  <a14:useLocalDpi xmlns:a14="http://schemas.microsoft.com/office/drawing/2010/main" val="0"/>
                </a:ext>
              </a:extLst>
            </a:blip>
            <a:stretch>
              <a:fillRect/>
            </a:stretch>
          </p:blipFill>
          <p:spPr bwMode="auto">
            <a:xfrm>
              <a:off x="317500" y="190500"/>
              <a:ext cx="3568700" cy="685800"/>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userDrawn="1">
              <p:custDataLst>
                <p:tags r:id="rId15"/>
              </p:custDataLst>
            </p:nvPr>
          </p:nvSpPr>
          <p:spPr>
            <a:xfrm>
              <a:off x="576322" y="364111"/>
              <a:ext cx="891667" cy="223780"/>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200" b="0" i="0" u="none" strike="noStrike" kern="1200" cap="none" spc="0" normalizeH="0" baseline="0" noProof="0">
                  <a:ln>
                    <a:noFill/>
                  </a:ln>
                  <a:solidFill>
                    <a:srgbClr val="FFFFFF"/>
                  </a:solidFill>
                  <a:effectLst/>
                  <a:uLnTx/>
                  <a:uFillTx/>
                  <a:latin typeface="方正华隶简体" panose="03000509000000000000" pitchFamily="65" charset="-122"/>
                  <a:ea typeface="方正华隶简体" panose="03000509000000000000" pitchFamily="65" charset="-122"/>
                  <a:cs typeface="+mn-cs"/>
                </a:rPr>
                <a:t>一感悟诗情</a:t>
              </a:r>
              <a:endParaRPr kumimoji="0" lang="zh-CN" altLang="en-US" sz="3200" b="0" i="0" u="none" strike="noStrike" kern="1200" cap="none" spc="0" normalizeH="0" baseline="0" noProof="0">
                <a:ln>
                  <a:noFill/>
                </a:ln>
                <a:solidFill>
                  <a:srgbClr val="FFFFFF"/>
                </a:solidFill>
                <a:effectLst/>
                <a:uLnTx/>
                <a:uFillTx/>
                <a:latin typeface="方正华隶简体" panose="03000509000000000000" pitchFamily="65" charset="-122"/>
                <a:ea typeface="方正华隶简体" panose="03000509000000000000" pitchFamily="65" charset="-122"/>
                <a:cs typeface="+mn-cs"/>
              </a:endParaRPr>
            </a:p>
          </p:txBody>
        </p:sp>
      </p:grpSp>
      <p:pic>
        <p:nvPicPr>
          <p:cNvPr id="13" name="Picture 272" descr="28"/>
          <p:cNvPicPr>
            <a:picLocks noChangeAspect="1" noChangeArrowheads="1"/>
          </p:cNvPicPr>
          <p:nvPr>
            <p:custDataLst>
              <p:tags r:id="rId17"/>
            </p:custDataLst>
          </p:nvPr>
        </p:nvPicPr>
        <p:blipFill>
          <a:blip r:embed="rId16">
            <a:extLst>
              <a:ext uri="{28A0092B-C50C-407E-A947-70E740481C1C}">
                <a14:useLocalDpi xmlns:a14="http://schemas.microsoft.com/office/drawing/2010/main" val="0"/>
              </a:ext>
            </a:extLst>
          </a:blip>
          <a:stretch>
            <a:fillRect/>
          </a:stretch>
        </p:blipFill>
        <p:spPr bwMode="auto">
          <a:xfrm>
            <a:off x="3719200" y="718101"/>
            <a:ext cx="2417097" cy="184683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72" descr="28"/>
          <p:cNvPicPr>
            <a:picLocks noChangeAspect="1" noChangeArrowheads="1"/>
          </p:cNvPicPr>
          <p:nvPr>
            <p:custDataLst>
              <p:tags r:id="rId18"/>
            </p:custDataLst>
          </p:nvPr>
        </p:nvPicPr>
        <p:blipFill>
          <a:blip r:embed="rId16">
            <a:extLst>
              <a:ext uri="{28A0092B-C50C-407E-A947-70E740481C1C}">
                <a14:useLocalDpi xmlns:a14="http://schemas.microsoft.com/office/drawing/2010/main" val="0"/>
              </a:ext>
            </a:extLst>
          </a:blip>
          <a:stretch>
            <a:fillRect/>
          </a:stretch>
        </p:blipFill>
        <p:spPr bwMode="auto">
          <a:xfrm>
            <a:off x="3467570" y="4295338"/>
            <a:ext cx="2417097" cy="184683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72" descr="28"/>
          <p:cNvPicPr>
            <a:picLocks noChangeAspect="1" noChangeArrowheads="1"/>
          </p:cNvPicPr>
          <p:nvPr>
            <p:custDataLst>
              <p:tags r:id="rId19"/>
            </p:custDataLst>
          </p:nvPr>
        </p:nvPicPr>
        <p:blipFill>
          <a:blip r:embed="rId16">
            <a:extLst>
              <a:ext uri="{28A0092B-C50C-407E-A947-70E740481C1C}">
                <a14:useLocalDpi xmlns:a14="http://schemas.microsoft.com/office/drawing/2010/main" val="0"/>
              </a:ext>
            </a:extLst>
          </a:blip>
          <a:stretch>
            <a:fillRect/>
          </a:stretch>
        </p:blipFill>
        <p:spPr bwMode="auto">
          <a:xfrm>
            <a:off x="3479872" y="2564778"/>
            <a:ext cx="2417097" cy="1846831"/>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custDataLst>
              <p:tags r:id="rId21"/>
            </p:custDataLst>
          </p:nvPr>
        </p:nvPicPr>
        <p:blipFill>
          <a:blip r:embed="rId20"/>
          <a:srcRect l="4894" r="4894"/>
          <a:stretch>
            <a:fillRect/>
          </a:stretch>
        </p:blipFill>
        <p:spPr>
          <a:xfrm>
            <a:off x="10173335" y="-635"/>
            <a:ext cx="2018665" cy="6786245"/>
          </a:xfrm>
          <a:custGeom>
            <a:gdLst>
              <a:gd name="connsiteX0" fmla="*/ 3421743 w 4840514"/>
              <a:gd name="connsiteY0" fmla="*/ 0 h 6814457"/>
              <a:gd name="connsiteX1" fmla="*/ 4840514 w 4840514"/>
              <a:gd name="connsiteY1" fmla="*/ 1412753 h 6814457"/>
              <a:gd name="connsiteX2" fmla="*/ 4840514 w 4840514"/>
              <a:gd name="connsiteY2" fmla="*/ 5401705 h 6814457"/>
              <a:gd name="connsiteX3" fmla="*/ 3421743 w 4840514"/>
              <a:gd name="connsiteY3" fmla="*/ 6814457 h 6814457"/>
              <a:gd name="connsiteX4" fmla="*/ 0 w 4840514"/>
              <a:gd name="connsiteY4" fmla="*/ 3407230 h 6814457"/>
              <a:gd name="connsiteX5" fmla="*/ 0 w 4840514"/>
              <a:gd name="connsiteY5" fmla="*/ 3407228 h 681445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0514" h="6814457">
                <a:moveTo>
                  <a:pt x="3421743" y="0"/>
                </a:moveTo>
                <a:lnTo>
                  <a:pt x="4840514" y="1412753"/>
                </a:lnTo>
                <a:lnTo>
                  <a:pt x="4840514" y="5401705"/>
                </a:lnTo>
                <a:lnTo>
                  <a:pt x="3421743" y="6814457"/>
                </a:lnTo>
                <a:lnTo>
                  <a:pt x="0" y="3407230"/>
                </a:lnTo>
                <a:lnTo>
                  <a:pt x="0" y="3407228"/>
                </a:lnTo>
                <a:close/>
              </a:path>
            </a:pathLst>
          </a:cu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nodeType="afterGroup">
                            <p:stCondLst>
                              <p:cond delay="500"/>
                            </p:stCondLst>
                            <p:childTnLst>
                              <p:par>
                                <p:cTn id="9" presetID="63" presetClass="path" presetSubtype="0" accel="50000" decel="50000" fill="hold" nodeType="afterEffect">
                                  <p:stCondLst>
                                    <p:cond delay="0"/>
                                  </p:stCondLst>
                                  <p:childTnLst>
                                    <p:animMotion origin="layout" path="M 3.95833E-06 -4.81481E-06 L 0.38763 -4.81481E-06" pathEditMode="relative" rAng="0" ptsTypes="AA">
                                      <p:cBhvr>
                                        <p:cTn id="10" dur="3500" fill="hold"/>
                                        <p:tgtEl>
                                          <p:spTgt spid="13"/>
                                        </p:tgtEl>
                                        <p:attrNameLst>
                                          <p:attrName>ppt_x</p:attrName>
                                          <p:attrName>ppt_y</p:attrName>
                                        </p:attrNameLst>
                                      </p:cBhvr>
                                      <p:rCtr x="19375" y="0"/>
                                    </p:animMotion>
                                  </p:childTnLst>
                                </p:cTn>
                              </p:par>
                              <p:par>
                                <p:cTn id="11" presetID="22" presetClass="entr" presetSubtype="8"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3500"/>
                                        <p:tgtEl>
                                          <p:spTgt spid="3"/>
                                        </p:tgtEl>
                                      </p:cBhvr>
                                    </p:animEffect>
                                  </p:childTnLst>
                                </p:cTn>
                              </p:par>
                            </p:childTnLst>
                          </p:cTn>
                        </p:par>
                        <p:par>
                          <p:cTn id="14" fill="hold" nodeType="afterGroup">
                            <p:stCondLst>
                              <p:cond delay="4000"/>
                            </p:stCondLst>
                            <p:childTnLst>
                              <p:par>
                                <p:cTn id="15" presetID="10" presetClass="exit" presetSubtype="0" fill="hold" nodeType="afterEffect">
                                  <p:stCondLst>
                                    <p:cond delay="0"/>
                                  </p:stCondLst>
                                  <p:childTnLst>
                                    <p:animEffect transition="out" filter="fade">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par>
                          <p:cTn id="18" fill="hold" nodeType="afterGroup">
                            <p:stCondLst>
                              <p:cond delay="4500"/>
                            </p:stCondLst>
                            <p:childTnLst>
                              <p:par>
                                <p:cTn id="19" presetID="10"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nodeType="afterGroup">
                            <p:stCondLst>
                              <p:cond delay="5000"/>
                            </p:stCondLst>
                            <p:childTnLst>
                              <p:par>
                                <p:cTn id="23" presetID="63" presetClass="path" presetSubtype="0" accel="50000" decel="50000" fill="hold" nodeType="afterEffect">
                                  <p:stCondLst>
                                    <p:cond delay="0"/>
                                  </p:stCondLst>
                                  <p:childTnLst>
                                    <p:animMotion origin="layout" path="M 4.79167E-06 -4.81481E-06 L 0.38763 -4.81481E-06" pathEditMode="relative" rAng="0" ptsTypes="AA">
                                      <p:cBhvr>
                                        <p:cTn id="24" dur="3500" fill="hold"/>
                                        <p:tgtEl>
                                          <p:spTgt spid="15"/>
                                        </p:tgtEl>
                                        <p:attrNameLst>
                                          <p:attrName>ppt_x</p:attrName>
                                          <p:attrName>ppt_y</p:attrName>
                                        </p:attrNameLst>
                                      </p:cBhvr>
                                      <p:rCtr x="19375" y="0"/>
                                    </p:animMotion>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3500"/>
                                        <p:tgtEl>
                                          <p:spTgt spid="7"/>
                                        </p:tgtEl>
                                      </p:cBhvr>
                                    </p:animEffect>
                                  </p:childTnLst>
                                </p:cTn>
                              </p:par>
                            </p:childTnLst>
                          </p:cTn>
                        </p:par>
                        <p:par>
                          <p:cTn id="28" fill="hold" nodeType="afterGroup">
                            <p:stCondLst>
                              <p:cond delay="8500"/>
                            </p:stCondLst>
                            <p:childTnLst>
                              <p:par>
                                <p:cTn id="29" presetID="10" presetClass="exit" presetSubtype="0" fill="hold" nodeType="afterEffect">
                                  <p:stCondLst>
                                    <p:cond delay="0"/>
                                  </p:stCondLst>
                                  <p:childTnLst>
                                    <p:animEffect transition="out" filter="fade">
                                      <p:cBhvr>
                                        <p:cTn id="30" dur="500"/>
                                        <p:tgtEl>
                                          <p:spTgt spid="15"/>
                                        </p:tgtEl>
                                      </p:cBhvr>
                                    </p:animEffect>
                                    <p:set>
                                      <p:cBhvr>
                                        <p:cTn id="31" dur="1" fill="hold">
                                          <p:stCondLst>
                                            <p:cond delay="499"/>
                                          </p:stCondLst>
                                        </p:cTn>
                                        <p:tgtEl>
                                          <p:spTgt spid="15"/>
                                        </p:tgtEl>
                                        <p:attrNameLst>
                                          <p:attrName>style.visibility</p:attrName>
                                        </p:attrNameLst>
                                      </p:cBhvr>
                                      <p:to>
                                        <p:strVal val="hidden"/>
                                      </p:to>
                                    </p:set>
                                  </p:childTnLst>
                                </p:cTn>
                              </p:par>
                            </p:childTnLst>
                          </p:cTn>
                        </p:par>
                        <p:par>
                          <p:cTn id="32" fill="hold" nodeType="afterGroup">
                            <p:stCondLst>
                              <p:cond delay="90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nodeType="afterGroup">
                            <p:stCondLst>
                              <p:cond delay="9500"/>
                            </p:stCondLst>
                            <p:childTnLst>
                              <p:par>
                                <p:cTn id="37" presetID="63" presetClass="path" presetSubtype="0" accel="50000" decel="50000" fill="hold" nodeType="afterEffect">
                                  <p:stCondLst>
                                    <p:cond delay="0"/>
                                  </p:stCondLst>
                                  <p:childTnLst>
                                    <p:animMotion origin="layout" path="M -3.54167E-06 3.7037E-07 L 0.38763 3.7037E-07" pathEditMode="relative" rAng="0" ptsTypes="AA">
                                      <p:cBhvr>
                                        <p:cTn id="38" dur="3500" fill="hold"/>
                                        <p:tgtEl>
                                          <p:spTgt spid="14"/>
                                        </p:tgtEl>
                                        <p:attrNameLst>
                                          <p:attrName>ppt_x</p:attrName>
                                          <p:attrName>ppt_y</p:attrName>
                                        </p:attrNameLst>
                                      </p:cBhvr>
                                      <p:rCtr x="19375" y="0"/>
                                    </p:animMotion>
                                  </p:childTnLst>
                                </p:cTn>
                              </p:par>
                              <p:par>
                                <p:cTn id="39" presetID="22" presetClass="entr" presetSubtype="8"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3500"/>
                                        <p:tgtEl>
                                          <p:spTgt spid="10"/>
                                        </p:tgtEl>
                                      </p:cBhvr>
                                    </p:animEffect>
                                  </p:childTnLst>
                                </p:cTn>
                              </p:par>
                            </p:childTnLst>
                          </p:cTn>
                        </p:par>
                        <p:par>
                          <p:cTn id="42" fill="hold" nodeType="afterGroup">
                            <p:stCondLst>
                              <p:cond delay="13000"/>
                            </p:stCondLst>
                            <p:childTnLst>
                              <p:par>
                                <p:cTn id="43" presetID="10" presetClass="exit" presetSubtype="0" fill="hold" nodeType="afterEffect">
                                  <p:stCondLst>
                                    <p:cond delay="0"/>
                                  </p:stCondLst>
                                  <p:childTnLst>
                                    <p:animEffect transition="out" filter="fade">
                                      <p:cBhvr>
                                        <p:cTn id="44" dur="500"/>
                                        <p:tgtEl>
                                          <p:spTgt spid="14"/>
                                        </p:tgtEl>
                                      </p:cBhvr>
                                    </p:animEffect>
                                    <p:set>
                                      <p:cBhvr>
                                        <p:cTn id="45" dur="1" fill="hold">
                                          <p:stCondLst>
                                            <p:cond delay="499"/>
                                          </p:stCondLst>
                                        </p:cTn>
                                        <p:tgtEl>
                                          <p:spTgt spid="14"/>
                                        </p:tgtEl>
                                        <p:attrNameLst>
                                          <p:attrName>style.visibility</p:attrName>
                                        </p:attrNameLst>
                                      </p:cBhvr>
                                      <p:to>
                                        <p:strVal val="hidden"/>
                                      </p:to>
                                    </p:set>
                                  </p:childTnLst>
                                </p:cTn>
                              </p:par>
                              <p:par>
                                <p:cTn id="46" presetID="42" presetClass="entr" presetSubtype="0" fill="hold"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2500"/>
                                        <p:tgtEl>
                                          <p:spTgt spid="6"/>
                                        </p:tgtEl>
                                      </p:cBhvr>
                                    </p:animEffect>
                                    <p:anim calcmode="lin" valueType="num">
                                      <p:cBhvr>
                                        <p:cTn id="49" dur="2500" fill="hold"/>
                                        <p:tgtEl>
                                          <p:spTgt spid="6"/>
                                        </p:tgtEl>
                                        <p:attrNameLst>
                                          <p:attrName>ppt_x</p:attrName>
                                        </p:attrNameLst>
                                      </p:cBhvr>
                                      <p:tavLst>
                                        <p:tav tm="0">
                                          <p:val>
                                            <p:strVal val="#ppt_x"/>
                                          </p:val>
                                        </p:tav>
                                        <p:tav tm="100000">
                                          <p:val>
                                            <p:strVal val="#ppt_x"/>
                                          </p:val>
                                        </p:tav>
                                      </p:tavLst>
                                    </p:anim>
                                    <p:anim calcmode="lin" valueType="num">
                                      <p:cBhvr>
                                        <p:cTn id="50" dur="2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8" name="Picture 2" descr="C:\Users\Thinkpad\Desktop\PNG\1_0004_图层-10.png"/>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3636" r="5288" b="6991"/>
          <a:stretch>
            <a:fillRect/>
          </a:stretch>
        </p:blipFill>
        <p:spPr bwMode="auto">
          <a:xfrm>
            <a:off x="4321810" y="1381760"/>
            <a:ext cx="6301740" cy="1014095"/>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4581935" y="3847706"/>
            <a:ext cx="1775115" cy="1775115"/>
          </a:xfrm>
          <a:prstGeom prst="rect">
            <a:avLst/>
          </a:prstGeom>
        </p:spPr>
      </p:pic>
      <p:sp>
        <p:nvSpPr>
          <p:cNvPr id="5" name="文本框 16"/>
          <p:cNvSpPr txBox="1"/>
          <p:nvPr>
            <p:custDataLst>
              <p:tags r:id="rId8"/>
            </p:custDataLst>
          </p:nvPr>
        </p:nvSpPr>
        <p:spPr>
          <a:xfrm>
            <a:off x="3149600" y="1381125"/>
            <a:ext cx="7573010" cy="498475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5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       </a:t>
            </a:r>
            <a:r>
              <a:rPr kumimoji="0" lang="zh-CN" altLang="en-US" sz="5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春  望</a:t>
            </a:r>
            <a:endParaRPr kumimoji="0" lang="zh-CN" altLang="en-US" sz="5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                杜甫</a:t>
            </a:r>
            <a:endPar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国破/山河在，城春/草木深。</a:t>
            </a:r>
            <a:endPar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感时/花溅泪，恨别/鸟惊心。</a:t>
            </a:r>
            <a:endPar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烽火/连三月，家书/抵万金。</a:t>
            </a:r>
            <a:endPar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rPr>
              <a:t>白头/搔更短，浑欲/不胜簪。</a:t>
            </a:r>
            <a:endParaRPr kumimoji="0" lang="en-US" altLang="zh-CN" sz="4400" b="0" i="0" u="none" strike="noStrike" kern="1200" cap="none" spc="0" normalizeH="0" baseline="0" noProof="0">
              <a:ln>
                <a:noFill/>
              </a:ln>
              <a:solidFill>
                <a:srgbClr val="B70002"/>
              </a:solidFill>
              <a:effectLst/>
              <a:uLnTx/>
              <a:uFillTx/>
              <a:latin typeface="方正粗倩简体" panose="03000509000000000000" pitchFamily="65" charset="-122"/>
              <a:ea typeface="方正粗倩简体" panose="03000509000000000000" pitchFamily="65"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4400" b="0" i="0" u="none" strike="noStrike" kern="1200" cap="none" spc="0" normalizeH="0" baseline="0" noProof="0">
              <a:ln>
                <a:noFill/>
              </a:ln>
              <a:solidFill>
                <a:srgbClr val="3D3F41"/>
              </a:solidFill>
              <a:effectLst/>
              <a:uLnTx/>
              <a:uFillTx/>
              <a:latin typeface="方正粗倩简体" panose="03000509000000000000" pitchFamily="65" charset="-122"/>
              <a:ea typeface="方正粗倩简体" panose="03000509000000000000" pitchFamily="65" charset="-122"/>
              <a:cs typeface="+mn-cs"/>
            </a:endParaRPr>
          </a:p>
        </p:txBody>
      </p:sp>
      <p:sp>
        <p:nvSpPr>
          <p:cNvPr id="6" name="文本框 21"/>
          <p:cNvSpPr txBox="1"/>
          <p:nvPr>
            <p:custDataLst>
              <p:tags r:id="rId9"/>
            </p:custDataLst>
          </p:nvPr>
        </p:nvSpPr>
        <p:spPr>
          <a:xfrm>
            <a:off x="2080533" y="1381119"/>
            <a:ext cx="833941" cy="2451890"/>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5335" b="0" i="0" u="none" strike="noStrike" kern="1200" cap="none" spc="0" normalizeH="0" baseline="0" noProof="0">
                <a:ln>
                  <a:noFill/>
                </a:ln>
                <a:solidFill>
                  <a:srgbClr val="B70002"/>
                </a:solidFill>
                <a:effectLst/>
                <a:uLnTx/>
                <a:uFillTx/>
                <a:latin typeface="方正综艺简体" panose="03000509000000000000" pitchFamily="65" charset="-122"/>
                <a:ea typeface="方正综艺简体" panose="03000509000000000000" pitchFamily="65" charset="-122"/>
                <a:cs typeface="+mn-cs"/>
              </a:rPr>
              <a:t>“</a:t>
            </a:r>
            <a:endParaRPr kumimoji="0" lang="zh-CN" altLang="en-US" sz="15335" b="0" i="0" u="none" strike="noStrike" kern="1200" cap="none" spc="0" normalizeH="0" baseline="0" noProof="0">
              <a:ln>
                <a:noFill/>
              </a:ln>
              <a:solidFill>
                <a:srgbClr val="B70002"/>
              </a:solidFill>
              <a:effectLst/>
              <a:uLnTx/>
              <a:uFillTx/>
              <a:latin typeface="方正综艺简体" panose="03000509000000000000" pitchFamily="65" charset="-122"/>
              <a:ea typeface="方正综艺简体" panose="03000509000000000000" pitchFamily="65" charset="-122"/>
              <a:cs typeface="+mn-cs"/>
            </a:endParaRPr>
          </a:p>
        </p:txBody>
      </p:sp>
      <p:pic>
        <p:nvPicPr>
          <p:cNvPr id="21" name="Picture 3"/>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rcRect r="-2"/>
          <a:stretch>
            <a:fillRect/>
          </a:stretch>
        </p:blipFill>
        <p:spPr bwMode="auto">
          <a:xfrm flipH="1">
            <a:off x="9764100" y="0"/>
            <a:ext cx="2419968" cy="2395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图片 2" descr="图片9"/>
          <p:cNvPicPr>
            <a:picLocks noChangeAspect="1"/>
          </p:cNvPicPr>
          <p:nvPr>
            <p:custDataLst>
              <p:tags r:id="rId13"/>
            </p:custDataLst>
          </p:nvPr>
        </p:nvPicPr>
        <p:blipFill>
          <a:blip r:embed="rId12"/>
          <a:stretch>
            <a:fillRect/>
          </a:stretch>
        </p:blipFill>
        <p:spPr>
          <a:xfrm>
            <a:off x="10990580" y="5686425"/>
            <a:ext cx="6638925" cy="5210175"/>
          </a:xfrm>
          <a:prstGeom prst="rect">
            <a:avLst/>
          </a:prstGeom>
        </p:spPr>
      </p:pic>
      <p:pic>
        <p:nvPicPr>
          <p:cNvPr id="4" name="图片 3" descr="图片15"/>
          <p:cNvPicPr>
            <a:picLocks noChangeAspect="1"/>
          </p:cNvPicPr>
          <p:nvPr>
            <p:custDataLst>
              <p:tags r:id="rId15"/>
            </p:custDataLst>
          </p:nvPr>
        </p:nvPicPr>
        <p:blipFill>
          <a:blip r:embed="rId14"/>
          <a:stretch>
            <a:fillRect/>
          </a:stretch>
        </p:blipFill>
        <p:spPr>
          <a:xfrm>
            <a:off x="10444480" y="2105025"/>
            <a:ext cx="1740535" cy="475297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6000"/>
                                        <p:tgtEl>
                                          <p:spTgt spid="21"/>
                                        </p:tgtEl>
                                      </p:cBhvr>
                                    </p:animEffect>
                                  </p:childTnLst>
                                </p:cTn>
                              </p:par>
                              <p:par>
                                <p:cTn id="8" presetID="31" presetClass="entr" presetSubtype="0" fill="hold" nodeType="withEffect">
                                  <p:stCondLst>
                                    <p:cond delay="2750"/>
                                  </p:stCondLst>
                                  <p:childTnLst>
                                    <p:set>
                                      <p:cBhvr>
                                        <p:cTn id="9" dur="1" fill="hold">
                                          <p:stCondLst>
                                            <p:cond delay="0"/>
                                          </p:stCondLst>
                                        </p:cTn>
                                        <p:tgtEl>
                                          <p:spTgt spid="8"/>
                                        </p:tgtEl>
                                        <p:attrNameLst>
                                          <p:attrName>style.visibility</p:attrName>
                                        </p:attrNameLst>
                                      </p:cBhvr>
                                      <p:to>
                                        <p:strVal val="visible"/>
                                      </p:to>
                                    </p:set>
                                    <p:anim calcmode="lin" valueType="num">
                                      <p:cBhvr>
                                        <p:cTn id="10" dur="1000" fill="hold"/>
                                        <p:tgtEl>
                                          <p:spTgt spid="8"/>
                                        </p:tgtEl>
                                        <p:attrNameLst>
                                          <p:attrName>ppt_w</p:attrName>
                                        </p:attrNameLst>
                                      </p:cBhvr>
                                      <p:tavLst>
                                        <p:tav tm="0">
                                          <p:val>
                                            <p:fltVal val="0"/>
                                          </p:val>
                                        </p:tav>
                                        <p:tav tm="100000">
                                          <p:val>
                                            <p:strVal val="#ppt_w"/>
                                          </p:val>
                                        </p:tav>
                                      </p:tavLst>
                                    </p:anim>
                                    <p:anim calcmode="lin" valueType="num">
                                      <p:cBhvr>
                                        <p:cTn id="11" dur="1000" fill="hold"/>
                                        <p:tgtEl>
                                          <p:spTgt spid="8"/>
                                        </p:tgtEl>
                                        <p:attrNameLst>
                                          <p:attrName>ppt_h</p:attrName>
                                        </p:attrNameLst>
                                      </p:cBhvr>
                                      <p:tavLst>
                                        <p:tav tm="0">
                                          <p:val>
                                            <p:fltVal val="0"/>
                                          </p:val>
                                        </p:tav>
                                        <p:tav tm="100000">
                                          <p:val>
                                            <p:strVal val="#ppt_h"/>
                                          </p:val>
                                        </p:tav>
                                      </p:tavLst>
                                    </p:anim>
                                    <p:anim calcmode="lin" valueType="num">
                                      <p:cBhvr>
                                        <p:cTn id="12" dur="1000" fill="hold"/>
                                        <p:tgtEl>
                                          <p:spTgt spid="8"/>
                                        </p:tgtEl>
                                        <p:attrNameLst>
                                          <p:attrName>style.rotation</p:attrName>
                                        </p:attrNameLst>
                                      </p:cBhvr>
                                      <p:tavLst>
                                        <p:tav tm="0">
                                          <p:val>
                                            <p:fltVal val="90"/>
                                          </p:val>
                                        </p:tav>
                                        <p:tav tm="100000">
                                          <p:val>
                                            <p:fltVal val="0"/>
                                          </p:val>
                                        </p:tav>
                                      </p:tavLst>
                                    </p:anim>
                                    <p:animEffect transition="in" filter="fade">
                                      <p:cBhvr>
                                        <p:cTn id="13" dur="1000"/>
                                        <p:tgtEl>
                                          <p:spTgt spid="8"/>
                                        </p:tgtEl>
                                      </p:cBhvr>
                                    </p:animEffect>
                                  </p:childTnLst>
                                </p:cTn>
                              </p:par>
                              <p:par>
                                <p:cTn id="14" presetID="42" presetClass="entr" presetSubtype="0" fill="hold" grpId="0" nodeType="withEffect">
                                  <p:stCondLst>
                                    <p:cond delay="37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55" presetClass="entr" presetSubtype="0" fill="hold" grpId="0" nodeType="withEffect">
                                  <p:stCondLst>
                                    <p:cond delay="4750"/>
                                  </p:stCondLst>
                                  <p:iterate type="lt">
                                    <p:tmPct val="10000"/>
                                  </p:iterate>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0.70"/>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childTnLst>
                          </p:cTn>
                        </p:par>
                        <p:par>
                          <p:cTn id="24" fill="hold" nodeType="afterGroup">
                            <p:stCondLst>
                              <p:cond delay="60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9" name="Picture 2" descr="C:\Users\Thinkpad\Desktop\PNG\1_0004_图层-10.png"/>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3636" r="5288" b="6991"/>
          <a:stretch>
            <a:fillRect/>
          </a:stretch>
        </p:blipFill>
        <p:spPr bwMode="auto">
          <a:xfrm>
            <a:off x="2800985" y="1502410"/>
            <a:ext cx="3148965" cy="88011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7"/>
          <p:cNvSpPr txBox="1">
            <a:spLocks noChangeArrowheads="1"/>
          </p:cNvSpPr>
          <p:nvPr>
            <p:custDataLst>
              <p:tags r:id="rId6"/>
            </p:custDataLst>
          </p:nvPr>
        </p:nvSpPr>
        <p:spPr bwMode="auto">
          <a:xfrm>
            <a:off x="2956560" y="1428115"/>
            <a:ext cx="7012305" cy="21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rPr>
              <a:t>读准字音</a:t>
            </a:r>
            <a:endParaRPr kumimoji="0" lang="zh-CN" altLang="en-US" sz="4400" b="1"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4400" b="1"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rPr>
              <a:t>搔（sāo）   簪（zān）</a:t>
            </a:r>
            <a:endParaRPr kumimoji="0" lang="zh-CN" altLang="en-US" sz="4400" b="1"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endParaRPr>
          </a:p>
        </p:txBody>
      </p:sp>
      <p:sp>
        <p:nvSpPr>
          <p:cNvPr id="7" name="矩形 14"/>
          <p:cNvSpPr>
            <a:spLocks noChangeArrowheads="1"/>
          </p:cNvSpPr>
          <p:nvPr>
            <p:custDataLst>
              <p:tags r:id="rId7"/>
            </p:custDataLst>
          </p:nvPr>
        </p:nvSpPr>
        <p:spPr bwMode="auto">
          <a:xfrm>
            <a:off x="2438400" y="3800475"/>
            <a:ext cx="8048625" cy="3223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30000"/>
              </a:lnSpc>
              <a:spcBef>
                <a:spcPct val="50000"/>
              </a:spcBef>
              <a:spcAft>
                <a:spcPct val="0"/>
              </a:spcAft>
              <a:buClrTx/>
              <a:buSzTx/>
              <a:buFontTx/>
              <a:buNone/>
              <a:defRPr/>
            </a:pPr>
            <a:r>
              <a:rPr kumimoji="0" lang="zh-CN" altLang="en-US" sz="36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朗</a:t>
            </a:r>
            <a:r>
              <a:rPr kumimoji="0" lang="zh-CN" altLang="en-US"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读指导：</a:t>
            </a:r>
            <a:endParaRPr kumimoji="0" lang="zh-CN" altLang="en-US"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ct val="50000"/>
              </a:spcBef>
              <a:spcAft>
                <a:spcPct val="0"/>
              </a:spcAft>
              <a:buClrTx/>
              <a:buSzTx/>
              <a:buFontTx/>
              <a:buNone/>
              <a:defRPr/>
            </a:pPr>
            <a:r>
              <a:rPr kumimoji="0" lang="zh-CN" altLang="en-US"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       朗读诗歌时，应注意读准字音，注意节奏，把握沉郁顿挫的感情基调</a:t>
            </a:r>
            <a:endParaRPr kumimoji="0" lang="zh-CN" altLang="en-US"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ct val="50000"/>
              </a:spcBef>
              <a:spcAft>
                <a:spcPct val="0"/>
              </a:spcAft>
              <a:buClrTx/>
              <a:buSzTx/>
              <a:buFontTx/>
              <a:buNone/>
              <a:defRPr/>
            </a:pPr>
            <a:endParaRPr kumimoji="0" lang="zh-CN" altLang="en-US"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pic>
        <p:nvPicPr>
          <p:cNvPr id="10" name="Picture 2" descr="E:\ppt\ppt素材\p1.png"/>
          <p:cNvPicPr>
            <a:picLocks noChangeAspect="1" noChangeArrowheads="1"/>
          </p:cNvPicPr>
          <p:nvPr>
            <p:custDataLst>
              <p:tags r:id="rId10"/>
            </p:custDataLst>
          </p:nvPr>
        </p:nvPicPr>
        <p:blipFill>
          <a:blip r:embed="rId8">
            <a:extLst>
              <a:ext uri="{BEBA8EAE-BF5A-486C-A8C5-ECC9F3942E4B}">
                <a14:imgProps xmlns:a14="http://schemas.microsoft.com/office/drawing/2010/main">
                  <a14:imgLayer r:embed="rId9">
                    <a14:imgEffect>
                      <a14:saturation sat="66000"/>
                    </a14:imgEffect>
                  </a14:imgLayer>
                </a14:imgProps>
              </a:ext>
              <a:ext uri="{28A0092B-C50C-407E-A947-70E740481C1C}">
                <a14:useLocalDpi xmlns:a14="http://schemas.microsoft.com/office/drawing/2010/main" val="0"/>
              </a:ext>
            </a:extLst>
          </a:blip>
          <a:stretch>
            <a:fillRect/>
          </a:stretch>
        </p:blipFill>
        <p:spPr bwMode="auto">
          <a:xfrm>
            <a:off x="8112225" y="3800182"/>
            <a:ext cx="3870303" cy="30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组合 10"/>
          <p:cNvGrpSpPr/>
          <p:nvPr>
            <p:custDataLst>
              <p:tags r:id="rId11"/>
            </p:custDataLst>
          </p:nvPr>
        </p:nvGrpSpPr>
        <p:grpSpPr>
          <a:xfrm>
            <a:off x="1316358" y="555571"/>
            <a:ext cx="1484550" cy="5163100"/>
            <a:chOff x="762676" y="-88900"/>
            <a:chExt cx="1278000" cy="4444743"/>
          </a:xfrm>
        </p:grpSpPr>
        <p:pic>
          <p:nvPicPr>
            <p:cNvPr id="12" name="Picture 4" descr="C:\Users\Thinkpad\Desktop\245.png"/>
            <p:cNvPicPr>
              <a:picLocks noChangeAspect="1" noChangeArrowheads="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bwMode="auto">
            <a:xfrm rot="5400000">
              <a:off x="-820696" y="1494472"/>
              <a:ext cx="4444743" cy="1278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1"/>
            <p:cNvSpPr txBox="1">
              <a:spLocks noChangeArrowheads="1"/>
            </p:cNvSpPr>
            <p:nvPr>
              <p:custDataLst>
                <p:tags r:id="rId14"/>
              </p:custDataLst>
            </p:nvPr>
          </p:nvSpPr>
          <p:spPr bwMode="auto">
            <a:xfrm>
              <a:off x="934717" y="725830"/>
              <a:ext cx="722672" cy="194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rPr>
                <a:t>理解诗意 </a:t>
              </a:r>
              <a:endPar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endParaRPr>
            </a:p>
          </p:txBody>
        </p:sp>
      </p:gr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250"/>
                                        <p:tgtEl>
                                          <p:spTgt spid="11"/>
                                        </p:tgtEl>
                                      </p:cBhvr>
                                    </p:animEffect>
                                  </p:childTnLst>
                                </p:cTn>
                              </p:par>
                            </p:childTnLst>
                          </p:cTn>
                        </p:par>
                        <p:par>
                          <p:cTn id="8" fill="hold" nodeType="afterGroup">
                            <p:stCondLst>
                              <p:cond delay="1250"/>
                            </p:stCondLst>
                            <p:childTnLst>
                              <p:par>
                                <p:cTn id="9" presetID="3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nodeType="afterGroup">
                            <p:stCondLst>
                              <p:cond delay="225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nodeType="afterGroup">
                            <p:stCondLst>
                              <p:cond delay="27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1000" fill="hold"/>
                                        <p:tgtEl>
                                          <p:spTgt spid="7"/>
                                        </p:tgtEl>
                                        <p:attrNameLst>
                                          <p:attrName>ppt_y</p:attrName>
                                        </p:attrNameLst>
                                      </p:cBhvr>
                                      <p:tavLst>
                                        <p:tav tm="0">
                                          <p:val>
                                            <p:strVal val="#ppt_y"/>
                                          </p:val>
                                        </p:tav>
                                        <p:tav tm="100000">
                                          <p:val>
                                            <p:strVal val="#ppt_y"/>
                                          </p:val>
                                        </p:tav>
                                      </p:tavLst>
                                    </p:anim>
                                    <p:anim calcmode="lin" valueType="num">
                                      <p:cBhvr>
                                        <p:cTn id="24" dur="10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10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10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9" name="Picture 2" descr="C:\Users\Thinkpad\Desktop\PNG\1_0004_图层-10.png"/>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3636" r="5288" b="6991"/>
          <a:stretch>
            <a:fillRect/>
          </a:stretch>
        </p:blipFill>
        <p:spPr bwMode="auto">
          <a:xfrm>
            <a:off x="2800985" y="1502410"/>
            <a:ext cx="3148965" cy="88011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7"/>
          <p:cNvSpPr txBox="1">
            <a:spLocks noChangeArrowheads="1"/>
          </p:cNvSpPr>
          <p:nvPr>
            <p:custDataLst>
              <p:tags r:id="rId6"/>
            </p:custDataLst>
          </p:nvPr>
        </p:nvSpPr>
        <p:spPr bwMode="auto">
          <a:xfrm>
            <a:off x="2956560" y="1428115"/>
            <a:ext cx="7012305" cy="212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400" b="1"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rPr>
              <a:t>朗读</a:t>
            </a:r>
            <a:endParaRPr kumimoji="0" lang="zh-CN" altLang="en-US" sz="4400" b="1"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4400" b="1"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4400" b="1"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endParaRPr>
          </a:p>
        </p:txBody>
      </p:sp>
      <p:sp>
        <p:nvSpPr>
          <p:cNvPr id="7" name="矩形 14"/>
          <p:cNvSpPr>
            <a:spLocks noChangeArrowheads="1"/>
          </p:cNvSpPr>
          <p:nvPr>
            <p:custDataLst>
              <p:tags r:id="rId7"/>
            </p:custDataLst>
          </p:nvPr>
        </p:nvSpPr>
        <p:spPr bwMode="auto">
          <a:xfrm>
            <a:off x="2438400" y="3800475"/>
            <a:ext cx="8048625" cy="3223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30000"/>
              </a:lnSpc>
              <a:spcBef>
                <a:spcPct val="50000"/>
              </a:spcBef>
              <a:spcAft>
                <a:spcPct val="0"/>
              </a:spcAft>
              <a:buClrTx/>
              <a:buSzTx/>
              <a:buFontTx/>
              <a:buNone/>
              <a:defRPr/>
            </a:pPr>
            <a:r>
              <a:rPr kumimoji="0" lang="zh-CN" altLang="en-US" sz="36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朗</a:t>
            </a:r>
            <a:r>
              <a:rPr kumimoji="0" lang="zh-CN" altLang="en-US"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读指导：</a:t>
            </a:r>
            <a:endParaRPr kumimoji="0" lang="zh-CN" altLang="en-US"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ct val="50000"/>
              </a:spcBef>
              <a:spcAft>
                <a:spcPct val="0"/>
              </a:spcAft>
              <a:buClrTx/>
              <a:buSzTx/>
              <a:buFontTx/>
              <a:buNone/>
              <a:defRPr/>
            </a:pPr>
            <a:r>
              <a:rPr kumimoji="0" lang="zh-CN" altLang="en-US"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       朗读诗歌时，应注意读准字音，注意节奏，把握沉郁顿挫的感情基调</a:t>
            </a:r>
            <a:endParaRPr kumimoji="0" lang="zh-CN" altLang="en-US"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ct val="50000"/>
              </a:spcBef>
              <a:spcAft>
                <a:spcPct val="0"/>
              </a:spcAft>
              <a:buClrTx/>
              <a:buSzTx/>
              <a:buFontTx/>
              <a:buNone/>
              <a:defRPr/>
            </a:pPr>
            <a:endParaRPr kumimoji="0" lang="zh-CN" altLang="en-US" sz="3200"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grpSp>
        <p:nvGrpSpPr>
          <p:cNvPr id="11" name="组合 10"/>
          <p:cNvGrpSpPr/>
          <p:nvPr>
            <p:custDataLst>
              <p:tags r:id="rId8"/>
            </p:custDataLst>
          </p:nvPr>
        </p:nvGrpSpPr>
        <p:grpSpPr>
          <a:xfrm>
            <a:off x="1316358" y="555571"/>
            <a:ext cx="1484550" cy="5163100"/>
            <a:chOff x="762676" y="-88900"/>
            <a:chExt cx="1278000" cy="4444743"/>
          </a:xfrm>
        </p:grpSpPr>
        <p:pic>
          <p:nvPicPr>
            <p:cNvPr id="12" name="Picture 4" descr="C:\Users\Thinkpad\Desktop\245.png"/>
            <p:cNvPicPr>
              <a:picLocks noChangeAspect="1" noChangeArrowheads="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rot="5400000">
              <a:off x="-820696" y="1494472"/>
              <a:ext cx="4444743" cy="1278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1"/>
            <p:cNvSpPr txBox="1">
              <a:spLocks noChangeArrowheads="1"/>
            </p:cNvSpPr>
            <p:nvPr>
              <p:custDataLst>
                <p:tags r:id="rId11"/>
              </p:custDataLst>
            </p:nvPr>
          </p:nvSpPr>
          <p:spPr bwMode="auto">
            <a:xfrm>
              <a:off x="934717" y="725830"/>
              <a:ext cx="722672" cy="194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rPr>
                <a:t>理解诗意 </a:t>
              </a:r>
              <a:endPar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endParaRPr>
            </a:p>
          </p:txBody>
        </p:sp>
      </p:grpSp>
      <p:pic>
        <p:nvPicPr>
          <p:cNvPr id="2" name="春望  朗诵">
            <a:hlinkClick action="ppaction://media"/>
          </p:cNvPr>
          <p:cNvPicPr/>
          <p:nvPr>
            <a:videoFile r:link="rId14"/>
            <p:custDataLst>
              <p:tags r:id="rId13"/>
            </p:custDataLst>
            <p:extLst>
              <p:ext uri="{DAA4B4D4-6D71-4841-9C94-3DE7FCFB9230}">
                <p14:media xmlns:p14="http://schemas.microsoft.com/office/powerpoint/2010/main" r:embed="rId15"/>
              </p:ext>
            </p:extLst>
          </p:nvPr>
        </p:nvPicPr>
        <p:blipFill>
          <a:blip r:embed="rId12"/>
          <a:stretch>
            <a:fillRect/>
          </a:stretch>
        </p:blipFill>
        <p:spPr>
          <a:xfrm>
            <a:off x="2800350" y="243840"/>
            <a:ext cx="7686675" cy="3557270"/>
          </a:xfrm>
          <a:prstGeom prst="rect">
            <a:avLst/>
          </a:prstGeom>
        </p:spPr>
      </p:pic>
      <p:pic>
        <p:nvPicPr>
          <p:cNvPr id="3" name="图片 2" descr="图片17"/>
          <p:cNvPicPr>
            <a:picLocks noChangeAspect="1"/>
          </p:cNvPicPr>
          <p:nvPr>
            <p:custDataLst>
              <p:tags r:id="rId17"/>
            </p:custDataLst>
          </p:nvPr>
        </p:nvPicPr>
        <p:blipFill>
          <a:blip r:embed="rId16"/>
          <a:stretch>
            <a:fillRect/>
          </a:stretch>
        </p:blipFill>
        <p:spPr>
          <a:xfrm>
            <a:off x="10486390" y="3763010"/>
            <a:ext cx="1516380" cy="3094990"/>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250"/>
                                        <p:tgtEl>
                                          <p:spTgt spid="11"/>
                                        </p:tgtEl>
                                      </p:cBhvr>
                                    </p:animEffect>
                                  </p:childTnLst>
                                </p:cTn>
                              </p:par>
                            </p:childTnLst>
                          </p:cTn>
                        </p:par>
                        <p:par>
                          <p:cTn id="8" fill="hold" nodeType="afterGroup">
                            <p:stCondLst>
                              <p:cond delay="1250"/>
                            </p:stCondLst>
                            <p:childTnLst>
                              <p:par>
                                <p:cTn id="9" presetID="3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nodeType="afterGroup">
                            <p:stCondLst>
                              <p:cond delay="225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nodeType="afterGroup">
                            <p:stCondLst>
                              <p:cond delay="27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1000" fill="hold"/>
                                        <p:tgtEl>
                                          <p:spTgt spid="7"/>
                                        </p:tgtEl>
                                        <p:attrNameLst>
                                          <p:attrName>ppt_y</p:attrName>
                                        </p:attrNameLst>
                                      </p:cBhvr>
                                      <p:tavLst>
                                        <p:tav tm="0">
                                          <p:val>
                                            <p:strVal val="#ppt_y"/>
                                          </p:val>
                                        </p:tav>
                                        <p:tav tm="100000">
                                          <p:val>
                                            <p:strVal val="#ppt_y"/>
                                          </p:val>
                                        </p:tav>
                                      </p:tavLst>
                                    </p:anim>
                                    <p:anim calcmode="lin" valueType="num">
                                      <p:cBhvr>
                                        <p:cTn id="24" dur="10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10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10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2"/>
                    </p:tgtEl>
                  </p:cond>
                </p:stCondLst>
                <p:endSync evt="end" delay="0">
                  <p:rtn val="all"/>
                </p:endSync>
                <p:childTnLst>
                  <p:par>
                    <p:cTn id="28" fill="hold" nodeType="clickPar">
                      <p:stCondLst>
                        <p:cond delay="indefinite"/>
                      </p:stCondLst>
                      <p:childTnLst>
                        <p:par>
                          <p:cTn id="29" fill="hold" nodeType="afterGroup">
                            <p:stCondLst>
                              <p:cond delay="0"/>
                            </p:stCondLst>
                            <p:childTnLst>
                              <p:par>
                                <p:cTn id="30" presetID="2" presetClass="mediacall" presetSubtype="0" fill="hold" nodeType="clickEffect">
                                  <p:stCondLst>
                                    <p:cond delay="0"/>
                                  </p:stCondLst>
                                  <p:childTnLst>
                                    <p:cmd type="call" cmd="togglePause">
                                      <p:cBhvr additive="base">
                                        <p:cTn id="31" dur="1" fill="hold"/>
                                        <p:tgtEl>
                                          <p:spTgt spid="2"/>
                                        </p:tgtEl>
                                      </p:cBhvr>
                                    </p:cmd>
                                  </p:childTnLst>
                                </p:cTn>
                              </p:par>
                            </p:childTnLst>
                          </p:cTn>
                        </p:par>
                      </p:childTnLst>
                    </p:cTn>
                  </p:par>
                </p:childTnLst>
              </p:cTn>
              <p:nextCondLst>
                <p:cond evt="onClick" delay="0">
                  <p:tgtEl>
                    <p:spTgt spid="2"/>
                  </p:tgtEl>
                </p:cond>
              </p:nextCondLst>
            </p:seq>
            <p:video>
              <p:cMediaNode vol="80000">
                <p:cTn id="32" fill="hold" display="0">
                  <p:stCondLst>
                    <p:cond delay="indefinite"/>
                  </p:stCondLst>
                  <p:endCondLst>
                    <p:cond evt="onNext" delay="0">
                      <p:tgtEl>
                        <p:sldTgt/>
                      </p:tgtEl>
                    </p:cond>
                    <p:cond evt="onPrev" delay="0">
                      <p:tgtEl>
                        <p:sldTgt/>
                      </p:tgtEl>
                    </p:cond>
                  </p:endCondLst>
                </p:cTn>
                <p:tgtEl>
                  <p:spTgt spid="2"/>
                </p:tgtEl>
              </p:cMediaNode>
            </p:video>
          </p:childTnLst>
        </p:cTn>
      </p:par>
    </p:tnLst>
    <p:bldLst>
      <p:bldP spid="5" grpId="0"/>
      <p:bldP spid="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9" name="Picture 2" descr="C:\Users\Thinkpad\Desktop\PNG\1_0004_图层-10.png"/>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3636" r="5288" b="6991"/>
          <a:stretch>
            <a:fillRect/>
          </a:stretch>
        </p:blipFill>
        <p:spPr bwMode="auto">
          <a:xfrm>
            <a:off x="324485" y="-131445"/>
            <a:ext cx="2167255" cy="18542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7"/>
          <p:cNvSpPr txBox="1">
            <a:spLocks noChangeArrowheads="1"/>
          </p:cNvSpPr>
          <p:nvPr>
            <p:custDataLst>
              <p:tags r:id="rId6"/>
            </p:custDataLst>
          </p:nvPr>
        </p:nvSpPr>
        <p:spPr bwMode="auto">
          <a:xfrm>
            <a:off x="2956560" y="1428115"/>
            <a:ext cx="843724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rPr>
              <a:t>国 城 草木深 溅泪 烽火 白头</a:t>
            </a:r>
            <a:endParaRPr kumimoji="0" lang="zh-CN" altLang="en-US" sz="4000" b="0"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endParaRPr>
          </a:p>
        </p:txBody>
      </p:sp>
      <p:sp>
        <p:nvSpPr>
          <p:cNvPr id="7" name="矩形 14"/>
          <p:cNvSpPr>
            <a:spLocks noChangeArrowheads="1"/>
          </p:cNvSpPr>
          <p:nvPr>
            <p:custDataLst>
              <p:tags r:id="rId7"/>
            </p:custDataLst>
          </p:nvPr>
        </p:nvSpPr>
        <p:spPr bwMode="auto">
          <a:xfrm>
            <a:off x="3831590" y="1957070"/>
            <a:ext cx="6650990" cy="41167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30000"/>
              </a:lnSpc>
              <a:spcBef>
                <a:spcPct val="50000"/>
              </a:spcBef>
              <a:spcAft>
                <a:spcPct val="0"/>
              </a:spcAft>
              <a:buClrTx/>
              <a:buSzTx/>
              <a:buFontTx/>
              <a:buNone/>
              <a:defRPr/>
            </a:pPr>
            <a:r>
              <a:rPr kumimoji="0" lang="en-US" altLang="zh-CN"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①国：国都，指长安（今陕西西安）。</a:t>
            </a:r>
            <a:endParaRPr kumimoji="0" lang="en-US" altLang="zh-CN"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ct val="50000"/>
              </a:spcBef>
              <a:spcAft>
                <a:spcPct val="0"/>
              </a:spcAft>
              <a:buClrTx/>
              <a:buSzTx/>
              <a:buFontTx/>
              <a:buNone/>
              <a:defRPr/>
            </a:pPr>
            <a:r>
              <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②城：长安城。草木深：指人烟稀少。</a:t>
            </a:r>
            <a:endPar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ct val="50000"/>
              </a:spcBef>
              <a:spcAft>
                <a:spcPct val="0"/>
              </a:spcAft>
              <a:buClrTx/>
              <a:buSzTx/>
              <a:buFontTx/>
              <a:buNone/>
              <a:defRPr/>
            </a:pPr>
            <a:r>
              <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③溅泪：流泪。</a:t>
            </a:r>
            <a:endPar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ct val="50000"/>
              </a:spcBef>
              <a:spcAft>
                <a:spcPct val="0"/>
              </a:spcAft>
              <a:buClrTx/>
              <a:buSzTx/>
              <a:buFontTx/>
              <a:buNone/>
              <a:defRPr/>
            </a:pPr>
            <a:r>
              <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④烽火：古时边防报警的烟火，这里指安史之乱的战火。</a:t>
            </a:r>
            <a:endPar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ct val="50000"/>
              </a:spcBef>
              <a:spcAft>
                <a:spcPct val="0"/>
              </a:spcAft>
              <a:buClrTx/>
              <a:buSzTx/>
              <a:buFontTx/>
              <a:buNone/>
              <a:defRPr/>
            </a:pPr>
            <a:r>
              <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⑤白头：这里指白头发。</a:t>
            </a:r>
            <a:endPar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grpSp>
        <p:nvGrpSpPr>
          <p:cNvPr id="11" name="组合 10"/>
          <p:cNvGrpSpPr/>
          <p:nvPr>
            <p:custDataLst>
              <p:tags r:id="rId8"/>
            </p:custDataLst>
          </p:nvPr>
        </p:nvGrpSpPr>
        <p:grpSpPr>
          <a:xfrm>
            <a:off x="1155068" y="555571"/>
            <a:ext cx="1484550" cy="5163100"/>
            <a:chOff x="762676" y="-88900"/>
            <a:chExt cx="1278000" cy="4444743"/>
          </a:xfrm>
        </p:grpSpPr>
        <p:pic>
          <p:nvPicPr>
            <p:cNvPr id="12" name="Picture 4" descr="C:\Users\Thinkpad\Desktop\245.png"/>
            <p:cNvPicPr>
              <a:picLocks noChangeAspect="1" noChangeArrowheads="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rot="5400000">
              <a:off x="-820696" y="1494472"/>
              <a:ext cx="4444743" cy="1278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1"/>
            <p:cNvSpPr txBox="1">
              <a:spLocks noChangeArrowheads="1"/>
            </p:cNvSpPr>
            <p:nvPr>
              <p:custDataLst>
                <p:tags r:id="rId11"/>
              </p:custDataLst>
            </p:nvPr>
          </p:nvSpPr>
          <p:spPr bwMode="auto">
            <a:xfrm>
              <a:off x="934717" y="725830"/>
              <a:ext cx="722672" cy="194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rPr>
                <a:t>字词注释 </a:t>
              </a:r>
              <a:endPar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endParaRPr>
            </a:p>
          </p:txBody>
        </p:sp>
      </p:grpSp>
      <p:pic>
        <p:nvPicPr>
          <p:cNvPr id="2" name="图片 1" descr="图片18"/>
          <p:cNvPicPr>
            <a:picLocks noChangeAspect="1"/>
          </p:cNvPicPr>
          <p:nvPr>
            <p:custDataLst>
              <p:tags r:id="rId13"/>
            </p:custDataLst>
          </p:nvPr>
        </p:nvPicPr>
        <p:blipFill>
          <a:blip r:embed="rId12"/>
          <a:stretch>
            <a:fillRect/>
          </a:stretch>
        </p:blipFill>
        <p:spPr>
          <a:xfrm>
            <a:off x="9645015" y="4955540"/>
            <a:ext cx="2546985" cy="1902460"/>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250"/>
                                        <p:tgtEl>
                                          <p:spTgt spid="11"/>
                                        </p:tgtEl>
                                      </p:cBhvr>
                                    </p:animEffect>
                                  </p:childTnLst>
                                </p:cTn>
                              </p:par>
                            </p:childTnLst>
                          </p:cTn>
                        </p:par>
                        <p:par>
                          <p:cTn id="8" fill="hold" nodeType="afterGroup">
                            <p:stCondLst>
                              <p:cond delay="1250"/>
                            </p:stCondLst>
                            <p:childTnLst>
                              <p:par>
                                <p:cTn id="9" presetID="3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nodeType="afterGroup">
                            <p:stCondLst>
                              <p:cond delay="225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nodeType="afterGroup">
                            <p:stCondLst>
                              <p:cond delay="27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1000" fill="hold"/>
                                        <p:tgtEl>
                                          <p:spTgt spid="7"/>
                                        </p:tgtEl>
                                        <p:attrNameLst>
                                          <p:attrName>ppt_y</p:attrName>
                                        </p:attrNameLst>
                                      </p:cBhvr>
                                      <p:tavLst>
                                        <p:tav tm="0">
                                          <p:val>
                                            <p:strVal val="#ppt_y"/>
                                          </p:val>
                                        </p:tav>
                                        <p:tav tm="100000">
                                          <p:val>
                                            <p:strVal val="#ppt_y"/>
                                          </p:val>
                                        </p:tav>
                                      </p:tavLst>
                                    </p:anim>
                                    <p:anim calcmode="lin" valueType="num">
                                      <p:cBhvr>
                                        <p:cTn id="24" dur="10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10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10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9" name="Picture 2" descr="C:\Users\Thinkpad\Desktop\PNG\1_0004_图层-10.png"/>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3636" r="5288" b="6991"/>
          <a:stretch>
            <a:fillRect/>
          </a:stretch>
        </p:blipFill>
        <p:spPr bwMode="auto">
          <a:xfrm>
            <a:off x="2801158" y="1815096"/>
            <a:ext cx="3148951" cy="289927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17"/>
          <p:cNvSpPr txBox="1">
            <a:spLocks noChangeArrowheads="1"/>
          </p:cNvSpPr>
          <p:nvPr>
            <p:custDataLst>
              <p:tags r:id="rId6"/>
            </p:custDataLst>
          </p:nvPr>
        </p:nvSpPr>
        <p:spPr bwMode="auto">
          <a:xfrm>
            <a:off x="2956819" y="1428016"/>
            <a:ext cx="2952749"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22265" b="0" i="0" u="none" strike="noStrike" kern="1200" cap="none" spc="0" normalizeH="0" baseline="0" noProof="0">
              <a:ln>
                <a:noFill/>
              </a:ln>
              <a:solidFill>
                <a:srgbClr val="C00000"/>
              </a:solidFill>
              <a:effectLst/>
              <a:uLnTx/>
              <a:uFillTx/>
              <a:latin typeface="方正吕建德字体" panose="02010600010101010101" pitchFamily="2" charset="-122"/>
              <a:ea typeface="方正吕建德字体" panose="02010600010101010101" pitchFamily="2" charset="-122"/>
              <a:cs typeface="+mn-cs"/>
            </a:endParaRPr>
          </a:p>
        </p:txBody>
      </p:sp>
      <p:sp>
        <p:nvSpPr>
          <p:cNvPr id="7" name="矩形 14"/>
          <p:cNvSpPr>
            <a:spLocks noChangeArrowheads="1"/>
          </p:cNvSpPr>
          <p:nvPr>
            <p:custDataLst>
              <p:tags r:id="rId7"/>
            </p:custDataLst>
          </p:nvPr>
        </p:nvSpPr>
        <p:spPr bwMode="auto">
          <a:xfrm>
            <a:off x="2800350" y="2019300"/>
            <a:ext cx="7682230" cy="35826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30000"/>
              </a:lnSpc>
              <a:spcBef>
                <a:spcPct val="50000"/>
              </a:spcBef>
              <a:spcAft>
                <a:spcPct val="0"/>
              </a:spcAft>
              <a:buClrTx/>
              <a:buSzTx/>
              <a:buFontTx/>
              <a:buNone/>
              <a:defRPr/>
            </a:pPr>
            <a:r>
              <a:rPr kumimoji="0" lang="en-US" altLang="zh-CN"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国都沦陷只有山河依旧，春日的城区里荒草丛生。</a:t>
            </a:r>
            <a:endParaRPr kumimoji="0" lang="en-US" altLang="zh-CN"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ct val="50000"/>
              </a:spcBef>
              <a:spcAft>
                <a:spcPct val="0"/>
              </a:spcAft>
              <a:buClrTx/>
              <a:buSzTx/>
              <a:buFontTx/>
              <a:buNone/>
              <a:defRPr/>
            </a:pPr>
            <a:r>
              <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忧心伤感见花开却流泪，别离家人鸟鸣令我心悸。</a:t>
            </a:r>
            <a:endPar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ct val="50000"/>
              </a:spcBef>
              <a:spcAft>
                <a:spcPct val="0"/>
              </a:spcAft>
              <a:buClrTx/>
              <a:buSzTx/>
              <a:buFontTx/>
              <a:buNone/>
              <a:defRPr/>
            </a:pPr>
            <a:r>
              <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战火硝烟三月不曾停息，家人书信珍贵能值万金。</a:t>
            </a:r>
            <a:endPar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ct val="50000"/>
              </a:spcBef>
              <a:spcAft>
                <a:spcPct val="0"/>
              </a:spcAft>
              <a:buClrTx/>
              <a:buSzTx/>
              <a:buFontTx/>
              <a:buNone/>
              <a:defRPr/>
            </a:pPr>
            <a:r>
              <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rPr>
              <a:t>愁闷心烦只有搔首而已，致使白发疏稀插不上簪。</a:t>
            </a:r>
            <a:endPar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30000"/>
              </a:lnSpc>
              <a:spcBef>
                <a:spcPct val="50000"/>
              </a:spcBef>
              <a:spcAft>
                <a:spcPct val="0"/>
              </a:spcAft>
              <a:buClrTx/>
              <a:buSzTx/>
              <a:buFontTx/>
              <a:buNone/>
              <a:defRPr/>
            </a:pPr>
            <a:endParaRPr kumimoji="0" lang="zh-CN" altLang="en-US" sz="2665" b="0" i="0" u="none" strike="noStrike" kern="1200" cap="none" spc="0" normalizeH="0" baseline="0" noProof="0">
              <a:ln>
                <a:noFill/>
              </a:ln>
              <a:solidFill>
                <a:srgbClr val="3D3F41">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grpSp>
        <p:nvGrpSpPr>
          <p:cNvPr id="11" name="组合 10"/>
          <p:cNvGrpSpPr/>
          <p:nvPr>
            <p:custDataLst>
              <p:tags r:id="rId8"/>
            </p:custDataLst>
          </p:nvPr>
        </p:nvGrpSpPr>
        <p:grpSpPr>
          <a:xfrm>
            <a:off x="1155068" y="555571"/>
            <a:ext cx="1484550" cy="5163100"/>
            <a:chOff x="762676" y="-88900"/>
            <a:chExt cx="1278000" cy="4444743"/>
          </a:xfrm>
        </p:grpSpPr>
        <p:pic>
          <p:nvPicPr>
            <p:cNvPr id="12" name="Picture 4" descr="C:\Users\Thinkpad\Desktop\245.png"/>
            <p:cNvPicPr>
              <a:picLocks noChangeAspect="1" noChangeArrowheads="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bwMode="auto">
            <a:xfrm rot="5400000">
              <a:off x="-820696" y="1494472"/>
              <a:ext cx="4444743" cy="1278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1"/>
            <p:cNvSpPr txBox="1">
              <a:spLocks noChangeArrowheads="1"/>
            </p:cNvSpPr>
            <p:nvPr>
              <p:custDataLst>
                <p:tags r:id="rId11"/>
              </p:custDataLst>
            </p:nvPr>
          </p:nvSpPr>
          <p:spPr bwMode="auto">
            <a:xfrm>
              <a:off x="934717" y="725830"/>
              <a:ext cx="722672" cy="1946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rPr>
                <a:t>明确诗意 </a:t>
              </a:r>
              <a:endParaRPr kumimoji="0" lang="zh-CN" altLang="en-US" sz="4265" b="0" i="0" u="none" strike="noStrike" kern="1200" cap="none" spc="0" normalizeH="0" baseline="0" noProof="0">
                <a:ln>
                  <a:noFill/>
                </a:ln>
                <a:solidFill>
                  <a:srgbClr val="FFFFFF"/>
                </a:solidFill>
                <a:effectLst/>
                <a:uLnTx/>
                <a:uFillTx/>
                <a:latin typeface="华文新魏" panose="02010800040101010101" pitchFamily="2" charset="-122"/>
                <a:ea typeface="华文新魏" panose="02010800040101010101" pitchFamily="2" charset="-122"/>
                <a:cs typeface="+mn-cs"/>
              </a:endParaRPr>
            </a:p>
          </p:txBody>
        </p:sp>
      </p:grpSp>
      <p:pic>
        <p:nvPicPr>
          <p:cNvPr id="2" name="图片 1" descr="图片12"/>
          <p:cNvPicPr>
            <a:picLocks noChangeAspect="1"/>
          </p:cNvPicPr>
          <p:nvPr>
            <p:custDataLst>
              <p:tags r:id="rId13"/>
            </p:custDataLst>
          </p:nvPr>
        </p:nvPicPr>
        <p:blipFill>
          <a:blip r:embed="rId12"/>
          <a:stretch>
            <a:fillRect/>
          </a:stretch>
        </p:blipFill>
        <p:spPr>
          <a:xfrm>
            <a:off x="2639060" y="4946015"/>
            <a:ext cx="9613900" cy="2400935"/>
          </a:xfrm>
          <a:prstGeom prst="rect">
            <a:avLst/>
          </a:prstGeom>
        </p:spPr>
      </p:pic>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250"/>
                                        <p:tgtEl>
                                          <p:spTgt spid="11"/>
                                        </p:tgtEl>
                                      </p:cBhvr>
                                    </p:animEffect>
                                  </p:childTnLst>
                                </p:cTn>
                              </p:par>
                            </p:childTnLst>
                          </p:cTn>
                        </p:par>
                        <p:par>
                          <p:cTn id="8" fill="hold" nodeType="afterGroup">
                            <p:stCondLst>
                              <p:cond delay="1250"/>
                            </p:stCondLst>
                            <p:childTnLst>
                              <p:par>
                                <p:cTn id="9" presetID="31"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 calcmode="lin" valueType="num">
                                      <p:cBhvr>
                                        <p:cTn id="13" dur="1000" fill="hold"/>
                                        <p:tgtEl>
                                          <p:spTgt spid="9"/>
                                        </p:tgtEl>
                                        <p:attrNameLst>
                                          <p:attrName>style.rotation</p:attrName>
                                        </p:attrNameLst>
                                      </p:cBhvr>
                                      <p:tavLst>
                                        <p:tav tm="0">
                                          <p:val>
                                            <p:fltVal val="90"/>
                                          </p:val>
                                        </p:tav>
                                        <p:tav tm="100000">
                                          <p:val>
                                            <p:fltVal val="0"/>
                                          </p:val>
                                        </p:tav>
                                      </p:tavLst>
                                    </p:anim>
                                    <p:animEffect transition="in" filter="fade">
                                      <p:cBhvr>
                                        <p:cTn id="14" dur="1000"/>
                                        <p:tgtEl>
                                          <p:spTgt spid="9"/>
                                        </p:tgtEl>
                                      </p:cBhvr>
                                    </p:animEffect>
                                  </p:childTnLst>
                                </p:cTn>
                              </p:par>
                            </p:childTnLst>
                          </p:cTn>
                        </p:par>
                        <p:par>
                          <p:cTn id="15" fill="hold" nodeType="afterGroup">
                            <p:stCondLst>
                              <p:cond delay="225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nodeType="afterGroup">
                            <p:stCondLst>
                              <p:cond delay="27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10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1000" fill="hold"/>
                                        <p:tgtEl>
                                          <p:spTgt spid="7"/>
                                        </p:tgtEl>
                                        <p:attrNameLst>
                                          <p:attrName>ppt_y</p:attrName>
                                        </p:attrNameLst>
                                      </p:cBhvr>
                                      <p:tavLst>
                                        <p:tav tm="0">
                                          <p:val>
                                            <p:strVal val="#ppt_y"/>
                                          </p:val>
                                        </p:tav>
                                        <p:tav tm="100000">
                                          <p:val>
                                            <p:strVal val="#ppt_y"/>
                                          </p:val>
                                        </p:tav>
                                      </p:tavLst>
                                    </p:anim>
                                    <p:anim calcmode="lin" valueType="num">
                                      <p:cBhvr>
                                        <p:cTn id="24" dur="10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10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10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tags/tag1.xml><?xml version="1.0" encoding="utf-8"?>
<p:tagLst xmlns:p="http://schemas.openxmlformats.org/presentationml/2006/main">
  <p:tag name="AS_UNIQUEID" val="176"/>
</p:tagLst>
</file>

<file path=ppt/tags/tag10.xml><?xml version="1.0" encoding="utf-8"?>
<p:tagLst xmlns:p="http://schemas.openxmlformats.org/presentationml/2006/main">
  <p:tag name="AS_UNIQUEID" val="185"/>
</p:tagLst>
</file>

<file path=ppt/tags/tag100.xml><?xml version="1.0" encoding="utf-8"?>
<p:tagLst xmlns:p="http://schemas.openxmlformats.org/presentationml/2006/main">
  <p:tag name="AS_UNIQUEID" val="275"/>
</p:tagLst>
</file>

<file path=ppt/tags/tag101.xml><?xml version="1.0" encoding="utf-8"?>
<p:tagLst xmlns:p="http://schemas.openxmlformats.org/presentationml/2006/main">
  <p:tag name="AS_UNIQUEID" val="276"/>
</p:tagLst>
</file>

<file path=ppt/tags/tag102.xml><?xml version="1.0" encoding="utf-8"?>
<p:tagLst xmlns:p="http://schemas.openxmlformats.org/presentationml/2006/main">
  <p:tag name="AS_UNIQUEID" val="277"/>
</p:tagLst>
</file>

<file path=ppt/tags/tag103.xml><?xml version="1.0" encoding="utf-8"?>
<p:tagLst xmlns:p="http://schemas.openxmlformats.org/presentationml/2006/main">
  <p:tag name="AS_UNIQUEID" val="278"/>
</p:tagLst>
</file>

<file path=ppt/tags/tag104.xml><?xml version="1.0" encoding="utf-8"?>
<p:tagLst xmlns:p="http://schemas.openxmlformats.org/presentationml/2006/main">
  <p:tag name="AS_UNIQUEID" val="279"/>
</p:tagLst>
</file>

<file path=ppt/tags/tag105.xml><?xml version="1.0" encoding="utf-8"?>
<p:tagLst xmlns:p="http://schemas.openxmlformats.org/presentationml/2006/main">
  <p:tag name="AS_UNIQUEID" val="280"/>
</p:tagLst>
</file>

<file path=ppt/tags/tag106.xml><?xml version="1.0" encoding="utf-8"?>
<p:tagLst xmlns:p="http://schemas.openxmlformats.org/presentationml/2006/main">
  <p:tag name="AS_UNIQUEID" val="281"/>
</p:tagLst>
</file>

<file path=ppt/tags/tag107.xml><?xml version="1.0" encoding="utf-8"?>
<p:tagLst xmlns:p="http://schemas.openxmlformats.org/presentationml/2006/main">
  <p:tag name="AS_UNIQUEID" val="282"/>
</p:tagLst>
</file>

<file path=ppt/tags/tag108.xml><?xml version="1.0" encoding="utf-8"?>
<p:tagLst xmlns:p="http://schemas.openxmlformats.org/presentationml/2006/main">
  <p:tag name="AS_UNIQUEID" val="283"/>
</p:tagLst>
</file>

<file path=ppt/tags/tag109.xml><?xml version="1.0" encoding="utf-8"?>
<p:tagLst xmlns:p="http://schemas.openxmlformats.org/presentationml/2006/main">
  <p:tag name="AS_UNIQUEID" val="284"/>
</p:tagLst>
</file>

<file path=ppt/tags/tag11.xml><?xml version="1.0" encoding="utf-8"?>
<p:tagLst xmlns:p="http://schemas.openxmlformats.org/presentationml/2006/main">
  <p:tag name="AS_UNIQUEID" val="186"/>
</p:tagLst>
</file>

<file path=ppt/tags/tag110.xml><?xml version="1.0" encoding="utf-8"?>
<p:tagLst xmlns:p="http://schemas.openxmlformats.org/presentationml/2006/main">
  <p:tag name="AS_UNIQUEID" val="285"/>
</p:tagLst>
</file>

<file path=ppt/tags/tag111.xml><?xml version="1.0" encoding="utf-8"?>
<p:tagLst xmlns:p="http://schemas.openxmlformats.org/presentationml/2006/main">
  <p:tag name="AS_UNIQUEID" val="286"/>
</p:tagLst>
</file>

<file path=ppt/tags/tag112.xml><?xml version="1.0" encoding="utf-8"?>
<p:tagLst xmlns:p="http://schemas.openxmlformats.org/presentationml/2006/main">
  <p:tag name="AS_UNIQUEID" val="287"/>
</p:tagLst>
</file>

<file path=ppt/tags/tag113.xml><?xml version="1.0" encoding="utf-8"?>
<p:tagLst xmlns:p="http://schemas.openxmlformats.org/presentationml/2006/main">
  <p:tag name="AS_UNIQUEID" val="288"/>
</p:tagLst>
</file>

<file path=ppt/tags/tag114.xml><?xml version="1.0" encoding="utf-8"?>
<p:tagLst xmlns:p="http://schemas.openxmlformats.org/presentationml/2006/main">
  <p:tag name="AS_UNIQUEID" val="289"/>
</p:tagLst>
</file>

<file path=ppt/tags/tag115.xml><?xml version="1.0" encoding="utf-8"?>
<p:tagLst xmlns:p="http://schemas.openxmlformats.org/presentationml/2006/main">
  <p:tag name="AS_UNIQUEID" val="290"/>
</p:tagLst>
</file>

<file path=ppt/tags/tag116.xml><?xml version="1.0" encoding="utf-8"?>
<p:tagLst xmlns:p="http://schemas.openxmlformats.org/presentationml/2006/main">
  <p:tag name="AS_UNIQUEID" val="291"/>
</p:tagLst>
</file>

<file path=ppt/tags/tag117.xml><?xml version="1.0" encoding="utf-8"?>
<p:tagLst xmlns:p="http://schemas.openxmlformats.org/presentationml/2006/main">
  <p:tag name="AS_UNIQUEID" val="292"/>
</p:tagLst>
</file>

<file path=ppt/tags/tag118.xml><?xml version="1.0" encoding="utf-8"?>
<p:tagLst xmlns:p="http://schemas.openxmlformats.org/presentationml/2006/main">
  <p:tag name="AS_UNIQUEID" val="293"/>
</p:tagLst>
</file>

<file path=ppt/tags/tag119.xml><?xml version="1.0" encoding="utf-8"?>
<p:tagLst xmlns:p="http://schemas.openxmlformats.org/presentationml/2006/main">
  <p:tag name="AS_UNIQUEID" val="294"/>
</p:tagLst>
</file>

<file path=ppt/tags/tag12.xml><?xml version="1.0" encoding="utf-8"?>
<p:tagLst xmlns:p="http://schemas.openxmlformats.org/presentationml/2006/main">
  <p:tag name="AS_UNIQUEID" val="187"/>
</p:tagLst>
</file>

<file path=ppt/tags/tag120.xml><?xml version="1.0" encoding="utf-8"?>
<p:tagLst xmlns:p="http://schemas.openxmlformats.org/presentationml/2006/main">
  <p:tag name="AS_UNIQUEID" val="295"/>
</p:tagLst>
</file>

<file path=ppt/tags/tag121.xml><?xml version="1.0" encoding="utf-8"?>
<p:tagLst xmlns:p="http://schemas.openxmlformats.org/presentationml/2006/main">
  <p:tag name="AS_UNIQUEID" val="296"/>
</p:tagLst>
</file>

<file path=ppt/tags/tag122.xml><?xml version="1.0" encoding="utf-8"?>
<p:tagLst xmlns:p="http://schemas.openxmlformats.org/presentationml/2006/main">
  <p:tag name="AS_UNIQUEID" val="297"/>
</p:tagLst>
</file>

<file path=ppt/tags/tag123.xml><?xml version="1.0" encoding="utf-8"?>
<p:tagLst xmlns:p="http://schemas.openxmlformats.org/presentationml/2006/main">
  <p:tag name="AS_UNIQUEID" val="298"/>
</p:tagLst>
</file>

<file path=ppt/tags/tag124.xml><?xml version="1.0" encoding="utf-8"?>
<p:tagLst xmlns:p="http://schemas.openxmlformats.org/presentationml/2006/main">
  <p:tag name="AS_UNIQUEID" val="299"/>
</p:tagLst>
</file>

<file path=ppt/tags/tag125.xml><?xml version="1.0" encoding="utf-8"?>
<p:tagLst xmlns:p="http://schemas.openxmlformats.org/presentationml/2006/main">
  <p:tag name="AS_UNIQUEID" val="300"/>
</p:tagLst>
</file>

<file path=ppt/tags/tag126.xml><?xml version="1.0" encoding="utf-8"?>
<p:tagLst xmlns:p="http://schemas.openxmlformats.org/presentationml/2006/main">
  <p:tag name="AS_UNIQUEID" val="301"/>
</p:tagLst>
</file>

<file path=ppt/tags/tag127.xml><?xml version="1.0" encoding="utf-8"?>
<p:tagLst xmlns:p="http://schemas.openxmlformats.org/presentationml/2006/main">
  <p:tag name="AS_UNIQUEID" val="302"/>
</p:tagLst>
</file>

<file path=ppt/tags/tag128.xml><?xml version="1.0" encoding="utf-8"?>
<p:tagLst xmlns:p="http://schemas.openxmlformats.org/presentationml/2006/main">
  <p:tag name="AS_UNIQUEID" val="303"/>
</p:tagLst>
</file>

<file path=ppt/tags/tag129.xml><?xml version="1.0" encoding="utf-8"?>
<p:tagLst xmlns:p="http://schemas.openxmlformats.org/presentationml/2006/main">
  <p:tag name="AS_UNIQUEID" val="304"/>
</p:tagLst>
</file>

<file path=ppt/tags/tag13.xml><?xml version="1.0" encoding="utf-8"?>
<p:tagLst xmlns:p="http://schemas.openxmlformats.org/presentationml/2006/main">
  <p:tag name="AS_UNIQUEID" val="188"/>
</p:tagLst>
</file>

<file path=ppt/tags/tag130.xml><?xml version="1.0" encoding="utf-8"?>
<p:tagLst xmlns:p="http://schemas.openxmlformats.org/presentationml/2006/main">
  <p:tag name="AS_UNIQUEID" val="305"/>
</p:tagLst>
</file>

<file path=ppt/tags/tag131.xml><?xml version="1.0" encoding="utf-8"?>
<p:tagLst xmlns:p="http://schemas.openxmlformats.org/presentationml/2006/main">
  <p:tag name="AS_UNIQUEID" val="306"/>
</p:tagLst>
</file>

<file path=ppt/tags/tag132.xml><?xml version="1.0" encoding="utf-8"?>
<p:tagLst xmlns:p="http://schemas.openxmlformats.org/presentationml/2006/main">
  <p:tag name="AS_UNIQUEID" val="307"/>
</p:tagLst>
</file>

<file path=ppt/tags/tag133.xml><?xml version="1.0" encoding="utf-8"?>
<p:tagLst xmlns:p="http://schemas.openxmlformats.org/presentationml/2006/main">
  <p:tag name="AS_UNIQUEID" val="308"/>
</p:tagLst>
</file>

<file path=ppt/tags/tag134.xml><?xml version="1.0" encoding="utf-8"?>
<p:tagLst xmlns:p="http://schemas.openxmlformats.org/presentationml/2006/main">
  <p:tag name="AS_UNIQUEID" val="309"/>
</p:tagLst>
</file>

<file path=ppt/tags/tag135.xml><?xml version="1.0" encoding="utf-8"?>
<p:tagLst xmlns:p="http://schemas.openxmlformats.org/presentationml/2006/main">
  <p:tag name="AS_UNIQUEID" val="310"/>
</p:tagLst>
</file>

<file path=ppt/tags/tag136.xml><?xml version="1.0" encoding="utf-8"?>
<p:tagLst xmlns:p="http://schemas.openxmlformats.org/presentationml/2006/main">
  <p:tag name="AS_UNIQUEID" val="311"/>
</p:tagLst>
</file>

<file path=ppt/tags/tag137.xml><?xml version="1.0" encoding="utf-8"?>
<p:tagLst xmlns:p="http://schemas.openxmlformats.org/presentationml/2006/main">
  <p:tag name="AS_UNIQUEID" val="312"/>
</p:tagLst>
</file>

<file path=ppt/tags/tag138.xml><?xml version="1.0" encoding="utf-8"?>
<p:tagLst xmlns:p="http://schemas.openxmlformats.org/presentationml/2006/main">
  <p:tag name="AS_UNIQUEID" val="313"/>
</p:tagLst>
</file>

<file path=ppt/tags/tag139.xml><?xml version="1.0" encoding="utf-8"?>
<p:tagLst xmlns:p="http://schemas.openxmlformats.org/presentationml/2006/main">
  <p:tag name="AS_UNIQUEID" val="314"/>
</p:tagLst>
</file>

<file path=ppt/tags/tag14.xml><?xml version="1.0" encoding="utf-8"?>
<p:tagLst xmlns:p="http://schemas.openxmlformats.org/presentationml/2006/main">
  <p:tag name="AS_UNIQUEID" val="189"/>
</p:tagLst>
</file>

<file path=ppt/tags/tag140.xml><?xml version="1.0" encoding="utf-8"?>
<p:tagLst xmlns:p="http://schemas.openxmlformats.org/presentationml/2006/main">
  <p:tag name="AS_UNIQUEID" val="315"/>
</p:tagLst>
</file>

<file path=ppt/tags/tag141.xml><?xml version="1.0" encoding="utf-8"?>
<p:tagLst xmlns:p="http://schemas.openxmlformats.org/presentationml/2006/main">
  <p:tag name="AS_UNIQUEID" val="316"/>
</p:tagLst>
</file>

<file path=ppt/tags/tag142.xml><?xml version="1.0" encoding="utf-8"?>
<p:tagLst xmlns:p="http://schemas.openxmlformats.org/presentationml/2006/main">
  <p:tag name="AS_UNIQUEID" val="317"/>
</p:tagLst>
</file>

<file path=ppt/tags/tag143.xml><?xml version="1.0" encoding="utf-8"?>
<p:tagLst xmlns:p="http://schemas.openxmlformats.org/presentationml/2006/main">
  <p:tag name="AS_UNIQUEID" val="318"/>
</p:tagLst>
</file>

<file path=ppt/tags/tag144.xml><?xml version="1.0" encoding="utf-8"?>
<p:tagLst xmlns:p="http://schemas.openxmlformats.org/presentationml/2006/main">
  <p:tag name="AS_UNIQUEID" val="319"/>
</p:tagLst>
</file>

<file path=ppt/tags/tag145.xml><?xml version="1.0" encoding="utf-8"?>
<p:tagLst xmlns:p="http://schemas.openxmlformats.org/presentationml/2006/main">
  <p:tag name="AS_UNIQUEID" val="320"/>
</p:tagLst>
</file>

<file path=ppt/tags/tag146.xml><?xml version="1.0" encoding="utf-8"?>
<p:tagLst xmlns:p="http://schemas.openxmlformats.org/presentationml/2006/main">
  <p:tag name="AS_UNIQUEID" val="321"/>
</p:tagLst>
</file>

<file path=ppt/tags/tag147.xml><?xml version="1.0" encoding="utf-8"?>
<p:tagLst xmlns:p="http://schemas.openxmlformats.org/presentationml/2006/main">
  <p:tag name="AS_UNIQUEID" val="322"/>
</p:tagLst>
</file>

<file path=ppt/tags/tag148.xml><?xml version="1.0" encoding="utf-8"?>
<p:tagLst xmlns:p="http://schemas.openxmlformats.org/presentationml/2006/main">
  <p:tag name="AS_UNIQUEID" val="323"/>
</p:tagLst>
</file>

<file path=ppt/tags/tag149.xml><?xml version="1.0" encoding="utf-8"?>
<p:tagLst xmlns:p="http://schemas.openxmlformats.org/presentationml/2006/main">
  <p:tag name="AS_UNIQUEID" val="324"/>
</p:tagLst>
</file>

<file path=ppt/tags/tag15.xml><?xml version="1.0" encoding="utf-8"?>
<p:tagLst xmlns:p="http://schemas.openxmlformats.org/presentationml/2006/main">
  <p:tag name="AS_UNIQUEID" val="190"/>
</p:tagLst>
</file>

<file path=ppt/tags/tag150.xml><?xml version="1.0" encoding="utf-8"?>
<p:tagLst xmlns:p="http://schemas.openxmlformats.org/presentationml/2006/main">
  <p:tag name="AS_UNIQUEID" val="325"/>
</p:tagLst>
</file>

<file path=ppt/tags/tag151.xml><?xml version="1.0" encoding="utf-8"?>
<p:tagLst xmlns:p="http://schemas.openxmlformats.org/presentationml/2006/main">
  <p:tag name="AS_UNIQUEID" val="326"/>
</p:tagLst>
</file>

<file path=ppt/tags/tag152.xml><?xml version="1.0" encoding="utf-8"?>
<p:tagLst xmlns:p="http://schemas.openxmlformats.org/presentationml/2006/main">
  <p:tag name="AS_UNIQUEID" val="327"/>
</p:tagLst>
</file>

<file path=ppt/tags/tag153.xml><?xml version="1.0" encoding="utf-8"?>
<p:tagLst xmlns:p="http://schemas.openxmlformats.org/presentationml/2006/main">
  <p:tag name="AS_UNIQUEID" val="328"/>
</p:tagLst>
</file>

<file path=ppt/tags/tag154.xml><?xml version="1.0" encoding="utf-8"?>
<p:tagLst xmlns:p="http://schemas.openxmlformats.org/presentationml/2006/main">
  <p:tag name="AS_UNIQUEID" val="329"/>
</p:tagLst>
</file>

<file path=ppt/tags/tag155.xml><?xml version="1.0" encoding="utf-8"?>
<p:tagLst xmlns:p="http://schemas.openxmlformats.org/presentationml/2006/main">
  <p:tag name="AS_UNIQUEID" val="330"/>
</p:tagLst>
</file>

<file path=ppt/tags/tag156.xml><?xml version="1.0" encoding="utf-8"?>
<p:tagLst xmlns:p="http://schemas.openxmlformats.org/presentationml/2006/main">
  <p:tag name="AS_UNIQUEID" val="331"/>
</p:tagLst>
</file>

<file path=ppt/tags/tag157.xml><?xml version="1.0" encoding="utf-8"?>
<p:tagLst xmlns:p="http://schemas.openxmlformats.org/presentationml/2006/main">
  <p:tag name="AS_UNIQUEID" val="332"/>
</p:tagLst>
</file>

<file path=ppt/tags/tag158.xml><?xml version="1.0" encoding="utf-8"?>
<p:tagLst xmlns:p="http://schemas.openxmlformats.org/presentationml/2006/main">
  <p:tag name="AS_UNIQUEID" val="333"/>
</p:tagLst>
</file>

<file path=ppt/tags/tag159.xml><?xml version="1.0" encoding="utf-8"?>
<p:tagLst xmlns:p="http://schemas.openxmlformats.org/presentationml/2006/main">
  <p:tag name="AS_UNIQUEID" val="334"/>
</p:tagLst>
</file>

<file path=ppt/tags/tag16.xml><?xml version="1.0" encoding="utf-8"?>
<p:tagLst xmlns:p="http://schemas.openxmlformats.org/presentationml/2006/main">
  <p:tag name="AS_UNIQUEID" val="191"/>
</p:tagLst>
</file>

<file path=ppt/tags/tag160.xml><?xml version="1.0" encoding="utf-8"?>
<p:tagLst xmlns:p="http://schemas.openxmlformats.org/presentationml/2006/main">
  <p:tag name="AS_UNIQUEID" val="335"/>
</p:tagLst>
</file>

<file path=ppt/tags/tag161.xml><?xml version="1.0" encoding="utf-8"?>
<p:tagLst xmlns:p="http://schemas.openxmlformats.org/presentationml/2006/main">
  <p:tag name="AS_UNIQUEID" val="336"/>
</p:tagLst>
</file>

<file path=ppt/tags/tag162.xml><?xml version="1.0" encoding="utf-8"?>
<p:tagLst xmlns:p="http://schemas.openxmlformats.org/presentationml/2006/main">
  <p:tag name="AS_UNIQUEID" val="337"/>
</p:tagLst>
</file>

<file path=ppt/tags/tag163.xml><?xml version="1.0" encoding="utf-8"?>
<p:tagLst xmlns:p="http://schemas.openxmlformats.org/presentationml/2006/main">
  <p:tag name="AS_UNIQUEID" val="338"/>
</p:tagLst>
</file>

<file path=ppt/tags/tag164.xml><?xml version="1.0" encoding="utf-8"?>
<p:tagLst xmlns:p="http://schemas.openxmlformats.org/presentationml/2006/main">
  <p:tag name="AS_UNIQUEID" val="339"/>
</p:tagLst>
</file>

<file path=ppt/tags/tag165.xml><?xml version="1.0" encoding="utf-8"?>
<p:tagLst xmlns:p="http://schemas.openxmlformats.org/presentationml/2006/main">
  <p:tag name="AS_UNIQUEID" val="340"/>
</p:tagLst>
</file>

<file path=ppt/tags/tag166.xml><?xml version="1.0" encoding="utf-8"?>
<p:tagLst xmlns:p="http://schemas.openxmlformats.org/presentationml/2006/main">
  <p:tag name="AS_UNIQUEID" val="341"/>
</p:tagLst>
</file>

<file path=ppt/tags/tag167.xml><?xml version="1.0" encoding="utf-8"?>
<p:tagLst xmlns:p="http://schemas.openxmlformats.org/presentationml/2006/main">
  <p:tag name="AS_UNIQUEID" val="342"/>
</p:tagLst>
</file>

<file path=ppt/tags/tag168.xml><?xml version="1.0" encoding="utf-8"?>
<p:tagLst xmlns:p="http://schemas.openxmlformats.org/presentationml/2006/main">
  <p:tag name="AS_UNIQUEID" val="343"/>
</p:tagLst>
</file>

<file path=ppt/tags/tag169.xml><?xml version="1.0" encoding="utf-8"?>
<p:tagLst xmlns:p="http://schemas.openxmlformats.org/presentationml/2006/main">
  <p:tag name="AS_UNIQUEID" val="344"/>
</p:tagLst>
</file>

<file path=ppt/tags/tag17.xml><?xml version="1.0" encoding="utf-8"?>
<p:tagLst xmlns:p="http://schemas.openxmlformats.org/presentationml/2006/main">
  <p:tag name="AS_UNIQUEID" val="192"/>
</p:tagLst>
</file>

<file path=ppt/tags/tag170.xml><?xml version="1.0" encoding="utf-8"?>
<p:tagLst xmlns:p="http://schemas.openxmlformats.org/presentationml/2006/main">
  <p:tag name="AS_UNIQUEID" val="345"/>
</p:tagLst>
</file>

<file path=ppt/tags/tag171.xml><?xml version="1.0" encoding="utf-8"?>
<p:tagLst xmlns:p="http://schemas.openxmlformats.org/presentationml/2006/main">
  <p:tag name="AS_UNIQUEID" val="346"/>
</p:tagLst>
</file>

<file path=ppt/tags/tag172.xml><?xml version="1.0" encoding="utf-8"?>
<p:tagLst xmlns:p="http://schemas.openxmlformats.org/presentationml/2006/main">
  <p:tag name="AS_UNIQUEID" val="347"/>
</p:tagLst>
</file>

<file path=ppt/tags/tag173.xml><?xml version="1.0" encoding="utf-8"?>
<p:tagLst xmlns:p="http://schemas.openxmlformats.org/presentationml/2006/main">
  <p:tag name="AS_UNIQUEID" val="348"/>
</p:tagLst>
</file>

<file path=ppt/tags/tag174.xml><?xml version="1.0" encoding="utf-8"?>
<p:tagLst xmlns:p="http://schemas.openxmlformats.org/presentationml/2006/main">
  <p:tag name="AS_UNIQUEID" val="349"/>
</p:tagLst>
</file>

<file path=ppt/tags/tag175.xml><?xml version="1.0" encoding="utf-8"?>
<p:tagLst xmlns:p="http://schemas.openxmlformats.org/presentationml/2006/main">
  <p:tag name="AS_UNIQUEID" val="350"/>
</p:tagLst>
</file>

<file path=ppt/tags/tag176.xml><?xml version="1.0" encoding="utf-8"?>
<p:tagLst xmlns:p="http://schemas.openxmlformats.org/presentationml/2006/main">
  <p:tag name="AS_UNIQUEID" val="351"/>
</p:tagLst>
</file>

<file path=ppt/tags/tag177.xml><?xml version="1.0" encoding="utf-8"?>
<p:tagLst xmlns:p="http://schemas.openxmlformats.org/presentationml/2006/main">
  <p:tag name="AS_UNIQUEID" val="352"/>
</p:tagLst>
</file>

<file path=ppt/tags/tag178.xml><?xml version="1.0" encoding="utf-8"?>
<p:tagLst xmlns:p="http://schemas.openxmlformats.org/presentationml/2006/main">
  <p:tag name="AS_UNIQUEID" val="353"/>
</p:tagLst>
</file>

<file path=ppt/tags/tag179.xml><?xml version="1.0" encoding="utf-8"?>
<p:tagLst xmlns:p="http://schemas.openxmlformats.org/presentationml/2006/main">
  <p:tag name="AS_UNIQUEID" val="354"/>
</p:tagLst>
</file>

<file path=ppt/tags/tag18.xml><?xml version="1.0" encoding="utf-8"?>
<p:tagLst xmlns:p="http://schemas.openxmlformats.org/presentationml/2006/main">
  <p:tag name="AS_UNIQUEID" val="193"/>
</p:tagLst>
</file>

<file path=ppt/tags/tag180.xml><?xml version="1.0" encoding="utf-8"?>
<p:tagLst xmlns:p="http://schemas.openxmlformats.org/presentationml/2006/main">
  <p:tag name="AS_UNIQUEID" val="355"/>
</p:tagLst>
</file>

<file path=ppt/tags/tag181.xml><?xml version="1.0" encoding="utf-8"?>
<p:tagLst xmlns:p="http://schemas.openxmlformats.org/presentationml/2006/main">
  <p:tag name="AS_UNIQUEID" val="356"/>
</p:tagLst>
</file>

<file path=ppt/tags/tag182.xml><?xml version="1.0" encoding="utf-8"?>
<p:tagLst xmlns:p="http://schemas.openxmlformats.org/presentationml/2006/main">
  <p:tag name="AS_UNIQUEID" val="357"/>
</p:tagLst>
</file>

<file path=ppt/tags/tag183.xml><?xml version="1.0" encoding="utf-8"?>
<p:tagLst xmlns:p="http://schemas.openxmlformats.org/presentationml/2006/main">
  <p:tag name="AS_UNIQUEID" val="358"/>
</p:tagLst>
</file>

<file path=ppt/tags/tag184.xml><?xml version="1.0" encoding="utf-8"?>
<p:tagLst xmlns:p="http://schemas.openxmlformats.org/presentationml/2006/main">
  <p:tag name="AS_UNIQUEID" val="359"/>
</p:tagLst>
</file>

<file path=ppt/tags/tag185.xml><?xml version="1.0" encoding="utf-8"?>
<p:tagLst xmlns:p="http://schemas.openxmlformats.org/presentationml/2006/main">
  <p:tag name="AS_UNIQUEID" val="360"/>
</p:tagLst>
</file>

<file path=ppt/tags/tag186.xml><?xml version="1.0" encoding="utf-8"?>
<p:tagLst xmlns:p="http://schemas.openxmlformats.org/presentationml/2006/main">
  <p:tag name="AS_UNIQUEID" val="361"/>
</p:tagLst>
</file>

<file path=ppt/tags/tag187.xml><?xml version="1.0" encoding="utf-8"?>
<p:tagLst xmlns:p="http://schemas.openxmlformats.org/presentationml/2006/main">
  <p:tag name="AS_UNIQUEID" val="362"/>
</p:tagLst>
</file>

<file path=ppt/tags/tag188.xml><?xml version="1.0" encoding="utf-8"?>
<p:tagLst xmlns:p="http://schemas.openxmlformats.org/presentationml/2006/main">
  <p:tag name="AS_UNIQUEID" val="363"/>
</p:tagLst>
</file>

<file path=ppt/tags/tag189.xml><?xml version="1.0" encoding="utf-8"?>
<p:tagLst xmlns:p="http://schemas.openxmlformats.org/presentationml/2006/main">
  <p:tag name="AS_UNIQUEID" val="364"/>
</p:tagLst>
</file>

<file path=ppt/tags/tag19.xml><?xml version="1.0" encoding="utf-8"?>
<p:tagLst xmlns:p="http://schemas.openxmlformats.org/presentationml/2006/main">
  <p:tag name="AS_UNIQUEID" val="194"/>
</p:tagLst>
</file>

<file path=ppt/tags/tag190.xml><?xml version="1.0" encoding="utf-8"?>
<p:tagLst xmlns:p="http://schemas.openxmlformats.org/presentationml/2006/main">
  <p:tag name="AS_UNIQUEID" val="365"/>
</p:tagLst>
</file>

<file path=ppt/tags/tag191.xml><?xml version="1.0" encoding="utf-8"?>
<p:tagLst xmlns:p="http://schemas.openxmlformats.org/presentationml/2006/main">
  <p:tag name="AS_UNIQUEID" val="366"/>
</p:tagLst>
</file>

<file path=ppt/tags/tag192.xml><?xml version="1.0" encoding="utf-8"?>
<p:tagLst xmlns:p="http://schemas.openxmlformats.org/presentationml/2006/main">
  <p:tag name="AS_UNIQUEID" val="367"/>
</p:tagLst>
</file>

<file path=ppt/tags/tag193.xml><?xml version="1.0" encoding="utf-8"?>
<p:tagLst xmlns:p="http://schemas.openxmlformats.org/presentationml/2006/main">
  <p:tag name="AS_UNIQUEID" val="368"/>
</p:tagLst>
</file>

<file path=ppt/tags/tag194.xml><?xml version="1.0" encoding="utf-8"?>
<p:tagLst xmlns:p="http://schemas.openxmlformats.org/presentationml/2006/main">
  <p:tag name="AS_UNIQUEID" val="369"/>
</p:tagLst>
</file>

<file path=ppt/tags/tag195.xml><?xml version="1.0" encoding="utf-8"?>
<p:tagLst xmlns:p="http://schemas.openxmlformats.org/presentationml/2006/main">
  <p:tag name="AS_UNIQUEID" val="370"/>
</p:tagLst>
</file>

<file path=ppt/tags/tag196.xml><?xml version="1.0" encoding="utf-8"?>
<p:tagLst xmlns:p="http://schemas.openxmlformats.org/presentationml/2006/main">
  <p:tag name="AS_UNIQUEID" val="371"/>
</p:tagLst>
</file>

<file path=ppt/tags/tag197.xml><?xml version="1.0" encoding="utf-8"?>
<p:tagLst xmlns:p="http://schemas.openxmlformats.org/presentationml/2006/main">
  <p:tag name="AS_UNIQUEID" val="372"/>
</p:tagLst>
</file>

<file path=ppt/tags/tag198.xml><?xml version="1.0" encoding="utf-8"?>
<p:tagLst xmlns:p="http://schemas.openxmlformats.org/presentationml/2006/main">
  <p:tag name="AS_UNIQUEID" val="373"/>
</p:tagLst>
</file>

<file path=ppt/tags/tag199.xml><?xml version="1.0" encoding="utf-8"?>
<p:tagLst xmlns:p="http://schemas.openxmlformats.org/presentationml/2006/main">
  <p:tag name="AS_UNIQUEID" val="374"/>
</p:tagLst>
</file>

<file path=ppt/tags/tag2.xml><?xml version="1.0" encoding="utf-8"?>
<p:tagLst xmlns:p="http://schemas.openxmlformats.org/presentationml/2006/main">
  <p:tag name="AS_UNIQUEID" val="177"/>
</p:tagLst>
</file>

<file path=ppt/tags/tag20.xml><?xml version="1.0" encoding="utf-8"?>
<p:tagLst xmlns:p="http://schemas.openxmlformats.org/presentationml/2006/main">
  <p:tag name="AS_UNIQUEID" val="195"/>
</p:tagLst>
</file>

<file path=ppt/tags/tag200.xml><?xml version="1.0" encoding="utf-8"?>
<p:tagLst xmlns:p="http://schemas.openxmlformats.org/presentationml/2006/main">
  <p:tag name="AS_UNIQUEID" val="375"/>
</p:tagLst>
</file>

<file path=ppt/tags/tag201.xml><?xml version="1.0" encoding="utf-8"?>
<p:tagLst xmlns:p="http://schemas.openxmlformats.org/presentationml/2006/main">
  <p:tag name="AS_UNIQUEID" val="376"/>
</p:tagLst>
</file>

<file path=ppt/tags/tag202.xml><?xml version="1.0" encoding="utf-8"?>
<p:tagLst xmlns:p="http://schemas.openxmlformats.org/presentationml/2006/main">
  <p:tag name="AS_UNIQUEID" val="377"/>
</p:tagLst>
</file>

<file path=ppt/tags/tag203.xml><?xml version="1.0" encoding="utf-8"?>
<p:tagLst xmlns:p="http://schemas.openxmlformats.org/presentationml/2006/main">
  <p:tag name="AS_UNIQUEID" val="378"/>
</p:tagLst>
</file>

<file path=ppt/tags/tag204.xml><?xml version="1.0" encoding="utf-8"?>
<p:tagLst xmlns:p="http://schemas.openxmlformats.org/presentationml/2006/main">
  <p:tag name="AS_UNIQUEID" val="379"/>
</p:tagLst>
</file>

<file path=ppt/tags/tag205.xml><?xml version="1.0" encoding="utf-8"?>
<p:tagLst xmlns:p="http://schemas.openxmlformats.org/presentationml/2006/main">
  <p:tag name="AS_UNIQUEID" val="380"/>
</p:tagLst>
</file>

<file path=ppt/tags/tag206.xml><?xml version="1.0" encoding="utf-8"?>
<p:tagLst xmlns:p="http://schemas.openxmlformats.org/presentationml/2006/main">
  <p:tag name="AS_UNIQUEID" val="381"/>
</p:tagLst>
</file>

<file path=ppt/tags/tag207.xml><?xml version="1.0" encoding="utf-8"?>
<p:tagLst xmlns:p="http://schemas.openxmlformats.org/presentationml/2006/main">
  <p:tag name="AS_UNIQUEID" val="382"/>
</p:tagLst>
</file>

<file path=ppt/tags/tag208.xml><?xml version="1.0" encoding="utf-8"?>
<p:tagLst xmlns:p="http://schemas.openxmlformats.org/presentationml/2006/main">
  <p:tag name="AS_UNIQUEID" val="383"/>
</p:tagLst>
</file>

<file path=ppt/tags/tag209.xml><?xml version="1.0" encoding="utf-8"?>
<p:tagLst xmlns:p="http://schemas.openxmlformats.org/presentationml/2006/main">
  <p:tag name="AS_UNIQUEID" val="384"/>
</p:tagLst>
</file>

<file path=ppt/tags/tag21.xml><?xml version="1.0" encoding="utf-8"?>
<p:tagLst xmlns:p="http://schemas.openxmlformats.org/presentationml/2006/main">
  <p:tag name="AS_UNIQUEID" val="196"/>
</p:tagLst>
</file>

<file path=ppt/tags/tag210.xml><?xml version="1.0" encoding="utf-8"?>
<p:tagLst xmlns:p="http://schemas.openxmlformats.org/presentationml/2006/main">
  <p:tag name="AS_UNIQUEID" val="385"/>
</p:tagLst>
</file>

<file path=ppt/tags/tag211.xml><?xml version="1.0" encoding="utf-8"?>
<p:tagLst xmlns:p="http://schemas.openxmlformats.org/presentationml/2006/main">
  <p:tag name="AS_UNIQUEID" val="386"/>
</p:tagLst>
</file>

<file path=ppt/tags/tag212.xml><?xml version="1.0" encoding="utf-8"?>
<p:tagLst xmlns:p="http://schemas.openxmlformats.org/presentationml/2006/main">
  <p:tag name="AS_UNIQUEID" val="387"/>
</p:tagLst>
</file>

<file path=ppt/tags/tag213.xml><?xml version="1.0" encoding="utf-8"?>
<p:tagLst xmlns:p="http://schemas.openxmlformats.org/presentationml/2006/main">
  <p:tag name="AS_UNIQUEID" val="388"/>
</p:tagLst>
</file>

<file path=ppt/tags/tag214.xml><?xml version="1.0" encoding="utf-8"?>
<p:tagLst xmlns:p="http://schemas.openxmlformats.org/presentationml/2006/main">
  <p:tag name="AS_UNIQUEID" val="389"/>
</p:tagLst>
</file>

<file path=ppt/tags/tag215.xml><?xml version="1.0" encoding="utf-8"?>
<p:tagLst xmlns:p="http://schemas.openxmlformats.org/presentationml/2006/main">
  <p:tag name="AS_UNIQUEID" val="390"/>
</p:tagLst>
</file>

<file path=ppt/tags/tag216.xml><?xml version="1.0" encoding="utf-8"?>
<p:tagLst xmlns:p="http://schemas.openxmlformats.org/presentationml/2006/main">
  <p:tag name="AS_UNIQUEID" val="391"/>
</p:tagLst>
</file>

<file path=ppt/tags/tag217.xml><?xml version="1.0" encoding="utf-8"?>
<p:tagLst xmlns:p="http://schemas.openxmlformats.org/presentationml/2006/main">
  <p:tag name="AS_UNIQUEID" val="392"/>
</p:tagLst>
</file>

<file path=ppt/tags/tag218.xml><?xml version="1.0" encoding="utf-8"?>
<p:tagLst xmlns:p="http://schemas.openxmlformats.org/presentationml/2006/main">
  <p:tag name="AS_UNIQUEID" val="393"/>
</p:tagLst>
</file>

<file path=ppt/tags/tag219.xml><?xml version="1.0" encoding="utf-8"?>
<p:tagLst xmlns:p="http://schemas.openxmlformats.org/presentationml/2006/main">
  <p:tag name="AS_UNIQUEID" val="394"/>
</p:tagLst>
</file>

<file path=ppt/tags/tag22.xml><?xml version="1.0" encoding="utf-8"?>
<p:tagLst xmlns:p="http://schemas.openxmlformats.org/presentationml/2006/main">
  <p:tag name="AS_UNIQUEID" val="197"/>
</p:tagLst>
</file>

<file path=ppt/tags/tag220.xml><?xml version="1.0" encoding="utf-8"?>
<p:tagLst xmlns:p="http://schemas.openxmlformats.org/presentationml/2006/main">
  <p:tag name="AS_UNIQUEID" val="395"/>
</p:tagLst>
</file>

<file path=ppt/tags/tag221.xml><?xml version="1.0" encoding="utf-8"?>
<p:tagLst xmlns:p="http://schemas.openxmlformats.org/presentationml/2006/main">
  <p:tag name="AS_UNIQUEID" val="396"/>
</p:tagLst>
</file>

<file path=ppt/tags/tag222.xml><?xml version="1.0" encoding="utf-8"?>
<p:tagLst xmlns:p="http://schemas.openxmlformats.org/presentationml/2006/main">
  <p:tag name="AS_UNIQUEID" val="397"/>
</p:tagLst>
</file>

<file path=ppt/tags/tag223.xml><?xml version="1.0" encoding="utf-8"?>
<p:tagLst xmlns:p="http://schemas.openxmlformats.org/presentationml/2006/main">
  <p:tag name="AS_UNIQUEID" val="398"/>
</p:tagLst>
</file>

<file path=ppt/tags/tag224.xml><?xml version="1.0" encoding="utf-8"?>
<p:tagLst xmlns:p="http://schemas.openxmlformats.org/presentationml/2006/main">
  <p:tag name="AS_UNIQUEID" val="399"/>
</p:tagLst>
</file>

<file path=ppt/tags/tag225.xml><?xml version="1.0" encoding="utf-8"?>
<p:tagLst xmlns:p="http://schemas.openxmlformats.org/presentationml/2006/main">
  <p:tag name="AS_UNIQUEID" val="400"/>
</p:tagLst>
</file>

<file path=ppt/tags/tag226.xml><?xml version="1.0" encoding="utf-8"?>
<p:tagLst xmlns:p="http://schemas.openxmlformats.org/presentationml/2006/main">
  <p:tag name="AS_UNIQUEID" val="401"/>
</p:tagLst>
</file>

<file path=ppt/tags/tag227.xml><?xml version="1.0" encoding="utf-8"?>
<p:tagLst xmlns:p="http://schemas.openxmlformats.org/presentationml/2006/main">
  <p:tag name="AS_UNIQUEID" val="402"/>
</p:tagLst>
</file>

<file path=ppt/tags/tag228.xml><?xml version="1.0" encoding="utf-8"?>
<p:tagLst xmlns:p="http://schemas.openxmlformats.org/presentationml/2006/main">
  <p:tag name="AS_UNIQUEID" val="403"/>
</p:tagLst>
</file>

<file path=ppt/tags/tag229.xml><?xml version="1.0" encoding="utf-8"?>
<p:tagLst xmlns:p="http://schemas.openxmlformats.org/presentationml/2006/main">
  <p:tag name="AS_UNIQUEID" val="404"/>
</p:tagLst>
</file>

<file path=ppt/tags/tag23.xml><?xml version="1.0" encoding="utf-8"?>
<p:tagLst xmlns:p="http://schemas.openxmlformats.org/presentationml/2006/main">
  <p:tag name="AS_UNIQUEID" val="198"/>
</p:tagLst>
</file>

<file path=ppt/tags/tag230.xml><?xml version="1.0" encoding="utf-8"?>
<p:tagLst xmlns:p="http://schemas.openxmlformats.org/presentationml/2006/main">
  <p:tag name="AS_UNIQUEID" val="405"/>
</p:tagLst>
</file>

<file path=ppt/tags/tag231.xml><?xml version="1.0" encoding="utf-8"?>
<p:tagLst xmlns:p="http://schemas.openxmlformats.org/presentationml/2006/main">
  <p:tag name="AS_UNIQUEID" val="406"/>
</p:tagLst>
</file>

<file path=ppt/tags/tag232.xml><?xml version="1.0" encoding="utf-8"?>
<p:tagLst xmlns:p="http://schemas.openxmlformats.org/presentationml/2006/main">
  <p:tag name="AS_UNIQUEID" val="407"/>
</p:tagLst>
</file>

<file path=ppt/tags/tag233.xml><?xml version="1.0" encoding="utf-8"?>
<p:tagLst xmlns:p="http://schemas.openxmlformats.org/presentationml/2006/main">
  <p:tag name="AS_UNIQUEID" val="408"/>
</p:tagLst>
</file>

<file path=ppt/tags/tag234.xml><?xml version="1.0" encoding="utf-8"?>
<p:tagLst xmlns:p="http://schemas.openxmlformats.org/presentationml/2006/main">
  <p:tag name="AS_UNIQUEID" val="409"/>
</p:tagLst>
</file>

<file path=ppt/tags/tag235.xml><?xml version="1.0" encoding="utf-8"?>
<p:tagLst xmlns:p="http://schemas.openxmlformats.org/presentationml/2006/main">
  <p:tag name="AS_UNIQUEID" val="410"/>
</p:tagLst>
</file>

<file path=ppt/tags/tag236.xml><?xml version="1.0" encoding="utf-8"?>
<p:tagLst xmlns:p="http://schemas.openxmlformats.org/presentationml/2006/main">
  <p:tag name="AS_UNIQUEID" val="411"/>
</p:tagLst>
</file>

<file path=ppt/tags/tag237.xml><?xml version="1.0" encoding="utf-8"?>
<p:tagLst xmlns:p="http://schemas.openxmlformats.org/presentationml/2006/main">
  <p:tag name="AS_UNIQUEID" val="412"/>
</p:tagLst>
</file>

<file path=ppt/tags/tag238.xml><?xml version="1.0" encoding="utf-8"?>
<p:tagLst xmlns:p="http://schemas.openxmlformats.org/presentationml/2006/main">
  <p:tag name="AS_UNIQUEID" val="413"/>
</p:tagLst>
</file>

<file path=ppt/tags/tag239.xml><?xml version="1.0" encoding="utf-8"?>
<p:tagLst xmlns:p="http://schemas.openxmlformats.org/presentationml/2006/main">
  <p:tag name="AS_UNIQUEID" val="414"/>
</p:tagLst>
</file>

<file path=ppt/tags/tag24.xml><?xml version="1.0" encoding="utf-8"?>
<p:tagLst xmlns:p="http://schemas.openxmlformats.org/presentationml/2006/main">
  <p:tag name="AS_UNIQUEID" val="199"/>
</p:tagLst>
</file>

<file path=ppt/tags/tag240.xml><?xml version="1.0" encoding="utf-8"?>
<p:tagLst xmlns:p="http://schemas.openxmlformats.org/presentationml/2006/main">
  <p:tag name="AS_UNIQUEID" val="415"/>
</p:tagLst>
</file>

<file path=ppt/tags/tag241.xml><?xml version="1.0" encoding="utf-8"?>
<p:tagLst xmlns:p="http://schemas.openxmlformats.org/presentationml/2006/main">
  <p:tag name="AS_UNIQUEID" val="416"/>
</p:tagLst>
</file>

<file path=ppt/tags/tag242.xml><?xml version="1.0" encoding="utf-8"?>
<p:tagLst xmlns:p="http://schemas.openxmlformats.org/presentationml/2006/main">
  <p:tag name="AS_UNIQUEID" val="417"/>
</p:tagLst>
</file>

<file path=ppt/tags/tag243.xml><?xml version="1.0" encoding="utf-8"?>
<p:tagLst xmlns:p="http://schemas.openxmlformats.org/presentationml/2006/main">
  <p:tag name="AS_UNIQUEID" val="418"/>
</p:tagLst>
</file>

<file path=ppt/tags/tag244.xml><?xml version="1.0" encoding="utf-8"?>
<p:tagLst xmlns:p="http://schemas.openxmlformats.org/presentationml/2006/main">
  <p:tag name="AS_UNIQUEID" val="419"/>
</p:tagLst>
</file>

<file path=ppt/tags/tag245.xml><?xml version="1.0" encoding="utf-8"?>
<p:tagLst xmlns:p="http://schemas.openxmlformats.org/presentationml/2006/main">
  <p:tag name="AS_UNIQUEID" val="420"/>
</p:tagLst>
</file>

<file path=ppt/tags/tag246.xml><?xml version="1.0" encoding="utf-8"?>
<p:tagLst xmlns:p="http://schemas.openxmlformats.org/presentationml/2006/main">
  <p:tag name="AS_UNIQUEID" val="421"/>
</p:tagLst>
</file>

<file path=ppt/tags/tag247.xml><?xml version="1.0" encoding="utf-8"?>
<p:tagLst xmlns:p="http://schemas.openxmlformats.org/presentationml/2006/main">
  <p:tag name="AS_UNIQUEID" val="422"/>
</p:tagLst>
</file>

<file path=ppt/tags/tag248.xml><?xml version="1.0" encoding="utf-8"?>
<p:tagLst xmlns:p="http://schemas.openxmlformats.org/presentationml/2006/main">
  <p:tag name="AS_UNIQUEID" val="423"/>
</p:tagLst>
</file>

<file path=ppt/tags/tag249.xml><?xml version="1.0" encoding="utf-8"?>
<p:tagLst xmlns:p="http://schemas.openxmlformats.org/presentationml/2006/main">
  <p:tag name="AS_UNIQUEID" val="424"/>
</p:tagLst>
</file>

<file path=ppt/tags/tag25.xml><?xml version="1.0" encoding="utf-8"?>
<p:tagLst xmlns:p="http://schemas.openxmlformats.org/presentationml/2006/main">
  <p:tag name="AS_UNIQUEID" val="200"/>
</p:tagLst>
</file>

<file path=ppt/tags/tag250.xml><?xml version="1.0" encoding="utf-8"?>
<p:tagLst xmlns:p="http://schemas.openxmlformats.org/presentationml/2006/main">
  <p:tag name="AS_UNIQUEID" val="425"/>
</p:tagLst>
</file>

<file path=ppt/tags/tag251.xml><?xml version="1.0" encoding="utf-8"?>
<p:tagLst xmlns:p="http://schemas.openxmlformats.org/presentationml/2006/main">
  <p:tag name="AS_UNIQUEID" val="426"/>
</p:tagLst>
</file>

<file path=ppt/tags/tag252.xml><?xml version="1.0" encoding="utf-8"?>
<p:tagLst xmlns:p="http://schemas.openxmlformats.org/presentationml/2006/main">
  <p:tag name="AS_UNIQUEID" val="427"/>
</p:tagLst>
</file>

<file path=ppt/tags/tag253.xml><?xml version="1.0" encoding="utf-8"?>
<p:tagLst xmlns:p="http://schemas.openxmlformats.org/presentationml/2006/main">
  <p:tag name="AS_UNIQUEID" val="428"/>
</p:tagLst>
</file>

<file path=ppt/tags/tag254.xml><?xml version="1.0" encoding="utf-8"?>
<p:tagLst xmlns:p="http://schemas.openxmlformats.org/presentationml/2006/main">
  <p:tag name="AS_UNIQUEID" val="429"/>
</p:tagLst>
</file>

<file path=ppt/tags/tag255.xml><?xml version="1.0" encoding="utf-8"?>
<p:tagLst xmlns:p="http://schemas.openxmlformats.org/presentationml/2006/main">
  <p:tag name="AS_UNIQUEID" val="430"/>
</p:tagLst>
</file>

<file path=ppt/tags/tag256.xml><?xml version="1.0" encoding="utf-8"?>
<p:tagLst xmlns:p="http://schemas.openxmlformats.org/presentationml/2006/main">
  <p:tag name="AS_UNIQUEID" val="431"/>
</p:tagLst>
</file>

<file path=ppt/tags/tag257.xml><?xml version="1.0" encoding="utf-8"?>
<p:tagLst xmlns:p="http://schemas.openxmlformats.org/presentationml/2006/main">
  <p:tag name="AS_UNIQUEID" val="432"/>
</p:tagLst>
</file>

<file path=ppt/tags/tag258.xml><?xml version="1.0" encoding="utf-8"?>
<p:tagLst xmlns:p="http://schemas.openxmlformats.org/presentationml/2006/main">
  <p:tag name="AS_UNIQUEID" val="433"/>
</p:tagLst>
</file>

<file path=ppt/tags/tag259.xml><?xml version="1.0" encoding="utf-8"?>
<p:tagLst xmlns:p="http://schemas.openxmlformats.org/presentationml/2006/main">
  <p:tag name="AS_UNIQUEID" val="434"/>
</p:tagLst>
</file>

<file path=ppt/tags/tag26.xml><?xml version="1.0" encoding="utf-8"?>
<p:tagLst xmlns:p="http://schemas.openxmlformats.org/presentationml/2006/main">
  <p:tag name="AS_UNIQUEID" val="201"/>
</p:tagLst>
</file>

<file path=ppt/tags/tag260.xml><?xml version="1.0" encoding="utf-8"?>
<p:tagLst xmlns:p="http://schemas.openxmlformats.org/presentationml/2006/main">
  <p:tag name="AS_UNIQUEID" val="435"/>
</p:tagLst>
</file>

<file path=ppt/tags/tag261.xml><?xml version="1.0" encoding="utf-8"?>
<p:tagLst xmlns:p="http://schemas.openxmlformats.org/presentationml/2006/main">
  <p:tag name="AS_UNIQUEID" val="436"/>
</p:tagLst>
</file>

<file path=ppt/tags/tag262.xml><?xml version="1.0" encoding="utf-8"?>
<p:tagLst xmlns:p="http://schemas.openxmlformats.org/presentationml/2006/main">
  <p:tag name="AS_UNIQUEID" val="437"/>
</p:tagLst>
</file>

<file path=ppt/tags/tag263.xml><?xml version="1.0" encoding="utf-8"?>
<p:tagLst xmlns:p="http://schemas.openxmlformats.org/presentationml/2006/main">
  <p:tag name="AS_UNIQUEID" val="438"/>
</p:tagLst>
</file>

<file path=ppt/tags/tag264.xml><?xml version="1.0" encoding="utf-8"?>
<p:tagLst xmlns:p="http://schemas.openxmlformats.org/presentationml/2006/main">
  <p:tag name="AS_UNIQUEID" val="439"/>
</p:tagLst>
</file>

<file path=ppt/tags/tag265.xml><?xml version="1.0" encoding="utf-8"?>
<p:tagLst xmlns:p="http://schemas.openxmlformats.org/presentationml/2006/main">
  <p:tag name="AS_UNIQUEID" val="440"/>
</p:tagLst>
</file>

<file path=ppt/tags/tag266.xml><?xml version="1.0" encoding="utf-8"?>
<p:tagLst xmlns:p="http://schemas.openxmlformats.org/presentationml/2006/main">
  <p:tag name="AS_UNIQUEID" val="441"/>
</p:tagLst>
</file>

<file path=ppt/tags/tag267.xml><?xml version="1.0" encoding="utf-8"?>
<p:tagLst xmlns:p="http://schemas.openxmlformats.org/presentationml/2006/main">
  <p:tag name="AS_UNIQUEID" val="442"/>
</p:tagLst>
</file>

<file path=ppt/tags/tag268.xml><?xml version="1.0" encoding="utf-8"?>
<p:tagLst xmlns:p="http://schemas.openxmlformats.org/presentationml/2006/main">
  <p:tag name="AS_UNIQUEID" val="443"/>
</p:tagLst>
</file>

<file path=ppt/tags/tag269.xml><?xml version="1.0" encoding="utf-8"?>
<p:tagLst xmlns:p="http://schemas.openxmlformats.org/presentationml/2006/main">
  <p:tag name="AS_UNIQUEID" val="444"/>
</p:tagLst>
</file>

<file path=ppt/tags/tag27.xml><?xml version="1.0" encoding="utf-8"?>
<p:tagLst xmlns:p="http://schemas.openxmlformats.org/presentationml/2006/main">
  <p:tag name="AS_UNIQUEID" val="202"/>
</p:tagLst>
</file>

<file path=ppt/tags/tag270.xml><?xml version="1.0" encoding="utf-8"?>
<p:tagLst xmlns:p="http://schemas.openxmlformats.org/presentationml/2006/main">
  <p:tag name="AS_UNIQUEID" val="445"/>
</p:tagLst>
</file>

<file path=ppt/tags/tag271.xml><?xml version="1.0" encoding="utf-8"?>
<p:tagLst xmlns:p="http://schemas.openxmlformats.org/presentationml/2006/main">
  <p:tag name="AS_UNIQUEID" val="446"/>
</p:tagLst>
</file>

<file path=ppt/tags/tag272.xml><?xml version="1.0" encoding="utf-8"?>
<p:tagLst xmlns:p="http://schemas.openxmlformats.org/presentationml/2006/main">
  <p:tag name="AS_UNIQUEID" val="447"/>
</p:tagLst>
</file>

<file path=ppt/tags/tag273.xml><?xml version="1.0" encoding="utf-8"?>
<p:tagLst xmlns:p="http://schemas.openxmlformats.org/presentationml/2006/main">
  <p:tag name="AS_UNIQUEID" val="448"/>
</p:tagLst>
</file>

<file path=ppt/tags/tag274.xml><?xml version="1.0" encoding="utf-8"?>
<p:tagLst xmlns:p="http://schemas.openxmlformats.org/presentationml/2006/main">
  <p:tag name="AS_UNIQUEID" val="449"/>
</p:tagLst>
</file>

<file path=ppt/tags/tag275.xml><?xml version="1.0" encoding="utf-8"?>
<p:tagLst xmlns:p="http://schemas.openxmlformats.org/presentationml/2006/main">
  <p:tag name="AS_UNIQUEID" val="450"/>
</p:tagLst>
</file>

<file path=ppt/tags/tag276.xml><?xml version="1.0" encoding="utf-8"?>
<p:tagLst xmlns:p="http://schemas.openxmlformats.org/presentationml/2006/main">
  <p:tag name="AS_UNIQUEID" val="451"/>
</p:tagLst>
</file>

<file path=ppt/tags/tag277.xml><?xml version="1.0" encoding="utf-8"?>
<p:tagLst xmlns:p="http://schemas.openxmlformats.org/presentationml/2006/main">
  <p:tag name="AS_UNIQUEID" val="452"/>
</p:tagLst>
</file>

<file path=ppt/tags/tag278.xml><?xml version="1.0" encoding="utf-8"?>
<p:tagLst xmlns:p="http://schemas.openxmlformats.org/presentationml/2006/main">
  <p:tag name="AS_UNIQUEID" val="453"/>
</p:tagLst>
</file>

<file path=ppt/tags/tag279.xml><?xml version="1.0" encoding="utf-8"?>
<p:tagLst xmlns:p="http://schemas.openxmlformats.org/presentationml/2006/main">
  <p:tag name="AS_UNIQUEID" val="454"/>
</p:tagLst>
</file>

<file path=ppt/tags/tag28.xml><?xml version="1.0" encoding="utf-8"?>
<p:tagLst xmlns:p="http://schemas.openxmlformats.org/presentationml/2006/main">
  <p:tag name="AS_UNIQUEID" val="203"/>
</p:tagLst>
</file>

<file path=ppt/tags/tag280.xml><?xml version="1.0" encoding="utf-8"?>
<p:tagLst xmlns:p="http://schemas.openxmlformats.org/presentationml/2006/main">
  <p:tag name="AS_UNIQUEID" val="455"/>
</p:tagLst>
</file>

<file path=ppt/tags/tag281.xml><?xml version="1.0" encoding="utf-8"?>
<p:tagLst xmlns:p="http://schemas.openxmlformats.org/presentationml/2006/main">
  <p:tag name="AS_UNIQUEID" val="456"/>
</p:tagLst>
</file>

<file path=ppt/tags/tag282.xml><?xml version="1.0" encoding="utf-8"?>
<p:tagLst xmlns:p="http://schemas.openxmlformats.org/presentationml/2006/main">
  <p:tag name="AS_UNIQUEID" val="457"/>
</p:tagLst>
</file>

<file path=ppt/tags/tag283.xml><?xml version="1.0" encoding="utf-8"?>
<p:tagLst xmlns:p="http://schemas.openxmlformats.org/presentationml/2006/main">
  <p:tag name="AS_UNIQUEID" val="458"/>
</p:tagLst>
</file>

<file path=ppt/tags/tag284.xml><?xml version="1.0" encoding="utf-8"?>
<p:tagLst xmlns:p="http://schemas.openxmlformats.org/presentationml/2006/main">
  <p:tag name="AS_UNIQUEID" val="459"/>
</p:tagLst>
</file>

<file path=ppt/tags/tag285.xml><?xml version="1.0" encoding="utf-8"?>
<p:tagLst xmlns:p="http://schemas.openxmlformats.org/presentationml/2006/main">
  <p:tag name="AS_UNIQUEID" val="460"/>
</p:tagLst>
</file>

<file path=ppt/tags/tag286.xml><?xml version="1.0" encoding="utf-8"?>
<p:tagLst xmlns:p="http://schemas.openxmlformats.org/presentationml/2006/main">
  <p:tag name="AS_UNIQUEID" val="461"/>
</p:tagLst>
</file>

<file path=ppt/tags/tag287.xml><?xml version="1.0" encoding="utf-8"?>
<p:tagLst xmlns:p="http://schemas.openxmlformats.org/presentationml/2006/main">
  <p:tag name="AS_UNIQUEID" val="462"/>
</p:tagLst>
</file>

<file path=ppt/tags/tag288.xml><?xml version="1.0" encoding="utf-8"?>
<p:tagLst xmlns:p="http://schemas.openxmlformats.org/presentationml/2006/main">
  <p:tag name="AS_UNIQUEID" val="463"/>
</p:tagLst>
</file>

<file path=ppt/tags/tag289.xml><?xml version="1.0" encoding="utf-8"?>
<p:tagLst xmlns:p="http://schemas.openxmlformats.org/presentationml/2006/main">
  <p:tag name="AS_UNIQUEID" val="464"/>
</p:tagLst>
</file>

<file path=ppt/tags/tag29.xml><?xml version="1.0" encoding="utf-8"?>
<p:tagLst xmlns:p="http://schemas.openxmlformats.org/presentationml/2006/main">
  <p:tag name="AS_UNIQUEID" val="204"/>
</p:tagLst>
</file>

<file path=ppt/tags/tag290.xml><?xml version="1.0" encoding="utf-8"?>
<p:tagLst xmlns:p="http://schemas.openxmlformats.org/presentationml/2006/main">
  <p:tag name="AS_UNIQUEID" val="465"/>
</p:tagLst>
</file>

<file path=ppt/tags/tag291.xml><?xml version="1.0" encoding="utf-8"?>
<p:tagLst xmlns:p="http://schemas.openxmlformats.org/presentationml/2006/main">
  <p:tag name="AS_UNIQUEID" val="466"/>
</p:tagLst>
</file>

<file path=ppt/tags/tag292.xml><?xml version="1.0" encoding="utf-8"?>
<p:tagLst xmlns:p="http://schemas.openxmlformats.org/presentationml/2006/main">
  <p:tag name="AS_UNIQUEID" val="467"/>
</p:tagLst>
</file>

<file path=ppt/tags/tag293.xml><?xml version="1.0" encoding="utf-8"?>
<p:tagLst xmlns:p="http://schemas.openxmlformats.org/presentationml/2006/main">
  <p:tag name="AS_UNIQUEID" val="468"/>
</p:tagLst>
</file>

<file path=ppt/tags/tag294.xml><?xml version="1.0" encoding="utf-8"?>
<p:tagLst xmlns:p="http://schemas.openxmlformats.org/presentationml/2006/main">
  <p:tag name="AS_UNIQUEID" val="469"/>
</p:tagLst>
</file>

<file path=ppt/tags/tag295.xml><?xml version="1.0" encoding="utf-8"?>
<p:tagLst xmlns:p="http://schemas.openxmlformats.org/presentationml/2006/main">
  <p:tag name="AS_UNIQUEID" val="470"/>
</p:tagLst>
</file>

<file path=ppt/tags/tag296.xml><?xml version="1.0" encoding="utf-8"?>
<p:tagLst xmlns:p="http://schemas.openxmlformats.org/presentationml/2006/main">
  <p:tag name="AS_UNIQUEID" val="471"/>
</p:tagLst>
</file>

<file path=ppt/tags/tag297.xml><?xml version="1.0" encoding="utf-8"?>
<p:tagLst xmlns:p="http://schemas.openxmlformats.org/presentationml/2006/main">
  <p:tag name="AS_UNIQUEID" val="472"/>
</p:tagLst>
</file>

<file path=ppt/tags/tag298.xml><?xml version="1.0" encoding="utf-8"?>
<p:tagLst xmlns:p="http://schemas.openxmlformats.org/presentationml/2006/main">
  <p:tag name="AS_UNIQUEID" val="473"/>
</p:tagLst>
</file>

<file path=ppt/tags/tag299.xml><?xml version="1.0" encoding="utf-8"?>
<p:tagLst xmlns:p="http://schemas.openxmlformats.org/presentationml/2006/main">
  <p:tag name="AS_UNIQUEID" val="474"/>
</p:tagLst>
</file>

<file path=ppt/tags/tag3.xml><?xml version="1.0" encoding="utf-8"?>
<p:tagLst xmlns:p="http://schemas.openxmlformats.org/presentationml/2006/main">
  <p:tag name="AS_UNIQUEID" val="178"/>
</p:tagLst>
</file>

<file path=ppt/tags/tag30.xml><?xml version="1.0" encoding="utf-8"?>
<p:tagLst xmlns:p="http://schemas.openxmlformats.org/presentationml/2006/main">
  <p:tag name="AS_UNIQUEID" val="205"/>
</p:tagLst>
</file>

<file path=ppt/tags/tag300.xml><?xml version="1.0" encoding="utf-8"?>
<p:tagLst xmlns:p="http://schemas.openxmlformats.org/presentationml/2006/main">
  <p:tag name="AS_UNIQUEID" val="475"/>
</p:tagLst>
</file>

<file path=ppt/tags/tag301.xml><?xml version="1.0" encoding="utf-8"?>
<p:tagLst xmlns:p="http://schemas.openxmlformats.org/presentationml/2006/main">
  <p:tag name="AS_UNIQUEID" val="476"/>
</p:tagLst>
</file>

<file path=ppt/tags/tag302.xml><?xml version="1.0" encoding="utf-8"?>
<p:tagLst xmlns:p="http://schemas.openxmlformats.org/presentationml/2006/main">
  <p:tag name="AS_UNIQUEID" val="477"/>
</p:tagLst>
</file>

<file path=ppt/tags/tag303.xml><?xml version="1.0" encoding="utf-8"?>
<p:tagLst xmlns:p="http://schemas.openxmlformats.org/presentationml/2006/main">
  <p:tag name="AS_UNIQUEID" val="478"/>
</p:tagLst>
</file>

<file path=ppt/tags/tag304.xml><?xml version="1.0" encoding="utf-8"?>
<p:tagLst xmlns:p="http://schemas.openxmlformats.org/presentationml/2006/main">
  <p:tag name="AS_UNIQUEID" val="479"/>
</p:tagLst>
</file>

<file path=ppt/tags/tag305.xml><?xml version="1.0" encoding="utf-8"?>
<p:tagLst xmlns:p="http://schemas.openxmlformats.org/presentationml/2006/main">
  <p:tag name="AS_UNIQUEID" val="480"/>
</p:tagLst>
</file>

<file path=ppt/tags/tag306.xml><?xml version="1.0" encoding="utf-8"?>
<p:tagLst xmlns:p="http://schemas.openxmlformats.org/presentationml/2006/main">
  <p:tag name="AS_UNIQUEID" val="481"/>
</p:tagLst>
</file>

<file path=ppt/tags/tag307.xml><?xml version="1.0" encoding="utf-8"?>
<p:tagLst xmlns:p="http://schemas.openxmlformats.org/presentationml/2006/main">
  <p:tag name="AS_UNIQUEID" val="482"/>
</p:tagLst>
</file>

<file path=ppt/tags/tag308.xml><?xml version="1.0" encoding="utf-8"?>
<p:tagLst xmlns:p="http://schemas.openxmlformats.org/presentationml/2006/main">
  <p:tag name="AS_UNIQUEID" val="483"/>
</p:tagLst>
</file>

<file path=ppt/tags/tag309.xml><?xml version="1.0" encoding="utf-8"?>
<p:tagLst xmlns:p="http://schemas.openxmlformats.org/presentationml/2006/main">
  <p:tag name="AS_UNIQUEID" val="484"/>
</p:tagLst>
</file>

<file path=ppt/tags/tag31.xml><?xml version="1.0" encoding="utf-8"?>
<p:tagLst xmlns:p="http://schemas.openxmlformats.org/presentationml/2006/main">
  <p:tag name="AS_UNIQUEID" val="206"/>
</p:tagLst>
</file>

<file path=ppt/tags/tag310.xml><?xml version="1.0" encoding="utf-8"?>
<p:tagLst xmlns:p="http://schemas.openxmlformats.org/presentationml/2006/main">
  <p:tag name="AS_UNIQUEID" val="485"/>
</p:tagLst>
</file>

<file path=ppt/tags/tag311.xml><?xml version="1.0" encoding="utf-8"?>
<p:tagLst xmlns:p="http://schemas.openxmlformats.org/presentationml/2006/main">
  <p:tag name="AS_UNIQUEID" val="486"/>
</p:tagLst>
</file>

<file path=ppt/tags/tag312.xml><?xml version="1.0" encoding="utf-8"?>
<p:tagLst xmlns:p="http://schemas.openxmlformats.org/presentationml/2006/main">
  <p:tag name="AS_UNIQUEID" val="487"/>
</p:tagLst>
</file>

<file path=ppt/tags/tag313.xml><?xml version="1.0" encoding="utf-8"?>
<p:tagLst xmlns:p="http://schemas.openxmlformats.org/presentationml/2006/main">
  <p:tag name="AS_UNIQUEID" val="488"/>
</p:tagLst>
</file>

<file path=ppt/tags/tag314.xml><?xml version="1.0" encoding="utf-8"?>
<p:tagLst xmlns:p="http://schemas.openxmlformats.org/presentationml/2006/main">
  <p:tag name="AS_UNIQUEID" val="489"/>
</p:tagLst>
</file>

<file path=ppt/tags/tag315.xml><?xml version="1.0" encoding="utf-8"?>
<p:tagLst xmlns:p="http://schemas.openxmlformats.org/presentationml/2006/main">
  <p:tag name="AS_UNIQUEID" val="490"/>
</p:tagLst>
</file>

<file path=ppt/tags/tag316.xml><?xml version="1.0" encoding="utf-8"?>
<p:tagLst xmlns:p="http://schemas.openxmlformats.org/presentationml/2006/main">
  <p:tag name="AS_UNIQUEID" val="491"/>
</p:tagLst>
</file>

<file path=ppt/tags/tag317.xml><?xml version="1.0" encoding="utf-8"?>
<p:tagLst xmlns:p="http://schemas.openxmlformats.org/presentationml/2006/main">
  <p:tag name="AS_UNIQUEID" val="492"/>
</p:tagLst>
</file>

<file path=ppt/tags/tag318.xml><?xml version="1.0" encoding="utf-8"?>
<p:tagLst xmlns:p="http://schemas.openxmlformats.org/presentationml/2006/main">
  <p:tag name="AS_UNIQUEID" val="493"/>
</p:tagLst>
</file>

<file path=ppt/tags/tag319.xml><?xml version="1.0" encoding="utf-8"?>
<p:tagLst xmlns:p="http://schemas.openxmlformats.org/presentationml/2006/main">
  <p:tag name="AS_UNIQUEID" val="494"/>
</p:tagLst>
</file>

<file path=ppt/tags/tag32.xml><?xml version="1.0" encoding="utf-8"?>
<p:tagLst xmlns:p="http://schemas.openxmlformats.org/presentationml/2006/main">
  <p:tag name="AS_UNIQUEID" val="207"/>
</p:tagLst>
</file>

<file path=ppt/tags/tag320.xml><?xml version="1.0" encoding="utf-8"?>
<p:tagLst xmlns:p="http://schemas.openxmlformats.org/presentationml/2006/main">
  <p:tag name="AS_UNIQUEID" val="495"/>
</p:tagLst>
</file>

<file path=ppt/tags/tag321.xml><?xml version="1.0" encoding="utf-8"?>
<p:tagLst xmlns:p="http://schemas.openxmlformats.org/presentationml/2006/main">
  <p:tag name="AS_UNIQUEID" val="496"/>
</p:tagLst>
</file>

<file path=ppt/tags/tag322.xml><?xml version="1.0" encoding="utf-8"?>
<p:tagLst xmlns:p="http://schemas.openxmlformats.org/presentationml/2006/main">
  <p:tag name="AS_UNIQUEID" val="497"/>
</p:tagLst>
</file>

<file path=ppt/tags/tag323.xml><?xml version="1.0" encoding="utf-8"?>
<p:tagLst xmlns:p="http://schemas.openxmlformats.org/presentationml/2006/main">
  <p:tag name="AS_UNIQUEID" val="498"/>
</p:tagLst>
</file>

<file path=ppt/tags/tag324.xml><?xml version="1.0" encoding="utf-8"?>
<p:tagLst xmlns:p="http://schemas.openxmlformats.org/presentationml/2006/main">
  <p:tag name="AS_UNIQUEID" val="499"/>
</p:tagLst>
</file>

<file path=ppt/tags/tag325.xml><?xml version="1.0" encoding="utf-8"?>
<p:tagLst xmlns:p="http://schemas.openxmlformats.org/presentationml/2006/main">
  <p:tag name="AS_UNIQUEID" val="500"/>
</p:tagLst>
</file>

<file path=ppt/tags/tag326.xml><?xml version="1.0" encoding="utf-8"?>
<p:tagLst xmlns:p="http://schemas.openxmlformats.org/presentationml/2006/main">
  <p:tag name="AS_UNIQUEID" val="501"/>
</p:tagLst>
</file>

<file path=ppt/tags/tag327.xml><?xml version="1.0" encoding="utf-8"?>
<p:tagLst xmlns:p="http://schemas.openxmlformats.org/presentationml/2006/main">
  <p:tag name="AS_UNIQUEID" val="502"/>
</p:tagLst>
</file>

<file path=ppt/tags/tag328.xml><?xml version="1.0" encoding="utf-8"?>
<p:tagLst xmlns:p="http://schemas.openxmlformats.org/presentationml/2006/main">
  <p:tag name="AS_UNIQUEID" val="503"/>
</p:tagLst>
</file>

<file path=ppt/tags/tag329.xml><?xml version="1.0" encoding="utf-8"?>
<p:tagLst xmlns:p="http://schemas.openxmlformats.org/presentationml/2006/main">
  <p:tag name="AS_UNIQUEID" val="504"/>
</p:tagLst>
</file>

<file path=ppt/tags/tag33.xml><?xml version="1.0" encoding="utf-8"?>
<p:tagLst xmlns:p="http://schemas.openxmlformats.org/presentationml/2006/main">
  <p:tag name="AS_UNIQUEID" val="208"/>
</p:tagLst>
</file>

<file path=ppt/tags/tag330.xml><?xml version="1.0" encoding="utf-8"?>
<p:tagLst xmlns:p="http://schemas.openxmlformats.org/presentationml/2006/main">
  <p:tag name="AS_UNIQUEID" val="505"/>
</p:tagLst>
</file>

<file path=ppt/tags/tag331.xml><?xml version="1.0" encoding="utf-8"?>
<p:tagLst xmlns:p="http://schemas.openxmlformats.org/presentationml/2006/main">
  <p:tag name="AS_UNIQUEID" val="506"/>
</p:tagLst>
</file>

<file path=ppt/tags/tag332.xml><?xml version="1.0" encoding="utf-8"?>
<p:tagLst xmlns:p="http://schemas.openxmlformats.org/presentationml/2006/main">
  <p:tag name="AS_UNIQUEID" val="507"/>
</p:tagLst>
</file>

<file path=ppt/tags/tag333.xml><?xml version="1.0" encoding="utf-8"?>
<p:tagLst xmlns:p="http://schemas.openxmlformats.org/presentationml/2006/main">
  <p:tag name="AS_UNIQUEID" val="508"/>
</p:tagLst>
</file>

<file path=ppt/tags/tag334.xml><?xml version="1.0" encoding="utf-8"?>
<p:tagLst xmlns:p="http://schemas.openxmlformats.org/presentationml/2006/main">
  <p:tag name="AS_UNIQUEID" val="509"/>
</p:tagLst>
</file>

<file path=ppt/tags/tag335.xml><?xml version="1.0" encoding="utf-8"?>
<p:tagLst xmlns:p="http://schemas.openxmlformats.org/presentationml/2006/main">
  <p:tag name="AS_UNIQUEID" val="510"/>
</p:tagLst>
</file>

<file path=ppt/tags/tag336.xml><?xml version="1.0" encoding="utf-8"?>
<p:tagLst xmlns:p="http://schemas.openxmlformats.org/presentationml/2006/main">
  <p:tag name="AS_UNIQUEID" val="511"/>
</p:tagLst>
</file>

<file path=ppt/tags/tag337.xml><?xml version="1.0" encoding="utf-8"?>
<p:tagLst xmlns:p="http://schemas.openxmlformats.org/presentationml/2006/main">
  <p:tag name="AS_UNIQUEID" val="512"/>
</p:tagLst>
</file>

<file path=ppt/tags/tag338.xml><?xml version="1.0" encoding="utf-8"?>
<p:tagLst xmlns:p="http://schemas.openxmlformats.org/presentationml/2006/main">
  <p:tag name="AS_UNIQUEID" val="513"/>
</p:tagLst>
</file>

<file path=ppt/tags/tag339.xml><?xml version="1.0" encoding="utf-8"?>
<p:tagLst xmlns:p="http://schemas.openxmlformats.org/presentationml/2006/main">
  <p:tag name="AS_UNIQUEID" val="514"/>
</p:tagLst>
</file>

<file path=ppt/tags/tag34.xml><?xml version="1.0" encoding="utf-8"?>
<p:tagLst xmlns:p="http://schemas.openxmlformats.org/presentationml/2006/main">
  <p:tag name="AS_UNIQUEID" val="209"/>
</p:tagLst>
</file>

<file path=ppt/tags/tag340.xml><?xml version="1.0" encoding="utf-8"?>
<p:tagLst xmlns:p="http://schemas.openxmlformats.org/presentationml/2006/main">
  <p:tag name="AS_UNIQUEID" val="515"/>
</p:tagLst>
</file>

<file path=ppt/tags/tag341.xml><?xml version="1.0" encoding="utf-8"?>
<p:tagLst xmlns:p="http://schemas.openxmlformats.org/presentationml/2006/main">
  <p:tag name="AS_UNIQUEID" val="516"/>
</p:tagLst>
</file>

<file path=ppt/tags/tag342.xml><?xml version="1.0" encoding="utf-8"?>
<p:tagLst xmlns:p="http://schemas.openxmlformats.org/presentationml/2006/main">
  <p:tag name="AS_UNIQUEID" val="517"/>
</p:tagLst>
</file>

<file path=ppt/tags/tag343.xml><?xml version="1.0" encoding="utf-8"?>
<p:tagLst xmlns:p="http://schemas.openxmlformats.org/presentationml/2006/main">
  <p:tag name="AS_UNIQUEID" val="518"/>
</p:tagLst>
</file>

<file path=ppt/tags/tag344.xml><?xml version="1.0" encoding="utf-8"?>
<p:tagLst xmlns:p="http://schemas.openxmlformats.org/presentationml/2006/main">
  <p:tag name="AS_UNIQUEID" val="519"/>
</p:tagLst>
</file>

<file path=ppt/tags/tag345.xml><?xml version="1.0" encoding="utf-8"?>
<p:tagLst xmlns:p="http://schemas.openxmlformats.org/presentationml/2006/main">
  <p:tag name="AS_UNIQUEID" val="520"/>
</p:tagLst>
</file>

<file path=ppt/tags/tag346.xml><?xml version="1.0" encoding="utf-8"?>
<p:tagLst xmlns:p="http://schemas.openxmlformats.org/presentationml/2006/main">
  <p:tag name="AS_UNIQUEID" val="521"/>
</p:tagLst>
</file>

<file path=ppt/tags/tag347.xml><?xml version="1.0" encoding="utf-8"?>
<p:tagLst xmlns:p="http://schemas.openxmlformats.org/presentationml/2006/main">
  <p:tag name="AS_UNIQUEID" val="522"/>
</p:tagLst>
</file>

<file path=ppt/tags/tag348.xml><?xml version="1.0" encoding="utf-8"?>
<p:tagLst xmlns:p="http://schemas.openxmlformats.org/presentationml/2006/main">
  <p:tag name="AS_UNIQUEID" val="523"/>
</p:tagLst>
</file>

<file path=ppt/tags/tag349.xml><?xml version="1.0" encoding="utf-8"?>
<p:tagLst xmlns:p="http://schemas.openxmlformats.org/presentationml/2006/main">
  <p:tag name="AS_UNIQUEID" val="524"/>
</p:tagLst>
</file>

<file path=ppt/tags/tag35.xml><?xml version="1.0" encoding="utf-8"?>
<p:tagLst xmlns:p="http://schemas.openxmlformats.org/presentationml/2006/main">
  <p:tag name="AS_UNIQUEID" val="210"/>
</p:tagLst>
</file>

<file path=ppt/tags/tag350.xml><?xml version="1.0" encoding="utf-8"?>
<p:tagLst xmlns:p="http://schemas.openxmlformats.org/presentationml/2006/main">
  <p:tag name="AS_UNIQUEID" val="525"/>
</p:tagLst>
</file>

<file path=ppt/tags/tag351.xml><?xml version="1.0" encoding="utf-8"?>
<p:tagLst xmlns:p="http://schemas.openxmlformats.org/presentationml/2006/main">
  <p:tag name="AS_UNIQUEID" val="526"/>
</p:tagLst>
</file>

<file path=ppt/tags/tag352.xml><?xml version="1.0" encoding="utf-8"?>
<p:tagLst xmlns:p="http://schemas.openxmlformats.org/presentationml/2006/main">
  <p:tag name="AS_UNIQUEID" val="527"/>
</p:tagLst>
</file>

<file path=ppt/tags/tag353.xml><?xml version="1.0" encoding="utf-8"?>
<p:tagLst xmlns:p="http://schemas.openxmlformats.org/presentationml/2006/main">
  <p:tag name="AS_UNIQUEID" val="528"/>
</p:tagLst>
</file>

<file path=ppt/tags/tag354.xml><?xml version="1.0" encoding="utf-8"?>
<p:tagLst xmlns:p="http://schemas.openxmlformats.org/presentationml/2006/main">
  <p:tag name="AS_UNIQUEID" val="529"/>
</p:tagLst>
</file>

<file path=ppt/tags/tag355.xml><?xml version="1.0" encoding="utf-8"?>
<p:tagLst xmlns:p="http://schemas.openxmlformats.org/presentationml/2006/main">
  <p:tag name="AS_UNIQUEID" val="530"/>
</p:tagLst>
</file>

<file path=ppt/tags/tag356.xml><?xml version="1.0" encoding="utf-8"?>
<p:tagLst xmlns:p="http://schemas.openxmlformats.org/presentationml/2006/main">
  <p:tag name="AS_UNIQUEID" val="531"/>
</p:tagLst>
</file>

<file path=ppt/tags/tag357.xml><?xml version="1.0" encoding="utf-8"?>
<p:tagLst xmlns:p="http://schemas.openxmlformats.org/presentationml/2006/main">
  <p:tag name="AS_UNIQUEID" val="532"/>
</p:tagLst>
</file>

<file path=ppt/tags/tag358.xml><?xml version="1.0" encoding="utf-8"?>
<p:tagLst xmlns:p="http://schemas.openxmlformats.org/presentationml/2006/main">
  <p:tag name="AS_UNIQUEID" val="533"/>
</p:tagLst>
</file>

<file path=ppt/tags/tag359.xml><?xml version="1.0" encoding="utf-8"?>
<p:tagLst xmlns:p="http://schemas.openxmlformats.org/presentationml/2006/main">
  <p:tag name="AS_UNIQUEID" val="534"/>
</p:tagLst>
</file>

<file path=ppt/tags/tag36.xml><?xml version="1.0" encoding="utf-8"?>
<p:tagLst xmlns:p="http://schemas.openxmlformats.org/presentationml/2006/main">
  <p:tag name="AS_UNIQUEID" val="211"/>
</p:tagLst>
</file>

<file path=ppt/tags/tag360.xml><?xml version="1.0" encoding="utf-8"?>
<p:tagLst xmlns:p="http://schemas.openxmlformats.org/presentationml/2006/main">
  <p:tag name="AS_UNIQUEID" val="535"/>
</p:tagLst>
</file>

<file path=ppt/tags/tag361.xml><?xml version="1.0" encoding="utf-8"?>
<p:tagLst xmlns:p="http://schemas.openxmlformats.org/presentationml/2006/main">
  <p:tag name="AS_UNIQUEID" val="536"/>
  <p:tag name="KSO_WM_BEAUTIFY_FLAG" val="#wm#"/>
  <p:tag name="KSO_WM_TAG_VERSION" val="1.0"/>
  <p:tag name="KSO_WM_TEMPLATE_CATEGORY" val="diagram"/>
  <p:tag name="KSO_WM_TEMPLATE_INDEX" val="20191681"/>
  <p:tag name="KSO_WM_UNIT_COMPATIBLE" val="0"/>
  <p:tag name="KSO_WM_UNIT_HIGHLIGHT" val="0"/>
  <p:tag name="KSO_WM_UNIT_ID" val="diagram20191681_1*d*1"/>
  <p:tag name="KSO_WM_UNIT_INDEX" val="1"/>
  <p:tag name="KSO_WM_UNIT_LAYERLEVEL" val="1"/>
  <p:tag name="KSO_WM_UNIT_PICTURE_CLIP_FLAG" val="0"/>
  <p:tag name="KSO_WM_UNIT_TYPE" val="d"/>
  <p:tag name="KSO_WM_UNIT_VALUE" val="1904*2855"/>
</p:tagLst>
</file>

<file path=ppt/tags/tag362.xml><?xml version="1.0" encoding="utf-8"?>
<p:tagLst xmlns:p="http://schemas.openxmlformats.org/presentationml/2006/main">
  <p:tag name="AS_UNIQUEID" val="537"/>
</p:tagLst>
</file>

<file path=ppt/tags/tag363.xml><?xml version="1.0" encoding="utf-8"?>
<p:tagLst xmlns:p="http://schemas.openxmlformats.org/presentationml/2006/main">
  <p:tag name="AS_UNIQUEID" val="538"/>
</p:tagLst>
</file>

<file path=ppt/tags/tag364.xml><?xml version="1.0" encoding="utf-8"?>
<p:tagLst xmlns:p="http://schemas.openxmlformats.org/presentationml/2006/main">
  <p:tag name="AS_UNIQUEID" val="539"/>
</p:tagLst>
</file>

<file path=ppt/tags/tag365.xml><?xml version="1.0" encoding="utf-8"?>
<p:tagLst xmlns:p="http://schemas.openxmlformats.org/presentationml/2006/main">
  <p:tag name="AS_UNIQUEID" val="540"/>
</p:tagLst>
</file>

<file path=ppt/tags/tag366.xml><?xml version="1.0" encoding="utf-8"?>
<p:tagLst xmlns:p="http://schemas.openxmlformats.org/presentationml/2006/main">
  <p:tag name="AS_UNIQUEID" val="541"/>
</p:tagLst>
</file>

<file path=ppt/tags/tag367.xml><?xml version="1.0" encoding="utf-8"?>
<p:tagLst xmlns:p="http://schemas.openxmlformats.org/presentationml/2006/main">
  <p:tag name="AS_UNIQUEID" val="542"/>
</p:tagLst>
</file>

<file path=ppt/tags/tag368.xml><?xml version="1.0" encoding="utf-8"?>
<p:tagLst xmlns:p="http://schemas.openxmlformats.org/presentationml/2006/main">
  <p:tag name="AS_UNIQUEID" val="543"/>
</p:tagLst>
</file>

<file path=ppt/tags/tag369.xml><?xml version="1.0" encoding="utf-8"?>
<p:tagLst xmlns:p="http://schemas.openxmlformats.org/presentationml/2006/main">
  <p:tag name="AS_UNIQUEID" val="544"/>
</p:tagLst>
</file>

<file path=ppt/tags/tag37.xml><?xml version="1.0" encoding="utf-8"?>
<p:tagLst xmlns:p="http://schemas.openxmlformats.org/presentationml/2006/main">
  <p:tag name="AS_UNIQUEID" val="212"/>
</p:tagLst>
</file>

<file path=ppt/tags/tag370.xml><?xml version="1.0" encoding="utf-8"?>
<p:tagLst xmlns:p="http://schemas.openxmlformats.org/presentationml/2006/main">
  <p:tag name="AS_UNIQUEID" val="545"/>
</p:tagLst>
</file>

<file path=ppt/tags/tag371.xml><?xml version="1.0" encoding="utf-8"?>
<p:tagLst xmlns:p="http://schemas.openxmlformats.org/presentationml/2006/main">
  <p:tag name="AS_UNIQUEID" val="546"/>
</p:tagLst>
</file>

<file path=ppt/tags/tag372.xml><?xml version="1.0" encoding="utf-8"?>
<p:tagLst xmlns:p="http://schemas.openxmlformats.org/presentationml/2006/main">
  <p:tag name="AS_UNIQUEID" val="547"/>
</p:tagLst>
</file>

<file path=ppt/tags/tag373.xml><?xml version="1.0" encoding="utf-8"?>
<p:tagLst xmlns:p="http://schemas.openxmlformats.org/presentationml/2006/main">
  <p:tag name="AS_UNIQUEID" val="548"/>
</p:tagLst>
</file>

<file path=ppt/tags/tag374.xml><?xml version="1.0" encoding="utf-8"?>
<p:tagLst xmlns:p="http://schemas.openxmlformats.org/presentationml/2006/main">
  <p:tag name="AS_UNIQUEID" val="549"/>
</p:tagLst>
</file>

<file path=ppt/tags/tag375.xml><?xml version="1.0" encoding="utf-8"?>
<p:tagLst xmlns:p="http://schemas.openxmlformats.org/presentationml/2006/main">
  <p:tag name="AS_UNIQUEID" val="550"/>
</p:tagLst>
</file>

<file path=ppt/tags/tag376.xml><?xml version="1.0" encoding="utf-8"?>
<p:tagLst xmlns:p="http://schemas.openxmlformats.org/presentationml/2006/main">
  <p:tag name="AS_UNIQUEID" val="551"/>
</p:tagLst>
</file>

<file path=ppt/tags/tag377.xml><?xml version="1.0" encoding="utf-8"?>
<p:tagLst xmlns:p="http://schemas.openxmlformats.org/presentationml/2006/main">
  <p:tag name="AS_UNIQUEID" val="552"/>
</p:tagLst>
</file>

<file path=ppt/tags/tag378.xml><?xml version="1.0" encoding="utf-8"?>
<p:tagLst xmlns:p="http://schemas.openxmlformats.org/presentationml/2006/main">
  <p:tag name="AS_UNIQUEID" val="553"/>
</p:tagLst>
</file>

<file path=ppt/tags/tag379.xml><?xml version="1.0" encoding="utf-8"?>
<p:tagLst xmlns:p="http://schemas.openxmlformats.org/presentationml/2006/main">
  <p:tag name="AS_UNIQUEID" val="554"/>
</p:tagLst>
</file>

<file path=ppt/tags/tag38.xml><?xml version="1.0" encoding="utf-8"?>
<p:tagLst xmlns:p="http://schemas.openxmlformats.org/presentationml/2006/main">
  <p:tag name="AS_UNIQUEID" val="213"/>
</p:tagLst>
</file>

<file path=ppt/tags/tag380.xml><?xml version="1.0" encoding="utf-8"?>
<p:tagLst xmlns:p="http://schemas.openxmlformats.org/presentationml/2006/main">
  <p:tag name="AS_UNIQUEID" val="555"/>
  <p:tag name="KSO_WM_BEAUTIFY_FLAG" val="#wm#"/>
  <p:tag name="KSO_WM_TAG_VERSION" val="1.0"/>
  <p:tag name="KSO_WM_TEMPLATE_CATEGORY" val="diagram"/>
  <p:tag name="KSO_WM_TEMPLATE_INDEX" val="20204033"/>
  <p:tag name="KSO_WM_UNIT_COMPATIBLE" val="0"/>
  <p:tag name="KSO_WM_UNIT_DIAGRAM_ISNUMVISUAL" val="0"/>
  <p:tag name="KSO_WM_UNIT_DIAGRAM_ISREFERUNIT" val="0"/>
  <p:tag name="KSO_WM_UNIT_HIGHLIGHT" val="0"/>
  <p:tag name="KSO_WM_UNIT_ID" val="diagram20204033_1*d*1"/>
  <p:tag name="KSO_WM_UNIT_INDEX" val="1"/>
  <p:tag name="KSO_WM_UNIT_LAYERLEVEL" val="1"/>
  <p:tag name="KSO_WM_UNIT_SUPPORT_UNIT_TYPE" val="[&quot;d&quot;]"/>
  <p:tag name="KSO_WM_UNIT_TYPE" val="d"/>
  <p:tag name="KSO_WM_UNIT_VALUE" val="1891*1344"/>
</p:tagLst>
</file>

<file path=ppt/tags/tag381.xml><?xml version="1.0" encoding="utf-8"?>
<p:tagLst xmlns:p="http://schemas.openxmlformats.org/presentationml/2006/main">
  <p:tag name="AS_UNIQUEID" val="556"/>
</p:tagLst>
</file>

<file path=ppt/tags/tag382.xml><?xml version="1.0" encoding="utf-8"?>
<p:tagLst xmlns:p="http://schemas.openxmlformats.org/presentationml/2006/main">
  <p:tag name="AS_UNIQUEID" val="557"/>
</p:tagLst>
</file>

<file path=ppt/tags/tag383.xml><?xml version="1.0" encoding="utf-8"?>
<p:tagLst xmlns:p="http://schemas.openxmlformats.org/presentationml/2006/main">
  <p:tag name="AS_UNIQUEID" val="558"/>
</p:tagLst>
</file>

<file path=ppt/tags/tag384.xml><?xml version="1.0" encoding="utf-8"?>
<p:tagLst xmlns:p="http://schemas.openxmlformats.org/presentationml/2006/main">
  <p:tag name="AS_UNIQUEID" val="559"/>
</p:tagLst>
</file>

<file path=ppt/tags/tag385.xml><?xml version="1.0" encoding="utf-8"?>
<p:tagLst xmlns:p="http://schemas.openxmlformats.org/presentationml/2006/main">
  <p:tag name="AS_UNIQUEID" val="560"/>
</p:tagLst>
</file>

<file path=ppt/tags/tag386.xml><?xml version="1.0" encoding="utf-8"?>
<p:tagLst xmlns:p="http://schemas.openxmlformats.org/presentationml/2006/main">
  <p:tag name="AS_UNIQUEID" val="561"/>
</p:tagLst>
</file>

<file path=ppt/tags/tag387.xml><?xml version="1.0" encoding="utf-8"?>
<p:tagLst xmlns:p="http://schemas.openxmlformats.org/presentationml/2006/main">
  <p:tag name="AS_UNIQUEID" val="562"/>
</p:tagLst>
</file>

<file path=ppt/tags/tag388.xml><?xml version="1.0" encoding="utf-8"?>
<p:tagLst xmlns:p="http://schemas.openxmlformats.org/presentationml/2006/main">
  <p:tag name="AS_UNIQUEID" val="563"/>
</p:tagLst>
</file>

<file path=ppt/tags/tag389.xml><?xml version="1.0" encoding="utf-8"?>
<p:tagLst xmlns:p="http://schemas.openxmlformats.org/presentationml/2006/main">
  <p:tag name="AS_UNIQUEID" val="564"/>
</p:tagLst>
</file>

<file path=ppt/tags/tag39.xml><?xml version="1.0" encoding="utf-8"?>
<p:tagLst xmlns:p="http://schemas.openxmlformats.org/presentationml/2006/main">
  <p:tag name="AS_UNIQUEID" val="214"/>
</p:tagLst>
</file>

<file path=ppt/tags/tag390.xml><?xml version="1.0" encoding="utf-8"?>
<p:tagLst xmlns:p="http://schemas.openxmlformats.org/presentationml/2006/main">
  <p:tag name="AS_UNIQUEID" val="565"/>
</p:tagLst>
</file>

<file path=ppt/tags/tag391.xml><?xml version="1.0" encoding="utf-8"?>
<p:tagLst xmlns:p="http://schemas.openxmlformats.org/presentationml/2006/main">
  <p:tag name="AS_UNIQUEID" val="566"/>
</p:tagLst>
</file>

<file path=ppt/tags/tag392.xml><?xml version="1.0" encoding="utf-8"?>
<p:tagLst xmlns:p="http://schemas.openxmlformats.org/presentationml/2006/main">
  <p:tag name="AS_UNIQUEID" val="567"/>
</p:tagLst>
</file>

<file path=ppt/tags/tag393.xml><?xml version="1.0" encoding="utf-8"?>
<p:tagLst xmlns:p="http://schemas.openxmlformats.org/presentationml/2006/main">
  <p:tag name="AS_UNIQUEID" val="568"/>
</p:tagLst>
</file>

<file path=ppt/tags/tag394.xml><?xml version="1.0" encoding="utf-8"?>
<p:tagLst xmlns:p="http://schemas.openxmlformats.org/presentationml/2006/main">
  <p:tag name="AS_UNIQUEID" val="569"/>
</p:tagLst>
</file>

<file path=ppt/tags/tag395.xml><?xml version="1.0" encoding="utf-8"?>
<p:tagLst xmlns:p="http://schemas.openxmlformats.org/presentationml/2006/main">
  <p:tag name="AS_UNIQUEID" val="570"/>
</p:tagLst>
</file>

<file path=ppt/tags/tag396.xml><?xml version="1.0" encoding="utf-8"?>
<p:tagLst xmlns:p="http://schemas.openxmlformats.org/presentationml/2006/main">
  <p:tag name="AS_UNIQUEID" val="571"/>
</p:tagLst>
</file>

<file path=ppt/tags/tag397.xml><?xml version="1.0" encoding="utf-8"?>
<p:tagLst xmlns:p="http://schemas.openxmlformats.org/presentationml/2006/main">
  <p:tag name="AS_UNIQUEID" val="572"/>
</p:tagLst>
</file>

<file path=ppt/tags/tag398.xml><?xml version="1.0" encoding="utf-8"?>
<p:tagLst xmlns:p="http://schemas.openxmlformats.org/presentationml/2006/main">
  <p:tag name="AS_UNIQUEID" val="573"/>
</p:tagLst>
</file>

<file path=ppt/tags/tag399.xml><?xml version="1.0" encoding="utf-8"?>
<p:tagLst xmlns:p="http://schemas.openxmlformats.org/presentationml/2006/main">
  <p:tag name="AS_UNIQUEID" val="574"/>
</p:tagLst>
</file>

<file path=ppt/tags/tag4.xml><?xml version="1.0" encoding="utf-8"?>
<p:tagLst xmlns:p="http://schemas.openxmlformats.org/presentationml/2006/main">
  <p:tag name="AS_UNIQUEID" val="179"/>
</p:tagLst>
</file>

<file path=ppt/tags/tag40.xml><?xml version="1.0" encoding="utf-8"?>
<p:tagLst xmlns:p="http://schemas.openxmlformats.org/presentationml/2006/main">
  <p:tag name="AS_UNIQUEID" val="215"/>
</p:tagLst>
</file>

<file path=ppt/tags/tag400.xml><?xml version="1.0" encoding="utf-8"?>
<p:tagLst xmlns:p="http://schemas.openxmlformats.org/presentationml/2006/main">
  <p:tag name="AS_UNIQUEID" val="575"/>
</p:tagLst>
</file>

<file path=ppt/tags/tag401.xml><?xml version="1.0" encoding="utf-8"?>
<p:tagLst xmlns:p="http://schemas.openxmlformats.org/presentationml/2006/main">
  <p:tag name="AS_UNIQUEID" val="576"/>
</p:tagLst>
</file>

<file path=ppt/tags/tag402.xml><?xml version="1.0" encoding="utf-8"?>
<p:tagLst xmlns:p="http://schemas.openxmlformats.org/presentationml/2006/main">
  <p:tag name="AS_UNIQUEID" val="577"/>
</p:tagLst>
</file>

<file path=ppt/tags/tag403.xml><?xml version="1.0" encoding="utf-8"?>
<p:tagLst xmlns:p="http://schemas.openxmlformats.org/presentationml/2006/main">
  <p:tag name="AS_UNIQUEID" val="578"/>
</p:tagLst>
</file>

<file path=ppt/tags/tag404.xml><?xml version="1.0" encoding="utf-8"?>
<p:tagLst xmlns:p="http://schemas.openxmlformats.org/presentationml/2006/main">
  <p:tag name="AS_UNIQUEID" val="579"/>
</p:tagLst>
</file>

<file path=ppt/tags/tag405.xml><?xml version="1.0" encoding="utf-8"?>
<p:tagLst xmlns:p="http://schemas.openxmlformats.org/presentationml/2006/main">
  <p:tag name="AS_UNIQUEID" val="580"/>
</p:tagLst>
</file>

<file path=ppt/tags/tag406.xml><?xml version="1.0" encoding="utf-8"?>
<p:tagLst xmlns:p="http://schemas.openxmlformats.org/presentationml/2006/main">
  <p:tag name="AS_UNIQUEID" val="581"/>
</p:tagLst>
</file>

<file path=ppt/tags/tag407.xml><?xml version="1.0" encoding="utf-8"?>
<p:tagLst xmlns:p="http://schemas.openxmlformats.org/presentationml/2006/main">
  <p:tag name="AS_UNIQUEID" val="582"/>
</p:tagLst>
</file>

<file path=ppt/tags/tag408.xml><?xml version="1.0" encoding="utf-8"?>
<p:tagLst xmlns:p="http://schemas.openxmlformats.org/presentationml/2006/main">
  <p:tag name="AS_UNIQUEID" val="583"/>
</p:tagLst>
</file>

<file path=ppt/tags/tag409.xml><?xml version="1.0" encoding="utf-8"?>
<p:tagLst xmlns:p="http://schemas.openxmlformats.org/presentationml/2006/main">
  <p:tag name="AS_UNIQUEID" val="584"/>
</p:tagLst>
</file>

<file path=ppt/tags/tag41.xml><?xml version="1.0" encoding="utf-8"?>
<p:tagLst xmlns:p="http://schemas.openxmlformats.org/presentationml/2006/main">
  <p:tag name="AS_UNIQUEID" val="216"/>
</p:tagLst>
</file>

<file path=ppt/tags/tag410.xml><?xml version="1.0" encoding="utf-8"?>
<p:tagLst xmlns:p="http://schemas.openxmlformats.org/presentationml/2006/main">
  <p:tag name="AS_UNIQUEID" val="585"/>
</p:tagLst>
</file>

<file path=ppt/tags/tag411.xml><?xml version="1.0" encoding="utf-8"?>
<p:tagLst xmlns:p="http://schemas.openxmlformats.org/presentationml/2006/main">
  <p:tag name="AS_UNIQUEID" val="586"/>
</p:tagLst>
</file>

<file path=ppt/tags/tag412.xml><?xml version="1.0" encoding="utf-8"?>
<p:tagLst xmlns:p="http://schemas.openxmlformats.org/presentationml/2006/main">
  <p:tag name="AS_UNIQUEID" val="587"/>
</p:tagLst>
</file>

<file path=ppt/tags/tag413.xml><?xml version="1.0" encoding="utf-8"?>
<p:tagLst xmlns:p="http://schemas.openxmlformats.org/presentationml/2006/main">
  <p:tag name="AS_UNIQUEID" val="588"/>
</p:tagLst>
</file>

<file path=ppt/tags/tag414.xml><?xml version="1.0" encoding="utf-8"?>
<p:tagLst xmlns:p="http://schemas.openxmlformats.org/presentationml/2006/main">
  <p:tag name="AS_UNIQUEID" val="589"/>
</p:tagLst>
</file>

<file path=ppt/tags/tag415.xml><?xml version="1.0" encoding="utf-8"?>
<p:tagLst xmlns:p="http://schemas.openxmlformats.org/presentationml/2006/main">
  <p:tag name="AS_UNIQUEID" val="590"/>
</p:tagLst>
</file>

<file path=ppt/tags/tag416.xml><?xml version="1.0" encoding="utf-8"?>
<p:tagLst xmlns:p="http://schemas.openxmlformats.org/presentationml/2006/main">
  <p:tag name="AS_UNIQUEID" val="0"/>
</p:tagLst>
</file>

<file path=ppt/tags/tag417.xml><?xml version="1.0" encoding="utf-8"?>
<p:tagLst xmlns:p="http://schemas.openxmlformats.org/presentationml/2006/main">
  <p:tag name="AS_UNIQUEID" val="591"/>
</p:tagLst>
</file>

<file path=ppt/tags/tag418.xml><?xml version="1.0" encoding="utf-8"?>
<p:tagLst xmlns:p="http://schemas.openxmlformats.org/presentationml/2006/main">
  <p:tag name="AS_UNIQUEID" val="1"/>
</p:tagLst>
</file>

<file path=ppt/tags/tag419.xml><?xml version="1.0" encoding="utf-8"?>
<p:tagLst xmlns:p="http://schemas.openxmlformats.org/presentationml/2006/main">
  <p:tag name="AS_UNIQUEID" val="2"/>
</p:tagLst>
</file>

<file path=ppt/tags/tag42.xml><?xml version="1.0" encoding="utf-8"?>
<p:tagLst xmlns:p="http://schemas.openxmlformats.org/presentationml/2006/main">
  <p:tag name="AS_UNIQUEID" val="217"/>
</p:tagLst>
</file>

<file path=ppt/tags/tag420.xml><?xml version="1.0" encoding="utf-8"?>
<p:tagLst xmlns:p="http://schemas.openxmlformats.org/presentationml/2006/main">
  <p:tag name="AS_UNIQUEID" val="3"/>
</p:tagLst>
</file>

<file path=ppt/tags/tag421.xml><?xml version="1.0" encoding="utf-8"?>
<p:tagLst xmlns:p="http://schemas.openxmlformats.org/presentationml/2006/main">
  <p:tag name="AS_UNIQUEID" val="4"/>
</p:tagLst>
</file>

<file path=ppt/tags/tag422.xml><?xml version="1.0" encoding="utf-8"?>
<p:tagLst xmlns:p="http://schemas.openxmlformats.org/presentationml/2006/main">
  <p:tag name="AS_UNIQUEID" val="5"/>
</p:tagLst>
</file>

<file path=ppt/tags/tag423.xml><?xml version="1.0" encoding="utf-8"?>
<p:tagLst xmlns:p="http://schemas.openxmlformats.org/presentationml/2006/main">
  <p:tag name="AS_UNIQUEID" val="6"/>
</p:tagLst>
</file>

<file path=ppt/tags/tag424.xml><?xml version="1.0" encoding="utf-8"?>
<p:tagLst xmlns:p="http://schemas.openxmlformats.org/presentationml/2006/main">
  <p:tag name="AS_UNIQUEID" val="7"/>
</p:tagLst>
</file>

<file path=ppt/tags/tag425.xml><?xml version="1.0" encoding="utf-8"?>
<p:tagLst xmlns:p="http://schemas.openxmlformats.org/presentationml/2006/main">
  <p:tag name="AS_UNIQUEID" val="8"/>
</p:tagLst>
</file>

<file path=ppt/tags/tag426.xml><?xml version="1.0" encoding="utf-8"?>
<p:tagLst xmlns:p="http://schemas.openxmlformats.org/presentationml/2006/main">
  <p:tag name="AS_UNIQUEID" val="9"/>
</p:tagLst>
</file>

<file path=ppt/tags/tag427.xml><?xml version="1.0" encoding="utf-8"?>
<p:tagLst xmlns:p="http://schemas.openxmlformats.org/presentationml/2006/main">
  <p:tag name="AS_UNIQUEID" val="10"/>
</p:tagLst>
</file>

<file path=ppt/tags/tag428.xml><?xml version="1.0" encoding="utf-8"?>
<p:tagLst xmlns:p="http://schemas.openxmlformats.org/presentationml/2006/main">
  <p:tag name="AS_UNIQUEID" val="11"/>
</p:tagLst>
</file>

<file path=ppt/tags/tag429.xml><?xml version="1.0" encoding="utf-8"?>
<p:tagLst xmlns:p="http://schemas.openxmlformats.org/presentationml/2006/main">
  <p:tag name="AS_UNIQUEID" val="12"/>
</p:tagLst>
</file>

<file path=ppt/tags/tag43.xml><?xml version="1.0" encoding="utf-8"?>
<p:tagLst xmlns:p="http://schemas.openxmlformats.org/presentationml/2006/main">
  <p:tag name="AS_UNIQUEID" val="218"/>
</p:tagLst>
</file>

<file path=ppt/tags/tag430.xml><?xml version="1.0" encoding="utf-8"?>
<p:tagLst xmlns:p="http://schemas.openxmlformats.org/presentationml/2006/main">
  <p:tag name="AS_UNIQUEID" val="13"/>
</p:tagLst>
</file>

<file path=ppt/tags/tag431.xml><?xml version="1.0" encoding="utf-8"?>
<p:tagLst xmlns:p="http://schemas.openxmlformats.org/presentationml/2006/main">
  <p:tag name="AS_UNIQUEID" val="14"/>
</p:tagLst>
</file>

<file path=ppt/tags/tag432.xml><?xml version="1.0" encoding="utf-8"?>
<p:tagLst xmlns:p="http://schemas.openxmlformats.org/presentationml/2006/main">
  <p:tag name="AS_UNIQUEID" val="15"/>
</p:tagLst>
</file>

<file path=ppt/tags/tag433.xml><?xml version="1.0" encoding="utf-8"?>
<p:tagLst xmlns:p="http://schemas.openxmlformats.org/presentationml/2006/main">
  <p:tag name="AS_UNIQUEID" val="16"/>
</p:tagLst>
</file>

<file path=ppt/tags/tag434.xml><?xml version="1.0" encoding="utf-8"?>
<p:tagLst xmlns:p="http://schemas.openxmlformats.org/presentationml/2006/main">
  <p:tag name="AS_UNIQUEID" val="17"/>
</p:tagLst>
</file>

<file path=ppt/tags/tag435.xml><?xml version="1.0" encoding="utf-8"?>
<p:tagLst xmlns:p="http://schemas.openxmlformats.org/presentationml/2006/main">
  <p:tag name="AS_UNIQUEID" val="18"/>
</p:tagLst>
</file>

<file path=ppt/tags/tag436.xml><?xml version="1.0" encoding="utf-8"?>
<p:tagLst xmlns:p="http://schemas.openxmlformats.org/presentationml/2006/main">
  <p:tag name="AS_UNIQUEID" val="19"/>
</p:tagLst>
</file>

<file path=ppt/tags/tag437.xml><?xml version="1.0" encoding="utf-8"?>
<p:tagLst xmlns:p="http://schemas.openxmlformats.org/presentationml/2006/main">
  <p:tag name="AS_UNIQUEID" val="20"/>
</p:tagLst>
</file>

<file path=ppt/tags/tag438.xml><?xml version="1.0" encoding="utf-8"?>
<p:tagLst xmlns:p="http://schemas.openxmlformats.org/presentationml/2006/main">
  <p:tag name="AS_UNIQUEID" val="21"/>
</p:tagLst>
</file>

<file path=ppt/tags/tag439.xml><?xml version="1.0" encoding="utf-8"?>
<p:tagLst xmlns:p="http://schemas.openxmlformats.org/presentationml/2006/main">
  <p:tag name="AS_UNIQUEID" val="22"/>
</p:tagLst>
</file>

<file path=ppt/tags/tag44.xml><?xml version="1.0" encoding="utf-8"?>
<p:tagLst xmlns:p="http://schemas.openxmlformats.org/presentationml/2006/main">
  <p:tag name="AS_UNIQUEID" val="219"/>
</p:tagLst>
</file>

<file path=ppt/tags/tag440.xml><?xml version="1.0" encoding="utf-8"?>
<p:tagLst xmlns:p="http://schemas.openxmlformats.org/presentationml/2006/main">
  <p:tag name="AS_UNIQUEID" val="23"/>
</p:tagLst>
</file>

<file path=ppt/tags/tag441.xml><?xml version="1.0" encoding="utf-8"?>
<p:tagLst xmlns:p="http://schemas.openxmlformats.org/presentationml/2006/main">
  <p:tag name="AS_UNIQUEID" val="24"/>
</p:tagLst>
</file>

<file path=ppt/tags/tag442.xml><?xml version="1.0" encoding="utf-8"?>
<p:tagLst xmlns:p="http://schemas.openxmlformats.org/presentationml/2006/main">
  <p:tag name="AS_UNIQUEID" val="25"/>
</p:tagLst>
</file>

<file path=ppt/tags/tag443.xml><?xml version="1.0" encoding="utf-8"?>
<p:tagLst xmlns:p="http://schemas.openxmlformats.org/presentationml/2006/main">
  <p:tag name="AS_UNIQUEID" val="26"/>
</p:tagLst>
</file>

<file path=ppt/tags/tag444.xml><?xml version="1.0" encoding="utf-8"?>
<p:tagLst xmlns:p="http://schemas.openxmlformats.org/presentationml/2006/main">
  <p:tag name="AS_UNIQUEID" val="27"/>
</p:tagLst>
</file>

<file path=ppt/tags/tag445.xml><?xml version="1.0" encoding="utf-8"?>
<p:tagLst xmlns:p="http://schemas.openxmlformats.org/presentationml/2006/main">
  <p:tag name="AS_UNIQUEID" val="28"/>
</p:tagLst>
</file>

<file path=ppt/tags/tag446.xml><?xml version="1.0" encoding="utf-8"?>
<p:tagLst xmlns:p="http://schemas.openxmlformats.org/presentationml/2006/main">
  <p:tag name="AS_UNIQUEID" val="29"/>
</p:tagLst>
</file>

<file path=ppt/tags/tag447.xml><?xml version="1.0" encoding="utf-8"?>
<p:tagLst xmlns:p="http://schemas.openxmlformats.org/presentationml/2006/main">
  <p:tag name="AS_UNIQUEID" val="30"/>
</p:tagLst>
</file>

<file path=ppt/tags/tag448.xml><?xml version="1.0" encoding="utf-8"?>
<p:tagLst xmlns:p="http://schemas.openxmlformats.org/presentationml/2006/main">
  <p:tag name="AS_UNIQUEID" val="31"/>
</p:tagLst>
</file>

<file path=ppt/tags/tag449.xml><?xml version="1.0" encoding="utf-8"?>
<p:tagLst xmlns:p="http://schemas.openxmlformats.org/presentationml/2006/main">
  <p:tag name="AS_UNIQUEID" val="32"/>
</p:tagLst>
</file>

<file path=ppt/tags/tag45.xml><?xml version="1.0" encoding="utf-8"?>
<p:tagLst xmlns:p="http://schemas.openxmlformats.org/presentationml/2006/main">
  <p:tag name="AS_UNIQUEID" val="220"/>
</p:tagLst>
</file>

<file path=ppt/tags/tag450.xml><?xml version="1.0" encoding="utf-8"?>
<p:tagLst xmlns:p="http://schemas.openxmlformats.org/presentationml/2006/main">
  <p:tag name="AS_UNIQUEID" val="33"/>
</p:tagLst>
</file>

<file path=ppt/tags/tag451.xml><?xml version="1.0" encoding="utf-8"?>
<p:tagLst xmlns:p="http://schemas.openxmlformats.org/presentationml/2006/main">
  <p:tag name="AS_UNIQUEID" val="34"/>
</p:tagLst>
</file>

<file path=ppt/tags/tag452.xml><?xml version="1.0" encoding="utf-8"?>
<p:tagLst xmlns:p="http://schemas.openxmlformats.org/presentationml/2006/main">
  <p:tag name="AS_UNIQUEID" val="35"/>
</p:tagLst>
</file>

<file path=ppt/tags/tag453.xml><?xml version="1.0" encoding="utf-8"?>
<p:tagLst xmlns:p="http://schemas.openxmlformats.org/presentationml/2006/main">
  <p:tag name="AS_UNIQUEID" val="36"/>
</p:tagLst>
</file>

<file path=ppt/tags/tag454.xml><?xml version="1.0" encoding="utf-8"?>
<p:tagLst xmlns:p="http://schemas.openxmlformats.org/presentationml/2006/main">
  <p:tag name="AS_UNIQUEID" val="37"/>
</p:tagLst>
</file>

<file path=ppt/tags/tag455.xml><?xml version="1.0" encoding="utf-8"?>
<p:tagLst xmlns:p="http://schemas.openxmlformats.org/presentationml/2006/main">
  <p:tag name="AS_UNIQUEID" val="38"/>
</p:tagLst>
</file>

<file path=ppt/tags/tag456.xml><?xml version="1.0" encoding="utf-8"?>
<p:tagLst xmlns:p="http://schemas.openxmlformats.org/presentationml/2006/main">
  <p:tag name="AS_UNIQUEID" val="39"/>
</p:tagLst>
</file>

<file path=ppt/tags/tag457.xml><?xml version="1.0" encoding="utf-8"?>
<p:tagLst xmlns:p="http://schemas.openxmlformats.org/presentationml/2006/main">
  <p:tag name="AS_UNIQUEID" val="40"/>
</p:tagLst>
</file>

<file path=ppt/tags/tag458.xml><?xml version="1.0" encoding="utf-8"?>
<p:tagLst xmlns:p="http://schemas.openxmlformats.org/presentationml/2006/main">
  <p:tag name="AS_UNIQUEID" val="41"/>
</p:tagLst>
</file>

<file path=ppt/tags/tag459.xml><?xml version="1.0" encoding="utf-8"?>
<p:tagLst xmlns:p="http://schemas.openxmlformats.org/presentationml/2006/main">
  <p:tag name="AS_UNIQUEID" val="42"/>
</p:tagLst>
</file>

<file path=ppt/tags/tag46.xml><?xml version="1.0" encoding="utf-8"?>
<p:tagLst xmlns:p="http://schemas.openxmlformats.org/presentationml/2006/main">
  <p:tag name="AS_UNIQUEID" val="221"/>
</p:tagLst>
</file>

<file path=ppt/tags/tag460.xml><?xml version="1.0" encoding="utf-8"?>
<p:tagLst xmlns:p="http://schemas.openxmlformats.org/presentationml/2006/main">
  <p:tag name="AS_UNIQUEID" val="43"/>
</p:tagLst>
</file>

<file path=ppt/tags/tag461.xml><?xml version="1.0" encoding="utf-8"?>
<p:tagLst xmlns:p="http://schemas.openxmlformats.org/presentationml/2006/main">
  <p:tag name="AS_UNIQUEID" val="44"/>
</p:tagLst>
</file>

<file path=ppt/tags/tag462.xml><?xml version="1.0" encoding="utf-8"?>
<p:tagLst xmlns:p="http://schemas.openxmlformats.org/presentationml/2006/main">
  <p:tag name="AS_UNIQUEID" val="45"/>
</p:tagLst>
</file>

<file path=ppt/tags/tag463.xml><?xml version="1.0" encoding="utf-8"?>
<p:tagLst xmlns:p="http://schemas.openxmlformats.org/presentationml/2006/main">
  <p:tag name="AS_UNIQUEID" val="46"/>
</p:tagLst>
</file>

<file path=ppt/tags/tag464.xml><?xml version="1.0" encoding="utf-8"?>
<p:tagLst xmlns:p="http://schemas.openxmlformats.org/presentationml/2006/main">
  <p:tag name="AS_UNIQUEID" val="47"/>
</p:tagLst>
</file>

<file path=ppt/tags/tag465.xml><?xml version="1.0" encoding="utf-8"?>
<p:tagLst xmlns:p="http://schemas.openxmlformats.org/presentationml/2006/main">
  <p:tag name="AS_UNIQUEID" val="48"/>
</p:tagLst>
</file>

<file path=ppt/tags/tag466.xml><?xml version="1.0" encoding="utf-8"?>
<p:tagLst xmlns:p="http://schemas.openxmlformats.org/presentationml/2006/main">
  <p:tag name="AS_UNIQUEID" val="49"/>
</p:tagLst>
</file>

<file path=ppt/tags/tag467.xml><?xml version="1.0" encoding="utf-8"?>
<p:tagLst xmlns:p="http://schemas.openxmlformats.org/presentationml/2006/main">
  <p:tag name="AS_UNIQUEID" val="50"/>
</p:tagLst>
</file>

<file path=ppt/tags/tag468.xml><?xml version="1.0" encoding="utf-8"?>
<p:tagLst xmlns:p="http://schemas.openxmlformats.org/presentationml/2006/main">
  <p:tag name="AS_UNIQUEID" val="51"/>
</p:tagLst>
</file>

<file path=ppt/tags/tag469.xml><?xml version="1.0" encoding="utf-8"?>
<p:tagLst xmlns:p="http://schemas.openxmlformats.org/presentationml/2006/main">
  <p:tag name="AS_UNIQUEID" val="52"/>
</p:tagLst>
</file>

<file path=ppt/tags/tag47.xml><?xml version="1.0" encoding="utf-8"?>
<p:tagLst xmlns:p="http://schemas.openxmlformats.org/presentationml/2006/main">
  <p:tag name="AS_UNIQUEID" val="222"/>
</p:tagLst>
</file>

<file path=ppt/tags/tag470.xml><?xml version="1.0" encoding="utf-8"?>
<p:tagLst xmlns:p="http://schemas.openxmlformats.org/presentationml/2006/main">
  <p:tag name="AS_UNIQUEID" val="53"/>
</p:tagLst>
</file>

<file path=ppt/tags/tag471.xml><?xml version="1.0" encoding="utf-8"?>
<p:tagLst xmlns:p="http://schemas.openxmlformats.org/presentationml/2006/main">
  <p:tag name="AS_UNIQUEID" val="54"/>
</p:tagLst>
</file>

<file path=ppt/tags/tag472.xml><?xml version="1.0" encoding="utf-8"?>
<p:tagLst xmlns:p="http://schemas.openxmlformats.org/presentationml/2006/main">
  <p:tag name="AS_UNIQUEID" val="55"/>
</p:tagLst>
</file>

<file path=ppt/tags/tag473.xml><?xml version="1.0" encoding="utf-8"?>
<p:tagLst xmlns:p="http://schemas.openxmlformats.org/presentationml/2006/main">
  <p:tag name="AS_UNIQUEID" val="56"/>
</p:tagLst>
</file>

<file path=ppt/tags/tag474.xml><?xml version="1.0" encoding="utf-8"?>
<p:tagLst xmlns:p="http://schemas.openxmlformats.org/presentationml/2006/main">
  <p:tag name="AS_UNIQUEID" val="57"/>
</p:tagLst>
</file>

<file path=ppt/tags/tag475.xml><?xml version="1.0" encoding="utf-8"?>
<p:tagLst xmlns:p="http://schemas.openxmlformats.org/presentationml/2006/main">
  <p:tag name="AS_UNIQUEID" val="58"/>
</p:tagLst>
</file>

<file path=ppt/tags/tag476.xml><?xml version="1.0" encoding="utf-8"?>
<p:tagLst xmlns:p="http://schemas.openxmlformats.org/presentationml/2006/main">
  <p:tag name="AS_UNIQUEID" val="59"/>
</p:tagLst>
</file>

<file path=ppt/tags/tag477.xml><?xml version="1.0" encoding="utf-8"?>
<p:tagLst xmlns:p="http://schemas.openxmlformats.org/presentationml/2006/main">
  <p:tag name="AS_UNIQUEID" val="60"/>
</p:tagLst>
</file>

<file path=ppt/tags/tag478.xml><?xml version="1.0" encoding="utf-8"?>
<p:tagLst xmlns:p="http://schemas.openxmlformats.org/presentationml/2006/main">
  <p:tag name="AS_UNIQUEID" val="61"/>
</p:tagLst>
</file>

<file path=ppt/tags/tag479.xml><?xml version="1.0" encoding="utf-8"?>
<p:tagLst xmlns:p="http://schemas.openxmlformats.org/presentationml/2006/main">
  <p:tag name="AS_UNIQUEID" val="62"/>
</p:tagLst>
</file>

<file path=ppt/tags/tag48.xml><?xml version="1.0" encoding="utf-8"?>
<p:tagLst xmlns:p="http://schemas.openxmlformats.org/presentationml/2006/main">
  <p:tag name="AS_UNIQUEID" val="223"/>
</p:tagLst>
</file>

<file path=ppt/tags/tag480.xml><?xml version="1.0" encoding="utf-8"?>
<p:tagLst xmlns:p="http://schemas.openxmlformats.org/presentationml/2006/main">
  <p:tag name="AS_UNIQUEID" val="63"/>
</p:tagLst>
</file>

<file path=ppt/tags/tag481.xml><?xml version="1.0" encoding="utf-8"?>
<p:tagLst xmlns:p="http://schemas.openxmlformats.org/presentationml/2006/main">
  <p:tag name="AS_UNIQUEID" val="64"/>
</p:tagLst>
</file>

<file path=ppt/tags/tag482.xml><?xml version="1.0" encoding="utf-8"?>
<p:tagLst xmlns:p="http://schemas.openxmlformats.org/presentationml/2006/main">
  <p:tag name="AS_UNIQUEID" val="65"/>
</p:tagLst>
</file>

<file path=ppt/tags/tag483.xml><?xml version="1.0" encoding="utf-8"?>
<p:tagLst xmlns:p="http://schemas.openxmlformats.org/presentationml/2006/main">
  <p:tag name="AS_UNIQUEID" val="66"/>
</p:tagLst>
</file>

<file path=ppt/tags/tag484.xml><?xml version="1.0" encoding="utf-8"?>
<p:tagLst xmlns:p="http://schemas.openxmlformats.org/presentationml/2006/main">
  <p:tag name="AS_UNIQUEID" val="67"/>
</p:tagLst>
</file>

<file path=ppt/tags/tag485.xml><?xml version="1.0" encoding="utf-8"?>
<p:tagLst xmlns:p="http://schemas.openxmlformats.org/presentationml/2006/main">
  <p:tag name="AS_UNIQUEID" val="68"/>
</p:tagLst>
</file>

<file path=ppt/tags/tag486.xml><?xml version="1.0" encoding="utf-8"?>
<p:tagLst xmlns:p="http://schemas.openxmlformats.org/presentationml/2006/main">
  <p:tag name="AS_UNIQUEID" val="69"/>
</p:tagLst>
</file>

<file path=ppt/tags/tag487.xml><?xml version="1.0" encoding="utf-8"?>
<p:tagLst xmlns:p="http://schemas.openxmlformats.org/presentationml/2006/main">
  <p:tag name="AS_UNIQUEID" val="70"/>
</p:tagLst>
</file>

<file path=ppt/tags/tag488.xml><?xml version="1.0" encoding="utf-8"?>
<p:tagLst xmlns:p="http://schemas.openxmlformats.org/presentationml/2006/main">
  <p:tag name="AS_UNIQUEID" val="71"/>
</p:tagLst>
</file>

<file path=ppt/tags/tag489.xml><?xml version="1.0" encoding="utf-8"?>
<p:tagLst xmlns:p="http://schemas.openxmlformats.org/presentationml/2006/main">
  <p:tag name="AS_UNIQUEID" val="72"/>
</p:tagLst>
</file>

<file path=ppt/tags/tag49.xml><?xml version="1.0" encoding="utf-8"?>
<p:tagLst xmlns:p="http://schemas.openxmlformats.org/presentationml/2006/main">
  <p:tag name="AS_UNIQUEID" val="224"/>
</p:tagLst>
</file>

<file path=ppt/tags/tag490.xml><?xml version="1.0" encoding="utf-8"?>
<p:tagLst xmlns:p="http://schemas.openxmlformats.org/presentationml/2006/main">
  <p:tag name="AS_UNIQUEID" val="73"/>
</p:tagLst>
</file>

<file path=ppt/tags/tag491.xml><?xml version="1.0" encoding="utf-8"?>
<p:tagLst xmlns:p="http://schemas.openxmlformats.org/presentationml/2006/main">
  <p:tag name="AS_UNIQUEID" val="74"/>
</p:tagLst>
</file>

<file path=ppt/tags/tag492.xml><?xml version="1.0" encoding="utf-8"?>
<p:tagLst xmlns:p="http://schemas.openxmlformats.org/presentationml/2006/main">
  <p:tag name="AS_UNIQUEID" val="75"/>
</p:tagLst>
</file>

<file path=ppt/tags/tag493.xml><?xml version="1.0" encoding="utf-8"?>
<p:tagLst xmlns:p="http://schemas.openxmlformats.org/presentationml/2006/main">
  <p:tag name="AS_UNIQUEID" val="76"/>
</p:tagLst>
</file>

<file path=ppt/tags/tag494.xml><?xml version="1.0" encoding="utf-8"?>
<p:tagLst xmlns:p="http://schemas.openxmlformats.org/presentationml/2006/main">
  <p:tag name="AS_UNIQUEID" val="77"/>
</p:tagLst>
</file>

<file path=ppt/tags/tag495.xml><?xml version="1.0" encoding="utf-8"?>
<p:tagLst xmlns:p="http://schemas.openxmlformats.org/presentationml/2006/main">
  <p:tag name="AS_UNIQUEID" val="78"/>
</p:tagLst>
</file>

<file path=ppt/tags/tag496.xml><?xml version="1.0" encoding="utf-8"?>
<p:tagLst xmlns:p="http://schemas.openxmlformats.org/presentationml/2006/main">
  <p:tag name="AS_UNIQUEID" val="79"/>
</p:tagLst>
</file>

<file path=ppt/tags/tag497.xml><?xml version="1.0" encoding="utf-8"?>
<p:tagLst xmlns:p="http://schemas.openxmlformats.org/presentationml/2006/main">
  <p:tag name="AS_UNIQUEID" val="80"/>
</p:tagLst>
</file>

<file path=ppt/tags/tag498.xml><?xml version="1.0" encoding="utf-8"?>
<p:tagLst xmlns:p="http://schemas.openxmlformats.org/presentationml/2006/main">
  <p:tag name="AS_UNIQUEID" val="81"/>
</p:tagLst>
</file>

<file path=ppt/tags/tag499.xml><?xml version="1.0" encoding="utf-8"?>
<p:tagLst xmlns:p="http://schemas.openxmlformats.org/presentationml/2006/main">
  <p:tag name="AS_UNIQUEID" val="82"/>
</p:tagLst>
</file>

<file path=ppt/tags/tag5.xml><?xml version="1.0" encoding="utf-8"?>
<p:tagLst xmlns:p="http://schemas.openxmlformats.org/presentationml/2006/main">
  <p:tag name="AS_UNIQUEID" val="180"/>
</p:tagLst>
</file>

<file path=ppt/tags/tag50.xml><?xml version="1.0" encoding="utf-8"?>
<p:tagLst xmlns:p="http://schemas.openxmlformats.org/presentationml/2006/main">
  <p:tag name="AS_UNIQUEID" val="225"/>
</p:tagLst>
</file>

<file path=ppt/tags/tag500.xml><?xml version="1.0" encoding="utf-8"?>
<p:tagLst xmlns:p="http://schemas.openxmlformats.org/presentationml/2006/main">
  <p:tag name="AS_UNIQUEID" val="83"/>
</p:tagLst>
</file>

<file path=ppt/tags/tag501.xml><?xml version="1.0" encoding="utf-8"?>
<p:tagLst xmlns:p="http://schemas.openxmlformats.org/presentationml/2006/main">
  <p:tag name="AS_UNIQUEID" val="84"/>
  <p:tag name="KSO_WM_BEAUTIFY_FLAG" val="#wm#"/>
  <p:tag name="KSO_WM_TAG_VERSION" val="1.0"/>
  <p:tag name="KSO_WM_TEMPLATE_CATEGORY" val="diagram"/>
  <p:tag name="KSO_WM_TEMPLATE_INDEX" val="20189706"/>
  <p:tag name="KSO_WM_UNIT_COMPATIBLE" val="0"/>
  <p:tag name="KSO_WM_UNIT_HIGHLIGHT" val="0"/>
  <p:tag name="KSO_WM_UNIT_ID" val="diagram20189706_1*d*1"/>
  <p:tag name="KSO_WM_UNIT_INDEX" val="1"/>
  <p:tag name="KSO_WM_UNIT_LAYERLEVEL" val="1"/>
  <p:tag name="KSO_WM_UNIT_TYPE" val="d"/>
  <p:tag name="KSO_WM_UNIT_VALUE" val="1625*1455"/>
</p:tagLst>
</file>

<file path=ppt/tags/tag502.xml><?xml version="1.0" encoding="utf-8"?>
<p:tagLst xmlns:p="http://schemas.openxmlformats.org/presentationml/2006/main">
  <p:tag name="AS_UNIQUEID" val="85"/>
</p:tagLst>
</file>

<file path=ppt/tags/tag503.xml><?xml version="1.0" encoding="utf-8"?>
<p:tagLst xmlns:p="http://schemas.openxmlformats.org/presentationml/2006/main">
  <p:tag name="AS_UNIQUEID" val="86"/>
</p:tagLst>
</file>

<file path=ppt/tags/tag504.xml><?xml version="1.0" encoding="utf-8"?>
<p:tagLst xmlns:p="http://schemas.openxmlformats.org/presentationml/2006/main">
  <p:tag name="AS_UNIQUEID" val="87"/>
</p:tagLst>
</file>

<file path=ppt/tags/tag505.xml><?xml version="1.0" encoding="utf-8"?>
<p:tagLst xmlns:p="http://schemas.openxmlformats.org/presentationml/2006/main">
  <p:tag name="AS_UNIQUEID" val="88"/>
</p:tagLst>
</file>

<file path=ppt/tags/tag506.xml><?xml version="1.0" encoding="utf-8"?>
<p:tagLst xmlns:p="http://schemas.openxmlformats.org/presentationml/2006/main">
  <p:tag name="AS_UNIQUEID" val="89"/>
</p:tagLst>
</file>

<file path=ppt/tags/tag507.xml><?xml version="1.0" encoding="utf-8"?>
<p:tagLst xmlns:p="http://schemas.openxmlformats.org/presentationml/2006/main">
  <p:tag name="AS_UNIQUEID" val="90"/>
</p:tagLst>
</file>

<file path=ppt/tags/tag508.xml><?xml version="1.0" encoding="utf-8"?>
<p:tagLst xmlns:p="http://schemas.openxmlformats.org/presentationml/2006/main">
  <p:tag name="AS_UNIQUEID" val="91"/>
</p:tagLst>
</file>

<file path=ppt/tags/tag509.xml><?xml version="1.0" encoding="utf-8"?>
<p:tagLst xmlns:p="http://schemas.openxmlformats.org/presentationml/2006/main">
  <p:tag name="AS_UNIQUEID" val="92"/>
</p:tagLst>
</file>

<file path=ppt/tags/tag51.xml><?xml version="1.0" encoding="utf-8"?>
<p:tagLst xmlns:p="http://schemas.openxmlformats.org/presentationml/2006/main">
  <p:tag name="AS_UNIQUEID" val="226"/>
</p:tagLst>
</file>

<file path=ppt/tags/tag510.xml><?xml version="1.0" encoding="utf-8"?>
<p:tagLst xmlns:p="http://schemas.openxmlformats.org/presentationml/2006/main">
  <p:tag name="AS_UNIQUEID" val="93"/>
</p:tagLst>
</file>

<file path=ppt/tags/tag511.xml><?xml version="1.0" encoding="utf-8"?>
<p:tagLst xmlns:p="http://schemas.openxmlformats.org/presentationml/2006/main">
  <p:tag name="AS_UNIQUEID" val="94"/>
</p:tagLst>
</file>

<file path=ppt/tags/tag512.xml><?xml version="1.0" encoding="utf-8"?>
<p:tagLst xmlns:p="http://schemas.openxmlformats.org/presentationml/2006/main">
  <p:tag name="AS_UNIQUEID" val="95"/>
</p:tagLst>
</file>

<file path=ppt/tags/tag513.xml><?xml version="1.0" encoding="utf-8"?>
<p:tagLst xmlns:p="http://schemas.openxmlformats.org/presentationml/2006/main">
  <p:tag name="AS_UNIQUEID" val="96"/>
</p:tagLst>
</file>

<file path=ppt/tags/tag514.xml><?xml version="1.0" encoding="utf-8"?>
<p:tagLst xmlns:p="http://schemas.openxmlformats.org/presentationml/2006/main">
  <p:tag name="AS_UNIQUEID" val="97"/>
</p:tagLst>
</file>

<file path=ppt/tags/tag515.xml><?xml version="1.0" encoding="utf-8"?>
<p:tagLst xmlns:p="http://schemas.openxmlformats.org/presentationml/2006/main">
  <p:tag name="AS_UNIQUEID" val="98"/>
</p:tagLst>
</file>

<file path=ppt/tags/tag516.xml><?xml version="1.0" encoding="utf-8"?>
<p:tagLst xmlns:p="http://schemas.openxmlformats.org/presentationml/2006/main">
  <p:tag name="AS_UNIQUEID" val="99"/>
</p:tagLst>
</file>

<file path=ppt/tags/tag517.xml><?xml version="1.0" encoding="utf-8"?>
<p:tagLst xmlns:p="http://schemas.openxmlformats.org/presentationml/2006/main">
  <p:tag name="AS_UNIQUEID" val="100"/>
</p:tagLst>
</file>

<file path=ppt/tags/tag518.xml><?xml version="1.0" encoding="utf-8"?>
<p:tagLst xmlns:p="http://schemas.openxmlformats.org/presentationml/2006/main">
  <p:tag name="AS_UNIQUEID" val="101"/>
</p:tagLst>
</file>

<file path=ppt/tags/tag519.xml><?xml version="1.0" encoding="utf-8"?>
<p:tagLst xmlns:p="http://schemas.openxmlformats.org/presentationml/2006/main">
  <p:tag name="AS_UNIQUEID" val="102"/>
</p:tagLst>
</file>

<file path=ppt/tags/tag52.xml><?xml version="1.0" encoding="utf-8"?>
<p:tagLst xmlns:p="http://schemas.openxmlformats.org/presentationml/2006/main">
  <p:tag name="AS_UNIQUEID" val="227"/>
</p:tagLst>
</file>

<file path=ppt/tags/tag520.xml><?xml version="1.0" encoding="utf-8"?>
<p:tagLst xmlns:p="http://schemas.openxmlformats.org/presentationml/2006/main">
  <p:tag name="AS_UNIQUEID" val="103"/>
</p:tagLst>
</file>

<file path=ppt/tags/tag521.xml><?xml version="1.0" encoding="utf-8"?>
<p:tagLst xmlns:p="http://schemas.openxmlformats.org/presentationml/2006/main">
  <p:tag name="AS_UNIQUEID" val="104"/>
</p:tagLst>
</file>

<file path=ppt/tags/tag522.xml><?xml version="1.0" encoding="utf-8"?>
<p:tagLst xmlns:p="http://schemas.openxmlformats.org/presentationml/2006/main">
  <p:tag name="AS_UNIQUEID" val="105"/>
</p:tagLst>
</file>

<file path=ppt/tags/tag523.xml><?xml version="1.0" encoding="utf-8"?>
<p:tagLst xmlns:p="http://schemas.openxmlformats.org/presentationml/2006/main">
  <p:tag name="AS_UNIQUEID" val="106"/>
</p:tagLst>
</file>

<file path=ppt/tags/tag524.xml><?xml version="1.0" encoding="utf-8"?>
<p:tagLst xmlns:p="http://schemas.openxmlformats.org/presentationml/2006/main">
  <p:tag name="AS_UNIQUEID" val="107"/>
</p:tagLst>
</file>

<file path=ppt/tags/tag525.xml><?xml version="1.0" encoding="utf-8"?>
<p:tagLst xmlns:p="http://schemas.openxmlformats.org/presentationml/2006/main">
  <p:tag name="AS_UNIQUEID" val="108"/>
</p:tagLst>
</file>

<file path=ppt/tags/tag526.xml><?xml version="1.0" encoding="utf-8"?>
<p:tagLst xmlns:p="http://schemas.openxmlformats.org/presentationml/2006/main">
  <p:tag name="AS_UNIQUEID" val="109"/>
</p:tagLst>
</file>

<file path=ppt/tags/tag527.xml><?xml version="1.0" encoding="utf-8"?>
<p:tagLst xmlns:p="http://schemas.openxmlformats.org/presentationml/2006/main">
  <p:tag name="AS_UNIQUEID" val="110"/>
</p:tagLst>
</file>

<file path=ppt/tags/tag528.xml><?xml version="1.0" encoding="utf-8"?>
<p:tagLst xmlns:p="http://schemas.openxmlformats.org/presentationml/2006/main">
  <p:tag name="AS_UNIQUEID" val="111"/>
</p:tagLst>
</file>

<file path=ppt/tags/tag529.xml><?xml version="1.0" encoding="utf-8"?>
<p:tagLst xmlns:p="http://schemas.openxmlformats.org/presentationml/2006/main">
  <p:tag name="AS_UNIQUEID" val="112"/>
</p:tagLst>
</file>

<file path=ppt/tags/tag53.xml><?xml version="1.0" encoding="utf-8"?>
<p:tagLst xmlns:p="http://schemas.openxmlformats.org/presentationml/2006/main">
  <p:tag name="AS_UNIQUEID" val="228"/>
</p:tagLst>
</file>

<file path=ppt/tags/tag530.xml><?xml version="1.0" encoding="utf-8"?>
<p:tagLst xmlns:p="http://schemas.openxmlformats.org/presentationml/2006/main">
  <p:tag name="AS_UNIQUEID" val="113"/>
</p:tagLst>
</file>

<file path=ppt/tags/tag531.xml><?xml version="1.0" encoding="utf-8"?>
<p:tagLst xmlns:p="http://schemas.openxmlformats.org/presentationml/2006/main">
  <p:tag name="AS_UNIQUEID" val="114"/>
</p:tagLst>
</file>

<file path=ppt/tags/tag532.xml><?xml version="1.0" encoding="utf-8"?>
<p:tagLst xmlns:p="http://schemas.openxmlformats.org/presentationml/2006/main">
  <p:tag name="AS_UNIQUEID" val="115"/>
</p:tagLst>
</file>

<file path=ppt/tags/tag533.xml><?xml version="1.0" encoding="utf-8"?>
<p:tagLst xmlns:p="http://schemas.openxmlformats.org/presentationml/2006/main">
  <p:tag name="AS_UNIQUEID" val="116"/>
</p:tagLst>
</file>

<file path=ppt/tags/tag534.xml><?xml version="1.0" encoding="utf-8"?>
<p:tagLst xmlns:p="http://schemas.openxmlformats.org/presentationml/2006/main">
  <p:tag name="AS_UNIQUEID" val="117"/>
</p:tagLst>
</file>

<file path=ppt/tags/tag535.xml><?xml version="1.0" encoding="utf-8"?>
<p:tagLst xmlns:p="http://schemas.openxmlformats.org/presentationml/2006/main">
  <p:tag name="AS_UNIQUEID" val="118"/>
</p:tagLst>
</file>

<file path=ppt/tags/tag536.xml><?xml version="1.0" encoding="utf-8"?>
<p:tagLst xmlns:p="http://schemas.openxmlformats.org/presentationml/2006/main">
  <p:tag name="AS_UNIQUEID" val="119"/>
</p:tagLst>
</file>

<file path=ppt/tags/tag537.xml><?xml version="1.0" encoding="utf-8"?>
<p:tagLst xmlns:p="http://schemas.openxmlformats.org/presentationml/2006/main">
  <p:tag name="AS_UNIQUEID" val="120"/>
</p:tagLst>
</file>

<file path=ppt/tags/tag538.xml><?xml version="1.0" encoding="utf-8"?>
<p:tagLst xmlns:p="http://schemas.openxmlformats.org/presentationml/2006/main">
  <p:tag name="AS_UNIQUEID" val="121"/>
</p:tagLst>
</file>

<file path=ppt/tags/tag539.xml><?xml version="1.0" encoding="utf-8"?>
<p:tagLst xmlns:p="http://schemas.openxmlformats.org/presentationml/2006/main">
  <p:tag name="AS_UNIQUEID" val="122"/>
</p:tagLst>
</file>

<file path=ppt/tags/tag54.xml><?xml version="1.0" encoding="utf-8"?>
<p:tagLst xmlns:p="http://schemas.openxmlformats.org/presentationml/2006/main">
  <p:tag name="AS_UNIQUEID" val="229"/>
</p:tagLst>
</file>

<file path=ppt/tags/tag540.xml><?xml version="1.0" encoding="utf-8"?>
<p:tagLst xmlns:p="http://schemas.openxmlformats.org/presentationml/2006/main">
  <p:tag name="AS_UNIQUEID" val="123"/>
</p:tagLst>
</file>

<file path=ppt/tags/tag541.xml><?xml version="1.0" encoding="utf-8"?>
<p:tagLst xmlns:p="http://schemas.openxmlformats.org/presentationml/2006/main">
  <p:tag name="AS_UNIQUEID" val="124"/>
</p:tagLst>
</file>

<file path=ppt/tags/tag542.xml><?xml version="1.0" encoding="utf-8"?>
<p:tagLst xmlns:p="http://schemas.openxmlformats.org/presentationml/2006/main">
  <p:tag name="AS_UNIQUEID" val="125"/>
</p:tagLst>
</file>

<file path=ppt/tags/tag543.xml><?xml version="1.0" encoding="utf-8"?>
<p:tagLst xmlns:p="http://schemas.openxmlformats.org/presentationml/2006/main">
  <p:tag name="AS_UNIQUEID" val="126"/>
</p:tagLst>
</file>

<file path=ppt/tags/tag544.xml><?xml version="1.0" encoding="utf-8"?>
<p:tagLst xmlns:p="http://schemas.openxmlformats.org/presentationml/2006/main">
  <p:tag name="AS_UNIQUEID" val="127"/>
</p:tagLst>
</file>

<file path=ppt/tags/tag545.xml><?xml version="1.0" encoding="utf-8"?>
<p:tagLst xmlns:p="http://schemas.openxmlformats.org/presentationml/2006/main">
  <p:tag name="AS_UNIQUEID" val="128"/>
  <p:tag name="KSO_WM_UNIT_PLACING_PICTURE_USER_VIEWPORT" val="{&quot;height&quot;:4565.7842519685037,&quot;width&quot;:4958.9779527559058}"/>
</p:tagLst>
</file>

<file path=ppt/tags/tag546.xml><?xml version="1.0" encoding="utf-8"?>
<p:tagLst xmlns:p="http://schemas.openxmlformats.org/presentationml/2006/main">
  <p:tag name="AS_UNIQUEID" val="129"/>
</p:tagLst>
</file>

<file path=ppt/tags/tag547.xml><?xml version="1.0" encoding="utf-8"?>
<p:tagLst xmlns:p="http://schemas.openxmlformats.org/presentationml/2006/main">
  <p:tag name="AS_UNIQUEID" val="130"/>
</p:tagLst>
</file>

<file path=ppt/tags/tag548.xml><?xml version="1.0" encoding="utf-8"?>
<p:tagLst xmlns:p="http://schemas.openxmlformats.org/presentationml/2006/main">
  <p:tag name="AS_UNIQUEID" val="131"/>
</p:tagLst>
</file>

<file path=ppt/tags/tag549.xml><?xml version="1.0" encoding="utf-8"?>
<p:tagLst xmlns:p="http://schemas.openxmlformats.org/presentationml/2006/main">
  <p:tag name="AS_UNIQUEID" val="132"/>
  <p:tag name="KSO_WM_UNIT_PLACING_PICTURE_USER_VIEWPORT" val="{&quot;height&quot;:2337.8740157480315,&quot;width&quot;:8130.8661417322837}"/>
</p:tagLst>
</file>

<file path=ppt/tags/tag55.xml><?xml version="1.0" encoding="utf-8"?>
<p:tagLst xmlns:p="http://schemas.openxmlformats.org/presentationml/2006/main">
  <p:tag name="AS_UNIQUEID" val="230"/>
</p:tagLst>
</file>

<file path=ppt/tags/tag550.xml><?xml version="1.0" encoding="utf-8"?>
<p:tagLst xmlns:p="http://schemas.openxmlformats.org/presentationml/2006/main">
  <p:tag name="AS_UNIQUEID" val="133"/>
</p:tagLst>
</file>

<file path=ppt/tags/tag551.xml><?xml version="1.0" encoding="utf-8"?>
<p:tagLst xmlns:p="http://schemas.openxmlformats.org/presentationml/2006/main">
  <p:tag name="AS_UNIQUEID" val="134"/>
</p:tagLst>
</file>

<file path=ppt/tags/tag552.xml><?xml version="1.0" encoding="utf-8"?>
<p:tagLst xmlns:p="http://schemas.openxmlformats.org/presentationml/2006/main">
  <p:tag name="AS_UNIQUEID" val="135"/>
  <p:tag name="KSO_WM_UNIT_PLACING_PICTURE_USER_VIEWPORT" val="{&quot;height&quot;:4804.5118110236217,&quot;width&quot;:6094.9653543307086}"/>
</p:tagLst>
</file>

<file path=ppt/tags/tag553.xml><?xml version="1.0" encoding="utf-8"?>
<p:tagLst xmlns:p="http://schemas.openxmlformats.org/presentationml/2006/main">
  <p:tag name="AS_UNIQUEID" val="136"/>
</p:tagLst>
</file>

<file path=ppt/tags/tag554.xml><?xml version="1.0" encoding="utf-8"?>
<p:tagLst xmlns:p="http://schemas.openxmlformats.org/presentationml/2006/main">
  <p:tag name="AS_UNIQUEID" val="137"/>
</p:tagLst>
</file>

<file path=ppt/tags/tag555.xml><?xml version="1.0" encoding="utf-8"?>
<p:tagLst xmlns:p="http://schemas.openxmlformats.org/presentationml/2006/main">
  <p:tag name="AS_UNIQUEID" val="138"/>
</p:tagLst>
</file>

<file path=ppt/tags/tag556.xml><?xml version="1.0" encoding="utf-8"?>
<p:tagLst xmlns:p="http://schemas.openxmlformats.org/presentationml/2006/main">
  <p:tag name="AS_UNIQUEID" val="139"/>
</p:tagLst>
</file>

<file path=ppt/tags/tag557.xml><?xml version="1.0" encoding="utf-8"?>
<p:tagLst xmlns:p="http://schemas.openxmlformats.org/presentationml/2006/main">
  <p:tag name="AS_UNIQUEID" val="140"/>
</p:tagLst>
</file>

<file path=ppt/tags/tag558.xml><?xml version="1.0" encoding="utf-8"?>
<p:tagLst xmlns:p="http://schemas.openxmlformats.org/presentationml/2006/main">
  <p:tag name="AS_UNIQUEID" val="141"/>
</p:tagLst>
</file>

<file path=ppt/tags/tag559.xml><?xml version="1.0" encoding="utf-8"?>
<p:tagLst xmlns:p="http://schemas.openxmlformats.org/presentationml/2006/main">
  <p:tag name="AS_UNIQUEID" val="142"/>
</p:tagLst>
</file>

<file path=ppt/tags/tag56.xml><?xml version="1.0" encoding="utf-8"?>
<p:tagLst xmlns:p="http://schemas.openxmlformats.org/presentationml/2006/main">
  <p:tag name="AS_UNIQUEID" val="231"/>
</p:tagLst>
</file>

<file path=ppt/tags/tag560.xml><?xml version="1.0" encoding="utf-8"?>
<p:tagLst xmlns:p="http://schemas.openxmlformats.org/presentationml/2006/main">
  <p:tag name="AS_UNIQUEID" val="143"/>
</p:tagLst>
</file>

<file path=ppt/tags/tag561.xml><?xml version="1.0" encoding="utf-8"?>
<p:tagLst xmlns:p="http://schemas.openxmlformats.org/presentationml/2006/main">
  <p:tag name="AS_UNIQUEID" val="144"/>
</p:tagLst>
</file>

<file path=ppt/tags/tag562.xml><?xml version="1.0" encoding="utf-8"?>
<p:tagLst xmlns:p="http://schemas.openxmlformats.org/presentationml/2006/main">
  <p:tag name="AS_UNIQUEID" val="145"/>
</p:tagLst>
</file>

<file path=ppt/tags/tag563.xml><?xml version="1.0" encoding="utf-8"?>
<p:tagLst xmlns:p="http://schemas.openxmlformats.org/presentationml/2006/main">
  <p:tag name="AS_UNIQUEID" val="146"/>
</p:tagLst>
</file>

<file path=ppt/tags/tag564.xml><?xml version="1.0" encoding="utf-8"?>
<p:tagLst xmlns:p="http://schemas.openxmlformats.org/presentationml/2006/main">
  <p:tag name="AS_UNIQUEID" val="147"/>
</p:tagLst>
</file>

<file path=ppt/tags/tag565.xml><?xml version="1.0" encoding="utf-8"?>
<p:tagLst xmlns:p="http://schemas.openxmlformats.org/presentationml/2006/main">
  <p:tag name="AS_UNIQUEID" val="148"/>
</p:tagLst>
</file>

<file path=ppt/tags/tag566.xml><?xml version="1.0" encoding="utf-8"?>
<p:tagLst xmlns:p="http://schemas.openxmlformats.org/presentationml/2006/main">
  <p:tag name="AS_UNIQUEID" val="149"/>
</p:tagLst>
</file>

<file path=ppt/tags/tag567.xml><?xml version="1.0" encoding="utf-8"?>
<p:tagLst xmlns:p="http://schemas.openxmlformats.org/presentationml/2006/main">
  <p:tag name="AS_UNIQUEID" val="150"/>
</p:tagLst>
</file>

<file path=ppt/tags/tag568.xml><?xml version="1.0" encoding="utf-8"?>
<p:tagLst xmlns:p="http://schemas.openxmlformats.org/presentationml/2006/main">
  <p:tag name="AS_UNIQUEID" val="151"/>
</p:tagLst>
</file>

<file path=ppt/tags/tag569.xml><?xml version="1.0" encoding="utf-8"?>
<p:tagLst xmlns:p="http://schemas.openxmlformats.org/presentationml/2006/main">
  <p:tag name="AS_UNIQUEID" val="152"/>
</p:tagLst>
</file>

<file path=ppt/tags/tag57.xml><?xml version="1.0" encoding="utf-8"?>
<p:tagLst xmlns:p="http://schemas.openxmlformats.org/presentationml/2006/main">
  <p:tag name="AS_UNIQUEID" val="232"/>
</p:tagLst>
</file>

<file path=ppt/tags/tag570.xml><?xml version="1.0" encoding="utf-8"?>
<p:tagLst xmlns:p="http://schemas.openxmlformats.org/presentationml/2006/main">
  <p:tag name="AS_UNIQUEID" val="153"/>
</p:tagLst>
</file>

<file path=ppt/tags/tag571.xml><?xml version="1.0" encoding="utf-8"?>
<p:tagLst xmlns:p="http://schemas.openxmlformats.org/presentationml/2006/main">
  <p:tag name="AS_UNIQUEID" val="154"/>
</p:tagLst>
</file>

<file path=ppt/tags/tag572.xml><?xml version="1.0" encoding="utf-8"?>
<p:tagLst xmlns:p="http://schemas.openxmlformats.org/presentationml/2006/main">
  <p:tag name="AS_UNIQUEID" val="155"/>
</p:tagLst>
</file>

<file path=ppt/tags/tag573.xml><?xml version="1.0" encoding="utf-8"?>
<p:tagLst xmlns:p="http://schemas.openxmlformats.org/presentationml/2006/main">
  <p:tag name="AS_UNIQUEID" val="156"/>
</p:tagLst>
</file>

<file path=ppt/tags/tag574.xml><?xml version="1.0" encoding="utf-8"?>
<p:tagLst xmlns:p="http://schemas.openxmlformats.org/presentationml/2006/main">
  <p:tag name="AS_UNIQUEID" val="157"/>
</p:tagLst>
</file>

<file path=ppt/tags/tag575.xml><?xml version="1.0" encoding="utf-8"?>
<p:tagLst xmlns:p="http://schemas.openxmlformats.org/presentationml/2006/main">
  <p:tag name="AS_UNIQUEID" val="158"/>
</p:tagLst>
</file>

<file path=ppt/tags/tag576.xml><?xml version="1.0" encoding="utf-8"?>
<p:tagLst xmlns:p="http://schemas.openxmlformats.org/presentationml/2006/main">
  <p:tag name="AS_UNIQUEID" val="159"/>
</p:tagLst>
</file>

<file path=ppt/tags/tag577.xml><?xml version="1.0" encoding="utf-8"?>
<p:tagLst xmlns:p="http://schemas.openxmlformats.org/presentationml/2006/main">
  <p:tag name="AS_UNIQUEID" val="160"/>
</p:tagLst>
</file>

<file path=ppt/tags/tag578.xml><?xml version="1.0" encoding="utf-8"?>
<p:tagLst xmlns:p="http://schemas.openxmlformats.org/presentationml/2006/main">
  <p:tag name="AS_UNIQUEID" val="161"/>
</p:tagLst>
</file>

<file path=ppt/tags/tag579.xml><?xml version="1.0" encoding="utf-8"?>
<p:tagLst xmlns:p="http://schemas.openxmlformats.org/presentationml/2006/main">
  <p:tag name="AS_UNIQUEID" val="162"/>
</p:tagLst>
</file>

<file path=ppt/tags/tag58.xml><?xml version="1.0" encoding="utf-8"?>
<p:tagLst xmlns:p="http://schemas.openxmlformats.org/presentationml/2006/main">
  <p:tag name="AS_UNIQUEID" val="233"/>
</p:tagLst>
</file>

<file path=ppt/tags/tag580.xml><?xml version="1.0" encoding="utf-8"?>
<p:tagLst xmlns:p="http://schemas.openxmlformats.org/presentationml/2006/main">
  <p:tag name="AS_UNIQUEID" val="163"/>
</p:tagLst>
</file>

<file path=ppt/tags/tag581.xml><?xml version="1.0" encoding="utf-8"?>
<p:tagLst xmlns:p="http://schemas.openxmlformats.org/presentationml/2006/main">
  <p:tag name="AS_UNIQUEID" val="164"/>
</p:tagLst>
</file>

<file path=ppt/tags/tag582.xml><?xml version="1.0" encoding="utf-8"?>
<p:tagLst xmlns:p="http://schemas.openxmlformats.org/presentationml/2006/main">
  <p:tag name="AS_UNIQUEID" val="165"/>
</p:tagLst>
</file>

<file path=ppt/tags/tag583.xml><?xml version="1.0" encoding="utf-8"?>
<p:tagLst xmlns:p="http://schemas.openxmlformats.org/presentationml/2006/main">
  <p:tag name="AS_UNIQUEID" val="166"/>
</p:tagLst>
</file>

<file path=ppt/tags/tag584.xml><?xml version="1.0" encoding="utf-8"?>
<p:tagLst xmlns:p="http://schemas.openxmlformats.org/presentationml/2006/main">
  <p:tag name="AS_UNIQUEID" val="167"/>
</p:tagLst>
</file>

<file path=ppt/tags/tag585.xml><?xml version="1.0" encoding="utf-8"?>
<p:tagLst xmlns:p="http://schemas.openxmlformats.org/presentationml/2006/main">
  <p:tag name="AS_UNIQUEID" val="168"/>
</p:tagLst>
</file>

<file path=ppt/tags/tag586.xml><?xml version="1.0" encoding="utf-8"?>
<p:tagLst xmlns:p="http://schemas.openxmlformats.org/presentationml/2006/main">
  <p:tag name="AS_UNIQUEID" val="169"/>
</p:tagLst>
</file>

<file path=ppt/tags/tag587.xml><?xml version="1.0" encoding="utf-8"?>
<p:tagLst xmlns:p="http://schemas.openxmlformats.org/presentationml/2006/main">
  <p:tag name="AS_UNIQUEID" val="170"/>
</p:tagLst>
</file>

<file path=ppt/tags/tag588.xml><?xml version="1.0" encoding="utf-8"?>
<p:tagLst xmlns:p="http://schemas.openxmlformats.org/presentationml/2006/main">
  <p:tag name="AS_UNIQUEID" val="171"/>
</p:tagLst>
</file>

<file path=ppt/tags/tag589.xml><?xml version="1.0" encoding="utf-8"?>
<p:tagLst xmlns:p="http://schemas.openxmlformats.org/presentationml/2006/main">
  <p:tag name="AS_UNIQUEID" val="172"/>
</p:tagLst>
</file>

<file path=ppt/tags/tag59.xml><?xml version="1.0" encoding="utf-8"?>
<p:tagLst xmlns:p="http://schemas.openxmlformats.org/presentationml/2006/main">
  <p:tag name="AS_UNIQUEID" val="234"/>
</p:tagLst>
</file>

<file path=ppt/tags/tag590.xml><?xml version="1.0" encoding="utf-8"?>
<p:tagLst xmlns:p="http://schemas.openxmlformats.org/presentationml/2006/main">
  <p:tag name="AS_UNIQUEID" val="173"/>
</p:tagLst>
</file>

<file path=ppt/tags/tag591.xml><?xml version="1.0" encoding="utf-8"?>
<p:tagLst xmlns:p="http://schemas.openxmlformats.org/presentationml/2006/main">
  <p:tag name="AS_UNIQUEID" val="174"/>
</p:tagLst>
</file>

<file path=ppt/tags/tag592.xml><?xml version="1.0" encoding="utf-8"?>
<p:tagLst xmlns:p="http://schemas.openxmlformats.org/presentationml/2006/main">
  <p:tag name="AS_UNIQUEID" val="175"/>
</p:tagLst>
</file>

<file path=ppt/tags/tag593.xml><?xml version="1.0" encoding="utf-8"?>
<p:tagLst xmlns:p="http://schemas.openxmlformats.org/presentationml/2006/main">
  <p:tag name="AS_OS" val="Unix 3.10 unknown"/>
  <p:tag name="AS_RELEASE_DATE" val="2020.11.30"/>
  <p:tag name="AS_TITLE" val="Aspose.Slides for Java"/>
  <p:tag name="AS_VERSION" val="20.11"/>
</p:tagLst>
</file>

<file path=ppt/tags/tag6.xml><?xml version="1.0" encoding="utf-8"?>
<p:tagLst xmlns:p="http://schemas.openxmlformats.org/presentationml/2006/main">
  <p:tag name="AS_UNIQUEID" val="181"/>
</p:tagLst>
</file>

<file path=ppt/tags/tag60.xml><?xml version="1.0" encoding="utf-8"?>
<p:tagLst xmlns:p="http://schemas.openxmlformats.org/presentationml/2006/main">
  <p:tag name="AS_UNIQUEID" val="235"/>
</p:tagLst>
</file>

<file path=ppt/tags/tag61.xml><?xml version="1.0" encoding="utf-8"?>
<p:tagLst xmlns:p="http://schemas.openxmlformats.org/presentationml/2006/main">
  <p:tag name="AS_UNIQUEID" val="236"/>
</p:tagLst>
</file>

<file path=ppt/tags/tag62.xml><?xml version="1.0" encoding="utf-8"?>
<p:tagLst xmlns:p="http://schemas.openxmlformats.org/presentationml/2006/main">
  <p:tag name="AS_UNIQUEID" val="237"/>
</p:tagLst>
</file>

<file path=ppt/tags/tag63.xml><?xml version="1.0" encoding="utf-8"?>
<p:tagLst xmlns:p="http://schemas.openxmlformats.org/presentationml/2006/main">
  <p:tag name="AS_UNIQUEID" val="238"/>
</p:tagLst>
</file>

<file path=ppt/tags/tag64.xml><?xml version="1.0" encoding="utf-8"?>
<p:tagLst xmlns:p="http://schemas.openxmlformats.org/presentationml/2006/main">
  <p:tag name="AS_UNIQUEID" val="239"/>
</p:tagLst>
</file>

<file path=ppt/tags/tag65.xml><?xml version="1.0" encoding="utf-8"?>
<p:tagLst xmlns:p="http://schemas.openxmlformats.org/presentationml/2006/main">
  <p:tag name="AS_UNIQUEID" val="240"/>
</p:tagLst>
</file>

<file path=ppt/tags/tag66.xml><?xml version="1.0" encoding="utf-8"?>
<p:tagLst xmlns:p="http://schemas.openxmlformats.org/presentationml/2006/main">
  <p:tag name="AS_UNIQUEID" val="241"/>
</p:tagLst>
</file>

<file path=ppt/tags/tag67.xml><?xml version="1.0" encoding="utf-8"?>
<p:tagLst xmlns:p="http://schemas.openxmlformats.org/presentationml/2006/main">
  <p:tag name="AS_UNIQUEID" val="242"/>
</p:tagLst>
</file>

<file path=ppt/tags/tag68.xml><?xml version="1.0" encoding="utf-8"?>
<p:tagLst xmlns:p="http://schemas.openxmlformats.org/presentationml/2006/main">
  <p:tag name="AS_UNIQUEID" val="243"/>
</p:tagLst>
</file>

<file path=ppt/tags/tag69.xml><?xml version="1.0" encoding="utf-8"?>
<p:tagLst xmlns:p="http://schemas.openxmlformats.org/presentationml/2006/main">
  <p:tag name="AS_UNIQUEID" val="244"/>
</p:tagLst>
</file>

<file path=ppt/tags/tag7.xml><?xml version="1.0" encoding="utf-8"?>
<p:tagLst xmlns:p="http://schemas.openxmlformats.org/presentationml/2006/main">
  <p:tag name="AS_UNIQUEID" val="182"/>
</p:tagLst>
</file>

<file path=ppt/tags/tag70.xml><?xml version="1.0" encoding="utf-8"?>
<p:tagLst xmlns:p="http://schemas.openxmlformats.org/presentationml/2006/main">
  <p:tag name="AS_UNIQUEID" val="245"/>
</p:tagLst>
</file>

<file path=ppt/tags/tag71.xml><?xml version="1.0" encoding="utf-8"?>
<p:tagLst xmlns:p="http://schemas.openxmlformats.org/presentationml/2006/main">
  <p:tag name="AS_UNIQUEID" val="246"/>
</p:tagLst>
</file>

<file path=ppt/tags/tag72.xml><?xml version="1.0" encoding="utf-8"?>
<p:tagLst xmlns:p="http://schemas.openxmlformats.org/presentationml/2006/main">
  <p:tag name="AS_UNIQUEID" val="247"/>
</p:tagLst>
</file>

<file path=ppt/tags/tag73.xml><?xml version="1.0" encoding="utf-8"?>
<p:tagLst xmlns:p="http://schemas.openxmlformats.org/presentationml/2006/main">
  <p:tag name="AS_UNIQUEID" val="248"/>
</p:tagLst>
</file>

<file path=ppt/tags/tag74.xml><?xml version="1.0" encoding="utf-8"?>
<p:tagLst xmlns:p="http://schemas.openxmlformats.org/presentationml/2006/main">
  <p:tag name="AS_UNIQUEID" val="249"/>
</p:tagLst>
</file>

<file path=ppt/tags/tag75.xml><?xml version="1.0" encoding="utf-8"?>
<p:tagLst xmlns:p="http://schemas.openxmlformats.org/presentationml/2006/main">
  <p:tag name="AS_UNIQUEID" val="250"/>
</p:tagLst>
</file>

<file path=ppt/tags/tag76.xml><?xml version="1.0" encoding="utf-8"?>
<p:tagLst xmlns:p="http://schemas.openxmlformats.org/presentationml/2006/main">
  <p:tag name="AS_UNIQUEID" val="251"/>
</p:tagLst>
</file>

<file path=ppt/tags/tag77.xml><?xml version="1.0" encoding="utf-8"?>
<p:tagLst xmlns:p="http://schemas.openxmlformats.org/presentationml/2006/main">
  <p:tag name="AS_UNIQUEID" val="252"/>
</p:tagLst>
</file>

<file path=ppt/tags/tag78.xml><?xml version="1.0" encoding="utf-8"?>
<p:tagLst xmlns:p="http://schemas.openxmlformats.org/presentationml/2006/main">
  <p:tag name="AS_UNIQUEID" val="253"/>
</p:tagLst>
</file>

<file path=ppt/tags/tag79.xml><?xml version="1.0" encoding="utf-8"?>
<p:tagLst xmlns:p="http://schemas.openxmlformats.org/presentationml/2006/main">
  <p:tag name="AS_UNIQUEID" val="254"/>
</p:tagLst>
</file>

<file path=ppt/tags/tag8.xml><?xml version="1.0" encoding="utf-8"?>
<p:tagLst xmlns:p="http://schemas.openxmlformats.org/presentationml/2006/main">
  <p:tag name="AS_UNIQUEID" val="183"/>
</p:tagLst>
</file>

<file path=ppt/tags/tag80.xml><?xml version="1.0" encoding="utf-8"?>
<p:tagLst xmlns:p="http://schemas.openxmlformats.org/presentationml/2006/main">
  <p:tag name="AS_UNIQUEID" val="255"/>
</p:tagLst>
</file>

<file path=ppt/tags/tag81.xml><?xml version="1.0" encoding="utf-8"?>
<p:tagLst xmlns:p="http://schemas.openxmlformats.org/presentationml/2006/main">
  <p:tag name="AS_UNIQUEID" val="256"/>
</p:tagLst>
</file>

<file path=ppt/tags/tag82.xml><?xml version="1.0" encoding="utf-8"?>
<p:tagLst xmlns:p="http://schemas.openxmlformats.org/presentationml/2006/main">
  <p:tag name="AS_UNIQUEID" val="257"/>
</p:tagLst>
</file>

<file path=ppt/tags/tag83.xml><?xml version="1.0" encoding="utf-8"?>
<p:tagLst xmlns:p="http://schemas.openxmlformats.org/presentationml/2006/main">
  <p:tag name="AS_UNIQUEID" val="258"/>
</p:tagLst>
</file>

<file path=ppt/tags/tag84.xml><?xml version="1.0" encoding="utf-8"?>
<p:tagLst xmlns:p="http://schemas.openxmlformats.org/presentationml/2006/main">
  <p:tag name="AS_UNIQUEID" val="259"/>
</p:tagLst>
</file>

<file path=ppt/tags/tag85.xml><?xml version="1.0" encoding="utf-8"?>
<p:tagLst xmlns:p="http://schemas.openxmlformats.org/presentationml/2006/main">
  <p:tag name="AS_UNIQUEID" val="260"/>
</p:tagLst>
</file>

<file path=ppt/tags/tag86.xml><?xml version="1.0" encoding="utf-8"?>
<p:tagLst xmlns:p="http://schemas.openxmlformats.org/presentationml/2006/main">
  <p:tag name="AS_UNIQUEID" val="261"/>
</p:tagLst>
</file>

<file path=ppt/tags/tag87.xml><?xml version="1.0" encoding="utf-8"?>
<p:tagLst xmlns:p="http://schemas.openxmlformats.org/presentationml/2006/main">
  <p:tag name="AS_UNIQUEID" val="262"/>
</p:tagLst>
</file>

<file path=ppt/tags/tag88.xml><?xml version="1.0" encoding="utf-8"?>
<p:tagLst xmlns:p="http://schemas.openxmlformats.org/presentationml/2006/main">
  <p:tag name="AS_UNIQUEID" val="263"/>
</p:tagLst>
</file>

<file path=ppt/tags/tag89.xml><?xml version="1.0" encoding="utf-8"?>
<p:tagLst xmlns:p="http://schemas.openxmlformats.org/presentationml/2006/main">
  <p:tag name="AS_UNIQUEID" val="264"/>
</p:tagLst>
</file>

<file path=ppt/tags/tag9.xml><?xml version="1.0" encoding="utf-8"?>
<p:tagLst xmlns:p="http://schemas.openxmlformats.org/presentationml/2006/main">
  <p:tag name="AS_UNIQUEID" val="184"/>
</p:tagLst>
</file>

<file path=ppt/tags/tag90.xml><?xml version="1.0" encoding="utf-8"?>
<p:tagLst xmlns:p="http://schemas.openxmlformats.org/presentationml/2006/main">
  <p:tag name="AS_UNIQUEID" val="265"/>
</p:tagLst>
</file>

<file path=ppt/tags/tag91.xml><?xml version="1.0" encoding="utf-8"?>
<p:tagLst xmlns:p="http://schemas.openxmlformats.org/presentationml/2006/main">
  <p:tag name="AS_UNIQUEID" val="266"/>
</p:tagLst>
</file>

<file path=ppt/tags/tag92.xml><?xml version="1.0" encoding="utf-8"?>
<p:tagLst xmlns:p="http://schemas.openxmlformats.org/presentationml/2006/main">
  <p:tag name="AS_UNIQUEID" val="267"/>
</p:tagLst>
</file>

<file path=ppt/tags/tag93.xml><?xml version="1.0" encoding="utf-8"?>
<p:tagLst xmlns:p="http://schemas.openxmlformats.org/presentationml/2006/main">
  <p:tag name="AS_UNIQUEID" val="268"/>
</p:tagLst>
</file>

<file path=ppt/tags/tag94.xml><?xml version="1.0" encoding="utf-8"?>
<p:tagLst xmlns:p="http://schemas.openxmlformats.org/presentationml/2006/main">
  <p:tag name="AS_UNIQUEID" val="269"/>
</p:tagLst>
</file>

<file path=ppt/tags/tag95.xml><?xml version="1.0" encoding="utf-8"?>
<p:tagLst xmlns:p="http://schemas.openxmlformats.org/presentationml/2006/main">
  <p:tag name="AS_UNIQUEID" val="270"/>
</p:tagLst>
</file>

<file path=ppt/tags/tag96.xml><?xml version="1.0" encoding="utf-8"?>
<p:tagLst xmlns:p="http://schemas.openxmlformats.org/presentationml/2006/main">
  <p:tag name="AS_UNIQUEID" val="271"/>
</p:tagLst>
</file>

<file path=ppt/tags/tag97.xml><?xml version="1.0" encoding="utf-8"?>
<p:tagLst xmlns:p="http://schemas.openxmlformats.org/presentationml/2006/main">
  <p:tag name="AS_UNIQUEID" val="272"/>
</p:tagLst>
</file>

<file path=ppt/tags/tag98.xml><?xml version="1.0" encoding="utf-8"?>
<p:tagLst xmlns:p="http://schemas.openxmlformats.org/presentationml/2006/main">
  <p:tag name="AS_UNIQUEID" val="273"/>
</p:tagLst>
</file>

<file path=ppt/tags/tag99.xml><?xml version="1.0" encoding="utf-8"?>
<p:tagLst xmlns:p="http://schemas.openxmlformats.org/presentationml/2006/main">
  <p:tag name="AS_UNIQUEID" val="274"/>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语文">
  <a:themeElements>
    <a:clrScheme name="水墨佛教">
      <a:dk1>
        <a:srgbClr val="3D3F41"/>
      </a:dk1>
      <a:lt1>
        <a:srgbClr val="FFFFFF"/>
      </a:lt1>
      <a:dk2>
        <a:srgbClr val="454749"/>
      </a:dk2>
      <a:lt2>
        <a:srgbClr val="FFFFFF"/>
      </a:lt2>
      <a:accent1>
        <a:srgbClr val="64606D"/>
      </a:accent1>
      <a:accent2>
        <a:srgbClr val="B99179"/>
      </a:accent2>
      <a:accent3>
        <a:srgbClr val="9994A6"/>
      </a:accent3>
      <a:accent4>
        <a:srgbClr val="F08BA3"/>
      </a:accent4>
      <a:accent5>
        <a:srgbClr val="9AC8DC"/>
      </a:accent5>
      <a:accent6>
        <a:srgbClr val="FFC000"/>
      </a:accent6>
      <a:hlink>
        <a:srgbClr val="00B0F0"/>
      </a:hlink>
      <a:folHlink>
        <a:srgbClr val="AFB2B4"/>
      </a:folHlink>
    </a:clrScheme>
    <a:fontScheme name="自定义 3">
      <a:majorFont>
        <a:latin typeface="Arial"/>
        <a:ea typeface="李旭科毛笔行书"/>
        <a:cs typeface="Arial"/>
      </a:majorFont>
      <a:minorFont>
        <a:latin typeface="Arial"/>
        <a:ea typeface="汉仪全唐诗简"/>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100</Paragraphs>
  <Slides>21</Slides>
  <Notes>20</Notes>
  <TotalTime>0</TotalTime>
  <HiddenSlides>0</HiddenSlides>
  <MMClips>2</MMClips>
  <ScaleCrop>0</ScaleCrop>
  <HeadingPairs>
    <vt:vector baseType="variant" size="6">
      <vt:variant>
        <vt:lpstr>Fonts used</vt:lpstr>
      </vt:variant>
      <vt:variant>
        <vt:i4>21</vt:i4>
      </vt:variant>
      <vt:variant>
        <vt:lpstr>Theme</vt:lpstr>
      </vt:variant>
      <vt:variant>
        <vt:i4>1</vt:i4>
      </vt:variant>
      <vt:variant>
        <vt:lpstr>Slide Titles</vt:lpstr>
      </vt:variant>
      <vt:variant>
        <vt:i4>21</vt:i4>
      </vt:variant>
    </vt:vector>
  </HeadingPairs>
  <TitlesOfParts>
    <vt:vector baseType="lpstr" size="43">
      <vt:lpstr>Arial</vt:lpstr>
      <vt:lpstr>等线 Light</vt:lpstr>
      <vt:lpstr>等线</vt:lpstr>
      <vt:lpstr>新宋体</vt:lpstr>
      <vt:lpstr>楷体</vt:lpstr>
      <vt:lpstr>方正华隶简体</vt:lpstr>
      <vt:lpstr>叶根友毛笔行书</vt:lpstr>
      <vt:lpstr>李旭科毛笔行书</vt:lpstr>
      <vt:lpstr>汉仪全唐诗简</vt:lpstr>
      <vt:lpstr>方正隶二简体</vt:lpstr>
      <vt:lpstr>Calibri</vt:lpstr>
      <vt:lpstr>宋体</vt:lpstr>
      <vt:lpstr>方正宋黑简体</vt:lpstr>
      <vt:lpstr>微软雅黑</vt:lpstr>
      <vt:lpstr>隶书</vt:lpstr>
      <vt:lpstr>方正粗倩简体</vt:lpstr>
      <vt:lpstr>方正综艺简体</vt:lpstr>
      <vt:lpstr>方正吕建德字体</vt:lpstr>
      <vt:lpstr>华文新魏</vt:lpstr>
      <vt:lpstr>华文隶书</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2021-01-27T21:35:09.049</cp:lastPrinted>
  <dcterms:created xsi:type="dcterms:W3CDTF">2021-01-27T21:35:09Z</dcterms:created>
  <dcterms:modified xsi:type="dcterms:W3CDTF">2021-01-27T13:35:13Z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