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80" r:id="rId3"/>
    <p:sldMasterId id="2147483692" r:id="rId4"/>
  </p:sldMasterIdLst>
  <p:notesMasterIdLst>
    <p:notesMasterId r:id="rId27"/>
  </p:notesMasterIdLst>
  <p:sldIdLst>
    <p:sldId id="945" r:id="rId5"/>
    <p:sldId id="299" r:id="rId6"/>
    <p:sldId id="901" r:id="rId7"/>
    <p:sldId id="903" r:id="rId8"/>
    <p:sldId id="917" r:id="rId9"/>
    <p:sldId id="905" r:id="rId10"/>
    <p:sldId id="918" r:id="rId11"/>
    <p:sldId id="919" r:id="rId12"/>
    <p:sldId id="920" r:id="rId13"/>
    <p:sldId id="967" r:id="rId14"/>
    <p:sldId id="921" r:id="rId15"/>
    <p:sldId id="922" r:id="rId16"/>
    <p:sldId id="924" r:id="rId17"/>
    <p:sldId id="925" r:id="rId18"/>
    <p:sldId id="927" r:id="rId19"/>
    <p:sldId id="928" r:id="rId20"/>
    <p:sldId id="937" r:id="rId21"/>
    <p:sldId id="939" r:id="rId22"/>
    <p:sldId id="940" r:id="rId23"/>
    <p:sldId id="941" r:id="rId24"/>
    <p:sldId id="942" r:id="rId25"/>
    <p:sldId id="91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63" d="100"/>
          <a:sy n="63" d="100"/>
        </p:scale>
        <p:origin x="-120" y="-372"/>
      </p:cViewPr>
      <p:guideLst>
        <p:guide orient="horz" pos="20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  <a:t>2020-9-9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720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6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6" Type="http://schemas.openxmlformats.org/officeDocument/2006/relationships/image" Target="../media/image9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8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12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1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10.png"/><Relationship Id="rId5" Type="http://schemas.openxmlformats.org/officeDocument/2006/relationships/tags" Target="../tags/tag46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image" Target="../media/image14.png"/><Relationship Id="rId4" Type="http://schemas.openxmlformats.org/officeDocument/2006/relationships/tags" Target="../tags/tag54.xml"/><Relationship Id="rId9" Type="http://schemas.openxmlformats.org/officeDocument/2006/relationships/image" Target="../media/image1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9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image" Target="../media/image10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image" Target="../media/image7.png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slideMaster" Target="../slideMasters/slideMaster2.xml"/><Relationship Id="rId17" Type="http://schemas.openxmlformats.org/officeDocument/2006/relationships/image" Target="../media/image16.png"/><Relationship Id="rId2" Type="http://schemas.openxmlformats.org/officeDocument/2006/relationships/tags" Target="../tags/tag80.xml"/><Relationship Id="rId16" Type="http://schemas.openxmlformats.org/officeDocument/2006/relationships/image" Target="../media/image6.pn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15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10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image" Target="../media/image18.png"/><Relationship Id="rId4" Type="http://schemas.openxmlformats.org/officeDocument/2006/relationships/tags" Target="../tags/tag105.xml"/><Relationship Id="rId9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microsoft.com/office/2007/relationships/hdphoto" Target="../media/hdphoto3.wdp"/><Relationship Id="rId5" Type="http://schemas.openxmlformats.org/officeDocument/2006/relationships/tags" Target="../tags/tag114.xml"/><Relationship Id="rId10" Type="http://schemas.openxmlformats.org/officeDocument/2006/relationships/image" Target="../media/image19.png"/><Relationship Id="rId4" Type="http://schemas.openxmlformats.org/officeDocument/2006/relationships/tags" Target="../tags/tag113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10" Type="http://schemas.openxmlformats.org/officeDocument/2006/relationships/image" Target="../media/image10.png"/><Relationship Id="rId4" Type="http://schemas.openxmlformats.org/officeDocument/2006/relationships/tags" Target="../tags/tag121.xml"/><Relationship Id="rId9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20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0.xml"/><Relationship Id="rId10" Type="http://schemas.openxmlformats.org/officeDocument/2006/relationships/tags" Target="../tags/tag135.xml"/><Relationship Id="rId4" Type="http://schemas.openxmlformats.org/officeDocument/2006/relationships/tags" Target="../tags/tag129.xml"/><Relationship Id="rId9" Type="http://schemas.openxmlformats.org/officeDocument/2006/relationships/tags" Target="../tags/tag134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image" Target="../media/image21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image" Target="../media/image13.png"/><Relationship Id="rId5" Type="http://schemas.openxmlformats.org/officeDocument/2006/relationships/tags" Target="../tags/tag140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39.xml"/><Relationship Id="rId9" Type="http://schemas.openxmlformats.org/officeDocument/2006/relationships/tags" Target="../tags/tag14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9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11.xml"/><Relationship Id="rId4" Type="http://schemas.openxmlformats.org/officeDocument/2006/relationships/tags" Target="../tags/tag210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16.xml"/><Relationship Id="rId4" Type="http://schemas.openxmlformats.org/officeDocument/2006/relationships/tags" Target="../tags/tag215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image" Target="../media/image22.png"/><Relationship Id="rId3" Type="http://schemas.openxmlformats.org/officeDocument/2006/relationships/tags" Target="../tags/tag225.xml"/><Relationship Id="rId7" Type="http://schemas.openxmlformats.org/officeDocument/2006/relationships/tags" Target="../tags/tag229.xml"/><Relationship Id="rId12" Type="http://schemas.openxmlformats.org/officeDocument/2006/relationships/slideMaster" Target="../slideMasters/slideMaster4.xml"/><Relationship Id="rId2" Type="http://schemas.openxmlformats.org/officeDocument/2006/relationships/tags" Target="../tags/tag224.xml"/><Relationship Id="rId16" Type="http://schemas.openxmlformats.org/officeDocument/2006/relationships/image" Target="../media/image9.png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5" Type="http://schemas.openxmlformats.org/officeDocument/2006/relationships/image" Target="../media/image23.png"/><Relationship Id="rId10" Type="http://schemas.openxmlformats.org/officeDocument/2006/relationships/tags" Target="../tags/tag232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36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image" Target="../media/image26.png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image" Target="../media/image25.png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slideMaster" Target="../slideMasters/slideMaster4.xml"/><Relationship Id="rId5" Type="http://schemas.openxmlformats.org/officeDocument/2006/relationships/tags" Target="../tags/tag244.xml"/><Relationship Id="rId10" Type="http://schemas.openxmlformats.org/officeDocument/2006/relationships/tags" Target="../tags/tag24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image" Target="../media/image13.pn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9" Type="http://schemas.openxmlformats.org/officeDocument/2006/relationships/image" Target="../media/image24.png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image" Target="../media/image24.png"/><Relationship Id="rId5" Type="http://schemas.openxmlformats.org/officeDocument/2006/relationships/tags" Target="../tags/tag261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260.xml"/><Relationship Id="rId9" Type="http://schemas.openxmlformats.org/officeDocument/2006/relationships/tags" Target="../tags/tag265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10" Type="http://schemas.openxmlformats.org/officeDocument/2006/relationships/image" Target="../media/image14.png"/><Relationship Id="rId4" Type="http://schemas.openxmlformats.org/officeDocument/2006/relationships/tags" Target="../tags/tag269.xml"/><Relationship Id="rId9" Type="http://schemas.openxmlformats.org/officeDocument/2006/relationships/image" Target="../media/image26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4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9" Type="http://schemas.openxmlformats.org/officeDocument/2006/relationships/image" Target="../media/image2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85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7" Type="http://schemas.openxmlformats.org/officeDocument/2006/relationships/image" Target="../media/image24.png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93.xml"/><Relationship Id="rId4" Type="http://schemas.openxmlformats.org/officeDocument/2006/relationships/tags" Target="../tags/tag292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301.xml"/><Relationship Id="rId13" Type="http://schemas.openxmlformats.org/officeDocument/2006/relationships/image" Target="../media/image7.png"/><Relationship Id="rId3" Type="http://schemas.openxmlformats.org/officeDocument/2006/relationships/tags" Target="../tags/tag296.xml"/><Relationship Id="rId7" Type="http://schemas.openxmlformats.org/officeDocument/2006/relationships/tags" Target="../tags/tag300.xml"/><Relationship Id="rId12" Type="http://schemas.openxmlformats.org/officeDocument/2006/relationships/slideMaster" Target="../slideMasters/slideMaster4.xml"/><Relationship Id="rId17" Type="http://schemas.openxmlformats.org/officeDocument/2006/relationships/image" Target="../media/image16.png"/><Relationship Id="rId2" Type="http://schemas.openxmlformats.org/officeDocument/2006/relationships/tags" Target="../tags/tag295.xml"/><Relationship Id="rId16" Type="http://schemas.openxmlformats.org/officeDocument/2006/relationships/image" Target="../media/image22.png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11" Type="http://schemas.openxmlformats.org/officeDocument/2006/relationships/tags" Target="../tags/tag304.xml"/><Relationship Id="rId5" Type="http://schemas.openxmlformats.org/officeDocument/2006/relationships/tags" Target="../tags/tag298.xml"/><Relationship Id="rId15" Type="http://schemas.openxmlformats.org/officeDocument/2006/relationships/image" Target="../media/image15.png"/><Relationship Id="rId10" Type="http://schemas.openxmlformats.org/officeDocument/2006/relationships/tags" Target="../tags/tag303.xml"/><Relationship Id="rId4" Type="http://schemas.openxmlformats.org/officeDocument/2006/relationships/tags" Target="../tags/tag297.xml"/><Relationship Id="rId9" Type="http://schemas.openxmlformats.org/officeDocument/2006/relationships/tags" Target="../tags/tag302.xml"/><Relationship Id="rId14" Type="http://schemas.openxmlformats.org/officeDocument/2006/relationships/image" Target="../media/image9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307.xml"/><Relationship Id="rId7" Type="http://schemas.openxmlformats.org/officeDocument/2006/relationships/image" Target="../media/image24.pn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309.xml"/><Relationship Id="rId4" Type="http://schemas.openxmlformats.org/officeDocument/2006/relationships/tags" Target="../tags/tag308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9" Type="http://schemas.openxmlformats.org/officeDocument/2006/relationships/image" Target="../media/image27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324.xml"/><Relationship Id="rId3" Type="http://schemas.openxmlformats.org/officeDocument/2006/relationships/tags" Target="../tags/tag319.xml"/><Relationship Id="rId7" Type="http://schemas.openxmlformats.org/officeDocument/2006/relationships/tags" Target="../tags/tag323.xml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10" Type="http://schemas.openxmlformats.org/officeDocument/2006/relationships/image" Target="../media/image28.png"/><Relationship Id="rId4" Type="http://schemas.openxmlformats.org/officeDocument/2006/relationships/tags" Target="../tags/tag320.xml"/><Relationship Id="rId9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10" Type="http://schemas.openxmlformats.org/officeDocument/2006/relationships/image" Target="../media/image29.png"/><Relationship Id="rId4" Type="http://schemas.openxmlformats.org/officeDocument/2006/relationships/tags" Target="../tags/tag328.xml"/><Relationship Id="rId9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340.xml"/><Relationship Id="rId3" Type="http://schemas.openxmlformats.org/officeDocument/2006/relationships/tags" Target="../tags/tag335.xml"/><Relationship Id="rId7" Type="http://schemas.openxmlformats.org/officeDocument/2006/relationships/tags" Target="../tags/tag339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10" Type="http://schemas.openxmlformats.org/officeDocument/2006/relationships/image" Target="../media/image24.png"/><Relationship Id="rId4" Type="http://schemas.openxmlformats.org/officeDocument/2006/relationships/tags" Target="../tags/tag336.xml"/><Relationship Id="rId9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348.xml"/><Relationship Id="rId3" Type="http://schemas.openxmlformats.org/officeDocument/2006/relationships/tags" Target="../tags/tag343.xml"/><Relationship Id="rId7" Type="http://schemas.openxmlformats.org/officeDocument/2006/relationships/tags" Target="../tags/tag347.xml"/><Relationship Id="rId12" Type="http://schemas.openxmlformats.org/officeDocument/2006/relationships/image" Target="../media/image30.png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tags" Target="../tags/tag346.xml"/><Relationship Id="rId11" Type="http://schemas.openxmlformats.org/officeDocument/2006/relationships/slideMaster" Target="../slideMasters/slideMaster4.xml"/><Relationship Id="rId5" Type="http://schemas.openxmlformats.org/officeDocument/2006/relationships/tags" Target="../tags/tag345.xml"/><Relationship Id="rId10" Type="http://schemas.openxmlformats.org/officeDocument/2006/relationships/tags" Target="../tags/tag350.xml"/><Relationship Id="rId4" Type="http://schemas.openxmlformats.org/officeDocument/2006/relationships/tags" Target="../tags/tag344.xml"/><Relationship Id="rId9" Type="http://schemas.openxmlformats.org/officeDocument/2006/relationships/tags" Target="../tags/tag349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3" Type="http://schemas.openxmlformats.org/officeDocument/2006/relationships/tags" Target="../tags/tag353.xml"/><Relationship Id="rId7" Type="http://schemas.openxmlformats.org/officeDocument/2006/relationships/tags" Target="../tags/tag357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tags" Target="../tags/tag356.xml"/><Relationship Id="rId11" Type="http://schemas.openxmlformats.org/officeDocument/2006/relationships/image" Target="../media/image32.png"/><Relationship Id="rId5" Type="http://schemas.openxmlformats.org/officeDocument/2006/relationships/tags" Target="../tags/tag355.xml"/><Relationship Id="rId10" Type="http://schemas.openxmlformats.org/officeDocument/2006/relationships/image" Target="../media/image31.png"/><Relationship Id="rId4" Type="http://schemas.openxmlformats.org/officeDocument/2006/relationships/tags" Target="../tags/tag354.xml"/><Relationship Id="rId9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56967" y="5703556"/>
            <a:ext cx="258313" cy="262855"/>
          </a:xfrm>
          <a:prstGeom prst="rect">
            <a:avLst/>
          </a:prstGeom>
        </p:spPr>
      </p:pic>
      <p:sp>
        <p:nvSpPr>
          <p:cNvPr id="14" name="文本框 13"/>
          <p:cNvSpPr txBox="1"/>
          <p:nvPr userDrawn="1">
            <p:custDataLst>
              <p:tags r:id="rId2"/>
            </p:custDataLst>
          </p:nvPr>
        </p:nvSpPr>
        <p:spPr>
          <a:xfrm>
            <a:off x="1593781" y="5711129"/>
            <a:ext cx="369332" cy="332358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印</a:t>
            </a: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282234" y="0"/>
            <a:ext cx="9909765" cy="6077071"/>
            <a:chOff x="2282234" y="0"/>
            <a:chExt cx="9909765" cy="6077071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115610" y="0"/>
              <a:ext cx="9076389" cy="492152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2282234" y="3348832"/>
              <a:ext cx="1349047" cy="27282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326367" y="4749653"/>
              <a:ext cx="992423" cy="512619"/>
            </a:xfrm>
            <a:prstGeom prst="rect">
              <a:avLst/>
            </a:prstGeom>
          </p:spPr>
        </p:pic>
      </p:grp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353872" y="1536700"/>
            <a:ext cx="920788" cy="3971701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36332" y="1536700"/>
            <a:ext cx="920788" cy="3971701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40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 flipH="1">
            <a:off x="8370825" y="956508"/>
            <a:ext cx="0" cy="4248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385339" y="4464699"/>
            <a:ext cx="938786" cy="859538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13">
                <a:alphaModFix amt="47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84635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07856"/>
              <a:ext cx="5917338" cy="375014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427688" y="991508"/>
            <a:ext cx="823865" cy="3960000"/>
          </a:xfrm>
        </p:spPr>
        <p:txBody>
          <a:bodyPr vert="eaVert" lIns="90000" tIns="46800" rIns="90000" bIns="46800" anchor="b" anchorCtr="0">
            <a:normAutofit/>
          </a:bodyPr>
          <a:lstStyle>
            <a:lvl1pPr>
              <a:defRPr sz="32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 hasCustomPrompt="1"/>
            <p:custDataLst>
              <p:tags r:id="rId5"/>
            </p:custDataLst>
          </p:nvPr>
        </p:nvSpPr>
        <p:spPr>
          <a:xfrm>
            <a:off x="6691086" y="991508"/>
            <a:ext cx="1624825" cy="3960000"/>
          </a:xfrm>
        </p:spPr>
        <p:txBody>
          <a:bodyPr vert="eaVert"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400" b="0" i="0" u="none" strike="noStrike" kern="1200" cap="none" spc="5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190500" y="0"/>
            <a:ext cx="12382500" cy="6858000"/>
            <a:chOff x="-190500" y="0"/>
            <a:chExt cx="12382500" cy="6858000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9">
                <a:alphaModFix amt="47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0500" y="0"/>
              <a:ext cx="12382500" cy="248906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115610" y="0"/>
            <a:ext cx="9076389" cy="49215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047993" y="5039937"/>
            <a:ext cx="992423" cy="51261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74058" y="3738445"/>
            <a:ext cx="574257" cy="2371618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>
            <p:custDataLst>
              <p:tags r:id="rId7"/>
            </p:custDataLst>
          </p:nvPr>
        </p:nvGrpSpPr>
        <p:grpSpPr>
          <a:xfrm>
            <a:off x="1616068" y="5461255"/>
            <a:ext cx="369332" cy="336301"/>
            <a:chOff x="1717666" y="4888559"/>
            <a:chExt cx="369332" cy="336301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786115" y="4888559"/>
              <a:ext cx="258313" cy="26285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>
              <p:custDataLst>
                <p:tags r:id="rId11"/>
              </p:custDataLst>
            </p:nvPr>
          </p:nvSpPr>
          <p:spPr>
            <a:xfrm>
              <a:off x="1717666" y="4892502"/>
              <a:ext cx="369332" cy="332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印</a:t>
              </a: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2111879" y="1659315"/>
            <a:ext cx="1240190" cy="4078514"/>
          </a:xfrm>
        </p:spPr>
        <p:txBody>
          <a:bodyPr vert="eaVert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5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84" y="3694921"/>
            <a:ext cx="446784" cy="166203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5454650"/>
            <a:ext cx="1086598" cy="1403350"/>
          </a:xfrm>
          <a:prstGeom prst="rect">
            <a:avLst/>
          </a:prstGeom>
        </p:spPr>
      </p:pic>
      <p:sp>
        <p:nvSpPr>
          <p:cNvPr id="2" name="标题 1" hidden="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24820" y="4580550"/>
            <a:ext cx="1371206" cy="19732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4992" y="5114393"/>
            <a:ext cx="2649816" cy="1751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1016" y="-109864"/>
            <a:ext cx="3075276" cy="19220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5827889"/>
            <a:ext cx="12192000" cy="1030111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7088"/>
            <a:chOff x="0" y="0"/>
            <a:chExt cx="12192000" cy="6857088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454111"/>
              <a:ext cx="3791647" cy="240297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 flipH="1">
              <a:off x="8207040" y="0"/>
              <a:ext cx="3984960" cy="2374576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56967" y="5703556"/>
            <a:ext cx="258313" cy="262855"/>
          </a:xfrm>
          <a:prstGeom prst="rect">
            <a:avLst/>
          </a:prstGeom>
        </p:spPr>
      </p:pic>
      <p:sp>
        <p:nvSpPr>
          <p:cNvPr id="14" name="文本框 13"/>
          <p:cNvSpPr txBox="1"/>
          <p:nvPr userDrawn="1">
            <p:custDataLst>
              <p:tags r:id="rId2"/>
            </p:custDataLst>
          </p:nvPr>
        </p:nvSpPr>
        <p:spPr>
          <a:xfrm>
            <a:off x="1593781" y="5711129"/>
            <a:ext cx="369332" cy="332358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印</a:t>
            </a:r>
          </a:p>
        </p:txBody>
      </p:sp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282234" y="0"/>
            <a:ext cx="9909765" cy="6077071"/>
            <a:chOff x="2282234" y="0"/>
            <a:chExt cx="9909765" cy="6077071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115610" y="0"/>
              <a:ext cx="9076389" cy="492152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2282234" y="3348832"/>
              <a:ext cx="1349047" cy="27282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326367" y="4749653"/>
              <a:ext cx="992423" cy="512619"/>
            </a:xfrm>
            <a:prstGeom prst="rect">
              <a:avLst/>
            </a:prstGeom>
          </p:spPr>
        </p:pic>
      </p:grp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353872" y="1536700"/>
            <a:ext cx="920788" cy="3971701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36332" y="1536700"/>
            <a:ext cx="920788" cy="3971701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40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 flipH="1">
            <a:off x="8370825" y="956508"/>
            <a:ext cx="0" cy="4248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385339" y="4464699"/>
            <a:ext cx="938786" cy="859538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13">
                <a:alphaModFix amt="47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84635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07856"/>
              <a:ext cx="5917338" cy="375014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427688" y="991508"/>
            <a:ext cx="823865" cy="3960000"/>
          </a:xfrm>
        </p:spPr>
        <p:txBody>
          <a:bodyPr vert="eaVert" lIns="90000" tIns="46800" rIns="90000" bIns="46800" anchor="b" anchorCtr="0">
            <a:normAutofit/>
          </a:bodyPr>
          <a:lstStyle>
            <a:lvl1pPr>
              <a:defRPr sz="32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 hasCustomPrompt="1"/>
            <p:custDataLst>
              <p:tags r:id="rId5"/>
            </p:custDataLst>
          </p:nvPr>
        </p:nvSpPr>
        <p:spPr>
          <a:xfrm>
            <a:off x="6691086" y="991508"/>
            <a:ext cx="1624825" cy="3960000"/>
          </a:xfrm>
        </p:spPr>
        <p:txBody>
          <a:bodyPr vert="eaVert"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400" b="0" i="0" u="none" strike="noStrike" kern="1200" cap="none" spc="5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190500" y="0"/>
            <a:ext cx="12382500" cy="6858000"/>
            <a:chOff x="-190500" y="0"/>
            <a:chExt cx="12382500" cy="6858000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9">
                <a:alphaModFix amt="47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0500" y="0"/>
              <a:ext cx="12382500" cy="248906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115610" y="0"/>
            <a:ext cx="9076389" cy="49215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047993" y="5039937"/>
            <a:ext cx="992423" cy="51261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74058" y="3738445"/>
            <a:ext cx="574257" cy="2371618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>
            <p:custDataLst>
              <p:tags r:id="rId7"/>
            </p:custDataLst>
          </p:nvPr>
        </p:nvGrpSpPr>
        <p:grpSpPr>
          <a:xfrm>
            <a:off x="1616068" y="5461255"/>
            <a:ext cx="369332" cy="336301"/>
            <a:chOff x="1717666" y="4888559"/>
            <a:chExt cx="369332" cy="336301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786115" y="4888559"/>
              <a:ext cx="258313" cy="26285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>
              <p:custDataLst>
                <p:tags r:id="rId11"/>
              </p:custDataLst>
            </p:nvPr>
          </p:nvSpPr>
          <p:spPr>
            <a:xfrm>
              <a:off x="1717666" y="4892502"/>
              <a:ext cx="369332" cy="332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印</a:t>
              </a: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2111879" y="1659315"/>
            <a:ext cx="1240190" cy="4078514"/>
          </a:xfrm>
        </p:spPr>
        <p:txBody>
          <a:bodyPr vert="eaVert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5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84" y="3694921"/>
            <a:ext cx="446784" cy="166203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5454650"/>
            <a:ext cx="1086598" cy="1403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24820" y="4580550"/>
            <a:ext cx="1371206" cy="19732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4992" y="5114393"/>
            <a:ext cx="2649816" cy="1751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-211016" y="-109864"/>
            <a:ext cx="3075276" cy="19220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105402" y="0"/>
            <a:ext cx="1086598" cy="14033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5827889"/>
            <a:ext cx="12192000" cy="1030111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4453890"/>
            <a:ext cx="3791585" cy="2402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8206740" y="0"/>
            <a:ext cx="3985260" cy="2374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9/9/2020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3.xml"/><Relationship Id="rId17" Type="http://schemas.openxmlformats.org/officeDocument/2006/relationships/tags" Target="../tags/tag149.xml"/><Relationship Id="rId2" Type="http://schemas.openxmlformats.org/officeDocument/2006/relationships/slideLayout" Target="../slideLayouts/slideLayout32.xml"/><Relationship Id="rId16" Type="http://schemas.openxmlformats.org/officeDocument/2006/relationships/tags" Target="../tags/tag148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47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tags" Target="../tags/tag1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4.xml"/><Relationship Id="rId21" Type="http://schemas.openxmlformats.org/officeDocument/2006/relationships/tags" Target="../tags/tag218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tags" Target="../tags/tag222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tags" Target="../tags/tag217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tags" Target="../tags/tag221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tags" Target="../tags/tag220.xml"/><Relationship Id="rId10" Type="http://schemas.openxmlformats.org/officeDocument/2006/relationships/slideLayout" Target="../slideLayouts/slideLayout51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tags" Target="../tags/tag2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40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409.xml"/><Relationship Id="rId7" Type="http://schemas.openxmlformats.org/officeDocument/2006/relationships/image" Target="../media/image24.png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6" Type="http://schemas.openxmlformats.org/officeDocument/2006/relationships/slideLayout" Target="../slideLayouts/slideLayout48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414.xml"/><Relationship Id="rId7" Type="http://schemas.openxmlformats.org/officeDocument/2006/relationships/image" Target="../media/image24.png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6" Type="http://schemas.openxmlformats.org/officeDocument/2006/relationships/slideLayout" Target="../slideLayouts/slideLayout48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41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6" Type="http://schemas.openxmlformats.org/officeDocument/2006/relationships/tags" Target="../tags/tag422.xml"/><Relationship Id="rId5" Type="http://schemas.openxmlformats.org/officeDocument/2006/relationships/tags" Target="../tags/tag421.xml"/><Relationship Id="rId4" Type="http://schemas.openxmlformats.org/officeDocument/2006/relationships/tags" Target="../tags/tag420.xml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425.xml"/><Relationship Id="rId7" Type="http://schemas.openxmlformats.org/officeDocument/2006/relationships/slideLayout" Target="../slideLayouts/slideLayout48.xml"/><Relationship Id="rId2" Type="http://schemas.openxmlformats.org/officeDocument/2006/relationships/tags" Target="../tags/tag424.xml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431.xml"/><Relationship Id="rId7" Type="http://schemas.openxmlformats.org/officeDocument/2006/relationships/slideLayout" Target="../slideLayouts/slideLayout48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437.xml"/><Relationship Id="rId7" Type="http://schemas.openxmlformats.org/officeDocument/2006/relationships/slideLayout" Target="../slideLayouts/slideLayout48.xml"/><Relationship Id="rId2" Type="http://schemas.openxmlformats.org/officeDocument/2006/relationships/tags" Target="../tags/tag436.xml"/><Relationship Id="rId1" Type="http://schemas.openxmlformats.org/officeDocument/2006/relationships/tags" Target="../tags/tag435.xml"/><Relationship Id="rId6" Type="http://schemas.openxmlformats.org/officeDocument/2006/relationships/tags" Target="../tags/tag440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4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42.xml"/><Relationship Id="rId1" Type="http://schemas.openxmlformats.org/officeDocument/2006/relationships/tags" Target="../tags/tag441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tags" Target="../tags/tag459.xml"/><Relationship Id="rId3" Type="http://schemas.openxmlformats.org/officeDocument/2006/relationships/tags" Target="../tags/tag449.xml"/><Relationship Id="rId7" Type="http://schemas.openxmlformats.org/officeDocument/2006/relationships/tags" Target="../tags/tag453.xml"/><Relationship Id="rId12" Type="http://schemas.openxmlformats.org/officeDocument/2006/relationships/tags" Target="../tags/tag458.xml"/><Relationship Id="rId2" Type="http://schemas.openxmlformats.org/officeDocument/2006/relationships/tags" Target="../tags/tag448.xml"/><Relationship Id="rId1" Type="http://schemas.openxmlformats.org/officeDocument/2006/relationships/tags" Target="../tags/tag447.x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5" Type="http://schemas.openxmlformats.org/officeDocument/2006/relationships/tags" Target="../tags/tag451.xml"/><Relationship Id="rId10" Type="http://schemas.openxmlformats.org/officeDocument/2006/relationships/tags" Target="../tags/tag456.xml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61.xml"/><Relationship Id="rId7" Type="http://schemas.openxmlformats.org/officeDocument/2006/relationships/tags" Target="../tags/tag365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10" Type="http://schemas.openxmlformats.org/officeDocument/2006/relationships/image" Target="../media/image39.png"/><Relationship Id="rId4" Type="http://schemas.openxmlformats.org/officeDocument/2006/relationships/tags" Target="../tags/tag362.xml"/><Relationship Id="rId9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73.xml"/><Relationship Id="rId3" Type="http://schemas.openxmlformats.org/officeDocument/2006/relationships/tags" Target="../tags/tag368.xml"/><Relationship Id="rId7" Type="http://schemas.openxmlformats.org/officeDocument/2006/relationships/tags" Target="../tags/tag372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10" Type="http://schemas.openxmlformats.org/officeDocument/2006/relationships/image" Target="../media/image40.png"/><Relationship Id="rId4" Type="http://schemas.openxmlformats.org/officeDocument/2006/relationships/tags" Target="../tags/tag369.xml"/><Relationship Id="rId9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81.xml"/><Relationship Id="rId3" Type="http://schemas.openxmlformats.org/officeDocument/2006/relationships/tags" Target="../tags/tag376.xml"/><Relationship Id="rId7" Type="http://schemas.openxmlformats.org/officeDocument/2006/relationships/tags" Target="../tags/tag380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6" Type="http://schemas.openxmlformats.org/officeDocument/2006/relationships/tags" Target="../tags/tag379.xml"/><Relationship Id="rId11" Type="http://schemas.openxmlformats.org/officeDocument/2006/relationships/image" Target="../media/image40.png"/><Relationship Id="rId5" Type="http://schemas.openxmlformats.org/officeDocument/2006/relationships/tags" Target="../tags/tag378.xml"/><Relationship Id="rId10" Type="http://schemas.openxmlformats.org/officeDocument/2006/relationships/slideLayout" Target="../slideLayouts/slideLayout19.xml"/><Relationship Id="rId4" Type="http://schemas.openxmlformats.org/officeDocument/2006/relationships/tags" Target="../tags/tag377.xml"/><Relationship Id="rId9" Type="http://schemas.openxmlformats.org/officeDocument/2006/relationships/tags" Target="../tags/tag38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385.xml"/><Relationship Id="rId7" Type="http://schemas.openxmlformats.org/officeDocument/2006/relationships/slideLayout" Target="../slideLayouts/slideLayout19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39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8963" y="4192633"/>
            <a:ext cx="2356493" cy="21457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2453" y="51763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8696" y="552383"/>
            <a:ext cx="12209393" cy="3497859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620296" y="1593400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统编新版选择性必修上册课件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" y="4169447"/>
            <a:ext cx="2349136" cy="216905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1" y="376"/>
            <a:ext cx="12198555" cy="55267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1" y="6397664"/>
            <a:ext cx="12190127" cy="45995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484505"/>
            <a:ext cx="10058400" cy="201422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子曰：“君子食无求饱，居无求安，敏于事而慎于言，就有道而正焉，可谓好学也已。”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-3017" b="7676"/>
          <a:stretch>
            <a:fillRect/>
          </a:stretch>
        </p:blipFill>
        <p:spPr>
          <a:xfrm>
            <a:off x="1069975" y="2320925"/>
            <a:ext cx="9753600" cy="4231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484505"/>
            <a:ext cx="10058400" cy="201422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子曰：“吾十有五而志于学，三十而立，四十而不惑，五十而知天命，六十而耳顺，七十而从心所欲，不踰矩。”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-3017" b="7676"/>
          <a:stretch>
            <a:fillRect/>
          </a:stretch>
        </p:blipFill>
        <p:spPr>
          <a:xfrm>
            <a:off x="1069975" y="2320925"/>
            <a:ext cx="9753600" cy="4231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484505"/>
            <a:ext cx="10058400" cy="201422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子曰：“饭疏食、饮水，曲肱而枕之，乐亦在其中矣。不义而富且贵，于我如浮云。”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-3017" b="7676"/>
          <a:stretch>
            <a:fillRect/>
          </a:stretch>
        </p:blipFill>
        <p:spPr>
          <a:xfrm>
            <a:off x="1069975" y="2320925"/>
            <a:ext cx="9753600" cy="4231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0055" y="2618105"/>
            <a:ext cx="10985500" cy="4239260"/>
          </a:xfrm>
          <a:prstGeom prst="rect">
            <a:avLst/>
          </a:prstGeom>
        </p:spPr>
      </p:pic>
      <p:sp>
        <p:nvSpPr>
          <p:cNvPr id="25" name="Title 6"/>
          <p:cNvSpPr txBox="1"/>
          <p:nvPr>
            <p:custDataLst>
              <p:tags r:id="rId4"/>
            </p:custDataLst>
          </p:nvPr>
        </p:nvSpPr>
        <p:spPr>
          <a:xfrm>
            <a:off x="1545590" y="193675"/>
            <a:ext cx="8923020" cy="2424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32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《大学》强调的修身之道在今天仍然有很强的现实意义，你能举出一些修身立德的当代实例吗？</a:t>
            </a: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7060" y="2867660"/>
            <a:ext cx="8259445" cy="37407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673" y="228092"/>
            <a:ext cx="10058400" cy="1609344"/>
          </a:xfrm>
        </p:spPr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2019感动中国10大人物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8112"/>
          <a:stretch>
            <a:fillRect/>
          </a:stretch>
        </p:blipFill>
        <p:spPr>
          <a:xfrm>
            <a:off x="853440" y="1682750"/>
            <a:ext cx="9753600" cy="44811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5454650"/>
            <a:ext cx="1086598" cy="1403350"/>
          </a:xfrm>
          <a:prstGeom prst="rect">
            <a:avLst/>
          </a:prstGeom>
        </p:spPr>
      </p:pic>
      <p:pic>
        <p:nvPicPr>
          <p:cNvPr id="5" name="图片 4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-3384" r="-3384"/>
          <a:stretch>
            <a:fillRect/>
          </a:stretch>
        </p:blipFill>
        <p:spPr>
          <a:xfrm>
            <a:off x="457200" y="666750"/>
            <a:ext cx="4008120" cy="5524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440">
                <a:moveTo>
                  <a:pt x="0" y="0"/>
                </a:moveTo>
                <a:lnTo>
                  <a:pt x="7200" y="0"/>
                </a:lnTo>
                <a:lnTo>
                  <a:pt x="72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/>
            <a:stretch>
              <a:fillRect/>
            </a:stretch>
          </a:blipFill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676140" y="97790"/>
            <a:ext cx="7049135" cy="113284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感动中国2019人物——樊锦诗</a:t>
            </a:r>
            <a:endParaRPr lang="zh-CN" altLang="en-US" sz="3600" b="1" spc="3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676140" y="1331595"/>
            <a:ext cx="7049135" cy="4859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敦煌研究院名誉院长。樊锦诗从小在上海长大，1963年北大毕业后，把大半辈子的光阴都奉献给了大漠上的敦煌石窟。人们亲切地喊她“敦煌的女儿”。为了敦煌，樊锦诗和丈夫两地分居长达19年，两个儿子出生后都没有得到很好的照料，但她却视敦煌石窟的安危如生命，扎根大漠，潜心石窟考古研究和创新管理，完成了敦煌莫高窟的分期断代、构建“数字敦煌”等重要文物研究和保护工程。2019年，国庆前夕，樊锦诗获颁国家荣誉称号勋章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5402" y="5454650"/>
            <a:ext cx="1086598" cy="1403350"/>
          </a:xfrm>
          <a:prstGeom prst="rect">
            <a:avLst/>
          </a:prstGeom>
        </p:spPr>
      </p:pic>
      <p:pic>
        <p:nvPicPr>
          <p:cNvPr id="5" name="图片 4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-3384" r="-3384"/>
          <a:stretch>
            <a:fillRect/>
          </a:stretch>
        </p:blipFill>
        <p:spPr>
          <a:xfrm>
            <a:off x="457200" y="666750"/>
            <a:ext cx="4008120" cy="5524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440">
                <a:moveTo>
                  <a:pt x="0" y="0"/>
                </a:moveTo>
                <a:lnTo>
                  <a:pt x="7200" y="0"/>
                </a:lnTo>
                <a:lnTo>
                  <a:pt x="72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/>
            <a:stretch>
              <a:fillRect/>
            </a:stretch>
          </a:blipFill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676140" y="97790"/>
            <a:ext cx="7049135" cy="113284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感动中国2019人物——樊锦诗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676140" y="1731645"/>
            <a:ext cx="7049135" cy="3030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颁奖辞：舍半生，给茫茫大漠。从未名湖到莫高窟，守住前辈的火，开辟明天的路。半个世纪的风沙，不是谁都经得起吹打。一腔爱，一洞画，一场文化苦旅，从青春到白发。心归处，是敦煌。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6140" y="5377180"/>
            <a:ext cx="6779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修身是一堂人生必修课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0055" y="2618105"/>
            <a:ext cx="10985500" cy="4239260"/>
          </a:xfrm>
          <a:prstGeom prst="rect">
            <a:avLst/>
          </a:prstGeom>
        </p:spPr>
      </p:pic>
      <p:sp>
        <p:nvSpPr>
          <p:cNvPr id="25" name="Title 6"/>
          <p:cNvSpPr txBox="1"/>
          <p:nvPr>
            <p:custDataLst>
              <p:tags r:id="rId4"/>
            </p:custDataLst>
          </p:nvPr>
        </p:nvSpPr>
        <p:spPr>
          <a:xfrm>
            <a:off x="1545590" y="193675"/>
            <a:ext cx="8923020" cy="2424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40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不同的时代，相同的主题</a:t>
            </a:r>
            <a:endParaRPr lang="zh-CN" altLang="en-US" sz="4000" b="1" spc="30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rcRect l="7259" t="17757" r="17216" b="26046"/>
          <a:stretch>
            <a:fillRect/>
          </a:stretch>
        </p:blipFill>
        <p:spPr>
          <a:xfrm>
            <a:off x="1932305" y="3010535"/>
            <a:ext cx="7961630" cy="33477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rgbClr val="262626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524820" y="4580550"/>
            <a:ext cx="1371206" cy="19732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356" y="1085976"/>
            <a:ext cx="10363289" cy="13531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政德是整个社会道德建设的风向标。立政德，就要明大德、守公德、严私德</a:t>
            </a:r>
            <a:endParaRPr lang="zh-CN" altLang="en-US" sz="4000" b="1" spc="30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892425"/>
            <a:ext cx="5212080" cy="2441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明大德，就是要筑牢理想信念、锤炼坚强党性，在大是大非面前旗帜鲜明，在风浪考验面前无所畏惧，在各种诱惑面前立场坚定。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rcRect t="2284" b="2284"/>
          <a:stretch>
            <a:fillRect/>
          </a:stretch>
        </p:blipFill>
        <p:spPr>
          <a:xfrm>
            <a:off x="6400800" y="2891790"/>
            <a:ext cx="4876800" cy="25996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4320">
                <a:moveTo>
                  <a:pt x="0" y="0"/>
                </a:moveTo>
                <a:lnTo>
                  <a:pt x="7680" y="0"/>
                </a:lnTo>
                <a:lnTo>
                  <a:pt x="768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524820" y="4580550"/>
            <a:ext cx="1371206" cy="19732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356" y="1085976"/>
            <a:ext cx="10363289" cy="13531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政德是整个社会道德建设的风向标。立政德，就要明大德、守公德、严私德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892425"/>
            <a:ext cx="5212080" cy="2441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守公德，就是要强化宗旨意识，全心全意为人民服务，恪守立党为公、执政为民理念，自觉践行人民对美好生活的向往就是我们的奋斗目标的承诺，做到心底无私天地宽。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rcRect t="2284" b="2284"/>
          <a:stretch>
            <a:fillRect/>
          </a:stretch>
        </p:blipFill>
        <p:spPr>
          <a:xfrm>
            <a:off x="6400800" y="2891790"/>
            <a:ext cx="4876800" cy="25996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4320">
                <a:moveTo>
                  <a:pt x="0" y="0"/>
                </a:moveTo>
                <a:lnTo>
                  <a:pt x="7680" y="0"/>
                </a:lnTo>
                <a:lnTo>
                  <a:pt x="768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IMG_3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02130" y="5083810"/>
            <a:ext cx="8310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落实群文阅读任务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524820" y="4580550"/>
            <a:ext cx="1371206" cy="19732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356" y="1085976"/>
            <a:ext cx="10363289" cy="13531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政德是整个社会道德建设的风向标。立政德，就要明大德、守公德、严私德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77545" y="2586990"/>
            <a:ext cx="5903595" cy="324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私德，就是要严格约束自己的操守和行为。要戒贪止欲、克己奉公，切实把人民赋予的权力用来造福于人民。要把家风建设摆在重要位置，廉洁修身、廉洁齐家，防止“枕边风”成为贪腐的导火索，防止子女打着自己的旗号非法牟利，防止身边人把自己“拉下水”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rcRect t="2284" b="2284"/>
          <a:stretch>
            <a:fillRect/>
          </a:stretch>
        </p:blipFill>
        <p:spPr>
          <a:xfrm>
            <a:off x="6657975" y="2744470"/>
            <a:ext cx="4619625" cy="29648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4320">
                <a:moveTo>
                  <a:pt x="0" y="0"/>
                </a:moveTo>
                <a:lnTo>
                  <a:pt x="7680" y="0"/>
                </a:lnTo>
                <a:lnTo>
                  <a:pt x="768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0055" y="2618105"/>
            <a:ext cx="10985500" cy="4239260"/>
          </a:xfrm>
          <a:prstGeom prst="rect">
            <a:avLst/>
          </a:prstGeom>
        </p:spPr>
      </p:pic>
      <p:sp>
        <p:nvSpPr>
          <p:cNvPr id="25" name="Title 6"/>
          <p:cNvSpPr txBox="1"/>
          <p:nvPr>
            <p:custDataLst>
              <p:tags r:id="rId4"/>
            </p:custDataLst>
          </p:nvPr>
        </p:nvSpPr>
        <p:spPr>
          <a:xfrm>
            <a:off x="221615" y="193675"/>
            <a:ext cx="11807190" cy="2424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32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恻隐之心，仁之端也”，这话说得真好。可以说，是否有同情心，是判断一个人是否善良的标志。这个世界需要同情，这个世界需要爱。希望工程的一笔笔捐款，源源不断地送到灾区的物资……都体现了善良的人们美好的心灵。</a:t>
            </a: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5030" y="3076575"/>
            <a:ext cx="7575550" cy="31851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45030" y="5705475"/>
            <a:ext cx="8462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请你讲一个关于同情、关于爱的故事。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1630234"/>
            <a:ext cx="12192000" cy="45335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直角三角形 8"/>
          <p:cNvSpPr/>
          <p:nvPr>
            <p:custDataLst>
              <p:tags r:id="rId4"/>
            </p:custDataLst>
          </p:nvPr>
        </p:nvSpPr>
        <p:spPr>
          <a:xfrm rot="10800000">
            <a:off x="10196830" y="0"/>
            <a:ext cx="2003425" cy="2003425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93700" y="2003425"/>
            <a:ext cx="11555730" cy="34645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indent="-355600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"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1.积累文言知识，完成相关作业题。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  <a:p>
            <a:pPr marL="355600" indent="-355600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"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2.伟大时代呼唤伟大精神，崇高事业需要榜样引领。一个好榜样，可以感召一群人、带动一群人、凝聚一群人。请以“榜样”为话题写一篇课后作文，文体不限，800字以上。 </a:t>
            </a:r>
          </a:p>
        </p:txBody>
      </p:sp>
      <p:sp>
        <p:nvSpPr>
          <p:cNvPr id="8" name="直角三角形 7"/>
          <p:cNvSpPr/>
          <p:nvPr>
            <p:custDataLst>
              <p:tags r:id="rId6"/>
            </p:custDataLst>
          </p:nvPr>
        </p:nvSpPr>
        <p:spPr>
          <a:xfrm>
            <a:off x="0" y="4854575"/>
            <a:ext cx="2003425" cy="20034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69925" y="685800"/>
            <a:ext cx="719836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4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课后作业</a:t>
            </a:r>
            <a:endParaRPr lang="zh-CN" altLang="zh-CN" sz="4400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22" name="组合 21"/>
          <p:cNvGrpSpPr/>
          <p:nvPr>
            <p:custDataLst>
              <p:tags r:id="rId8"/>
            </p:custDataLst>
          </p:nvPr>
        </p:nvGrpSpPr>
        <p:grpSpPr>
          <a:xfrm>
            <a:off x="11192370" y="726858"/>
            <a:ext cx="756849" cy="673280"/>
            <a:chOff x="11201260" y="726858"/>
            <a:chExt cx="756849" cy="673280"/>
          </a:xfrm>
        </p:grpSpPr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 rot="10800000">
              <a:off x="11302144" y="827742"/>
              <a:ext cx="655965" cy="572396"/>
              <a:chOff x="1168400" y="1347856"/>
              <a:chExt cx="723913" cy="631688"/>
            </a:xfrm>
            <a:solidFill>
              <a:schemeClr val="bg1">
                <a:lumMod val="85000"/>
              </a:schemeClr>
            </a:solidFill>
          </p:grpSpPr>
          <p:sp>
            <p:nvSpPr>
              <p:cNvPr id="20" name="任意多边形: 形状 19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>
              <a:xfrm>
                <a:off x="1168400" y="1347856"/>
                <a:ext cx="311295" cy="631688"/>
              </a:xfrm>
              <a:custGeom>
                <a:avLst/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20"/>
              <p:cNvSpPr>
                <a:spLocks noChangeAspect="1"/>
              </p:cNvSpPr>
              <p:nvPr>
                <p:custDataLst>
                  <p:tags r:id="rId13"/>
                </p:custDataLst>
              </p:nvPr>
            </p:nvSpPr>
            <p:spPr>
              <a:xfrm>
                <a:off x="1581018" y="1347856"/>
                <a:ext cx="311295" cy="631688"/>
              </a:xfrm>
              <a:custGeom>
                <a:avLst/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 rot="10800000">
              <a:off x="11201260" y="726858"/>
              <a:ext cx="655965" cy="572396"/>
              <a:chOff x="1168400" y="1347856"/>
              <a:chExt cx="723913" cy="631688"/>
            </a:xfrm>
            <a:noFill/>
          </p:grpSpPr>
          <p:sp>
            <p:nvSpPr>
              <p:cNvPr id="18" name="任意多边形: 形状 1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1168400" y="1347856"/>
                <a:ext cx="311295" cy="631688"/>
              </a:xfrm>
              <a:custGeom>
                <a:avLst/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1581018" y="1347856"/>
                <a:ext cx="311295" cy="631688"/>
              </a:xfrm>
              <a:custGeom>
                <a:avLst/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297180" y="1793240"/>
            <a:ext cx="11748770" cy="3885565"/>
          </a:xfrm>
          <a:prstGeom prst="rect">
            <a:avLst/>
          </a:prstGeom>
          <a:noFill/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0055" y="2618105"/>
            <a:ext cx="10985500" cy="4239260"/>
          </a:xfrm>
          <a:prstGeom prst="rect">
            <a:avLst/>
          </a:prstGeom>
        </p:spPr>
      </p:pic>
      <p:sp>
        <p:nvSpPr>
          <p:cNvPr id="25" name="Title 6"/>
          <p:cNvSpPr txBox="1"/>
          <p:nvPr>
            <p:custDataLst>
              <p:tags r:id="rId4"/>
            </p:custDataLst>
          </p:nvPr>
        </p:nvSpPr>
        <p:spPr>
          <a:xfrm>
            <a:off x="1545590" y="193675"/>
            <a:ext cx="8923020" cy="2424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32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《论语》多次提到“君子”品性，如“君子坦荡荡”“君子成人之美””等等，请将有关语录整理出来，并说说孔子所说的“君子”人格对我们有什么启发意义。</a:t>
            </a:r>
            <a:endParaRPr lang="zh-CN" altLang="en-US" sz="3200" b="1" spc="30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rcRect r="12370" b="18243"/>
          <a:stretch>
            <a:fillRect/>
          </a:stretch>
        </p:blipFill>
        <p:spPr>
          <a:xfrm>
            <a:off x="1704340" y="3054985"/>
            <a:ext cx="8190865" cy="32111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6140283" y="5083389"/>
            <a:ext cx="5476775" cy="109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Content Placeholder 2"/>
          <p:cNvSpPr txBox="1"/>
          <p:nvPr>
            <p:custDataLst>
              <p:tags r:id="rId3"/>
            </p:custDataLst>
          </p:nvPr>
        </p:nvSpPr>
        <p:spPr>
          <a:xfrm>
            <a:off x="6233160" y="167132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人不知而不愠，不亦君子乎？</a:t>
            </a:r>
            <a:endParaRPr 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168223" y="1404514"/>
            <a:ext cx="5476775" cy="109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Content Placeholder 2"/>
          <p:cNvSpPr txBox="1"/>
          <p:nvPr>
            <p:custDataLst>
              <p:tags r:id="rId5"/>
            </p:custDataLst>
          </p:nvPr>
        </p:nvSpPr>
        <p:spPr>
          <a:xfrm>
            <a:off x="6260465" y="2223135"/>
            <a:ext cx="5292090" cy="10001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君子去仁，恶乎成名?君子无终食之间违仁，造次必于是，颠沛必于是。</a:t>
            </a:r>
            <a:endParaRPr lang="zh-CN" sz="2400" b="1" spc="150">
              <a:solidFill>
                <a:srgbClr val="00B0F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Content Placeholder 2"/>
          <p:cNvSpPr txBox="1"/>
          <p:nvPr>
            <p:custDataLst>
              <p:tags r:id="rId6"/>
            </p:custDataLst>
          </p:nvPr>
        </p:nvSpPr>
        <p:spPr>
          <a:xfrm>
            <a:off x="6261100" y="322326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君子坦荡荡，小人长戚戚。</a:t>
            </a:r>
          </a:p>
        </p:txBody>
      </p:sp>
      <p:sp>
        <p:nvSpPr>
          <p:cNvPr id="4" name="Content Placeholder 2"/>
          <p:cNvSpPr txBox="1"/>
          <p:nvPr>
            <p:custDataLst>
              <p:tags r:id="rId7"/>
            </p:custDataLst>
          </p:nvPr>
        </p:nvSpPr>
        <p:spPr>
          <a:xfrm>
            <a:off x="6325235" y="3847465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君子成人之美，不成人之恶。</a:t>
            </a:r>
          </a:p>
        </p:txBody>
      </p:sp>
      <p:sp>
        <p:nvSpPr>
          <p:cNvPr id="5" name="Content Placeholder 2"/>
          <p:cNvSpPr txBox="1"/>
          <p:nvPr>
            <p:custDataLst>
              <p:tags r:id="rId8"/>
            </p:custDataLst>
          </p:nvPr>
        </p:nvSpPr>
        <p:spPr>
          <a:xfrm>
            <a:off x="6325235" y="445897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君子以文会友，以友辅仁。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085" y="1403985"/>
            <a:ext cx="5586730" cy="37884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6140283" y="5083389"/>
            <a:ext cx="5476775" cy="109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Content Placeholder 2"/>
          <p:cNvSpPr txBox="1"/>
          <p:nvPr>
            <p:custDataLst>
              <p:tags r:id="rId3"/>
            </p:custDataLst>
          </p:nvPr>
        </p:nvSpPr>
        <p:spPr>
          <a:xfrm>
            <a:off x="6233160" y="167132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君子和而不同，小人同而不和。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168223" y="1404514"/>
            <a:ext cx="5476775" cy="109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Content Placeholder 2"/>
          <p:cNvSpPr txBox="1"/>
          <p:nvPr>
            <p:custDataLst>
              <p:tags r:id="rId5"/>
            </p:custDataLst>
          </p:nvPr>
        </p:nvSpPr>
        <p:spPr>
          <a:xfrm>
            <a:off x="6260465" y="2223135"/>
            <a:ext cx="5292090" cy="546100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君子固穷，小人穷斯滥矣。</a:t>
            </a:r>
          </a:p>
        </p:txBody>
      </p:sp>
      <p:sp>
        <p:nvSpPr>
          <p:cNvPr id="3" name="Content Placeholder 2"/>
          <p:cNvSpPr txBox="1"/>
          <p:nvPr>
            <p:custDataLst>
              <p:tags r:id="rId6"/>
            </p:custDataLst>
          </p:nvPr>
        </p:nvSpPr>
        <p:spPr>
          <a:xfrm>
            <a:off x="6233160" y="284734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君子求诸己，小人求诸人。</a:t>
            </a:r>
          </a:p>
        </p:txBody>
      </p:sp>
      <p:sp>
        <p:nvSpPr>
          <p:cNvPr id="4" name="Content Placeholder 2"/>
          <p:cNvSpPr txBox="1"/>
          <p:nvPr>
            <p:custDataLst>
              <p:tags r:id="rId7"/>
            </p:custDataLst>
          </p:nvPr>
        </p:nvSpPr>
        <p:spPr>
          <a:xfrm>
            <a:off x="6233160" y="3380105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君子喻于义，小人喻于利。</a:t>
            </a:r>
          </a:p>
        </p:txBody>
      </p:sp>
      <p:sp>
        <p:nvSpPr>
          <p:cNvPr id="5" name="Content Placeholder 2"/>
          <p:cNvSpPr txBox="1"/>
          <p:nvPr>
            <p:custDataLst>
              <p:tags r:id="rId8"/>
            </p:custDataLst>
          </p:nvPr>
        </p:nvSpPr>
        <p:spPr>
          <a:xfrm>
            <a:off x="6261100" y="396494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君子周而不比，小人比而不周。</a:t>
            </a:r>
          </a:p>
        </p:txBody>
      </p:sp>
      <p:sp>
        <p:nvSpPr>
          <p:cNvPr id="8" name="Content Placeholder 2"/>
          <p:cNvSpPr txBox="1"/>
          <p:nvPr>
            <p:custDataLst>
              <p:tags r:id="rId9"/>
            </p:custDataLst>
          </p:nvPr>
        </p:nvSpPr>
        <p:spPr>
          <a:xfrm>
            <a:off x="6261100" y="4458970"/>
            <a:ext cx="5292090" cy="62420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3580"/>
              </a:lnSpc>
              <a:spcBef>
                <a:spcPts val="100"/>
              </a:spcBef>
              <a:spcAft>
                <a:spcPct val="0"/>
              </a:spcAft>
              <a:buSzTx/>
              <a:buNone/>
              <a:defRPr/>
            </a:pPr>
            <a:r>
              <a:rPr lang="zh-CN" sz="24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君子欲讷于言而敏于行。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3085" y="1403985"/>
            <a:ext cx="5586730" cy="37884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2" grpId="0"/>
      <p:bldP spid="3" grpId="0"/>
      <p:bldP spid="4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072128" cy="68580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rgbClr val="262626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94992" y="5114393"/>
            <a:ext cx="2649816" cy="1751862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61340" y="1989455"/>
            <a:ext cx="3241675" cy="287909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4400" b="1" i="0" kern="1200" cap="none" spc="100" normalizeH="0" noProof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孔子心中</a:t>
            </a:r>
            <a:endParaRPr kumimoji="0" lang="zh-CN" sz="4400" b="1" i="0" kern="1200" cap="none" spc="100" normalizeH="0" noProof="0">
              <a:ln>
                <a:noFill/>
              </a:ln>
              <a:solidFill>
                <a:srgbClr val="262626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4400" b="1" i="0" kern="1200" cap="none" spc="100" normalizeH="0" noProof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理想人格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4400" b="1" i="0" kern="1200" cap="none" spc="100" normalizeH="0" noProof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——君子 </a:t>
            </a: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4470400" y="214630"/>
            <a:ext cx="7032625" cy="61582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608830" y="518795"/>
            <a:ext cx="6755765" cy="55505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sz="2400" b="1" i="0" kern="1200" cap="none" spc="0" normalizeH="0" noProof="0">
                <a:ln>
                  <a:noFill/>
                </a:ln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论语里的“君子”一般是指道德修养达到完善境界的人，即具备了“仁”的人。“君子欲讷于言而敏于行”，强调说话要慎重，做事须勤勉；“君子坦荡荡”，指君子因为依循于道，内心无私，所以精神上很放松自在，小人则相反，内心充满杂虑，所以总是忧愁不安；“君子成人之美，不成人之恶”，要帮助人成就好的品德，而不是去助长别人的恶，这其实也是“己欲立而立人，己欲达而达人”的意思；“君子病无能焉，不病人之不己知也”强调个人应该以修身求学为重，而不应在意能否出名。</a:t>
            </a:r>
            <a:endParaRPr kumimoji="0" lang="zh-CN" sz="2400" b="1" i="0" kern="1200" cap="none" spc="0" normalizeH="0" noProof="0">
              <a:ln>
                <a:noFill/>
              </a:ln>
              <a:solidFill>
                <a:srgbClr val="7030A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23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0055" y="2618105"/>
            <a:ext cx="10985500" cy="4239260"/>
          </a:xfrm>
          <a:prstGeom prst="rect">
            <a:avLst/>
          </a:prstGeom>
        </p:spPr>
      </p:pic>
      <p:sp>
        <p:nvSpPr>
          <p:cNvPr id="25" name="Title 6"/>
          <p:cNvSpPr txBox="1"/>
          <p:nvPr>
            <p:custDataLst>
              <p:tags r:id="rId4"/>
            </p:custDataLst>
          </p:nvPr>
        </p:nvSpPr>
        <p:spPr>
          <a:xfrm>
            <a:off x="1545590" y="193675"/>
            <a:ext cx="8923020" cy="2424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32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用学过或者读过的《论语》语录解读《新中小学生守则》</a:t>
            </a: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7890" y="3097530"/>
            <a:ext cx="7687310" cy="31159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484505"/>
            <a:ext cx="10058400" cy="201422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子曰：“人而无信，不知其可也。大车无輗，小车无軏，其何以行之哉？”</a:t>
            </a:r>
            <a:endParaRPr lang="zh-CN" altLang="en-US" sz="4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-3017" b="7676"/>
          <a:stretch>
            <a:fillRect/>
          </a:stretch>
        </p:blipFill>
        <p:spPr>
          <a:xfrm>
            <a:off x="1069975" y="2320925"/>
            <a:ext cx="9753600" cy="4231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484505"/>
            <a:ext cx="10058400" cy="201422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子贡日：“《诗》云:'如切如磋,如琢如磨。'其斯之谓与?”子日:“赐也,始可与言《诗》已矣！告诸往而知来者。”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-3017" b="7676"/>
          <a:stretch>
            <a:fillRect/>
          </a:stretch>
        </p:blipFill>
        <p:spPr>
          <a:xfrm>
            <a:off x="1069975" y="2320925"/>
            <a:ext cx="9753600" cy="4231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1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1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TEMPLATE_CATEGORY" val="diagram"/>
  <p:tag name="KSO_WM_TEMPLATE_COLOR_TYPE" val="1"/>
  <p:tag name="KSO_WM_TEMPLATE_INDEX" val="20194754"/>
  <p:tag name="KSO_WM_TEMPLATE_MASTER_TYPE" val="0"/>
  <p:tag name="KSO_WM_TEMPLATE_SUBCATEGORY" val="0"/>
  <p:tag name="KSO_WM_UNIT_COLOR_SCHEME_PARENT_PAGE" val="1_1"/>
  <p:tag name="KSO_WM_UNIT_COLOR_SCHEME_SHAPE_ID" val="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7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8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2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3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4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9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5"/>
  <p:tag name="KSO_WM_UNIT_COLOR_SCHEME_SHAPE_ID" val="1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6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7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8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9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10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UNIT_COLOR_SCHEME_PARENT_PAGE" val="2_1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147"/>
  <p:tag name="KSO_WM_TEMPLATE_MASTER_THUMB_INDEX" val="12"/>
  <p:tag name="KSO_WM_TEMPLATE_MASTER_TYPE" val="1"/>
  <p:tag name="KSO_WM_TEMPLATE_SUBCATEGORY" val="0"/>
  <p:tag name="KSO_WM_TEMPLATE_THUMBS_INDEX" val="1、4、7、8、11、14、15、18、19、22、25、26、27、28、29、30、31、3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2318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7T23:48:15&quot;,&#10;    &quot;maxSize&quot;: {&#10;        &quot;size1&quot;: 30.399999999999999&#10;    },&#10;    &quot;minSize&quot;: {&#10;        &quot;size1&quot;: 30.399999999999999&#10;    },&#10;    &quot;normalSize&quot;: {&#10;        &quot;size1&quot;: 30.399999999999999&#10;    },&#10;    &quot;subLayout&quot;: [&#10;        {&#10;            &quot;backgroundInfo&quot;: [&#10;                {&#10;                    &quot;bottom&quot;: -0.63766979999999995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23:48:15&quot;,&#10;            &quot;margin&quot;: {&#10;                &quot;bottom&quot;: 0.82400000095367432,&#10;                &quot;left&quot;: 1.690000057220459,&#10;                &quot;right&quot;: 1.690000057220459,&#10;                &quot;top&quot;: 1.690000057220459&#10;            },&#10;            &quot;type&quot;: 0&#10;        },&#10;        {&#10;            &quot;horizontalAlign&quot;: 1,&#10;            &quot;id&quot;: &quot;2020-04-07T23:48:15&quot;,&#10;            &quot;margin&quot;: {&#10;                &quot;bottom&quot;: 1.4500000476837158,&#10;                &quot;left&quot;: 8.2899999618530273,&#10;                &quot;right&quot;: 8.2899999618530273,&#10;                &quot;top&quot;: 1.0199999809265137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18"/>
  <p:tag name="KSO_WM_TEMPLATE_MASTER_TYPE" val="0"/>
  <p:tag name="KSO_WM_TEMPLATE_SUBCATEGORY" val="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755,&quot;width&quot;:15360}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147_19"/>
  <p:tag name="KSO_WM_SLIDE_INDEX" val="19"/>
  <p:tag name="KSO_WM_SLIDE_ITEM_CNT" val="0"/>
  <p:tag name="KSO_WM_SLIDE_LAYOUT" val="d_f"/>
  <p:tag name="KSO_WM_SLIDE_LAYOUT_CNT" val="1_1"/>
  <p:tag name="KSO_WM_SLIDE_POSITION" val="32*110"/>
  <p:tag name="KSO_WM_SLIDE_SIZE" val="882*298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147"/>
  <p:tag name="KSO_WM_TEMPLATE_MASTER_TYPE" val="1"/>
  <p:tag name="KSO_WM_TEMPLATE_SUBCATEGORY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i*1"/>
  <p:tag name="KSO_WM_UNIT_INDEX" val="1"/>
  <p:tag name="KSO_WM_UNIT_LAYERLEVEL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i*2"/>
  <p:tag name="KSO_WM_UNIT_INDEX" val="2"/>
  <p:tag name="KSO_WM_UNIT_LAYERLEVEL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147_19"/>
  <p:tag name="KSO_WM_SLIDE_INDEX" val="19"/>
  <p:tag name="KSO_WM_SLIDE_ITEM_CNT" val="0"/>
  <p:tag name="KSO_WM_SLIDE_LAYOUT" val="d_f"/>
  <p:tag name="KSO_WM_SLIDE_LAYOUT_CNT" val="1_1"/>
  <p:tag name="KSO_WM_SLIDE_POSITION" val="32*110"/>
  <p:tag name="KSO_WM_SLIDE_SIZE" val="882*298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147"/>
  <p:tag name="KSO_WM_TEMPLATE_MASTER_TYPE" val="1"/>
  <p:tag name="KSO_WM_TEMPLATE_SUBCATEGORY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i*1"/>
  <p:tag name="KSO_WM_UNIT_INDEX" val="1"/>
  <p:tag name="KSO_WM_UNIT_LAYERLEVEL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i*2"/>
  <p:tag name="KSO_WM_UNIT_INDEX" val="2"/>
  <p:tag name="KSO_WM_UNIT_LAYERLEVEL" val="1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147"/>
  <p:tag name="KSO_WM_UNIT_COMPATIBLE" val="0"/>
  <p:tag name="KSO_WM_UNIT_DIAGRAM_ISNUMVISUAL" val="0"/>
  <p:tag name="KSO_WM_UNIT_DIAGRAM_ISREFERUNIT" val="0"/>
  <p:tag name="KSO_WM_UNIT_HIGHLIGHT" val="0"/>
  <p:tag name="KSO_WM_UNIT_ID" val="custom20203147_19*f*1"/>
  <p:tag name="KSO_WM_UNIT_INDEX" val="1"/>
  <p:tag name="KSO_WM_UNIT_LAYERLEVEL" val="1"/>
  <p:tag name="KSO_WM_UNIT_NOCLEAR" val="0"/>
  <p:tag name="KSO_WM_UNIT_PRESET_TEXT" val="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"/>
  <p:tag name="KSO_WM_UNIT_TYPE" val="f"/>
  <p:tag name="KSO_WM_UNIT_VALUE" val="11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3404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7T23:53:26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1,&#10;            &quot;id&quot;: &quot;2020-04-07T23:53:26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,&#10;            &quot;verticalAlign&quot;: 1&#10;        },&#10;        {&#10;            &quot;id&quot;: &quot;2020-04-07T23:53:26&quot;,&#10;            &quot;maxSize&quot;: {&#10;                &quot;size1&quot;: 82.799999999999997&#10;            },&#10;            &quot;minSize&quot;: {&#10;                &quot;size1&quot;: 55&#10;            },&#10;            &quot;normalSize&quot;: {&#10;                &quot;size1&quot;: 65.405555555555537&#10;            },&#10;            &quot;subLayout&quot;: [&#10;                {&#10;                    &quot;id&quot;: &quot;2020-04-07T23:53:26&quot;,&#10;                    &quot;margin&quot;: {&#10;                        &quot;bottom&quot;: 1.0499999523162842,&#10;                        &quot;left&quot;: 2.0999999046325684,&#10;                        &quot;right&quot;: 2.5,&#10;                        &quot;top&quot;: 2.5&#10;                    },&#10;                    &quot;type&quot;: 0&#10;                },&#10;                {&#10;                    &quot;id&quot;: &quot;2020-04-07T23:53:26&quot;,&#10;                    &quot;margin&quot;: {&#10;                        &quot;bottom&quot;: 2.119999885559082,&#10;                        &quot;left&quot;: 1.690000057220459,&#10;                        &quot;right&quot;: 2.119999885559082,&#10;                        &quot;top&quot;: 0.026000002399086952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00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404"/>
  <p:tag name="KSO_WM_TEMPLATE_MASTER_TYPE" val="0"/>
  <p:tag name="KSO_WM_TEMPLATE_SUBCATEGORY" val="1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4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3404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4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false,&quot;IsBottom&quot;:tru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404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TYPE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3404_1*f*1"/>
  <p:tag name="KSO_WM_UNIT_INDEX" val="1"/>
  <p:tag name="KSO_WM_UNIT_ISCONTENTSTITLE" val="0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且精准。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2318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7T23:48:15&quot;,&#10;    &quot;maxSize&quot;: {&#10;        &quot;size1&quot;: 30.399999999999999&#10;    },&#10;    &quot;minSize&quot;: {&#10;        &quot;size1&quot;: 30.399999999999999&#10;    },&#10;    &quot;normalSize&quot;: {&#10;        &quot;size1&quot;: 30.399999999999999&#10;    },&#10;    &quot;subLayout&quot;: [&#10;        {&#10;            &quot;backgroundInfo&quot;: [&#10;                {&#10;                    &quot;bottom&quot;: -0.63766979999999995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23:48:15&quot;,&#10;            &quot;margin&quot;: {&#10;                &quot;bottom&quot;: 0.82400000095367432,&#10;                &quot;left&quot;: 1.690000057220459,&#10;                &quot;right&quot;: 1.690000057220459,&#10;                &quot;top&quot;: 1.690000057220459&#10;            },&#10;            &quot;type&quot;: 0&#10;        },&#10;        {&#10;            &quot;horizontalAlign&quot;: 1,&#10;            &quot;id&quot;: &quot;2020-04-07T23:48:15&quot;,&#10;            &quot;margin&quot;: {&#10;                &quot;bottom&quot;: 1.4500000476837158,&#10;                &quot;left&quot;: 8.2899999618530273,&#10;                &quot;right&quot;: 8.2899999618530273,&#10;                &quot;top&quot;: 1.0199999809265137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18"/>
  <p:tag name="KSO_WM_TEMPLATE_MASTER_TYPE" val="0"/>
  <p:tag name="KSO_WM_TEMPLATE_SUBCATEGORY" val="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2318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7T23:48:15&quot;,&#10;    &quot;maxSize&quot;: {&#10;        &quot;size1&quot;: 30.399999999999999&#10;    },&#10;    &quot;minSize&quot;: {&#10;        &quot;size1&quot;: 30.399999999999999&#10;    },&#10;    &quot;normalSize&quot;: {&#10;        &quot;size1&quot;: 30.399999999999999&#10;    },&#10;    &quot;subLayout&quot;: [&#10;        {&#10;            &quot;backgroundInfo&quot;: [&#10;                {&#10;                    &quot;bottom&quot;: -0.63766979999999995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23:48:15&quot;,&#10;            &quot;margin&quot;: {&#10;                &quot;bottom&quot;: 0.82400000095367432,&#10;                &quot;left&quot;: 1.690000057220459,&#10;                &quot;right&quot;: 1.690000057220459,&#10;                &quot;top&quot;: 1.690000057220459&#10;            },&#10;            &quot;type&quot;: 0&#10;        },&#10;        {&#10;            &quot;horizontalAlign&quot;: 1,&#10;            &quot;id&quot;: &quot;2020-04-07T23:48:15&quot;,&#10;            &quot;margin&quot;: {&#10;                &quot;bottom&quot;: 1.4500000476837158,&#10;                &quot;left&quot;: 8.2899999618530273,&#10;                &quot;right&quot;: 8.2899999618530273,&#10;                &quot;top&quot;: 1.0199999809265137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18"/>
  <p:tag name="KSO_WM_TEMPLATE_MASTER_TYPE" val="0"/>
  <p:tag name="KSO_WM_TEMPLATE_SUBCATEGORY" val="1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318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aa002354d82a42ada3683e379c3e2aaf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,{&quot;fill_id&quot;:&quot;3f9a9f64c04447f0a3b2a9aabf5ba267&quot;,&quot;fill_align&quot;:&quot;lb&quot;,&quot;text_align&quot;:&quot;lb&quot;,&quot;text_direction&quot;:&quot;horizontal&quot;,&quot;chip_types&quot;:[&quot;header&quot;]},{&quot;fill_id&quot;:&quot;ac71787c34b9486c80fe97510903788a&quot;,&quot;fill_align&quot;:&quot;lt&quot;,&quot;text_align&quot;:&quot;lt&quot;,&quot;text_direction&quot;:&quot;horizontal&quot;,&quot;chip_types&quot;:[&quot;text&quot;,&quot;chart&quot;,&quot;table&quot;]}],[{&quot;fill_id&quot;:&quot;aa002354d82a42ada3683e379c3e2aaf&quot;,&quot;fill_align&quot;:&quot;rm&quot;,&quot;text_align&quot;:&quot;lm&quot;,&quot;text_direction&quot;:&quot;horizontal&quot;,&quot;chip_types&quot;:[&quot;text&quot;]},{&quot;fill_id&quot;:&quot;3f9a9f64c04447f0a3b2a9aabf5ba267&quot;,&quot;fill_align&quot;:&quot;lb&quot;,&quot;text_align&quot;:&quot;lb&quot;,&quot;text_direction&quot;:&quot;horizontal&quot;,&quot;chip_types&quot;:[&quot;text&quot;,&quot;header&quot;]},{&quot;fill_id&quot;:&quot;ac71787c34b9486c80fe97510903788a&quot;,&quot;fill_align&quot;:&quot;lt&quot;,&quot;text_align&quot;:&quot;lt&quot;,&quot;text_direction&quot;:&quot;horizontal&quot;,&quot;chip_types&quot;:[&quot;diagram&quot;,&quot;pictext&quot;,&quot;picture&quot;,&quot;chart&quot;,&quot;table&quot;,&quot;video&quot;]}]]"/>
  <p:tag name="KSO_WM_CHIP_GROUPID" val="5eecac08a758c1ec0b7089de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ac08a758c1ec0b7089df"/>
  <p:tag name="KSO_WM_SLIDE_BACKGROUND" val="[&quot;general&quot;]"/>
  <p:tag name="KSO_WM_SLIDE_BACKGROUND_TYPE" val="general"/>
  <p:tag name="KSO_WM_SLIDE_BK_DARK_LIGHT" val="2"/>
  <p:tag name="KSO_WM_SLIDE_ID" val="diagram2020789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1T08:44:53&quot;,&quot;maxSize&quot;:{&quot;size1&quot;:41.399803080148317},&quot;minSize&quot;:{&quot;size1&quot;:41.399803080148317},&quot;normalSize&quot;:{&quot;size1&quot;:41.399803080148317},&quot;subLayout&quot;:[{&quot;id&quot;:&quot;2020-06-21T08:44:53&quot;,&quot;margin&quot;:{&quot;bottom&quot;:1.6929999589920044,&quot;left&quot;:1.284000039100647,&quot;right&quot;:0.026000002399086952,&quot;top&quot;:1.6929999589920044},&quot;type&quot;:0},{&quot;id&quot;:&quot;2020-06-21T08:44:53&quot;,&quot;maxSize&quot;:{&quot;size1&quot;:35.835187506596384},&quot;minSize&quot;:{&quot;size1&quot;:26.935187506596385},&quot;normalSize&quot;:{&quot;size1&quot;:32.068913868778608},&quot;subLayout&quot;:[{&quot;id&quot;:&quot;2020-06-21T08:44:53&quot;,&quot;margin&quot;:{&quot;bottom&quot;:0,&quot;left&quot;:1.2279999256134033,&quot;right&quot;:1.2719999551773071,&quot;top&quot;:2.9630000591278076},&quot;type&quot;:0},{&quot;id&quot;:&quot;2020-06-21T08:44:53&quot;,&quot;margin&quot;:{&quot;bottom&quot;:2.9630000591278076,&quot;left&quot;:1.2279999256134033,&quot;right&quot;:1.2719999551773071,&quot;top&quot;:0.81800001859664917},&quot;type&quot;:0}],&quot;type&quot;:0}],&quot;type&quot;:0}"/>
  <p:tag name="KSO_WM_SLIDE_POSITION" val="36*84"/>
  <p:tag name="KSO_WM_SLIDE_RATIO" val="1.777778"/>
  <p:tag name="KSO_WM_SLIDE_SIZE" val="888*372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COLOR_TYPE" val="1"/>
  <p:tag name="KSO_WM_TEMPLATE_INDEX" val="20207891"/>
  <p:tag name="KSO_WM_TEMPLATE_MASTER_TYPE" val="0"/>
  <p:tag name="KSO_WM_TEMPLATE_SUBCATEGORY" val="2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0ab1b0186374099853f97ce254477d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COMPATIBLE" val="0"/>
  <p:tag name="KSO_WM_UNIT_DEC_AREA_ID" val="3ae76a098bbc4ba285cb8b3a21dc071e"/>
  <p:tag name="KSO_WM_UNIT_DIAGRAM_ISNUMVISUAL" val="0"/>
  <p:tag name="KSO_WM_UNIT_DIAGRAM_ISREFERUNIT" val="0"/>
  <p:tag name="KSO_WM_UNIT_HIGHLIGHT" val="0"/>
  <p:tag name="KSO_WM_UNIT_ID" val="diagram20207891_1*d*1"/>
  <p:tag name="KSO_WM_UNIT_INDEX" val="1"/>
  <p:tag name="KSO_WM_UNIT_LAYERLEVEL" val="1"/>
  <p:tag name="KSO_WM_UNIT_PICTURE_CLIP_FLAG" val="0"/>
  <p:tag name="KSO_WM_UNIT_PLACING_PICTURE" val="d0ab1b0186374099853f97ce254477d5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311*126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8b594371ed47a8bf8d78fc7a1e762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8478f8097c84c75bee8f767f7ae976f"/>
  <p:tag name="KSO_WM_UNIT_DEFAULT_FONT" val="24;44;4"/>
  <p:tag name="KSO_WM_UNIT_DIAGRAM_ISNUMVISUAL" val="0"/>
  <p:tag name="KSO_WM_UNIT_DIAGRAM_ISREFERUNIT" val="0"/>
  <p:tag name="KSO_WM_UNIT_HIGHLIGHT" val="0"/>
  <p:tag name="KSO_WM_UNIT_ID" val="diagram20207891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1T08:44:53&quot;,&#10;    &quot;max&quot;: 1.2700876473100067,&#10;    &quot;parentMax&quot;: {&#10;        &quot;max&quot;: 3.4221223557840403&#10;    },&#10;    &quot;topChanged&quot;: 1.270075111689536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dccca791894795a347104ef255e8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204d3016d394c4b8cb798a5d11e9475"/>
  <p:tag name="KSO_WM_UNIT_DEFAULT_FONT" val="14;20;2"/>
  <p:tag name="KSO_WM_UNIT_DIAGRAM_ISNUMVISUAL" val="0"/>
  <p:tag name="KSO_WM_UNIT_DIAGRAM_ISREFERUNIT" val="0"/>
  <p:tag name="KSO_WM_UNIT_HIGHLIGHT" val="0"/>
  <p:tag name="KSO_WM_UNIT_ID" val="diagram2020789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aa002354d82a42ada3683e379c3e2aaf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,{&quot;fill_id&quot;:&quot;3f9a9f64c04447f0a3b2a9aabf5ba267&quot;,&quot;fill_align&quot;:&quot;lb&quot;,&quot;text_align&quot;:&quot;lb&quot;,&quot;text_direction&quot;:&quot;horizontal&quot;,&quot;chip_types&quot;:[&quot;header&quot;]},{&quot;fill_id&quot;:&quot;ac71787c34b9486c80fe97510903788a&quot;,&quot;fill_align&quot;:&quot;lt&quot;,&quot;text_align&quot;:&quot;lt&quot;,&quot;text_direction&quot;:&quot;horizontal&quot;,&quot;chip_types&quot;:[&quot;text&quot;,&quot;chart&quot;,&quot;table&quot;]}],[{&quot;fill_id&quot;:&quot;aa002354d82a42ada3683e379c3e2aaf&quot;,&quot;fill_align&quot;:&quot;rm&quot;,&quot;text_align&quot;:&quot;lm&quot;,&quot;text_direction&quot;:&quot;horizontal&quot;,&quot;chip_types&quot;:[&quot;text&quot;]},{&quot;fill_id&quot;:&quot;3f9a9f64c04447f0a3b2a9aabf5ba267&quot;,&quot;fill_align&quot;:&quot;lb&quot;,&quot;text_align&quot;:&quot;lb&quot;,&quot;text_direction&quot;:&quot;horizontal&quot;,&quot;chip_types&quot;:[&quot;text&quot;,&quot;header&quot;]},{&quot;fill_id&quot;:&quot;ac71787c34b9486c80fe97510903788a&quot;,&quot;fill_align&quot;:&quot;lt&quot;,&quot;text_align&quot;:&quot;lt&quot;,&quot;text_direction&quot;:&quot;horizontal&quot;,&quot;chip_types&quot;:[&quot;diagram&quot;,&quot;pictext&quot;,&quot;picture&quot;,&quot;chart&quot;,&quot;table&quot;,&quot;video&quot;]}]]"/>
  <p:tag name="KSO_WM_CHIP_GROUPID" val="5eecac08a758c1ec0b7089de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ac08a758c1ec0b7089df"/>
  <p:tag name="KSO_WM_SLIDE_BACKGROUND" val="[&quot;general&quot;]"/>
  <p:tag name="KSO_WM_SLIDE_BACKGROUND_TYPE" val="general"/>
  <p:tag name="KSO_WM_SLIDE_BK_DARK_LIGHT" val="2"/>
  <p:tag name="KSO_WM_SLIDE_ID" val="diagram2020789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1T08:44:53&quot;,&quot;maxSize&quot;:{&quot;size1&quot;:41.399803080148317},&quot;minSize&quot;:{&quot;size1&quot;:41.399803080148317},&quot;normalSize&quot;:{&quot;size1&quot;:41.399803080148317},&quot;subLayout&quot;:[{&quot;id&quot;:&quot;2020-06-21T08:44:53&quot;,&quot;margin&quot;:{&quot;bottom&quot;:1.6929999589920044,&quot;left&quot;:1.284000039100647,&quot;right&quot;:0.026000002399086952,&quot;top&quot;:1.6929999589920044},&quot;type&quot;:0},{&quot;id&quot;:&quot;2020-06-21T08:44:53&quot;,&quot;maxSize&quot;:{&quot;size1&quot;:35.835187506596384},&quot;minSize&quot;:{&quot;size1&quot;:26.935187506596385},&quot;normalSize&quot;:{&quot;size1&quot;:32.068913868778608},&quot;subLayout&quot;:[{&quot;id&quot;:&quot;2020-06-21T08:44:53&quot;,&quot;margin&quot;:{&quot;bottom&quot;:0,&quot;left&quot;:1.2279999256134033,&quot;right&quot;:1.2719999551773071,&quot;top&quot;:2.9630000591278076},&quot;type&quot;:0},{&quot;id&quot;:&quot;2020-06-21T08:44:53&quot;,&quot;margin&quot;:{&quot;bottom&quot;:2.9630000591278076,&quot;left&quot;:1.2279999256134033,&quot;right&quot;:1.2719999551773071,&quot;top&quot;:0.81800001859664917},&quot;type&quot;:0}],&quot;type&quot;:0}],&quot;type&quot;:0}"/>
  <p:tag name="KSO_WM_SLIDE_POSITION" val="36*84"/>
  <p:tag name="KSO_WM_SLIDE_RATIO" val="1.777778"/>
  <p:tag name="KSO_WM_SLIDE_SIZE" val="888*372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COLOR_TYPE" val="1"/>
  <p:tag name="KSO_WM_TEMPLATE_INDEX" val="20207891"/>
  <p:tag name="KSO_WM_TEMPLATE_MASTER_TYPE" val="0"/>
  <p:tag name="KSO_WM_TEMPLATE_SUBCATEGORY" val="2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0ab1b0186374099853f97ce254477d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COMPATIBLE" val="0"/>
  <p:tag name="KSO_WM_UNIT_DEC_AREA_ID" val="3ae76a098bbc4ba285cb8b3a21dc071e"/>
  <p:tag name="KSO_WM_UNIT_DIAGRAM_ISNUMVISUAL" val="0"/>
  <p:tag name="KSO_WM_UNIT_DIAGRAM_ISREFERUNIT" val="0"/>
  <p:tag name="KSO_WM_UNIT_HIGHLIGHT" val="0"/>
  <p:tag name="KSO_WM_UNIT_ID" val="diagram20207891_1*d*1"/>
  <p:tag name="KSO_WM_UNIT_INDEX" val="1"/>
  <p:tag name="KSO_WM_UNIT_LAYERLEVEL" val="1"/>
  <p:tag name="KSO_WM_UNIT_PICTURE_CLIP_FLAG" val="0"/>
  <p:tag name="KSO_WM_UNIT_PLACING_PICTURE" val="d0ab1b0186374099853f97ce254477d5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311*1269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8b594371ed47a8bf8d78fc7a1e762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8478f8097c84c75bee8f767f7ae976f"/>
  <p:tag name="KSO_WM_UNIT_DEFAULT_FONT" val="24;44;4"/>
  <p:tag name="KSO_WM_UNIT_DIAGRAM_ISNUMVISUAL" val="0"/>
  <p:tag name="KSO_WM_UNIT_DIAGRAM_ISREFERUNIT" val="0"/>
  <p:tag name="KSO_WM_UNIT_HIGHLIGHT" val="0"/>
  <p:tag name="KSO_WM_UNIT_ID" val="diagram20207891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1T08:44:53&quot;,&#10;    &quot;max&quot;: 1.2700876473100067,&#10;    &quot;parentMax&quot;: {&#10;        &quot;max&quot;: 3.4221223557840403&#10;    },&#10;    &quot;topChanged&quot;: 1.270075111689536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dccca791894795a347104ef255e8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204d3016d394c4b8cb798a5d11e9475"/>
  <p:tag name="KSO_WM_UNIT_DEFAULT_FONT" val="14;20;2"/>
  <p:tag name="KSO_WM_UNIT_DIAGRAM_ISNUMVISUAL" val="0"/>
  <p:tag name="KSO_WM_UNIT_DIAGRAM_ISREFERUNIT" val="0"/>
  <p:tag name="KSO_WM_UNIT_HIGHLIGHT" val="0"/>
  <p:tag name="KSO_WM_UNIT_ID" val="diagram2020789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2318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7T23:48:15&quot;,&#10;    &quot;maxSize&quot;: {&#10;        &quot;size1&quot;: 30.399999999999999&#10;    },&#10;    &quot;minSize&quot;: {&#10;        &quot;size1&quot;: 30.399999999999999&#10;    },&#10;    &quot;normalSize&quot;: {&#10;        &quot;size1&quot;: 30.399999999999999&#10;    },&#10;    &quot;subLayout&quot;: [&#10;        {&#10;            &quot;backgroundInfo&quot;: [&#10;                {&#10;                    &quot;bottom&quot;: -0.63766979999999995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23:48:15&quot;,&#10;            &quot;margin&quot;: {&#10;                &quot;bottom&quot;: 0.82400000095367432,&#10;                &quot;left&quot;: 1.690000057220459,&#10;                &quot;right&quot;: 1.690000057220459,&#10;                &quot;top&quot;: 1.690000057220459&#10;            },&#10;            &quot;type&quot;: 0&#10;        },&#10;        {&#10;            &quot;horizontalAlign&quot;: 1,&#10;            &quot;id&quot;: &quot;2020-04-07T23:48:15&quot;,&#10;            &quot;margin&quot;: {&#10;                &quot;bottom&quot;: 1.4500000476837158,&#10;                &quot;left&quot;: 8.2899999618530273,&#10;                &quot;right&quot;: 8.2899999618530273,&#10;                &quot;top&quot;: 1.0199999809265137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18"/>
  <p:tag name="KSO_WM_TEMPLATE_MASTER_TYPE" val="0"/>
  <p:tag name="KSO_WM_TEMPLATE_SUBCATEGORY" val="1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9838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1&quot;,&quot;maxSize&quot;:{&quot;size1&quot;:35.600000000000001},&quot;minSize&quot;:{&quot;size1&quot;:24.399999999999999},&quot;normalSize&quot;:{&quot;size1&quot;:35.599999999999987},&quot;subLayout&quot;:[{&quot;id&quot;:&quot;2020-08-04T10:14:51&quot;,&quot;margin&quot;:{&quot;bottom&quot;:0,&quot;left&quot;:2.5399999618530273,&quot;right&quot;:2.5399999618530273,&quot;top&quot;:2.5399999618530273},&quot;type&quot;:0},{&quot;direction&quot;:1,&quot;id&quot;:&quot;2020-08-04T10:14:51&quot;,&quot;maxSize&quot;:{&quot;size1&quot;:52.499606415106733},&quot;minSize&quot;:{&quot;size1&quot;:52.499606415106733},&quot;normalSize&quot;:{&quot;size1&quot;:52.499606415106733},&quot;subLayout&quot;:[{&quot;id&quot;:&quot;2020-08-04T10:14:51&quot;,&quot;margin&quot;:{&quot;bottom&quot;:2.5399999618530273,&quot;left&quot;:2.5399999618530273,&quot;right&quot;:2.1170001029968262,&quot;top&quot;:1.2699999809265137},&quot;type&quot;:0},{&quot;id&quot;:&quot;2020-08-04T10:14:51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icTxt"/>
  <p:tag name="KSO_WM_SLIDE_SUPPORT_FEATURE_TYPE" val="1"/>
  <p:tag name="KSO_WM_SLIDE_TYPE" val="text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COLOR_TYPE" val="1"/>
  <p:tag name="KSO_WM_TEMPLATE_INDEX" val="20209838"/>
  <p:tag name="KSO_WM_TEMPLATE_MASTER_TYPE" val="0"/>
  <p:tag name="KSO_WM_TEMPLATE_SUBCATEGORY" val="2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b5cb46ffac458d977b1d9b1327b91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86a65eaddbec41538033a23812526722"/>
  <p:tag name="KSO_WM_UNIT_DEFAULT_FONT" val="24;44;4"/>
  <p:tag name="KSO_WM_UNIT_DIAGRAM_ISNUMVISUAL" val="0"/>
  <p:tag name="KSO_WM_UNIT_DIAGRAM_ISREFERUNIT" val="0"/>
  <p:tag name="KSO_WM_UNIT_HIGHLIGHT" val="0"/>
  <p:tag name="KSO_WM_UNIT_ID" val="diagram2020983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8-04T10:14:51&quot;,&#10;    &quot;max&quot;: 22.789921259842515,&#10;    &quot;topChanged&quot;: 22.49005387484463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8a0e1d0ea04034ac90a02727c9997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65e9ff8eaf364da7b467d8874173519c"/>
  <p:tag name="KSO_WM_UNIT_DEFAULT_FONT" val="14;20;2"/>
  <p:tag name="KSO_WM_UNIT_DIAGRAM_ISNUMVISUAL" val="0"/>
  <p:tag name="KSO_WM_UNIT_DIAGRAM_ISREFERUNIT" val="0"/>
  <p:tag name="KSO_WM_UNIT_HIGHLIGHT" val="0"/>
  <p:tag name="KSO_WM_UNIT_ID" val="diagram2020983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c2f54036eb740da929d72291c88004b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COMPATIBLE" val="0"/>
  <p:tag name="KSO_WM_UNIT_DEC_AREA_ID" val="d0b83f613e1a40d59464783d6a3673bc"/>
  <p:tag name="KSO_WM_UNIT_DIAGRAM_ISNUMVISUAL" val="0"/>
  <p:tag name="KSO_WM_UNIT_DIAGRAM_ISREFERUNIT" val="0"/>
  <p:tag name="KSO_WM_UNIT_HIGHLIGHT" val="0"/>
  <p:tag name="KSO_WM_UNIT_ID" val="diagram20209838_1*d*1"/>
  <p:tag name="KSO_WM_UNIT_INDEX" val="1"/>
  <p:tag name="KSO_WM_UNIT_LAYERLEVEL" val="1"/>
  <p:tag name="KSO_WM_UNIT_PLACING_PICTURE" val="6c2f54036eb740da929d72291c88004b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9838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1&quot;,&quot;maxSize&quot;:{&quot;size1&quot;:35.600000000000001},&quot;minSize&quot;:{&quot;size1&quot;:24.399999999999999},&quot;normalSize&quot;:{&quot;size1&quot;:35.599999999999987},&quot;subLayout&quot;:[{&quot;id&quot;:&quot;2020-08-04T10:14:51&quot;,&quot;margin&quot;:{&quot;bottom&quot;:0,&quot;left&quot;:2.5399999618530273,&quot;right&quot;:2.5399999618530273,&quot;top&quot;:2.5399999618530273},&quot;type&quot;:0},{&quot;direction&quot;:1,&quot;id&quot;:&quot;2020-08-04T10:14:51&quot;,&quot;maxSize&quot;:{&quot;size1&quot;:52.499606415106733},&quot;minSize&quot;:{&quot;size1&quot;:52.499606415106733},&quot;normalSize&quot;:{&quot;size1&quot;:52.499606415106733},&quot;subLayout&quot;:[{&quot;id&quot;:&quot;2020-08-04T10:14:51&quot;,&quot;margin&quot;:{&quot;bottom&quot;:2.5399999618530273,&quot;left&quot;:2.5399999618530273,&quot;right&quot;:2.1170001029968262,&quot;top&quot;:1.2699999809265137},&quot;type&quot;:0},{&quot;id&quot;:&quot;2020-08-04T10:14:51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icTxt"/>
  <p:tag name="KSO_WM_SLIDE_SUPPORT_FEATURE_TYPE" val="1"/>
  <p:tag name="KSO_WM_SLIDE_TYPE" val="text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COLOR_TYPE" val="1"/>
  <p:tag name="KSO_WM_TEMPLATE_INDEX" val="20209838"/>
  <p:tag name="KSO_WM_TEMPLATE_MASTER_TYPE" val="0"/>
  <p:tag name="KSO_WM_TEMPLATE_SUBCATEGORY" val="2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b5cb46ffac458d977b1d9b1327b91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86a65eaddbec41538033a23812526722"/>
  <p:tag name="KSO_WM_UNIT_DEFAULT_FONT" val="24;44;4"/>
  <p:tag name="KSO_WM_UNIT_DIAGRAM_ISNUMVISUAL" val="0"/>
  <p:tag name="KSO_WM_UNIT_DIAGRAM_ISREFERUNIT" val="0"/>
  <p:tag name="KSO_WM_UNIT_HIGHLIGHT" val="0"/>
  <p:tag name="KSO_WM_UNIT_ID" val="diagram2020983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8-04T10:14:51&quot;,&#10;    &quot;max&quot;: 22.789921259842515,&#10;    &quot;topChanged&quot;: 22.49005387484463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8a0e1d0ea04034ac90a02727c9997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65e9ff8eaf364da7b467d8874173519c"/>
  <p:tag name="KSO_WM_UNIT_DEFAULT_FONT" val="14;20;2"/>
  <p:tag name="KSO_WM_UNIT_DIAGRAM_ISNUMVISUAL" val="0"/>
  <p:tag name="KSO_WM_UNIT_DIAGRAM_ISREFERUNIT" val="0"/>
  <p:tag name="KSO_WM_UNIT_HIGHLIGHT" val="0"/>
  <p:tag name="KSO_WM_UNIT_ID" val="diagram2020983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c2f54036eb740da929d72291c88004b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COMPATIBLE" val="0"/>
  <p:tag name="KSO_WM_UNIT_DEC_AREA_ID" val="d0b83f613e1a40d59464783d6a3673bc"/>
  <p:tag name="KSO_WM_UNIT_DIAGRAM_ISNUMVISUAL" val="0"/>
  <p:tag name="KSO_WM_UNIT_DIAGRAM_ISREFERUNIT" val="0"/>
  <p:tag name="KSO_WM_UNIT_HIGHLIGHT" val="0"/>
  <p:tag name="KSO_WM_UNIT_ID" val="diagram20209838_1*d*1"/>
  <p:tag name="KSO_WM_UNIT_INDEX" val="1"/>
  <p:tag name="KSO_WM_UNIT_LAYERLEVEL" val="1"/>
  <p:tag name="KSO_WM_UNIT_PLACING_PICTURE" val="6c2f54036eb740da929d72291c88004b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9838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1&quot;,&quot;maxSize&quot;:{&quot;size1&quot;:35.600000000000001},&quot;minSize&quot;:{&quot;size1&quot;:24.399999999999999},&quot;normalSize&quot;:{&quot;size1&quot;:35.599999999999987},&quot;subLayout&quot;:[{&quot;id&quot;:&quot;2020-08-04T10:14:51&quot;,&quot;margin&quot;:{&quot;bottom&quot;:0,&quot;left&quot;:2.5399999618530273,&quot;right&quot;:2.5399999618530273,&quot;top&quot;:2.5399999618530273},&quot;type&quot;:0},{&quot;direction&quot;:1,&quot;id&quot;:&quot;2020-08-04T10:14:51&quot;,&quot;maxSize&quot;:{&quot;size1&quot;:52.499606415106733},&quot;minSize&quot;:{&quot;size1&quot;:52.499606415106733},&quot;normalSize&quot;:{&quot;size1&quot;:52.499606415106733},&quot;subLayout&quot;:[{&quot;id&quot;:&quot;2020-08-04T10:14:51&quot;,&quot;margin&quot;:{&quot;bottom&quot;:2.5399999618530273,&quot;left&quot;:2.5399999618530273,&quot;right&quot;:2.1170001029968262,&quot;top&quot;:1.2699999809265137},&quot;type&quot;:0},{&quot;id&quot;:&quot;2020-08-04T10:14:51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icTxt"/>
  <p:tag name="KSO_WM_SLIDE_SUPPORT_FEATURE_TYPE" val="1"/>
  <p:tag name="KSO_WM_SLIDE_TYPE" val="text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COLOR_TYPE" val="1"/>
  <p:tag name="KSO_WM_TEMPLATE_INDEX" val="20209838"/>
  <p:tag name="KSO_WM_TEMPLATE_MASTER_TYPE" val="0"/>
  <p:tag name="KSO_WM_TEMPLATE_SUBCATEGORY" val="2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b5cb46ffac458d977b1d9b1327b91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86a65eaddbec41538033a23812526722"/>
  <p:tag name="KSO_WM_UNIT_DEFAULT_FONT" val="24;44;4"/>
  <p:tag name="KSO_WM_UNIT_DIAGRAM_ISNUMVISUAL" val="0"/>
  <p:tag name="KSO_WM_UNIT_DIAGRAM_ISREFERUNIT" val="0"/>
  <p:tag name="KSO_WM_UNIT_HIGHLIGHT" val="0"/>
  <p:tag name="KSO_WM_UNIT_ID" val="diagram2020983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8-04T10:14:51&quot;,&#10;    &quot;max&quot;: 22.789921259842515,&#10;    &quot;topChanged&quot;: 22.49005387484463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8a0e1d0ea04034ac90a02727c9997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BLOCK" val="0"/>
  <p:tag name="KSO_WM_UNIT_COMPATIBLE" val="0"/>
  <p:tag name="KSO_WM_UNIT_DEC_AREA_ID" val="65e9ff8eaf364da7b467d8874173519c"/>
  <p:tag name="KSO_WM_UNIT_DEFAULT_FONT" val="14;20;2"/>
  <p:tag name="KSO_WM_UNIT_DIAGRAM_ISNUMVISUAL" val="0"/>
  <p:tag name="KSO_WM_UNIT_DIAGRAM_ISREFERUNIT" val="0"/>
  <p:tag name="KSO_WM_UNIT_HIGHLIGHT" val="0"/>
  <p:tag name="KSO_WM_UNIT_ID" val="diagram2020983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c2f54036eb740da929d72291c88004b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5"/>
  <p:tag name="KSO_WM_TEMPLATE_ASSEMBLE_XID" val="5f28c49a671cac3474371165"/>
  <p:tag name="KSO_WM_TEMPLATE_CATEGORY" val="diagram"/>
  <p:tag name="KSO_WM_TEMPLATE_INDEX" val="20209838"/>
  <p:tag name="KSO_WM_UNIT_COMPATIBLE" val="0"/>
  <p:tag name="KSO_WM_UNIT_DEC_AREA_ID" val="d0b83f613e1a40d59464783d6a3673bc"/>
  <p:tag name="KSO_WM_UNIT_DIAGRAM_ISNUMVISUAL" val="0"/>
  <p:tag name="KSO_WM_UNIT_DIAGRAM_ISREFERUNIT" val="0"/>
  <p:tag name="KSO_WM_UNIT_HIGHLIGHT" val="0"/>
  <p:tag name="KSO_WM_UNIT_ID" val="diagram20209838_1*d*1"/>
  <p:tag name="KSO_WM_UNIT_INDEX" val="1"/>
  <p:tag name="KSO_WM_UNIT_LAYERLEVEL" val="1"/>
  <p:tag name="KSO_WM_UNIT_PLACING_PICTURE" val="6c2f54036eb740da929d72291c88004b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2318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7T23:48:15&quot;,&#10;    &quot;maxSize&quot;: {&#10;        &quot;size1&quot;: 30.399999999999999&#10;    },&#10;    &quot;minSize&quot;: {&#10;        &quot;size1&quot;: 30.399999999999999&#10;    },&#10;    &quot;normalSize&quot;: {&#10;        &quot;size1&quot;: 30.399999999999999&#10;    },&#10;    &quot;subLayout&quot;: [&#10;        {&#10;            &quot;backgroundInfo&quot;: [&#10;                {&#10;                    &quot;bottom&quot;: -0.63766979999999995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23:48:15&quot;,&#10;            &quot;margin&quot;: {&#10;                &quot;bottom&quot;: 0.82400000095367432,&#10;                &quot;left&quot;: 1.690000057220459,&#10;                &quot;right&quot;: 1.690000057220459,&#10;                &quot;top&quot;: 1.690000057220459&#10;            },&#10;            &quot;type&quot;: 0&#10;        },&#10;        {&#10;            &quot;horizontalAlign&quot;: 1,&#10;            &quot;id&quot;: &quot;2020-04-07T23:48:15&quot;,&#10;            &quot;margin&quot;: {&#10;                &quot;bottom&quot;: 1.4500000476837158,&#10;                &quot;left&quot;: 8.2899999618530273,&#10;                &quot;right&quot;: 8.2899999618530273,&#10;                &quot;top&quot;: 1.0199999809265137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18"/>
  <p:tag name="KSO_WM_TEMPLATE_MASTER_TYPE" val="0"/>
  <p:tag name="KSO_WM_TEMPLATE_SUBCATEGORY" val="1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18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18"/>
  <p:tag name="KSO_WM_UNIT_COMPATIBLE" val="0"/>
  <p:tag name="KSO_WM_UNIT_DIAGRAM_ISNUMVISUAL" val="0"/>
  <p:tag name="KSO_WM_UNIT_DIAGRAM_ISREFERUNIT" val="0"/>
  <p:tag name="KSO_WM_UNIT_HIGHLIGHT" val="0"/>
  <p:tag name="KSO_WM_UNIT_ID" val="diagram20202318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4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4"/>
  <p:tag name="KSO_WM_TEMPLATE_MASTER_TYPE" val="0"/>
  <p:tag name="KSO_WM_TEMPLATE_SUBCATEGORY" val="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20194754_1*i*1"/>
  <p:tag name="KSO_WM_UNIT_INDEX" val="1"/>
  <p:tag name="KSO_WM_UNIT_LARGE_SHAPE" val="1"/>
  <p:tag name="KSO_WM_UNIT_LAYERLEVEL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4754_1*i*2"/>
  <p:tag name="KSO_WM_UNIT_INDEX" val="2"/>
  <p:tag name="KSO_WM_UNIT_LAYERLEVEL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HIGHLIGHT" val="0"/>
  <p:tag name="KSO_WM_UNIT_ID" val="diagram20194754_1*i*3"/>
  <p:tag name="KSO_WM_UNIT_INDEX" val="3"/>
  <p:tag name="KSO_WM_UNIT_LAYERLEVEL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为了能让您有更直观的字数感受，并进一步方便使用。&#10;我们为您标注了最适合的位置。您输入的文字到这里时，就是最佳视觉效果。"/>
  <p:tag name="KSO_WM_UNIT_TEXT_PART_ID_V2" val="d-4-2"/>
  <p:tag name="KSO_WM_UNIT_TYPE" val="f"/>
  <p:tag name="KSO_WM_UNIT_VALUE" val="36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20194754_1*i*5"/>
  <p:tag name="KSO_WM_UNIT_INDEX" val="5"/>
  <p:tag name="KSO_WM_UNIT_LAYERLEVEL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754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TEXT_PART_ID_V2" val="a-3-2"/>
  <p:tag name="KSO_WM_UNIT_TYPE" val="a"/>
  <p:tag name="KSO_WM_UNIT_VALUE" val="17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4754_1*i*6"/>
  <p:tag name="KSO_WM_UNIT_INDEX" val="6"/>
  <p:tag name="KSO_WM_UNIT_LAYERLEVEL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diagram20194754_1*i*4"/>
  <p:tag name="KSO_WM_UNIT_INDEX" val="4"/>
  <p:tag name="KSO_WM_UNIT_LAYERLEVEL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18"/>
  <p:tag name="KSO_WM_UNIT_COMPATIBLE" val="0"/>
  <p:tag name="KSO_WM_UNIT_DIAGRAM_ISNUMVISUAL" val="0"/>
  <p:tag name="KSO_WM_UNIT_DIAGRAM_ISREFERUNIT" val="0"/>
  <p:tag name="KSO_WM_UNIT_HIGHLIGHT" val="0"/>
  <p:tag name="KSO_WM_UNIT_ID" val="diagram20194754_1*i*9"/>
  <p:tag name="KSO_WM_UNIT_INDEX" val="9"/>
  <p:tag name="KSO_WM_UNIT_LAYERLEVEL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4754_1*i*10"/>
  <p:tag name="KSO_WM_UNIT_INDEX" val="10"/>
  <p:tag name="KSO_WM_UNIT_LAYERLEVEL" val="1"/>
  <p:tag name="KSO_WM_UNIT_TYPE" val="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4754_1*i*7"/>
  <p:tag name="KSO_WM_UNIT_INDEX" val="7"/>
  <p:tag name="KSO_WM_UNIT_LAYERLEVEL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4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4754_1*i*8"/>
  <p:tag name="KSO_WM_UNIT_INDEX" val="8"/>
  <p:tag name="KSO_WM_UNIT_LAYERLEVEL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147"/>
  <p:tag name="KSO_WM_TEMPLATE_MASTER_THUMB_INDEX" val="12"/>
  <p:tag name="KSO_WM_TEMPLATE_MASTER_TYPE" val="1"/>
  <p:tag name="KSO_WM_TEMPLATE_SUBCATEGORY" val="0"/>
  <p:tag name="KSO_WM_TEMPLATE_THUMBS_INDEX" val="1、4、7、8、11、14、15、18、19、22、25、26、27、28、29、30、31、3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7">
      <a:dk1>
        <a:sysClr val="windowText" lastClr="000000"/>
      </a:dk1>
      <a:lt1>
        <a:sysClr val="window" lastClr="FFFFFF"/>
      </a:lt1>
      <a:dk2>
        <a:srgbClr val="E6E6E6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4gtgui1d">
      <a:dk1>
        <a:srgbClr val="000000"/>
      </a:dk1>
      <a:lt1>
        <a:srgbClr val="FFFFFF"/>
      </a:lt1>
      <a:dk2>
        <a:srgbClr val="44546A"/>
      </a:dk2>
      <a:lt2>
        <a:srgbClr val="E6E5E5"/>
      </a:lt2>
      <a:accent1>
        <a:srgbClr val="1E6BC5"/>
      </a:accent1>
      <a:accent2>
        <a:srgbClr val="E34D4D"/>
      </a:accent2>
      <a:accent3>
        <a:srgbClr val="EA603E"/>
      </a:accent3>
      <a:accent4>
        <a:srgbClr val="1DA9E3"/>
      </a:accent4>
      <a:accent5>
        <a:srgbClr val="4472C4"/>
      </a:accent5>
      <a:accent6>
        <a:srgbClr val="6FAC47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E6E6E6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1100</Words>
  <Application>Microsoft Office PowerPoint</Application>
  <PresentationFormat>自定义</PresentationFormat>
  <Paragraphs>44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木活字</vt:lpstr>
      <vt:lpstr>2_Office 主题​​</vt:lpstr>
      <vt:lpstr>3_Office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子曰：“人而无信，不知其可也。大车无輗，小车无軏，其何以行之哉？”</vt:lpstr>
      <vt:lpstr>子贡日：“《诗》云:'如切如磋,如琢如磨。'其斯之谓与?”子日:“赐也,始可与言《诗》已矣！告诸往而知来者。”</vt:lpstr>
      <vt:lpstr>子曰：“君子食无求饱，居无求安，敏于事而慎于言，就有道而正焉，可谓好学也已。”</vt:lpstr>
      <vt:lpstr>子曰：“吾十有五而志于学，三十而立，四十而不惑，五十而知天命，六十而耳顺，七十而从心所欲，不踰矩。”</vt:lpstr>
      <vt:lpstr>子曰：“饭疏食、饮水，曲肱而枕之，乐亦在其中矣。不义而富且贵，于我如浮云。”</vt:lpstr>
      <vt:lpstr>PowerPoint 演示文稿</vt:lpstr>
      <vt:lpstr>2019感动中国10大人物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hj</cp:lastModifiedBy>
  <cp:revision>74</cp:revision>
  <dcterms:created xsi:type="dcterms:W3CDTF">2018-10-07T02:04:00Z</dcterms:created>
  <dcterms:modified xsi:type="dcterms:W3CDTF">2020-09-09T07:02:26Z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