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slideLayouts/slideLayout31.xml" ContentType="application/vnd.openxmlformats-officedocument.presentationml.slideLayout+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ags/tag5.xml" ContentType="application/vnd.openxmlformats-officedocument.presentationml.tags+xml"/>
  <Override PartName="/ppt/slideLayouts/slideLayout3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tags/tag71.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56"/>
  </p:notesMasterIdLst>
  <p:handoutMasterIdLst>
    <p:handoutMasterId r:id="rId57"/>
  </p:handoutMasterIdLst>
  <p:sldIdLst>
    <p:sldId id="411" r:id="rId3"/>
    <p:sldId id="479" r:id="rId4"/>
    <p:sldId id="413" r:id="rId5"/>
    <p:sldId id="477" r:id="rId6"/>
    <p:sldId id="414" r:id="rId7"/>
    <p:sldId id="417" r:id="rId8"/>
    <p:sldId id="418" r:id="rId9"/>
    <p:sldId id="419" r:id="rId10"/>
    <p:sldId id="420" r:id="rId11"/>
    <p:sldId id="421" r:id="rId12"/>
    <p:sldId id="422" r:id="rId13"/>
    <p:sldId id="424" r:id="rId14"/>
    <p:sldId id="425" r:id="rId15"/>
    <p:sldId id="426" r:id="rId16"/>
    <p:sldId id="427" r:id="rId17"/>
    <p:sldId id="433" r:id="rId18"/>
    <p:sldId id="448" r:id="rId19"/>
    <p:sldId id="449" r:id="rId20"/>
    <p:sldId id="450" r:id="rId21"/>
    <p:sldId id="451" r:id="rId22"/>
    <p:sldId id="452" r:id="rId23"/>
    <p:sldId id="453" r:id="rId24"/>
    <p:sldId id="454" r:id="rId25"/>
    <p:sldId id="455" r:id="rId26"/>
    <p:sldId id="456" r:id="rId27"/>
    <p:sldId id="462" r:id="rId28"/>
    <p:sldId id="467" r:id="rId29"/>
    <p:sldId id="468" r:id="rId30"/>
    <p:sldId id="469" r:id="rId31"/>
    <p:sldId id="470" r:id="rId32"/>
    <p:sldId id="471" r:id="rId33"/>
    <p:sldId id="472" r:id="rId34"/>
    <p:sldId id="474" r:id="rId35"/>
    <p:sldId id="481" r:id="rId36"/>
    <p:sldId id="487" r:id="rId37"/>
    <p:sldId id="488" r:id="rId38"/>
    <p:sldId id="489" r:id="rId39"/>
    <p:sldId id="490" r:id="rId40"/>
    <p:sldId id="482" r:id="rId41"/>
    <p:sldId id="483" r:id="rId42"/>
    <p:sldId id="484" r:id="rId43"/>
    <p:sldId id="486" r:id="rId44"/>
    <p:sldId id="491" r:id="rId45"/>
    <p:sldId id="492" r:id="rId46"/>
    <p:sldId id="493" r:id="rId47"/>
    <p:sldId id="494" r:id="rId48"/>
    <p:sldId id="495" r:id="rId49"/>
    <p:sldId id="496" r:id="rId50"/>
    <p:sldId id="497" r:id="rId51"/>
    <p:sldId id="498" r:id="rId52"/>
    <p:sldId id="499" r:id="rId53"/>
    <p:sldId id="500" r:id="rId54"/>
    <p:sldId id="501" r:id="rId55"/>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1171C2"/>
    <a:srgbClr val="147CDC"/>
    <a:srgbClr val="1582E7"/>
    <a:srgbClr val="228AEB"/>
    <a:srgbClr val="655EAC"/>
    <a:srgbClr val="5D55A5"/>
    <a:srgbClr val="F0F0F0"/>
    <a:srgbClr val="3D386D"/>
    <a:srgbClr val="450C8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p:restoredTop sz="94660"/>
  </p:normalViewPr>
  <p:slideViewPr>
    <p:cSldViewPr snapToGrid="0" showGuides="1">
      <p:cViewPr varScale="1">
        <p:scale>
          <a:sx n="64" d="100"/>
          <a:sy n="64" d="100"/>
        </p:scale>
        <p:origin x="-810" y="-96"/>
      </p:cViewPr>
      <p:guideLst>
        <p:guide orient="horz" pos="2157"/>
        <p:guide pos="3790"/>
      </p:guideLst>
    </p:cSldViewPr>
  </p:slideViewPr>
  <p:notesTextViewPr>
    <p:cViewPr>
      <p:scale>
        <a:sx n="3" d="2"/>
        <a:sy n="3" d="2"/>
      </p:scale>
      <p:origin x="0" y="0"/>
    </p:cViewPr>
  </p:notesTextViewPr>
  <p:sorterViewPr>
    <p:cViewPr>
      <p:scale>
        <a:sx n="66" d="100"/>
        <a:sy n="66" d="100"/>
      </p:scale>
      <p:origin x="0" y="0"/>
    </p:cViewPr>
  </p:sorterViewPr>
  <p:gridSpacing cx="73734613" cy="73734613"/>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0F9B84EA-7D68-4D60-9CB1-D50884785D1C}" type="datetimeFigureOut">
              <a:rPr lang="zh-CN" altLang="en-US" strike="noStrike" noProof="1" smtClean="0">
                <a:latin typeface="微软雅黑" panose="020B0503020204020204" pitchFamily="34" charset="-122"/>
                <a:ea typeface="微软雅黑" panose="020B0503020204020204" pitchFamily="34" charset="-122"/>
                <a:cs typeface="+mn-cs"/>
              </a:rPr>
              <a:pPr fontAlgn="auto"/>
              <a:t>2020/5/15</a:t>
            </a:fld>
            <a:endParaRPr lang="zh-CN" altLang="en-US" strike="noStrike" noProof="1">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D4E0FC9-F1F8-4FAE-9988-3BA365CFD46F}" type="slidenum">
              <a:rPr lang="zh-CN" altLang="en-US" strike="noStrike" noProof="1" smtClean="0">
                <a:latin typeface="微软雅黑" panose="020B0503020204020204" pitchFamily="34" charset="-122"/>
                <a:ea typeface="微软雅黑" panose="020B0503020204020204" pitchFamily="34" charset="-122"/>
                <a:cs typeface="+mn-cs"/>
              </a:rPr>
              <a:pPr fontAlgn="auto"/>
              <a:t>‹#›</a:t>
            </a:fld>
            <a:endParaRPr lang="zh-CN" altLang="en-US" strike="noStrike" noProof="1">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pPr fontAlgn="auto"/>
            <a:fld id="{1AC49D05-6128-4D0D-A32A-06A5E73B386C}" type="datetimeFigureOut">
              <a:rPr lang="zh-CN" altLang="en-US" strike="noStrike" noProof="1" smtClean="0">
                <a:latin typeface="微软雅黑" panose="020B0503020204020204" pitchFamily="34" charset="-122"/>
                <a:ea typeface="微软雅黑" panose="020B0503020204020204" pitchFamily="34" charset="-122"/>
                <a:cs typeface="+mn-cs"/>
              </a:rPr>
              <a:pPr fontAlgn="auto"/>
              <a:t>2020/5/15</a:t>
            </a:fld>
            <a:endParaRPr lang="zh-CN" altLang="en-US" strike="noStrike" noProof="1"/>
          </a:p>
        </p:txBody>
      </p:sp>
      <p:sp>
        <p:nvSpPr>
          <p:cNvPr id="15364"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15365"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pPr fontAlgn="auto"/>
            <a:fld id="{5849F42C-2DAE-424C-A4B8-3140182C3E9F}" type="slidenum">
              <a:rPr lang="zh-CN" altLang="en-US" strike="noStrike" noProof="1" smtClean="0">
                <a:latin typeface="微软雅黑" panose="020B0503020204020204" pitchFamily="34" charset="-122"/>
                <a:ea typeface="微软雅黑" panose="020B0503020204020204" pitchFamily="34" charset="-122"/>
                <a:cs typeface="+mn-cs"/>
              </a:rPr>
              <a:pPr fontAlgn="auto"/>
              <a:t>‹#›</a:t>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A6AB20EE-D683-4FB6-986B-BE2D68A1A7F6}" type="slidenum">
              <a:rPr lang="zh-CN" altLang="en-US"/>
              <a:pPr eaLnBrk="1" hangingPunct="1"/>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4"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4"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4"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4"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4"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4"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4"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pPr fontAlgn="auto"/>
            <a:r>
              <a:rPr lang="zh-CN" altLang="en-US" strike="noStrike" noProof="1"/>
              <a:t>单击此处编辑标题</a:t>
            </a:r>
          </a:p>
        </p:txBody>
      </p:sp>
      <p:sp>
        <p:nvSpPr>
          <p:cNvPr id="3" name="副标题 2"/>
          <p:cNvSpPr>
            <a:spLocks noGrp="1"/>
          </p:cNvSpPr>
          <p:nvPr>
            <p:ph type="subTitle" idx="1" hasCustomPrompt="1"/>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单击此处编辑副标题</a:t>
            </a:r>
          </a:p>
        </p:txBody>
      </p:sp>
      <p:sp>
        <p:nvSpPr>
          <p:cNvPr id="16" name="日期占位符 15"/>
          <p:cNvSpPr>
            <a:spLocks noGrp="1"/>
          </p:cNvSpPr>
          <p:nvPr>
            <p:ph type="dt" sz="half" idx="10"/>
            <p:custDataLst>
              <p:tags r:id="rId1"/>
            </p:custDataLst>
          </p:nvPr>
        </p:nvSpPr>
        <p:spPr>
          <a:xfrm>
            <a:off x="5175250" y="6540500"/>
            <a:ext cx="1133475" cy="317500"/>
          </a:xfrm>
        </p:spPr>
        <p:txBody>
          <a:bodyPr/>
          <a:lstStyle>
            <a:lvl1pPr>
              <a:defRPr>
                <a:solidFill>
                  <a:schemeClr val="bg1"/>
                </a:solidFill>
              </a:defRPr>
            </a:lvl1pPr>
          </a:lstStyle>
          <a:p>
            <a:pPr fontAlgn="auto"/>
            <a:fld id="{760FBDFE-C587-4B4C-A407-44438C67B59E}" type="datetime1">
              <a:rPr lang="zh-CN" altLang="en-US" strike="noStrike" noProof="1" smtClean="0">
                <a:latin typeface="+mn-lt"/>
                <a:ea typeface="+mn-ea"/>
                <a:cs typeface="+mn-cs"/>
              </a:rPr>
              <a:pPr fontAlgn="auto"/>
              <a:t>2020/5/15</a:t>
            </a:fld>
            <a:endParaRPr lang="zh-CN" altLang="en-US" strike="noStrike" noProof="1"/>
          </a:p>
        </p:txBody>
      </p:sp>
      <p:sp>
        <p:nvSpPr>
          <p:cNvPr id="17" name="页脚占位符 16"/>
          <p:cNvSpPr>
            <a:spLocks noGrp="1"/>
          </p:cNvSpPr>
          <p:nvPr>
            <p:ph type="ftr" sz="quarter" idx="11"/>
            <p:custDataLst>
              <p:tags r:id="rId2"/>
            </p:custDataLst>
          </p:nvPr>
        </p:nvSpPr>
        <p:spPr>
          <a:xfrm>
            <a:off x="4116388" y="6315075"/>
            <a:ext cx="3959225" cy="315913"/>
          </a:xfrm>
        </p:spPr>
        <p:txBody>
          <a:bodyPr/>
          <a:lstStyle/>
          <a:p>
            <a:pPr fontAlgn="auto"/>
            <a:endParaRPr lang="zh-CN" altLang="en-US" strike="noStrike" noProof="1"/>
          </a:p>
        </p:txBody>
      </p:sp>
      <p:sp>
        <p:nvSpPr>
          <p:cNvPr id="18" name="灯片编号占位符 17"/>
          <p:cNvSpPr>
            <a:spLocks noGrp="1"/>
          </p:cNvSpPr>
          <p:nvPr>
            <p:ph type="sldNum" sz="quarter" idx="12"/>
            <p:custDataLst>
              <p:tags r:id="rId3"/>
            </p:custDataLst>
          </p:nvPr>
        </p:nvSpPr>
        <p:spPr>
          <a:xfrm>
            <a:off x="8877300" y="6315075"/>
            <a:ext cx="2700338" cy="315913"/>
          </a:xfrm>
        </p:spPr>
        <p:txBody>
          <a:bodyPr/>
          <a:lstStyle/>
          <a:p>
            <a:pPr fontAlgn="auto"/>
            <a:fld id="{49AE70B2-8BF9-45C0-BB95-33D1B9D3A854}"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08400" y="774000"/>
            <a:ext cx="10972800" cy="5482800"/>
          </a:xfrm>
        </p:spPr>
        <p:txBody>
          <a:bodyPr/>
          <a:lstStyle>
            <a:lvl1pPr marL="228600" indent="-228600">
              <a:lnSpc>
                <a:spcPct val="130000"/>
              </a:lnSpc>
              <a:buFont typeface="Wingdings" panose="05000000000000000000" pitchFamily="2" charset="2"/>
              <a:buChar char="l"/>
              <a:defRPr spc="150" baseline="0">
                <a:solidFill>
                  <a:schemeClr val="tx1">
                    <a:lumMod val="65000"/>
                    <a:lumOff val="35000"/>
                  </a:schemeClr>
                </a:solidFill>
              </a:defRPr>
            </a:lvl1pPr>
            <a:lvl2pPr marL="685800" indent="-228600">
              <a:lnSpc>
                <a:spcPct val="130000"/>
              </a:lnSpc>
              <a:buFont typeface="Wingdings" panose="05000000000000000000" pitchFamily="2" charset="2"/>
              <a:buChar char="l"/>
              <a:defRPr spc="150" baseline="0">
                <a:solidFill>
                  <a:schemeClr val="tx1">
                    <a:lumMod val="65000"/>
                    <a:lumOff val="35000"/>
                  </a:schemeClr>
                </a:solidFill>
              </a:defRPr>
            </a:lvl2pPr>
            <a:lvl3pPr marL="1143000" indent="-228600">
              <a:lnSpc>
                <a:spcPct val="130000"/>
              </a:lnSpc>
              <a:buFont typeface="Wingdings" panose="05000000000000000000" pitchFamily="2" charset="2"/>
              <a:buChar char="l"/>
              <a:defRPr spc="150" baseline="0">
                <a:solidFill>
                  <a:schemeClr val="tx1">
                    <a:lumMod val="65000"/>
                    <a:lumOff val="35000"/>
                  </a:schemeClr>
                </a:solidFill>
              </a:defRPr>
            </a:lvl3pPr>
            <a:lvl4pPr marL="1600200" indent="-228600">
              <a:lnSpc>
                <a:spcPct val="130000"/>
              </a:lnSpc>
              <a:buFont typeface="Wingdings" panose="05000000000000000000" pitchFamily="2" charset="2"/>
              <a:buChar char="l"/>
              <a:defRPr spc="150" baseline="0">
                <a:solidFill>
                  <a:schemeClr val="tx1">
                    <a:lumMod val="65000"/>
                    <a:lumOff val="35000"/>
                  </a:schemeClr>
                </a:solidFill>
              </a:defRPr>
            </a:lvl4pPr>
            <a:lvl5pPr marL="2057400" indent="-228600">
              <a:lnSpc>
                <a:spcPct val="130000"/>
              </a:lnSpc>
              <a:buFont typeface="Wingdings" panose="05000000000000000000" pitchFamily="2" charset="2"/>
              <a:buChar char="l"/>
              <a:defRPr spc="150" baseline="0">
                <a:solidFill>
                  <a:schemeClr val="tx1">
                    <a:lumMod val="65000"/>
                    <a:lumOff val="35000"/>
                  </a:schemeClr>
                </a:solidFill>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 name="日期占位符 2"/>
          <p:cNvSpPr>
            <a:spLocks noGrp="1"/>
          </p:cNvSpPr>
          <p:nvPr>
            <p:ph type="dt" sz="half" idx="10"/>
            <p:custDataLst>
              <p:tags r:id="rId1"/>
            </p:custDataLst>
          </p:nvPr>
        </p:nvSpPr>
        <p:spPr>
          <a:xfrm>
            <a:off x="612775" y="6315075"/>
            <a:ext cx="2698750" cy="315913"/>
          </a:xfrm>
        </p:spPr>
        <p:txBody>
          <a:bodyPr/>
          <a:lstStyle/>
          <a:p>
            <a:pPr fontAlgn="auto"/>
            <a:fld id="{760FBDFE-C587-4B4C-A407-44438C67B59E}" type="datetime1">
              <a:rPr lang="zh-CN" altLang="en-US" strike="noStrike" noProof="1" smtClean="0">
                <a:latin typeface="+mn-lt"/>
                <a:ea typeface="+mn-ea"/>
                <a:cs typeface="+mn-cs"/>
              </a:rPr>
              <a:pPr fontAlgn="auto"/>
              <a:t>2020/5/15</a:t>
            </a:fld>
            <a:endParaRPr lang="zh-CN" altLang="en-US" strike="noStrike" noProof="1"/>
          </a:p>
        </p:txBody>
      </p:sp>
      <p:sp>
        <p:nvSpPr>
          <p:cNvPr id="4" name="页脚占位符 3"/>
          <p:cNvSpPr>
            <a:spLocks noGrp="1"/>
          </p:cNvSpPr>
          <p:nvPr>
            <p:ph type="ftr" sz="quarter" idx="11"/>
            <p:custDataLst>
              <p:tags r:id="rId2"/>
            </p:custDataLst>
          </p:nvPr>
        </p:nvSpPr>
        <p:spPr>
          <a:xfrm>
            <a:off x="4116388" y="6315075"/>
            <a:ext cx="3959225" cy="315913"/>
          </a:xfrm>
        </p:spPr>
        <p:txBody>
          <a:bodyPr/>
          <a:lstStyle/>
          <a:p>
            <a:pPr fontAlgn="auto"/>
            <a:endParaRPr lang="zh-CN" altLang="en-US" strike="noStrike" noProof="1"/>
          </a:p>
        </p:txBody>
      </p:sp>
      <p:sp>
        <p:nvSpPr>
          <p:cNvPr id="5" name="灯片编号占位符 4"/>
          <p:cNvSpPr>
            <a:spLocks noGrp="1"/>
          </p:cNvSpPr>
          <p:nvPr>
            <p:ph type="sldNum" sz="quarter" idx="12"/>
            <p:custDataLst>
              <p:tags r:id="rId3"/>
            </p:custDataLst>
          </p:nvPr>
        </p:nvSpPr>
        <p:spPr>
          <a:xfrm>
            <a:off x="8877300" y="6315075"/>
            <a:ext cx="2700338" cy="315913"/>
          </a:xfrm>
        </p:spPr>
        <p:txBody>
          <a:bodyPr/>
          <a:lstStyle/>
          <a:p>
            <a:pPr fontAlgn="auto"/>
            <a:fld id="{49AE70B2-8BF9-45C0-BB95-33D1B9D3A854}"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单击此处编辑标题</a:t>
            </a:r>
          </a:p>
        </p:txBody>
      </p:sp>
      <p:sp>
        <p:nvSpPr>
          <p:cNvPr id="7" name="文本占位符 6"/>
          <p:cNvSpPr>
            <a:spLocks noGrp="1"/>
          </p:cNvSpPr>
          <p:nvPr>
            <p:ph type="body" sz="quarter" idx="13"/>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fontAlgn="auto"/>
            <a:r>
              <a:rPr lang="zh-CN" altLang="en-US" strike="noStrike" noProof="1"/>
              <a:t>单击此处编辑母版文本样式</a:t>
            </a:r>
          </a:p>
        </p:txBody>
      </p:sp>
      <p:sp>
        <p:nvSpPr>
          <p:cNvPr id="3" name="日期占位符 2"/>
          <p:cNvSpPr>
            <a:spLocks noGrp="1"/>
          </p:cNvSpPr>
          <p:nvPr>
            <p:ph type="dt" sz="half" idx="10"/>
            <p:custDataLst>
              <p:tags r:id="rId1"/>
            </p:custDataLst>
          </p:nvPr>
        </p:nvSpPr>
        <p:spPr>
          <a:xfrm>
            <a:off x="612775" y="6315075"/>
            <a:ext cx="2698750" cy="315913"/>
          </a:xfrm>
        </p:spPr>
        <p:txBody>
          <a:bodyPr/>
          <a:lstStyle/>
          <a:p>
            <a:pPr fontAlgn="auto"/>
            <a:fld id="{760FBDFE-C587-4B4C-A407-44438C67B59E}" type="datetime1">
              <a:rPr lang="zh-CN" altLang="en-US" strike="noStrike" noProof="1" smtClean="0">
                <a:latin typeface="+mn-lt"/>
                <a:ea typeface="+mn-ea"/>
                <a:cs typeface="+mn-cs"/>
              </a:rPr>
              <a:pPr fontAlgn="auto"/>
              <a:t>2020/5/15</a:t>
            </a:fld>
            <a:endParaRPr lang="zh-CN" altLang="en-US" strike="noStrike" noProof="1"/>
          </a:p>
        </p:txBody>
      </p:sp>
      <p:sp>
        <p:nvSpPr>
          <p:cNvPr id="4" name="页脚占位符 3"/>
          <p:cNvSpPr>
            <a:spLocks noGrp="1"/>
          </p:cNvSpPr>
          <p:nvPr>
            <p:ph type="ftr" sz="quarter" idx="11"/>
            <p:custDataLst>
              <p:tags r:id="rId2"/>
            </p:custDataLst>
          </p:nvPr>
        </p:nvSpPr>
        <p:spPr>
          <a:xfrm>
            <a:off x="4116388" y="6315075"/>
            <a:ext cx="3959225" cy="315913"/>
          </a:xfrm>
        </p:spPr>
        <p:txBody>
          <a:bodyPr/>
          <a:lstStyle/>
          <a:p>
            <a:pPr fontAlgn="auto"/>
            <a:endParaRPr lang="zh-CN" altLang="en-US" strike="noStrike" noProof="1"/>
          </a:p>
        </p:txBody>
      </p:sp>
      <p:sp>
        <p:nvSpPr>
          <p:cNvPr id="5" name="灯片编号占位符 4"/>
          <p:cNvSpPr>
            <a:spLocks noGrp="1"/>
          </p:cNvSpPr>
          <p:nvPr>
            <p:ph type="sldNum" sz="quarter" idx="12"/>
            <p:custDataLst>
              <p:tags r:id="rId3"/>
            </p:custDataLst>
          </p:nvPr>
        </p:nvSpPr>
        <p:spPr>
          <a:xfrm>
            <a:off x="8877300" y="6315075"/>
            <a:ext cx="2700338" cy="315913"/>
          </a:xfrm>
        </p:spPr>
        <p:txBody>
          <a:bodyPr/>
          <a:lstStyle/>
          <a:p>
            <a:pPr fontAlgn="auto"/>
            <a:fld id="{49AE70B2-8BF9-45C0-BB95-33D1B9D3A854}"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vl1pPr>
          </a:lstStyle>
          <a:p>
            <a:pPr>
              <a:defRPr/>
            </a:pPr>
            <a:fld id="{8763F36F-69DC-4584-9924-03FDCC3C71D6}" type="datetimeFigureOut">
              <a:rPr lang="zh-CN" altLang="en-US"/>
              <a:pPr>
                <a:defRPr/>
              </a:pPr>
              <a:t>2020/5/15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lvl1pPr>
          </a:lstStyle>
          <a:p>
            <a:pPr>
              <a:defRPr/>
            </a:pPr>
            <a:fld id="{DA475AE1-35C8-4B0A-8C0D-04BE7F37EDEF}" type="slidenum">
              <a:rPr lang="zh-CN" altLang="en-US"/>
              <a:pPr>
                <a:defRPr/>
              </a:pPr>
              <a:t>‹#›</a:t>
            </a:fld>
            <a:endParaRPr lang="zh-CN" altLang="en-US"/>
          </a:p>
        </p:txBody>
      </p:sp>
    </p:spTree>
  </p:cSld>
  <p:clrMapOvr>
    <a:masterClrMapping/>
  </p:clrMapOvr>
  <p:transition spd="slow">
    <p:blinds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0013" y="431800"/>
            <a:ext cx="10851976" cy="647700"/>
          </a:xfrm>
          <a:prstGeom prst="rect">
            <a:avLst/>
          </a:prstGeom>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1"/>
            </p:custDataLst>
          </p:nvPr>
        </p:nvSpPr>
        <p:spPr>
          <a:xfrm>
            <a:off x="879589" y="6350001"/>
            <a:ext cx="2700690" cy="315913"/>
          </a:xfrm>
          <a:prstGeom prst="rect">
            <a:avLst/>
          </a:prstGeom>
        </p:spPr>
        <p:txBody>
          <a:bodyPr/>
          <a:lstStyle>
            <a:lvl1pPr>
              <a:defRPr/>
            </a:lvl1pPr>
          </a:lstStyle>
          <a:p>
            <a:fld id="{760FBDFE-C587-4B4C-A407-44438C67B59E}" type="datetimeFigureOut">
              <a:rPr lang="zh-CN" altLang="en-US"/>
              <a:pPr/>
              <a:t>2020/5/15</a:t>
            </a:fld>
            <a:endParaRPr lang="zh-CN" altLang="en-US"/>
          </a:p>
        </p:txBody>
      </p:sp>
      <p:sp>
        <p:nvSpPr>
          <p:cNvPr id="4" name="页脚占位符 4"/>
          <p:cNvSpPr>
            <a:spLocks noGrp="1"/>
          </p:cNvSpPr>
          <p:nvPr>
            <p:ph type="ftr" sz="quarter" idx="11"/>
            <p:custDataLst>
              <p:tags r:id="rId2"/>
            </p:custDataLst>
          </p:nvPr>
        </p:nvSpPr>
        <p:spPr>
          <a:xfrm>
            <a:off x="4115336" y="6350001"/>
            <a:ext cx="3961329" cy="315913"/>
          </a:xfrm>
          <a:prstGeom prst="rect">
            <a:avLst/>
          </a:prstGeom>
        </p:spPr>
        <p:txBody>
          <a:bodyPr/>
          <a:lstStyle>
            <a:lvl1pPr>
              <a:defRPr/>
            </a:lvl1pPr>
          </a:lstStyle>
          <a:p>
            <a:endParaRPr lang="zh-CN" altLang="en-US"/>
          </a:p>
        </p:txBody>
      </p:sp>
      <p:sp>
        <p:nvSpPr>
          <p:cNvPr id="5" name="灯片编号占位符 5"/>
          <p:cNvSpPr>
            <a:spLocks noGrp="1"/>
          </p:cNvSpPr>
          <p:nvPr>
            <p:ph type="sldNum" sz="quarter" idx="12"/>
            <p:custDataLst>
              <p:tags r:id="rId3"/>
            </p:custDataLst>
          </p:nvPr>
        </p:nvSpPr>
        <p:spPr>
          <a:xfrm>
            <a:off x="8610134" y="6350001"/>
            <a:ext cx="2700689" cy="315913"/>
          </a:xfrm>
          <a:prstGeom prst="rect">
            <a:avLst/>
          </a:prstGeom>
        </p:spPr>
        <p:txBody>
          <a:bodyPr/>
          <a:lstStyle>
            <a:lvl1pPr>
              <a:defRPr/>
            </a:lvl1pPr>
          </a:lstStyle>
          <a:p>
            <a:fld id="{40EC974A-8569-4789-99BA-3F537E7FC925}" type="slidenum">
              <a:rPr lang="zh-CN" altLang="en-US"/>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0013" y="431800"/>
            <a:ext cx="10851976" cy="647700"/>
          </a:xfrm>
          <a:prstGeom prst="rect">
            <a:avLst/>
          </a:prstGeom>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1"/>
            </p:custDataLst>
          </p:nvPr>
        </p:nvSpPr>
        <p:spPr>
          <a:xfrm>
            <a:off x="879589" y="6350001"/>
            <a:ext cx="2700690" cy="315913"/>
          </a:xfrm>
          <a:prstGeom prst="rect">
            <a:avLst/>
          </a:prstGeom>
        </p:spPr>
        <p:txBody>
          <a:bodyPr/>
          <a:lstStyle>
            <a:lvl1pPr>
              <a:defRPr/>
            </a:lvl1pPr>
          </a:lstStyle>
          <a:p>
            <a:fld id="{760FBDFE-C587-4B4C-A407-44438C67B59E}" type="datetimeFigureOut">
              <a:rPr lang="zh-CN" altLang="en-US"/>
              <a:pPr/>
              <a:t>2020/5/15</a:t>
            </a:fld>
            <a:endParaRPr lang="zh-CN" altLang="en-US"/>
          </a:p>
        </p:txBody>
      </p:sp>
      <p:sp>
        <p:nvSpPr>
          <p:cNvPr id="4" name="页脚占位符 4"/>
          <p:cNvSpPr>
            <a:spLocks noGrp="1"/>
          </p:cNvSpPr>
          <p:nvPr>
            <p:ph type="ftr" sz="quarter" idx="11"/>
            <p:custDataLst>
              <p:tags r:id="rId2"/>
            </p:custDataLst>
          </p:nvPr>
        </p:nvSpPr>
        <p:spPr>
          <a:xfrm>
            <a:off x="4115336" y="6350001"/>
            <a:ext cx="3961329" cy="315913"/>
          </a:xfrm>
          <a:prstGeom prst="rect">
            <a:avLst/>
          </a:prstGeom>
        </p:spPr>
        <p:txBody>
          <a:bodyPr/>
          <a:lstStyle>
            <a:lvl1pPr>
              <a:defRPr/>
            </a:lvl1pPr>
          </a:lstStyle>
          <a:p>
            <a:endParaRPr lang="zh-CN" altLang="en-US"/>
          </a:p>
        </p:txBody>
      </p:sp>
      <p:sp>
        <p:nvSpPr>
          <p:cNvPr id="5" name="灯片编号占位符 5"/>
          <p:cNvSpPr>
            <a:spLocks noGrp="1"/>
          </p:cNvSpPr>
          <p:nvPr>
            <p:ph type="sldNum" sz="quarter" idx="12"/>
            <p:custDataLst>
              <p:tags r:id="rId3"/>
            </p:custDataLst>
          </p:nvPr>
        </p:nvSpPr>
        <p:spPr>
          <a:xfrm>
            <a:off x="8610134" y="6350001"/>
            <a:ext cx="2700689" cy="315913"/>
          </a:xfrm>
          <a:prstGeom prst="rect">
            <a:avLst/>
          </a:prstGeom>
        </p:spPr>
        <p:txBody>
          <a:bodyPr/>
          <a:lstStyle>
            <a:lvl1pPr>
              <a:defRPr/>
            </a:lvl1pPr>
          </a:lstStyle>
          <a:p>
            <a:fld id="{0B6A1781-3C2B-4555-B017-D64A8AD2AC76}" type="slidenum">
              <a:rPr lang="zh-CN" altLang="en-US"/>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0013" y="431800"/>
            <a:ext cx="10851976" cy="647700"/>
          </a:xfrm>
          <a:prstGeom prst="rect">
            <a:avLst/>
          </a:prstGeom>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1"/>
            </p:custDataLst>
          </p:nvPr>
        </p:nvSpPr>
        <p:spPr>
          <a:xfrm>
            <a:off x="879589" y="6350001"/>
            <a:ext cx="2700690" cy="315913"/>
          </a:xfrm>
          <a:prstGeom prst="rect">
            <a:avLst/>
          </a:prstGeom>
        </p:spPr>
        <p:txBody>
          <a:bodyPr/>
          <a:lstStyle>
            <a:lvl1pPr>
              <a:defRPr/>
            </a:lvl1pPr>
          </a:lstStyle>
          <a:p>
            <a:fld id="{760FBDFE-C587-4B4C-A407-44438C67B59E}" type="datetimeFigureOut">
              <a:rPr lang="zh-CN" altLang="en-US"/>
              <a:pPr/>
              <a:t>2020/5/15</a:t>
            </a:fld>
            <a:endParaRPr lang="zh-CN" altLang="en-US"/>
          </a:p>
        </p:txBody>
      </p:sp>
      <p:sp>
        <p:nvSpPr>
          <p:cNvPr id="4" name="页脚占位符 4"/>
          <p:cNvSpPr>
            <a:spLocks noGrp="1"/>
          </p:cNvSpPr>
          <p:nvPr>
            <p:ph type="ftr" sz="quarter" idx="11"/>
            <p:custDataLst>
              <p:tags r:id="rId2"/>
            </p:custDataLst>
          </p:nvPr>
        </p:nvSpPr>
        <p:spPr>
          <a:xfrm>
            <a:off x="4115336" y="6350001"/>
            <a:ext cx="3961329" cy="315913"/>
          </a:xfrm>
          <a:prstGeom prst="rect">
            <a:avLst/>
          </a:prstGeom>
        </p:spPr>
        <p:txBody>
          <a:bodyPr/>
          <a:lstStyle>
            <a:lvl1pPr>
              <a:defRPr/>
            </a:lvl1pPr>
          </a:lstStyle>
          <a:p>
            <a:endParaRPr lang="zh-CN" altLang="en-US"/>
          </a:p>
        </p:txBody>
      </p:sp>
      <p:sp>
        <p:nvSpPr>
          <p:cNvPr id="5" name="灯片编号占位符 5"/>
          <p:cNvSpPr>
            <a:spLocks noGrp="1"/>
          </p:cNvSpPr>
          <p:nvPr>
            <p:ph type="sldNum" sz="quarter" idx="12"/>
            <p:custDataLst>
              <p:tags r:id="rId3"/>
            </p:custDataLst>
          </p:nvPr>
        </p:nvSpPr>
        <p:spPr>
          <a:xfrm>
            <a:off x="8610134" y="6350001"/>
            <a:ext cx="2700689" cy="315913"/>
          </a:xfrm>
          <a:prstGeom prst="rect">
            <a:avLst/>
          </a:prstGeom>
        </p:spPr>
        <p:txBody>
          <a:bodyPr/>
          <a:lstStyle>
            <a:lvl1pPr>
              <a:defRPr/>
            </a:lvl1pPr>
          </a:lstStyle>
          <a:p>
            <a:fld id="{D513A514-6049-4647-BAE9-D86D0D23DD1D}" type="slidenum">
              <a:rPr lang="zh-CN" altLang="en-US"/>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0013" y="431800"/>
            <a:ext cx="10851976" cy="647700"/>
          </a:xfrm>
          <a:prstGeom prst="rect">
            <a:avLst/>
          </a:prstGeom>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1"/>
            </p:custDataLst>
          </p:nvPr>
        </p:nvSpPr>
        <p:spPr>
          <a:xfrm>
            <a:off x="879589" y="6350001"/>
            <a:ext cx="2700690" cy="315913"/>
          </a:xfrm>
          <a:prstGeom prst="rect">
            <a:avLst/>
          </a:prstGeom>
        </p:spPr>
        <p:txBody>
          <a:bodyPr/>
          <a:lstStyle>
            <a:lvl1pPr>
              <a:defRPr/>
            </a:lvl1pPr>
          </a:lstStyle>
          <a:p>
            <a:fld id="{760FBDFE-C587-4B4C-A407-44438C67B59E}" type="datetimeFigureOut">
              <a:rPr lang="zh-CN" altLang="en-US"/>
              <a:pPr/>
              <a:t>2020/5/15</a:t>
            </a:fld>
            <a:endParaRPr lang="zh-CN" altLang="en-US"/>
          </a:p>
        </p:txBody>
      </p:sp>
      <p:sp>
        <p:nvSpPr>
          <p:cNvPr id="4" name="页脚占位符 4"/>
          <p:cNvSpPr>
            <a:spLocks noGrp="1"/>
          </p:cNvSpPr>
          <p:nvPr>
            <p:ph type="ftr" sz="quarter" idx="11"/>
            <p:custDataLst>
              <p:tags r:id="rId2"/>
            </p:custDataLst>
          </p:nvPr>
        </p:nvSpPr>
        <p:spPr>
          <a:xfrm>
            <a:off x="4115336" y="6350001"/>
            <a:ext cx="3961329" cy="315913"/>
          </a:xfrm>
          <a:prstGeom prst="rect">
            <a:avLst/>
          </a:prstGeom>
        </p:spPr>
        <p:txBody>
          <a:bodyPr/>
          <a:lstStyle>
            <a:lvl1pPr>
              <a:defRPr/>
            </a:lvl1pPr>
          </a:lstStyle>
          <a:p>
            <a:endParaRPr lang="zh-CN" altLang="en-US"/>
          </a:p>
        </p:txBody>
      </p:sp>
      <p:sp>
        <p:nvSpPr>
          <p:cNvPr id="5" name="灯片编号占位符 5"/>
          <p:cNvSpPr>
            <a:spLocks noGrp="1"/>
          </p:cNvSpPr>
          <p:nvPr>
            <p:ph type="sldNum" sz="quarter" idx="12"/>
            <p:custDataLst>
              <p:tags r:id="rId3"/>
            </p:custDataLst>
          </p:nvPr>
        </p:nvSpPr>
        <p:spPr>
          <a:xfrm>
            <a:off x="8610134" y="6350001"/>
            <a:ext cx="2700689" cy="315913"/>
          </a:xfrm>
          <a:prstGeom prst="rect">
            <a:avLst/>
          </a:prstGeom>
        </p:spPr>
        <p:txBody>
          <a:bodyPr/>
          <a:lstStyle>
            <a:lvl1pPr>
              <a:defRPr/>
            </a:lvl1pPr>
          </a:lstStyle>
          <a:p>
            <a:fld id="{5716A897-4C6B-411C-B78F-EC5BB89D1602}" type="slidenum">
              <a:rPr lang="zh-CN" altLang="en-US"/>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0013" y="431800"/>
            <a:ext cx="10851976" cy="647700"/>
          </a:xfrm>
          <a:prstGeom prst="rect">
            <a:avLst/>
          </a:prstGeom>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1"/>
            </p:custDataLst>
          </p:nvPr>
        </p:nvSpPr>
        <p:spPr>
          <a:xfrm>
            <a:off x="879589" y="6350001"/>
            <a:ext cx="2700690" cy="315913"/>
          </a:xfrm>
          <a:prstGeom prst="rect">
            <a:avLst/>
          </a:prstGeom>
        </p:spPr>
        <p:txBody>
          <a:bodyPr/>
          <a:lstStyle>
            <a:lvl1pPr>
              <a:defRPr/>
            </a:lvl1pPr>
          </a:lstStyle>
          <a:p>
            <a:fld id="{760FBDFE-C587-4B4C-A407-44438C67B59E}" type="datetimeFigureOut">
              <a:rPr lang="zh-CN" altLang="en-US"/>
              <a:pPr/>
              <a:t>2020/5/15</a:t>
            </a:fld>
            <a:endParaRPr lang="zh-CN" altLang="en-US"/>
          </a:p>
        </p:txBody>
      </p:sp>
      <p:sp>
        <p:nvSpPr>
          <p:cNvPr id="4" name="页脚占位符 4"/>
          <p:cNvSpPr>
            <a:spLocks noGrp="1"/>
          </p:cNvSpPr>
          <p:nvPr>
            <p:ph type="ftr" sz="quarter" idx="11"/>
            <p:custDataLst>
              <p:tags r:id="rId2"/>
            </p:custDataLst>
          </p:nvPr>
        </p:nvSpPr>
        <p:spPr>
          <a:xfrm>
            <a:off x="4115336" y="6350001"/>
            <a:ext cx="3961329" cy="315913"/>
          </a:xfrm>
          <a:prstGeom prst="rect">
            <a:avLst/>
          </a:prstGeom>
        </p:spPr>
        <p:txBody>
          <a:bodyPr/>
          <a:lstStyle>
            <a:lvl1pPr>
              <a:defRPr/>
            </a:lvl1pPr>
          </a:lstStyle>
          <a:p>
            <a:endParaRPr lang="zh-CN" altLang="en-US"/>
          </a:p>
        </p:txBody>
      </p:sp>
      <p:sp>
        <p:nvSpPr>
          <p:cNvPr id="5" name="灯片编号占位符 5"/>
          <p:cNvSpPr>
            <a:spLocks noGrp="1"/>
          </p:cNvSpPr>
          <p:nvPr>
            <p:ph type="sldNum" sz="quarter" idx="12"/>
            <p:custDataLst>
              <p:tags r:id="rId3"/>
            </p:custDataLst>
          </p:nvPr>
        </p:nvSpPr>
        <p:spPr>
          <a:xfrm>
            <a:off x="8610134" y="6350001"/>
            <a:ext cx="2700689" cy="315913"/>
          </a:xfrm>
          <a:prstGeom prst="rect">
            <a:avLst/>
          </a:prstGeom>
        </p:spPr>
        <p:txBody>
          <a:bodyPr/>
          <a:lstStyle>
            <a:lvl1pPr>
              <a:defRPr/>
            </a:lvl1pPr>
          </a:lstStyle>
          <a:p>
            <a:fld id="{393B07A5-CAF2-41C4-AA16-16E439B7355F}" type="slidenum">
              <a:rPr lang="zh-CN" altLang="en-US"/>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0013" y="431800"/>
            <a:ext cx="10851976" cy="647700"/>
          </a:xfrm>
          <a:prstGeom prst="rect">
            <a:avLst/>
          </a:prstGeom>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1"/>
            </p:custDataLst>
          </p:nvPr>
        </p:nvSpPr>
        <p:spPr>
          <a:xfrm>
            <a:off x="879589" y="6350001"/>
            <a:ext cx="2700690" cy="315913"/>
          </a:xfrm>
          <a:prstGeom prst="rect">
            <a:avLst/>
          </a:prstGeom>
        </p:spPr>
        <p:txBody>
          <a:bodyPr/>
          <a:lstStyle>
            <a:lvl1pPr>
              <a:defRPr/>
            </a:lvl1pPr>
          </a:lstStyle>
          <a:p>
            <a:pPr>
              <a:defRPr/>
            </a:pPr>
            <a:fld id="{4CFE0ECB-8B93-422D-90D4-5265E6FB3FFB}" type="datetimeFigureOut">
              <a:rPr lang="zh-CN" altLang="en-US"/>
              <a:pPr>
                <a:defRPr/>
              </a:pPr>
              <a:t>2020/5/15</a:t>
            </a:fld>
            <a:endParaRPr lang="zh-CN" altLang="en-US"/>
          </a:p>
        </p:txBody>
      </p:sp>
      <p:sp>
        <p:nvSpPr>
          <p:cNvPr id="4" name="页脚占位符 4"/>
          <p:cNvSpPr>
            <a:spLocks noGrp="1"/>
          </p:cNvSpPr>
          <p:nvPr>
            <p:ph type="ftr" sz="quarter" idx="11"/>
            <p:custDataLst>
              <p:tags r:id="rId2"/>
            </p:custDataLst>
          </p:nvPr>
        </p:nvSpPr>
        <p:spPr>
          <a:xfrm>
            <a:off x="4115336" y="6350001"/>
            <a:ext cx="3961329" cy="315913"/>
          </a:xfrm>
          <a:prstGeom prst="rect">
            <a:avLst/>
          </a:prstGeom>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3"/>
            </p:custDataLst>
          </p:nvPr>
        </p:nvSpPr>
        <p:spPr>
          <a:xfrm>
            <a:off x="8610134" y="6350001"/>
            <a:ext cx="2700689" cy="315913"/>
          </a:xfrm>
          <a:prstGeom prst="rect">
            <a:avLst/>
          </a:prstGeom>
        </p:spPr>
        <p:txBody>
          <a:bodyPr/>
          <a:lstStyle>
            <a:lvl1pPr>
              <a:defRPr/>
            </a:lvl1pPr>
          </a:lstStyle>
          <a:p>
            <a:pPr>
              <a:defRPr/>
            </a:pPr>
            <a:fld id="{59BF9441-9C2B-48F7-BBD2-E2E8715B8A09}"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0013" y="431800"/>
            <a:ext cx="10851976" cy="647700"/>
          </a:xfrm>
          <a:prstGeom prst="rect">
            <a:avLst/>
          </a:prstGeom>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1"/>
            </p:custDataLst>
          </p:nvPr>
        </p:nvSpPr>
        <p:spPr>
          <a:xfrm>
            <a:off x="879589" y="6350001"/>
            <a:ext cx="2700690" cy="315913"/>
          </a:xfrm>
          <a:prstGeom prst="rect">
            <a:avLst/>
          </a:prstGeom>
        </p:spPr>
        <p:txBody>
          <a:bodyPr/>
          <a:lstStyle>
            <a:lvl1pPr>
              <a:defRPr/>
            </a:lvl1pPr>
          </a:lstStyle>
          <a:p>
            <a:pPr>
              <a:defRPr/>
            </a:pPr>
            <a:fld id="{4C13DCCA-4D79-4CE1-8363-C1C563E69891}" type="datetimeFigureOut">
              <a:rPr lang="zh-CN" altLang="en-US"/>
              <a:pPr>
                <a:defRPr/>
              </a:pPr>
              <a:t>2020/5/15</a:t>
            </a:fld>
            <a:endParaRPr lang="zh-CN" altLang="en-US"/>
          </a:p>
        </p:txBody>
      </p:sp>
      <p:sp>
        <p:nvSpPr>
          <p:cNvPr id="4" name="页脚占位符 4"/>
          <p:cNvSpPr>
            <a:spLocks noGrp="1"/>
          </p:cNvSpPr>
          <p:nvPr>
            <p:ph type="ftr" sz="quarter" idx="11"/>
            <p:custDataLst>
              <p:tags r:id="rId2"/>
            </p:custDataLst>
          </p:nvPr>
        </p:nvSpPr>
        <p:spPr>
          <a:xfrm>
            <a:off x="4115336" y="6350001"/>
            <a:ext cx="3961329" cy="315913"/>
          </a:xfrm>
          <a:prstGeom prst="rect">
            <a:avLst/>
          </a:prstGeom>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3"/>
            </p:custDataLst>
          </p:nvPr>
        </p:nvSpPr>
        <p:spPr>
          <a:xfrm>
            <a:off x="8610134" y="6350001"/>
            <a:ext cx="2700689" cy="315913"/>
          </a:xfrm>
          <a:prstGeom prst="rect">
            <a:avLst/>
          </a:prstGeom>
        </p:spPr>
        <p:txBody>
          <a:bodyPr/>
          <a:lstStyle>
            <a:lvl1pPr>
              <a:defRPr/>
            </a:lvl1pPr>
          </a:lstStyle>
          <a:p>
            <a:pPr>
              <a:defRPr/>
            </a:pPr>
            <a:fld id="{A5B8A3E2-683C-49E8-B87D-C6F63F8E1DEA}"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p>
        </p:txBody>
      </p:sp>
      <p:sp>
        <p:nvSpPr>
          <p:cNvPr id="4" name="日期占位符 3"/>
          <p:cNvSpPr>
            <a:spLocks noGrp="1"/>
          </p:cNvSpPr>
          <p:nvPr>
            <p:ph type="dt" sz="half" idx="10"/>
            <p:custDataLst>
              <p:tags r:id="rId1"/>
            </p:custDataLst>
          </p:nvPr>
        </p:nvSpPr>
        <p:spPr>
          <a:xfrm>
            <a:off x="5399088" y="6540500"/>
            <a:ext cx="1173163" cy="317500"/>
          </a:xfrm>
        </p:spPr>
        <p:txBody>
          <a:bodyPr/>
          <a:lstStyle>
            <a:lvl1pPr>
              <a:defRPr>
                <a:solidFill>
                  <a:schemeClr val="bg1"/>
                </a:solidFill>
              </a:defRPr>
            </a:lvl1pPr>
          </a:lstStyle>
          <a:p>
            <a:pPr fontAlgn="auto"/>
            <a:fld id="{760FBDFE-C587-4B4C-A407-44438C67B59E}" type="datetime1">
              <a:rPr lang="zh-CN" altLang="en-US" strike="noStrike" noProof="1" smtClean="0">
                <a:latin typeface="+mn-lt"/>
                <a:ea typeface="+mn-ea"/>
                <a:cs typeface="+mn-cs"/>
              </a:rPr>
              <a:pPr fontAlgn="auto"/>
              <a:t>2020/5/15</a:t>
            </a:fld>
            <a:endParaRPr lang="zh-CN" altLang="en-US" strike="noStrike" noProof="1"/>
          </a:p>
        </p:txBody>
      </p:sp>
    </p:spTree>
  </p:cSld>
  <p:clrMapOvr>
    <a:masterClrMapping/>
  </p:clrMapOvr>
  <p:hf sldNum="0"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0013" y="431800"/>
            <a:ext cx="10851976" cy="647700"/>
          </a:xfrm>
          <a:prstGeom prst="rect">
            <a:avLst/>
          </a:prstGeom>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1"/>
            </p:custDataLst>
          </p:nvPr>
        </p:nvSpPr>
        <p:spPr>
          <a:xfrm>
            <a:off x="879589" y="6350001"/>
            <a:ext cx="2700690" cy="315913"/>
          </a:xfrm>
          <a:prstGeom prst="rect">
            <a:avLst/>
          </a:prstGeom>
        </p:spPr>
        <p:txBody>
          <a:bodyPr/>
          <a:lstStyle>
            <a:lvl1pPr>
              <a:defRPr/>
            </a:lvl1pPr>
          </a:lstStyle>
          <a:p>
            <a:pPr>
              <a:defRPr/>
            </a:pPr>
            <a:fld id="{7BBE31D6-3C82-4E9B-86C2-046E5B579746}" type="datetimeFigureOut">
              <a:rPr lang="zh-CN" altLang="en-US"/>
              <a:pPr>
                <a:defRPr/>
              </a:pPr>
              <a:t>2020/5/15</a:t>
            </a:fld>
            <a:endParaRPr lang="zh-CN" altLang="en-US"/>
          </a:p>
        </p:txBody>
      </p:sp>
      <p:sp>
        <p:nvSpPr>
          <p:cNvPr id="4" name="页脚占位符 4"/>
          <p:cNvSpPr>
            <a:spLocks noGrp="1"/>
          </p:cNvSpPr>
          <p:nvPr>
            <p:ph type="ftr" sz="quarter" idx="11"/>
            <p:custDataLst>
              <p:tags r:id="rId2"/>
            </p:custDataLst>
          </p:nvPr>
        </p:nvSpPr>
        <p:spPr>
          <a:xfrm>
            <a:off x="4115336" y="6350001"/>
            <a:ext cx="3961329" cy="315913"/>
          </a:xfrm>
          <a:prstGeom prst="rect">
            <a:avLst/>
          </a:prstGeom>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3"/>
            </p:custDataLst>
          </p:nvPr>
        </p:nvSpPr>
        <p:spPr>
          <a:xfrm>
            <a:off x="8610134" y="6350001"/>
            <a:ext cx="2700689" cy="315913"/>
          </a:xfrm>
          <a:prstGeom prst="rect">
            <a:avLst/>
          </a:prstGeom>
        </p:spPr>
        <p:txBody>
          <a:bodyPr/>
          <a:lstStyle>
            <a:lvl1pPr>
              <a:defRPr/>
            </a:lvl1pPr>
          </a:lstStyle>
          <a:p>
            <a:pPr>
              <a:defRPr/>
            </a:pPr>
            <a:fld id="{00E3E8EA-495A-4853-92F6-6368AEA22116}"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0013" y="431800"/>
            <a:ext cx="10851976" cy="647700"/>
          </a:xfrm>
          <a:prstGeom prst="rect">
            <a:avLst/>
          </a:prstGeom>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1"/>
            </p:custDataLst>
          </p:nvPr>
        </p:nvSpPr>
        <p:spPr>
          <a:xfrm>
            <a:off x="879589" y="6350001"/>
            <a:ext cx="2700690" cy="315913"/>
          </a:xfrm>
          <a:prstGeom prst="rect">
            <a:avLst/>
          </a:prstGeom>
        </p:spPr>
        <p:txBody>
          <a:bodyPr/>
          <a:lstStyle>
            <a:lvl1pPr>
              <a:defRPr/>
            </a:lvl1pPr>
          </a:lstStyle>
          <a:p>
            <a:pPr>
              <a:defRPr/>
            </a:pPr>
            <a:fld id="{EDB7DBB8-ADB4-492F-8FF0-3350F0ECC6D3}" type="datetimeFigureOut">
              <a:rPr lang="zh-CN" altLang="en-US"/>
              <a:pPr>
                <a:defRPr/>
              </a:pPr>
              <a:t>2020/5/15</a:t>
            </a:fld>
            <a:endParaRPr lang="zh-CN" altLang="en-US"/>
          </a:p>
        </p:txBody>
      </p:sp>
      <p:sp>
        <p:nvSpPr>
          <p:cNvPr id="4" name="页脚占位符 4"/>
          <p:cNvSpPr>
            <a:spLocks noGrp="1"/>
          </p:cNvSpPr>
          <p:nvPr>
            <p:ph type="ftr" sz="quarter" idx="11"/>
            <p:custDataLst>
              <p:tags r:id="rId2"/>
            </p:custDataLst>
          </p:nvPr>
        </p:nvSpPr>
        <p:spPr>
          <a:xfrm>
            <a:off x="4115336" y="6350001"/>
            <a:ext cx="3961329" cy="315913"/>
          </a:xfrm>
          <a:prstGeom prst="rect">
            <a:avLst/>
          </a:prstGeom>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3"/>
            </p:custDataLst>
          </p:nvPr>
        </p:nvSpPr>
        <p:spPr>
          <a:xfrm>
            <a:off x="8610134" y="6350001"/>
            <a:ext cx="2700689" cy="315913"/>
          </a:xfrm>
          <a:prstGeom prst="rect">
            <a:avLst/>
          </a:prstGeom>
        </p:spPr>
        <p:txBody>
          <a:bodyPr/>
          <a:lstStyle>
            <a:lvl1pPr>
              <a:defRPr/>
            </a:lvl1pPr>
          </a:lstStyle>
          <a:p>
            <a:pPr>
              <a:defRPr/>
            </a:pPr>
            <a:fld id="{A6E401C8-434E-4DA9-9D73-1888FC6B05D2}"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0013" y="431800"/>
            <a:ext cx="10851976" cy="647700"/>
          </a:xfrm>
          <a:prstGeom prst="rect">
            <a:avLst/>
          </a:prstGeom>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1"/>
            </p:custDataLst>
          </p:nvPr>
        </p:nvSpPr>
        <p:spPr>
          <a:xfrm>
            <a:off x="879589" y="6350001"/>
            <a:ext cx="2700690" cy="315913"/>
          </a:xfrm>
          <a:prstGeom prst="rect">
            <a:avLst/>
          </a:prstGeom>
        </p:spPr>
        <p:txBody>
          <a:bodyPr/>
          <a:lstStyle>
            <a:lvl1pPr>
              <a:defRPr/>
            </a:lvl1pPr>
          </a:lstStyle>
          <a:p>
            <a:fld id="{760FBDFE-C587-4B4C-A407-44438C67B59E}" type="datetimeFigureOut">
              <a:rPr lang="zh-CN" altLang="en-US"/>
              <a:pPr/>
              <a:t>2020/5/15</a:t>
            </a:fld>
            <a:endParaRPr lang="zh-CN" altLang="en-US"/>
          </a:p>
        </p:txBody>
      </p:sp>
      <p:sp>
        <p:nvSpPr>
          <p:cNvPr id="4" name="页脚占位符 4"/>
          <p:cNvSpPr>
            <a:spLocks noGrp="1"/>
          </p:cNvSpPr>
          <p:nvPr>
            <p:ph type="ftr" sz="quarter" idx="11"/>
            <p:custDataLst>
              <p:tags r:id="rId2"/>
            </p:custDataLst>
          </p:nvPr>
        </p:nvSpPr>
        <p:spPr>
          <a:xfrm>
            <a:off x="4115336" y="6350001"/>
            <a:ext cx="3961329" cy="315913"/>
          </a:xfrm>
          <a:prstGeom prst="rect">
            <a:avLst/>
          </a:prstGeom>
        </p:spPr>
        <p:txBody>
          <a:bodyPr/>
          <a:lstStyle>
            <a:lvl1pPr>
              <a:defRPr/>
            </a:lvl1pPr>
          </a:lstStyle>
          <a:p>
            <a:endParaRPr lang="zh-CN" altLang="en-US"/>
          </a:p>
        </p:txBody>
      </p:sp>
      <p:sp>
        <p:nvSpPr>
          <p:cNvPr id="5" name="灯片编号占位符 5"/>
          <p:cNvSpPr>
            <a:spLocks noGrp="1"/>
          </p:cNvSpPr>
          <p:nvPr>
            <p:ph type="sldNum" sz="quarter" idx="12"/>
            <p:custDataLst>
              <p:tags r:id="rId3"/>
            </p:custDataLst>
          </p:nvPr>
        </p:nvSpPr>
        <p:spPr>
          <a:xfrm>
            <a:off x="8610134" y="6350001"/>
            <a:ext cx="2700689" cy="315913"/>
          </a:xfrm>
          <a:prstGeom prst="rect">
            <a:avLst/>
          </a:prstGeom>
        </p:spPr>
        <p:txBody>
          <a:bodyPr/>
          <a:lstStyle>
            <a:lvl1pPr>
              <a:defRPr/>
            </a:lvl1pPr>
          </a:lstStyle>
          <a:p>
            <a:fld id="{77EB17FC-F121-4A6F-B493-2CF02CA85896}" type="slidenum">
              <a:rPr lang="zh-CN" altLang="en-US"/>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0013" y="431800"/>
            <a:ext cx="10851976" cy="647700"/>
          </a:xfrm>
          <a:prstGeom prst="rect">
            <a:avLst/>
          </a:prstGeom>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1"/>
            </p:custDataLst>
          </p:nvPr>
        </p:nvSpPr>
        <p:spPr>
          <a:xfrm>
            <a:off x="879589" y="6350001"/>
            <a:ext cx="2700690" cy="315913"/>
          </a:xfrm>
          <a:prstGeom prst="rect">
            <a:avLst/>
          </a:prstGeom>
        </p:spPr>
        <p:txBody>
          <a:bodyPr/>
          <a:lstStyle>
            <a:lvl1pPr>
              <a:defRPr/>
            </a:lvl1pPr>
          </a:lstStyle>
          <a:p>
            <a:fld id="{760FBDFE-C587-4B4C-A407-44438C67B59E}" type="datetimeFigureOut">
              <a:rPr lang="zh-CN" altLang="en-US"/>
              <a:pPr/>
              <a:t>2020/5/15</a:t>
            </a:fld>
            <a:endParaRPr lang="zh-CN" altLang="en-US"/>
          </a:p>
        </p:txBody>
      </p:sp>
      <p:sp>
        <p:nvSpPr>
          <p:cNvPr id="4" name="页脚占位符 4"/>
          <p:cNvSpPr>
            <a:spLocks noGrp="1"/>
          </p:cNvSpPr>
          <p:nvPr>
            <p:ph type="ftr" sz="quarter" idx="11"/>
            <p:custDataLst>
              <p:tags r:id="rId2"/>
            </p:custDataLst>
          </p:nvPr>
        </p:nvSpPr>
        <p:spPr>
          <a:xfrm>
            <a:off x="4115336" y="6350001"/>
            <a:ext cx="3961329" cy="315913"/>
          </a:xfrm>
          <a:prstGeom prst="rect">
            <a:avLst/>
          </a:prstGeom>
        </p:spPr>
        <p:txBody>
          <a:bodyPr/>
          <a:lstStyle>
            <a:lvl1pPr>
              <a:defRPr/>
            </a:lvl1pPr>
          </a:lstStyle>
          <a:p>
            <a:endParaRPr lang="zh-CN" altLang="en-US"/>
          </a:p>
        </p:txBody>
      </p:sp>
      <p:sp>
        <p:nvSpPr>
          <p:cNvPr id="5" name="灯片编号占位符 5"/>
          <p:cNvSpPr>
            <a:spLocks noGrp="1"/>
          </p:cNvSpPr>
          <p:nvPr>
            <p:ph type="sldNum" sz="quarter" idx="12"/>
            <p:custDataLst>
              <p:tags r:id="rId3"/>
            </p:custDataLst>
          </p:nvPr>
        </p:nvSpPr>
        <p:spPr>
          <a:xfrm>
            <a:off x="8610134" y="6350001"/>
            <a:ext cx="2700689" cy="315913"/>
          </a:xfrm>
          <a:prstGeom prst="rect">
            <a:avLst/>
          </a:prstGeom>
        </p:spPr>
        <p:txBody>
          <a:bodyPr/>
          <a:lstStyle>
            <a:lvl1pPr>
              <a:defRPr/>
            </a:lvl1pPr>
          </a:lstStyle>
          <a:p>
            <a:fld id="{62D2F473-DF28-442A-95CA-1A4FED3C8D78}" type="slidenum">
              <a:rPr lang="zh-CN" altLang="en-US"/>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0013" y="431800"/>
            <a:ext cx="10851976" cy="647700"/>
          </a:xfrm>
          <a:prstGeom prst="rect">
            <a:avLst/>
          </a:prstGeom>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1"/>
            </p:custDataLst>
          </p:nvPr>
        </p:nvSpPr>
        <p:spPr>
          <a:xfrm>
            <a:off x="879589" y="6350001"/>
            <a:ext cx="2700690" cy="315913"/>
          </a:xfrm>
          <a:prstGeom prst="rect">
            <a:avLst/>
          </a:prstGeom>
        </p:spPr>
        <p:txBody>
          <a:bodyPr/>
          <a:lstStyle>
            <a:lvl1pPr>
              <a:defRPr/>
            </a:lvl1pPr>
          </a:lstStyle>
          <a:p>
            <a:fld id="{760FBDFE-C587-4B4C-A407-44438C67B59E}" type="datetimeFigureOut">
              <a:rPr lang="zh-CN" altLang="en-US"/>
              <a:pPr/>
              <a:t>2020/5/15</a:t>
            </a:fld>
            <a:endParaRPr lang="zh-CN" altLang="en-US"/>
          </a:p>
        </p:txBody>
      </p:sp>
      <p:sp>
        <p:nvSpPr>
          <p:cNvPr id="4" name="页脚占位符 4"/>
          <p:cNvSpPr>
            <a:spLocks noGrp="1"/>
          </p:cNvSpPr>
          <p:nvPr>
            <p:ph type="ftr" sz="quarter" idx="11"/>
            <p:custDataLst>
              <p:tags r:id="rId2"/>
            </p:custDataLst>
          </p:nvPr>
        </p:nvSpPr>
        <p:spPr>
          <a:xfrm>
            <a:off x="4115336" y="6350001"/>
            <a:ext cx="3961329" cy="315913"/>
          </a:xfrm>
          <a:prstGeom prst="rect">
            <a:avLst/>
          </a:prstGeom>
        </p:spPr>
        <p:txBody>
          <a:bodyPr/>
          <a:lstStyle>
            <a:lvl1pPr>
              <a:defRPr/>
            </a:lvl1pPr>
          </a:lstStyle>
          <a:p>
            <a:endParaRPr lang="zh-CN" altLang="en-US"/>
          </a:p>
        </p:txBody>
      </p:sp>
      <p:sp>
        <p:nvSpPr>
          <p:cNvPr id="5" name="灯片编号占位符 5"/>
          <p:cNvSpPr>
            <a:spLocks noGrp="1"/>
          </p:cNvSpPr>
          <p:nvPr>
            <p:ph type="sldNum" sz="quarter" idx="12"/>
            <p:custDataLst>
              <p:tags r:id="rId3"/>
            </p:custDataLst>
          </p:nvPr>
        </p:nvSpPr>
        <p:spPr>
          <a:xfrm>
            <a:off x="8610134" y="6350001"/>
            <a:ext cx="2700689" cy="315913"/>
          </a:xfrm>
          <a:prstGeom prst="rect">
            <a:avLst/>
          </a:prstGeom>
        </p:spPr>
        <p:txBody>
          <a:bodyPr/>
          <a:lstStyle>
            <a:lvl1pPr>
              <a:defRPr/>
            </a:lvl1pPr>
          </a:lstStyle>
          <a:p>
            <a:fld id="{D589482F-9306-465F-8C7F-8B1F39363AA3}" type="slidenum">
              <a:rPr lang="zh-CN" altLang="en-US"/>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0013" y="431800"/>
            <a:ext cx="10851976" cy="647700"/>
          </a:xfrm>
          <a:prstGeom prst="rect">
            <a:avLst/>
          </a:prstGeom>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1"/>
            </p:custDataLst>
          </p:nvPr>
        </p:nvSpPr>
        <p:spPr>
          <a:xfrm>
            <a:off x="879589" y="6350001"/>
            <a:ext cx="2700690" cy="315913"/>
          </a:xfrm>
          <a:prstGeom prst="rect">
            <a:avLst/>
          </a:prstGeom>
        </p:spPr>
        <p:txBody>
          <a:bodyPr/>
          <a:lstStyle>
            <a:lvl1pPr>
              <a:defRPr/>
            </a:lvl1pPr>
          </a:lstStyle>
          <a:p>
            <a:fld id="{760FBDFE-C587-4B4C-A407-44438C67B59E}" type="datetimeFigureOut">
              <a:rPr lang="zh-CN" altLang="en-US"/>
              <a:pPr/>
              <a:t>2020/5/15</a:t>
            </a:fld>
            <a:endParaRPr lang="zh-CN" altLang="en-US"/>
          </a:p>
        </p:txBody>
      </p:sp>
      <p:sp>
        <p:nvSpPr>
          <p:cNvPr id="4" name="页脚占位符 4"/>
          <p:cNvSpPr>
            <a:spLocks noGrp="1"/>
          </p:cNvSpPr>
          <p:nvPr>
            <p:ph type="ftr" sz="quarter" idx="11"/>
            <p:custDataLst>
              <p:tags r:id="rId2"/>
            </p:custDataLst>
          </p:nvPr>
        </p:nvSpPr>
        <p:spPr>
          <a:xfrm>
            <a:off x="4115336" y="6350001"/>
            <a:ext cx="3961329" cy="315913"/>
          </a:xfrm>
          <a:prstGeom prst="rect">
            <a:avLst/>
          </a:prstGeom>
        </p:spPr>
        <p:txBody>
          <a:bodyPr/>
          <a:lstStyle>
            <a:lvl1pPr>
              <a:defRPr/>
            </a:lvl1pPr>
          </a:lstStyle>
          <a:p>
            <a:endParaRPr lang="zh-CN" altLang="en-US"/>
          </a:p>
        </p:txBody>
      </p:sp>
      <p:sp>
        <p:nvSpPr>
          <p:cNvPr id="5" name="灯片编号占位符 5"/>
          <p:cNvSpPr>
            <a:spLocks noGrp="1"/>
          </p:cNvSpPr>
          <p:nvPr>
            <p:ph type="sldNum" sz="quarter" idx="12"/>
            <p:custDataLst>
              <p:tags r:id="rId3"/>
            </p:custDataLst>
          </p:nvPr>
        </p:nvSpPr>
        <p:spPr>
          <a:xfrm>
            <a:off x="8610134" y="6350001"/>
            <a:ext cx="2700689" cy="315913"/>
          </a:xfrm>
          <a:prstGeom prst="rect">
            <a:avLst/>
          </a:prstGeom>
        </p:spPr>
        <p:txBody>
          <a:bodyPr/>
          <a:lstStyle>
            <a:lvl1pPr>
              <a:defRPr/>
            </a:lvl1pPr>
          </a:lstStyle>
          <a:p>
            <a:fld id="{3385A78F-A1AD-48E1-89AA-359527D5FDB0}" type="slidenum">
              <a:rPr lang="zh-CN" altLang="en-US"/>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711200" y="1371600"/>
            <a:ext cx="10468864" cy="1828800"/>
          </a:xfrm>
          <a:ln>
            <a:noFill/>
          </a:ln>
        </p:spPr>
        <p:txBody>
          <a:bodyPr vert="horz" tIns="0" rIns="24383"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75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a:t>单击此处编辑母版标题样式</a:t>
            </a:r>
            <a:endParaRPr kumimoji="0" lang="en-US"/>
          </a:p>
        </p:txBody>
      </p:sp>
      <p:sp>
        <p:nvSpPr>
          <p:cNvPr id="17" name="副标题 16"/>
          <p:cNvSpPr>
            <a:spLocks noGrp="1"/>
          </p:cNvSpPr>
          <p:nvPr>
            <p:ph type="subTitle" idx="1"/>
          </p:nvPr>
        </p:nvSpPr>
        <p:spPr>
          <a:xfrm>
            <a:off x="711200" y="3228536"/>
            <a:ext cx="10472928" cy="1752600"/>
          </a:xfrm>
        </p:spPr>
        <p:txBody>
          <a:bodyPr lIns="0" rIns="24383"/>
          <a:lstStyle>
            <a:lvl1pPr marL="0" marR="60958" indent="0" algn="r">
              <a:buNone/>
              <a:defRPr>
                <a:solidFill>
                  <a:schemeClr val="tx1"/>
                </a:solidFill>
              </a:defRPr>
            </a:lvl1pPr>
            <a:lvl2pPr marL="609585" indent="0" algn="ctr">
              <a:buNone/>
            </a:lvl2pPr>
            <a:lvl3pPr marL="1219170" indent="0" algn="ctr">
              <a:buNone/>
            </a:lvl3pPr>
            <a:lvl4pPr marL="1828754" indent="0" algn="ctr">
              <a:buNone/>
            </a:lvl4pPr>
            <a:lvl5pPr marL="2438339" indent="0" algn="ctr">
              <a:buNone/>
            </a:lvl5pPr>
            <a:lvl6pPr marL="3047924" indent="0" algn="ctr">
              <a:buNone/>
            </a:lvl6pPr>
            <a:lvl7pPr marL="3657509" indent="0" algn="ctr">
              <a:buNone/>
            </a:lvl7pPr>
            <a:lvl8pPr marL="4267093" indent="0" algn="ctr">
              <a:buNone/>
            </a:lvl8pPr>
            <a:lvl9pPr marL="4876678" indent="0" algn="ctr">
              <a:buNone/>
            </a:lvl9pPr>
          </a:lstStyle>
          <a:p>
            <a:r>
              <a:rPr kumimoji="0" lang="zh-CN" altLang="en-US"/>
              <a:t>单击此处编辑母版副标题样式</a:t>
            </a:r>
            <a:endParaRPr kumimoji="0" lang="en-US"/>
          </a:p>
        </p:txBody>
      </p:sp>
      <p:sp>
        <p:nvSpPr>
          <p:cNvPr id="30" name="日期占位符 29"/>
          <p:cNvSpPr>
            <a:spLocks noGrp="1"/>
          </p:cNvSpPr>
          <p:nvPr>
            <p:ph type="dt" sz="half" idx="10"/>
          </p:nvPr>
        </p:nvSpPr>
        <p:spPr/>
        <p:txBody>
          <a:bodyPr/>
          <a:lstStyle/>
          <a:p>
            <a:fld id="{530820CF-B880-4189-942D-D702A7CBA730}" type="datetimeFigureOut">
              <a:rPr lang="zh-CN" altLang="en-US" smtClean="0">
                <a:solidFill>
                  <a:srgbClr val="DBF5F9">
                    <a:shade val="90000"/>
                  </a:srgbClr>
                </a:solidFill>
              </a:rPr>
              <a:pPr/>
              <a:t>2020/5/15</a:t>
            </a:fld>
            <a:endParaRPr lang="zh-CN" altLang="en-US">
              <a:solidFill>
                <a:srgbClr val="DBF5F9">
                  <a:shade val="90000"/>
                </a:srgbClr>
              </a:solidFill>
            </a:endParaRPr>
          </a:p>
        </p:txBody>
      </p:sp>
      <p:sp>
        <p:nvSpPr>
          <p:cNvPr id="19" name="页脚占位符 18"/>
          <p:cNvSpPr>
            <a:spLocks noGrp="1"/>
          </p:cNvSpPr>
          <p:nvPr>
            <p:ph type="ftr" sz="quarter" idx="11"/>
          </p:nvPr>
        </p:nvSpPr>
        <p:spPr/>
        <p:txBody>
          <a:bodyPr/>
          <a:lstStyle/>
          <a:p>
            <a:endParaRPr lang="zh-CN" altLang="en-US">
              <a:solidFill>
                <a:srgbClr val="DBF5F9">
                  <a:shade val="90000"/>
                </a:srgbClr>
              </a:solidFill>
            </a:endParaRPr>
          </a:p>
        </p:txBody>
      </p:sp>
      <p:sp>
        <p:nvSpPr>
          <p:cNvPr id="27" name="灯片编号占位符 26"/>
          <p:cNvSpPr>
            <a:spLocks noGrp="1"/>
          </p:cNvSpPr>
          <p:nvPr>
            <p:ph type="sldNum" sz="quarter" idx="12"/>
          </p:nvPr>
        </p:nvSpPr>
        <p:spPr/>
        <p:txBody>
          <a:bodyPr/>
          <a:lstStyle/>
          <a:p>
            <a:fld id="{0C913308-F349-4B6D-A68A-DD1791B4A57B}" type="slidenum">
              <a:rPr lang="zh-CN" altLang="en-US" smtClean="0">
                <a:solidFill>
                  <a:srgbClr val="DBF5F9">
                    <a:shade val="90000"/>
                  </a:srgbClr>
                </a:solidFill>
              </a:rPr>
              <a:pPr/>
              <a:t>‹#›</a:t>
            </a:fld>
            <a:endParaRPr lang="zh-CN" altLang="en-US">
              <a:solidFill>
                <a:srgbClr val="DBF5F9">
                  <a:shade val="9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srgbClr val="04617B">
                    <a:shade val="90000"/>
                  </a:srgbClr>
                </a:solidFill>
              </a:rPr>
              <a:pPr/>
              <a:t>2020/5/15</a:t>
            </a:fld>
            <a:endParaRPr lang="zh-CN" altLang="en-US">
              <a:solidFill>
                <a:srgbClr val="04617B">
                  <a:shade val="90000"/>
                </a:srgbClr>
              </a:solidFill>
            </a:endParaRPr>
          </a:p>
        </p:txBody>
      </p:sp>
      <p:sp>
        <p:nvSpPr>
          <p:cNvPr id="5" name="页脚占位符 4"/>
          <p:cNvSpPr>
            <a:spLocks noGrp="1"/>
          </p:cNvSpPr>
          <p:nvPr>
            <p:ph type="ftr" sz="quarter" idx="11"/>
          </p:nvPr>
        </p:nvSpPr>
        <p:spPr/>
        <p:txBody>
          <a:bodyPr/>
          <a:lstStyle/>
          <a:p>
            <a:endParaRPr lang="zh-CN" altLang="en-US">
              <a:solidFill>
                <a:srgbClr val="04617B">
                  <a:shade val="90000"/>
                </a:srgb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srgbClr val="04617B">
                    <a:shade val="90000"/>
                  </a:srgbClr>
                </a:solidFill>
              </a:rPr>
              <a:pPr/>
              <a:t>‹#›</a:t>
            </a:fld>
            <a:endParaRPr lang="zh-CN" altLang="en-US">
              <a:solidFill>
                <a:srgbClr val="04617B">
                  <a:shade val="90000"/>
                </a:srgb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75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707136" y="2704664"/>
            <a:ext cx="10363200" cy="1509712"/>
          </a:xfrm>
        </p:spPr>
        <p:txBody>
          <a:bodyPr lIns="60958" rIns="60958" anchor="t"/>
          <a:lstStyle>
            <a:lvl1pPr marL="0" indent="0">
              <a:buNone/>
              <a:defRPr sz="2900">
                <a:solidFill>
                  <a:schemeClr val="tx1"/>
                </a:solidFill>
              </a:defRPr>
            </a:lvl1pPr>
            <a:lvl2pPr>
              <a:buNone/>
              <a:defRPr sz="2400">
                <a:solidFill>
                  <a:schemeClr val="tx1">
                    <a:tint val="75000"/>
                  </a:schemeClr>
                </a:solidFill>
              </a:defRPr>
            </a:lvl2pPr>
            <a:lvl3pPr>
              <a:buNone/>
              <a:defRPr sz="2100">
                <a:solidFill>
                  <a:schemeClr val="tx1">
                    <a:tint val="75000"/>
                  </a:schemeClr>
                </a:solidFill>
              </a:defRPr>
            </a:lvl3pPr>
            <a:lvl4pPr>
              <a:buNone/>
              <a:defRPr sz="1900">
                <a:solidFill>
                  <a:schemeClr val="tx1">
                    <a:tint val="75000"/>
                  </a:schemeClr>
                </a:solidFill>
              </a:defRPr>
            </a:lvl4pPr>
            <a:lvl5pPr>
              <a:buNone/>
              <a:defRPr sz="1900">
                <a:solidFill>
                  <a:schemeClr val="tx1">
                    <a:tint val="75000"/>
                  </a:schemeClr>
                </a:solidFill>
              </a:defRPr>
            </a:lvl5pPr>
          </a:lstStyle>
          <a:p>
            <a:pPr lvl="0" eaLnBrk="1" latinLnBrk="0" hangingPunct="1"/>
            <a:r>
              <a:rPr kumimoji="0"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srgbClr val="DBF5F9">
                    <a:shade val="90000"/>
                  </a:srgbClr>
                </a:solidFill>
              </a:rPr>
              <a:pPr/>
              <a:t>2020/5/15</a:t>
            </a:fld>
            <a:endParaRPr lang="zh-CN" altLang="en-US">
              <a:solidFill>
                <a:srgbClr val="DBF5F9">
                  <a:shade val="90000"/>
                </a:srgbClr>
              </a:solidFill>
            </a:endParaRPr>
          </a:p>
        </p:txBody>
      </p:sp>
      <p:sp>
        <p:nvSpPr>
          <p:cNvPr id="5" name="页脚占位符 4"/>
          <p:cNvSpPr>
            <a:spLocks noGrp="1"/>
          </p:cNvSpPr>
          <p:nvPr>
            <p:ph type="ftr" sz="quarter" idx="11"/>
          </p:nvPr>
        </p:nvSpPr>
        <p:spPr/>
        <p:txBody>
          <a:bodyPr/>
          <a:lstStyle/>
          <a:p>
            <a:endParaRPr lang="zh-CN" altLang="en-US">
              <a:solidFill>
                <a:srgbClr val="DBF5F9">
                  <a:shade val="90000"/>
                </a:srgb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srgbClr val="DBF5F9">
                    <a:shade val="90000"/>
                  </a:srgbClr>
                </a:solidFill>
              </a:rPr>
              <a:pPr/>
              <a:t>‹#›</a:t>
            </a:fld>
            <a:endParaRPr lang="zh-CN" altLang="en-US">
              <a:solidFill>
                <a:srgbClr val="DBF5F9">
                  <a:shade val="9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704088"/>
            <a:ext cx="10972800" cy="1143000"/>
          </a:xfrm>
        </p:spPr>
        <p:txBody>
          <a:bodyPr/>
          <a:lstStyle/>
          <a:p>
            <a:r>
              <a:rPr kumimoji="0" lang="zh-CN" altLang="en-US"/>
              <a:t>单击此处编辑母版标题样式</a:t>
            </a:r>
            <a:endParaRPr kumimoji="0" lang="en-US"/>
          </a:p>
        </p:txBody>
      </p:sp>
      <p:sp>
        <p:nvSpPr>
          <p:cNvPr id="3" name="内容占位符 2"/>
          <p:cNvSpPr>
            <a:spLocks noGrp="1"/>
          </p:cNvSpPr>
          <p:nvPr>
            <p:ph sz="half" idx="1"/>
          </p:nvPr>
        </p:nvSpPr>
        <p:spPr>
          <a:xfrm>
            <a:off x="609600" y="1920085"/>
            <a:ext cx="5384800" cy="4434840"/>
          </a:xfrm>
        </p:spPr>
        <p:txBody>
          <a:bodyPr/>
          <a:lstStyle>
            <a:lvl1pPr>
              <a:defRPr sz="3500"/>
            </a:lvl1pPr>
            <a:lvl2pPr>
              <a:defRPr sz="3200"/>
            </a:lvl2pPr>
            <a:lvl3pPr>
              <a:defRPr sz="2700"/>
            </a:lvl3pPr>
            <a:lvl4pPr>
              <a:defRPr sz="2400"/>
            </a:lvl4pPr>
            <a:lvl5pPr>
              <a:defRPr sz="24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内容占位符 3"/>
          <p:cNvSpPr>
            <a:spLocks noGrp="1"/>
          </p:cNvSpPr>
          <p:nvPr>
            <p:ph sz="half" idx="2"/>
          </p:nvPr>
        </p:nvSpPr>
        <p:spPr>
          <a:xfrm>
            <a:off x="6197600" y="1920085"/>
            <a:ext cx="5384800" cy="4434840"/>
          </a:xfrm>
        </p:spPr>
        <p:txBody>
          <a:bodyPr/>
          <a:lstStyle>
            <a:lvl1pPr>
              <a:defRPr sz="3500"/>
            </a:lvl1pPr>
            <a:lvl2pPr>
              <a:defRPr sz="3200"/>
            </a:lvl2pPr>
            <a:lvl3pPr>
              <a:defRPr sz="2700"/>
            </a:lvl3pPr>
            <a:lvl4pPr>
              <a:defRPr sz="2400"/>
            </a:lvl4pPr>
            <a:lvl5pPr>
              <a:defRPr sz="24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srgbClr val="04617B">
                    <a:shade val="90000"/>
                  </a:srgbClr>
                </a:solidFill>
              </a:rPr>
              <a:pPr/>
              <a:t>2020/5/15</a:t>
            </a:fld>
            <a:endParaRPr lang="zh-CN" altLang="en-US">
              <a:solidFill>
                <a:srgbClr val="04617B">
                  <a:shade val="90000"/>
                </a:srgbClr>
              </a:solidFill>
            </a:endParaRPr>
          </a:p>
        </p:txBody>
      </p:sp>
      <p:sp>
        <p:nvSpPr>
          <p:cNvPr id="6" name="页脚占位符 5"/>
          <p:cNvSpPr>
            <a:spLocks noGrp="1"/>
          </p:cNvSpPr>
          <p:nvPr>
            <p:ph type="ftr" sz="quarter" idx="11"/>
          </p:nvPr>
        </p:nvSpPr>
        <p:spPr/>
        <p:txBody>
          <a:bodyPr/>
          <a:lstStyle/>
          <a:p>
            <a:endParaRPr lang="zh-CN" altLang="en-US">
              <a:solidFill>
                <a:srgbClr val="04617B">
                  <a:shade val="90000"/>
                </a:srgb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srgbClr val="04617B">
                    <a:shade val="90000"/>
                  </a:srgbClr>
                </a:solidFill>
              </a:rPr>
              <a:pPr/>
              <a:t>‹#›</a:t>
            </a:fld>
            <a:endParaRPr lang="zh-CN" altLang="en-US">
              <a:solidFill>
                <a:srgbClr val="04617B">
                  <a:shade val="90000"/>
                </a:srgb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pPr fontAlgn="auto"/>
            <a:r>
              <a:rPr lang="zh-CN" altLang="en-US" strike="noStrike" noProof="1"/>
              <a:t>单击此处编辑标题</a:t>
            </a:r>
          </a:p>
        </p:txBody>
      </p:sp>
      <p:sp>
        <p:nvSpPr>
          <p:cNvPr id="3" name="文本占位符 2"/>
          <p:cNvSpPr>
            <a:spLocks noGrp="1"/>
          </p:cNvSpPr>
          <p:nvPr>
            <p:ph type="body" idx="1" hasCustomPrompt="1"/>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单击此处编辑文本</a:t>
            </a:r>
          </a:p>
        </p:txBody>
      </p:sp>
      <p:sp>
        <p:nvSpPr>
          <p:cNvPr id="4" name="日期占位符 3"/>
          <p:cNvSpPr>
            <a:spLocks noGrp="1"/>
          </p:cNvSpPr>
          <p:nvPr>
            <p:ph type="dt" sz="half" idx="10"/>
            <p:custDataLst>
              <p:tags r:id="rId1"/>
            </p:custDataLst>
          </p:nvPr>
        </p:nvSpPr>
        <p:spPr>
          <a:xfrm>
            <a:off x="612775" y="6315075"/>
            <a:ext cx="2698750" cy="315913"/>
          </a:xfrm>
        </p:spPr>
        <p:txBody>
          <a:bodyPr/>
          <a:lstStyle/>
          <a:p>
            <a:pPr fontAlgn="auto"/>
            <a:fld id="{760FBDFE-C587-4B4C-A407-44438C67B59E}" type="datetime1">
              <a:rPr lang="zh-CN" altLang="en-US" strike="noStrike" noProof="1" smtClean="0">
                <a:latin typeface="+mn-lt"/>
                <a:ea typeface="+mn-ea"/>
                <a:cs typeface="+mn-cs"/>
              </a:rPr>
              <a:pPr fontAlgn="auto"/>
              <a:t>2020/5/15</a:t>
            </a:fld>
            <a:endParaRPr lang="zh-CN" altLang="en-US" strike="noStrike" noProof="1"/>
          </a:p>
        </p:txBody>
      </p:sp>
      <p:sp>
        <p:nvSpPr>
          <p:cNvPr id="5" name="页脚占位符 4"/>
          <p:cNvSpPr>
            <a:spLocks noGrp="1"/>
          </p:cNvSpPr>
          <p:nvPr>
            <p:ph type="ftr" sz="quarter" idx="11"/>
            <p:custDataLst>
              <p:tags r:id="rId2"/>
            </p:custDataLst>
          </p:nvPr>
        </p:nvSpPr>
        <p:spPr>
          <a:xfrm>
            <a:off x="4116388" y="6315075"/>
            <a:ext cx="3959225" cy="315913"/>
          </a:xfrm>
        </p:spPr>
        <p:txBody>
          <a:bodyPr/>
          <a:lstStyle/>
          <a:p>
            <a:pPr fontAlgn="auto"/>
            <a:endParaRPr lang="zh-CN" altLang="en-US" strike="noStrike" noProof="1"/>
          </a:p>
        </p:txBody>
      </p:sp>
      <p:sp>
        <p:nvSpPr>
          <p:cNvPr id="6" name="灯片编号占位符 5"/>
          <p:cNvSpPr>
            <a:spLocks noGrp="1"/>
          </p:cNvSpPr>
          <p:nvPr>
            <p:ph type="sldNum" sz="quarter" idx="12"/>
            <p:custDataLst>
              <p:tags r:id="rId3"/>
            </p:custDataLst>
          </p:nvPr>
        </p:nvSpPr>
        <p:spPr>
          <a:xfrm>
            <a:off x="8877300" y="6315075"/>
            <a:ext cx="2700338" cy="315913"/>
          </a:xfrm>
        </p:spPr>
        <p:txBody>
          <a:bodyPr/>
          <a:lstStyle/>
          <a:p>
            <a:pPr fontAlgn="auto"/>
            <a:fld id="{49AE70B2-8BF9-45C0-BB95-33D1B9D3A854}"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hf sldNum="0" hdr="0" ftr="0"/>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704088"/>
            <a:ext cx="10972800" cy="1143000"/>
          </a:xfrm>
        </p:spPr>
        <p:txBody>
          <a:bodyPr tIns="60958" anchor="b"/>
          <a:lstStyle>
            <a:lvl1pPr>
              <a:defRPr/>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609600" y="1855248"/>
            <a:ext cx="5386917" cy="659352"/>
          </a:xfrm>
        </p:spPr>
        <p:txBody>
          <a:bodyPr lIns="60958" tIns="0" rIns="60958" bIns="0" anchor="ctr">
            <a:noAutofit/>
          </a:bodyPr>
          <a:lstStyle>
            <a:lvl1pPr marL="0" indent="0">
              <a:buNone/>
              <a:defRPr sz="3200" b="1" cap="none" baseline="0">
                <a:solidFill>
                  <a:schemeClr val="tx2"/>
                </a:solidFill>
                <a:effectLst/>
              </a:defRPr>
            </a:lvl1pPr>
            <a:lvl2pPr>
              <a:buNone/>
              <a:defRPr sz="2700" b="1"/>
            </a:lvl2pPr>
            <a:lvl3pPr>
              <a:buNone/>
              <a:defRPr sz="2400" b="1"/>
            </a:lvl3pPr>
            <a:lvl4pPr>
              <a:buNone/>
              <a:defRPr sz="2100" b="1"/>
            </a:lvl4pPr>
            <a:lvl5pPr>
              <a:buNone/>
              <a:defRPr sz="2100" b="1"/>
            </a:lvl5pPr>
          </a:lstStyle>
          <a:p>
            <a:pPr lvl="0" eaLnBrk="1" latinLnBrk="0" hangingPunct="1"/>
            <a:r>
              <a:rPr kumimoji="0" lang="zh-CN" altLang="en-US"/>
              <a:t>单击此处编辑母版文本样式</a:t>
            </a:r>
          </a:p>
        </p:txBody>
      </p:sp>
      <p:sp>
        <p:nvSpPr>
          <p:cNvPr id="4" name="文本占位符 3"/>
          <p:cNvSpPr>
            <a:spLocks noGrp="1"/>
          </p:cNvSpPr>
          <p:nvPr>
            <p:ph type="body" sz="half" idx="3"/>
          </p:nvPr>
        </p:nvSpPr>
        <p:spPr>
          <a:xfrm>
            <a:off x="6193369" y="1859757"/>
            <a:ext cx="5389033" cy="654843"/>
          </a:xfrm>
        </p:spPr>
        <p:txBody>
          <a:bodyPr lIns="60958" tIns="0" rIns="60958" bIns="0" anchor="ctr"/>
          <a:lstStyle>
            <a:lvl1pPr marL="0" indent="0">
              <a:buNone/>
              <a:defRPr sz="3200" b="1" cap="none" baseline="0">
                <a:solidFill>
                  <a:schemeClr val="tx2"/>
                </a:solidFill>
                <a:effectLst/>
              </a:defRPr>
            </a:lvl1pPr>
            <a:lvl2pPr>
              <a:buNone/>
              <a:defRPr sz="2700" b="1"/>
            </a:lvl2pPr>
            <a:lvl3pPr>
              <a:buNone/>
              <a:defRPr sz="2400" b="1"/>
            </a:lvl3pPr>
            <a:lvl4pPr>
              <a:buNone/>
              <a:defRPr sz="2100" b="1"/>
            </a:lvl4pPr>
            <a:lvl5pPr>
              <a:buNone/>
              <a:defRPr sz="2100" b="1"/>
            </a:lvl5pPr>
          </a:lstStyle>
          <a:p>
            <a:pPr lvl="0" eaLnBrk="1" latinLnBrk="0" hangingPunct="1"/>
            <a:r>
              <a:rPr kumimoji="0" lang="zh-CN" altLang="en-US"/>
              <a:t>单击此处编辑母版文本样式</a:t>
            </a:r>
          </a:p>
        </p:txBody>
      </p:sp>
      <p:sp>
        <p:nvSpPr>
          <p:cNvPr id="5" name="内容占位符 4"/>
          <p:cNvSpPr>
            <a:spLocks noGrp="1"/>
          </p:cNvSpPr>
          <p:nvPr>
            <p:ph sz="quarter" idx="2"/>
          </p:nvPr>
        </p:nvSpPr>
        <p:spPr>
          <a:xfrm>
            <a:off x="609600" y="2514600"/>
            <a:ext cx="5386917" cy="3845720"/>
          </a:xfrm>
        </p:spPr>
        <p:txBody>
          <a:bodyPr tIns="0"/>
          <a:lstStyle>
            <a:lvl1pPr>
              <a:defRPr sz="2900"/>
            </a:lvl1pPr>
            <a:lvl2pPr>
              <a:defRPr sz="2700"/>
            </a:lvl2pPr>
            <a:lvl3pPr>
              <a:defRPr sz="2400"/>
            </a:lvl3pPr>
            <a:lvl4pPr>
              <a:defRPr sz="2100"/>
            </a:lvl4pPr>
            <a:lvl5pPr>
              <a:defRPr sz="21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6" name="内容占位符 5"/>
          <p:cNvSpPr>
            <a:spLocks noGrp="1"/>
          </p:cNvSpPr>
          <p:nvPr>
            <p:ph sz="quarter" idx="4"/>
          </p:nvPr>
        </p:nvSpPr>
        <p:spPr>
          <a:xfrm>
            <a:off x="6193369" y="2514600"/>
            <a:ext cx="5389033" cy="3845720"/>
          </a:xfrm>
        </p:spPr>
        <p:txBody>
          <a:bodyPr tIns="0"/>
          <a:lstStyle>
            <a:lvl1pPr>
              <a:defRPr sz="2900"/>
            </a:lvl1pPr>
            <a:lvl2pPr>
              <a:defRPr sz="2700"/>
            </a:lvl2pPr>
            <a:lvl3pPr>
              <a:defRPr sz="2400"/>
            </a:lvl3pPr>
            <a:lvl4pPr>
              <a:defRPr sz="2100"/>
            </a:lvl4pPr>
            <a:lvl5pPr>
              <a:defRPr sz="21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srgbClr val="04617B">
                    <a:shade val="90000"/>
                  </a:srgbClr>
                </a:solidFill>
              </a:rPr>
              <a:pPr/>
              <a:t>2020/5/15</a:t>
            </a:fld>
            <a:endParaRPr lang="zh-CN" altLang="en-US">
              <a:solidFill>
                <a:srgbClr val="04617B">
                  <a:shade val="90000"/>
                </a:srgbClr>
              </a:solidFill>
            </a:endParaRPr>
          </a:p>
        </p:txBody>
      </p:sp>
      <p:sp>
        <p:nvSpPr>
          <p:cNvPr id="8" name="页脚占位符 7"/>
          <p:cNvSpPr>
            <a:spLocks noGrp="1"/>
          </p:cNvSpPr>
          <p:nvPr>
            <p:ph type="ftr" sz="quarter" idx="11"/>
          </p:nvPr>
        </p:nvSpPr>
        <p:spPr/>
        <p:txBody>
          <a:bodyPr/>
          <a:lstStyle/>
          <a:p>
            <a:endParaRPr lang="zh-CN" altLang="en-US">
              <a:solidFill>
                <a:srgbClr val="04617B">
                  <a:shade val="90000"/>
                </a:srgb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srgbClr val="04617B">
                    <a:shade val="90000"/>
                  </a:srgbClr>
                </a:solidFill>
              </a:rPr>
              <a:pPr/>
              <a:t>‹#›</a:t>
            </a:fld>
            <a:endParaRPr lang="zh-CN" altLang="en-US">
              <a:solidFill>
                <a:srgbClr val="04617B">
                  <a:shade val="90000"/>
                </a:srgb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704088"/>
            <a:ext cx="11074400" cy="1143000"/>
          </a:xfrm>
        </p:spPr>
        <p:txBody>
          <a:bodyPr vert="horz" tIns="60958"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6700" b="0">
                <a:ln>
                  <a:noFill/>
                </a:ln>
                <a:solidFill>
                  <a:schemeClr val="tx2"/>
                </a:solidFill>
                <a:effectLst/>
                <a:latin typeface="+mj-lt"/>
                <a:ea typeface="+mj-ea"/>
                <a:cs typeface="+mj-cs"/>
              </a:defRPr>
            </a:lvl1pPr>
          </a:lstStyle>
          <a:p>
            <a:r>
              <a:rPr kumimoji="0" lang="zh-CN" altLang="en-US"/>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srgbClr val="04617B">
                    <a:shade val="90000"/>
                  </a:srgbClr>
                </a:solidFill>
              </a:rPr>
              <a:pPr/>
              <a:t>2020/5/15</a:t>
            </a:fld>
            <a:endParaRPr lang="zh-CN" altLang="en-US">
              <a:solidFill>
                <a:srgbClr val="04617B">
                  <a:shade val="90000"/>
                </a:srgbClr>
              </a:solidFill>
            </a:endParaRPr>
          </a:p>
        </p:txBody>
      </p:sp>
      <p:sp>
        <p:nvSpPr>
          <p:cNvPr id="4" name="页脚占位符 3"/>
          <p:cNvSpPr>
            <a:spLocks noGrp="1"/>
          </p:cNvSpPr>
          <p:nvPr>
            <p:ph type="ftr" sz="quarter" idx="11"/>
          </p:nvPr>
        </p:nvSpPr>
        <p:spPr/>
        <p:txBody>
          <a:bodyPr/>
          <a:lstStyle/>
          <a:p>
            <a:endParaRPr lang="zh-CN" altLang="en-US">
              <a:solidFill>
                <a:srgbClr val="04617B">
                  <a:shade val="90000"/>
                </a:srgb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04617B">
                    <a:shade val="90000"/>
                  </a:srgbClr>
                </a:solidFill>
              </a:rPr>
              <a:pPr/>
              <a:t>‹#›</a:t>
            </a:fld>
            <a:endParaRPr lang="zh-CN" altLang="en-US">
              <a:solidFill>
                <a:srgbClr val="04617B">
                  <a:shade val="90000"/>
                </a:srgb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srgbClr val="04617B">
                    <a:shade val="90000"/>
                  </a:srgbClr>
                </a:solidFill>
              </a:rPr>
              <a:pPr/>
              <a:t>2020/5/15</a:t>
            </a:fld>
            <a:endParaRPr lang="zh-CN" altLang="en-US">
              <a:solidFill>
                <a:srgbClr val="04617B">
                  <a:shade val="90000"/>
                </a:srgbClr>
              </a:solidFill>
            </a:endParaRPr>
          </a:p>
        </p:txBody>
      </p:sp>
      <p:sp>
        <p:nvSpPr>
          <p:cNvPr id="3" name="页脚占位符 2"/>
          <p:cNvSpPr>
            <a:spLocks noGrp="1"/>
          </p:cNvSpPr>
          <p:nvPr>
            <p:ph type="ftr" sz="quarter" idx="11"/>
          </p:nvPr>
        </p:nvSpPr>
        <p:spPr/>
        <p:txBody>
          <a:bodyPr/>
          <a:lstStyle/>
          <a:p>
            <a:endParaRPr lang="zh-CN" altLang="en-US">
              <a:solidFill>
                <a:srgbClr val="04617B">
                  <a:shade val="90000"/>
                </a:srgb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04617B">
                    <a:shade val="90000"/>
                  </a:srgbClr>
                </a:solidFill>
              </a:rPr>
              <a:pPr/>
              <a:t>‹#›</a:t>
            </a:fld>
            <a:endParaRPr lang="zh-CN" altLang="en-US">
              <a:solidFill>
                <a:srgbClr val="04617B">
                  <a:shade val="90000"/>
                </a:srgb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514352"/>
            <a:ext cx="3657600" cy="1162051"/>
          </a:xfrm>
        </p:spPr>
        <p:txBody>
          <a:bodyPr lIns="0" anchor="b">
            <a:noAutofit/>
          </a:bodyPr>
          <a:lstStyle>
            <a:lvl1pPr algn="l" rtl="0">
              <a:spcBef>
                <a:spcPct val="0"/>
              </a:spcBef>
              <a:buNone/>
              <a:defRPr sz="3500" b="0">
                <a:ln>
                  <a:noFill/>
                </a:ln>
                <a:solidFill>
                  <a:schemeClr val="tx2"/>
                </a:solidFill>
                <a:effectLst/>
                <a:latin typeface="+mj-lt"/>
                <a:ea typeface="+mj-ea"/>
                <a:cs typeface="+mj-cs"/>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914400" y="1676400"/>
            <a:ext cx="3657600" cy="4572000"/>
          </a:xfrm>
        </p:spPr>
        <p:txBody>
          <a:bodyPr lIns="24383" rIns="24383"/>
          <a:lstStyle>
            <a:lvl1pPr marL="0" indent="0" algn="l">
              <a:buNone/>
              <a:defRPr sz="1900"/>
            </a:lvl1pPr>
            <a:lvl2pPr indent="0" algn="l">
              <a:buNone/>
              <a:defRPr sz="1600"/>
            </a:lvl2pPr>
            <a:lvl3pPr indent="0" algn="l">
              <a:buNone/>
              <a:defRPr sz="1300"/>
            </a:lvl3pPr>
            <a:lvl4pPr indent="0" algn="l">
              <a:buNone/>
              <a:defRPr sz="1200"/>
            </a:lvl4pPr>
            <a:lvl5pPr indent="0" algn="l">
              <a:buNone/>
              <a:defRPr sz="1200"/>
            </a:lvl5pPr>
          </a:lstStyle>
          <a:p>
            <a:pPr lvl="0" eaLnBrk="1" latinLnBrk="0" hangingPunct="1"/>
            <a:r>
              <a:rPr kumimoji="0" lang="zh-CN" altLang="en-US"/>
              <a:t>单击此处编辑母版文本样式</a:t>
            </a:r>
          </a:p>
        </p:txBody>
      </p:sp>
      <p:sp>
        <p:nvSpPr>
          <p:cNvPr id="4" name="内容占位符 3"/>
          <p:cNvSpPr>
            <a:spLocks noGrp="1"/>
          </p:cNvSpPr>
          <p:nvPr>
            <p:ph sz="half" idx="1"/>
          </p:nvPr>
        </p:nvSpPr>
        <p:spPr>
          <a:xfrm>
            <a:off x="4766733" y="1676400"/>
            <a:ext cx="6815667" cy="4572000"/>
          </a:xfrm>
        </p:spPr>
        <p:txBody>
          <a:bodyPr tIns="0"/>
          <a:lstStyle>
            <a:lvl1pPr>
              <a:defRPr sz="3700"/>
            </a:lvl1pPr>
            <a:lvl2pPr>
              <a:defRPr sz="3500"/>
            </a:lvl2pPr>
            <a:lvl3pPr>
              <a:defRPr sz="3200"/>
            </a:lvl3pPr>
            <a:lvl4pPr>
              <a:defRPr sz="2700"/>
            </a:lvl4pPr>
            <a:lvl5pPr>
              <a:defRPr sz="24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srgbClr val="04617B">
                    <a:shade val="90000"/>
                  </a:srgbClr>
                </a:solidFill>
              </a:rPr>
              <a:pPr/>
              <a:t>2020/5/15</a:t>
            </a:fld>
            <a:endParaRPr lang="zh-CN" altLang="en-US">
              <a:solidFill>
                <a:srgbClr val="04617B">
                  <a:shade val="90000"/>
                </a:srgbClr>
              </a:solidFill>
            </a:endParaRPr>
          </a:p>
        </p:txBody>
      </p:sp>
      <p:sp>
        <p:nvSpPr>
          <p:cNvPr id="6" name="页脚占位符 5"/>
          <p:cNvSpPr>
            <a:spLocks noGrp="1"/>
          </p:cNvSpPr>
          <p:nvPr>
            <p:ph type="ftr" sz="quarter" idx="11"/>
          </p:nvPr>
        </p:nvSpPr>
        <p:spPr/>
        <p:txBody>
          <a:bodyPr/>
          <a:lstStyle/>
          <a:p>
            <a:endParaRPr lang="zh-CN" altLang="en-US">
              <a:solidFill>
                <a:srgbClr val="04617B">
                  <a:shade val="90000"/>
                </a:srgb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srgbClr val="04617B">
                    <a:shade val="90000"/>
                  </a:srgbClr>
                </a:solidFill>
              </a:rPr>
              <a:pPr/>
              <a:t>‹#›</a:t>
            </a:fld>
            <a:endParaRPr lang="zh-CN" altLang="en-US">
              <a:solidFill>
                <a:srgbClr val="04617B">
                  <a:shade val="90000"/>
                </a:srgb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4221004" y="1108077"/>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lIns="121917" tIns="60958" rIns="121917" bIns="60958" rtlCol="0" anchor="ctr"/>
          <a:lstStyle/>
          <a:p>
            <a:pPr algn="ctr" defTabSz="1219170" fontAlgn="auto">
              <a:spcBef>
                <a:spcPts val="0"/>
              </a:spcBef>
              <a:spcAft>
                <a:spcPts val="0"/>
              </a:spcAft>
            </a:pPr>
            <a:endParaRPr lang="en-US" sz="2400">
              <a:solidFill>
                <a:prstClr val="white"/>
              </a:solidFill>
            </a:endParaRPr>
          </a:p>
        </p:txBody>
      </p:sp>
      <p:sp>
        <p:nvSpPr>
          <p:cNvPr id="12" name="直角三角形 11"/>
          <p:cNvSpPr/>
          <p:nvPr/>
        </p:nvSpPr>
        <p:spPr>
          <a:xfrm rot="420000" flipV="1">
            <a:off x="10672179"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lIns="121917" tIns="60958" rIns="121917" bIns="60958" rtlCol="0" anchor="ctr"/>
          <a:lstStyle/>
          <a:p>
            <a:pPr algn="ctr" defTabSz="1219170" fontAlgn="auto">
              <a:spcBef>
                <a:spcPts val="0"/>
              </a:spcBef>
              <a:spcAft>
                <a:spcPts val="0"/>
              </a:spcAft>
            </a:pPr>
            <a:endParaRPr lang="en-US" sz="2400">
              <a:solidFill>
                <a:prstClr val="white"/>
              </a:solidFill>
            </a:endParaRPr>
          </a:p>
        </p:txBody>
      </p:sp>
      <p:sp>
        <p:nvSpPr>
          <p:cNvPr id="2" name="标题 1"/>
          <p:cNvSpPr>
            <a:spLocks noGrp="1"/>
          </p:cNvSpPr>
          <p:nvPr>
            <p:ph type="title"/>
          </p:nvPr>
        </p:nvSpPr>
        <p:spPr>
          <a:xfrm>
            <a:off x="812800" y="1176996"/>
            <a:ext cx="2950464" cy="1582621"/>
          </a:xfrm>
        </p:spPr>
        <p:txBody>
          <a:bodyPr vert="horz" lIns="60958" tIns="60958" rIns="60958" bIns="60958" anchor="b"/>
          <a:lstStyle>
            <a:lvl1pPr algn="l">
              <a:buNone/>
              <a:defRPr sz="2700" b="1">
                <a:solidFill>
                  <a:schemeClr val="tx2"/>
                </a:solidFill>
              </a:defRPr>
            </a:lvl1pPr>
          </a:lstStyle>
          <a:p>
            <a:r>
              <a:rPr kumimoji="0" lang="zh-CN" altLang="en-US"/>
              <a:t>单击此处编辑母版标题样式</a:t>
            </a:r>
            <a:endParaRPr kumimoji="0" lang="en-US"/>
          </a:p>
        </p:txBody>
      </p:sp>
      <p:sp>
        <p:nvSpPr>
          <p:cNvPr id="4" name="文本占位符 3"/>
          <p:cNvSpPr>
            <a:spLocks noGrp="1"/>
          </p:cNvSpPr>
          <p:nvPr>
            <p:ph type="body" sz="half" idx="2"/>
          </p:nvPr>
        </p:nvSpPr>
        <p:spPr>
          <a:xfrm>
            <a:off x="812800" y="2828785"/>
            <a:ext cx="2946400" cy="2179320"/>
          </a:xfrm>
        </p:spPr>
        <p:txBody>
          <a:bodyPr lIns="85342" rIns="60958" bIns="60958" anchor="t"/>
          <a:lstStyle>
            <a:lvl1pPr marL="0" indent="0" algn="l">
              <a:spcBef>
                <a:spcPts val="333"/>
              </a:spcBef>
              <a:buFontTx/>
              <a:buNone/>
              <a:defRPr sz="1700"/>
            </a:lvl1pPr>
            <a:lvl2pPr>
              <a:defRPr sz="1600"/>
            </a:lvl2pPr>
            <a:lvl3pPr>
              <a:defRPr sz="1300"/>
            </a:lvl3pPr>
            <a:lvl4pPr>
              <a:defRPr sz="1200"/>
            </a:lvl4pPr>
            <a:lvl5pPr>
              <a:defRPr sz="1200"/>
            </a:lvl5pPr>
          </a:lstStyle>
          <a:p>
            <a:pPr lvl="0" eaLnBrk="1" latinLnBrk="0" hangingPunct="1"/>
            <a:r>
              <a:rPr kumimoji="0"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srgbClr val="04617B">
                    <a:shade val="90000"/>
                  </a:srgbClr>
                </a:solidFill>
              </a:rPr>
              <a:pPr/>
              <a:t>2020/5/15</a:t>
            </a:fld>
            <a:endParaRPr lang="zh-CN" altLang="en-US">
              <a:solidFill>
                <a:srgbClr val="04617B">
                  <a:shade val="90000"/>
                </a:srgbClr>
              </a:solidFill>
            </a:endParaRPr>
          </a:p>
        </p:txBody>
      </p:sp>
      <p:sp>
        <p:nvSpPr>
          <p:cNvPr id="6" name="页脚占位符 5"/>
          <p:cNvSpPr>
            <a:spLocks noGrp="1"/>
          </p:cNvSpPr>
          <p:nvPr>
            <p:ph type="ftr" sz="quarter" idx="11"/>
          </p:nvPr>
        </p:nvSpPr>
        <p:spPr/>
        <p:txBody>
          <a:bodyPr/>
          <a:lstStyle/>
          <a:p>
            <a:endParaRPr lang="zh-CN" altLang="en-US">
              <a:solidFill>
                <a:srgbClr val="04617B">
                  <a:shade val="90000"/>
                </a:srgbClr>
              </a:solidFill>
            </a:endParaRPr>
          </a:p>
        </p:txBody>
      </p:sp>
      <p:sp>
        <p:nvSpPr>
          <p:cNvPr id="7" name="灯片编号占位符 6"/>
          <p:cNvSpPr>
            <a:spLocks noGrp="1"/>
          </p:cNvSpPr>
          <p:nvPr>
            <p:ph type="sldNum" sz="quarter" idx="12"/>
          </p:nvPr>
        </p:nvSpPr>
        <p:spPr>
          <a:xfrm>
            <a:off x="10769600" y="6356351"/>
            <a:ext cx="812800" cy="365125"/>
          </a:xfrm>
        </p:spPr>
        <p:txBody>
          <a:bodyPr/>
          <a:lstStyle/>
          <a:p>
            <a:fld id="{0C913308-F349-4B6D-A68A-DD1791B4A57B}" type="slidenum">
              <a:rPr lang="zh-CN" altLang="en-US" smtClean="0">
                <a:solidFill>
                  <a:srgbClr val="04617B">
                    <a:shade val="90000"/>
                  </a:srgbClr>
                </a:solidFill>
              </a:rPr>
              <a:pPr/>
              <a:t>‹#›</a:t>
            </a:fld>
            <a:endParaRPr lang="zh-CN" altLang="en-US">
              <a:solidFill>
                <a:srgbClr val="04617B">
                  <a:shade val="90000"/>
                </a:srgbClr>
              </a:solidFill>
            </a:endParaRPr>
          </a:p>
        </p:txBody>
      </p:sp>
      <p:sp>
        <p:nvSpPr>
          <p:cNvPr id="3" name="图片占位符 2"/>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lstStyle>
            <a:lvl1pPr marL="0" indent="0">
              <a:buNone/>
              <a:defRPr sz="4300"/>
            </a:lvl1pPr>
          </a:lstStyle>
          <a:p>
            <a:r>
              <a:rPr kumimoji="0" lang="zh-CN" altLang="en-US"/>
              <a:t>单击图标添加图片</a:t>
            </a:r>
            <a:endParaRPr kumimoji="0" lang="en-US" dirty="0"/>
          </a:p>
        </p:txBody>
      </p:sp>
      <p:sp>
        <p:nvSpPr>
          <p:cNvPr id="10" name="任意多边形 9"/>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121917" tIns="60958" rIns="121917" bIns="60958" anchor="t" compatLnSpc="1"/>
          <a:lstStyle/>
          <a:p>
            <a:pPr defTabSz="1219170" fontAlgn="auto">
              <a:spcBef>
                <a:spcPts val="0"/>
              </a:spcBef>
              <a:spcAft>
                <a:spcPts val="0"/>
              </a:spcAft>
            </a:pPr>
            <a:endParaRPr lang="en-US" sz="2400">
              <a:solidFill>
                <a:prstClr val="black"/>
              </a:solidFill>
              <a:latin typeface="Constantia"/>
              <a:ea typeface="+mn-ea"/>
            </a:endParaRPr>
          </a:p>
        </p:txBody>
      </p:sp>
      <p:sp>
        <p:nvSpPr>
          <p:cNvPr id="11" name="任意多边形 10"/>
          <p:cNvSpPr/>
          <p:nvPr/>
        </p:nvSpPr>
        <p:spPr bwMode="auto">
          <a:xfrm flipV="1">
            <a:off x="5842000" y="6219826"/>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121917" tIns="60958" rIns="121917" bIns="60958" anchor="t" compatLnSpc="1"/>
          <a:lstStyle/>
          <a:p>
            <a:pPr defTabSz="1219170" fontAlgn="auto">
              <a:spcBef>
                <a:spcPts val="0"/>
              </a:spcBef>
              <a:spcAft>
                <a:spcPts val="0"/>
              </a:spcAft>
            </a:pPr>
            <a:endParaRPr lang="en-US" sz="2400">
              <a:solidFill>
                <a:prstClr val="black"/>
              </a:solidFill>
              <a:latin typeface="Constantia"/>
              <a:ea typeface="+mn-ea"/>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srgbClr val="04617B">
                    <a:shade val="90000"/>
                  </a:srgbClr>
                </a:solidFill>
              </a:rPr>
              <a:pPr/>
              <a:t>2020/5/15</a:t>
            </a:fld>
            <a:endParaRPr lang="zh-CN" altLang="en-US">
              <a:solidFill>
                <a:srgbClr val="04617B">
                  <a:shade val="90000"/>
                </a:srgbClr>
              </a:solidFill>
            </a:endParaRPr>
          </a:p>
        </p:txBody>
      </p:sp>
      <p:sp>
        <p:nvSpPr>
          <p:cNvPr id="5" name="页脚占位符 4"/>
          <p:cNvSpPr>
            <a:spLocks noGrp="1"/>
          </p:cNvSpPr>
          <p:nvPr>
            <p:ph type="ftr" sz="quarter" idx="11"/>
          </p:nvPr>
        </p:nvSpPr>
        <p:spPr/>
        <p:txBody>
          <a:bodyPr/>
          <a:lstStyle/>
          <a:p>
            <a:endParaRPr lang="zh-CN" altLang="en-US">
              <a:solidFill>
                <a:srgbClr val="04617B">
                  <a:shade val="90000"/>
                </a:srgb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srgbClr val="04617B">
                    <a:shade val="90000"/>
                  </a:srgbClr>
                </a:solidFill>
              </a:rPr>
              <a:pPr/>
              <a:t>‹#›</a:t>
            </a:fld>
            <a:endParaRPr lang="zh-CN" altLang="en-US">
              <a:solidFill>
                <a:srgbClr val="04617B">
                  <a:shade val="90000"/>
                </a:srgb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914401"/>
            <a:ext cx="2743200" cy="5211763"/>
          </a:xfrm>
        </p:spPr>
        <p:txBody>
          <a:bodyPr vert="eaVert"/>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609600" y="914401"/>
            <a:ext cx="8026400" cy="5211763"/>
          </a:xfrm>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srgbClr val="04617B">
                    <a:shade val="90000"/>
                  </a:srgbClr>
                </a:solidFill>
              </a:rPr>
              <a:pPr/>
              <a:t>2020/5/15</a:t>
            </a:fld>
            <a:endParaRPr lang="zh-CN" altLang="en-US">
              <a:solidFill>
                <a:srgbClr val="04617B">
                  <a:shade val="90000"/>
                </a:srgbClr>
              </a:solidFill>
            </a:endParaRPr>
          </a:p>
        </p:txBody>
      </p:sp>
      <p:sp>
        <p:nvSpPr>
          <p:cNvPr id="5" name="页脚占位符 4"/>
          <p:cNvSpPr>
            <a:spLocks noGrp="1"/>
          </p:cNvSpPr>
          <p:nvPr>
            <p:ph type="ftr" sz="quarter" idx="11"/>
          </p:nvPr>
        </p:nvSpPr>
        <p:spPr/>
        <p:txBody>
          <a:bodyPr/>
          <a:lstStyle/>
          <a:p>
            <a:endParaRPr lang="zh-CN" altLang="en-US">
              <a:solidFill>
                <a:srgbClr val="04617B">
                  <a:shade val="90000"/>
                </a:srgb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srgbClr val="04617B">
                    <a:shade val="90000"/>
                  </a:srgbClr>
                </a:solidFill>
              </a:rPr>
              <a:pPr/>
              <a:t>‹#›</a:t>
            </a:fld>
            <a:endParaRPr lang="zh-CN" altLang="en-US">
              <a:solidFill>
                <a:srgbClr val="04617B">
                  <a:shade val="90000"/>
                </a:srgb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p:ph sz="half" idx="1"/>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p:txBody>
      </p:sp>
      <p:sp>
        <p:nvSpPr>
          <p:cNvPr id="4" name="内容占位符 3"/>
          <p:cNvSpPr>
            <a:spLocks noGrp="1"/>
          </p:cNvSpPr>
          <p:nvPr>
            <p:ph sz="half" idx="2"/>
          </p:nvPr>
        </p:nvSpPr>
        <p:spPr>
          <a:xfrm>
            <a:off x="6411600" y="1501200"/>
            <a:ext cx="5176800" cy="4748400"/>
          </a:xfrm>
        </p:spPr>
        <p:txBody>
          <a:bodyPr lIns="90000" tIns="46800" rIns="90000" bIns="46800">
            <a:normAutofit/>
          </a:bodyPr>
          <a:lstStyle>
            <a:lvl1pPr marL="2286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1600">
                <a:solidFill>
                  <a:schemeClr val="tx1">
                    <a:lumMod val="75000"/>
                    <a:lumOff val="25000"/>
                  </a:schemeClr>
                </a:solidFill>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p:txBody>
      </p:sp>
      <p:sp>
        <p:nvSpPr>
          <p:cNvPr id="5" name="日期占位符 4"/>
          <p:cNvSpPr>
            <a:spLocks noGrp="1"/>
          </p:cNvSpPr>
          <p:nvPr>
            <p:ph type="dt" sz="half" idx="10"/>
            <p:custDataLst>
              <p:tags r:id="rId1"/>
            </p:custDataLst>
          </p:nvPr>
        </p:nvSpPr>
        <p:spPr>
          <a:xfrm>
            <a:off x="612775" y="6315075"/>
            <a:ext cx="2698750" cy="315913"/>
          </a:xfrm>
        </p:spPr>
        <p:txBody>
          <a:bodyPr/>
          <a:lstStyle/>
          <a:p>
            <a:pPr fontAlgn="auto"/>
            <a:fld id="{760FBDFE-C587-4B4C-A407-44438C67B59E}" type="datetime1">
              <a:rPr lang="zh-CN" altLang="en-US" strike="noStrike" noProof="1" smtClean="0">
                <a:latin typeface="+mn-lt"/>
                <a:ea typeface="+mn-ea"/>
                <a:cs typeface="+mn-cs"/>
              </a:rPr>
              <a:pPr fontAlgn="auto"/>
              <a:t>2020/5/15</a:t>
            </a:fld>
            <a:endParaRPr lang="zh-CN" altLang="en-US" strike="noStrike" noProof="1"/>
          </a:p>
        </p:txBody>
      </p:sp>
      <p:sp>
        <p:nvSpPr>
          <p:cNvPr id="6" name="页脚占位符 5"/>
          <p:cNvSpPr>
            <a:spLocks noGrp="1"/>
          </p:cNvSpPr>
          <p:nvPr>
            <p:ph type="ftr" sz="quarter" idx="11"/>
            <p:custDataLst>
              <p:tags r:id="rId2"/>
            </p:custDataLst>
          </p:nvPr>
        </p:nvSpPr>
        <p:spPr>
          <a:xfrm>
            <a:off x="4116388" y="6315075"/>
            <a:ext cx="3959225" cy="315913"/>
          </a:xfrm>
        </p:spPr>
        <p:txBody>
          <a:bodyPr/>
          <a:lstStyle/>
          <a:p>
            <a:pPr fontAlgn="auto"/>
            <a:endParaRPr lang="zh-CN" altLang="en-US" strike="noStrike" noProof="1"/>
          </a:p>
        </p:txBody>
      </p:sp>
      <p:sp>
        <p:nvSpPr>
          <p:cNvPr id="7" name="灯片编号占位符 6"/>
          <p:cNvSpPr>
            <a:spLocks noGrp="1"/>
          </p:cNvSpPr>
          <p:nvPr>
            <p:ph type="sldNum" sz="quarter" idx="12"/>
            <p:custDataLst>
              <p:tags r:id="rId3"/>
            </p:custDataLst>
          </p:nvPr>
        </p:nvSpPr>
        <p:spPr>
          <a:xfrm>
            <a:off x="8877300" y="6315075"/>
            <a:ext cx="2700338" cy="315913"/>
          </a:xfrm>
        </p:spPr>
        <p:txBody>
          <a:bodyPr/>
          <a:lstStyle/>
          <a:p>
            <a:pPr fontAlgn="auto"/>
            <a:fld id="{49AE70B2-8BF9-45C0-BB95-33D1B9D3A854}"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hf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p>
        </p:txBody>
      </p:sp>
      <p:sp>
        <p:nvSpPr>
          <p:cNvPr id="3" name="文本占位符 2"/>
          <p:cNvSpPr>
            <a:spLocks noGrp="1"/>
          </p:cNvSpPr>
          <p:nvPr>
            <p:ph type="body" idx="1" hasCustomPrompt="1"/>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p>
        </p:txBody>
      </p:sp>
      <p:sp>
        <p:nvSpPr>
          <p:cNvPr id="4" name="内容占位符 3"/>
          <p:cNvSpPr>
            <a:spLocks noGrp="1"/>
          </p:cNvSpPr>
          <p:nvPr>
            <p:ph sz="half" idx="2"/>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p:txBody>
      </p:sp>
      <p:sp>
        <p:nvSpPr>
          <p:cNvPr id="5" name="文本占位符 4"/>
          <p:cNvSpPr>
            <a:spLocks noGrp="1"/>
          </p:cNvSpPr>
          <p:nvPr>
            <p:ph type="body" sz="quarter" idx="3" hasCustomPrompt="1"/>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p>
        </p:txBody>
      </p:sp>
      <p:sp>
        <p:nvSpPr>
          <p:cNvPr id="6" name="内容占位符 5"/>
          <p:cNvSpPr>
            <a:spLocks noGrp="1"/>
          </p:cNvSpPr>
          <p:nvPr>
            <p:ph sz="quarter" idx="4"/>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p:txBody>
      </p:sp>
      <p:sp>
        <p:nvSpPr>
          <p:cNvPr id="7" name="日期占位符 6"/>
          <p:cNvSpPr>
            <a:spLocks noGrp="1"/>
          </p:cNvSpPr>
          <p:nvPr>
            <p:ph type="dt" sz="half" idx="10"/>
            <p:custDataLst>
              <p:tags r:id="rId1"/>
            </p:custDataLst>
          </p:nvPr>
        </p:nvSpPr>
        <p:spPr>
          <a:xfrm>
            <a:off x="612775" y="6315075"/>
            <a:ext cx="2698750" cy="315913"/>
          </a:xfrm>
        </p:spPr>
        <p:txBody>
          <a:bodyPr/>
          <a:lstStyle/>
          <a:p>
            <a:pPr fontAlgn="auto"/>
            <a:fld id="{760FBDFE-C587-4B4C-A407-44438C67B59E}" type="datetime1">
              <a:rPr lang="zh-CN" altLang="en-US" strike="noStrike" noProof="1" smtClean="0">
                <a:latin typeface="+mn-lt"/>
                <a:ea typeface="+mn-ea"/>
                <a:cs typeface="+mn-cs"/>
              </a:rPr>
              <a:pPr fontAlgn="auto"/>
              <a:t>2020/5/15</a:t>
            </a:fld>
            <a:endParaRPr lang="zh-CN" altLang="en-US" strike="noStrike" noProof="1"/>
          </a:p>
        </p:txBody>
      </p:sp>
      <p:sp>
        <p:nvSpPr>
          <p:cNvPr id="8" name="页脚占位符 7"/>
          <p:cNvSpPr>
            <a:spLocks noGrp="1"/>
          </p:cNvSpPr>
          <p:nvPr>
            <p:ph type="ftr" sz="quarter" idx="11"/>
            <p:custDataLst>
              <p:tags r:id="rId2"/>
            </p:custDataLst>
          </p:nvPr>
        </p:nvSpPr>
        <p:spPr>
          <a:xfrm>
            <a:off x="4116388" y="6315075"/>
            <a:ext cx="3959225" cy="315913"/>
          </a:xfrm>
        </p:spPr>
        <p:txBody>
          <a:bodyPr/>
          <a:lstStyle/>
          <a:p>
            <a:pPr fontAlgn="auto"/>
            <a:endParaRPr lang="zh-CN" altLang="en-US" strike="noStrike" noProof="1"/>
          </a:p>
        </p:txBody>
      </p:sp>
      <p:sp>
        <p:nvSpPr>
          <p:cNvPr id="9" name="灯片编号占位符 8"/>
          <p:cNvSpPr>
            <a:spLocks noGrp="1"/>
          </p:cNvSpPr>
          <p:nvPr>
            <p:ph type="sldNum" sz="quarter" idx="12"/>
            <p:custDataLst>
              <p:tags r:id="rId3"/>
            </p:custDataLst>
          </p:nvPr>
        </p:nvSpPr>
        <p:spPr>
          <a:xfrm>
            <a:off x="8877300" y="6315075"/>
            <a:ext cx="2700338" cy="315913"/>
          </a:xfrm>
        </p:spPr>
        <p:txBody>
          <a:bodyPr/>
          <a:lstStyle/>
          <a:p>
            <a:pPr fontAlgn="auto"/>
            <a:fld id="{49AE70B2-8BF9-45C0-BB95-33D1B9D3A854}"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custDataLst>
              <p:tags r:id="rId1"/>
            </p:custDataLst>
          </p:nvPr>
        </p:nvSpPr>
        <p:spPr>
          <a:xfrm>
            <a:off x="612775" y="6315075"/>
            <a:ext cx="2698750" cy="315913"/>
          </a:xfrm>
        </p:spPr>
        <p:txBody>
          <a:bodyPr/>
          <a:lstStyle/>
          <a:p>
            <a:pPr fontAlgn="auto"/>
            <a:fld id="{760FBDFE-C587-4B4C-A407-44438C67B59E}" type="datetime1">
              <a:rPr lang="zh-CN" altLang="en-US" strike="noStrike" noProof="1" smtClean="0">
                <a:latin typeface="+mn-lt"/>
                <a:ea typeface="+mn-ea"/>
                <a:cs typeface="+mn-cs"/>
              </a:rPr>
              <a:pPr fontAlgn="auto"/>
              <a:t>2020/5/15</a:t>
            </a:fld>
            <a:endParaRPr lang="zh-CN" altLang="en-US" strike="noStrike" noProof="1"/>
          </a:p>
        </p:txBody>
      </p:sp>
      <p:sp>
        <p:nvSpPr>
          <p:cNvPr id="4" name="页脚占位符 3"/>
          <p:cNvSpPr>
            <a:spLocks noGrp="1"/>
          </p:cNvSpPr>
          <p:nvPr>
            <p:ph type="ftr" sz="quarter" idx="11"/>
            <p:custDataLst>
              <p:tags r:id="rId2"/>
            </p:custDataLst>
          </p:nvPr>
        </p:nvSpPr>
        <p:spPr>
          <a:xfrm>
            <a:off x="4116388" y="6315075"/>
            <a:ext cx="3959225" cy="315913"/>
          </a:xfrm>
        </p:spPr>
        <p:txBody>
          <a:bodyPr/>
          <a:lstStyle/>
          <a:p>
            <a:pPr fontAlgn="auto"/>
            <a:endParaRPr lang="zh-CN" altLang="en-US" strike="noStrike" noProof="1"/>
          </a:p>
        </p:txBody>
      </p:sp>
      <p:sp>
        <p:nvSpPr>
          <p:cNvPr id="5" name="灯片编号占位符 4"/>
          <p:cNvSpPr>
            <a:spLocks noGrp="1"/>
          </p:cNvSpPr>
          <p:nvPr>
            <p:ph type="sldNum" sz="quarter" idx="12"/>
            <p:custDataLst>
              <p:tags r:id="rId3"/>
            </p:custDataLst>
          </p:nvPr>
        </p:nvSpPr>
        <p:spPr>
          <a:xfrm>
            <a:off x="8877300" y="6315075"/>
            <a:ext cx="2700338" cy="315913"/>
          </a:xfrm>
        </p:spPr>
        <p:txBody>
          <a:bodyPr/>
          <a:lstStyle/>
          <a:p>
            <a:pPr fontAlgn="auto"/>
            <a:fld id="{49AE70B2-8BF9-45C0-BB95-33D1B9D3A854}"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612775" y="6315075"/>
            <a:ext cx="2698750" cy="315913"/>
          </a:xfrm>
        </p:spPr>
        <p:txBody>
          <a:bodyPr/>
          <a:lstStyle/>
          <a:p>
            <a:pPr fontAlgn="auto"/>
            <a:fld id="{760FBDFE-C587-4B4C-A407-44438C67B59E}" type="datetime1">
              <a:rPr lang="zh-CN" altLang="en-US" strike="noStrike" noProof="1" smtClean="0">
                <a:latin typeface="+mn-lt"/>
                <a:ea typeface="+mn-ea"/>
                <a:cs typeface="+mn-cs"/>
              </a:rPr>
              <a:pPr fontAlgn="auto"/>
              <a:t>2020/5/15</a:t>
            </a:fld>
            <a:endParaRPr lang="zh-CN" altLang="en-US" strike="noStrike" noProof="1"/>
          </a:p>
        </p:txBody>
      </p:sp>
      <p:sp>
        <p:nvSpPr>
          <p:cNvPr id="3" name="页脚占位符 2"/>
          <p:cNvSpPr>
            <a:spLocks noGrp="1"/>
          </p:cNvSpPr>
          <p:nvPr>
            <p:ph type="ftr" sz="quarter" idx="11"/>
            <p:custDataLst>
              <p:tags r:id="rId2"/>
            </p:custDataLst>
          </p:nvPr>
        </p:nvSpPr>
        <p:spPr>
          <a:xfrm>
            <a:off x="4116388" y="6315075"/>
            <a:ext cx="3959225" cy="315913"/>
          </a:xfrm>
        </p:spPr>
        <p:txBody>
          <a:bodyPr/>
          <a:lstStyle/>
          <a:p>
            <a:pPr fontAlgn="auto"/>
            <a:endParaRPr lang="zh-CN" altLang="en-US" strike="noStrike" noProof="1"/>
          </a:p>
        </p:txBody>
      </p:sp>
      <p:sp>
        <p:nvSpPr>
          <p:cNvPr id="4" name="灯片编号占位符 3"/>
          <p:cNvSpPr>
            <a:spLocks noGrp="1"/>
          </p:cNvSpPr>
          <p:nvPr>
            <p:ph type="sldNum" sz="quarter" idx="12"/>
            <p:custDataLst>
              <p:tags r:id="rId3"/>
            </p:custDataLst>
          </p:nvPr>
        </p:nvSpPr>
        <p:spPr>
          <a:xfrm>
            <a:off x="8877300" y="6315075"/>
            <a:ext cx="2700338" cy="315913"/>
          </a:xfrm>
        </p:spPr>
        <p:txBody>
          <a:bodyPr/>
          <a:lstStyle/>
          <a:p>
            <a:pPr fontAlgn="auto"/>
            <a:fld id="{49AE70B2-8BF9-45C0-BB95-33D1B9D3A854}"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608400" y="1555200"/>
            <a:ext cx="5126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hasCustomPrompt="1"/>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fontAlgn="auto"/>
            <a:r>
              <a:rPr strike="noStrike" noProof="1">
                <a:sym typeface="+mn-ea"/>
              </a:rPr>
              <a:t>单击此处编辑文本</a:t>
            </a:r>
          </a:p>
        </p:txBody>
      </p:sp>
      <p:sp>
        <p:nvSpPr>
          <p:cNvPr id="9" name="标题 8"/>
          <p:cNvSpPr>
            <a:spLocks noGrp="1"/>
          </p:cNvSpPr>
          <p:nvPr>
            <p:ph type="title"/>
          </p:nvPr>
        </p:nvSpPr>
        <p:spPr>
          <a:xfrm>
            <a:off x="608400" y="608400"/>
            <a:ext cx="10969200" cy="648000"/>
          </a:xfrm>
        </p:spPr>
        <p:txBody>
          <a:bodyPr/>
          <a:lstStyle>
            <a:lvl1pPr>
              <a:defRPr baseline="0"/>
            </a:lvl1pPr>
          </a:lstStyle>
          <a:p>
            <a:pPr fontAlgn="auto"/>
            <a:r>
              <a:rPr lang="zh-CN" altLang="en-US" strike="noStrike" noProof="1"/>
              <a:t>单击此处编辑母版标题样式</a:t>
            </a:r>
          </a:p>
        </p:txBody>
      </p:sp>
      <p:sp>
        <p:nvSpPr>
          <p:cNvPr id="5" name="日期占位符 4"/>
          <p:cNvSpPr>
            <a:spLocks noGrp="1"/>
          </p:cNvSpPr>
          <p:nvPr>
            <p:ph type="dt" sz="half" idx="10"/>
            <p:custDataLst>
              <p:tags r:id="rId1"/>
            </p:custDataLst>
          </p:nvPr>
        </p:nvSpPr>
        <p:spPr>
          <a:xfrm>
            <a:off x="612775" y="6315075"/>
            <a:ext cx="2698750" cy="315913"/>
          </a:xfrm>
        </p:spPr>
        <p:txBody>
          <a:bodyPr/>
          <a:lstStyle/>
          <a:p>
            <a:pPr fontAlgn="auto"/>
            <a:fld id="{9EFD9D74-47D9-4702-A33C-335B63B48DBF}" type="datetime1">
              <a:rPr lang="zh-CN" altLang="en-US" strike="noStrike" noProof="1" smtClean="0">
                <a:latin typeface="+mn-lt"/>
                <a:ea typeface="+mn-ea"/>
                <a:cs typeface="+mn-cs"/>
              </a:rPr>
              <a:pPr fontAlgn="auto"/>
              <a:t>2020/5/15</a:t>
            </a:fld>
            <a:endParaRPr lang="zh-CN" altLang="en-US" strike="noStrike" noProof="1"/>
          </a:p>
        </p:txBody>
      </p:sp>
      <p:sp>
        <p:nvSpPr>
          <p:cNvPr id="6" name="页脚占位符 5"/>
          <p:cNvSpPr>
            <a:spLocks noGrp="1"/>
          </p:cNvSpPr>
          <p:nvPr>
            <p:ph type="ftr" sz="quarter" idx="11"/>
            <p:custDataLst>
              <p:tags r:id="rId2"/>
            </p:custDataLst>
          </p:nvPr>
        </p:nvSpPr>
        <p:spPr>
          <a:xfrm>
            <a:off x="4116388" y="6315075"/>
            <a:ext cx="3959225" cy="315913"/>
          </a:xfrm>
        </p:spPr>
        <p:txBody>
          <a:bodyPr/>
          <a:lstStyle/>
          <a:p>
            <a:pPr fontAlgn="auto"/>
            <a:endParaRPr lang="zh-CN" altLang="en-US" strike="noStrike" noProof="1"/>
          </a:p>
        </p:txBody>
      </p:sp>
      <p:sp>
        <p:nvSpPr>
          <p:cNvPr id="7" name="灯片编号占位符 6"/>
          <p:cNvSpPr>
            <a:spLocks noGrp="1"/>
          </p:cNvSpPr>
          <p:nvPr>
            <p:ph type="sldNum" sz="quarter" idx="12"/>
            <p:custDataLst>
              <p:tags r:id="rId3"/>
            </p:custDataLst>
          </p:nvPr>
        </p:nvSpPr>
        <p:spPr>
          <a:xfrm>
            <a:off x="8877300" y="6315075"/>
            <a:ext cx="2700338" cy="315913"/>
          </a:xfrm>
        </p:spPr>
        <p:txBody>
          <a:bodyPr/>
          <a:lstStyle/>
          <a:p>
            <a:pPr fontAlgn="auto"/>
            <a:fld id="{FABC47A4-756D-490B-A52F-7D9E2C9FC05F}"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单击此处编辑标题</a:t>
            </a:r>
          </a:p>
        </p:txBody>
      </p:sp>
      <p:sp>
        <p:nvSpPr>
          <p:cNvPr id="3" name="竖排文字占位符 2"/>
          <p:cNvSpPr>
            <a:spLocks noGrp="1"/>
          </p:cNvSpPr>
          <p:nvPr>
            <p:ph type="body" orient="vert" idx="1" hasCustomPrompt="1"/>
          </p:nvPr>
        </p:nvSpPr>
        <p:spPr>
          <a:xfrm>
            <a:off x="914400" y="914400"/>
            <a:ext cx="9169200" cy="5029200"/>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fontAlgn="auto"/>
            <a:r>
              <a:rPr lang="zh-CN" altLang="en-US" strike="noStrike" noProof="1"/>
              <a:t>单击此处编辑文本</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custDataLst>
              <p:tags r:id="rId1"/>
            </p:custDataLst>
          </p:nvPr>
        </p:nvSpPr>
        <p:spPr>
          <a:xfrm>
            <a:off x="612775" y="6315075"/>
            <a:ext cx="2698750" cy="315913"/>
          </a:xfrm>
        </p:spPr>
        <p:txBody>
          <a:bodyPr/>
          <a:lstStyle/>
          <a:p>
            <a:pPr fontAlgn="auto"/>
            <a:fld id="{760FBDFE-C587-4B4C-A407-44438C67B59E}" type="datetime1">
              <a:rPr lang="zh-CN" altLang="en-US" strike="noStrike" noProof="1" smtClean="0">
                <a:latin typeface="+mn-lt"/>
                <a:ea typeface="+mn-ea"/>
                <a:cs typeface="+mn-cs"/>
              </a:rPr>
              <a:pPr fontAlgn="auto"/>
              <a:t>2020/5/15</a:t>
            </a:fld>
            <a:endParaRPr lang="zh-CN" altLang="en-US" strike="noStrike" noProof="1"/>
          </a:p>
        </p:txBody>
      </p:sp>
      <p:sp>
        <p:nvSpPr>
          <p:cNvPr id="5" name="页脚占位符 4"/>
          <p:cNvSpPr>
            <a:spLocks noGrp="1"/>
          </p:cNvSpPr>
          <p:nvPr>
            <p:ph type="ftr" sz="quarter" idx="11"/>
            <p:custDataLst>
              <p:tags r:id="rId2"/>
            </p:custDataLst>
          </p:nvPr>
        </p:nvSpPr>
        <p:spPr>
          <a:xfrm>
            <a:off x="4116388" y="6315075"/>
            <a:ext cx="3959225" cy="315913"/>
          </a:xfrm>
        </p:spPr>
        <p:txBody>
          <a:bodyPr/>
          <a:lstStyle/>
          <a:p>
            <a:pPr fontAlgn="auto"/>
            <a:endParaRPr lang="zh-CN" altLang="en-US" strike="noStrike" noProof="1"/>
          </a:p>
        </p:txBody>
      </p:sp>
      <p:sp>
        <p:nvSpPr>
          <p:cNvPr id="6" name="灯片编号占位符 5"/>
          <p:cNvSpPr>
            <a:spLocks noGrp="1"/>
          </p:cNvSpPr>
          <p:nvPr>
            <p:ph type="sldNum" sz="quarter" idx="12"/>
            <p:custDataLst>
              <p:tags r:id="rId3"/>
            </p:custDataLst>
          </p:nvPr>
        </p:nvSpPr>
        <p:spPr>
          <a:xfrm>
            <a:off x="8877300" y="6315075"/>
            <a:ext cx="2700338" cy="315913"/>
          </a:xfrm>
        </p:spPr>
        <p:txBody>
          <a:bodyPr/>
          <a:lstStyle/>
          <a:p>
            <a:pPr fontAlgn="auto"/>
            <a:fld id="{49AE70B2-8BF9-45C0-BB95-33D1B9D3A854}"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KSO_TEMPLATE" hidden="1"/>
          <p:cNvSpPr/>
          <p:nvPr>
            <p:custDataLst>
              <p:tags r:id="rId2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 strike="noStrike" noProof="1"/>
          </a:p>
        </p:txBody>
      </p:sp>
      <p:sp>
        <p:nvSpPr>
          <p:cNvPr id="1028" name="文本框 26"/>
          <p:cNvSpPr txBox="1"/>
          <p:nvPr userDrawn="1"/>
        </p:nvSpPr>
        <p:spPr>
          <a:xfrm>
            <a:off x="9981565" y="6334125"/>
            <a:ext cx="1631315" cy="306705"/>
          </a:xfrm>
          <a:prstGeom prst="rect">
            <a:avLst/>
          </a:prstGeom>
          <a:noFill/>
          <a:ln w="9525">
            <a:noFill/>
          </a:ln>
        </p:spPr>
        <p:txBody>
          <a:bodyPr wrap="square" anchor="t">
            <a:spAutoFit/>
          </a:bodyPr>
          <a:lstStyle/>
          <a:p>
            <a:pPr lvl="0"/>
            <a:r>
              <a:rPr lang="zh-CN" altLang="zh-CN" sz="1400">
                <a:solidFill>
                  <a:schemeClr val="bg1"/>
                </a:solidFill>
                <a:latin typeface="楷体" panose="02010609060101010101" charset="-122"/>
                <a:ea typeface="楷体" panose="02010609060101010101" charset="-122"/>
              </a:rPr>
              <a:t>教师资源研发中心</a:t>
            </a:r>
          </a:p>
        </p:txBody>
      </p:sp>
      <p:sp>
        <p:nvSpPr>
          <p:cNvPr id="2" name="文本框 1"/>
          <p:cNvSpPr txBox="1"/>
          <p:nvPr userDrawn="1"/>
        </p:nvSpPr>
        <p:spPr>
          <a:xfrm>
            <a:off x="704850" y="6303645"/>
            <a:ext cx="1268095" cy="337185"/>
          </a:xfrm>
          <a:prstGeom prst="rect">
            <a:avLst/>
          </a:prstGeom>
          <a:noFill/>
        </p:spPr>
        <p:txBody>
          <a:bodyPr wrap="square" rtlCol="0">
            <a:spAutoFit/>
          </a:bodyPr>
          <a:lstStyle/>
          <a:p>
            <a:r>
              <a:rPr lang="zh-CN" altLang="en-US" sz="1600">
                <a:solidFill>
                  <a:schemeClr val="bg1"/>
                </a:solidFill>
                <a:latin typeface="黑体" panose="02010609060101010101" charset="-122"/>
                <a:ea typeface="黑体" panose="02010609060101010101" charset="-122"/>
                <a:cs typeface="黑体" panose="02010609060101010101" charset="-122"/>
              </a:rPr>
              <a:t>勤·严·雅</a:t>
            </a:r>
          </a:p>
        </p:txBody>
      </p:sp>
      <p:pic>
        <p:nvPicPr>
          <p:cNvPr id="3" name="图片 2" descr="图片6"/>
          <p:cNvPicPr>
            <a:picLocks noChangeAspect="1"/>
          </p:cNvPicPr>
          <p:nvPr userDrawn="1"/>
        </p:nvPicPr>
        <p:blipFill>
          <a:blip r:embed="rId28" cstate="print"/>
          <a:stretch>
            <a:fillRect/>
          </a:stretch>
        </p:blipFill>
        <p:spPr>
          <a:xfrm>
            <a:off x="0" y="6111875"/>
            <a:ext cx="12192000" cy="742950"/>
          </a:xfrm>
          <a:prstGeom prst="rect">
            <a:avLst/>
          </a:prstGeom>
        </p:spPr>
      </p:pic>
      <p:pic>
        <p:nvPicPr>
          <p:cNvPr id="6" name="图片 5" descr="图片7"/>
          <p:cNvPicPr>
            <a:picLocks noChangeAspect="1"/>
          </p:cNvPicPr>
          <p:nvPr userDrawn="1"/>
        </p:nvPicPr>
        <p:blipFill>
          <a:blip r:embed="rId29" cstate="print"/>
          <a:stretch>
            <a:fillRect/>
          </a:stretch>
        </p:blipFill>
        <p:spPr>
          <a:xfrm>
            <a:off x="9525" y="0"/>
            <a:ext cx="12191365" cy="76517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 id="2147483673" r:id="rId13"/>
    <p:sldLayoutId id="2147483674" r:id="rId14"/>
    <p:sldLayoutId id="2147483675" r:id="rId15"/>
    <p:sldLayoutId id="2147483676"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Lst>
  <p:hf sldNum="0"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p:nvPr/>
        </p:nvSpPr>
        <p:spPr bwMode="auto">
          <a:xfrm>
            <a:off x="-12700" y="-7144"/>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121917" tIns="60958" rIns="121917" bIns="60958" anchor="t" compatLnSpc="1"/>
          <a:lstStyle/>
          <a:p>
            <a:pPr defTabSz="1219170" fontAlgn="auto">
              <a:spcBef>
                <a:spcPts val="0"/>
              </a:spcBef>
              <a:spcAft>
                <a:spcPts val="0"/>
              </a:spcAft>
            </a:pPr>
            <a:endParaRPr lang="en-US" sz="2400">
              <a:solidFill>
                <a:prstClr val="black"/>
              </a:solidFill>
              <a:latin typeface="Constantia"/>
              <a:ea typeface="+mn-ea"/>
            </a:endParaRPr>
          </a:p>
        </p:txBody>
      </p:sp>
      <p:sp>
        <p:nvSpPr>
          <p:cNvPr id="8" name="任意多边形 7"/>
          <p:cNvSpPr/>
          <p:nvPr/>
        </p:nvSpPr>
        <p:spPr bwMode="auto">
          <a:xfrm>
            <a:off x="5842000" y="-7143"/>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121917" tIns="60958" rIns="121917" bIns="60958" anchor="t" compatLnSpc="1"/>
          <a:lstStyle/>
          <a:p>
            <a:pPr defTabSz="1219170" fontAlgn="auto">
              <a:spcBef>
                <a:spcPts val="0"/>
              </a:spcBef>
              <a:spcAft>
                <a:spcPts val="0"/>
              </a:spcAft>
            </a:pPr>
            <a:endParaRPr lang="en-US" sz="2400">
              <a:solidFill>
                <a:prstClr val="black"/>
              </a:solidFill>
              <a:latin typeface="Constantia"/>
              <a:ea typeface="+mn-ea"/>
            </a:endParaRPr>
          </a:p>
        </p:txBody>
      </p:sp>
      <p:sp>
        <p:nvSpPr>
          <p:cNvPr id="9" name="标题占位符 8"/>
          <p:cNvSpPr>
            <a:spLocks noGrp="1"/>
          </p:cNvSpPr>
          <p:nvPr>
            <p:ph type="title"/>
          </p:nvPr>
        </p:nvSpPr>
        <p:spPr>
          <a:xfrm>
            <a:off x="609600" y="704088"/>
            <a:ext cx="10972800" cy="1143000"/>
          </a:xfrm>
          <a:prstGeom prst="rect">
            <a:avLst/>
          </a:prstGeom>
        </p:spPr>
        <p:txBody>
          <a:bodyPr vert="horz" lIns="0" tIns="60958" rIns="0" bIns="0" anchor="b">
            <a:normAutofit/>
          </a:bodyPr>
          <a:lstStyle/>
          <a:p>
            <a:r>
              <a:rPr kumimoji="0" lang="zh-CN" altLang="en-US"/>
              <a:t>单击此处编辑母版标题样式</a:t>
            </a:r>
            <a:endParaRPr kumimoji="0" lang="en-US"/>
          </a:p>
        </p:txBody>
      </p:sp>
      <p:sp>
        <p:nvSpPr>
          <p:cNvPr id="30" name="文本占位符 29"/>
          <p:cNvSpPr>
            <a:spLocks noGrp="1"/>
          </p:cNvSpPr>
          <p:nvPr>
            <p:ph type="body" idx="1"/>
          </p:nvPr>
        </p:nvSpPr>
        <p:spPr>
          <a:xfrm>
            <a:off x="609600" y="1935480"/>
            <a:ext cx="10972800" cy="4389120"/>
          </a:xfrm>
          <a:prstGeom prst="rect">
            <a:avLst/>
          </a:prstGeom>
        </p:spPr>
        <p:txBody>
          <a:bodyPr vert="horz" lIns="121917" tIns="60958" rIns="121917" bIns="60958">
            <a:normAutofit/>
          </a:bodyPr>
          <a:lstStyle/>
          <a:p>
            <a:pPr lvl="0" eaLnBrk="1" latinLnBrk="0" hangingPunct="1"/>
            <a:r>
              <a:rPr kumimoji="0" lang="zh-CN" altLang="en-US"/>
              <a:t>单击此处编辑母版文本样式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a:p>
        </p:txBody>
      </p:sp>
      <p:sp>
        <p:nvSpPr>
          <p:cNvPr id="10" name="日期占位符 9"/>
          <p:cNvSpPr>
            <a:spLocks noGrp="1"/>
          </p:cNvSpPr>
          <p:nvPr>
            <p:ph type="dt" sz="half" idx="2"/>
          </p:nvPr>
        </p:nvSpPr>
        <p:spPr>
          <a:xfrm>
            <a:off x="609600" y="6356351"/>
            <a:ext cx="2844800" cy="365125"/>
          </a:xfrm>
          <a:prstGeom prst="rect">
            <a:avLst/>
          </a:prstGeom>
        </p:spPr>
        <p:txBody>
          <a:bodyPr vert="horz" lIns="0" tIns="0" rIns="0" bIns="0" anchor="b"/>
          <a:lstStyle>
            <a:lvl1pPr algn="l" eaLnBrk="1" latinLnBrk="0" hangingPunct="1">
              <a:defRPr kumimoji="0" sz="1600">
                <a:solidFill>
                  <a:schemeClr val="tx2">
                    <a:shade val="90000"/>
                  </a:schemeClr>
                </a:solidFill>
              </a:defRPr>
            </a:lvl1pPr>
          </a:lstStyle>
          <a:p>
            <a:pPr defTabSz="1219170" fontAlgn="auto">
              <a:spcBef>
                <a:spcPts val="0"/>
              </a:spcBef>
              <a:spcAft>
                <a:spcPts val="0"/>
              </a:spcAft>
            </a:pPr>
            <a:fld id="{530820CF-B880-4189-942D-D702A7CBA730}" type="datetimeFigureOut">
              <a:rPr lang="zh-CN" altLang="en-US" smtClean="0">
                <a:solidFill>
                  <a:srgbClr val="04617B">
                    <a:shade val="90000"/>
                  </a:srgbClr>
                </a:solidFill>
                <a:latin typeface="Constantia"/>
                <a:ea typeface="宋体"/>
              </a:rPr>
              <a:pPr defTabSz="1219170" fontAlgn="auto">
                <a:spcBef>
                  <a:spcPts val="0"/>
                </a:spcBef>
                <a:spcAft>
                  <a:spcPts val="0"/>
                </a:spcAft>
              </a:pPr>
              <a:t>2020/5/15</a:t>
            </a:fld>
            <a:endParaRPr lang="zh-CN" altLang="en-US">
              <a:solidFill>
                <a:srgbClr val="04617B">
                  <a:shade val="90000"/>
                </a:srgbClr>
              </a:solidFill>
              <a:latin typeface="Constantia"/>
              <a:ea typeface="宋体"/>
            </a:endParaRPr>
          </a:p>
        </p:txBody>
      </p:sp>
      <p:sp>
        <p:nvSpPr>
          <p:cNvPr id="22" name="页脚占位符 21"/>
          <p:cNvSpPr>
            <a:spLocks noGrp="1"/>
          </p:cNvSpPr>
          <p:nvPr>
            <p:ph type="ftr" sz="quarter" idx="3"/>
          </p:nvPr>
        </p:nvSpPr>
        <p:spPr>
          <a:xfrm>
            <a:off x="3556000" y="6356351"/>
            <a:ext cx="4470400" cy="365125"/>
          </a:xfrm>
          <a:prstGeom prst="rect">
            <a:avLst/>
          </a:prstGeom>
        </p:spPr>
        <p:txBody>
          <a:bodyPr vert="horz" lIns="0" tIns="0" rIns="0" bIns="0" anchor="b"/>
          <a:lstStyle>
            <a:lvl1pPr algn="l" eaLnBrk="1" latinLnBrk="0" hangingPunct="1">
              <a:defRPr kumimoji="0" sz="1600">
                <a:solidFill>
                  <a:schemeClr val="tx2">
                    <a:shade val="90000"/>
                  </a:schemeClr>
                </a:solidFill>
              </a:defRPr>
            </a:lvl1pPr>
          </a:lstStyle>
          <a:p>
            <a:pPr defTabSz="1219170" fontAlgn="auto">
              <a:spcBef>
                <a:spcPts val="0"/>
              </a:spcBef>
              <a:spcAft>
                <a:spcPts val="0"/>
              </a:spcAft>
            </a:pPr>
            <a:endParaRPr lang="zh-CN" altLang="en-US">
              <a:solidFill>
                <a:srgbClr val="04617B">
                  <a:shade val="90000"/>
                </a:srgbClr>
              </a:solidFill>
              <a:latin typeface="Constantia"/>
              <a:ea typeface="宋体"/>
            </a:endParaRPr>
          </a:p>
        </p:txBody>
      </p:sp>
      <p:sp>
        <p:nvSpPr>
          <p:cNvPr id="18" name="灯片编号占位符 17"/>
          <p:cNvSpPr>
            <a:spLocks noGrp="1"/>
          </p:cNvSpPr>
          <p:nvPr>
            <p:ph type="sldNum" sz="quarter" idx="4"/>
          </p:nvPr>
        </p:nvSpPr>
        <p:spPr>
          <a:xfrm>
            <a:off x="10566400" y="6356351"/>
            <a:ext cx="1016000" cy="365125"/>
          </a:xfrm>
          <a:prstGeom prst="rect">
            <a:avLst/>
          </a:prstGeom>
        </p:spPr>
        <p:txBody>
          <a:bodyPr vert="horz" lIns="0" tIns="0" rIns="0" bIns="0" anchor="b"/>
          <a:lstStyle>
            <a:lvl1pPr algn="r" eaLnBrk="1" latinLnBrk="0" hangingPunct="1">
              <a:defRPr kumimoji="0" sz="1600">
                <a:solidFill>
                  <a:schemeClr val="tx2">
                    <a:shade val="90000"/>
                  </a:schemeClr>
                </a:solidFill>
              </a:defRPr>
            </a:lvl1pPr>
          </a:lstStyle>
          <a:p>
            <a:pPr defTabSz="1219170" fontAlgn="auto">
              <a:spcBef>
                <a:spcPts val="0"/>
              </a:spcBef>
              <a:spcAft>
                <a:spcPts val="0"/>
              </a:spcAft>
            </a:pPr>
            <a:fld id="{0C913308-F349-4B6D-A68A-DD1791B4A57B}" type="slidenum">
              <a:rPr lang="zh-CN" altLang="en-US" smtClean="0">
                <a:solidFill>
                  <a:srgbClr val="04617B">
                    <a:shade val="90000"/>
                  </a:srgbClr>
                </a:solidFill>
                <a:latin typeface="Constantia"/>
                <a:ea typeface="宋体"/>
              </a:rPr>
              <a:pPr defTabSz="1219170" fontAlgn="auto">
                <a:spcBef>
                  <a:spcPts val="0"/>
                </a:spcBef>
                <a:spcAft>
                  <a:spcPts val="0"/>
                </a:spcAft>
              </a:pPr>
              <a:t>‹#›</a:t>
            </a:fld>
            <a:endParaRPr lang="zh-CN" altLang="en-US">
              <a:solidFill>
                <a:srgbClr val="04617B">
                  <a:shade val="90000"/>
                </a:srgbClr>
              </a:solidFill>
              <a:latin typeface="Constantia"/>
              <a:ea typeface="宋体"/>
            </a:endParaRPr>
          </a:p>
        </p:txBody>
      </p:sp>
      <p:grpSp>
        <p:nvGrpSpPr>
          <p:cNvPr id="2" name="组合 1"/>
          <p:cNvGrpSpPr/>
          <p:nvPr/>
        </p:nvGrpSpPr>
        <p:grpSpPr>
          <a:xfrm>
            <a:off x="-25356" y="202408"/>
            <a:ext cx="12240731" cy="649224"/>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defTabSz="1219170" fontAlgn="auto">
                <a:spcBef>
                  <a:spcPts val="0"/>
                </a:spcBef>
                <a:spcAft>
                  <a:spcPts val="0"/>
                </a:spcAft>
              </a:pPr>
              <a:endParaRPr lang="en-US" sz="2400">
                <a:solidFill>
                  <a:prstClr val="black"/>
                </a:solidFill>
                <a:latin typeface="Constantia"/>
                <a:ea typeface="+mn-ea"/>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defTabSz="1219170" fontAlgn="auto">
                <a:spcBef>
                  <a:spcPts val="0"/>
                </a:spcBef>
                <a:spcAft>
                  <a:spcPts val="0"/>
                </a:spcAft>
              </a:pPr>
              <a:endParaRPr lang="en-US" sz="2400">
                <a:solidFill>
                  <a:prstClr val="black"/>
                </a:solidFill>
                <a:latin typeface="Constantia"/>
                <a:ea typeface="+mn-ea"/>
              </a:endParaRPr>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6700" b="0" kern="1200">
          <a:ln>
            <a:noFill/>
          </a:ln>
          <a:solidFill>
            <a:schemeClr val="tx2"/>
          </a:solidFill>
          <a:effectLst/>
          <a:latin typeface="+mj-lt"/>
          <a:ea typeface="+mj-ea"/>
          <a:cs typeface="+mj-cs"/>
        </a:defRPr>
      </a:lvl1pPr>
    </p:titleStyle>
    <p:bodyStyle>
      <a:lvl1pPr marL="365751" indent="-365751" algn="l" rtl="0" eaLnBrk="1" latinLnBrk="0" hangingPunct="1">
        <a:spcBef>
          <a:spcPct val="20000"/>
        </a:spcBef>
        <a:buClr>
          <a:schemeClr val="accent3"/>
        </a:buClr>
        <a:buSzPct val="95000"/>
        <a:buFont typeface="Wingdings 2"/>
        <a:buChar char=""/>
        <a:defRPr kumimoji="0" sz="3500" kern="1200">
          <a:solidFill>
            <a:schemeClr val="tx1"/>
          </a:solidFill>
          <a:latin typeface="+mn-lt"/>
          <a:ea typeface="+mn-ea"/>
          <a:cs typeface="+mn-cs"/>
        </a:defRPr>
      </a:lvl1pPr>
      <a:lvl2pPr marL="853419" indent="-329345" algn="l" rtl="0" eaLnBrk="1" latinLnBrk="0" hangingPunct="1">
        <a:spcBef>
          <a:spcPct val="20000"/>
        </a:spcBef>
        <a:buClr>
          <a:schemeClr val="accent1"/>
        </a:buClr>
        <a:buSzPct val="85000"/>
        <a:buFont typeface="Wingdings 2"/>
        <a:buChar char=""/>
        <a:defRPr kumimoji="0" sz="3200" kern="1200">
          <a:solidFill>
            <a:schemeClr val="tx1"/>
          </a:solidFill>
          <a:latin typeface="+mn-lt"/>
          <a:ea typeface="+mn-ea"/>
          <a:cs typeface="+mn-cs"/>
        </a:defRPr>
      </a:lvl2pPr>
      <a:lvl3pPr marL="1219170" indent="-329345" algn="l" rtl="0" eaLnBrk="1" latinLnBrk="0" hangingPunct="1">
        <a:spcBef>
          <a:spcPct val="20000"/>
        </a:spcBef>
        <a:buClr>
          <a:schemeClr val="accent2"/>
        </a:buClr>
        <a:buSzPct val="70000"/>
        <a:buFont typeface="Wingdings 2"/>
        <a:buChar char=""/>
        <a:defRPr kumimoji="0" sz="2800" kern="1200">
          <a:solidFill>
            <a:schemeClr val="tx1"/>
          </a:solidFill>
          <a:latin typeface="+mn-lt"/>
          <a:ea typeface="+mn-ea"/>
          <a:cs typeface="+mn-cs"/>
        </a:defRPr>
      </a:lvl3pPr>
      <a:lvl4pPr marL="1584920" indent="-280240" algn="l" rtl="0" eaLnBrk="1" latinLnBrk="0" hangingPunct="1">
        <a:spcBef>
          <a:spcPct val="20000"/>
        </a:spcBef>
        <a:buClr>
          <a:schemeClr val="accent3"/>
        </a:buClr>
        <a:buSzPct val="65000"/>
        <a:buFont typeface="Wingdings 2"/>
        <a:buChar char=""/>
        <a:defRPr kumimoji="0" sz="2700" kern="1200">
          <a:solidFill>
            <a:schemeClr val="tx1"/>
          </a:solidFill>
          <a:latin typeface="+mn-lt"/>
          <a:ea typeface="+mn-ea"/>
          <a:cs typeface="+mn-cs"/>
        </a:defRPr>
      </a:lvl4pPr>
      <a:lvl5pPr marL="1950671" indent="-280240" algn="l" rtl="0" eaLnBrk="1" latinLnBrk="0" hangingPunct="1">
        <a:spcBef>
          <a:spcPct val="20000"/>
        </a:spcBef>
        <a:buClr>
          <a:schemeClr val="accent4"/>
        </a:buClr>
        <a:buSzPct val="65000"/>
        <a:buFont typeface="Wingdings 2"/>
        <a:buChar char=""/>
        <a:defRPr kumimoji="0" sz="2700" kern="1200">
          <a:solidFill>
            <a:schemeClr val="tx1"/>
          </a:solidFill>
          <a:latin typeface="+mn-lt"/>
          <a:ea typeface="+mn-ea"/>
          <a:cs typeface="+mn-cs"/>
        </a:defRPr>
      </a:lvl5pPr>
      <a:lvl6pPr marL="2316422" indent="-280240" algn="l" rtl="0" eaLnBrk="1" latinLnBrk="0" hangingPunct="1">
        <a:spcBef>
          <a:spcPct val="20000"/>
        </a:spcBef>
        <a:buClr>
          <a:schemeClr val="accent5"/>
        </a:buClr>
        <a:buSzPct val="80000"/>
        <a:buFont typeface="Wingdings 2"/>
        <a:buChar char=""/>
        <a:defRPr kumimoji="0" sz="2400" kern="1200">
          <a:solidFill>
            <a:schemeClr val="tx1"/>
          </a:solidFill>
          <a:latin typeface="+mn-lt"/>
          <a:ea typeface="+mn-ea"/>
          <a:cs typeface="+mn-cs"/>
        </a:defRPr>
      </a:lvl6pPr>
      <a:lvl7pPr marL="2560256" indent="-243834" algn="l" rtl="0" eaLnBrk="1" latinLnBrk="0" hangingPunct="1">
        <a:spcBef>
          <a:spcPct val="20000"/>
        </a:spcBef>
        <a:buClr>
          <a:schemeClr val="accent6"/>
        </a:buClr>
        <a:buSzPct val="80000"/>
        <a:buFont typeface="Wingdings 2"/>
        <a:buChar char=""/>
        <a:defRPr kumimoji="0" sz="2100" kern="1200" baseline="0">
          <a:solidFill>
            <a:schemeClr val="tx1"/>
          </a:solidFill>
          <a:latin typeface="+mn-lt"/>
          <a:ea typeface="+mn-ea"/>
          <a:cs typeface="+mn-cs"/>
        </a:defRPr>
      </a:lvl7pPr>
      <a:lvl8pPr marL="2926007" indent="-243834" algn="l" rtl="0" eaLnBrk="1" latinLnBrk="0" hangingPunct="1">
        <a:spcBef>
          <a:spcPct val="20000"/>
        </a:spcBef>
        <a:buClr>
          <a:schemeClr val="tx2"/>
        </a:buClr>
        <a:buChar char="•"/>
        <a:defRPr kumimoji="0" sz="2100" kern="1200">
          <a:solidFill>
            <a:schemeClr val="tx1"/>
          </a:solidFill>
          <a:latin typeface="+mn-lt"/>
          <a:ea typeface="+mn-ea"/>
          <a:cs typeface="+mn-cs"/>
        </a:defRPr>
      </a:lvl8pPr>
      <a:lvl9pPr marL="3291758" indent="-243834" algn="l" rtl="0" eaLnBrk="1" latinLnBrk="0" hangingPunct="1">
        <a:spcBef>
          <a:spcPct val="20000"/>
        </a:spcBef>
        <a:buClr>
          <a:schemeClr val="tx2"/>
        </a:buClr>
        <a:buFontTx/>
        <a:buChar char="•"/>
        <a:defRPr kumimoji="0" sz="19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609585" algn="l" rtl="0" eaLnBrk="1" latinLnBrk="0" hangingPunct="1">
        <a:defRPr kumimoji="0" kern="1200">
          <a:solidFill>
            <a:schemeClr val="tx1"/>
          </a:solidFill>
          <a:latin typeface="+mn-lt"/>
          <a:ea typeface="+mn-ea"/>
          <a:cs typeface="+mn-cs"/>
        </a:defRPr>
      </a:lvl2pPr>
      <a:lvl3pPr marL="1219170" algn="l" rtl="0" eaLnBrk="1" latinLnBrk="0" hangingPunct="1">
        <a:defRPr kumimoji="0" kern="1200">
          <a:solidFill>
            <a:schemeClr val="tx1"/>
          </a:solidFill>
          <a:latin typeface="+mn-lt"/>
          <a:ea typeface="+mn-ea"/>
          <a:cs typeface="+mn-cs"/>
        </a:defRPr>
      </a:lvl3pPr>
      <a:lvl4pPr marL="1828754" algn="l" rtl="0" eaLnBrk="1" latinLnBrk="0" hangingPunct="1">
        <a:defRPr kumimoji="0" kern="1200">
          <a:solidFill>
            <a:schemeClr val="tx1"/>
          </a:solidFill>
          <a:latin typeface="+mn-lt"/>
          <a:ea typeface="+mn-ea"/>
          <a:cs typeface="+mn-cs"/>
        </a:defRPr>
      </a:lvl4pPr>
      <a:lvl5pPr marL="2438339" algn="l" rtl="0" eaLnBrk="1" latinLnBrk="0" hangingPunct="1">
        <a:defRPr kumimoji="0" kern="1200">
          <a:solidFill>
            <a:schemeClr val="tx1"/>
          </a:solidFill>
          <a:latin typeface="+mn-lt"/>
          <a:ea typeface="+mn-ea"/>
          <a:cs typeface="+mn-cs"/>
        </a:defRPr>
      </a:lvl5pPr>
      <a:lvl6pPr marL="3047924" algn="l" rtl="0" eaLnBrk="1" latinLnBrk="0" hangingPunct="1">
        <a:defRPr kumimoji="0" kern="1200">
          <a:solidFill>
            <a:schemeClr val="tx1"/>
          </a:solidFill>
          <a:latin typeface="+mn-lt"/>
          <a:ea typeface="+mn-ea"/>
          <a:cs typeface="+mn-cs"/>
        </a:defRPr>
      </a:lvl6pPr>
      <a:lvl7pPr marL="3657509" algn="l" rtl="0" eaLnBrk="1" latinLnBrk="0" hangingPunct="1">
        <a:defRPr kumimoji="0" kern="1200">
          <a:solidFill>
            <a:schemeClr val="tx1"/>
          </a:solidFill>
          <a:latin typeface="+mn-lt"/>
          <a:ea typeface="+mn-ea"/>
          <a:cs typeface="+mn-cs"/>
        </a:defRPr>
      </a:lvl7pPr>
      <a:lvl8pPr marL="4267093" algn="l" rtl="0" eaLnBrk="1" latinLnBrk="0" hangingPunct="1">
        <a:defRPr kumimoji="0" kern="1200">
          <a:solidFill>
            <a:schemeClr val="tx1"/>
          </a:solidFill>
          <a:latin typeface="+mn-lt"/>
          <a:ea typeface="+mn-ea"/>
          <a:cs typeface="+mn-cs"/>
        </a:defRPr>
      </a:lvl8pPr>
      <a:lvl9pPr marL="4876678"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E:/&#20219;&#31168;&#28949;/&#29366;&#20803;&#26725;/&#20108;&#36718;/&#35821;&#25991;/ZN9.TIF" TargetMode="External"/><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3" Type="http://schemas.openxmlformats.org/officeDocument/2006/relationships/image" Target="E:/&#20219;&#31168;&#28949;/&#29366;&#20803;&#26725;/&#20108;&#36718;/&#35821;&#25991;/ZN10.TIF" TargetMode="External"/><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image" Target="E:/&#20219;&#31168;&#28949;/&#29366;&#20803;&#26725;/&#20108;&#36718;/&#35821;&#25991;/ZN11.TIF" TargetMode="External"/><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image" Target="E:/&#20219;&#31168;&#28949;/&#29366;&#20803;&#26725;/&#20108;&#36718;/&#35821;&#25991;/ZN12.TIF" TargetMode="External"/><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86304" y="1093505"/>
            <a:ext cx="6433808" cy="615551"/>
          </a:xfrm>
          <a:prstGeom prst="rect">
            <a:avLst/>
          </a:prstGeom>
          <a:noFill/>
        </p:spPr>
        <p:txBody>
          <a:bodyPr wrap="none" lIns="121914" tIns="60957" rIns="121914" bIns="60957" rtlCol="0">
            <a:spAutoFit/>
          </a:bodyPr>
          <a:lstStyle/>
          <a:p>
            <a:pPr defTabSz="1219140" fontAlgn="auto">
              <a:spcBef>
                <a:spcPts val="0"/>
              </a:spcBef>
              <a:spcAft>
                <a:spcPts val="0"/>
              </a:spcAft>
              <a:defRPr/>
            </a:pPr>
            <a:r>
              <a:rPr lang="zh-CN" altLang="zh-CN" sz="3200" b="1" kern="0" dirty="0">
                <a:solidFill>
                  <a:sysClr val="window" lastClr="FFFFFF"/>
                </a:solidFill>
                <a:latin typeface="黑体" panose="02010609060101010101" pitchFamily="49" charset="-122"/>
                <a:ea typeface="黑体" panose="02010609060101010101" pitchFamily="49" charset="-122"/>
              </a:rPr>
              <a:t>郴州市疫情防控期间网络教育资源</a:t>
            </a:r>
            <a:endParaRPr lang="zh-CN" altLang="en-US" sz="3200" b="1" kern="0" dirty="0">
              <a:solidFill>
                <a:sysClr val="window" lastClr="FFFFFF"/>
              </a:solidFill>
              <a:latin typeface="黑体" panose="02010609060101010101" pitchFamily="49" charset="-122"/>
              <a:ea typeface="黑体" panose="02010609060101010101" pitchFamily="49" charset="-122"/>
            </a:endParaRPr>
          </a:p>
        </p:txBody>
      </p:sp>
      <p:sp>
        <p:nvSpPr>
          <p:cNvPr id="12" name="文本框 4"/>
          <p:cNvSpPr txBox="1"/>
          <p:nvPr/>
        </p:nvSpPr>
        <p:spPr>
          <a:xfrm>
            <a:off x="2230120" y="2065868"/>
            <a:ext cx="8480213" cy="2343712"/>
          </a:xfrm>
          <a:prstGeom prst="rect">
            <a:avLst/>
          </a:prstGeom>
          <a:noFill/>
        </p:spPr>
        <p:txBody>
          <a:bodyPr wrap="square" lIns="121914" tIns="60957" rIns="121914" bIns="60957"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40" fontAlgn="auto">
              <a:lnSpc>
                <a:spcPct val="130000"/>
              </a:lnSpc>
              <a:spcBef>
                <a:spcPts val="0"/>
              </a:spcBef>
              <a:spcAft>
                <a:spcPts val="0"/>
              </a:spcAft>
              <a:defRPr/>
            </a:pPr>
            <a:r>
              <a:rPr lang="zh-CN" altLang="en-US" sz="3200" b="1" dirty="0">
                <a:solidFill>
                  <a:sysClr val="window" lastClr="FFFFFF"/>
                </a:solidFill>
                <a:latin typeface="黑体" panose="02010609060101010101" pitchFamily="49" charset="-122"/>
                <a:ea typeface="黑体" panose="02010609060101010101" pitchFamily="49" charset="-122"/>
              </a:rPr>
              <a:t>郴州市2020届高三第二轮复习策略研讨暨培训 </a:t>
            </a:r>
            <a:r>
              <a:rPr lang="zh-CN" altLang="en-US" sz="3700" b="1" dirty="0">
                <a:solidFill>
                  <a:sysClr val="window" lastClr="FFFFFF"/>
                </a:solidFill>
                <a:latin typeface="黑体" panose="02010609060101010101" pitchFamily="49" charset="-122"/>
                <a:ea typeface="黑体" panose="02010609060101010101" pitchFamily="49" charset="-122"/>
              </a:rPr>
              <a:t>              </a:t>
            </a:r>
          </a:p>
          <a:p>
            <a:pPr defTabSz="1219140" fontAlgn="auto">
              <a:lnSpc>
                <a:spcPct val="130000"/>
              </a:lnSpc>
              <a:spcBef>
                <a:spcPts val="0"/>
              </a:spcBef>
              <a:spcAft>
                <a:spcPts val="0"/>
              </a:spcAft>
              <a:defRPr/>
            </a:pPr>
            <a:endParaRPr lang="zh-CN" altLang="en-US" sz="3700" b="1" dirty="0">
              <a:solidFill>
                <a:sysClr val="window" lastClr="FFFFFF"/>
              </a:solidFill>
              <a:latin typeface="黑体" panose="02010609060101010101" pitchFamily="49" charset="-122"/>
              <a:ea typeface="黑体" panose="02010609060101010101" pitchFamily="49" charset="-122"/>
            </a:endParaRPr>
          </a:p>
          <a:p>
            <a:pPr defTabSz="1219140" fontAlgn="auto">
              <a:lnSpc>
                <a:spcPct val="130000"/>
              </a:lnSpc>
              <a:spcBef>
                <a:spcPts val="0"/>
              </a:spcBef>
              <a:spcAft>
                <a:spcPts val="0"/>
              </a:spcAft>
              <a:defRPr/>
            </a:pPr>
            <a:r>
              <a:rPr lang="zh-CN" altLang="en-US" sz="3700" b="1" dirty="0" smtClean="0">
                <a:solidFill>
                  <a:sysClr val="window" lastClr="FFFFFF"/>
                </a:solidFill>
                <a:latin typeface="黑体" panose="02010609060101010101" pitchFamily="49" charset="-122"/>
                <a:ea typeface="黑体" panose="02010609060101010101" pitchFamily="49" charset="-122"/>
              </a:rPr>
              <a:t>    课</a:t>
            </a:r>
            <a:r>
              <a:rPr lang="zh-CN" altLang="en-US" sz="3700" b="1" dirty="0">
                <a:solidFill>
                  <a:sysClr val="window" lastClr="FFFFFF"/>
                </a:solidFill>
                <a:latin typeface="黑体" panose="02010609060101010101" pitchFamily="49" charset="-122"/>
                <a:ea typeface="黑体" panose="02010609060101010101" pitchFamily="49" charset="-122"/>
              </a:rPr>
              <a:t>题</a:t>
            </a:r>
            <a:r>
              <a:rPr lang="zh-CN" altLang="en-US" sz="3700" b="1" dirty="0" smtClean="0">
                <a:solidFill>
                  <a:sysClr val="window" lastClr="FFFFFF"/>
                </a:solidFill>
                <a:latin typeface="黑体" panose="02010609060101010101" pitchFamily="49" charset="-122"/>
                <a:ea typeface="黑体" panose="02010609060101010101" pitchFamily="49" charset="-122"/>
              </a:rPr>
              <a:t>：文言文阅读增分策略  </a:t>
            </a:r>
            <a:endParaRPr lang="zh-CN" altLang="en-US" sz="3700" b="1" dirty="0">
              <a:solidFill>
                <a:sysClr val="window" lastClr="FFFFFF"/>
              </a:solidFill>
              <a:latin typeface="黑体" panose="02010609060101010101" pitchFamily="49" charset="-122"/>
              <a:ea typeface="黑体" panose="02010609060101010101" pitchFamily="49" charset="-122"/>
            </a:endParaRPr>
          </a:p>
        </p:txBody>
      </p:sp>
      <p:sp>
        <p:nvSpPr>
          <p:cNvPr id="14" name="矩形 13"/>
          <p:cNvSpPr/>
          <p:nvPr/>
        </p:nvSpPr>
        <p:spPr>
          <a:xfrm>
            <a:off x="3133847" y="4485120"/>
            <a:ext cx="6669193" cy="615545"/>
          </a:xfrm>
          <a:prstGeom prst="rect">
            <a:avLst/>
          </a:prstGeom>
        </p:spPr>
        <p:txBody>
          <a:bodyPr wrap="square" lIns="121909" tIns="60954" rIns="121909" bIns="60954">
            <a:spAutoFit/>
          </a:bodyPr>
          <a:lstStyle/>
          <a:p>
            <a:pPr algn="ctr" defTabSz="1219140" fontAlgn="auto">
              <a:spcBef>
                <a:spcPts val="0"/>
              </a:spcBef>
              <a:spcAft>
                <a:spcPts val="0"/>
              </a:spcAft>
              <a:defRPr/>
            </a:pPr>
            <a:r>
              <a:rPr kumimoji="1" lang="zh-CN" altLang="en-US" sz="3200" kern="0" dirty="0">
                <a:solidFill>
                  <a:sysClr val="window" lastClr="FFFFFF"/>
                </a:solidFill>
                <a:latin typeface="黑体" panose="02010609060101010101" pitchFamily="49" charset="-122"/>
                <a:ea typeface="黑体" panose="02010609060101010101" pitchFamily="49" charset="-122"/>
              </a:rPr>
              <a:t>授课人</a:t>
            </a:r>
            <a:r>
              <a:rPr kumimoji="1" lang="zh-CN" altLang="en-US" sz="3200" kern="0" dirty="0" smtClean="0">
                <a:solidFill>
                  <a:sysClr val="window" lastClr="FFFFFF"/>
                </a:solidFill>
                <a:latin typeface="黑体" panose="02010609060101010101" pitchFamily="49" charset="-122"/>
                <a:ea typeface="黑体" panose="02010609060101010101" pitchFamily="49" charset="-122"/>
              </a:rPr>
              <a:t>：桂阳三中语文组   侯忠文</a:t>
            </a:r>
            <a:endParaRPr kumimoji="1" lang="en-US" altLang="zh-CN" sz="3200" kern="0" dirty="0">
              <a:solidFill>
                <a:sysClr val="window" lastClr="FFFFFF"/>
              </a:solidFill>
              <a:latin typeface="黑体" panose="02010609060101010101" pitchFamily="49" charset="-122"/>
              <a:ea typeface="黑体" panose="02010609060101010101" pitchFamily="49" charset="-122"/>
              <a:sym typeface="+mn-ea"/>
            </a:endParaRPr>
          </a:p>
        </p:txBody>
      </p:sp>
      <p:sp>
        <p:nvSpPr>
          <p:cNvPr id="15" name="矩形 14"/>
          <p:cNvSpPr/>
          <p:nvPr/>
        </p:nvSpPr>
        <p:spPr>
          <a:xfrm>
            <a:off x="4842179" y="5072188"/>
            <a:ext cx="3016198" cy="538603"/>
          </a:xfrm>
          <a:prstGeom prst="rect">
            <a:avLst/>
          </a:prstGeom>
        </p:spPr>
        <p:txBody>
          <a:bodyPr wrap="none" lIns="121914" tIns="60957" rIns="121914" bIns="60957">
            <a:spAutoFit/>
          </a:bodyPr>
          <a:lstStyle/>
          <a:p>
            <a:pPr defTabSz="1219140" fontAlgn="auto">
              <a:spcBef>
                <a:spcPts val="0"/>
              </a:spcBef>
              <a:spcAft>
                <a:spcPts val="0"/>
              </a:spcAft>
            </a:pPr>
            <a:r>
              <a:rPr kumimoji="1" lang="zh-CN" altLang="en-US" sz="2700" b="1" dirty="0">
                <a:solidFill>
                  <a:prstClr val="white"/>
                </a:solidFill>
                <a:latin typeface="黑体" panose="02010609060101010101" pitchFamily="49" charset="-122"/>
                <a:ea typeface="黑体" panose="02010609060101010101" pitchFamily="49" charset="-122"/>
              </a:rPr>
              <a:t>课时时长</a:t>
            </a:r>
            <a:r>
              <a:rPr kumimoji="1" lang="zh-CN" altLang="en-US" sz="2700" b="1" dirty="0" smtClean="0">
                <a:solidFill>
                  <a:prstClr val="white"/>
                </a:solidFill>
                <a:latin typeface="黑体" panose="02010609060101010101" pitchFamily="49" charset="-122"/>
                <a:ea typeface="黑体" panose="02010609060101010101" pitchFamily="49" charset="-122"/>
              </a:rPr>
              <a:t>：</a:t>
            </a:r>
            <a:r>
              <a:rPr kumimoji="1" lang="en-US" altLang="zh-CN" sz="2700" b="1" dirty="0" smtClean="0">
                <a:solidFill>
                  <a:prstClr val="white"/>
                </a:solidFill>
                <a:latin typeface="黑体" panose="02010609060101010101" pitchFamily="49" charset="-122"/>
                <a:ea typeface="黑体" panose="02010609060101010101" pitchFamily="49" charset="-122"/>
              </a:rPr>
              <a:t>10</a:t>
            </a:r>
            <a:r>
              <a:rPr kumimoji="1" lang="zh-CN" altLang="en-US" sz="2700" b="1" dirty="0" smtClean="0">
                <a:solidFill>
                  <a:prstClr val="white"/>
                </a:solidFill>
                <a:latin typeface="黑体" panose="02010609060101010101" pitchFamily="49" charset="-122"/>
                <a:ea typeface="黑体" panose="02010609060101010101" pitchFamily="49" charset="-122"/>
              </a:rPr>
              <a:t>分</a:t>
            </a:r>
            <a:r>
              <a:rPr kumimoji="1" lang="zh-CN" altLang="en-US" sz="2700" b="1" dirty="0">
                <a:solidFill>
                  <a:prstClr val="white"/>
                </a:solidFill>
                <a:latin typeface="黑体" panose="02010609060101010101" pitchFamily="49" charset="-122"/>
                <a:ea typeface="黑体" panose="02010609060101010101" pitchFamily="49" charset="-122"/>
              </a:rPr>
              <a:t>钟</a:t>
            </a:r>
          </a:p>
        </p:txBody>
      </p:sp>
      <p:pic>
        <p:nvPicPr>
          <p:cNvPr id="6" name="图片 5"/>
          <p:cNvPicPr>
            <a:picLocks noChangeAspect="1"/>
          </p:cNvPicPr>
          <p:nvPr/>
        </p:nvPicPr>
        <p:blipFill>
          <a:blip r:embed="rId2" cstate="print">
            <a:clrChange>
              <a:clrFrom>
                <a:srgbClr val="E50012"/>
              </a:clrFrom>
              <a:clrTo>
                <a:srgbClr val="E50012">
                  <a:alpha val="0"/>
                </a:srgbClr>
              </a:clrTo>
            </a:clrChange>
            <a:extLst>
              <a:ext uri="{28A0092B-C50C-407E-A947-70E740481C1C}">
                <a14:useLocalDpi xmlns:a14="http://schemas.microsoft.com/office/drawing/2010/main" xmlns="" val="0"/>
              </a:ext>
            </a:extLst>
          </a:blip>
          <a:stretch>
            <a:fillRect/>
          </a:stretch>
        </p:blipFill>
        <p:spPr>
          <a:xfrm>
            <a:off x="330619" y="333288"/>
            <a:ext cx="2144673" cy="2134288"/>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4951" y="630902"/>
            <a:ext cx="11994776" cy="6077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矩形 3"/>
          <p:cNvSpPr/>
          <p:nvPr/>
        </p:nvSpPr>
        <p:spPr>
          <a:xfrm>
            <a:off x="634263" y="119923"/>
            <a:ext cx="6955750" cy="584775"/>
          </a:xfrm>
          <a:prstGeom prst="rect">
            <a:avLst/>
          </a:prstGeom>
        </p:spPr>
        <p:txBody>
          <a:bodyPr wrap="none">
            <a:spAutoFit/>
          </a:bodyPr>
          <a:lstStyle/>
          <a:p>
            <a:r>
              <a:rPr lang="zh-CN" altLang="en-US" sz="3200" b="1" dirty="0" smtClean="0">
                <a:solidFill>
                  <a:schemeClr val="bg1"/>
                </a:solidFill>
                <a:latin typeface="华文楷体" panose="02010600040101010101" charset="-122"/>
                <a:ea typeface="华文楷体" panose="02010600040101010101" charset="-122"/>
                <a:cs typeface="华文楷体" panose="02010600040101010101" charset="-122"/>
              </a:rPr>
              <a:t>（四）</a:t>
            </a:r>
            <a:r>
              <a:rPr lang="en-US" altLang="zh-CN" sz="3200" b="1" dirty="0" smtClean="0">
                <a:solidFill>
                  <a:schemeClr val="bg1"/>
                </a:solidFill>
                <a:latin typeface="华文楷体" panose="02010600040101010101" charset="-122"/>
                <a:ea typeface="华文楷体" panose="02010600040101010101" charset="-122"/>
                <a:cs typeface="华文楷体" panose="02010600040101010101" charset="-122"/>
              </a:rPr>
              <a:t>2017-2019</a:t>
            </a:r>
            <a:r>
              <a:rPr lang="zh-CN" altLang="en-US" sz="3200" b="1" dirty="0" smtClean="0">
                <a:solidFill>
                  <a:schemeClr val="bg1"/>
                </a:solidFill>
                <a:latin typeface="华文楷体" panose="02010600040101010101" charset="-122"/>
                <a:ea typeface="华文楷体" panose="02010600040101010101" charset="-122"/>
                <a:cs typeface="华文楷体" panose="02010600040101010101" charset="-122"/>
              </a:rPr>
              <a:t>年高考命题特点分析</a:t>
            </a:r>
            <a:endParaRPr lang="zh-CN" altLang="en-US" sz="3200" dirty="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82746" y="264760"/>
            <a:ext cx="10950389" cy="5768788"/>
          </a:xfrm>
        </p:spPr>
        <p:txBody>
          <a:bodyPr/>
          <a:lstStyle/>
          <a:p>
            <a:pPr marL="0" algn="ctr" fontAlgn="ctr">
              <a:spcBef>
                <a:spcPts val="0"/>
              </a:spcBef>
              <a:spcAft>
                <a:spcPts val="0"/>
              </a:spcAft>
              <a:buNone/>
            </a:pPr>
            <a:endParaRPr lang="zh-CN" altLang="zh-CN" sz="2400" b="1" dirty="0">
              <a:latin typeface="Arial" panose="020B0604020202020204"/>
            </a:endParaRPr>
          </a:p>
          <a:p>
            <a:pPr marL="0" algn="just" fontAlgn="ctr">
              <a:spcBef>
                <a:spcPts val="0"/>
              </a:spcBef>
              <a:spcAft>
                <a:spcPts val="0"/>
              </a:spcAft>
              <a:buNone/>
            </a:pPr>
            <a:r>
              <a:rPr lang="zh-CN" altLang="zh-CN" sz="2400" b="1" kern="100" dirty="0" smtClean="0">
                <a:solidFill>
                  <a:srgbClr val="000000"/>
                </a:solidFill>
                <a:latin typeface="宋体" panose="02010600030101010101" pitchFamily="2" charset="-122"/>
                <a:ea typeface="宋体" panose="02010600030101010101" pitchFamily="2" charset="-122"/>
              </a:rPr>
              <a:t>①</a:t>
            </a:r>
            <a:r>
              <a:rPr lang="zh-CN" altLang="zh-CN" sz="2400" b="1" kern="100" dirty="0">
                <a:solidFill>
                  <a:srgbClr val="000000"/>
                </a:solidFill>
                <a:latin typeface="宋体" panose="02010600030101010101" pitchFamily="2" charset="-122"/>
                <a:ea typeface="宋体" panose="02010600030101010101" pitchFamily="2" charset="-122"/>
              </a:rPr>
              <a:t>近三年全国卷文言文阅读材料九篇中两篇选自</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后汉书</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两篇选自</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宋史</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一篇选自</a:t>
            </a:r>
            <a:r>
              <a:rPr lang="en-US" altLang="zh-CN" sz="2400" b="1" kern="100" dirty="0">
                <a:solidFill>
                  <a:schemeClr val="tx1"/>
                </a:solidFill>
                <a:latin typeface="宋体" panose="02010600030101010101" pitchFamily="2" charset="-122"/>
                <a:ea typeface="宋体" panose="02010600030101010101" pitchFamily="2" charset="-122"/>
              </a:rPr>
              <a:t>《</a:t>
            </a:r>
            <a:r>
              <a:rPr lang="zh-CN" altLang="zh-CN" sz="2400" b="1" kern="100" dirty="0">
                <a:solidFill>
                  <a:schemeClr val="tx1"/>
                </a:solidFill>
                <a:latin typeface="宋体" panose="02010600030101010101" pitchFamily="2" charset="-122"/>
                <a:ea typeface="宋体" panose="02010600030101010101" pitchFamily="2" charset="-122"/>
              </a:rPr>
              <a:t>宋</a:t>
            </a:r>
            <a:r>
              <a:rPr lang="zh-CN" altLang="zh-CN" sz="2400" b="1" kern="100" dirty="0">
                <a:solidFill>
                  <a:srgbClr val="000000"/>
                </a:solidFill>
                <a:latin typeface="宋体" panose="02010600030101010101" pitchFamily="2" charset="-122"/>
                <a:ea typeface="宋体" panose="02010600030101010101" pitchFamily="2" charset="-122"/>
              </a:rPr>
              <a:t>书</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，一篇选自</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晋书</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，三篇选自</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史记</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a:t>
            </a:r>
            <a:endParaRPr lang="zh-CN" altLang="zh-CN" sz="2400" b="1" dirty="0">
              <a:latin typeface="Arial" panose="020B0604020202020204"/>
            </a:endParaRPr>
          </a:p>
          <a:p>
            <a:pPr marL="0" algn="just" fontAlgn="ctr">
              <a:spcBef>
                <a:spcPts val="0"/>
              </a:spcBef>
              <a:spcAft>
                <a:spcPts val="0"/>
              </a:spcAft>
              <a:buNone/>
            </a:pPr>
            <a:r>
              <a:rPr lang="zh-CN" altLang="zh-CN" sz="2400" b="1" kern="100" dirty="0">
                <a:solidFill>
                  <a:srgbClr val="000000"/>
                </a:solidFill>
                <a:latin typeface="宋体" panose="02010600030101010101" pitchFamily="2" charset="-122"/>
                <a:ea typeface="宋体" panose="02010600030101010101" pitchFamily="2" charset="-122"/>
              </a:rPr>
              <a:t>②选文难度不大</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突出能阅读</a:t>
            </a:r>
            <a:r>
              <a:rPr lang="zh-CN" altLang="zh-CN" sz="2400" b="1" kern="100" dirty="0">
                <a:solidFill>
                  <a:srgbClr val="FF0000"/>
                </a:solidFill>
                <a:latin typeface="宋体" panose="02010600030101010101" pitchFamily="2" charset="-122"/>
                <a:ea typeface="宋体" panose="02010600030101010101" pitchFamily="2" charset="-122"/>
              </a:rPr>
              <a:t>浅易</a:t>
            </a:r>
            <a:r>
              <a:rPr lang="zh-CN" altLang="zh-CN" sz="2400" b="1" kern="100" dirty="0">
                <a:solidFill>
                  <a:srgbClr val="000000"/>
                </a:solidFill>
                <a:latin typeface="宋体" panose="02010600030101010101" pitchFamily="2" charset="-122"/>
                <a:ea typeface="宋体" panose="02010600030101010101" pitchFamily="2" charset="-122"/>
              </a:rPr>
              <a:t>的文言文的核心考查目</a:t>
            </a:r>
            <a:r>
              <a:rPr lang="zh-CN" altLang="zh-CN" sz="2400" b="1" kern="100" dirty="0" smtClean="0">
                <a:solidFill>
                  <a:srgbClr val="000000"/>
                </a:solidFill>
                <a:latin typeface="宋体" panose="02010600030101010101" pitchFamily="2" charset="-122"/>
                <a:ea typeface="宋体" panose="02010600030101010101" pitchFamily="2" charset="-122"/>
              </a:rPr>
              <a:t>的</a:t>
            </a:r>
            <a:r>
              <a:rPr lang="zh-CN" altLang="en-US" sz="2400" b="1" kern="100" dirty="0" smtClean="0">
                <a:solidFill>
                  <a:srgbClr val="000000"/>
                </a:solidFill>
                <a:latin typeface="宋体" panose="02010600030101010101" pitchFamily="2" charset="-122"/>
                <a:ea typeface="宋体" panose="02010600030101010101" pitchFamily="2" charset="-122"/>
              </a:rPr>
              <a:t>；选材上都是</a:t>
            </a:r>
            <a:r>
              <a:rPr lang="zh-CN" altLang="en-US" sz="2400" b="1" kern="100" dirty="0" smtClean="0">
                <a:solidFill>
                  <a:srgbClr val="FF0000"/>
                </a:solidFill>
                <a:latin typeface="宋体" panose="02010600030101010101" pitchFamily="2" charset="-122"/>
                <a:ea typeface="宋体" panose="02010600030101010101" pitchFamily="2" charset="-122"/>
              </a:rPr>
              <a:t>人物传记</a:t>
            </a:r>
            <a:r>
              <a:rPr lang="zh-CN" altLang="en-US" sz="2400" b="1" kern="100" dirty="0" smtClean="0">
                <a:solidFill>
                  <a:srgbClr val="000000"/>
                </a:solidFill>
                <a:latin typeface="宋体" panose="02010600030101010101" pitchFamily="2" charset="-122"/>
                <a:ea typeface="宋体" panose="02010600030101010101" pitchFamily="2" charset="-122"/>
              </a:rPr>
              <a:t>，有些历史人物在教材中多有出现，</a:t>
            </a:r>
            <a:r>
              <a:rPr lang="zh-CN" altLang="zh-CN" sz="2400" b="1" kern="100" dirty="0" smtClean="0">
                <a:solidFill>
                  <a:srgbClr val="000000"/>
                </a:solidFill>
                <a:latin typeface="宋体" panose="02010600030101010101" pitchFamily="2" charset="-122"/>
                <a:ea typeface="宋体" panose="02010600030101010101" pitchFamily="2" charset="-122"/>
              </a:rPr>
              <a:t>选</a:t>
            </a:r>
            <a:r>
              <a:rPr lang="zh-CN" altLang="zh-CN" sz="2400" b="1" kern="100" dirty="0">
                <a:solidFill>
                  <a:srgbClr val="000000"/>
                </a:solidFill>
                <a:latin typeface="宋体" panose="02010600030101010101" pitchFamily="2" charset="-122"/>
                <a:ea typeface="宋体" panose="02010600030101010101" pitchFamily="2" charset="-122"/>
              </a:rPr>
              <a:t>文表现的都是人物的正面形象</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都是</a:t>
            </a:r>
            <a:r>
              <a:rPr lang="zh-CN" altLang="zh-CN" sz="2400" b="1" kern="100" dirty="0">
                <a:solidFill>
                  <a:srgbClr val="FF0000"/>
                </a:solidFill>
                <a:latin typeface="宋体" panose="02010600030101010101" pitchFamily="2" charset="-122"/>
                <a:ea typeface="宋体" panose="02010600030101010101" pitchFamily="2" charset="-122"/>
              </a:rPr>
              <a:t>从国家、民族的角度突出人物恪尽职守、坚持正义、正直守节、不畏权贵、公私分明、锐意改革等高尚的精神品质。</a:t>
            </a:r>
            <a:endParaRPr lang="zh-CN" altLang="zh-CN" sz="2400" b="1" dirty="0">
              <a:solidFill>
                <a:srgbClr val="FF0000"/>
              </a:solidFill>
              <a:latin typeface="Arial" panose="020B0604020202020204"/>
            </a:endParaRPr>
          </a:p>
          <a:p>
            <a:pPr marL="0" algn="just" fontAlgn="ctr">
              <a:spcBef>
                <a:spcPts val="0"/>
              </a:spcBef>
              <a:spcAft>
                <a:spcPts val="0"/>
              </a:spcAft>
              <a:buNone/>
            </a:pPr>
            <a:r>
              <a:rPr lang="zh-CN" altLang="zh-CN" sz="2400" b="1" kern="100" dirty="0">
                <a:solidFill>
                  <a:srgbClr val="000000"/>
                </a:solidFill>
                <a:latin typeface="宋体" panose="02010600030101010101" pitchFamily="2" charset="-122"/>
                <a:ea typeface="宋体" panose="02010600030101010101" pitchFamily="2" charset="-122"/>
              </a:rPr>
              <a:t>③命题上</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不仅考查对文言文的认读理解能力</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对内容的理解概括、分析评价的能力</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还考查运用所学知识翻译文言文的能力、断句的能力，对古代文学、文化常识的掌握能力</a:t>
            </a:r>
            <a:r>
              <a:rPr lang="zh-CN" altLang="zh-CN" sz="2400" b="1" kern="100" dirty="0" smtClean="0">
                <a:solidFill>
                  <a:srgbClr val="000000"/>
                </a:solidFill>
                <a:latin typeface="宋体" panose="02010600030101010101" pitchFamily="2" charset="-122"/>
                <a:ea typeface="宋体" panose="02010600030101010101" pitchFamily="2" charset="-122"/>
              </a:rPr>
              <a:t>。</a:t>
            </a:r>
            <a:r>
              <a:rPr lang="zh-CN" altLang="en-US" sz="2400" b="1" kern="100" dirty="0" smtClean="0">
                <a:solidFill>
                  <a:srgbClr val="FF0000"/>
                </a:solidFill>
                <a:latin typeface="宋体" panose="02010600030101010101" pitchFamily="2" charset="-122"/>
                <a:ea typeface="宋体" panose="02010600030101010101" pitchFamily="2" charset="-122"/>
              </a:rPr>
              <a:t>从选材和命题上可见逐渐回归课本，守正出新。</a:t>
            </a:r>
            <a:endParaRPr lang="zh-CN" altLang="zh-CN" sz="2400" b="1" dirty="0">
              <a:solidFill>
                <a:srgbClr val="FF0000"/>
              </a:solidFill>
              <a:latin typeface="Arial" panose="020B0604020202020204"/>
            </a:endParaRPr>
          </a:p>
          <a:p>
            <a:pPr marL="0" algn="just" fontAlgn="ctr">
              <a:spcBef>
                <a:spcPts val="0"/>
              </a:spcBef>
              <a:spcAft>
                <a:spcPts val="0"/>
              </a:spcAft>
              <a:buNone/>
            </a:pPr>
            <a:r>
              <a:rPr lang="zh-CN" altLang="zh-CN" sz="2400" b="1" kern="100" dirty="0">
                <a:solidFill>
                  <a:srgbClr val="000000"/>
                </a:solidFill>
                <a:latin typeface="宋体" panose="02010600030101010101" pitchFamily="2" charset="-122"/>
                <a:ea typeface="宋体" panose="02010600030101010101" pitchFamily="2" charset="-122"/>
              </a:rPr>
              <a:t>④题型固定</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近三年一直是三道四选一的单选题</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一道翻译题</a:t>
            </a:r>
            <a:r>
              <a:rPr lang="en-US" altLang="zh-CN" sz="2400" b="1" kern="100" dirty="0">
                <a:solidFill>
                  <a:srgbClr val="000000"/>
                </a:solidFill>
                <a:latin typeface="宋体" panose="02010600030101010101" pitchFamily="2" charset="-122"/>
                <a:ea typeface="宋体" panose="02010600030101010101" pitchFamily="2" charset="-122"/>
              </a:rPr>
              <a:t>,</a:t>
            </a:r>
            <a:r>
              <a:rPr lang="zh-CN" altLang="zh-CN" sz="2400" b="1" kern="100" dirty="0">
                <a:solidFill>
                  <a:srgbClr val="000000"/>
                </a:solidFill>
                <a:latin typeface="宋体" panose="02010600030101010101" pitchFamily="2" charset="-122"/>
                <a:ea typeface="宋体" panose="02010600030101010101" pitchFamily="2" charset="-122"/>
              </a:rPr>
              <a:t>共</a:t>
            </a:r>
            <a:r>
              <a:rPr lang="en-US" altLang="zh-CN" sz="2400" b="1" kern="100" dirty="0">
                <a:solidFill>
                  <a:srgbClr val="000000"/>
                </a:solidFill>
                <a:latin typeface="宋体" panose="02010600030101010101" pitchFamily="2" charset="-122"/>
                <a:ea typeface="宋体" panose="02010600030101010101" pitchFamily="2" charset="-122"/>
              </a:rPr>
              <a:t>19</a:t>
            </a:r>
            <a:r>
              <a:rPr lang="zh-CN" altLang="zh-CN" sz="2400" b="1" kern="100" dirty="0">
                <a:solidFill>
                  <a:srgbClr val="000000"/>
                </a:solidFill>
                <a:latin typeface="宋体" panose="02010600030101010101" pitchFamily="2" charset="-122"/>
                <a:ea typeface="宋体" panose="02010600030101010101" pitchFamily="2" charset="-122"/>
              </a:rPr>
              <a:t>分</a:t>
            </a:r>
            <a:r>
              <a:rPr lang="zh-CN" altLang="zh-CN" sz="2400" b="1" kern="100" dirty="0" smtClean="0">
                <a:solidFill>
                  <a:srgbClr val="000000"/>
                </a:solidFill>
                <a:latin typeface="宋体" panose="02010600030101010101" pitchFamily="2" charset="-122"/>
                <a:ea typeface="宋体" panose="02010600030101010101" pitchFamily="2" charset="-122"/>
              </a:rPr>
              <a:t>；翻译</a:t>
            </a:r>
            <a:r>
              <a:rPr lang="zh-CN" altLang="zh-CN" sz="2400" b="1" kern="100" dirty="0">
                <a:solidFill>
                  <a:srgbClr val="000000"/>
                </a:solidFill>
                <a:latin typeface="宋体" panose="02010600030101010101" pitchFamily="2" charset="-122"/>
                <a:ea typeface="宋体" panose="02010600030101010101" pitchFamily="2" charset="-122"/>
              </a:rPr>
              <a:t>题重在考查实词、虚词、特殊用法、特殊句式、固定结构等能力。</a:t>
            </a:r>
            <a:endParaRPr lang="zh-CN" altLang="zh-CN" sz="2400" b="1" i="0" u="none" strike="noStrike" dirty="0">
              <a:effectLst/>
              <a:latin typeface="Arial" panose="020B0604020202020204"/>
            </a:endParaRPr>
          </a:p>
        </p:txBody>
      </p:sp>
      <p:sp>
        <p:nvSpPr>
          <p:cNvPr id="3" name="矩形 2"/>
          <p:cNvSpPr/>
          <p:nvPr/>
        </p:nvSpPr>
        <p:spPr>
          <a:xfrm>
            <a:off x="636220" y="0"/>
            <a:ext cx="1832554" cy="732508"/>
          </a:xfrm>
          <a:prstGeom prst="rect">
            <a:avLst/>
          </a:prstGeom>
        </p:spPr>
        <p:txBody>
          <a:bodyPr wrap="none">
            <a:spAutoFit/>
          </a:bodyPr>
          <a:lstStyle/>
          <a:p>
            <a:pPr lvl="0" indent="-228600" algn="ctr" fontAlgn="ctr">
              <a:lnSpc>
                <a:spcPct val="130000"/>
              </a:lnSpc>
              <a:spcBef>
                <a:spcPts val="0"/>
              </a:spcBef>
              <a:spcAft>
                <a:spcPts val="0"/>
              </a:spcAft>
            </a:pPr>
            <a:r>
              <a:rPr lang="zh-CN" altLang="zh-CN" sz="3200" b="1" kern="100" dirty="0" smtClean="0">
                <a:solidFill>
                  <a:srgbClr val="FFFFFF"/>
                </a:solidFill>
                <a:latin typeface="宋体" panose="02010600030101010101" pitchFamily="2" charset="-122"/>
                <a:ea typeface="宋体" panose="02010600030101010101" pitchFamily="2" charset="-122"/>
              </a:rPr>
              <a:t>命题特点</a:t>
            </a:r>
            <a:endParaRPr lang="zh-CN" altLang="zh-CN" sz="3200" b="1" dirty="0">
              <a:solidFill>
                <a:srgbClr val="000000">
                  <a:lumMod val="65000"/>
                  <a:lumOff val="35000"/>
                </a:srgbClr>
              </a:solidFill>
              <a:latin typeface="Arial" panose="020B0604020202020204"/>
            </a:endParaRPr>
          </a:p>
        </p:txBody>
      </p:sp>
    </p:spTree>
  </p:cSld>
  <p:clrMapOvr>
    <a:masterClrMapping/>
  </p:clrMapOvr>
  <p:transition spd="slow">
    <p:blinds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2"/>
          <p:cNvSpPr>
            <a:spLocks noGrp="1"/>
          </p:cNvSpPr>
          <p:nvPr>
            <p:ph idx="1"/>
          </p:nvPr>
        </p:nvSpPr>
        <p:spPr>
          <a:xfrm>
            <a:off x="174812" y="1586753"/>
            <a:ext cx="11833412" cy="5150223"/>
          </a:xfrm>
        </p:spPr>
        <p:txBody>
          <a:bodyPr rtlCol="0">
            <a:normAutofit/>
          </a:bodyPr>
          <a:lstStyle/>
          <a:p>
            <a:pPr marL="0" indent="0">
              <a:buNone/>
            </a:pPr>
            <a:r>
              <a:rPr lang="zh-CN" altLang="en-US" sz="4000" b="1" dirty="0" smtClean="0">
                <a:cs typeface="+mn-cs"/>
              </a:rPr>
              <a:t> </a:t>
            </a:r>
            <a:r>
              <a:rPr lang="en-US" altLang="zh-CN" sz="4000" b="1" dirty="0" smtClean="0">
                <a:solidFill>
                  <a:srgbClr val="FF0000"/>
                </a:solidFill>
                <a:latin typeface="华文楷体" panose="02010600040101010101" charset="-122"/>
                <a:ea typeface="华文楷体" panose="02010600040101010101" charset="-122"/>
                <a:cs typeface="华文楷体" panose="02010600040101010101" charset="-122"/>
              </a:rPr>
              <a:t>2020</a:t>
            </a:r>
            <a:r>
              <a:rPr lang="zh-CN" altLang="en-US" sz="4000" b="1" dirty="0" smtClean="0">
                <a:solidFill>
                  <a:srgbClr val="FF0000"/>
                </a:solidFill>
                <a:latin typeface="华文楷体" panose="02010600040101010101" charset="-122"/>
                <a:ea typeface="华文楷体" panose="02010600040101010101" charset="-122"/>
                <a:cs typeface="华文楷体" panose="02010600040101010101" charset="-122"/>
              </a:rPr>
              <a:t>年高考语文文言文阅读增分策略：</a:t>
            </a:r>
            <a:endParaRPr lang="en-US" altLang="zh-CN" sz="4000" b="1" dirty="0" smtClean="0">
              <a:solidFill>
                <a:srgbClr val="FF0000"/>
              </a:solidFill>
              <a:latin typeface="华文楷体" panose="02010600040101010101" charset="-122"/>
              <a:ea typeface="华文楷体" panose="02010600040101010101" charset="-122"/>
              <a:cs typeface="华文楷体" panose="02010600040101010101" charset="-122"/>
            </a:endParaRPr>
          </a:p>
          <a:p>
            <a:pPr marL="0" lvl="0" indent="0">
              <a:buNone/>
            </a:pPr>
            <a:r>
              <a:rPr lang="zh-CN" altLang="en-US" sz="4800" b="1" dirty="0" smtClean="0">
                <a:solidFill>
                  <a:srgbClr val="0000FF"/>
                </a:solidFill>
                <a:latin typeface="华文行楷" panose="02010800040101010101" pitchFamily="2" charset="-122"/>
                <a:ea typeface="华文行楷" panose="02010800040101010101" pitchFamily="2" charset="-122"/>
              </a:rPr>
              <a:t>三、熟悉文体   明晰特点</a:t>
            </a:r>
            <a:endParaRPr lang="zh-CN" altLang="en-US" sz="4800" dirty="0">
              <a:solidFill>
                <a:srgbClr val="0000FF"/>
              </a:solidFill>
              <a:latin typeface="华文行楷" panose="02010800040101010101" pitchFamily="2" charset="-122"/>
              <a:ea typeface="华文行楷" panose="02010800040101010101" pitchFamily="2" charset="-122"/>
            </a:endParaRPr>
          </a:p>
          <a:p>
            <a:pPr marL="0" indent="0" fontAlgn="auto">
              <a:lnSpc>
                <a:spcPct val="120000"/>
              </a:lnSpc>
              <a:spcAft>
                <a:spcPts val="0"/>
              </a:spcAft>
              <a:buFont typeface="Arial" panose="020B0604020202020204" pitchFamily="34" charset="0"/>
              <a:buNone/>
              <a:defRPr/>
            </a:pPr>
            <a:endParaRPr lang="zh-CN" altLang="en-US" sz="5400" b="1" dirty="0">
              <a:cs typeface="+mn-cs"/>
            </a:endParaRPr>
          </a:p>
        </p:txBody>
      </p:sp>
    </p:spTree>
  </p:cSld>
  <p:clrMapOvr>
    <a:masterClrMapping/>
  </p:clrMapOvr>
  <p:transition spd="slow">
    <p:blinds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806824"/>
            <a:ext cx="12191999" cy="5370139"/>
          </a:xfrm>
        </p:spPr>
        <p:txBody>
          <a:bodyPr/>
          <a:lstStyle/>
          <a:p>
            <a:r>
              <a:rPr lang="zh-CN" altLang="en-US" sz="2000" b="1" dirty="0">
                <a:solidFill>
                  <a:srgbClr val="FF0000"/>
                </a:solidFill>
              </a:rPr>
              <a:t>人物传记阅读材料的特点</a:t>
            </a:r>
          </a:p>
          <a:p>
            <a:r>
              <a:rPr lang="zh-CN" altLang="en-US" sz="2400" b="1" dirty="0">
                <a:solidFill>
                  <a:srgbClr val="0000FF"/>
                </a:solidFill>
              </a:rPr>
              <a:t>（</a:t>
            </a:r>
            <a:r>
              <a:rPr lang="en-US" altLang="zh-CN" sz="2400" b="1" dirty="0">
                <a:solidFill>
                  <a:srgbClr val="0000FF"/>
                </a:solidFill>
              </a:rPr>
              <a:t>1</a:t>
            </a:r>
            <a:r>
              <a:rPr lang="zh-CN" altLang="en-US" sz="2400" b="1" dirty="0">
                <a:solidFill>
                  <a:srgbClr val="0000FF"/>
                </a:solidFill>
              </a:rPr>
              <a:t>）选材大多是正史人物</a:t>
            </a:r>
            <a:r>
              <a:rPr lang="zh-CN" altLang="en-US" sz="2400" b="1" dirty="0" smtClean="0">
                <a:solidFill>
                  <a:srgbClr val="0000FF"/>
                </a:solidFill>
              </a:rPr>
              <a:t>传记</a:t>
            </a:r>
            <a:r>
              <a:rPr lang="zh-CN" altLang="en-US" sz="2400" b="1" dirty="0">
                <a:solidFill>
                  <a:srgbClr val="0000FF"/>
                </a:solidFill>
              </a:rPr>
              <a:t>。</a:t>
            </a:r>
            <a:r>
              <a:rPr lang="zh-CN" altLang="en-US" sz="2000" b="1" dirty="0" smtClean="0">
                <a:solidFill>
                  <a:schemeClr val="tx1"/>
                </a:solidFill>
              </a:rPr>
              <a:t>传</a:t>
            </a:r>
            <a:r>
              <a:rPr lang="zh-CN" altLang="en-US" sz="2000" b="1" dirty="0">
                <a:solidFill>
                  <a:schemeClr val="tx1"/>
                </a:solidFill>
              </a:rPr>
              <a:t>主或为文臣或为武将，多为朝廷命官，多有奇特才能，有不凡业绩，又贤良方正，道德品质堪称表率，是历史上具有正能量的人物。</a:t>
            </a:r>
          </a:p>
          <a:p>
            <a:r>
              <a:rPr lang="zh-CN" altLang="en-US" sz="2400" b="1" dirty="0" smtClean="0">
                <a:solidFill>
                  <a:srgbClr val="0000FF"/>
                </a:solidFill>
              </a:rPr>
              <a:t>（</a:t>
            </a:r>
            <a:r>
              <a:rPr lang="en-US" altLang="zh-CN" sz="2400" b="1" dirty="0" smtClean="0">
                <a:solidFill>
                  <a:srgbClr val="0000FF"/>
                </a:solidFill>
              </a:rPr>
              <a:t>2</a:t>
            </a:r>
            <a:r>
              <a:rPr lang="zh-CN" altLang="en-US" sz="2400" b="1" dirty="0" smtClean="0">
                <a:solidFill>
                  <a:srgbClr val="0000FF"/>
                </a:solidFill>
              </a:rPr>
              <a:t>）人物</a:t>
            </a:r>
            <a:r>
              <a:rPr lang="zh-CN" altLang="en-US" sz="2400" b="1" dirty="0">
                <a:solidFill>
                  <a:srgbClr val="0000FF"/>
                </a:solidFill>
              </a:rPr>
              <a:t>传记类文章行文的大体思路：</a:t>
            </a:r>
          </a:p>
          <a:p>
            <a:r>
              <a:rPr lang="zh-CN" altLang="en-US" sz="2000" b="1" dirty="0" smtClean="0">
                <a:solidFill>
                  <a:srgbClr val="FF0000"/>
                </a:solidFill>
              </a:rPr>
              <a:t>①介绍</a:t>
            </a:r>
            <a:r>
              <a:rPr lang="zh-CN" altLang="en-US" sz="2000" b="1" dirty="0">
                <a:solidFill>
                  <a:srgbClr val="FF0000"/>
                </a:solidFill>
              </a:rPr>
              <a:t>人物个人</a:t>
            </a:r>
            <a:r>
              <a:rPr lang="zh-CN" altLang="en-US" sz="2000" b="1" dirty="0" smtClean="0">
                <a:solidFill>
                  <a:srgbClr val="FF0000"/>
                </a:solidFill>
              </a:rPr>
              <a:t>情况（含祖上情况）：</a:t>
            </a:r>
            <a:r>
              <a:rPr lang="zh-CN" altLang="en-US" sz="2000" b="1" dirty="0">
                <a:solidFill>
                  <a:schemeClr val="tx1"/>
                </a:solidFill>
              </a:rPr>
              <a:t>字、号、出身、天赋、性格、最初的任职情况</a:t>
            </a:r>
            <a:r>
              <a:rPr lang="en-US" altLang="zh-CN" sz="2000" b="1" dirty="0">
                <a:solidFill>
                  <a:schemeClr val="tx1"/>
                </a:solidFill>
              </a:rPr>
              <a:t>……</a:t>
            </a:r>
            <a:r>
              <a:rPr lang="zh-CN" altLang="en-US" sz="2000" b="1" dirty="0">
                <a:solidFill>
                  <a:schemeClr val="tx1"/>
                </a:solidFill>
              </a:rPr>
              <a:t>（举、荐、征、召、辟、授、除、为）（开头部分）</a:t>
            </a:r>
          </a:p>
          <a:p>
            <a:r>
              <a:rPr lang="zh-CN" altLang="en-US" sz="2000" b="1" dirty="0" smtClean="0">
                <a:solidFill>
                  <a:srgbClr val="FF0000"/>
                </a:solidFill>
              </a:rPr>
              <a:t>②突出人物</a:t>
            </a:r>
            <a:r>
              <a:rPr lang="zh-CN" altLang="en-US" sz="2000" b="1" dirty="0">
                <a:solidFill>
                  <a:srgbClr val="FF0000"/>
                </a:solidFill>
              </a:rPr>
              <a:t>的生平</a:t>
            </a:r>
            <a:r>
              <a:rPr lang="zh-CN" altLang="en-US" sz="2000" b="1" dirty="0" smtClean="0">
                <a:solidFill>
                  <a:srgbClr val="FF0000"/>
                </a:solidFill>
              </a:rPr>
              <a:t>履历和主要事迹</a:t>
            </a:r>
            <a:r>
              <a:rPr lang="zh-CN" altLang="en-US" sz="2000" b="1" dirty="0" smtClean="0">
                <a:solidFill>
                  <a:schemeClr val="tx1"/>
                </a:solidFill>
              </a:rPr>
              <a:t>。</a:t>
            </a:r>
            <a:r>
              <a:rPr lang="zh-CN" altLang="en-US" sz="2000" b="1" dirty="0">
                <a:solidFill>
                  <a:schemeClr val="tx1"/>
                </a:solidFill>
              </a:rPr>
              <a:t>（中间部</a:t>
            </a:r>
            <a:r>
              <a:rPr lang="zh-CN" altLang="en-US" sz="2000" b="1" dirty="0" smtClean="0">
                <a:solidFill>
                  <a:schemeClr val="tx1"/>
                </a:solidFill>
              </a:rPr>
              <a:t>分</a:t>
            </a:r>
            <a:r>
              <a:rPr lang="en-US" altLang="zh-CN" sz="2000" b="1" dirty="0" smtClean="0">
                <a:solidFill>
                  <a:schemeClr val="tx1"/>
                </a:solidFill>
              </a:rPr>
              <a:t>,</a:t>
            </a:r>
            <a:r>
              <a:rPr lang="zh-CN" altLang="en-US" sz="2000" b="1" dirty="0" smtClean="0">
                <a:solidFill>
                  <a:srgbClr val="FF0000"/>
                </a:solidFill>
              </a:rPr>
              <a:t>注意</a:t>
            </a:r>
            <a:r>
              <a:rPr lang="zh-CN" altLang="en-US" sz="2000" b="1" dirty="0">
                <a:solidFill>
                  <a:srgbClr val="FF0000"/>
                </a:solidFill>
              </a:rPr>
              <a:t>时间词</a:t>
            </a:r>
            <a:r>
              <a:rPr lang="zh-CN" altLang="en-US" sz="2000" b="1" dirty="0">
                <a:solidFill>
                  <a:schemeClr val="tx1"/>
                </a:solidFill>
              </a:rPr>
              <a:t>：后、及、比、寻、俄、既而、已而、久之、</a:t>
            </a:r>
            <a:r>
              <a:rPr lang="zh-CN" altLang="en-US" sz="2000" b="1" dirty="0" smtClean="0">
                <a:solidFill>
                  <a:schemeClr val="tx1"/>
                </a:solidFill>
              </a:rPr>
              <a:t>会；</a:t>
            </a:r>
            <a:r>
              <a:rPr lang="zh-CN" altLang="en-US" sz="2000" b="1" dirty="0" smtClean="0">
                <a:solidFill>
                  <a:srgbClr val="FF0000"/>
                </a:solidFill>
              </a:rPr>
              <a:t>注意</a:t>
            </a:r>
            <a:r>
              <a:rPr lang="zh-CN" altLang="en-US" sz="2000" b="1" dirty="0">
                <a:solidFill>
                  <a:srgbClr val="FF0000"/>
                </a:solidFill>
              </a:rPr>
              <a:t>这些表示人物官职变化的词语：</a:t>
            </a:r>
            <a:r>
              <a:rPr lang="zh-CN" altLang="en-US" sz="2000" b="1" dirty="0">
                <a:solidFill>
                  <a:schemeClr val="tx1"/>
                </a:solidFill>
              </a:rPr>
              <a:t>迁、升、擢、拜、调、徙、转、知、判、贬、出、谪、罢、黜）</a:t>
            </a:r>
          </a:p>
          <a:p>
            <a:r>
              <a:rPr lang="zh-CN" altLang="en-US" sz="2000" b="1" dirty="0" smtClean="0">
                <a:solidFill>
                  <a:srgbClr val="FF0000"/>
                </a:solidFill>
              </a:rPr>
              <a:t>③交代人物的结局（影响</a:t>
            </a:r>
            <a:r>
              <a:rPr lang="zh-CN" altLang="en-US" sz="2000" b="1" dirty="0">
                <a:solidFill>
                  <a:srgbClr val="FF0000"/>
                </a:solidFill>
              </a:rPr>
              <a:t>、</a:t>
            </a:r>
            <a:r>
              <a:rPr lang="zh-CN" altLang="en-US" sz="2000" b="1" dirty="0" smtClean="0">
                <a:solidFill>
                  <a:srgbClr val="FF0000"/>
                </a:solidFill>
              </a:rPr>
              <a:t>评价）。</a:t>
            </a:r>
            <a:r>
              <a:rPr lang="zh-CN" altLang="en-US" sz="2000" b="1" dirty="0">
                <a:solidFill>
                  <a:schemeClr val="tx1"/>
                </a:solidFill>
              </a:rPr>
              <a:t>（多在文章结尾，部分穿插于全文中</a:t>
            </a:r>
            <a:r>
              <a:rPr lang="zh-CN" altLang="en-US" sz="2000" b="1" dirty="0" smtClean="0">
                <a:solidFill>
                  <a:schemeClr val="tx1"/>
                </a:solidFill>
              </a:rPr>
              <a:t>。）</a:t>
            </a:r>
            <a:endParaRPr lang="en-US" altLang="zh-CN" sz="2000" b="1" dirty="0" smtClean="0">
              <a:solidFill>
                <a:schemeClr val="tx1"/>
              </a:solidFill>
            </a:endParaRPr>
          </a:p>
          <a:p>
            <a:r>
              <a:rPr lang="zh-CN" altLang="en-US" sz="2000" b="1" dirty="0" smtClean="0">
                <a:solidFill>
                  <a:schemeClr val="tx1"/>
                </a:solidFill>
              </a:rPr>
              <a:t>乞</a:t>
            </a:r>
            <a:r>
              <a:rPr lang="zh-CN" altLang="en-US" sz="2000" b="1" dirty="0">
                <a:solidFill>
                  <a:schemeClr val="tx1"/>
                </a:solidFill>
              </a:rPr>
              <a:t>骸骨（封、卒、谥）</a:t>
            </a:r>
          </a:p>
          <a:p>
            <a:endParaRPr lang="zh-CN" altLang="en-US" dirty="0"/>
          </a:p>
        </p:txBody>
      </p:sp>
      <p:sp>
        <p:nvSpPr>
          <p:cNvPr id="7" name="Text Box 3"/>
          <p:cNvSpPr txBox="1">
            <a:spLocks noGrp="1" noChangeArrowheads="1"/>
          </p:cNvSpPr>
          <p:nvPr>
            <p:ph type="title"/>
          </p:nvPr>
        </p:nvSpPr>
        <p:spPr bwMode="auto">
          <a:xfrm>
            <a:off x="0" y="30777"/>
            <a:ext cx="7596951" cy="646331"/>
          </a:xfrm>
          <a:prstGeom prst="rect">
            <a:avLst/>
          </a:prstGeom>
          <a:noFill/>
          <a:ln w="9525">
            <a:noFill/>
            <a:miter lim="800000"/>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eaLnBrk="1" hangingPunct="1">
              <a:spcBef>
                <a:spcPts val="0"/>
              </a:spcBef>
              <a:defRPr/>
            </a:pPr>
            <a:r>
              <a:rPr lang="zh-CN" altLang="en-US" kern="0" spc="0" dirty="0" smtClean="0">
                <a:solidFill>
                  <a:schemeClr val="bg1"/>
                </a:solidFill>
              </a:rPr>
              <a:t>（一）、</a:t>
            </a:r>
            <a:r>
              <a:rPr kumimoji="0" lang="zh-CN" altLang="en-US" sz="3600" b="1" i="0" u="none" strike="noStrike" kern="0" cap="none" spc="0" normalizeH="0" baseline="0" noProof="0" dirty="0" smtClean="0">
                <a:ln>
                  <a:noFill/>
                </a:ln>
                <a:solidFill>
                  <a:schemeClr val="bg1"/>
                </a:solidFill>
                <a:effectLst/>
                <a:uLnTx/>
                <a:uFillTx/>
                <a:latin typeface="Arial" panose="020B0604020202020204" pitchFamily="34" charset="0"/>
                <a:ea typeface="宋体" panose="02010600030101010101" pitchFamily="2" charset="-122"/>
              </a:rPr>
              <a:t>根据人物传记文特点去阅读</a:t>
            </a:r>
          </a:p>
        </p:txBody>
      </p:sp>
    </p:spTree>
  </p:cSld>
  <p:clrMapOvr>
    <a:masterClrMapping/>
  </p:clrMapOvr>
  <p:transition spd="slow">
    <p:blinds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3610" y="949978"/>
            <a:ext cx="11125200" cy="5908022"/>
          </a:xfrm>
        </p:spPr>
        <p:txBody>
          <a:bodyPr/>
          <a:lstStyle/>
          <a:p>
            <a:r>
              <a:rPr lang="zh-CN" altLang="en-US" sz="2400" b="1" dirty="0" smtClean="0">
                <a:solidFill>
                  <a:srgbClr val="0000FF"/>
                </a:solidFill>
              </a:rPr>
              <a:t>（</a:t>
            </a:r>
            <a:r>
              <a:rPr lang="en-US" altLang="zh-CN" sz="2400" b="1" dirty="0" smtClean="0">
                <a:solidFill>
                  <a:srgbClr val="0000FF"/>
                </a:solidFill>
              </a:rPr>
              <a:t>3</a:t>
            </a:r>
            <a:r>
              <a:rPr lang="zh-CN" altLang="en-US" sz="2400" b="1" dirty="0">
                <a:solidFill>
                  <a:srgbClr val="0000FF"/>
                </a:solidFill>
              </a:rPr>
              <a:t>）传记类文本的四大读</a:t>
            </a:r>
            <a:r>
              <a:rPr lang="zh-CN" altLang="en-US" sz="2400" b="1" dirty="0" smtClean="0">
                <a:solidFill>
                  <a:srgbClr val="0000FF"/>
                </a:solidFill>
              </a:rPr>
              <a:t>点</a:t>
            </a:r>
            <a:endParaRPr lang="en-US" altLang="zh-CN" sz="2400" b="1" dirty="0" smtClean="0">
              <a:solidFill>
                <a:srgbClr val="0000FF"/>
              </a:solidFill>
            </a:endParaRPr>
          </a:p>
          <a:p>
            <a:r>
              <a:rPr lang="zh-CN" altLang="en-US" sz="2400" b="1" dirty="0">
                <a:solidFill>
                  <a:srgbClr val="FF0000"/>
                </a:solidFill>
              </a:rPr>
              <a:t>①</a:t>
            </a:r>
            <a:r>
              <a:rPr lang="zh-CN" altLang="en-US" sz="2400" b="1" dirty="0" smtClean="0">
                <a:solidFill>
                  <a:srgbClr val="FF0000"/>
                </a:solidFill>
              </a:rPr>
              <a:t>人物</a:t>
            </a:r>
            <a:r>
              <a:rPr lang="zh-CN" altLang="en-US" sz="2400" b="1" dirty="0" smtClean="0"/>
              <a:t>。传记</a:t>
            </a:r>
            <a:r>
              <a:rPr lang="zh-CN" altLang="en-US" sz="2400" b="1" dirty="0"/>
              <a:t>人物为谁？哪一个朝代？还涉及哪些人？（一个主要的人物及其他次要人物，以及他们之间的关系。） </a:t>
            </a:r>
          </a:p>
          <a:p>
            <a:r>
              <a:rPr lang="zh-CN" altLang="en-US" sz="2400" b="1" dirty="0">
                <a:solidFill>
                  <a:srgbClr val="FF0000"/>
                </a:solidFill>
              </a:rPr>
              <a:t>②</a:t>
            </a:r>
            <a:r>
              <a:rPr lang="zh-CN" altLang="en-US" sz="2400" b="1" dirty="0" smtClean="0">
                <a:solidFill>
                  <a:srgbClr val="FF0000"/>
                </a:solidFill>
              </a:rPr>
              <a:t>事件</a:t>
            </a:r>
            <a:r>
              <a:rPr lang="zh-CN" altLang="en-US" sz="2400" b="1" dirty="0" smtClean="0"/>
              <a:t>。要</a:t>
            </a:r>
            <a:r>
              <a:rPr lang="zh-CN" altLang="en-US" sz="2400" b="1" dirty="0"/>
              <a:t>弄清楚文中写了什么事</a:t>
            </a:r>
            <a:r>
              <a:rPr lang="en-US" altLang="zh-CN" sz="2400" b="1" dirty="0"/>
              <a:t>:</a:t>
            </a:r>
            <a:r>
              <a:rPr lang="zh-CN" altLang="en-US" sz="2400" b="1" dirty="0">
                <a:solidFill>
                  <a:srgbClr val="FF0000"/>
                </a:solidFill>
              </a:rPr>
              <a:t>孝</a:t>
            </a:r>
            <a:r>
              <a:rPr lang="zh-CN" altLang="en-US" sz="2400" b="1" dirty="0" smtClean="0">
                <a:solidFill>
                  <a:srgbClr val="FF0000"/>
                </a:solidFill>
              </a:rPr>
              <a:t>义敏学</a:t>
            </a:r>
            <a:r>
              <a:rPr lang="en-US" altLang="zh-CN" sz="2400" b="1" dirty="0">
                <a:solidFill>
                  <a:srgbClr val="FF0000"/>
                </a:solidFill>
              </a:rPr>
              <a:t>?</a:t>
            </a:r>
            <a:r>
              <a:rPr lang="zh-CN" altLang="en-US" sz="2400" b="1" dirty="0" smtClean="0">
                <a:solidFill>
                  <a:srgbClr val="FF0000"/>
                </a:solidFill>
              </a:rPr>
              <a:t>清廉守节</a:t>
            </a:r>
            <a:r>
              <a:rPr lang="en-US" altLang="zh-CN" sz="2400" b="1" dirty="0" smtClean="0">
                <a:solidFill>
                  <a:srgbClr val="FF0000"/>
                </a:solidFill>
              </a:rPr>
              <a:t>?</a:t>
            </a:r>
            <a:r>
              <a:rPr lang="zh-CN" altLang="en-US" sz="2400" b="1" dirty="0" smtClean="0">
                <a:solidFill>
                  <a:srgbClr val="FF0000"/>
                </a:solidFill>
              </a:rPr>
              <a:t>勤政爱民</a:t>
            </a:r>
            <a:r>
              <a:rPr lang="en-US" altLang="zh-CN" sz="2400" b="1" dirty="0" smtClean="0">
                <a:solidFill>
                  <a:srgbClr val="FF0000"/>
                </a:solidFill>
              </a:rPr>
              <a:t>?</a:t>
            </a:r>
            <a:r>
              <a:rPr lang="zh-CN" altLang="en-US" sz="2400" b="1" dirty="0" smtClean="0">
                <a:solidFill>
                  <a:srgbClr val="FF0000"/>
                </a:solidFill>
              </a:rPr>
              <a:t>除暴安良？英勇抗敌？耿介抗</a:t>
            </a:r>
            <a:r>
              <a:rPr lang="zh-CN" altLang="en-US" sz="2400" b="1" dirty="0">
                <a:solidFill>
                  <a:srgbClr val="FF0000"/>
                </a:solidFill>
              </a:rPr>
              <a:t>上</a:t>
            </a:r>
            <a:r>
              <a:rPr lang="en-US" altLang="zh-CN" sz="2400" b="1" dirty="0">
                <a:solidFill>
                  <a:srgbClr val="FF0000"/>
                </a:solidFill>
              </a:rPr>
              <a:t>?</a:t>
            </a:r>
            <a:r>
              <a:rPr lang="zh-CN" altLang="en-US" sz="2400" b="1" dirty="0"/>
              <a:t>等等</a:t>
            </a:r>
            <a:r>
              <a:rPr lang="en-US" altLang="zh-CN" sz="2400" b="1" dirty="0"/>
              <a:t>,</a:t>
            </a:r>
            <a:r>
              <a:rPr lang="zh-CN" altLang="en-US" sz="2400" b="1" dirty="0"/>
              <a:t>一共写了多少件事</a:t>
            </a:r>
            <a:r>
              <a:rPr lang="en-US" altLang="zh-CN" sz="2400" b="1" dirty="0"/>
              <a:t>? </a:t>
            </a:r>
          </a:p>
          <a:p>
            <a:r>
              <a:rPr lang="zh-CN" altLang="en-US" sz="2400" b="1" dirty="0">
                <a:solidFill>
                  <a:srgbClr val="FF0000"/>
                </a:solidFill>
              </a:rPr>
              <a:t>③</a:t>
            </a:r>
            <a:r>
              <a:rPr lang="zh-CN" altLang="en-US" sz="2400" b="1" dirty="0" smtClean="0">
                <a:solidFill>
                  <a:srgbClr val="FF0000"/>
                </a:solidFill>
              </a:rPr>
              <a:t>官职</a:t>
            </a:r>
            <a:r>
              <a:rPr lang="zh-CN" altLang="en-US" sz="2400" b="1" dirty="0" smtClean="0"/>
              <a:t>。此</a:t>
            </a:r>
            <a:r>
              <a:rPr lang="zh-CN" altLang="en-US" sz="2400" b="1" dirty="0"/>
              <a:t>类文本的人物多是官员。要搞清楚他任何职？朝中官还是地方官？几度升黜？ </a:t>
            </a:r>
          </a:p>
          <a:p>
            <a:r>
              <a:rPr lang="zh-CN" altLang="en-US" sz="2400" b="1" dirty="0" smtClean="0">
                <a:solidFill>
                  <a:srgbClr val="FF0000"/>
                </a:solidFill>
                <a:latin typeface="Constantia" panose="02030602050306030303"/>
              </a:rPr>
              <a:t>④</a:t>
            </a:r>
            <a:r>
              <a:rPr lang="zh-CN" altLang="en-US" sz="2400" b="1" dirty="0" smtClean="0">
                <a:solidFill>
                  <a:srgbClr val="FF0000"/>
                </a:solidFill>
              </a:rPr>
              <a:t>品格</a:t>
            </a:r>
            <a:r>
              <a:rPr lang="zh-CN" altLang="en-US" sz="2400" b="1" dirty="0" smtClean="0"/>
              <a:t>。主要</a:t>
            </a:r>
            <a:r>
              <a:rPr lang="zh-CN" altLang="en-US" sz="2400" b="1" dirty="0"/>
              <a:t>看作者是怎样评价的</a:t>
            </a:r>
            <a:r>
              <a:rPr lang="zh-CN" altLang="en-US" sz="2400" b="1" dirty="0" smtClean="0"/>
              <a:t>。辨褒贬，明晓“春秋笔法”。</a:t>
            </a:r>
            <a:endParaRPr lang="en-US" altLang="zh-CN" sz="2400" b="1" dirty="0" smtClean="0"/>
          </a:p>
          <a:p>
            <a:r>
              <a:rPr lang="zh-CN" altLang="en-US" sz="2400" b="1" dirty="0" smtClean="0">
                <a:solidFill>
                  <a:srgbClr val="0000FF"/>
                </a:solidFill>
              </a:rPr>
              <a:t>（</a:t>
            </a:r>
            <a:r>
              <a:rPr lang="en-US" altLang="zh-CN" sz="2400" b="1" dirty="0">
                <a:solidFill>
                  <a:srgbClr val="0000FF"/>
                </a:solidFill>
              </a:rPr>
              <a:t>4</a:t>
            </a:r>
            <a:r>
              <a:rPr lang="zh-CN" altLang="en-US" sz="2400" b="1" dirty="0">
                <a:solidFill>
                  <a:srgbClr val="0000FF"/>
                </a:solidFill>
              </a:rPr>
              <a:t>）涉及到的</a:t>
            </a:r>
            <a:r>
              <a:rPr lang="zh-CN" altLang="en-US" sz="2400" b="1" dirty="0" smtClean="0">
                <a:solidFill>
                  <a:srgbClr val="0000FF"/>
                </a:solidFill>
              </a:rPr>
              <a:t>实词、虚词、句子、文化常识越来越</a:t>
            </a:r>
            <a:r>
              <a:rPr lang="zh-CN" altLang="en-US" sz="2400" b="1" dirty="0">
                <a:solidFill>
                  <a:srgbClr val="0000FF"/>
                </a:solidFill>
              </a:rPr>
              <a:t>贴近教材。 </a:t>
            </a:r>
          </a:p>
          <a:p>
            <a:endParaRPr lang="zh-CN" altLang="en-US" sz="2400" b="1" dirty="0"/>
          </a:p>
        </p:txBody>
      </p:sp>
      <p:sp>
        <p:nvSpPr>
          <p:cNvPr id="4" name="矩形 3"/>
          <p:cNvSpPr/>
          <p:nvPr/>
        </p:nvSpPr>
        <p:spPr>
          <a:xfrm>
            <a:off x="688688" y="0"/>
            <a:ext cx="5247417" cy="597215"/>
          </a:xfrm>
          <a:prstGeom prst="rect">
            <a:avLst/>
          </a:prstGeom>
        </p:spPr>
        <p:txBody>
          <a:bodyPr wrap="square">
            <a:spAutoFit/>
          </a:bodyPr>
          <a:lstStyle/>
          <a:p>
            <a:pPr marL="228600" lvl="0" indent="-228600" fontAlgn="auto">
              <a:lnSpc>
                <a:spcPct val="130000"/>
              </a:lnSpc>
              <a:spcBef>
                <a:spcPts val="0"/>
              </a:spcBef>
              <a:spcAft>
                <a:spcPts val="1000"/>
              </a:spcAft>
            </a:pPr>
            <a:r>
              <a:rPr lang="zh-CN" altLang="en-US" sz="2800" b="1" dirty="0" smtClean="0">
                <a:solidFill>
                  <a:schemeClr val="bg1"/>
                </a:solidFill>
              </a:rPr>
              <a:t>人物传记阅读材料的特点</a:t>
            </a:r>
            <a:endParaRPr lang="zh-CN" altLang="en-US" sz="2800" b="1" dirty="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en-US" altLang="zh-CN" sz="4000" b="1" dirty="0" smtClean="0">
                <a:solidFill>
                  <a:srgbClr val="FF0000"/>
                </a:solidFill>
                <a:latin typeface="华文楷体" panose="02010600040101010101" charset="-122"/>
                <a:ea typeface="华文楷体" panose="02010600040101010101" charset="-122"/>
                <a:cs typeface="华文楷体" panose="02010600040101010101" charset="-122"/>
              </a:rPr>
              <a:t>2020</a:t>
            </a:r>
            <a:r>
              <a:rPr lang="zh-CN" altLang="en-US" sz="4000" b="1" dirty="0" smtClean="0">
                <a:solidFill>
                  <a:srgbClr val="FF0000"/>
                </a:solidFill>
                <a:latin typeface="华文楷体" panose="02010600040101010101" charset="-122"/>
                <a:ea typeface="华文楷体" panose="02010600040101010101" charset="-122"/>
                <a:cs typeface="华文楷体" panose="02010600040101010101" charset="-122"/>
              </a:rPr>
              <a:t>年高考语文文言文阅读增分策略：</a:t>
            </a:r>
            <a:endParaRPr lang="en-US" altLang="zh-CN" sz="5400" b="1" dirty="0" smtClean="0">
              <a:solidFill>
                <a:prstClr val="black"/>
              </a:solidFill>
              <a:latin typeface="华文行楷" panose="02010800040101010101" pitchFamily="2" charset="-122"/>
              <a:ea typeface="华文行楷" panose="02010800040101010101" pitchFamily="2" charset="-122"/>
              <a:cs typeface="华文楷体" panose="02010600040101010101" charset="-122"/>
            </a:endParaRPr>
          </a:p>
          <a:p>
            <a:pPr marL="0" indent="0">
              <a:buNone/>
            </a:pPr>
            <a:r>
              <a:rPr lang="zh-CN" altLang="en-US" sz="4800" b="1" dirty="0">
                <a:solidFill>
                  <a:srgbClr val="0000FF"/>
                </a:solidFill>
                <a:latin typeface="华文行楷" panose="02010800040101010101" pitchFamily="2" charset="-122"/>
                <a:ea typeface="华文行楷" panose="02010800040101010101" pitchFamily="2" charset="-122"/>
                <a:cs typeface="华文楷体" panose="02010600040101010101" charset="-122"/>
              </a:rPr>
              <a:t>四</a:t>
            </a:r>
            <a:r>
              <a:rPr lang="zh-CN" altLang="en-US" sz="4800" b="1" dirty="0" smtClean="0">
                <a:solidFill>
                  <a:srgbClr val="0000FF"/>
                </a:solidFill>
                <a:latin typeface="华文行楷" panose="02010800040101010101" pitchFamily="2" charset="-122"/>
                <a:ea typeface="华文行楷" panose="02010800040101010101" pitchFamily="2" charset="-122"/>
                <a:cs typeface="华文楷体" panose="02010600040101010101" charset="-122"/>
              </a:rPr>
              <a:t>、掌握考点，思维建模</a:t>
            </a:r>
            <a:endParaRPr lang="en-US" altLang="zh-CN" sz="4800" b="1" dirty="0" smtClean="0">
              <a:solidFill>
                <a:srgbClr val="0000FF"/>
              </a:solidFill>
              <a:latin typeface="华文行楷" panose="02010800040101010101" pitchFamily="2" charset="-122"/>
              <a:ea typeface="华文行楷" panose="02010800040101010101" pitchFamily="2" charset="-122"/>
              <a:cs typeface="华文楷体" panose="02010600040101010101" charset="-122"/>
            </a:endParaRPr>
          </a:p>
          <a:p>
            <a:endParaRPr lang="zh-CN" altLang="en-US" dirty="0"/>
          </a:p>
        </p:txBody>
      </p:sp>
    </p:spTree>
  </p:cSld>
  <p:clrMapOvr>
    <a:masterClrMapping/>
  </p:clrMapOvr>
  <p:transition spd="slow">
    <p:blinds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930" y="1389088"/>
            <a:ext cx="11369040" cy="5930154"/>
          </a:xfrm>
        </p:spPr>
        <p:txBody>
          <a:bodyPr rtlCol="0">
            <a:normAutofit/>
          </a:bodyPr>
          <a:lstStyle/>
          <a:p>
            <a:pPr marL="0" indent="0" algn="just">
              <a:lnSpc>
                <a:spcPct val="100000"/>
              </a:lnSpc>
              <a:spcAft>
                <a:spcPts val="0"/>
              </a:spcAft>
              <a:buNone/>
            </a:pPr>
            <a:r>
              <a:rPr lang="zh-CN" altLang="en-US" sz="2800" b="1" kern="100" dirty="0" smtClean="0">
                <a:solidFill>
                  <a:srgbClr val="0000FF"/>
                </a:solidFill>
                <a:effectLst/>
                <a:latin typeface="Times New Roman" panose="02020603050405020304"/>
                <a:ea typeface="宋体" panose="02010600030101010101" pitchFamily="2" charset="-122"/>
              </a:rPr>
              <a:t>  考点二：</a:t>
            </a:r>
            <a:r>
              <a:rPr lang="en-US" altLang="zh-CN" sz="2800" b="1" kern="100" dirty="0" smtClean="0">
                <a:solidFill>
                  <a:srgbClr val="0000FF"/>
                </a:solidFill>
                <a:effectLst/>
                <a:latin typeface="Times New Roman" panose="02020603050405020304"/>
                <a:ea typeface="宋体" panose="02010600030101010101" pitchFamily="2" charset="-122"/>
              </a:rPr>
              <a:t>18</a:t>
            </a:r>
            <a:r>
              <a:rPr lang="zh-CN" altLang="en-US" sz="2800" b="1" kern="100" dirty="0" smtClean="0">
                <a:solidFill>
                  <a:srgbClr val="0000FF"/>
                </a:solidFill>
                <a:effectLst/>
                <a:latin typeface="Times New Roman" panose="02020603050405020304"/>
                <a:ea typeface="宋体" panose="02010600030101010101" pitchFamily="2" charset="-122"/>
              </a:rPr>
              <a:t>个文言</a:t>
            </a:r>
            <a:r>
              <a:rPr lang="zh-CN" altLang="en-US" sz="2800" b="1" kern="100" dirty="0" smtClean="0">
                <a:solidFill>
                  <a:srgbClr val="0000FF"/>
                </a:solidFill>
                <a:latin typeface="Times New Roman" panose="02020603050405020304"/>
                <a:ea typeface="宋体" panose="02010600030101010101" pitchFamily="2" charset="-122"/>
              </a:rPr>
              <a:t>虚词</a:t>
            </a:r>
            <a:r>
              <a:rPr lang="zh-CN" altLang="en-US" sz="2400" b="1" kern="100" dirty="0" smtClean="0">
                <a:solidFill>
                  <a:schemeClr val="tx1"/>
                </a:solidFill>
                <a:latin typeface="Times New Roman" panose="02020603050405020304"/>
                <a:ea typeface="宋体" panose="02010600030101010101" pitchFamily="2" charset="-122"/>
              </a:rPr>
              <a:t>（意义</a:t>
            </a:r>
            <a:r>
              <a:rPr lang="zh-CN" altLang="en-US" sz="2400" b="1" kern="100" dirty="0">
                <a:solidFill>
                  <a:schemeClr val="tx1"/>
                </a:solidFill>
                <a:latin typeface="Times New Roman" panose="02020603050405020304"/>
                <a:ea typeface="宋体" panose="02010600030101010101" pitchFamily="2" charset="-122"/>
              </a:rPr>
              <a:t>较虚，没有实在意义的</a:t>
            </a:r>
            <a:r>
              <a:rPr lang="zh-CN" altLang="en-US" sz="2400" b="1" kern="100" dirty="0" smtClean="0">
                <a:solidFill>
                  <a:schemeClr val="tx1"/>
                </a:solidFill>
                <a:latin typeface="Times New Roman" panose="02020603050405020304"/>
                <a:ea typeface="宋体" panose="02010600030101010101" pitchFamily="2" charset="-122"/>
              </a:rPr>
              <a:t>词语）</a:t>
            </a:r>
            <a:endParaRPr lang="en-US" altLang="zh-CN" sz="2400" b="1" kern="100" dirty="0">
              <a:solidFill>
                <a:schemeClr val="tx1"/>
              </a:solidFill>
              <a:latin typeface="Times New Roman" panose="02020603050405020304"/>
              <a:ea typeface="宋体" panose="02010600030101010101" pitchFamily="2" charset="-122"/>
            </a:endParaRPr>
          </a:p>
          <a:p>
            <a:pPr marL="0" indent="0" algn="just">
              <a:lnSpc>
                <a:spcPct val="100000"/>
              </a:lnSpc>
              <a:spcAft>
                <a:spcPts val="0"/>
              </a:spcAft>
              <a:buNone/>
            </a:pPr>
            <a:r>
              <a:rPr lang="zh-CN" altLang="en-US" sz="2400" b="1" kern="100" dirty="0" smtClean="0">
                <a:solidFill>
                  <a:srgbClr val="FF0000"/>
                </a:solidFill>
                <a:latin typeface="Times New Roman" panose="02020603050405020304"/>
                <a:ea typeface="宋体" panose="02010600030101010101" pitchFamily="2" charset="-122"/>
              </a:rPr>
              <a:t>而</a:t>
            </a:r>
            <a:r>
              <a:rPr lang="zh-CN" altLang="en-US" sz="2400" b="1" kern="100" dirty="0">
                <a:solidFill>
                  <a:srgbClr val="FF0000"/>
                </a:solidFill>
                <a:latin typeface="Times New Roman" panose="02020603050405020304"/>
                <a:ea typeface="宋体" panose="02010600030101010101" pitchFamily="2" charset="-122"/>
              </a:rPr>
              <a:t>、何、乎、乃、其、且、若、所、为、焉、也、以、</a:t>
            </a:r>
            <a:r>
              <a:rPr lang="zh-CN" altLang="en-US" sz="2400" b="1" kern="100" dirty="0" smtClean="0">
                <a:solidFill>
                  <a:srgbClr val="FF0000"/>
                </a:solidFill>
                <a:latin typeface="Times New Roman" panose="02020603050405020304"/>
                <a:ea typeface="宋体" panose="02010600030101010101" pitchFamily="2" charset="-122"/>
              </a:rPr>
              <a:t>因、</a:t>
            </a:r>
            <a:r>
              <a:rPr lang="zh-CN" altLang="en-US" sz="2400" b="1" kern="100" dirty="0">
                <a:solidFill>
                  <a:srgbClr val="FF0000"/>
                </a:solidFill>
                <a:latin typeface="Times New Roman" panose="02020603050405020304"/>
                <a:ea typeface="宋体" panose="02010600030101010101" pitchFamily="2" charset="-122"/>
              </a:rPr>
              <a:t>于、与、则、者、</a:t>
            </a:r>
            <a:r>
              <a:rPr lang="zh-CN" altLang="en-US" sz="2400" b="1" kern="100" dirty="0" smtClean="0">
                <a:solidFill>
                  <a:srgbClr val="FF0000"/>
                </a:solidFill>
                <a:latin typeface="Times New Roman" panose="02020603050405020304"/>
                <a:ea typeface="宋体" panose="02010600030101010101" pitchFamily="2" charset="-122"/>
              </a:rPr>
              <a:t>之</a:t>
            </a:r>
            <a:r>
              <a:rPr lang="zh-CN" altLang="en-US" sz="2400" b="1" kern="100" dirty="0" smtClean="0">
                <a:solidFill>
                  <a:schemeClr val="tx1"/>
                </a:solidFill>
                <a:latin typeface="Times New Roman" panose="02020603050405020304"/>
                <a:ea typeface="宋体" panose="02010600030101010101" pitchFamily="2" charset="-122"/>
              </a:rPr>
              <a:t>（代词、副词、介词、连词、助词和叹词）</a:t>
            </a:r>
            <a:endParaRPr lang="en-US" altLang="zh-CN" sz="2400" b="1" kern="100" dirty="0" smtClean="0">
              <a:solidFill>
                <a:schemeClr val="tx1"/>
              </a:solidFill>
              <a:latin typeface="Times New Roman" panose="02020603050405020304"/>
              <a:ea typeface="宋体" panose="02010600030101010101" pitchFamily="2" charset="-122"/>
            </a:endParaRPr>
          </a:p>
        </p:txBody>
      </p:sp>
      <p:sp>
        <p:nvSpPr>
          <p:cNvPr id="4" name="矩形 3"/>
          <p:cNvSpPr/>
          <p:nvPr/>
        </p:nvSpPr>
        <p:spPr>
          <a:xfrm>
            <a:off x="314794" y="908149"/>
            <a:ext cx="3070071" cy="609398"/>
          </a:xfrm>
          <a:prstGeom prst="rect">
            <a:avLst/>
          </a:prstGeom>
        </p:spPr>
        <p:txBody>
          <a:bodyPr wrap="none">
            <a:spAutoFit/>
          </a:bodyPr>
          <a:lstStyle/>
          <a:p>
            <a:pPr lvl="0" fontAlgn="auto">
              <a:lnSpc>
                <a:spcPct val="120000"/>
              </a:lnSpc>
              <a:spcBef>
                <a:spcPts val="0"/>
              </a:spcBef>
              <a:spcAft>
                <a:spcPts val="0"/>
              </a:spcAft>
              <a:defRPr/>
            </a:pPr>
            <a:r>
              <a:rPr lang="zh-CN" altLang="en-US" sz="2800" b="1" kern="100" dirty="0" smtClean="0">
                <a:solidFill>
                  <a:srgbClr val="0000FF"/>
                </a:solidFill>
                <a:latin typeface="Times New Roman" panose="02020603050405020304"/>
                <a:ea typeface="宋体" panose="02010600030101010101" pitchFamily="2" charset="-122"/>
              </a:rPr>
              <a:t>考点一：文言实词</a:t>
            </a:r>
            <a:endParaRPr lang="en-US" altLang="zh-CN" sz="2800" b="1" kern="100" dirty="0" smtClean="0">
              <a:solidFill>
                <a:srgbClr val="0000FF"/>
              </a:solidFill>
              <a:latin typeface="Times New Roman" panose="02020603050405020304"/>
              <a:ea typeface="宋体" panose="02010600030101010101" pitchFamily="2" charset="-122"/>
            </a:endParaRPr>
          </a:p>
        </p:txBody>
      </p:sp>
      <p:sp>
        <p:nvSpPr>
          <p:cNvPr id="5" name="内容占位符 2"/>
          <p:cNvSpPr txBox="1">
            <a:spLocks/>
          </p:cNvSpPr>
          <p:nvPr/>
        </p:nvSpPr>
        <p:spPr>
          <a:xfrm>
            <a:off x="89940" y="2666923"/>
            <a:ext cx="10977282" cy="4859151"/>
          </a:xfrm>
          <a:prstGeom prst="rect">
            <a:avLst/>
          </a:prstGeom>
        </p:spPr>
        <p:txBody>
          <a:body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smtClean="0">
                <a:ln>
                  <a:noFill/>
                </a:ln>
                <a:solidFill>
                  <a:srgbClr val="FF0000"/>
                </a:solidFill>
                <a:effectLst/>
                <a:uLnTx/>
                <a:uFillTx/>
                <a:latin typeface="Arial" panose="020B0604020202020204" pitchFamily="34" charset="0"/>
                <a:ea typeface="微软雅黑" panose="020B0503020204020204" pitchFamily="34" charset="-122"/>
                <a:cs typeface="+mn-cs"/>
              </a:rPr>
              <a:t>   </a:t>
            </a:r>
            <a:r>
              <a:rPr lang="zh-CN" altLang="en-US" sz="2800" b="1" kern="100" dirty="0" smtClean="0">
                <a:solidFill>
                  <a:srgbClr val="0000FF"/>
                </a:solidFill>
                <a:latin typeface="Times New Roman" panose="02020603050405020304"/>
                <a:ea typeface="宋体" panose="02010600030101010101" pitchFamily="2" charset="-122"/>
              </a:rPr>
              <a:t>考点三：常考的</a:t>
            </a:r>
            <a:r>
              <a:rPr lang="en-US" altLang="zh-CN" sz="2800" b="1" kern="100" dirty="0" smtClean="0">
                <a:solidFill>
                  <a:srgbClr val="0000FF"/>
                </a:solidFill>
                <a:latin typeface="Times New Roman" panose="02020603050405020304"/>
                <a:ea typeface="宋体" panose="02010600030101010101" pitchFamily="2" charset="-122"/>
              </a:rPr>
              <a:t>4</a:t>
            </a:r>
            <a:r>
              <a:rPr lang="zh-CN" altLang="en-US" sz="2800" b="1" kern="100" dirty="0" smtClean="0">
                <a:solidFill>
                  <a:srgbClr val="0000FF"/>
                </a:solidFill>
                <a:latin typeface="Times New Roman" panose="02020603050405020304"/>
                <a:ea typeface="宋体" panose="02010600030101010101" pitchFamily="2" charset="-122"/>
              </a:rPr>
              <a:t>种文言句式和固定句式</a:t>
            </a:r>
            <a:endParaRPr lang="en-US" altLang="zh-CN" sz="2800" b="1" kern="100" dirty="0" smtClean="0">
              <a:solidFill>
                <a:srgbClr val="0000FF"/>
              </a:solidFill>
              <a:latin typeface="Times New Roman" panose="02020603050405020304"/>
              <a:ea typeface="宋体" panose="02010600030101010101" pitchFamily="2" charset="-122"/>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smtClean="0">
                <a:ln>
                  <a:noFill/>
                </a:ln>
                <a:solidFill>
                  <a:srgbClr val="FF0000"/>
                </a:solidFill>
                <a:effectLst/>
                <a:uLnTx/>
                <a:uFillTx/>
                <a:latin typeface="Arial" panose="020B0604020202020204" pitchFamily="34" charset="0"/>
                <a:ea typeface="微软雅黑" panose="020B0503020204020204" pitchFamily="34" charset="-122"/>
                <a:cs typeface="+mn-cs"/>
              </a:rPr>
              <a:t>   </a:t>
            </a:r>
            <a:r>
              <a:rPr kumimoji="0" lang="zh-CN" altLang="en-US" sz="2400" i="0" u="none" strike="noStrike" kern="1200" cap="none" spc="0" normalizeH="0" baseline="0" noProof="0" dirty="0" smtClean="0">
                <a:ln>
                  <a:noFill/>
                </a:ln>
                <a:solidFill>
                  <a:srgbClr val="FF0000"/>
                </a:solidFill>
                <a:effectLst/>
                <a:uLnTx/>
                <a:uFillTx/>
                <a:latin typeface="Arial" panose="020B0604020202020204" pitchFamily="34" charset="0"/>
                <a:ea typeface="微软雅黑" panose="020B0503020204020204" pitchFamily="34" charset="-122"/>
                <a:cs typeface="+mn-cs"/>
              </a:rPr>
              <a:t>（</a:t>
            </a:r>
            <a:r>
              <a:rPr kumimoji="0" lang="zh-CN" altLang="en-US" sz="2400" i="0" u="none" strike="noStrike" kern="1200" cap="none" spc="0" normalizeH="0" baseline="0" noProof="0" dirty="0" smtClean="0">
                <a:ln>
                  <a:noFill/>
                </a:ln>
                <a:solidFill>
                  <a:srgbClr val="FF0000"/>
                </a:solidFill>
                <a:effectLst/>
                <a:uLnTx/>
                <a:uFillTx/>
                <a:latin typeface="Arial" panose="020B0604020202020204" pitchFamily="34" charset="0"/>
                <a:ea typeface="微软雅黑" panose="020B0503020204020204" pitchFamily="34" charset="-122"/>
                <a:cs typeface="+mn-cs"/>
              </a:rPr>
              <a:t>一）四种基本句式：</a:t>
            </a:r>
            <a:r>
              <a:rPr kumimoji="0" lang="en-US" altLang="zh-CN" sz="2400" i="0" u="none" strike="noStrike" kern="1200" cap="none" spc="0" normalizeH="0" baseline="0" noProof="0" dirty="0" smtClean="0">
                <a:ln>
                  <a:noFill/>
                </a:ln>
                <a:solidFill>
                  <a:schemeClr val="tx1"/>
                </a:solidFill>
                <a:effectLst/>
                <a:uLnTx/>
                <a:uFillTx/>
                <a:latin typeface="Arial" panose="020B0604020202020204" pitchFamily="34" charset="0"/>
                <a:ea typeface="微软雅黑" panose="020B0503020204020204" pitchFamily="34" charset="-122"/>
                <a:cs typeface="+mn-cs"/>
              </a:rPr>
              <a:t>1.</a:t>
            </a:r>
            <a:r>
              <a:rPr kumimoji="0" lang="zh-CN" altLang="en-US" sz="2400" i="0" u="none" strike="noStrike" kern="1200" cap="none" spc="0" normalizeH="0" baseline="0" noProof="0" dirty="0" smtClean="0">
                <a:ln>
                  <a:noFill/>
                </a:ln>
                <a:solidFill>
                  <a:schemeClr val="tx1"/>
                </a:solidFill>
                <a:effectLst/>
                <a:uLnTx/>
                <a:uFillTx/>
                <a:latin typeface="Arial" panose="020B0604020202020204" pitchFamily="34" charset="0"/>
                <a:ea typeface="微软雅黑" panose="020B0503020204020204" pitchFamily="34" charset="-122"/>
                <a:cs typeface="+mn-cs"/>
              </a:rPr>
              <a:t>判断句  </a:t>
            </a:r>
            <a:r>
              <a:rPr kumimoji="0" lang="en-US" altLang="zh-CN" sz="2400" i="0" u="none" strike="noStrike" kern="1200" cap="none" spc="0" normalizeH="0" baseline="0" noProof="0" dirty="0" smtClean="0">
                <a:ln>
                  <a:noFill/>
                </a:ln>
                <a:solidFill>
                  <a:schemeClr val="tx1"/>
                </a:solidFill>
                <a:effectLst/>
                <a:uLnTx/>
                <a:uFillTx/>
                <a:latin typeface="Arial" panose="020B0604020202020204" pitchFamily="34" charset="0"/>
                <a:ea typeface="微软雅黑" panose="020B0503020204020204" pitchFamily="34" charset="-122"/>
                <a:cs typeface="+mn-cs"/>
              </a:rPr>
              <a:t>2.</a:t>
            </a:r>
            <a:r>
              <a:rPr kumimoji="0" lang="zh-CN" altLang="en-US" sz="2400" i="0" u="none" strike="noStrike" kern="1200" cap="none" spc="0" normalizeH="0" baseline="0" noProof="0" dirty="0" smtClean="0">
                <a:ln>
                  <a:noFill/>
                </a:ln>
                <a:solidFill>
                  <a:schemeClr val="tx1"/>
                </a:solidFill>
                <a:effectLst/>
                <a:uLnTx/>
                <a:uFillTx/>
                <a:latin typeface="Arial" panose="020B0604020202020204" pitchFamily="34" charset="0"/>
                <a:ea typeface="微软雅黑" panose="020B0503020204020204" pitchFamily="34" charset="-122"/>
                <a:cs typeface="+mn-cs"/>
              </a:rPr>
              <a:t> 被动句  </a:t>
            </a:r>
            <a:r>
              <a:rPr kumimoji="0" lang="en-US" altLang="zh-CN" sz="2400" i="0" u="none" strike="noStrike" kern="1200" cap="none" spc="0" normalizeH="0" baseline="0" noProof="0" dirty="0" smtClean="0">
                <a:ln>
                  <a:noFill/>
                </a:ln>
                <a:solidFill>
                  <a:schemeClr val="tx1"/>
                </a:solidFill>
                <a:effectLst/>
                <a:uLnTx/>
                <a:uFillTx/>
                <a:latin typeface="Arial" panose="020B0604020202020204" pitchFamily="34" charset="0"/>
                <a:ea typeface="微软雅黑" panose="020B0503020204020204" pitchFamily="34" charset="-122"/>
                <a:cs typeface="+mn-cs"/>
              </a:rPr>
              <a:t>3.</a:t>
            </a:r>
            <a:r>
              <a:rPr kumimoji="0" lang="zh-CN" altLang="en-US" sz="2400" i="0" u="none" strike="noStrike" kern="1200" cap="none" spc="0" normalizeH="0" baseline="0" noProof="0" dirty="0" smtClean="0">
                <a:ln>
                  <a:noFill/>
                </a:ln>
                <a:solidFill>
                  <a:schemeClr val="tx1"/>
                </a:solidFill>
                <a:effectLst/>
                <a:uLnTx/>
                <a:uFillTx/>
                <a:latin typeface="Arial" panose="020B0604020202020204" pitchFamily="34" charset="0"/>
                <a:ea typeface="微软雅黑" panose="020B0503020204020204" pitchFamily="34" charset="-122"/>
                <a:cs typeface="+mn-cs"/>
              </a:rPr>
              <a:t>省略句   </a:t>
            </a:r>
            <a:r>
              <a:rPr kumimoji="0" lang="en-US" altLang="zh-CN" sz="2400" i="0" u="none" strike="noStrike" kern="1200" cap="none" spc="0" normalizeH="0" baseline="0" noProof="0" dirty="0" smtClean="0">
                <a:ln>
                  <a:noFill/>
                </a:ln>
                <a:solidFill>
                  <a:schemeClr val="tx1"/>
                </a:solidFill>
                <a:effectLst/>
                <a:uLnTx/>
                <a:uFillTx/>
                <a:latin typeface="Arial" panose="020B0604020202020204" pitchFamily="34" charset="0"/>
                <a:ea typeface="微软雅黑" panose="020B0503020204020204" pitchFamily="34" charset="-122"/>
                <a:cs typeface="+mn-cs"/>
              </a:rPr>
              <a:t>4.</a:t>
            </a:r>
            <a:r>
              <a:rPr kumimoji="0" lang="zh-CN" altLang="en-US" sz="2400" i="0" u="none" strike="noStrike" kern="1200" cap="none" spc="0" normalizeH="0" baseline="0" noProof="0" dirty="0" smtClean="0">
                <a:ln>
                  <a:noFill/>
                </a:ln>
                <a:solidFill>
                  <a:schemeClr val="tx1"/>
                </a:solidFill>
                <a:effectLst/>
                <a:uLnTx/>
                <a:uFillTx/>
                <a:latin typeface="Arial" panose="020B0604020202020204" pitchFamily="34" charset="0"/>
                <a:ea typeface="微软雅黑" panose="020B0503020204020204" pitchFamily="34" charset="-122"/>
                <a:cs typeface="+mn-cs"/>
              </a:rPr>
              <a:t>倒装句（宾语前置句、定语后置句、状语后置句、主谓倒装）（记特征和标志性的词语）</a:t>
            </a:r>
            <a:endParaRPr kumimoji="0" lang="en-US" altLang="zh-CN" sz="2400" i="0" u="none" strike="noStrike" kern="1200" cap="none" spc="0" normalizeH="0" baseline="0" noProof="0" dirty="0" smtClean="0">
              <a:ln>
                <a:noFill/>
              </a:ln>
              <a:solidFill>
                <a:schemeClr val="tx1"/>
              </a:solidFill>
              <a:effectLst/>
              <a:uLnTx/>
              <a:uFillTx/>
              <a:latin typeface="Arial" panose="020B0604020202020204" pitchFamily="34" charset="0"/>
              <a:ea typeface="微软雅黑" panose="020B0503020204020204" pitchFamily="34" charset="-122"/>
              <a:cs typeface="+mn-cs"/>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zh-CN" altLang="en-US" sz="2400" i="0" u="none" strike="noStrike" kern="1200" cap="none" spc="0" normalizeH="0" baseline="0" noProof="0" dirty="0" smtClean="0">
                <a:ln>
                  <a:noFill/>
                </a:ln>
                <a:solidFill>
                  <a:srgbClr val="FF0000"/>
                </a:solidFill>
                <a:effectLst/>
                <a:uLnTx/>
                <a:uFillTx/>
                <a:latin typeface="Arial" panose="020B0604020202020204" pitchFamily="34" charset="0"/>
                <a:ea typeface="微软雅黑" panose="020B0503020204020204" pitchFamily="34" charset="-122"/>
                <a:cs typeface="+mn-cs"/>
              </a:rPr>
              <a:t>   （</a:t>
            </a:r>
            <a:r>
              <a:rPr kumimoji="0" lang="zh-CN" altLang="en-US" sz="2400" i="0" u="none" strike="noStrike" kern="1200" cap="none" spc="0" normalizeH="0" baseline="0" noProof="0" dirty="0" smtClean="0">
                <a:ln>
                  <a:noFill/>
                </a:ln>
                <a:solidFill>
                  <a:srgbClr val="FF0000"/>
                </a:solidFill>
                <a:effectLst/>
                <a:uLnTx/>
                <a:uFillTx/>
                <a:latin typeface="Arial" panose="020B0604020202020204" pitchFamily="34" charset="0"/>
                <a:ea typeface="微软雅黑" panose="020B0503020204020204" pitchFamily="34" charset="-122"/>
                <a:cs typeface="+mn-cs"/>
              </a:rPr>
              <a:t>二）固定句式</a:t>
            </a:r>
            <a:r>
              <a:rPr kumimoji="0" lang="en-US" altLang="zh-CN" sz="2400" i="0" u="none" strike="noStrike" kern="1200" cap="none" spc="0" normalizeH="0" baseline="0" noProof="0" dirty="0" smtClean="0">
                <a:ln>
                  <a:noFill/>
                </a:ln>
                <a:solidFill>
                  <a:schemeClr val="tx1"/>
                </a:solidFill>
                <a:effectLst/>
                <a:uLnTx/>
                <a:uFillTx/>
                <a:latin typeface="Arial" panose="020B0604020202020204" pitchFamily="34" charset="0"/>
                <a:ea typeface="微软雅黑" panose="020B0503020204020204" pitchFamily="34" charset="-122"/>
                <a:cs typeface="+mn-cs"/>
              </a:rPr>
              <a:t>(</a:t>
            </a:r>
            <a:r>
              <a:rPr kumimoji="0" lang="zh-CN" altLang="en-US" sz="2400" i="0" u="none" strike="noStrike" kern="1200" cap="none" spc="0" normalizeH="0" baseline="0" noProof="0" dirty="0" smtClean="0">
                <a:ln>
                  <a:noFill/>
                </a:ln>
                <a:solidFill>
                  <a:schemeClr val="tx1"/>
                </a:solidFill>
                <a:effectLst/>
                <a:uLnTx/>
                <a:uFillTx/>
                <a:latin typeface="Arial" panose="020B0604020202020204" pitchFamily="34" charset="0"/>
                <a:ea typeface="微软雅黑" panose="020B0503020204020204" pitchFamily="34" charset="-122"/>
                <a:cs typeface="+mn-cs"/>
              </a:rPr>
              <a:t>凝固结构：一些不同词性的词凝结在一起，固定成为一种句法格式）（</a:t>
            </a:r>
            <a:r>
              <a:rPr kumimoji="0" lang="en-US" altLang="zh-CN" sz="2400" i="0" u="none" strike="noStrike" kern="1200" cap="none" spc="0" normalizeH="0" baseline="0" noProof="0" dirty="0" smtClean="0">
                <a:ln>
                  <a:noFill/>
                </a:ln>
                <a:solidFill>
                  <a:schemeClr val="tx1"/>
                </a:solidFill>
                <a:effectLst/>
                <a:uLnTx/>
                <a:uFillTx/>
                <a:latin typeface="Arial" panose="020B0604020202020204" pitchFamily="34" charset="0"/>
                <a:ea typeface="微软雅黑" panose="020B0503020204020204" pitchFamily="34" charset="-122"/>
                <a:cs typeface="+mn-cs"/>
              </a:rPr>
              <a:t>《</a:t>
            </a:r>
            <a:r>
              <a:rPr kumimoji="0" lang="zh-CN" altLang="en-US" sz="2400" i="0" u="none" strike="noStrike" kern="1200" cap="none" spc="0" normalizeH="0" baseline="0" noProof="0" dirty="0" smtClean="0">
                <a:ln>
                  <a:noFill/>
                </a:ln>
                <a:solidFill>
                  <a:schemeClr val="tx1"/>
                </a:solidFill>
                <a:effectLst/>
                <a:uLnTx/>
                <a:uFillTx/>
                <a:latin typeface="Arial" panose="020B0604020202020204" pitchFamily="34" charset="0"/>
                <a:ea typeface="微软雅黑" panose="020B0503020204020204" pitchFamily="34" charset="-122"/>
                <a:cs typeface="+mn-cs"/>
              </a:rPr>
              <a:t>三维设计</a:t>
            </a:r>
            <a:r>
              <a:rPr kumimoji="0" lang="en-US" altLang="zh-CN" sz="2400" i="0" u="none" strike="noStrike" kern="1200" cap="none" spc="0" normalizeH="0" baseline="0" noProof="0" dirty="0" smtClean="0">
                <a:ln>
                  <a:noFill/>
                </a:ln>
                <a:solidFill>
                  <a:schemeClr val="tx1"/>
                </a:solidFill>
                <a:effectLst/>
                <a:uLnTx/>
                <a:uFillTx/>
                <a:latin typeface="Arial" panose="020B0604020202020204" pitchFamily="34" charset="0"/>
                <a:ea typeface="微软雅黑" panose="020B0503020204020204" pitchFamily="34" charset="-122"/>
                <a:cs typeface="+mn-cs"/>
              </a:rPr>
              <a:t>》</a:t>
            </a:r>
            <a:r>
              <a:rPr kumimoji="0" lang="zh-CN" altLang="en-US" sz="2400" i="0" u="none" strike="noStrike" kern="1200" cap="none" spc="0" normalizeH="0" baseline="0" noProof="0" dirty="0" smtClean="0">
                <a:ln>
                  <a:noFill/>
                </a:ln>
                <a:solidFill>
                  <a:schemeClr val="tx1"/>
                </a:solidFill>
                <a:effectLst/>
                <a:uLnTx/>
                <a:uFillTx/>
                <a:latin typeface="Arial" panose="020B0604020202020204" pitchFamily="34" charset="0"/>
                <a:ea typeface="微软雅黑" panose="020B0503020204020204" pitchFamily="34" charset="-122"/>
                <a:cs typeface="+mn-cs"/>
              </a:rPr>
              <a:t>从不同语气和关系上做了分类）</a:t>
            </a:r>
            <a:endParaRPr kumimoji="0" lang="en-US" altLang="zh-CN" sz="2400" i="0" u="none" strike="noStrike" kern="1200" cap="none" spc="0" normalizeH="0" baseline="0" noProof="0" dirty="0" smtClean="0">
              <a:ln>
                <a:noFill/>
              </a:ln>
              <a:solidFill>
                <a:schemeClr val="tx1"/>
              </a:solidFill>
              <a:effectLst/>
              <a:uLnTx/>
              <a:uFillTx/>
              <a:latin typeface="Arial" panose="020B0604020202020204" pitchFamily="34" charset="0"/>
              <a:ea typeface="微软雅黑" panose="020B0503020204020204" pitchFamily="34" charset="-122"/>
              <a:cs typeface="+mn-cs"/>
            </a:endParaRPr>
          </a:p>
          <a:p>
            <a: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tabLst/>
              <a:defRPr/>
            </a:pP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transition spd="slow">
    <p:blinds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2956" y="1134678"/>
            <a:ext cx="9872420" cy="5274264"/>
          </a:xfrm>
          <a:prstGeom prst="rect">
            <a:avLst/>
          </a:prstGeom>
        </p:spPr>
        <p:txBody>
          <a:bodyPr wrap="square">
            <a:spAutoFit/>
          </a:bodyPr>
          <a:lstStyle/>
          <a:p>
            <a:pPr lvl="0" fontAlgn="auto">
              <a:lnSpc>
                <a:spcPct val="120000"/>
              </a:lnSpc>
              <a:spcBef>
                <a:spcPts val="1000"/>
              </a:spcBef>
              <a:spcAft>
                <a:spcPts val="0"/>
              </a:spcAft>
              <a:defRPr/>
            </a:pPr>
            <a:r>
              <a:rPr lang="zh-CN" altLang="en-US" sz="2800" b="1" dirty="0">
                <a:solidFill>
                  <a:srgbClr val="0000FF"/>
                </a:solidFill>
                <a:latin typeface="宋体" pitchFamily="2" charset="-122"/>
                <a:ea typeface="宋体" pitchFamily="2" charset="-122"/>
              </a:rPr>
              <a:t> </a:t>
            </a:r>
            <a:r>
              <a:rPr lang="zh-CN" altLang="en-US" sz="2800" b="1" dirty="0" smtClean="0">
                <a:solidFill>
                  <a:srgbClr val="0000FF"/>
                </a:solidFill>
                <a:latin typeface="宋体" pitchFamily="2" charset="-122"/>
                <a:ea typeface="宋体" pitchFamily="2" charset="-122"/>
              </a:rPr>
              <a:t> 考点四： </a:t>
            </a:r>
            <a:r>
              <a:rPr lang="zh-CN" altLang="en-US" sz="2800" b="1" dirty="0">
                <a:solidFill>
                  <a:srgbClr val="0000FF"/>
                </a:solidFill>
                <a:latin typeface="宋体" pitchFamily="2" charset="-122"/>
                <a:ea typeface="宋体" pitchFamily="2" charset="-122"/>
              </a:rPr>
              <a:t>文言断句</a:t>
            </a:r>
            <a:endParaRPr lang="en-US" altLang="zh-CN" sz="2800" b="1" dirty="0">
              <a:solidFill>
                <a:srgbClr val="0000FF"/>
              </a:solidFill>
              <a:latin typeface="宋体" pitchFamily="2" charset="-122"/>
              <a:ea typeface="宋体" pitchFamily="2" charset="-122"/>
            </a:endParaRPr>
          </a:p>
          <a:p>
            <a:pPr lvl="0" fontAlgn="auto">
              <a:lnSpc>
                <a:spcPct val="120000"/>
              </a:lnSpc>
              <a:spcBef>
                <a:spcPts val="1000"/>
              </a:spcBef>
              <a:spcAft>
                <a:spcPts val="0"/>
              </a:spcAft>
              <a:defRPr/>
            </a:pPr>
            <a:r>
              <a:rPr lang="zh-CN" altLang="en-US" sz="2800" dirty="0">
                <a:solidFill>
                  <a:srgbClr val="0000FF"/>
                </a:solidFill>
                <a:latin typeface="等线" panose="02010600030101010101" charset="-122"/>
                <a:cs typeface="+mn-cs"/>
              </a:rPr>
              <a:t>  </a:t>
            </a:r>
            <a:r>
              <a:rPr lang="zh-CN" altLang="en-US" sz="2800" dirty="0" smtClean="0">
                <a:solidFill>
                  <a:srgbClr val="0000FF"/>
                </a:solidFill>
                <a:latin typeface="等线" panose="02010600030101010101" charset="-122"/>
                <a:cs typeface="+mn-cs"/>
              </a:rPr>
              <a:t>            </a:t>
            </a:r>
            <a:r>
              <a:rPr lang="zh-CN" altLang="en-US" sz="2800" dirty="0" smtClean="0">
                <a:solidFill>
                  <a:srgbClr val="FF0000"/>
                </a:solidFill>
                <a:latin typeface="等线" panose="02010600030101010101" charset="-122"/>
                <a:cs typeface="+mn-cs"/>
              </a:rPr>
              <a:t>六</a:t>
            </a:r>
            <a:r>
              <a:rPr lang="zh-CN" altLang="en-US" sz="2800" dirty="0">
                <a:solidFill>
                  <a:srgbClr val="FF0000"/>
                </a:solidFill>
                <a:latin typeface="等线" panose="02010600030101010101" charset="-122"/>
                <a:cs typeface="+mn-cs"/>
              </a:rPr>
              <a:t>大思考角度： </a:t>
            </a:r>
            <a:endParaRPr lang="en-US" altLang="zh-CN" sz="2800" dirty="0" smtClean="0">
              <a:solidFill>
                <a:srgbClr val="FF0000"/>
              </a:solidFill>
              <a:latin typeface="等线" panose="02010600030101010101" charset="-122"/>
              <a:cs typeface="+mn-cs"/>
            </a:endParaRPr>
          </a:p>
          <a:p>
            <a:pPr lvl="0" fontAlgn="auto">
              <a:lnSpc>
                <a:spcPct val="120000"/>
              </a:lnSpc>
              <a:spcBef>
                <a:spcPts val="1000"/>
              </a:spcBef>
              <a:spcAft>
                <a:spcPts val="0"/>
              </a:spcAft>
              <a:defRPr/>
            </a:pPr>
            <a:r>
              <a:rPr lang="en-US" altLang="zh-CN" sz="2800" dirty="0" smtClean="0">
                <a:solidFill>
                  <a:prstClr val="black"/>
                </a:solidFill>
                <a:latin typeface="等线" panose="02010600030101010101" charset="-122"/>
              </a:rPr>
              <a:t>                 </a:t>
            </a:r>
            <a:r>
              <a:rPr lang="en-US" altLang="zh-CN" sz="2800" dirty="0" smtClean="0">
                <a:solidFill>
                  <a:prstClr val="black"/>
                </a:solidFill>
                <a:latin typeface="等线" panose="02010600030101010101" charset="-122"/>
                <a:cs typeface="+mn-cs"/>
              </a:rPr>
              <a:t>1</a:t>
            </a:r>
            <a:r>
              <a:rPr lang="en-US" altLang="zh-CN" sz="2800" dirty="0">
                <a:solidFill>
                  <a:prstClr val="black"/>
                </a:solidFill>
                <a:latin typeface="等线" panose="02010600030101010101" charset="-122"/>
                <a:cs typeface="+mn-cs"/>
              </a:rPr>
              <a:t>.</a:t>
            </a:r>
            <a:r>
              <a:rPr lang="zh-CN" altLang="en-US" sz="2800" dirty="0">
                <a:solidFill>
                  <a:prstClr val="black"/>
                </a:solidFill>
                <a:latin typeface="等线" panose="02010600030101010101" charset="-122"/>
                <a:cs typeface="+mn-cs"/>
              </a:rPr>
              <a:t>名（代）词  </a:t>
            </a:r>
            <a:endParaRPr lang="en-US" altLang="zh-CN" sz="2800" dirty="0">
              <a:solidFill>
                <a:prstClr val="black"/>
              </a:solidFill>
              <a:latin typeface="等线" panose="02010600030101010101" charset="-122"/>
              <a:cs typeface="+mn-cs"/>
            </a:endParaRPr>
          </a:p>
          <a:p>
            <a:pPr lvl="0" fontAlgn="auto">
              <a:lnSpc>
                <a:spcPct val="120000"/>
              </a:lnSpc>
              <a:spcBef>
                <a:spcPts val="1000"/>
              </a:spcBef>
              <a:spcAft>
                <a:spcPts val="0"/>
              </a:spcAft>
              <a:defRPr/>
            </a:pPr>
            <a:r>
              <a:rPr lang="en-US" altLang="zh-CN" sz="2800" dirty="0">
                <a:solidFill>
                  <a:prstClr val="black"/>
                </a:solidFill>
                <a:latin typeface="等线" panose="02010600030101010101" charset="-122"/>
                <a:cs typeface="+mn-cs"/>
              </a:rPr>
              <a:t>               </a:t>
            </a:r>
            <a:r>
              <a:rPr lang="en-US" altLang="zh-CN" sz="2800" dirty="0" smtClean="0">
                <a:solidFill>
                  <a:prstClr val="black"/>
                </a:solidFill>
                <a:latin typeface="等线" panose="02010600030101010101" charset="-122"/>
                <a:cs typeface="+mn-cs"/>
              </a:rPr>
              <a:t>  2</a:t>
            </a:r>
            <a:r>
              <a:rPr lang="en-US" altLang="zh-CN" sz="2800" dirty="0">
                <a:solidFill>
                  <a:prstClr val="black"/>
                </a:solidFill>
                <a:latin typeface="等线" panose="02010600030101010101" charset="-122"/>
                <a:cs typeface="+mn-cs"/>
              </a:rPr>
              <a:t>.</a:t>
            </a:r>
            <a:r>
              <a:rPr lang="zh-CN" altLang="en-US" sz="2800" dirty="0">
                <a:solidFill>
                  <a:prstClr val="black"/>
                </a:solidFill>
                <a:latin typeface="等线" panose="02010600030101010101" charset="-122"/>
                <a:cs typeface="+mn-cs"/>
              </a:rPr>
              <a:t>动词和形容词</a:t>
            </a:r>
            <a:endParaRPr lang="en-US" altLang="zh-CN" sz="2800" dirty="0">
              <a:solidFill>
                <a:prstClr val="black"/>
              </a:solidFill>
              <a:latin typeface="等线" panose="02010600030101010101" charset="-122"/>
              <a:cs typeface="+mn-cs"/>
            </a:endParaRPr>
          </a:p>
          <a:p>
            <a:pPr lvl="0" fontAlgn="auto">
              <a:lnSpc>
                <a:spcPct val="120000"/>
              </a:lnSpc>
              <a:spcBef>
                <a:spcPts val="1000"/>
              </a:spcBef>
              <a:spcAft>
                <a:spcPts val="0"/>
              </a:spcAft>
              <a:defRPr/>
            </a:pPr>
            <a:r>
              <a:rPr lang="en-US" altLang="zh-CN" sz="2800" dirty="0">
                <a:solidFill>
                  <a:prstClr val="black"/>
                </a:solidFill>
                <a:latin typeface="等线" panose="02010600030101010101" charset="-122"/>
                <a:cs typeface="+mn-cs"/>
              </a:rPr>
              <a:t>               </a:t>
            </a:r>
            <a:r>
              <a:rPr lang="en-US" altLang="zh-CN" sz="2800" dirty="0" smtClean="0">
                <a:solidFill>
                  <a:prstClr val="black"/>
                </a:solidFill>
                <a:latin typeface="等线" panose="02010600030101010101" charset="-122"/>
                <a:cs typeface="+mn-cs"/>
              </a:rPr>
              <a:t>  3</a:t>
            </a:r>
            <a:r>
              <a:rPr lang="en-US" altLang="zh-CN" sz="2800" dirty="0">
                <a:solidFill>
                  <a:prstClr val="black"/>
                </a:solidFill>
                <a:latin typeface="等线" panose="02010600030101010101" charset="-122"/>
                <a:cs typeface="+mn-cs"/>
              </a:rPr>
              <a:t>.</a:t>
            </a:r>
            <a:r>
              <a:rPr lang="zh-CN" altLang="en-US" sz="2800" dirty="0">
                <a:solidFill>
                  <a:prstClr val="black"/>
                </a:solidFill>
                <a:latin typeface="等线" panose="02010600030101010101" charset="-122"/>
                <a:cs typeface="+mn-cs"/>
              </a:rPr>
              <a:t>对话词 </a:t>
            </a:r>
            <a:endParaRPr lang="en-US" altLang="zh-CN" sz="2800" dirty="0">
              <a:solidFill>
                <a:prstClr val="black"/>
              </a:solidFill>
              <a:latin typeface="等线" panose="02010600030101010101" charset="-122"/>
              <a:cs typeface="+mn-cs"/>
            </a:endParaRPr>
          </a:p>
          <a:p>
            <a:pPr lvl="0" fontAlgn="auto">
              <a:lnSpc>
                <a:spcPct val="120000"/>
              </a:lnSpc>
              <a:spcBef>
                <a:spcPts val="1000"/>
              </a:spcBef>
              <a:spcAft>
                <a:spcPts val="0"/>
              </a:spcAft>
              <a:defRPr/>
            </a:pPr>
            <a:r>
              <a:rPr lang="en-US" altLang="zh-CN" sz="2800" dirty="0">
                <a:solidFill>
                  <a:prstClr val="black"/>
                </a:solidFill>
                <a:latin typeface="等线" panose="02010600030101010101" charset="-122"/>
                <a:cs typeface="+mn-cs"/>
              </a:rPr>
              <a:t>               </a:t>
            </a:r>
            <a:r>
              <a:rPr lang="en-US" altLang="zh-CN" sz="2800" dirty="0" smtClean="0">
                <a:solidFill>
                  <a:prstClr val="black"/>
                </a:solidFill>
                <a:latin typeface="等线" panose="02010600030101010101" charset="-122"/>
                <a:cs typeface="+mn-cs"/>
              </a:rPr>
              <a:t>  4</a:t>
            </a:r>
            <a:r>
              <a:rPr lang="en-US" altLang="zh-CN" sz="2800" dirty="0">
                <a:solidFill>
                  <a:prstClr val="black"/>
                </a:solidFill>
                <a:latin typeface="等线" panose="02010600030101010101" charset="-122"/>
                <a:cs typeface="+mn-cs"/>
              </a:rPr>
              <a:t>.</a:t>
            </a:r>
            <a:r>
              <a:rPr lang="zh-CN" altLang="en-US" sz="2800" dirty="0">
                <a:solidFill>
                  <a:prstClr val="black"/>
                </a:solidFill>
                <a:latin typeface="等线" panose="02010600030101010101" charset="-122"/>
                <a:cs typeface="+mn-cs"/>
              </a:rPr>
              <a:t>常见虚词</a:t>
            </a:r>
            <a:endParaRPr lang="en-US" altLang="zh-CN" sz="2800" dirty="0">
              <a:solidFill>
                <a:prstClr val="black"/>
              </a:solidFill>
              <a:latin typeface="等线" panose="02010600030101010101" charset="-122"/>
              <a:cs typeface="+mn-cs"/>
            </a:endParaRPr>
          </a:p>
          <a:p>
            <a:pPr lvl="0" fontAlgn="auto">
              <a:lnSpc>
                <a:spcPct val="120000"/>
              </a:lnSpc>
              <a:spcBef>
                <a:spcPts val="1000"/>
              </a:spcBef>
              <a:spcAft>
                <a:spcPts val="0"/>
              </a:spcAft>
              <a:defRPr/>
            </a:pPr>
            <a:r>
              <a:rPr lang="en-US" altLang="zh-CN" sz="2800" dirty="0">
                <a:solidFill>
                  <a:prstClr val="black"/>
                </a:solidFill>
                <a:latin typeface="等线" panose="02010600030101010101" charset="-122"/>
                <a:cs typeface="+mn-cs"/>
              </a:rPr>
              <a:t>               </a:t>
            </a:r>
            <a:r>
              <a:rPr lang="en-US" altLang="zh-CN" sz="2800" dirty="0" smtClean="0">
                <a:solidFill>
                  <a:prstClr val="black"/>
                </a:solidFill>
                <a:latin typeface="等线" panose="02010600030101010101" charset="-122"/>
                <a:cs typeface="+mn-cs"/>
              </a:rPr>
              <a:t>  5</a:t>
            </a:r>
            <a:r>
              <a:rPr lang="en-US" altLang="zh-CN" sz="2800" dirty="0">
                <a:solidFill>
                  <a:prstClr val="black"/>
                </a:solidFill>
                <a:latin typeface="等线" panose="02010600030101010101" charset="-122"/>
                <a:cs typeface="+mn-cs"/>
              </a:rPr>
              <a:t>.</a:t>
            </a:r>
            <a:r>
              <a:rPr lang="zh-CN" altLang="en-US" sz="2800" dirty="0">
                <a:solidFill>
                  <a:prstClr val="black"/>
                </a:solidFill>
                <a:latin typeface="等线" panose="02010600030101010101" charset="-122"/>
                <a:cs typeface="+mn-cs"/>
              </a:rPr>
              <a:t>文言句式</a:t>
            </a:r>
            <a:endParaRPr lang="en-US" altLang="zh-CN" sz="2800" dirty="0">
              <a:solidFill>
                <a:prstClr val="black"/>
              </a:solidFill>
              <a:latin typeface="等线" panose="02010600030101010101" charset="-122"/>
              <a:cs typeface="+mn-cs"/>
            </a:endParaRPr>
          </a:p>
          <a:p>
            <a:pPr lvl="0" fontAlgn="auto">
              <a:lnSpc>
                <a:spcPct val="120000"/>
              </a:lnSpc>
              <a:spcBef>
                <a:spcPts val="1000"/>
              </a:spcBef>
              <a:spcAft>
                <a:spcPts val="0"/>
              </a:spcAft>
              <a:defRPr/>
            </a:pPr>
            <a:r>
              <a:rPr lang="en-US" altLang="zh-CN" sz="2800" dirty="0">
                <a:solidFill>
                  <a:prstClr val="black"/>
                </a:solidFill>
                <a:latin typeface="等线" panose="02010600030101010101" charset="-122"/>
                <a:cs typeface="+mn-cs"/>
              </a:rPr>
              <a:t>              </a:t>
            </a:r>
            <a:r>
              <a:rPr lang="zh-CN" altLang="en-US" sz="2800" dirty="0">
                <a:solidFill>
                  <a:prstClr val="black"/>
                </a:solidFill>
                <a:latin typeface="等线" panose="02010600030101010101" charset="-122"/>
                <a:cs typeface="+mn-cs"/>
              </a:rPr>
              <a:t> </a:t>
            </a:r>
            <a:r>
              <a:rPr lang="zh-CN" altLang="en-US" sz="2800" dirty="0" smtClean="0">
                <a:solidFill>
                  <a:prstClr val="black"/>
                </a:solidFill>
                <a:latin typeface="等线" panose="02010600030101010101" charset="-122"/>
                <a:cs typeface="+mn-cs"/>
              </a:rPr>
              <a:t>  </a:t>
            </a:r>
            <a:r>
              <a:rPr lang="en-US" altLang="zh-CN" sz="2800" dirty="0" smtClean="0">
                <a:solidFill>
                  <a:prstClr val="black"/>
                </a:solidFill>
                <a:latin typeface="等线" panose="02010600030101010101" charset="-122"/>
                <a:cs typeface="+mn-cs"/>
              </a:rPr>
              <a:t>6</a:t>
            </a:r>
            <a:r>
              <a:rPr lang="en-US" altLang="zh-CN" sz="2800" dirty="0">
                <a:solidFill>
                  <a:prstClr val="black"/>
                </a:solidFill>
                <a:latin typeface="等线" panose="02010600030101010101" charset="-122"/>
                <a:cs typeface="+mn-cs"/>
              </a:rPr>
              <a:t>.</a:t>
            </a:r>
            <a:r>
              <a:rPr lang="zh-CN" altLang="en-US" sz="2800" dirty="0">
                <a:solidFill>
                  <a:prstClr val="black"/>
                </a:solidFill>
                <a:latin typeface="等线" panose="02010600030101010101" charset="-122"/>
                <a:cs typeface="+mn-cs"/>
              </a:rPr>
              <a:t>结构特点（对称） </a:t>
            </a:r>
            <a:endParaRPr lang="en-US" altLang="zh-CN" sz="2800" dirty="0">
              <a:solidFill>
                <a:prstClr val="black"/>
              </a:solidFill>
              <a:latin typeface="等线" panose="02010600030101010101" charset="-122"/>
              <a:cs typeface="+mn-cs"/>
            </a:endParaRPr>
          </a:p>
        </p:txBody>
      </p:sp>
    </p:spTree>
  </p:cSld>
  <p:clrMapOvr>
    <a:masterClrMapping/>
  </p:clrMapOvr>
  <p:transition spd="slow">
    <p:blinds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3471" y="1239866"/>
            <a:ext cx="11090329" cy="4937098"/>
          </a:xfrm>
        </p:spPr>
        <p:txBody>
          <a:bodyPr/>
          <a:lstStyle/>
          <a:p>
            <a:pPr marL="0" lvl="0" indent="0" fontAlgn="auto">
              <a:lnSpc>
                <a:spcPct val="120000"/>
              </a:lnSpc>
              <a:spcAft>
                <a:spcPts val="0"/>
              </a:spcAft>
              <a:buNone/>
              <a:defRPr/>
            </a:pPr>
            <a:r>
              <a:rPr lang="zh-CN" altLang="en-US" sz="2400" b="1" dirty="0" smtClean="0">
                <a:solidFill>
                  <a:srgbClr val="FF0000"/>
                </a:solidFill>
                <a:cs typeface="+mn-cs"/>
              </a:rPr>
              <a:t>      </a:t>
            </a:r>
            <a:r>
              <a:rPr lang="zh-CN" altLang="en-US" sz="2800" b="1" dirty="0" smtClean="0">
                <a:solidFill>
                  <a:srgbClr val="0000FF"/>
                </a:solidFill>
                <a:latin typeface="宋体" pitchFamily="2" charset="-122"/>
                <a:ea typeface="宋体" pitchFamily="2" charset="-122"/>
              </a:rPr>
              <a:t>考</a:t>
            </a:r>
            <a:r>
              <a:rPr lang="zh-CN" altLang="en-US" sz="2800" b="1" dirty="0" smtClean="0">
                <a:solidFill>
                  <a:srgbClr val="0000FF"/>
                </a:solidFill>
                <a:latin typeface="宋体" pitchFamily="2" charset="-122"/>
                <a:ea typeface="宋体" pitchFamily="2" charset="-122"/>
              </a:rPr>
              <a:t>点五：古代</a:t>
            </a:r>
            <a:r>
              <a:rPr lang="zh-CN" altLang="en-US" sz="2800" b="1" dirty="0">
                <a:solidFill>
                  <a:srgbClr val="0000FF"/>
                </a:solidFill>
                <a:latin typeface="宋体" pitchFamily="2" charset="-122"/>
                <a:ea typeface="宋体" pitchFamily="2" charset="-122"/>
              </a:rPr>
              <a:t>文化常识</a:t>
            </a:r>
            <a:endParaRPr lang="en-US" altLang="zh-CN" sz="2800" b="1" dirty="0">
              <a:solidFill>
                <a:srgbClr val="0000FF"/>
              </a:solidFill>
              <a:latin typeface="宋体" pitchFamily="2" charset="-122"/>
              <a:ea typeface="宋体" pitchFamily="2" charset="-122"/>
            </a:endParaRPr>
          </a:p>
          <a:p>
            <a:pPr marL="0" lvl="0" indent="0" fontAlgn="auto">
              <a:lnSpc>
                <a:spcPct val="120000"/>
              </a:lnSpc>
              <a:spcAft>
                <a:spcPts val="0"/>
              </a:spcAft>
              <a:buNone/>
              <a:defRPr/>
            </a:pPr>
            <a:r>
              <a:rPr lang="zh-CN" altLang="en-US" sz="2400" dirty="0">
                <a:solidFill>
                  <a:srgbClr val="1E1E1E"/>
                </a:solidFill>
                <a:latin typeface="宋体" panose="02010600030101010101" pitchFamily="2" charset="-122"/>
              </a:rPr>
              <a:t>    文化常识题目的考核是文言文考核的重点，考试大纲中又单独把它列为一个考点，考核的内容十分的广泛，涉及到古代文化的方方面面，以选择题的形式出现。注意积累。 </a:t>
            </a:r>
            <a:r>
              <a:rPr lang="zh-CN" altLang="en-US" sz="2400" dirty="0">
                <a:solidFill>
                  <a:prstClr val="black"/>
                </a:solidFill>
              </a:rPr>
              <a:t/>
            </a:r>
            <a:br>
              <a:rPr lang="zh-CN" altLang="en-US" sz="2400" dirty="0">
                <a:solidFill>
                  <a:prstClr val="black"/>
                </a:solidFill>
              </a:rPr>
            </a:br>
            <a:r>
              <a:rPr lang="zh-CN" altLang="en-US" sz="2400" b="1" dirty="0">
                <a:solidFill>
                  <a:srgbClr val="FF0000"/>
                </a:solidFill>
              </a:rPr>
              <a:t>    </a:t>
            </a:r>
            <a:r>
              <a:rPr lang="en-US" altLang="zh-CN" sz="2400" b="1" dirty="0">
                <a:solidFill>
                  <a:srgbClr val="FF0000"/>
                </a:solidFill>
              </a:rPr>
              <a:t>1.</a:t>
            </a:r>
            <a:r>
              <a:rPr lang="zh-CN" altLang="en-US" sz="2400" b="1" dirty="0">
                <a:solidFill>
                  <a:srgbClr val="FF0000"/>
                </a:solidFill>
                <a:latin typeface="宋体" panose="02010600030101010101" pitchFamily="2" charset="-122"/>
              </a:rPr>
              <a:t>考试的内容</a:t>
            </a:r>
            <a:r>
              <a:rPr lang="zh-CN" altLang="en-US" sz="2400" dirty="0">
                <a:solidFill>
                  <a:srgbClr val="FF0000"/>
                </a:solidFill>
                <a:latin typeface="宋体" panose="02010600030101010101" pitchFamily="2" charset="-122"/>
              </a:rPr>
              <a:t>。</a:t>
            </a:r>
            <a:r>
              <a:rPr lang="zh-CN" altLang="en-US" sz="2400" dirty="0">
                <a:solidFill>
                  <a:srgbClr val="1E1E1E"/>
                </a:solidFill>
                <a:latin typeface="宋体" panose="02010600030101010101" pitchFamily="2" charset="-122"/>
              </a:rPr>
              <a:t>主要是</a:t>
            </a:r>
            <a:r>
              <a:rPr lang="zh-CN" altLang="en-US" sz="2400" b="1" dirty="0">
                <a:solidFill>
                  <a:srgbClr val="FF0000"/>
                </a:solidFill>
                <a:latin typeface="宋体" panose="02010600030101010101" pitchFamily="2" charset="-122"/>
              </a:rPr>
              <a:t>古代的一些称谓姓名</a:t>
            </a:r>
            <a:r>
              <a:rPr lang="zh-CN" altLang="en-US" sz="2400" dirty="0">
                <a:solidFill>
                  <a:prstClr val="black"/>
                </a:solidFill>
                <a:latin typeface="宋体" panose="02010600030101010101" pitchFamily="2" charset="-122"/>
              </a:rPr>
              <a:t>（含年号、谥号、庙号、时辰、一些文书的名称、朝廷的一些机构、典章制度、行政区划、还有一些避讳的说法等）</a:t>
            </a:r>
            <a:r>
              <a:rPr lang="zh-CN" altLang="en-US" sz="2400" b="1" dirty="0">
                <a:solidFill>
                  <a:prstClr val="black"/>
                </a:solidFill>
                <a:latin typeface="宋体" panose="02010600030101010101" pitchFamily="2" charset="-122"/>
              </a:rPr>
              <a:t>、</a:t>
            </a:r>
            <a:r>
              <a:rPr lang="zh-CN" altLang="en-US" sz="2400" b="1" dirty="0">
                <a:solidFill>
                  <a:srgbClr val="FF0000"/>
                </a:solidFill>
                <a:latin typeface="宋体" panose="02010600030101010101" pitchFamily="2" charset="-122"/>
              </a:rPr>
              <a:t>官职科举、历史常识、礼制常识等</a:t>
            </a:r>
            <a:endParaRPr lang="en-US" altLang="zh-CN" sz="2400" b="1" dirty="0">
              <a:solidFill>
                <a:srgbClr val="FF0000"/>
              </a:solidFill>
              <a:latin typeface="宋体" panose="02010600030101010101" pitchFamily="2" charset="-122"/>
            </a:endParaRPr>
          </a:p>
          <a:p>
            <a:pPr marL="0" lvl="0" indent="0" fontAlgn="auto">
              <a:lnSpc>
                <a:spcPct val="120000"/>
              </a:lnSpc>
              <a:spcAft>
                <a:spcPts val="0"/>
              </a:spcAft>
              <a:buNone/>
              <a:defRPr/>
            </a:pPr>
            <a:r>
              <a:rPr lang="en-US" altLang="zh-CN" sz="2400" b="1" dirty="0">
                <a:solidFill>
                  <a:srgbClr val="FF0000"/>
                </a:solidFill>
                <a:latin typeface="宋体" panose="02010600030101010101" pitchFamily="2" charset="-122"/>
              </a:rPr>
              <a:t>    2.</a:t>
            </a:r>
            <a:r>
              <a:rPr lang="zh-CN" altLang="en-US" sz="2400" b="1" dirty="0">
                <a:solidFill>
                  <a:srgbClr val="FF0000"/>
                </a:solidFill>
                <a:latin typeface="宋体" panose="02010600030101010101" pitchFamily="2" charset="-122"/>
              </a:rPr>
              <a:t>考核的特点。</a:t>
            </a:r>
            <a:r>
              <a:rPr lang="zh-CN" altLang="en-US" sz="2400" dirty="0">
                <a:solidFill>
                  <a:srgbClr val="1E1E1E"/>
                </a:solidFill>
                <a:latin typeface="宋体" panose="02010600030101010101" pitchFamily="2" charset="-122"/>
              </a:rPr>
              <a:t>结合文章的内容进行，不是单独的考核某种知识；是在教材中出现，或是通过文意可以判断，注意分析。 </a:t>
            </a:r>
            <a:r>
              <a:rPr lang="zh-CN" altLang="en-US" sz="2400" dirty="0">
                <a:solidFill>
                  <a:prstClr val="black"/>
                </a:solidFill>
              </a:rPr>
              <a:t/>
            </a:r>
            <a:br>
              <a:rPr lang="zh-CN" altLang="en-US" sz="2400" dirty="0">
                <a:solidFill>
                  <a:prstClr val="black"/>
                </a:solidFill>
              </a:rPr>
            </a:br>
            <a:r>
              <a:rPr lang="zh-CN" altLang="en-US" sz="2400" dirty="0">
                <a:solidFill>
                  <a:srgbClr val="1E1E1E"/>
                </a:solidFill>
                <a:latin typeface="宋体" panose="02010600030101010101" pitchFamily="2" charset="-122"/>
              </a:rPr>
              <a:t>  </a:t>
            </a:r>
            <a:endParaRPr lang="en-US" altLang="zh-CN" sz="2400" b="1" dirty="0">
              <a:solidFill>
                <a:prstClr val="black"/>
              </a:solidFill>
              <a:cs typeface="+mn-cs"/>
            </a:endParaRPr>
          </a:p>
          <a:p>
            <a:pPr marL="0" lvl="0" indent="0" fontAlgn="auto">
              <a:lnSpc>
                <a:spcPct val="120000"/>
              </a:lnSpc>
              <a:spcAft>
                <a:spcPts val="0"/>
              </a:spcAft>
              <a:buNone/>
              <a:defRPr/>
            </a:pPr>
            <a:endParaRPr lang="en-US" altLang="zh-CN" sz="2400" b="1" dirty="0">
              <a:solidFill>
                <a:prstClr val="black"/>
              </a:solidFill>
              <a:cs typeface="+mn-cs"/>
            </a:endParaRPr>
          </a:p>
          <a:p>
            <a:endParaRPr lang="zh-CN" altLang="en-US" sz="2400" dirty="0"/>
          </a:p>
        </p:txBody>
      </p:sp>
    </p:spTree>
  </p:cSld>
  <p:clrMapOvr>
    <a:masterClrMapping/>
  </p:clrMapOvr>
  <p:transition spd="slow">
    <p:blinds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52961" y="973852"/>
            <a:ext cx="10640878" cy="4363661"/>
          </a:xfrm>
        </p:spPr>
        <p:txBody>
          <a:bodyPr/>
          <a:lstStyle/>
          <a:p>
            <a:pPr marL="0" lvl="0" indent="0" fontAlgn="auto">
              <a:lnSpc>
                <a:spcPct val="120000"/>
              </a:lnSpc>
              <a:spcAft>
                <a:spcPts val="0"/>
              </a:spcAft>
              <a:buNone/>
              <a:defRPr/>
            </a:pPr>
            <a:r>
              <a:rPr lang="zh-CN" altLang="en-US" sz="2800" b="1" dirty="0" smtClean="0">
                <a:solidFill>
                  <a:srgbClr val="0000FF"/>
                </a:solidFill>
                <a:latin typeface="宋体" pitchFamily="2" charset="-122"/>
                <a:ea typeface="宋体" pitchFamily="2" charset="-122"/>
              </a:rPr>
              <a:t>考点六：概括</a:t>
            </a:r>
            <a:r>
              <a:rPr lang="zh-CN" altLang="en-US" sz="2800" b="1" dirty="0">
                <a:solidFill>
                  <a:srgbClr val="0000FF"/>
                </a:solidFill>
                <a:latin typeface="宋体" pitchFamily="2" charset="-122"/>
                <a:ea typeface="宋体" pitchFamily="2" charset="-122"/>
              </a:rPr>
              <a:t>分析</a:t>
            </a:r>
            <a:endParaRPr lang="en-US" altLang="zh-CN" sz="2800" b="1" dirty="0">
              <a:solidFill>
                <a:srgbClr val="0000FF"/>
              </a:solidFill>
              <a:latin typeface="宋体" pitchFamily="2" charset="-122"/>
              <a:ea typeface="宋体" pitchFamily="2" charset="-122"/>
            </a:endParaRPr>
          </a:p>
          <a:p>
            <a:pPr marL="0" lvl="0" indent="0" fontAlgn="auto">
              <a:lnSpc>
                <a:spcPct val="120000"/>
              </a:lnSpc>
              <a:spcAft>
                <a:spcPts val="0"/>
              </a:spcAft>
              <a:buNone/>
              <a:defRPr/>
            </a:pPr>
            <a:r>
              <a:rPr lang="zh-CN" altLang="en-US" sz="2800" dirty="0">
                <a:solidFill>
                  <a:prstClr val="black"/>
                </a:solidFill>
                <a:cs typeface="+mn-cs"/>
              </a:rPr>
              <a:t>（</a:t>
            </a:r>
            <a:r>
              <a:rPr lang="en-US" altLang="zh-CN" sz="2800" dirty="0">
                <a:solidFill>
                  <a:prstClr val="black"/>
                </a:solidFill>
                <a:cs typeface="+mn-cs"/>
              </a:rPr>
              <a:t>1</a:t>
            </a:r>
            <a:r>
              <a:rPr lang="zh-CN" altLang="en-US" sz="2800" dirty="0">
                <a:solidFill>
                  <a:prstClr val="black"/>
                </a:solidFill>
                <a:cs typeface="+mn-cs"/>
              </a:rPr>
              <a:t>）归纳内容要点（</a:t>
            </a:r>
            <a:r>
              <a:rPr lang="en-US" altLang="zh-CN" sz="2800" dirty="0">
                <a:solidFill>
                  <a:prstClr val="black"/>
                </a:solidFill>
                <a:cs typeface="+mn-cs"/>
              </a:rPr>
              <a:t>2</a:t>
            </a:r>
            <a:r>
              <a:rPr lang="zh-CN" altLang="en-US" sz="2800" dirty="0">
                <a:solidFill>
                  <a:prstClr val="black"/>
                </a:solidFill>
                <a:cs typeface="+mn-cs"/>
              </a:rPr>
              <a:t>）概括中心思想（</a:t>
            </a:r>
            <a:r>
              <a:rPr lang="en-US" altLang="zh-CN" sz="2800" dirty="0">
                <a:solidFill>
                  <a:prstClr val="black"/>
                </a:solidFill>
                <a:cs typeface="+mn-cs"/>
              </a:rPr>
              <a:t>3</a:t>
            </a:r>
            <a:r>
              <a:rPr lang="zh-CN" altLang="en-US" sz="2800" dirty="0">
                <a:solidFill>
                  <a:prstClr val="black"/>
                </a:solidFill>
                <a:cs typeface="+mn-cs"/>
              </a:rPr>
              <a:t>）分析概括作者在文中的观点态度</a:t>
            </a:r>
            <a:endParaRPr lang="en-US" altLang="zh-CN" sz="2800" dirty="0">
              <a:solidFill>
                <a:prstClr val="black"/>
              </a:solidFill>
              <a:cs typeface="+mn-cs"/>
            </a:endParaRPr>
          </a:p>
          <a:p>
            <a:pPr marL="0" lvl="0" indent="0" fontAlgn="auto">
              <a:lnSpc>
                <a:spcPct val="120000"/>
              </a:lnSpc>
              <a:spcAft>
                <a:spcPts val="0"/>
              </a:spcAft>
              <a:buNone/>
              <a:defRPr/>
            </a:pPr>
            <a:r>
              <a:rPr lang="zh-CN" altLang="en-US" sz="2800" dirty="0">
                <a:solidFill>
                  <a:prstClr val="black"/>
                </a:solidFill>
                <a:cs typeface="+mn-cs"/>
              </a:rPr>
              <a:t>  </a:t>
            </a:r>
            <a:r>
              <a:rPr lang="zh-CN" altLang="en-US" sz="2800" dirty="0">
                <a:solidFill>
                  <a:srgbClr val="FF0000"/>
                </a:solidFill>
                <a:cs typeface="+mn-cs"/>
              </a:rPr>
              <a:t>五大比对角度</a:t>
            </a:r>
            <a:r>
              <a:rPr lang="zh-CN" altLang="en-US" sz="2400" dirty="0" smtClean="0">
                <a:solidFill>
                  <a:srgbClr val="FF0000"/>
                </a:solidFill>
                <a:cs typeface="+mn-cs"/>
              </a:rPr>
              <a:t>：</a:t>
            </a:r>
            <a:endParaRPr lang="en-US" altLang="zh-CN" sz="2400" dirty="0" smtClean="0">
              <a:solidFill>
                <a:srgbClr val="FF0000"/>
              </a:solidFill>
              <a:cs typeface="+mn-cs"/>
            </a:endParaRPr>
          </a:p>
          <a:p>
            <a:pPr marL="0" lvl="0" indent="0" fontAlgn="auto">
              <a:lnSpc>
                <a:spcPct val="120000"/>
              </a:lnSpc>
              <a:spcAft>
                <a:spcPts val="0"/>
              </a:spcAft>
              <a:buNone/>
              <a:defRPr/>
            </a:pPr>
            <a:r>
              <a:rPr lang="zh-CN" altLang="en-US" sz="2400" dirty="0" smtClean="0">
                <a:solidFill>
                  <a:prstClr val="black"/>
                </a:solidFill>
                <a:cs typeface="+mn-cs"/>
              </a:rPr>
              <a:t>（</a:t>
            </a:r>
            <a:r>
              <a:rPr lang="en-US" altLang="zh-CN" sz="2400" dirty="0">
                <a:solidFill>
                  <a:prstClr val="black"/>
                </a:solidFill>
                <a:cs typeface="+mn-cs"/>
              </a:rPr>
              <a:t>1</a:t>
            </a:r>
            <a:r>
              <a:rPr lang="zh-CN" altLang="en-US" sz="2400" dirty="0">
                <a:solidFill>
                  <a:prstClr val="black"/>
                </a:solidFill>
                <a:cs typeface="+mn-cs"/>
              </a:rPr>
              <a:t>）比对时间、地</a:t>
            </a:r>
            <a:r>
              <a:rPr lang="zh-CN" altLang="en-US" sz="2400" dirty="0" smtClean="0">
                <a:solidFill>
                  <a:prstClr val="black"/>
                </a:solidFill>
                <a:cs typeface="+mn-cs"/>
              </a:rPr>
              <a:t>点</a:t>
            </a:r>
            <a:endParaRPr lang="en-US" altLang="zh-CN" sz="2400" dirty="0" smtClean="0">
              <a:solidFill>
                <a:prstClr val="black"/>
              </a:solidFill>
              <a:cs typeface="+mn-cs"/>
            </a:endParaRPr>
          </a:p>
          <a:p>
            <a:pPr marL="0" lvl="0" indent="0" fontAlgn="auto">
              <a:lnSpc>
                <a:spcPct val="120000"/>
              </a:lnSpc>
              <a:spcAft>
                <a:spcPts val="0"/>
              </a:spcAft>
              <a:buNone/>
              <a:defRPr/>
            </a:pPr>
            <a:r>
              <a:rPr lang="zh-CN" altLang="en-US" sz="2400" dirty="0" smtClean="0">
                <a:solidFill>
                  <a:prstClr val="black"/>
                </a:solidFill>
                <a:cs typeface="+mn-cs"/>
              </a:rPr>
              <a:t>（</a:t>
            </a:r>
            <a:r>
              <a:rPr lang="en-US" altLang="zh-CN" sz="2400" dirty="0">
                <a:solidFill>
                  <a:prstClr val="black"/>
                </a:solidFill>
                <a:cs typeface="+mn-cs"/>
              </a:rPr>
              <a:t>2</a:t>
            </a:r>
            <a:r>
              <a:rPr lang="zh-CN" altLang="en-US" sz="2400" dirty="0">
                <a:solidFill>
                  <a:prstClr val="black"/>
                </a:solidFill>
                <a:cs typeface="+mn-cs"/>
              </a:rPr>
              <a:t>）比对</a:t>
            </a:r>
            <a:r>
              <a:rPr lang="zh-CN" altLang="en-US" sz="2400" dirty="0" smtClean="0">
                <a:solidFill>
                  <a:prstClr val="black"/>
                </a:solidFill>
                <a:cs typeface="+mn-cs"/>
              </a:rPr>
              <a:t>人物</a:t>
            </a:r>
            <a:endParaRPr lang="en-US" altLang="zh-CN" sz="2400" dirty="0" smtClean="0">
              <a:solidFill>
                <a:prstClr val="black"/>
              </a:solidFill>
              <a:cs typeface="+mn-cs"/>
            </a:endParaRPr>
          </a:p>
          <a:p>
            <a:pPr marL="0" lvl="0" indent="0" fontAlgn="auto">
              <a:lnSpc>
                <a:spcPct val="120000"/>
              </a:lnSpc>
              <a:spcAft>
                <a:spcPts val="0"/>
              </a:spcAft>
              <a:buNone/>
              <a:defRPr/>
            </a:pPr>
            <a:r>
              <a:rPr lang="zh-CN" altLang="en-US" sz="2400" dirty="0" smtClean="0">
                <a:solidFill>
                  <a:prstClr val="black"/>
                </a:solidFill>
                <a:cs typeface="+mn-cs"/>
              </a:rPr>
              <a:t> （</a:t>
            </a:r>
            <a:r>
              <a:rPr lang="en-US" altLang="zh-CN" sz="2400" dirty="0">
                <a:solidFill>
                  <a:prstClr val="black"/>
                </a:solidFill>
                <a:cs typeface="+mn-cs"/>
              </a:rPr>
              <a:t>3</a:t>
            </a:r>
            <a:r>
              <a:rPr lang="zh-CN" altLang="en-US" sz="2400" dirty="0">
                <a:solidFill>
                  <a:prstClr val="black"/>
                </a:solidFill>
                <a:cs typeface="+mn-cs"/>
              </a:rPr>
              <a:t>）比对关键词</a:t>
            </a:r>
            <a:r>
              <a:rPr lang="zh-CN" altLang="en-US" sz="2400" dirty="0" smtClean="0">
                <a:solidFill>
                  <a:prstClr val="black"/>
                </a:solidFill>
                <a:cs typeface="+mn-cs"/>
              </a:rPr>
              <a:t>语</a:t>
            </a:r>
            <a:endParaRPr lang="en-US" altLang="zh-CN" sz="2400" dirty="0" smtClean="0">
              <a:solidFill>
                <a:prstClr val="black"/>
              </a:solidFill>
              <a:cs typeface="+mn-cs"/>
            </a:endParaRPr>
          </a:p>
          <a:p>
            <a:pPr marL="0" lvl="0" indent="0" fontAlgn="auto">
              <a:lnSpc>
                <a:spcPct val="120000"/>
              </a:lnSpc>
              <a:spcAft>
                <a:spcPts val="0"/>
              </a:spcAft>
              <a:buNone/>
              <a:defRPr/>
            </a:pPr>
            <a:r>
              <a:rPr lang="zh-CN" altLang="en-US" sz="2400" dirty="0" smtClean="0">
                <a:solidFill>
                  <a:prstClr val="black"/>
                </a:solidFill>
                <a:cs typeface="+mn-cs"/>
              </a:rPr>
              <a:t>（</a:t>
            </a:r>
            <a:r>
              <a:rPr lang="en-US" altLang="zh-CN" sz="2400" dirty="0">
                <a:solidFill>
                  <a:prstClr val="black"/>
                </a:solidFill>
                <a:cs typeface="+mn-cs"/>
              </a:rPr>
              <a:t>4</a:t>
            </a:r>
            <a:r>
              <a:rPr lang="zh-CN" altLang="en-US" sz="2400" dirty="0">
                <a:solidFill>
                  <a:prstClr val="black"/>
                </a:solidFill>
                <a:cs typeface="+mn-cs"/>
              </a:rPr>
              <a:t>）比对添加或删减</a:t>
            </a:r>
            <a:r>
              <a:rPr lang="zh-CN" altLang="en-US" sz="2400" dirty="0" smtClean="0">
                <a:solidFill>
                  <a:prstClr val="black"/>
                </a:solidFill>
                <a:cs typeface="+mn-cs"/>
              </a:rPr>
              <a:t>内容</a:t>
            </a:r>
            <a:endParaRPr lang="en-US" altLang="zh-CN" sz="2400" dirty="0" smtClean="0">
              <a:solidFill>
                <a:prstClr val="black"/>
              </a:solidFill>
              <a:cs typeface="+mn-cs"/>
            </a:endParaRPr>
          </a:p>
          <a:p>
            <a:pPr marL="0" lvl="0" indent="0" fontAlgn="auto">
              <a:lnSpc>
                <a:spcPct val="120000"/>
              </a:lnSpc>
              <a:spcAft>
                <a:spcPts val="0"/>
              </a:spcAft>
              <a:buNone/>
              <a:defRPr/>
            </a:pPr>
            <a:r>
              <a:rPr lang="zh-CN" altLang="en-US" sz="2400" dirty="0" smtClean="0">
                <a:solidFill>
                  <a:prstClr val="black"/>
                </a:solidFill>
                <a:cs typeface="+mn-cs"/>
              </a:rPr>
              <a:t> （</a:t>
            </a:r>
            <a:r>
              <a:rPr lang="en-US" altLang="zh-CN" sz="2400" dirty="0">
                <a:solidFill>
                  <a:prstClr val="black"/>
                </a:solidFill>
                <a:cs typeface="+mn-cs"/>
              </a:rPr>
              <a:t>5</a:t>
            </a:r>
            <a:r>
              <a:rPr lang="zh-CN" altLang="en-US" sz="2400" dirty="0">
                <a:solidFill>
                  <a:prstClr val="black"/>
                </a:solidFill>
                <a:cs typeface="+mn-cs"/>
              </a:rPr>
              <a:t>）比对关系（事件因果、杂糅）</a:t>
            </a:r>
            <a:endParaRPr lang="zh-CN" altLang="en-US" sz="2400" dirty="0">
              <a:solidFill>
                <a:prstClr val="black"/>
              </a:solidFill>
            </a:endParaRPr>
          </a:p>
          <a:p>
            <a:pPr marL="457200" lvl="1" indent="0">
              <a:buNone/>
            </a:pPr>
            <a:endParaRPr lang="zh-CN" altLang="en-US" dirty="0"/>
          </a:p>
        </p:txBody>
      </p:sp>
    </p:spTree>
  </p:cSld>
  <p:clrMapOvr>
    <a:masterClrMapping/>
  </p:clrMapOvr>
  <p:transition spd="slow">
    <p:blinds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601590" y="818376"/>
            <a:ext cx="10600765" cy="5544951"/>
          </a:xfrm>
        </p:spPr>
        <p:txBody>
          <a:bodyPr>
            <a:normAutofit/>
          </a:bodyPr>
          <a:lstStyle/>
          <a:p>
            <a:pPr marL="0" indent="0">
              <a:buNone/>
            </a:pPr>
            <a:r>
              <a:rPr lang="en-US" altLang="zh-CN" sz="3200" b="1" dirty="0">
                <a:solidFill>
                  <a:srgbClr val="FF0000"/>
                </a:solidFill>
                <a:latin typeface="华文楷体" panose="02010600040101010101" charset="-122"/>
                <a:ea typeface="华文楷体" panose="02010600040101010101" charset="-122"/>
                <a:cs typeface="华文楷体" panose="02010600040101010101" charset="-122"/>
              </a:rPr>
              <a:t>2020</a:t>
            </a:r>
            <a:r>
              <a:rPr lang="zh-CN" altLang="en-US" sz="3200" b="1" dirty="0">
                <a:solidFill>
                  <a:srgbClr val="FF0000"/>
                </a:solidFill>
                <a:latin typeface="华文楷体" panose="02010600040101010101" charset="-122"/>
                <a:ea typeface="华文楷体" panose="02010600040101010101" charset="-122"/>
                <a:cs typeface="华文楷体" panose="02010600040101010101" charset="-122"/>
              </a:rPr>
              <a:t>年高考</a:t>
            </a:r>
            <a:r>
              <a:rPr lang="zh-CN" altLang="en-US" sz="3200" b="1" dirty="0" smtClean="0">
                <a:solidFill>
                  <a:srgbClr val="FF0000"/>
                </a:solidFill>
                <a:latin typeface="华文楷体" panose="02010600040101010101" charset="-122"/>
                <a:ea typeface="华文楷体" panose="02010600040101010101" charset="-122"/>
                <a:cs typeface="华文楷体" panose="02010600040101010101" charset="-122"/>
              </a:rPr>
              <a:t>语文文言文阅读增分策略：</a:t>
            </a:r>
            <a:endParaRPr lang="en-US" altLang="zh-CN" sz="3200" b="1" dirty="0" smtClean="0">
              <a:solidFill>
                <a:srgbClr val="FF0000"/>
              </a:solidFill>
              <a:latin typeface="华文楷体" panose="02010600040101010101" charset="-122"/>
              <a:ea typeface="华文楷体" panose="02010600040101010101" charset="-122"/>
              <a:cs typeface="华文楷体" panose="02010600040101010101" charset="-122"/>
            </a:endParaRPr>
          </a:p>
          <a:p>
            <a:pPr marL="0" indent="0">
              <a:buNone/>
            </a:pPr>
            <a:r>
              <a:rPr lang="zh-CN" altLang="en-US" sz="3200" b="1" dirty="0" smtClean="0">
                <a:solidFill>
                  <a:srgbClr val="0000FF"/>
                </a:solidFill>
                <a:latin typeface="华文行楷" panose="02010800040101010101" pitchFamily="2" charset="-122"/>
                <a:ea typeface="华文行楷" panose="02010800040101010101" pitchFamily="2" charset="-122"/>
              </a:rPr>
              <a:t>      一、熟悉考纲  明确方向</a:t>
            </a:r>
            <a:endParaRPr lang="en-US" altLang="zh-CN" sz="3200" b="1" dirty="0" smtClean="0">
              <a:solidFill>
                <a:srgbClr val="0000FF"/>
              </a:solidFill>
              <a:latin typeface="华文行楷" panose="02010800040101010101" pitchFamily="2" charset="-122"/>
              <a:ea typeface="华文行楷" panose="02010800040101010101" pitchFamily="2" charset="-122"/>
            </a:endParaRPr>
          </a:p>
          <a:p>
            <a:pPr marL="0" lvl="0" indent="0">
              <a:buNone/>
            </a:pPr>
            <a:r>
              <a:rPr lang="zh-CN" altLang="en-US" sz="3200" b="1" dirty="0" smtClean="0">
                <a:solidFill>
                  <a:srgbClr val="0000FF"/>
                </a:solidFill>
                <a:latin typeface="华文行楷" panose="02010800040101010101" pitchFamily="2" charset="-122"/>
                <a:ea typeface="华文行楷" panose="02010800040101010101" pitchFamily="2" charset="-122"/>
              </a:rPr>
              <a:t>      二、熟悉考情   把握节奏</a:t>
            </a:r>
            <a:endParaRPr lang="en-US" altLang="zh-CN" sz="3200" b="1" dirty="0" smtClean="0">
              <a:solidFill>
                <a:srgbClr val="0000FF"/>
              </a:solidFill>
              <a:latin typeface="华文行楷" panose="02010800040101010101" pitchFamily="2" charset="-122"/>
              <a:ea typeface="华文行楷" panose="02010800040101010101" pitchFamily="2" charset="-122"/>
            </a:endParaRPr>
          </a:p>
          <a:p>
            <a:pPr marL="0" indent="0">
              <a:buNone/>
            </a:pPr>
            <a:r>
              <a:rPr lang="zh-CN" altLang="en-US" sz="3200" b="1" dirty="0" smtClean="0">
                <a:solidFill>
                  <a:srgbClr val="0000FF"/>
                </a:solidFill>
                <a:latin typeface="华文行楷" panose="02010800040101010101" pitchFamily="2" charset="-122"/>
                <a:ea typeface="华文行楷" panose="02010800040101010101" pitchFamily="2" charset="-122"/>
              </a:rPr>
              <a:t>      三、熟悉文体   明晰特点</a:t>
            </a:r>
            <a:endParaRPr lang="en-US" altLang="zh-CN" sz="3200" b="1" dirty="0" smtClean="0">
              <a:solidFill>
                <a:srgbClr val="0000FF"/>
              </a:solidFill>
              <a:latin typeface="华文行楷" panose="02010800040101010101" pitchFamily="2" charset="-122"/>
              <a:ea typeface="华文行楷" panose="02010800040101010101" pitchFamily="2" charset="-122"/>
            </a:endParaRPr>
          </a:p>
          <a:p>
            <a:pPr marL="0" indent="0">
              <a:buNone/>
            </a:pPr>
            <a:r>
              <a:rPr lang="zh-CN" altLang="en-US" sz="3200" b="1" dirty="0" smtClean="0">
                <a:solidFill>
                  <a:srgbClr val="0000FF"/>
                </a:solidFill>
                <a:latin typeface="华文行楷" panose="02010800040101010101" pitchFamily="2" charset="-122"/>
                <a:ea typeface="华文行楷" panose="02010800040101010101" pitchFamily="2" charset="-122"/>
                <a:cs typeface="华文楷体" panose="02010600040101010101" charset="-122"/>
              </a:rPr>
              <a:t>      四、掌握考点，思维建模</a:t>
            </a:r>
            <a:endParaRPr lang="en-US" altLang="zh-CN" sz="3200" b="1" dirty="0" smtClean="0">
              <a:solidFill>
                <a:srgbClr val="0000FF"/>
              </a:solidFill>
              <a:latin typeface="华文行楷" panose="02010800040101010101" pitchFamily="2" charset="-122"/>
              <a:ea typeface="华文行楷" panose="02010800040101010101" pitchFamily="2" charset="-122"/>
              <a:cs typeface="华文楷体" panose="02010600040101010101" charset="-122"/>
            </a:endParaRPr>
          </a:p>
          <a:p>
            <a:pPr marL="0" lvl="0" indent="0">
              <a:buNone/>
            </a:pPr>
            <a:r>
              <a:rPr lang="zh-CN" altLang="en-US" sz="3200" b="1" dirty="0" smtClean="0">
                <a:solidFill>
                  <a:srgbClr val="0000FF"/>
                </a:solidFill>
                <a:latin typeface="华文行楷" panose="02010800040101010101" pitchFamily="2" charset="-122"/>
                <a:ea typeface="华文行楷" panose="02010800040101010101" pitchFamily="2" charset="-122"/>
                <a:cs typeface="华文楷体" panose="02010600040101010101" charset="-122"/>
              </a:rPr>
              <a:t>      五、快速阅读  读通文意</a:t>
            </a:r>
            <a:endParaRPr lang="en-US" altLang="zh-CN" sz="3200" b="1" dirty="0" smtClean="0">
              <a:solidFill>
                <a:srgbClr val="0000FF"/>
              </a:solidFill>
              <a:latin typeface="华文行楷" panose="02010800040101010101" pitchFamily="2" charset="-122"/>
              <a:ea typeface="华文行楷" panose="02010800040101010101" pitchFamily="2" charset="-122"/>
              <a:cs typeface="华文楷体" panose="02010600040101010101" charset="-122"/>
            </a:endParaRPr>
          </a:p>
          <a:p>
            <a:pPr marL="0" lvl="0" indent="0">
              <a:buNone/>
            </a:pPr>
            <a:r>
              <a:rPr lang="zh-CN" altLang="en-US" sz="3200" b="1" dirty="0" smtClean="0">
                <a:solidFill>
                  <a:srgbClr val="0000FF"/>
                </a:solidFill>
                <a:latin typeface="华文行楷" panose="02010800040101010101" pitchFamily="2" charset="-122"/>
                <a:ea typeface="华文行楷" panose="02010800040101010101" pitchFamily="2" charset="-122"/>
                <a:cs typeface="华文楷体" panose="02010600040101010101" charset="-122"/>
              </a:rPr>
              <a:t>      六、熟练考题   精准作答</a:t>
            </a:r>
            <a:endParaRPr lang="zh-CN" altLang="en-US" sz="3200" dirty="0" smtClean="0">
              <a:solidFill>
                <a:srgbClr val="0000FF"/>
              </a:solidFill>
            </a:endParaRPr>
          </a:p>
          <a:p>
            <a:pPr marL="0" indent="0">
              <a:buNone/>
            </a:pPr>
            <a:endParaRPr lang="en-US" altLang="zh-CN" sz="3200" b="1" dirty="0" smtClean="0">
              <a:solidFill>
                <a:srgbClr val="0000FF"/>
              </a:solidFill>
              <a:latin typeface="华文行楷" panose="02010800040101010101" pitchFamily="2" charset="-122"/>
              <a:ea typeface="华文行楷" panose="02010800040101010101" pitchFamily="2" charset="-122"/>
              <a:cs typeface="华文楷体" panose="02010600040101010101" charset="-122"/>
            </a:endParaRPr>
          </a:p>
          <a:p>
            <a:pPr marL="0" indent="0">
              <a:buNone/>
            </a:pPr>
            <a:endParaRPr lang="zh-CN" altLang="en-US" sz="3200" dirty="0" smtClean="0">
              <a:solidFill>
                <a:srgbClr val="0000FF"/>
              </a:solidFill>
              <a:latin typeface="华文行楷" panose="02010800040101010101" pitchFamily="2" charset="-122"/>
              <a:ea typeface="华文行楷" panose="02010800040101010101" pitchFamily="2" charset="-122"/>
            </a:endParaRPr>
          </a:p>
          <a:p>
            <a:pPr marL="0" lvl="0" indent="0">
              <a:buNone/>
            </a:pPr>
            <a:endParaRPr lang="zh-CN" altLang="en-US" sz="3200" b="1" dirty="0" smtClean="0">
              <a:solidFill>
                <a:srgbClr val="0000FF"/>
              </a:solidFill>
              <a:latin typeface="华文行楷" panose="02010800040101010101" pitchFamily="2" charset="-122"/>
              <a:ea typeface="华文行楷" panose="02010800040101010101" pitchFamily="2" charset="-122"/>
            </a:endParaRPr>
          </a:p>
          <a:p>
            <a:pPr marL="0" indent="0">
              <a:buNone/>
            </a:pPr>
            <a:endParaRPr lang="zh-CN" altLang="en-US" sz="3200" b="1" dirty="0">
              <a:solidFill>
                <a:srgbClr val="0000FF"/>
              </a:solidFill>
              <a:latin typeface="华文行楷" panose="02010800040101010101" pitchFamily="2" charset="-122"/>
              <a:ea typeface="华文行楷" panose="02010800040101010101" pitchFamily="2" charset="-122"/>
            </a:endParaRPr>
          </a:p>
        </p:txBody>
      </p:sp>
    </p:spTree>
  </p:cSld>
  <p:clrMapOvr>
    <a:masterClrMapping/>
  </p:clrMapOvr>
  <p:transition spd="slow">
    <p:blinds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8969" y="2907323"/>
            <a:ext cx="11913031" cy="3914210"/>
          </a:xfrm>
        </p:spPr>
        <p:txBody>
          <a:bodyPr/>
          <a:lstStyle/>
          <a:p>
            <a:pPr marL="0" lvl="0" indent="0" fontAlgn="auto">
              <a:lnSpc>
                <a:spcPct val="120000"/>
              </a:lnSpc>
              <a:spcAft>
                <a:spcPts val="0"/>
              </a:spcAft>
              <a:buNone/>
              <a:defRPr/>
            </a:pPr>
            <a:r>
              <a:rPr lang="zh-CN" altLang="en-US" sz="2800" dirty="0" smtClean="0">
                <a:solidFill>
                  <a:srgbClr val="0000FF"/>
                </a:solidFill>
                <a:latin typeface="宋体" pitchFamily="2" charset="-122"/>
                <a:ea typeface="宋体" pitchFamily="2" charset="-122"/>
              </a:rPr>
              <a:t>考点七：文言</a:t>
            </a:r>
            <a:r>
              <a:rPr lang="zh-CN" altLang="en-US" sz="2800" dirty="0">
                <a:solidFill>
                  <a:srgbClr val="0000FF"/>
                </a:solidFill>
                <a:latin typeface="宋体" pitchFamily="2" charset="-122"/>
                <a:ea typeface="宋体" pitchFamily="2" charset="-122"/>
              </a:rPr>
              <a:t>翻译</a:t>
            </a:r>
            <a:endParaRPr lang="en-US" altLang="zh-CN" sz="2800" dirty="0">
              <a:solidFill>
                <a:srgbClr val="0000FF"/>
              </a:solidFill>
              <a:latin typeface="宋体" pitchFamily="2" charset="-122"/>
              <a:ea typeface="宋体" pitchFamily="2" charset="-122"/>
            </a:endParaRPr>
          </a:p>
          <a:p>
            <a:pPr marL="0" lvl="0" indent="0" fontAlgn="auto">
              <a:lnSpc>
                <a:spcPct val="120000"/>
              </a:lnSpc>
              <a:spcAft>
                <a:spcPts val="0"/>
              </a:spcAft>
              <a:buNone/>
              <a:defRPr/>
            </a:pPr>
            <a:r>
              <a:rPr lang="en-US" altLang="zh-CN" sz="2800" dirty="0">
                <a:solidFill>
                  <a:srgbClr val="FF0000"/>
                </a:solidFill>
              </a:rPr>
              <a:t>  1.</a:t>
            </a:r>
            <a:r>
              <a:rPr lang="zh-CN" altLang="en-US" sz="2800" dirty="0">
                <a:solidFill>
                  <a:srgbClr val="FF0000"/>
                </a:solidFill>
              </a:rPr>
              <a:t>遵循的两个原则：</a:t>
            </a:r>
            <a:r>
              <a:rPr lang="zh-CN" altLang="en-US" sz="2800" dirty="0">
                <a:solidFill>
                  <a:prstClr val="black"/>
                </a:solidFill>
              </a:rPr>
              <a:t>一是忠于原文</a:t>
            </a:r>
            <a:r>
              <a:rPr lang="en-US" altLang="zh-CN" sz="2800" dirty="0">
                <a:solidFill>
                  <a:prstClr val="black"/>
                </a:solidFill>
              </a:rPr>
              <a:t>,</a:t>
            </a:r>
            <a:r>
              <a:rPr lang="zh-CN" altLang="en-US" sz="2800" dirty="0">
                <a:solidFill>
                  <a:prstClr val="black"/>
                </a:solidFill>
              </a:rPr>
              <a:t>力求做到</a:t>
            </a:r>
            <a:r>
              <a:rPr lang="zh-CN" altLang="en-US" sz="2800" dirty="0">
                <a:solidFill>
                  <a:srgbClr val="FF0000"/>
                </a:solidFill>
              </a:rPr>
              <a:t>信、达、雅        </a:t>
            </a:r>
          </a:p>
          <a:p>
            <a:pPr marL="0" lvl="0" indent="0" fontAlgn="auto">
              <a:lnSpc>
                <a:spcPct val="120000"/>
              </a:lnSpc>
              <a:spcAft>
                <a:spcPts val="0"/>
              </a:spcAft>
              <a:buNone/>
              <a:defRPr/>
            </a:pPr>
            <a:r>
              <a:rPr lang="zh-CN" altLang="en-US" sz="2800" dirty="0">
                <a:solidFill>
                  <a:prstClr val="black"/>
                </a:solidFill>
              </a:rPr>
              <a:t>  二是字字落实</a:t>
            </a:r>
            <a:r>
              <a:rPr lang="en-US" altLang="zh-CN" sz="2800" dirty="0">
                <a:solidFill>
                  <a:prstClr val="black"/>
                </a:solidFill>
              </a:rPr>
              <a:t>,</a:t>
            </a:r>
            <a:r>
              <a:rPr lang="zh-CN" altLang="en-US" sz="2800" dirty="0">
                <a:solidFill>
                  <a:prstClr val="black"/>
                </a:solidFill>
              </a:rPr>
              <a:t>以直译为主</a:t>
            </a:r>
            <a:r>
              <a:rPr lang="en-US" altLang="zh-CN" sz="2800" dirty="0">
                <a:solidFill>
                  <a:prstClr val="black"/>
                </a:solidFill>
              </a:rPr>
              <a:t>,</a:t>
            </a:r>
            <a:r>
              <a:rPr lang="zh-CN" altLang="en-US" sz="2800" dirty="0">
                <a:solidFill>
                  <a:prstClr val="black"/>
                </a:solidFill>
              </a:rPr>
              <a:t>以意译为辅。</a:t>
            </a:r>
          </a:p>
          <a:p>
            <a:pPr marL="0" lvl="0" indent="0" fontAlgn="auto">
              <a:lnSpc>
                <a:spcPct val="120000"/>
              </a:lnSpc>
              <a:spcAft>
                <a:spcPts val="0"/>
              </a:spcAft>
              <a:buNone/>
              <a:defRPr/>
            </a:pPr>
            <a:r>
              <a:rPr lang="zh-CN" altLang="en-US" sz="2800" dirty="0">
                <a:solidFill>
                  <a:prstClr val="black"/>
                </a:solidFill>
              </a:rPr>
              <a:t>  </a:t>
            </a:r>
            <a:r>
              <a:rPr lang="en-US" altLang="zh-CN" sz="2800" dirty="0">
                <a:solidFill>
                  <a:srgbClr val="FF0000"/>
                </a:solidFill>
              </a:rPr>
              <a:t>2.</a:t>
            </a:r>
            <a:r>
              <a:rPr lang="zh-CN" altLang="en-US" sz="2800" dirty="0">
                <a:solidFill>
                  <a:srgbClr val="FF0000"/>
                </a:solidFill>
              </a:rPr>
              <a:t>熟知三大赋分点：</a:t>
            </a:r>
            <a:r>
              <a:rPr lang="zh-CN" altLang="en-US" sz="2800" dirty="0">
                <a:solidFill>
                  <a:prstClr val="black"/>
                </a:solidFill>
              </a:rPr>
              <a:t>实词、虚词、文言句式</a:t>
            </a:r>
            <a:endParaRPr lang="en-US" altLang="zh-CN" sz="2800" dirty="0">
              <a:solidFill>
                <a:prstClr val="black"/>
              </a:solidFill>
            </a:endParaRPr>
          </a:p>
          <a:p>
            <a:pPr marL="0" lvl="0" indent="0">
              <a:lnSpc>
                <a:spcPct val="120000"/>
              </a:lnSpc>
              <a:spcAft>
                <a:spcPts val="0"/>
              </a:spcAft>
              <a:buNone/>
              <a:defRPr/>
            </a:pPr>
            <a:r>
              <a:rPr lang="zh-CN" altLang="en-US" sz="2800" dirty="0">
                <a:solidFill>
                  <a:prstClr val="black"/>
                </a:solidFill>
              </a:rPr>
              <a:t>  </a:t>
            </a:r>
            <a:r>
              <a:rPr lang="en-US" altLang="zh-CN" sz="2800" dirty="0">
                <a:solidFill>
                  <a:srgbClr val="FF0000"/>
                </a:solidFill>
              </a:rPr>
              <a:t>3.</a:t>
            </a:r>
            <a:r>
              <a:rPr lang="zh-CN" altLang="en-US" sz="2800" dirty="0">
                <a:solidFill>
                  <a:srgbClr val="FF0000"/>
                </a:solidFill>
              </a:rPr>
              <a:t>谨记文言翻译六字诀：</a:t>
            </a:r>
            <a:r>
              <a:rPr lang="zh-CN" altLang="en-US" sz="2800" dirty="0">
                <a:solidFill>
                  <a:prstClr val="black"/>
                </a:solidFill>
              </a:rPr>
              <a:t>留</a:t>
            </a:r>
            <a:r>
              <a:rPr lang="zh-CN" altLang="en-US" sz="2800" dirty="0" smtClean="0">
                <a:solidFill>
                  <a:prstClr val="black"/>
                </a:solidFill>
              </a:rPr>
              <a:t>、换、</a:t>
            </a:r>
            <a:r>
              <a:rPr lang="zh-CN" altLang="en-US" sz="2800" dirty="0">
                <a:solidFill>
                  <a:prstClr val="black"/>
                </a:solidFill>
              </a:rPr>
              <a:t>删</a:t>
            </a:r>
            <a:r>
              <a:rPr lang="zh-CN" altLang="en-US" sz="2800" dirty="0" smtClean="0">
                <a:solidFill>
                  <a:prstClr val="black"/>
                </a:solidFill>
              </a:rPr>
              <a:t>、调、补、贯</a:t>
            </a:r>
            <a:endParaRPr lang="en-US" altLang="zh-CN" sz="2800" dirty="0">
              <a:solidFill>
                <a:prstClr val="black"/>
              </a:solidFill>
            </a:endParaRPr>
          </a:p>
          <a:p>
            <a:pPr marL="0" lvl="0" indent="0" fontAlgn="auto">
              <a:lnSpc>
                <a:spcPct val="120000"/>
              </a:lnSpc>
              <a:spcAft>
                <a:spcPts val="0"/>
              </a:spcAft>
              <a:buNone/>
              <a:defRPr/>
            </a:pPr>
            <a:endParaRPr lang="en-US" altLang="zh-CN" sz="2800" dirty="0">
              <a:solidFill>
                <a:prstClr val="black"/>
              </a:solidFill>
            </a:endParaRPr>
          </a:p>
          <a:p>
            <a:endParaRPr lang="zh-CN" altLang="en-US" sz="2800" dirty="0"/>
          </a:p>
        </p:txBody>
      </p:sp>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26209" y="958930"/>
            <a:ext cx="7231063" cy="23352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spd="slow">
    <p:blinds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lstStyle/>
          <a:p>
            <a:pPr marL="0" indent="0">
              <a:buNone/>
            </a:pPr>
            <a:r>
              <a:rPr lang="zh-CN" altLang="en-US" sz="5400" b="1" dirty="0" smtClean="0"/>
              <a:t> </a:t>
            </a:r>
            <a:r>
              <a:rPr lang="en-US" altLang="zh-CN" sz="4000" b="1" dirty="0" smtClean="0">
                <a:solidFill>
                  <a:srgbClr val="FF0000"/>
                </a:solidFill>
                <a:latin typeface="华文楷体" panose="02010600040101010101" charset="-122"/>
                <a:ea typeface="华文楷体" panose="02010600040101010101" charset="-122"/>
                <a:cs typeface="华文楷体" panose="02010600040101010101" charset="-122"/>
              </a:rPr>
              <a:t>2020</a:t>
            </a:r>
            <a:r>
              <a:rPr lang="zh-CN" altLang="en-US" sz="4000" b="1" dirty="0" smtClean="0">
                <a:solidFill>
                  <a:srgbClr val="FF0000"/>
                </a:solidFill>
                <a:latin typeface="华文楷体" panose="02010600040101010101" charset="-122"/>
                <a:ea typeface="华文楷体" panose="02010600040101010101" charset="-122"/>
                <a:cs typeface="华文楷体" panose="02010600040101010101" charset="-122"/>
              </a:rPr>
              <a:t>年高考语文文言文阅读增分策略：</a:t>
            </a:r>
            <a:endParaRPr lang="en-US" altLang="zh-CN" sz="5400" b="1" dirty="0">
              <a:solidFill>
                <a:prstClr val="black"/>
              </a:solidFill>
              <a:latin typeface="华文行楷" panose="02010800040101010101" pitchFamily="2" charset="-122"/>
              <a:ea typeface="华文行楷" panose="02010800040101010101" pitchFamily="2" charset="-122"/>
              <a:cs typeface="华文楷体" panose="02010600040101010101" charset="-122"/>
            </a:endParaRPr>
          </a:p>
          <a:p>
            <a:pPr marL="0" lvl="0" indent="0">
              <a:buNone/>
            </a:pPr>
            <a:r>
              <a:rPr lang="zh-CN" altLang="en-US" sz="4800" b="1" dirty="0" smtClean="0">
                <a:solidFill>
                  <a:srgbClr val="0000FF"/>
                </a:solidFill>
                <a:latin typeface="华文行楷" panose="02010800040101010101" pitchFamily="2" charset="-122"/>
                <a:ea typeface="华文行楷" panose="02010800040101010101" pitchFamily="2" charset="-122"/>
                <a:cs typeface="华文楷体" panose="02010600040101010101" charset="-122"/>
              </a:rPr>
              <a:t>五、快速阅读  读通文意</a:t>
            </a:r>
            <a:endParaRPr lang="zh-CN" altLang="en-US" sz="4800" dirty="0">
              <a:solidFill>
                <a:srgbClr val="0000FF"/>
              </a:solidFill>
            </a:endParaRPr>
          </a:p>
        </p:txBody>
      </p:sp>
    </p:spTree>
  </p:cSld>
  <p:clrMapOvr>
    <a:masterClrMapping/>
  </p:clrMapOvr>
  <p:transition spd="slow">
    <p:blinds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5153" y="1089212"/>
            <a:ext cx="11174506" cy="1250576"/>
          </a:xfrm>
        </p:spPr>
        <p:txBody>
          <a:bodyPr/>
          <a:lstStyle/>
          <a:p>
            <a:r>
              <a:rPr lang="zh-CN" altLang="en-US" sz="3600" b="1" dirty="0">
                <a:solidFill>
                  <a:srgbClr val="FF0000"/>
                </a:solidFill>
                <a:latin typeface="Arial" panose="020B0604020202020204" pitchFamily="34" charset="0"/>
                <a:ea typeface="宋体" panose="02010600030101010101" pitchFamily="2" charset="-122"/>
              </a:rPr>
              <a:t>建立正确的阅读</a:t>
            </a:r>
            <a:r>
              <a:rPr lang="zh-CN" altLang="en-US" sz="3600" b="1" dirty="0" smtClean="0">
                <a:solidFill>
                  <a:srgbClr val="FF0000"/>
                </a:solidFill>
                <a:latin typeface="Arial" panose="020B0604020202020204" pitchFamily="34" charset="0"/>
                <a:ea typeface="宋体" panose="02010600030101010101" pitchFamily="2" charset="-122"/>
              </a:rPr>
              <a:t>观</a:t>
            </a:r>
            <a:r>
              <a:rPr lang="en-US" altLang="zh-CN" sz="3600" b="1" dirty="0" smtClean="0">
                <a:solidFill>
                  <a:srgbClr val="FF0000"/>
                </a:solidFill>
                <a:latin typeface="Arial" panose="020B0604020202020204" pitchFamily="34" charset="0"/>
                <a:ea typeface="宋体" panose="02010600030101010101" pitchFamily="2" charset="-122"/>
              </a:rPr>
              <a:t>------</a:t>
            </a:r>
            <a:r>
              <a:rPr lang="zh-CN" altLang="en-US" sz="3600" b="1" dirty="0" smtClean="0">
                <a:solidFill>
                  <a:srgbClr val="FF0000"/>
                </a:solidFill>
                <a:latin typeface="Arial" panose="020B0604020202020204" pitchFamily="34" charset="0"/>
                <a:ea typeface="宋体" panose="02010600030101010101" pitchFamily="2" charset="-122"/>
              </a:rPr>
              <a:t>整体阅读（整体感知）</a:t>
            </a:r>
            <a:endParaRPr lang="zh-CN" altLang="en-US" sz="3600" dirty="0">
              <a:solidFill>
                <a:srgbClr val="FF0000"/>
              </a:solidFill>
            </a:endParaRPr>
          </a:p>
        </p:txBody>
      </p:sp>
      <p:sp>
        <p:nvSpPr>
          <p:cNvPr id="4" name="矩形 3"/>
          <p:cNvSpPr/>
          <p:nvPr/>
        </p:nvSpPr>
        <p:spPr>
          <a:xfrm>
            <a:off x="363071" y="1809621"/>
            <a:ext cx="10892118" cy="2246769"/>
          </a:xfrm>
          <a:prstGeom prst="rect">
            <a:avLst/>
          </a:prstGeom>
        </p:spPr>
        <p:txBody>
          <a:bodyPr wrap="square">
            <a:spAutoFit/>
          </a:bodyPr>
          <a:lstStyle/>
          <a:p>
            <a:r>
              <a:rPr lang="zh-CN" altLang="en-US" sz="2800" b="1" dirty="0" smtClean="0">
                <a:solidFill>
                  <a:srgbClr val="FF0000"/>
                </a:solidFill>
              </a:rPr>
              <a:t>（</a:t>
            </a:r>
            <a:r>
              <a:rPr lang="en-US" altLang="zh-CN" sz="2800" b="1" dirty="0" smtClean="0">
                <a:solidFill>
                  <a:srgbClr val="FF0000"/>
                </a:solidFill>
              </a:rPr>
              <a:t>1</a:t>
            </a:r>
            <a:r>
              <a:rPr lang="zh-CN" altLang="en-US" sz="2800" b="1" dirty="0" smtClean="0">
                <a:solidFill>
                  <a:srgbClr val="FF0000"/>
                </a:solidFill>
              </a:rPr>
              <a:t>）通读。</a:t>
            </a:r>
            <a:br>
              <a:rPr lang="zh-CN" altLang="en-US" sz="2800" b="1" dirty="0" smtClean="0">
                <a:solidFill>
                  <a:srgbClr val="FF0000"/>
                </a:solidFill>
              </a:rPr>
            </a:br>
            <a:r>
              <a:rPr lang="zh-CN" altLang="en-US" sz="2800" b="1" dirty="0" smtClean="0"/>
              <a:t>        对于</a:t>
            </a:r>
            <a:r>
              <a:rPr lang="zh-CN" altLang="en-US" sz="2800" b="1" dirty="0"/>
              <a:t>阅读材料，要</a:t>
            </a:r>
            <a:r>
              <a:rPr lang="zh-CN" altLang="en-US" sz="2800" b="1" dirty="0">
                <a:solidFill>
                  <a:srgbClr val="FF0000"/>
                </a:solidFill>
              </a:rPr>
              <a:t>从头到尾，慢慢读完</a:t>
            </a:r>
            <a:r>
              <a:rPr lang="zh-CN" altLang="en-US" sz="2800" b="1" dirty="0"/>
              <a:t>。速度不能太快，太快了不能理解词句，也不能把握内容；速度也不能太慢，</a:t>
            </a:r>
            <a:r>
              <a:rPr lang="zh-CN" altLang="en-US" sz="2800" b="1" dirty="0">
                <a:solidFill>
                  <a:srgbClr val="FF0000"/>
                </a:solidFill>
              </a:rPr>
              <a:t>字斟句酌既没有必要</a:t>
            </a:r>
            <a:r>
              <a:rPr lang="zh-CN" altLang="en-US" sz="2800" b="1" dirty="0"/>
              <a:t>，考试时间也不允许。词句意思和所写内容能够大致理解就可以了。通读要完整，如果有文章出处和疑难注释，也要一并读完。 </a:t>
            </a:r>
          </a:p>
        </p:txBody>
      </p:sp>
    </p:spTree>
  </p:cSld>
  <p:clrMapOvr>
    <a:masterClrMapping/>
  </p:clrMapOvr>
  <p:transition spd="slow">
    <p:blinds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2316" y="1193756"/>
            <a:ext cx="12019429" cy="4939834"/>
          </a:xfrm>
        </p:spPr>
        <p:txBody>
          <a:bodyPr/>
          <a:lstStyle/>
          <a:p>
            <a:r>
              <a:rPr lang="zh-CN" altLang="en-US" sz="2800" b="1" dirty="0" smtClean="0">
                <a:solidFill>
                  <a:srgbClr val="FF0000"/>
                </a:solidFill>
              </a:rPr>
              <a:t>（</a:t>
            </a:r>
            <a:r>
              <a:rPr lang="en-US" altLang="zh-CN" sz="2800" b="1" dirty="0">
                <a:solidFill>
                  <a:srgbClr val="FF0000"/>
                </a:solidFill>
              </a:rPr>
              <a:t>2</a:t>
            </a:r>
            <a:r>
              <a:rPr lang="zh-CN" altLang="en-US" sz="2800" b="1" dirty="0" smtClean="0">
                <a:solidFill>
                  <a:srgbClr val="FF0000"/>
                </a:solidFill>
              </a:rPr>
              <a:t>）</a:t>
            </a:r>
            <a:r>
              <a:rPr lang="zh-CN" altLang="en-US" sz="2800" b="1" dirty="0">
                <a:solidFill>
                  <a:srgbClr val="FF0000"/>
                </a:solidFill>
              </a:rPr>
              <a:t>跨</a:t>
            </a:r>
            <a:r>
              <a:rPr lang="zh-CN" altLang="en-US" sz="2800" b="1" dirty="0" smtClean="0">
                <a:solidFill>
                  <a:srgbClr val="FF0000"/>
                </a:solidFill>
              </a:rPr>
              <a:t>“难</a:t>
            </a:r>
            <a:r>
              <a:rPr lang="zh-CN" altLang="en-US" sz="2800" b="1" dirty="0">
                <a:solidFill>
                  <a:srgbClr val="FF0000"/>
                </a:solidFill>
              </a:rPr>
              <a:t>”</a:t>
            </a:r>
            <a:r>
              <a:rPr lang="zh-CN" altLang="en-US" sz="2800" b="1" dirty="0" smtClean="0">
                <a:solidFill>
                  <a:srgbClr val="FF0000"/>
                </a:solidFill>
              </a:rPr>
              <a:t>。</a:t>
            </a:r>
            <a:endParaRPr lang="en-US" altLang="zh-CN" sz="2800" b="1" dirty="0" smtClean="0">
              <a:solidFill>
                <a:srgbClr val="FF0000"/>
              </a:solidFill>
            </a:endParaRPr>
          </a:p>
          <a:p>
            <a:pPr marL="0" indent="0">
              <a:buNone/>
            </a:pPr>
            <a:r>
              <a:rPr lang="zh-CN" altLang="en-US" sz="2800" b="1" dirty="0" smtClean="0">
                <a:solidFill>
                  <a:schemeClr val="tx1"/>
                </a:solidFill>
              </a:rPr>
              <a:t>    高考</a:t>
            </a:r>
            <a:r>
              <a:rPr lang="zh-CN" altLang="en-US" sz="2800" b="1" dirty="0">
                <a:solidFill>
                  <a:schemeClr val="tx1"/>
                </a:solidFill>
              </a:rPr>
              <a:t>文言文考查，一般都会选用浅易的文言文阅读材料。尽管如此，难免会</a:t>
            </a:r>
            <a:r>
              <a:rPr lang="zh-CN" altLang="en-US" sz="2800" b="1" dirty="0">
                <a:solidFill>
                  <a:srgbClr val="0000FF"/>
                </a:solidFill>
              </a:rPr>
              <a:t>碰到一些一下子理解不出的词语和句子</a:t>
            </a:r>
            <a:r>
              <a:rPr lang="zh-CN" altLang="en-US" sz="2800" b="1" dirty="0">
                <a:solidFill>
                  <a:schemeClr val="tx1"/>
                </a:solidFill>
              </a:rPr>
              <a:t>。这时候不要紧张，正确的做法是先</a:t>
            </a:r>
            <a:r>
              <a:rPr lang="zh-CN" altLang="en-US" sz="2800" b="1" dirty="0">
                <a:solidFill>
                  <a:srgbClr val="0000FF"/>
                </a:solidFill>
              </a:rPr>
              <a:t>“跨”过去</a:t>
            </a:r>
            <a:r>
              <a:rPr lang="zh-CN" altLang="en-US" sz="2800" b="1" dirty="0">
                <a:solidFill>
                  <a:schemeClr val="tx1"/>
                </a:solidFill>
              </a:rPr>
              <a:t>。可能读到后面再返回来看就迎刃而解了，也有</a:t>
            </a:r>
            <a:r>
              <a:rPr lang="zh-CN" altLang="en-US" sz="2800" b="1" dirty="0">
                <a:solidFill>
                  <a:srgbClr val="0000FF"/>
                </a:solidFill>
              </a:rPr>
              <a:t>可能文后有注释</a:t>
            </a:r>
            <a:r>
              <a:rPr lang="zh-CN" altLang="en-US" sz="2800" b="1" dirty="0">
                <a:solidFill>
                  <a:schemeClr val="tx1"/>
                </a:solidFill>
              </a:rPr>
              <a:t>，还有</a:t>
            </a:r>
            <a:r>
              <a:rPr lang="zh-CN" altLang="en-US" sz="2800" b="1" dirty="0" smtClean="0">
                <a:solidFill>
                  <a:schemeClr val="tx1"/>
                </a:solidFill>
              </a:rPr>
              <a:t>可能</a:t>
            </a:r>
            <a:r>
              <a:rPr lang="zh-CN" altLang="en-US" sz="2800" b="1" dirty="0" smtClean="0">
                <a:solidFill>
                  <a:srgbClr val="0000FF"/>
                </a:solidFill>
              </a:rPr>
              <a:t>题目中</a:t>
            </a:r>
            <a:r>
              <a:rPr lang="zh-CN" altLang="en-US" sz="2800" b="1" dirty="0">
                <a:solidFill>
                  <a:srgbClr val="0000FF"/>
                </a:solidFill>
              </a:rPr>
              <a:t>有启示</a:t>
            </a:r>
            <a:r>
              <a:rPr lang="zh-CN" altLang="en-US" sz="2800" b="1" dirty="0">
                <a:solidFill>
                  <a:schemeClr val="tx1"/>
                </a:solidFill>
              </a:rPr>
              <a:t>，或者命题回避了这一难点。因此，整体感知时，一般不要在个别词句上多作推敲，以免浪费时间；即使答题时非得弄清这一难点，到时候再说也不迟。</a:t>
            </a:r>
          </a:p>
          <a:p>
            <a:endParaRPr lang="zh-CN" altLang="en-US" sz="2800" b="1" dirty="0"/>
          </a:p>
        </p:txBody>
      </p:sp>
    </p:spTree>
  </p:cSld>
  <p:clrMapOvr>
    <a:masterClrMapping/>
  </p:clrMapOvr>
  <p:transition spd="slow">
    <p:blinds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 y="1317813"/>
            <a:ext cx="11981329" cy="6078070"/>
          </a:xfrm>
        </p:spPr>
        <p:txBody>
          <a:bodyPr/>
          <a:lstStyle/>
          <a:p>
            <a:r>
              <a:rPr lang="zh-CN" altLang="en-US" sz="2800" b="1" dirty="0" smtClean="0">
                <a:solidFill>
                  <a:srgbClr val="FF0000"/>
                </a:solidFill>
              </a:rPr>
              <a:t>（</a:t>
            </a:r>
            <a:r>
              <a:rPr lang="en-US" altLang="zh-CN" sz="2800" b="1" dirty="0">
                <a:solidFill>
                  <a:srgbClr val="FF0000"/>
                </a:solidFill>
              </a:rPr>
              <a:t>3</a:t>
            </a:r>
            <a:r>
              <a:rPr lang="zh-CN" altLang="en-US" sz="2800" b="1" dirty="0" smtClean="0">
                <a:solidFill>
                  <a:srgbClr val="FF0000"/>
                </a:solidFill>
              </a:rPr>
              <a:t>）</a:t>
            </a:r>
            <a:r>
              <a:rPr lang="zh-CN" altLang="en-US" sz="2800" b="1" dirty="0">
                <a:solidFill>
                  <a:srgbClr val="FF0000"/>
                </a:solidFill>
              </a:rPr>
              <a:t>圈画。</a:t>
            </a:r>
            <a:r>
              <a:rPr lang="zh-CN" altLang="en-US" sz="2800" b="1" dirty="0"/>
              <a:t/>
            </a:r>
            <a:br>
              <a:rPr lang="zh-CN" altLang="en-US" sz="2800" b="1" dirty="0"/>
            </a:br>
            <a:r>
              <a:rPr lang="zh-CN" altLang="en-US" sz="2800" b="1" dirty="0" smtClean="0"/>
              <a:t>    </a:t>
            </a:r>
            <a:r>
              <a:rPr lang="zh-CN" altLang="en-US" sz="2800" b="1" dirty="0" smtClean="0">
                <a:solidFill>
                  <a:schemeClr val="tx1"/>
                </a:solidFill>
              </a:rPr>
              <a:t>对于一些</a:t>
            </a:r>
            <a:r>
              <a:rPr lang="zh-CN" altLang="en-US" sz="2800" b="1" dirty="0" smtClean="0">
                <a:solidFill>
                  <a:srgbClr val="0000FF"/>
                </a:solidFill>
              </a:rPr>
              <a:t>文言现象（文言考点）、重要</a:t>
            </a:r>
            <a:r>
              <a:rPr lang="zh-CN" altLang="en-US" sz="2800" b="1" dirty="0">
                <a:solidFill>
                  <a:srgbClr val="0000FF"/>
                </a:solidFill>
              </a:rPr>
              <a:t>信息</a:t>
            </a:r>
            <a:r>
              <a:rPr lang="zh-CN" altLang="en-US" sz="2800" b="1" dirty="0">
                <a:solidFill>
                  <a:schemeClr val="tx1"/>
                </a:solidFill>
              </a:rPr>
              <a:t>和可能干扰阅读理解的文字要圈画出来，各层意思之间可以用竖线断开</a:t>
            </a:r>
            <a:r>
              <a:rPr lang="zh-CN" altLang="en-US" sz="2800" b="1" dirty="0" smtClean="0">
                <a:solidFill>
                  <a:schemeClr val="tx1"/>
                </a:solidFill>
              </a:rPr>
              <a:t>。</a:t>
            </a:r>
            <a:r>
              <a:rPr lang="zh-CN" altLang="en-US" sz="2800" b="1" dirty="0" smtClean="0">
                <a:solidFill>
                  <a:srgbClr val="0000FF"/>
                </a:solidFill>
              </a:rPr>
              <a:t>（分层</a:t>
            </a:r>
            <a:r>
              <a:rPr lang="zh-CN" altLang="en-US" sz="2800" b="1" dirty="0" smtClean="0">
                <a:solidFill>
                  <a:schemeClr val="tx1"/>
                </a:solidFill>
              </a:rPr>
              <a:t>）“重要信息”</a:t>
            </a:r>
            <a:r>
              <a:rPr lang="zh-CN" altLang="en-US" sz="2800" b="1" dirty="0">
                <a:solidFill>
                  <a:schemeClr val="tx1"/>
                </a:solidFill>
              </a:rPr>
              <a:t>主要指</a:t>
            </a:r>
            <a:r>
              <a:rPr lang="zh-CN" altLang="en-US" sz="2800" b="1" dirty="0">
                <a:solidFill>
                  <a:srgbClr val="0000FF"/>
                </a:solidFill>
              </a:rPr>
              <a:t>传主的姓名、官职及其变动情况、工作地点及其变动情况</a:t>
            </a:r>
            <a:r>
              <a:rPr lang="zh-CN" altLang="en-US" sz="2800" b="1" dirty="0">
                <a:solidFill>
                  <a:schemeClr val="tx1"/>
                </a:solidFill>
              </a:rPr>
              <a:t>等；“可能干扰阅读理解的文字”主要指文中的一些</a:t>
            </a:r>
            <a:r>
              <a:rPr lang="zh-CN" altLang="en-US" sz="2800" b="1" dirty="0">
                <a:solidFill>
                  <a:srgbClr val="0000FF"/>
                </a:solidFill>
              </a:rPr>
              <a:t>名词术语，如人名、地名、官职名、官府宫廷名、科举考试和官职升降专用术语</a:t>
            </a:r>
            <a:r>
              <a:rPr lang="zh-CN" altLang="en-US" sz="2800" b="1" dirty="0">
                <a:solidFill>
                  <a:schemeClr val="tx1"/>
                </a:solidFill>
              </a:rPr>
              <a:t>等，这些词语往往有特点含义，如果误以为是普通词语，那就会在理解上出差错</a:t>
            </a:r>
            <a:r>
              <a:rPr lang="zh-CN" altLang="en-US" sz="2800" b="1" dirty="0" smtClean="0">
                <a:solidFill>
                  <a:schemeClr val="tx1"/>
                </a:solidFill>
              </a:rPr>
              <a:t>。阅读</a:t>
            </a:r>
            <a:r>
              <a:rPr lang="zh-CN" altLang="en-US" sz="2800" b="1" dirty="0">
                <a:solidFill>
                  <a:schemeClr val="tx1"/>
                </a:solidFill>
              </a:rPr>
              <a:t>文言文材料时，不留下阅读的痕迹，不利于提高阅读效率。当然，阅读熟练以后，可以简化。</a:t>
            </a:r>
          </a:p>
          <a:p>
            <a:endParaRPr lang="zh-CN" altLang="en-US" sz="2800" b="1" dirty="0"/>
          </a:p>
        </p:txBody>
      </p:sp>
    </p:spTree>
  </p:cSld>
  <p:clrMapOvr>
    <a:masterClrMapping/>
  </p:clrMapOvr>
  <p:transition spd="slow">
    <p:blinds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363002"/>
            <a:ext cx="11887200" cy="4469187"/>
          </a:xfrm>
        </p:spPr>
        <p:txBody>
          <a:bodyPr/>
          <a:lstStyle/>
          <a:p>
            <a:pPr>
              <a:lnSpc>
                <a:spcPct val="150000"/>
              </a:lnSpc>
            </a:pPr>
            <a:r>
              <a:rPr lang="en-US" altLang="zh-CN" sz="2800" b="1" dirty="0">
                <a:solidFill>
                  <a:srgbClr val="FF0000"/>
                </a:solidFill>
              </a:rPr>
              <a:t>(4)</a:t>
            </a:r>
            <a:r>
              <a:rPr lang="zh-CN" altLang="en-US" sz="2800" b="1" dirty="0">
                <a:solidFill>
                  <a:srgbClr val="FF0000"/>
                </a:solidFill>
              </a:rPr>
              <a:t>借助。</a:t>
            </a:r>
            <a:br>
              <a:rPr lang="zh-CN" altLang="en-US" sz="2800" b="1" dirty="0">
                <a:solidFill>
                  <a:srgbClr val="FF0000"/>
                </a:solidFill>
              </a:rPr>
            </a:br>
            <a:r>
              <a:rPr lang="zh-CN" altLang="en-US" sz="2800" dirty="0" smtClean="0">
                <a:solidFill>
                  <a:schemeClr val="tx1"/>
                </a:solidFill>
              </a:rPr>
              <a:t>   在</a:t>
            </a:r>
            <a:r>
              <a:rPr lang="zh-CN" altLang="en-US" sz="2800" dirty="0">
                <a:solidFill>
                  <a:schemeClr val="tx1"/>
                </a:solidFill>
              </a:rPr>
              <a:t>通读全文、整体感知中碰到的问题，能够</a:t>
            </a:r>
            <a:r>
              <a:rPr lang="zh-CN" altLang="en-US" sz="2800" b="1" dirty="0">
                <a:solidFill>
                  <a:srgbClr val="0000FF"/>
                </a:solidFill>
              </a:rPr>
              <a:t>借助上下文和试题</a:t>
            </a:r>
            <a:r>
              <a:rPr lang="zh-CN" altLang="en-US" sz="2800" dirty="0">
                <a:solidFill>
                  <a:schemeClr val="tx1"/>
                </a:solidFill>
              </a:rPr>
              <a:t>来解决，是很重要的方法和能力。善于</a:t>
            </a:r>
            <a:r>
              <a:rPr lang="zh-CN" altLang="en-US" sz="2800" b="1" dirty="0">
                <a:solidFill>
                  <a:srgbClr val="0000FF"/>
                </a:solidFill>
              </a:rPr>
              <a:t>借助上下文的内容、句式</a:t>
            </a:r>
            <a:r>
              <a:rPr lang="zh-CN" altLang="en-US" sz="2800" dirty="0">
                <a:solidFill>
                  <a:schemeClr val="tx1"/>
                </a:solidFill>
              </a:rPr>
              <a:t>，善于借助试题，可以解决很多问题。如果阅读材料有出处说明或疑难注释，有时也可以借助理解。</a:t>
            </a:r>
          </a:p>
          <a:p>
            <a:pPr>
              <a:lnSpc>
                <a:spcPct val="150000"/>
              </a:lnSpc>
            </a:pPr>
            <a:endParaRPr lang="zh-CN" altLang="en-US" sz="2800" dirty="0"/>
          </a:p>
        </p:txBody>
      </p:sp>
    </p:spTree>
  </p:cSld>
  <p:clrMapOvr>
    <a:masterClrMapping/>
  </p:clrMapOvr>
  <p:transition spd="slow">
    <p:blinds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42169" y="1798731"/>
            <a:ext cx="10515600" cy="4351338"/>
          </a:xfrm>
        </p:spPr>
        <p:txBody>
          <a:bodyPr/>
          <a:lstStyle/>
          <a:p>
            <a:pPr marL="0" indent="0">
              <a:buNone/>
            </a:pPr>
            <a:r>
              <a:rPr lang="zh-CN" altLang="en-US" sz="5400" b="1" dirty="0" smtClean="0"/>
              <a:t> </a:t>
            </a:r>
            <a:r>
              <a:rPr lang="en-US" altLang="zh-CN" sz="4000" b="1" dirty="0" smtClean="0">
                <a:solidFill>
                  <a:srgbClr val="FF0000"/>
                </a:solidFill>
                <a:latin typeface="华文楷体" panose="02010600040101010101" charset="-122"/>
                <a:ea typeface="华文楷体" panose="02010600040101010101" charset="-122"/>
                <a:cs typeface="华文楷体" panose="02010600040101010101" charset="-122"/>
              </a:rPr>
              <a:t>2020</a:t>
            </a:r>
            <a:r>
              <a:rPr lang="zh-CN" altLang="en-US" sz="4000" b="1" dirty="0" smtClean="0">
                <a:solidFill>
                  <a:srgbClr val="FF0000"/>
                </a:solidFill>
                <a:latin typeface="华文楷体" panose="02010600040101010101" charset="-122"/>
                <a:ea typeface="华文楷体" panose="02010600040101010101" charset="-122"/>
                <a:cs typeface="华文楷体" panose="02010600040101010101" charset="-122"/>
              </a:rPr>
              <a:t>年高考语文文言文阅读增分策略：</a:t>
            </a:r>
            <a:endParaRPr lang="en-US" altLang="zh-CN" sz="5400" b="1" dirty="0" smtClean="0">
              <a:solidFill>
                <a:prstClr val="black"/>
              </a:solidFill>
              <a:latin typeface="华文行楷" panose="02010800040101010101" pitchFamily="2" charset="-122"/>
              <a:ea typeface="华文行楷" panose="02010800040101010101" pitchFamily="2" charset="-122"/>
              <a:cs typeface="华文楷体" panose="02010600040101010101" charset="-122"/>
            </a:endParaRPr>
          </a:p>
          <a:p>
            <a:pPr marL="0" lvl="0" indent="0">
              <a:buNone/>
            </a:pPr>
            <a:r>
              <a:rPr lang="zh-CN" altLang="en-US" sz="4800" b="1" dirty="0" smtClean="0">
                <a:solidFill>
                  <a:srgbClr val="0000FF"/>
                </a:solidFill>
                <a:latin typeface="华文行楷" panose="02010800040101010101" pitchFamily="2" charset="-122"/>
                <a:ea typeface="华文行楷" panose="02010800040101010101" pitchFamily="2" charset="-122"/>
                <a:cs typeface="华文楷体" panose="02010600040101010101" charset="-122"/>
              </a:rPr>
              <a:t>六、熟练考题   精准作答</a:t>
            </a:r>
            <a:endParaRPr lang="zh-CN" altLang="en-US" sz="4800" dirty="0">
              <a:solidFill>
                <a:srgbClr val="0000FF"/>
              </a:solidFill>
            </a:endParaRPr>
          </a:p>
        </p:txBody>
      </p:sp>
    </p:spTree>
  </p:cSld>
  <p:clrMapOvr>
    <a:masterClrMapping/>
  </p:clrMapOvr>
  <p:transition spd="slow">
    <p:blinds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2475" y="802603"/>
            <a:ext cx="11919183" cy="5324535"/>
          </a:xfrm>
          <a:prstGeom prst="rect">
            <a:avLst/>
          </a:prstGeom>
        </p:spPr>
        <p:txBody>
          <a:bodyPr wrap="square">
            <a:spAutoFit/>
          </a:bodyPr>
          <a:lstStyle/>
          <a:p>
            <a:endParaRPr lang="zh-CN" altLang="en-US" sz="2000" dirty="0"/>
          </a:p>
          <a:p>
            <a:r>
              <a:rPr lang="zh-CN" altLang="en-US" sz="2000" dirty="0" smtClean="0">
                <a:solidFill>
                  <a:srgbClr val="0000CC"/>
                </a:solidFill>
              </a:rPr>
              <a:t>      </a:t>
            </a:r>
            <a:r>
              <a:rPr lang="zh-CN" altLang="en-US" sz="2000" u="sng" dirty="0" smtClean="0"/>
              <a:t> 贾</a:t>
            </a:r>
            <a:r>
              <a:rPr lang="zh-CN" altLang="en-US" sz="2000" u="sng" dirty="0"/>
              <a:t>生名谊洛阳人也年十八以能诵诗属书闻于郡中吴廷尉为河南守闻其秀才召置门下甚幸爱</a:t>
            </a:r>
            <a:r>
              <a:rPr lang="zh-CN" altLang="en-US" sz="2000" dirty="0"/>
              <a:t>孝文皇帝初立，闻河南守吴公治平为天下第一，故与李斯同邑而常学事焉，乃征为廷尉。廷尉乃言贾生年少，颇通诸子百家之书。文帝召以为博士</a:t>
            </a:r>
            <a:r>
              <a:rPr lang="zh-CN" altLang="en-US" sz="2000" dirty="0" smtClean="0"/>
              <a:t>。</a:t>
            </a:r>
            <a:r>
              <a:rPr lang="en-US" altLang="zh-CN" sz="2000" dirty="0" smtClean="0">
                <a:solidFill>
                  <a:srgbClr val="FF0000"/>
                </a:solidFill>
              </a:rPr>
              <a:t>/</a:t>
            </a:r>
            <a:r>
              <a:rPr lang="zh-CN" altLang="en-US" sz="2000" dirty="0" smtClean="0"/>
              <a:t>是</a:t>
            </a:r>
            <a:r>
              <a:rPr lang="zh-CN" altLang="en-US" sz="2000" dirty="0"/>
              <a:t>时贾生年二十余，最为少。每诏令议下，诸老先生不能言，贾生尽为之对，人人各如其意所欲出。诸生于是乃以为能不及也。孝文帝说之，超迁，一岁中至太中大夫</a:t>
            </a:r>
            <a:r>
              <a:rPr lang="zh-CN" altLang="en-US" sz="2000" dirty="0" smtClean="0"/>
              <a:t>。</a:t>
            </a:r>
            <a:r>
              <a:rPr lang="en-US" altLang="zh-CN" sz="2000" dirty="0" smtClean="0">
                <a:solidFill>
                  <a:srgbClr val="FF0000"/>
                </a:solidFill>
              </a:rPr>
              <a:t>/</a:t>
            </a:r>
            <a:r>
              <a:rPr lang="zh-CN" altLang="en-US" sz="2000" dirty="0" smtClean="0"/>
              <a:t>贾</a:t>
            </a:r>
            <a:r>
              <a:rPr lang="zh-CN" altLang="en-US" sz="2000" dirty="0"/>
              <a:t>生以为汉兴至孝文二十余年，天下和洽，而固当改正朔，易服色，法制度，定官名，兴礼乐，乃悉草具其事仪法，色尚黄，数用五，为官名，悉更秦之法。孝文帝初即位，谦让未遑也。诸律令所更定，及列侯悉就国，其说皆自贾生发之。于是天子议以为贾生任公卿之位。绛、灌、东阳侯、冯敬之属尽害之，</a:t>
            </a:r>
            <a:r>
              <a:rPr lang="zh-CN" altLang="en-US" sz="2000" u="sng" dirty="0"/>
              <a:t>乃短贾生曰：“洛阳之人，年少初学，专欲擅权，纷乱诸事。”</a:t>
            </a:r>
            <a:r>
              <a:rPr lang="zh-CN" altLang="en-US" sz="2000" dirty="0"/>
              <a:t>于是天子后亦疏之，不用其议，乃以贾生为长沙王太傅</a:t>
            </a:r>
            <a:r>
              <a:rPr lang="zh-CN" altLang="en-US" sz="2000" dirty="0" smtClean="0"/>
              <a:t>。</a:t>
            </a:r>
            <a:r>
              <a:rPr lang="en-US" altLang="zh-CN" sz="2000" dirty="0" smtClean="0">
                <a:solidFill>
                  <a:srgbClr val="FF0000"/>
                </a:solidFill>
              </a:rPr>
              <a:t>/</a:t>
            </a:r>
            <a:r>
              <a:rPr lang="zh-CN" altLang="en-US" sz="2000" dirty="0" smtClean="0"/>
              <a:t>贾</a:t>
            </a:r>
            <a:r>
              <a:rPr lang="zh-CN" altLang="en-US" sz="2000" dirty="0"/>
              <a:t>生既辞往行，及渡湘水，为赋以吊屈原</a:t>
            </a:r>
            <a:r>
              <a:rPr lang="zh-CN" altLang="en-US" sz="2000" dirty="0" smtClean="0"/>
              <a:t>。</a:t>
            </a:r>
            <a:r>
              <a:rPr lang="en-US" altLang="zh-CN" sz="2000" dirty="0" smtClean="0">
                <a:solidFill>
                  <a:srgbClr val="FF0000"/>
                </a:solidFill>
              </a:rPr>
              <a:t>/</a:t>
            </a:r>
            <a:r>
              <a:rPr lang="zh-CN" altLang="en-US" sz="2000" dirty="0" smtClean="0"/>
              <a:t>为</a:t>
            </a:r>
            <a:r>
              <a:rPr lang="zh-CN" altLang="en-US" sz="2000" dirty="0"/>
              <a:t>长沙王太傅三年</a:t>
            </a:r>
            <a:r>
              <a:rPr lang="zh-CN" altLang="en-US" sz="2000" dirty="0" smtClean="0"/>
              <a:t>。后</a:t>
            </a:r>
            <a:r>
              <a:rPr lang="zh-CN" altLang="en-US" sz="2000" dirty="0"/>
              <a:t>岁余，贾生征见。孝文帝方受釐，坐宣室。上因感鬼神事，而问鬼神之本。贾生因具道所以然之状。至夜半，文帝前席。既罢，曰：“吾久不见贾生，自以为过之，今不及也。”居顷之，拜贾生为梁怀王太傅。梁怀王，文帝之少子，爱，而好书，故令贾生傅之</a:t>
            </a:r>
            <a:r>
              <a:rPr lang="zh-CN" altLang="en-US" sz="2000" dirty="0" smtClean="0"/>
              <a:t>。</a:t>
            </a:r>
            <a:r>
              <a:rPr lang="en-US" altLang="zh-CN" sz="2000" dirty="0" smtClean="0">
                <a:solidFill>
                  <a:srgbClr val="FF0000"/>
                </a:solidFill>
              </a:rPr>
              <a:t>/</a:t>
            </a:r>
            <a:r>
              <a:rPr lang="zh-CN" altLang="en-US" sz="2000" dirty="0" smtClean="0"/>
              <a:t>文</a:t>
            </a:r>
            <a:r>
              <a:rPr lang="zh-CN" altLang="en-US" sz="2000" dirty="0"/>
              <a:t>帝复封淮南厉王子四人皆为列侯。贾生谏，以为患之兴自此起矣。</a:t>
            </a:r>
            <a:r>
              <a:rPr lang="zh-CN" altLang="en-US" sz="2000" u="sng" dirty="0"/>
              <a:t>贾生数上疏，言诸侯或连数郡，非古之制，可稍削之。</a:t>
            </a:r>
            <a:r>
              <a:rPr lang="zh-CN" altLang="en-US" sz="2000" dirty="0"/>
              <a:t>文帝不听</a:t>
            </a:r>
            <a:r>
              <a:rPr lang="zh-CN" altLang="en-US" sz="2000" dirty="0" smtClean="0"/>
              <a:t>。</a:t>
            </a:r>
            <a:r>
              <a:rPr lang="en-US" altLang="zh-CN" sz="2000" dirty="0" smtClean="0">
                <a:solidFill>
                  <a:srgbClr val="FF0000"/>
                </a:solidFill>
              </a:rPr>
              <a:t>/</a:t>
            </a:r>
            <a:r>
              <a:rPr lang="zh-CN" altLang="en-US" sz="2000" dirty="0" smtClean="0"/>
              <a:t>居</a:t>
            </a:r>
            <a:r>
              <a:rPr lang="zh-CN" altLang="en-US" sz="2000" dirty="0"/>
              <a:t>数年，怀王骑，堕马而死，无后。贾生自伤为傅无状，哭泣岁余，亦死</a:t>
            </a:r>
            <a:r>
              <a:rPr lang="zh-CN" altLang="en-US" sz="2000" dirty="0" smtClean="0"/>
              <a:t>。     </a:t>
            </a:r>
            <a:endParaRPr lang="en-US" altLang="zh-CN" sz="2000" dirty="0" smtClean="0"/>
          </a:p>
          <a:p>
            <a:r>
              <a:rPr lang="en-US" altLang="zh-CN" sz="2000" dirty="0"/>
              <a:t> </a:t>
            </a:r>
            <a:r>
              <a:rPr lang="en-US" altLang="zh-CN" sz="2000" dirty="0" smtClean="0"/>
              <a:t>                                                                                  </a:t>
            </a:r>
            <a:r>
              <a:rPr lang="zh-CN" altLang="en-US" sz="2000" dirty="0" smtClean="0"/>
              <a:t>（</a:t>
            </a:r>
            <a:r>
              <a:rPr lang="zh-CN" altLang="en-US" sz="2000" dirty="0"/>
              <a:t>节选自</a:t>
            </a:r>
            <a:r>
              <a:rPr lang="en-US" altLang="zh-CN" sz="2000" dirty="0"/>
              <a:t>《</a:t>
            </a:r>
            <a:r>
              <a:rPr lang="zh-CN" altLang="en-US" sz="2000" dirty="0"/>
              <a:t>史记</a:t>
            </a:r>
            <a:r>
              <a:rPr lang="en-US" altLang="zh-CN" sz="2000" dirty="0"/>
              <a:t>•</a:t>
            </a:r>
            <a:r>
              <a:rPr lang="zh-CN" altLang="en-US" sz="2000" dirty="0"/>
              <a:t>屈原贾生列传</a:t>
            </a:r>
            <a:r>
              <a:rPr lang="en-US" altLang="zh-CN" sz="2000" dirty="0"/>
              <a:t>》</a:t>
            </a:r>
            <a:r>
              <a:rPr lang="zh-CN" altLang="en-US" sz="2000" dirty="0"/>
              <a:t>）</a:t>
            </a:r>
          </a:p>
          <a:p>
            <a:endParaRPr lang="zh-CN" altLang="en-US" sz="2000" dirty="0"/>
          </a:p>
        </p:txBody>
      </p:sp>
      <p:sp>
        <p:nvSpPr>
          <p:cNvPr id="6" name="矩形 5"/>
          <p:cNvSpPr/>
          <p:nvPr/>
        </p:nvSpPr>
        <p:spPr>
          <a:xfrm>
            <a:off x="119924" y="119920"/>
            <a:ext cx="8904157" cy="523220"/>
          </a:xfrm>
          <a:prstGeom prst="rect">
            <a:avLst/>
          </a:prstGeom>
        </p:spPr>
        <p:txBody>
          <a:bodyPr wrap="square">
            <a:spAutoFit/>
          </a:bodyPr>
          <a:lstStyle/>
          <a:p>
            <a:pPr lvl="0"/>
            <a:r>
              <a:rPr lang="zh-CN" altLang="en-US" sz="2800" b="1" dirty="0" smtClean="0">
                <a:solidFill>
                  <a:schemeClr val="bg1"/>
                </a:solidFill>
              </a:rPr>
              <a:t>阅读下面的文言文，完成</a:t>
            </a:r>
            <a:r>
              <a:rPr lang="en-US" altLang="zh-CN" sz="2800" b="1" dirty="0" smtClean="0">
                <a:solidFill>
                  <a:schemeClr val="bg1"/>
                </a:solidFill>
              </a:rPr>
              <a:t>10</a:t>
            </a:r>
            <a:r>
              <a:rPr lang="zh-CN" altLang="en-US" sz="2800" b="1" dirty="0" smtClean="0">
                <a:solidFill>
                  <a:schemeClr val="bg1"/>
                </a:solidFill>
              </a:rPr>
              <a:t>～</a:t>
            </a:r>
            <a:r>
              <a:rPr lang="en-US" altLang="zh-CN" sz="2800" b="1" dirty="0" smtClean="0">
                <a:solidFill>
                  <a:schemeClr val="bg1"/>
                </a:solidFill>
              </a:rPr>
              <a:t>13</a:t>
            </a:r>
            <a:r>
              <a:rPr lang="zh-CN" altLang="en-US" sz="2800" b="1" dirty="0" smtClean="0">
                <a:solidFill>
                  <a:schemeClr val="bg1"/>
                </a:solidFill>
              </a:rPr>
              <a:t>题。（</a:t>
            </a:r>
            <a:r>
              <a:rPr lang="en-US" altLang="zh-CN" sz="2800" b="1" dirty="0" smtClean="0">
                <a:solidFill>
                  <a:schemeClr val="bg1"/>
                </a:solidFill>
              </a:rPr>
              <a:t>2019</a:t>
            </a:r>
            <a:r>
              <a:rPr lang="zh-CN" altLang="en-US" sz="2800" b="1" dirty="0" smtClean="0">
                <a:solidFill>
                  <a:schemeClr val="bg1"/>
                </a:solidFill>
              </a:rPr>
              <a:t>年全国</a:t>
            </a:r>
            <a:r>
              <a:rPr lang="en-US" altLang="zh-CN" sz="2800" b="1" dirty="0" smtClean="0">
                <a:solidFill>
                  <a:schemeClr val="bg1"/>
                </a:solidFill>
                <a:latin typeface="华文楷体" panose="02010600040101010101" charset="-122"/>
                <a:ea typeface="华文楷体" panose="02010600040101010101" charset="-122"/>
                <a:cs typeface="华文楷体" panose="02010600040101010101" charset="-122"/>
              </a:rPr>
              <a:t>Ⅰ</a:t>
            </a:r>
            <a:r>
              <a:rPr lang="zh-CN" altLang="en-US" sz="2800" b="1" dirty="0" smtClean="0">
                <a:solidFill>
                  <a:schemeClr val="bg1"/>
                </a:solidFill>
              </a:rPr>
              <a:t>卷）</a:t>
            </a:r>
            <a:endParaRPr lang="zh-CN" altLang="en-US" sz="2800" b="1" dirty="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0484" y="909637"/>
            <a:ext cx="11098306" cy="5948363"/>
          </a:xfrm>
        </p:spPr>
        <p:txBody>
          <a:bodyPr/>
          <a:lstStyle/>
          <a:p>
            <a:r>
              <a:rPr lang="en-US" altLang="zh-CN" sz="2400" b="1" dirty="0">
                <a:solidFill>
                  <a:schemeClr val="tx1"/>
                </a:solidFill>
              </a:rPr>
              <a:t>10</a:t>
            </a:r>
            <a:r>
              <a:rPr lang="zh-CN" altLang="en-US" sz="2400" b="1" dirty="0">
                <a:solidFill>
                  <a:schemeClr val="tx1"/>
                </a:solidFill>
              </a:rPr>
              <a:t>．下列对文中</a:t>
            </a:r>
            <a:r>
              <a:rPr lang="zh-CN" altLang="en-US" sz="2400" b="1" dirty="0" smtClean="0">
                <a:solidFill>
                  <a:schemeClr val="tx1"/>
                </a:solidFill>
              </a:rPr>
              <a:t>画波浪</a:t>
            </a:r>
            <a:r>
              <a:rPr lang="zh-CN" altLang="en-US" sz="2400" b="1" dirty="0">
                <a:solidFill>
                  <a:schemeClr val="tx1"/>
                </a:solidFill>
              </a:rPr>
              <a:t>线部分的</a:t>
            </a:r>
            <a:r>
              <a:rPr lang="zh-CN" altLang="en-US" sz="2800" b="1" dirty="0">
                <a:solidFill>
                  <a:srgbClr val="FF0000"/>
                </a:solidFill>
              </a:rPr>
              <a:t>断句</a:t>
            </a:r>
            <a:r>
              <a:rPr lang="zh-CN" altLang="en-US" sz="2400" b="1" dirty="0">
                <a:solidFill>
                  <a:schemeClr val="tx1"/>
                </a:solidFill>
              </a:rPr>
              <a:t>，正确的一项是（</a:t>
            </a:r>
            <a:r>
              <a:rPr lang="en-US" altLang="zh-CN" sz="2400" b="1" dirty="0">
                <a:solidFill>
                  <a:schemeClr val="tx1"/>
                </a:solidFill>
              </a:rPr>
              <a:t>3</a:t>
            </a:r>
            <a:r>
              <a:rPr lang="zh-CN" altLang="en-US" sz="2400" b="1" dirty="0">
                <a:solidFill>
                  <a:schemeClr val="tx1"/>
                </a:solidFill>
              </a:rPr>
              <a:t>分</a:t>
            </a:r>
            <a:r>
              <a:rPr lang="en-US" altLang="zh-CN" sz="2400" b="1" dirty="0" smtClean="0">
                <a:solidFill>
                  <a:schemeClr val="tx1"/>
                </a:solidFill>
              </a:rPr>
              <a:t>)</a:t>
            </a:r>
            <a:endParaRPr lang="en-US" altLang="zh-CN" sz="2400" b="1" dirty="0">
              <a:solidFill>
                <a:schemeClr val="tx1"/>
              </a:solidFill>
            </a:endParaRPr>
          </a:p>
          <a:p>
            <a:r>
              <a:rPr lang="en-US" altLang="zh-CN" sz="2400" b="1" dirty="0">
                <a:solidFill>
                  <a:schemeClr val="tx1"/>
                </a:solidFill>
              </a:rPr>
              <a:t>A</a:t>
            </a:r>
            <a:r>
              <a:rPr lang="zh-CN" altLang="en-US" sz="2400" b="1" dirty="0">
                <a:solidFill>
                  <a:schemeClr val="tx1"/>
                </a:solidFill>
              </a:rPr>
              <a:t>．贾生名谊</a:t>
            </a:r>
            <a:r>
              <a:rPr lang="en-US" altLang="zh-CN" sz="2400" b="1" dirty="0">
                <a:solidFill>
                  <a:schemeClr val="tx1"/>
                </a:solidFill>
              </a:rPr>
              <a:t>/</a:t>
            </a:r>
            <a:r>
              <a:rPr lang="zh-CN" altLang="en-US" sz="2400" b="1" dirty="0">
                <a:solidFill>
                  <a:schemeClr val="tx1"/>
                </a:solidFill>
              </a:rPr>
              <a:t>洛阳人也</a:t>
            </a:r>
            <a:r>
              <a:rPr lang="en-US" altLang="zh-CN" sz="2400" b="1" dirty="0">
                <a:solidFill>
                  <a:schemeClr val="tx1"/>
                </a:solidFill>
              </a:rPr>
              <a:t>/</a:t>
            </a:r>
            <a:r>
              <a:rPr lang="zh-CN" altLang="en-US" sz="2400" b="1" dirty="0">
                <a:solidFill>
                  <a:schemeClr val="tx1"/>
                </a:solidFill>
              </a:rPr>
              <a:t>年十八</a:t>
            </a:r>
            <a:r>
              <a:rPr lang="en-US" altLang="zh-CN" sz="2400" b="1" dirty="0">
                <a:solidFill>
                  <a:schemeClr val="tx1"/>
                </a:solidFill>
              </a:rPr>
              <a:t>/</a:t>
            </a:r>
            <a:r>
              <a:rPr lang="zh-CN" altLang="en-US" sz="2400" b="1" dirty="0">
                <a:solidFill>
                  <a:schemeClr val="tx1"/>
                </a:solidFill>
              </a:rPr>
              <a:t>以能诵诗属书闻于郡中吴廷尉</a:t>
            </a:r>
            <a:r>
              <a:rPr lang="en-US" altLang="zh-CN" sz="2400" b="1" dirty="0">
                <a:solidFill>
                  <a:schemeClr val="tx1"/>
                </a:solidFill>
              </a:rPr>
              <a:t>/</a:t>
            </a:r>
            <a:r>
              <a:rPr lang="zh-CN" altLang="en-US" sz="2400" b="1" dirty="0">
                <a:solidFill>
                  <a:schemeClr val="tx1"/>
                </a:solidFill>
              </a:rPr>
              <a:t>为河南守</a:t>
            </a:r>
            <a:r>
              <a:rPr lang="en-US" altLang="zh-CN" sz="2400" b="1" dirty="0">
                <a:solidFill>
                  <a:schemeClr val="tx1"/>
                </a:solidFill>
              </a:rPr>
              <a:t>/</a:t>
            </a:r>
            <a:r>
              <a:rPr lang="zh-CN" altLang="en-US" sz="2400" b="1" dirty="0">
                <a:solidFill>
                  <a:schemeClr val="tx1"/>
                </a:solidFill>
              </a:rPr>
              <a:t>闻其秀才</a:t>
            </a:r>
            <a:r>
              <a:rPr lang="en-US" altLang="zh-CN" sz="2400" b="1" dirty="0">
                <a:solidFill>
                  <a:schemeClr val="tx1"/>
                </a:solidFill>
              </a:rPr>
              <a:t>/</a:t>
            </a:r>
            <a:r>
              <a:rPr lang="zh-CN" altLang="en-US" sz="2400" b="1" dirty="0">
                <a:solidFill>
                  <a:schemeClr val="tx1"/>
                </a:solidFill>
              </a:rPr>
              <a:t>召置门下</a:t>
            </a:r>
            <a:r>
              <a:rPr lang="en-US" altLang="zh-CN" sz="2400" b="1" dirty="0">
                <a:solidFill>
                  <a:schemeClr val="tx1"/>
                </a:solidFill>
              </a:rPr>
              <a:t>/</a:t>
            </a:r>
            <a:r>
              <a:rPr lang="zh-CN" altLang="en-US" sz="2400" b="1" dirty="0">
                <a:solidFill>
                  <a:schemeClr val="tx1"/>
                </a:solidFill>
              </a:rPr>
              <a:t>甚幸爱</a:t>
            </a:r>
            <a:r>
              <a:rPr lang="en-US" altLang="zh-CN" sz="2400" b="1" dirty="0" smtClean="0">
                <a:solidFill>
                  <a:schemeClr val="tx1"/>
                </a:solidFill>
              </a:rPr>
              <a:t>/</a:t>
            </a:r>
            <a:endParaRPr lang="en-US" altLang="zh-CN" sz="2400" b="1" dirty="0">
              <a:solidFill>
                <a:schemeClr val="tx1"/>
              </a:solidFill>
            </a:endParaRPr>
          </a:p>
          <a:p>
            <a:r>
              <a:rPr lang="en-US" altLang="zh-CN" sz="2400" b="1" dirty="0">
                <a:solidFill>
                  <a:schemeClr val="tx1"/>
                </a:solidFill>
              </a:rPr>
              <a:t>B</a:t>
            </a:r>
            <a:r>
              <a:rPr lang="zh-CN" altLang="en-US" sz="2400" b="1" dirty="0">
                <a:solidFill>
                  <a:schemeClr val="tx1"/>
                </a:solidFill>
              </a:rPr>
              <a:t>．贾生名谊</a:t>
            </a:r>
            <a:r>
              <a:rPr lang="en-US" altLang="zh-CN" sz="2400" b="1" dirty="0">
                <a:solidFill>
                  <a:schemeClr val="tx1"/>
                </a:solidFill>
              </a:rPr>
              <a:t>/</a:t>
            </a:r>
            <a:r>
              <a:rPr lang="zh-CN" altLang="en-US" sz="2400" b="1" dirty="0">
                <a:solidFill>
                  <a:schemeClr val="tx1"/>
                </a:solidFill>
              </a:rPr>
              <a:t>洛阳人也</a:t>
            </a:r>
            <a:r>
              <a:rPr lang="en-US" altLang="zh-CN" sz="2400" b="1" dirty="0">
                <a:solidFill>
                  <a:schemeClr val="tx1"/>
                </a:solidFill>
              </a:rPr>
              <a:t>/</a:t>
            </a:r>
            <a:r>
              <a:rPr lang="zh-CN" altLang="en-US" sz="2400" b="1" dirty="0">
                <a:solidFill>
                  <a:schemeClr val="tx1"/>
                </a:solidFill>
              </a:rPr>
              <a:t>年十八</a:t>
            </a:r>
            <a:r>
              <a:rPr lang="en-US" altLang="zh-CN" sz="2400" b="1" dirty="0">
                <a:solidFill>
                  <a:schemeClr val="tx1"/>
                </a:solidFill>
              </a:rPr>
              <a:t>/</a:t>
            </a:r>
            <a:r>
              <a:rPr lang="zh-CN" altLang="en-US" sz="2400" b="1" dirty="0">
                <a:solidFill>
                  <a:schemeClr val="tx1"/>
                </a:solidFill>
              </a:rPr>
              <a:t>以能诵诗属书闻于郡中</a:t>
            </a:r>
            <a:r>
              <a:rPr lang="en-US" altLang="zh-CN" sz="2400" b="1" dirty="0">
                <a:solidFill>
                  <a:schemeClr val="tx1"/>
                </a:solidFill>
              </a:rPr>
              <a:t>/</a:t>
            </a:r>
            <a:r>
              <a:rPr lang="zh-CN" altLang="en-US" sz="2400" b="1" dirty="0">
                <a:solidFill>
                  <a:schemeClr val="tx1"/>
                </a:solidFill>
              </a:rPr>
              <a:t>吴廷尉为河南守</a:t>
            </a:r>
            <a:r>
              <a:rPr lang="en-US" altLang="zh-CN" sz="2400" b="1" dirty="0">
                <a:solidFill>
                  <a:schemeClr val="tx1"/>
                </a:solidFill>
              </a:rPr>
              <a:t>/</a:t>
            </a:r>
            <a:r>
              <a:rPr lang="zh-CN" altLang="en-US" sz="2400" b="1" dirty="0">
                <a:solidFill>
                  <a:schemeClr val="tx1"/>
                </a:solidFill>
              </a:rPr>
              <a:t>闻其秀才</a:t>
            </a:r>
            <a:r>
              <a:rPr lang="en-US" altLang="zh-CN" sz="2400" b="1" dirty="0">
                <a:solidFill>
                  <a:schemeClr val="tx1"/>
                </a:solidFill>
              </a:rPr>
              <a:t>/</a:t>
            </a:r>
            <a:r>
              <a:rPr lang="zh-CN" altLang="en-US" sz="2400" b="1" dirty="0">
                <a:solidFill>
                  <a:schemeClr val="tx1"/>
                </a:solidFill>
              </a:rPr>
              <a:t>召置</a:t>
            </a:r>
            <a:r>
              <a:rPr lang="en-US" altLang="zh-CN" sz="2400" b="1" dirty="0">
                <a:solidFill>
                  <a:schemeClr val="tx1"/>
                </a:solidFill>
              </a:rPr>
              <a:t>/</a:t>
            </a:r>
            <a:r>
              <a:rPr lang="zh-CN" altLang="en-US" sz="2400" b="1" dirty="0">
                <a:solidFill>
                  <a:schemeClr val="tx1"/>
                </a:solidFill>
              </a:rPr>
              <a:t>门下甚幸爱</a:t>
            </a:r>
            <a:r>
              <a:rPr lang="en-US" altLang="zh-CN" sz="2400" b="1" dirty="0" smtClean="0">
                <a:solidFill>
                  <a:schemeClr val="tx1"/>
                </a:solidFill>
              </a:rPr>
              <a:t>/</a:t>
            </a:r>
            <a:endParaRPr lang="en-US" altLang="zh-CN" sz="2400" b="1" dirty="0">
              <a:solidFill>
                <a:schemeClr val="tx1"/>
              </a:solidFill>
            </a:endParaRPr>
          </a:p>
          <a:p>
            <a:r>
              <a:rPr lang="en-US" altLang="zh-CN" sz="2400" b="1" dirty="0">
                <a:solidFill>
                  <a:schemeClr val="tx1"/>
                </a:solidFill>
              </a:rPr>
              <a:t>C</a:t>
            </a:r>
            <a:r>
              <a:rPr lang="zh-CN" altLang="en-US" sz="2400" b="1" dirty="0">
                <a:solidFill>
                  <a:schemeClr val="tx1"/>
                </a:solidFill>
              </a:rPr>
              <a:t>．贾生名谊</a:t>
            </a:r>
            <a:r>
              <a:rPr lang="en-US" altLang="zh-CN" sz="2400" b="1" dirty="0">
                <a:solidFill>
                  <a:schemeClr val="tx1"/>
                </a:solidFill>
              </a:rPr>
              <a:t>/</a:t>
            </a:r>
            <a:r>
              <a:rPr lang="zh-CN" altLang="en-US" sz="2400" b="1" dirty="0">
                <a:solidFill>
                  <a:schemeClr val="tx1"/>
                </a:solidFill>
              </a:rPr>
              <a:t>洛阳人也</a:t>
            </a:r>
            <a:r>
              <a:rPr lang="en-US" altLang="zh-CN" sz="2400" b="1" dirty="0">
                <a:solidFill>
                  <a:schemeClr val="tx1"/>
                </a:solidFill>
              </a:rPr>
              <a:t>/</a:t>
            </a:r>
            <a:r>
              <a:rPr lang="zh-CN" altLang="en-US" sz="2400" b="1" dirty="0">
                <a:solidFill>
                  <a:schemeClr val="tx1"/>
                </a:solidFill>
              </a:rPr>
              <a:t>年十八</a:t>
            </a:r>
            <a:r>
              <a:rPr lang="en-US" altLang="zh-CN" sz="2400" b="1" dirty="0">
                <a:solidFill>
                  <a:schemeClr val="tx1"/>
                </a:solidFill>
              </a:rPr>
              <a:t>/</a:t>
            </a:r>
            <a:r>
              <a:rPr lang="zh-CN" altLang="en-US" sz="2400" b="1" dirty="0">
                <a:solidFill>
                  <a:schemeClr val="tx1"/>
                </a:solidFill>
              </a:rPr>
              <a:t>以能诵诗属书闻于郡中</a:t>
            </a:r>
            <a:r>
              <a:rPr lang="en-US" altLang="zh-CN" sz="2400" b="1" dirty="0">
                <a:solidFill>
                  <a:schemeClr val="tx1"/>
                </a:solidFill>
              </a:rPr>
              <a:t>/</a:t>
            </a:r>
            <a:r>
              <a:rPr lang="zh-CN" altLang="en-US" sz="2400" b="1" dirty="0">
                <a:solidFill>
                  <a:schemeClr val="tx1"/>
                </a:solidFill>
              </a:rPr>
              <a:t>吴廷尉为河南守</a:t>
            </a:r>
            <a:r>
              <a:rPr lang="en-US" altLang="zh-CN" sz="2400" b="1" dirty="0">
                <a:solidFill>
                  <a:schemeClr val="tx1"/>
                </a:solidFill>
              </a:rPr>
              <a:t>/</a:t>
            </a:r>
            <a:r>
              <a:rPr lang="zh-CN" altLang="en-US" sz="2400" b="1" dirty="0">
                <a:solidFill>
                  <a:schemeClr val="tx1"/>
                </a:solidFill>
              </a:rPr>
              <a:t>闻其秀才</a:t>
            </a:r>
            <a:r>
              <a:rPr lang="en-US" altLang="zh-CN" sz="2400" b="1" dirty="0">
                <a:solidFill>
                  <a:schemeClr val="tx1"/>
                </a:solidFill>
              </a:rPr>
              <a:t>/</a:t>
            </a:r>
            <a:r>
              <a:rPr lang="zh-CN" altLang="en-US" sz="2400" b="1" dirty="0">
                <a:solidFill>
                  <a:schemeClr val="tx1"/>
                </a:solidFill>
              </a:rPr>
              <a:t>召置门下</a:t>
            </a:r>
            <a:r>
              <a:rPr lang="en-US" altLang="zh-CN" sz="2400" b="1" dirty="0">
                <a:solidFill>
                  <a:schemeClr val="tx1"/>
                </a:solidFill>
              </a:rPr>
              <a:t>/</a:t>
            </a:r>
            <a:r>
              <a:rPr lang="zh-CN" altLang="en-US" sz="2400" b="1" dirty="0">
                <a:solidFill>
                  <a:schemeClr val="tx1"/>
                </a:solidFill>
              </a:rPr>
              <a:t>甚幸爱</a:t>
            </a:r>
            <a:r>
              <a:rPr lang="en-US" altLang="zh-CN" sz="2400" b="1" dirty="0" smtClean="0">
                <a:solidFill>
                  <a:schemeClr val="tx1"/>
                </a:solidFill>
              </a:rPr>
              <a:t>/</a:t>
            </a:r>
            <a:endParaRPr lang="en-US" altLang="zh-CN" sz="2400" b="1" dirty="0">
              <a:solidFill>
                <a:schemeClr val="tx1"/>
              </a:solidFill>
            </a:endParaRPr>
          </a:p>
          <a:p>
            <a:r>
              <a:rPr lang="en-US" altLang="zh-CN" sz="2400" b="1" dirty="0">
                <a:solidFill>
                  <a:schemeClr val="tx1"/>
                </a:solidFill>
              </a:rPr>
              <a:t>D</a:t>
            </a:r>
            <a:r>
              <a:rPr lang="zh-CN" altLang="en-US" sz="2400" b="1" dirty="0">
                <a:solidFill>
                  <a:schemeClr val="tx1"/>
                </a:solidFill>
              </a:rPr>
              <a:t>．贾生名谊</a:t>
            </a:r>
            <a:r>
              <a:rPr lang="en-US" altLang="zh-CN" sz="2400" b="1" dirty="0">
                <a:solidFill>
                  <a:schemeClr val="tx1"/>
                </a:solidFill>
              </a:rPr>
              <a:t>/</a:t>
            </a:r>
            <a:r>
              <a:rPr lang="zh-CN" altLang="en-US" sz="2400" b="1" dirty="0">
                <a:solidFill>
                  <a:schemeClr val="tx1"/>
                </a:solidFill>
              </a:rPr>
              <a:t>洛阳人也</a:t>
            </a:r>
            <a:r>
              <a:rPr lang="en-US" altLang="zh-CN" sz="2400" b="1" dirty="0">
                <a:solidFill>
                  <a:schemeClr val="tx1"/>
                </a:solidFill>
              </a:rPr>
              <a:t>/</a:t>
            </a:r>
            <a:r>
              <a:rPr lang="zh-CN" altLang="en-US" sz="2400" b="1" dirty="0">
                <a:solidFill>
                  <a:schemeClr val="tx1"/>
                </a:solidFill>
              </a:rPr>
              <a:t>年十八</a:t>
            </a:r>
            <a:r>
              <a:rPr lang="en-US" altLang="zh-CN" sz="2400" b="1" dirty="0">
                <a:solidFill>
                  <a:schemeClr val="tx1"/>
                </a:solidFill>
              </a:rPr>
              <a:t>/</a:t>
            </a:r>
            <a:r>
              <a:rPr lang="zh-CN" altLang="en-US" sz="2400" b="1" dirty="0">
                <a:solidFill>
                  <a:schemeClr val="tx1"/>
                </a:solidFill>
              </a:rPr>
              <a:t>以能诵诗属书闻</a:t>
            </a:r>
            <a:r>
              <a:rPr lang="en-US" altLang="zh-CN" sz="2400" b="1" dirty="0">
                <a:solidFill>
                  <a:schemeClr val="tx1"/>
                </a:solidFill>
              </a:rPr>
              <a:t>/</a:t>
            </a:r>
            <a:r>
              <a:rPr lang="zh-CN" altLang="en-US" sz="2400" b="1" dirty="0">
                <a:solidFill>
                  <a:schemeClr val="tx1"/>
                </a:solidFill>
              </a:rPr>
              <a:t>于郡中吴廷尉为河南守</a:t>
            </a:r>
            <a:r>
              <a:rPr lang="en-US" altLang="zh-CN" sz="2400" b="1" dirty="0">
                <a:solidFill>
                  <a:schemeClr val="tx1"/>
                </a:solidFill>
              </a:rPr>
              <a:t>/</a:t>
            </a:r>
            <a:r>
              <a:rPr lang="zh-CN" altLang="en-US" sz="2400" b="1" dirty="0">
                <a:solidFill>
                  <a:schemeClr val="tx1"/>
                </a:solidFill>
              </a:rPr>
              <a:t>闻其秀才</a:t>
            </a:r>
            <a:r>
              <a:rPr lang="en-US" altLang="zh-CN" sz="2400" b="1" dirty="0">
                <a:solidFill>
                  <a:schemeClr val="tx1"/>
                </a:solidFill>
              </a:rPr>
              <a:t>/</a:t>
            </a:r>
            <a:r>
              <a:rPr lang="zh-CN" altLang="en-US" sz="2400" b="1" dirty="0">
                <a:solidFill>
                  <a:schemeClr val="tx1"/>
                </a:solidFill>
              </a:rPr>
              <a:t>召置门下</a:t>
            </a:r>
            <a:r>
              <a:rPr lang="en-US" altLang="zh-CN" sz="2400" b="1" dirty="0">
                <a:solidFill>
                  <a:schemeClr val="tx1"/>
                </a:solidFill>
              </a:rPr>
              <a:t>/</a:t>
            </a:r>
            <a:r>
              <a:rPr lang="zh-CN" altLang="en-US" sz="2400" b="1" dirty="0">
                <a:solidFill>
                  <a:schemeClr val="tx1"/>
                </a:solidFill>
              </a:rPr>
              <a:t>甚幸爱</a:t>
            </a:r>
            <a:r>
              <a:rPr lang="en-US" altLang="zh-CN" sz="2400" b="1" dirty="0">
                <a:solidFill>
                  <a:schemeClr val="tx1"/>
                </a:solidFill>
              </a:rPr>
              <a:t>/</a:t>
            </a:r>
          </a:p>
          <a:p>
            <a:endParaRPr lang="en-US" altLang="zh-CN" sz="2400" b="1" dirty="0">
              <a:solidFill>
                <a:schemeClr val="tx1"/>
              </a:solidFill>
            </a:endParaRPr>
          </a:p>
          <a:p>
            <a:endParaRPr lang="en-US" altLang="zh-CN" sz="2400" b="1" dirty="0">
              <a:solidFill>
                <a:schemeClr val="tx1"/>
              </a:solidFill>
            </a:endParaRPr>
          </a:p>
        </p:txBody>
      </p:sp>
      <p:sp>
        <p:nvSpPr>
          <p:cNvPr id="4" name="矩形 3"/>
          <p:cNvSpPr/>
          <p:nvPr/>
        </p:nvSpPr>
        <p:spPr>
          <a:xfrm>
            <a:off x="119924" y="119920"/>
            <a:ext cx="8904157" cy="523220"/>
          </a:xfrm>
          <a:prstGeom prst="rect">
            <a:avLst/>
          </a:prstGeom>
        </p:spPr>
        <p:txBody>
          <a:bodyPr wrap="square">
            <a:spAutoFit/>
          </a:bodyPr>
          <a:lstStyle/>
          <a:p>
            <a:pPr lvl="0"/>
            <a:r>
              <a:rPr lang="zh-CN" altLang="en-US" sz="2800" b="1" dirty="0" smtClean="0">
                <a:solidFill>
                  <a:schemeClr val="bg1"/>
                </a:solidFill>
              </a:rPr>
              <a:t>阅读下面的文言文，完成</a:t>
            </a:r>
            <a:r>
              <a:rPr lang="en-US" altLang="zh-CN" sz="2800" b="1" dirty="0" smtClean="0">
                <a:solidFill>
                  <a:schemeClr val="bg1"/>
                </a:solidFill>
              </a:rPr>
              <a:t>10</a:t>
            </a:r>
            <a:r>
              <a:rPr lang="zh-CN" altLang="en-US" sz="2800" b="1" dirty="0" smtClean="0">
                <a:solidFill>
                  <a:schemeClr val="bg1"/>
                </a:solidFill>
              </a:rPr>
              <a:t>～</a:t>
            </a:r>
            <a:r>
              <a:rPr lang="en-US" altLang="zh-CN" sz="2800" b="1" dirty="0" smtClean="0">
                <a:solidFill>
                  <a:schemeClr val="bg1"/>
                </a:solidFill>
              </a:rPr>
              <a:t>13</a:t>
            </a:r>
            <a:r>
              <a:rPr lang="zh-CN" altLang="en-US" sz="2800" b="1" dirty="0" smtClean="0">
                <a:solidFill>
                  <a:schemeClr val="bg1"/>
                </a:solidFill>
              </a:rPr>
              <a:t>题。（</a:t>
            </a:r>
            <a:r>
              <a:rPr lang="en-US" altLang="zh-CN" sz="2800" b="1" dirty="0" smtClean="0">
                <a:solidFill>
                  <a:schemeClr val="bg1"/>
                </a:solidFill>
              </a:rPr>
              <a:t>2019</a:t>
            </a:r>
            <a:r>
              <a:rPr lang="zh-CN" altLang="en-US" sz="2800" b="1" dirty="0" smtClean="0">
                <a:solidFill>
                  <a:schemeClr val="bg1"/>
                </a:solidFill>
              </a:rPr>
              <a:t>年全国</a:t>
            </a:r>
            <a:r>
              <a:rPr lang="en-US" altLang="zh-CN" sz="2800" b="1" dirty="0" smtClean="0">
                <a:solidFill>
                  <a:schemeClr val="bg1"/>
                </a:solidFill>
                <a:latin typeface="华文楷体" panose="02010600040101010101" charset="-122"/>
                <a:ea typeface="华文楷体" panose="02010600040101010101" charset="-122"/>
                <a:cs typeface="华文楷体" panose="02010600040101010101" charset="-122"/>
              </a:rPr>
              <a:t>Ⅰ</a:t>
            </a:r>
            <a:r>
              <a:rPr lang="zh-CN" altLang="en-US" sz="2800" b="1" dirty="0" smtClean="0">
                <a:solidFill>
                  <a:schemeClr val="bg1"/>
                </a:solidFill>
              </a:rPr>
              <a:t>卷）</a:t>
            </a:r>
            <a:endParaRPr lang="zh-CN" altLang="en-US" sz="2800" b="1" dirty="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451181"/>
            <a:ext cx="11510682" cy="5760104"/>
          </a:xfrm>
        </p:spPr>
        <p:txBody>
          <a:bodyPr/>
          <a:lstStyle/>
          <a:p>
            <a:r>
              <a:rPr lang="en-US" altLang="zh-CN" sz="2400" b="1" dirty="0">
                <a:solidFill>
                  <a:schemeClr val="tx1"/>
                </a:solidFill>
              </a:rPr>
              <a:t>11</a:t>
            </a:r>
            <a:r>
              <a:rPr lang="zh-CN" altLang="en-US" sz="2400" b="1" dirty="0">
                <a:solidFill>
                  <a:schemeClr val="tx1"/>
                </a:solidFill>
              </a:rPr>
              <a:t>．下列对文中加点的</a:t>
            </a:r>
            <a:r>
              <a:rPr lang="zh-CN" altLang="en-US" sz="2400" b="1" dirty="0">
                <a:solidFill>
                  <a:srgbClr val="FF0000"/>
                </a:solidFill>
              </a:rPr>
              <a:t>词语</a:t>
            </a:r>
            <a:r>
              <a:rPr lang="zh-CN" altLang="en-US" sz="2400" b="1" dirty="0">
                <a:solidFill>
                  <a:schemeClr val="tx1"/>
                </a:solidFill>
              </a:rPr>
              <a:t>相关内容的解说，不正确的一项是（</a:t>
            </a:r>
            <a:r>
              <a:rPr lang="en-US" altLang="zh-CN" sz="2400" b="1" dirty="0">
                <a:solidFill>
                  <a:schemeClr val="tx1"/>
                </a:solidFill>
              </a:rPr>
              <a:t>3</a:t>
            </a:r>
            <a:r>
              <a:rPr lang="zh-CN" altLang="en-US" sz="2400" b="1" dirty="0">
                <a:solidFill>
                  <a:schemeClr val="tx1"/>
                </a:solidFill>
              </a:rPr>
              <a:t>分</a:t>
            </a:r>
            <a:r>
              <a:rPr lang="zh-CN" altLang="en-US" sz="2400" b="1" dirty="0" smtClean="0">
                <a:solidFill>
                  <a:schemeClr val="tx1"/>
                </a:solidFill>
              </a:rPr>
              <a:t>）</a:t>
            </a:r>
            <a:endParaRPr lang="zh-CN" altLang="en-US" sz="2400" b="1" dirty="0">
              <a:solidFill>
                <a:schemeClr val="tx1"/>
              </a:solidFill>
            </a:endParaRPr>
          </a:p>
          <a:p>
            <a:r>
              <a:rPr lang="en-US" altLang="zh-CN" sz="2400" b="1" dirty="0">
                <a:solidFill>
                  <a:schemeClr val="tx1"/>
                </a:solidFill>
              </a:rPr>
              <a:t>A</a:t>
            </a:r>
            <a:r>
              <a:rPr lang="zh-CN" altLang="en-US" sz="2400" b="1" dirty="0">
                <a:solidFill>
                  <a:schemeClr val="tx1"/>
                </a:solidFill>
              </a:rPr>
              <a:t>．</a:t>
            </a:r>
            <a:r>
              <a:rPr lang="zh-CN" altLang="en-US" sz="2400" b="1" dirty="0">
                <a:solidFill>
                  <a:srgbClr val="0000FF"/>
                </a:solidFill>
              </a:rPr>
              <a:t>诸子百家</a:t>
            </a:r>
            <a:r>
              <a:rPr lang="zh-CN" altLang="en-US" sz="2400" b="1" dirty="0">
                <a:solidFill>
                  <a:schemeClr val="tx1"/>
                </a:solidFill>
              </a:rPr>
              <a:t>是先秦至汉初学术派别的总称，其中又以道、法、农三家影响最深远</a:t>
            </a:r>
            <a:r>
              <a:rPr lang="zh-CN" altLang="en-US" sz="2400" b="1" dirty="0" smtClean="0">
                <a:solidFill>
                  <a:schemeClr val="tx1"/>
                </a:solidFill>
              </a:rPr>
              <a:t>。</a:t>
            </a:r>
            <a:endParaRPr lang="zh-CN" altLang="en-US" sz="2400" b="1" dirty="0">
              <a:solidFill>
                <a:schemeClr val="tx1"/>
              </a:solidFill>
            </a:endParaRPr>
          </a:p>
          <a:p>
            <a:r>
              <a:rPr lang="en-US" altLang="zh-CN" sz="2400" b="1" dirty="0">
                <a:solidFill>
                  <a:schemeClr val="tx1"/>
                </a:solidFill>
              </a:rPr>
              <a:t>B</a:t>
            </a:r>
            <a:r>
              <a:rPr lang="zh-CN" altLang="en-US" sz="2400" b="1" dirty="0">
                <a:solidFill>
                  <a:schemeClr val="tx1"/>
                </a:solidFill>
              </a:rPr>
              <a:t>．</a:t>
            </a:r>
            <a:r>
              <a:rPr lang="zh-CN" altLang="en-US" sz="2400" b="1" dirty="0">
                <a:solidFill>
                  <a:srgbClr val="0000FF"/>
                </a:solidFill>
              </a:rPr>
              <a:t>诏令</a:t>
            </a:r>
            <a:r>
              <a:rPr lang="zh-CN" altLang="en-US" sz="2400" b="1" dirty="0">
                <a:solidFill>
                  <a:schemeClr val="tx1"/>
                </a:solidFill>
              </a:rPr>
              <a:t>作为古代的文体名称，是以皇帝的名义所发布的各种命令、文告的总称</a:t>
            </a:r>
            <a:r>
              <a:rPr lang="zh-CN" altLang="en-US" sz="2400" b="1" dirty="0" smtClean="0">
                <a:solidFill>
                  <a:schemeClr val="tx1"/>
                </a:solidFill>
              </a:rPr>
              <a:t>。</a:t>
            </a:r>
            <a:endParaRPr lang="zh-CN" altLang="en-US" sz="2400" b="1" dirty="0">
              <a:solidFill>
                <a:schemeClr val="tx1"/>
              </a:solidFill>
            </a:endParaRPr>
          </a:p>
          <a:p>
            <a:r>
              <a:rPr lang="en-US" altLang="zh-CN" sz="2400" b="1" dirty="0">
                <a:solidFill>
                  <a:schemeClr val="tx1"/>
                </a:solidFill>
              </a:rPr>
              <a:t>C</a:t>
            </a:r>
            <a:r>
              <a:rPr lang="zh-CN" altLang="en-US" sz="2400" b="1" dirty="0">
                <a:solidFill>
                  <a:schemeClr val="tx1"/>
                </a:solidFill>
              </a:rPr>
              <a:t>．</a:t>
            </a:r>
            <a:r>
              <a:rPr lang="zh-CN" altLang="en-US" sz="2400" b="1" dirty="0">
                <a:solidFill>
                  <a:srgbClr val="0000FF"/>
                </a:solidFill>
              </a:rPr>
              <a:t>礼乐</a:t>
            </a:r>
            <a:r>
              <a:rPr lang="zh-CN" altLang="en-US" sz="2400" b="1" dirty="0">
                <a:solidFill>
                  <a:schemeClr val="tx1"/>
                </a:solidFill>
              </a:rPr>
              <a:t>指礼制和音乐，古代帝王常常用兴礼乐作为手段，以维护社会秩序的稳定</a:t>
            </a:r>
            <a:r>
              <a:rPr lang="zh-CN" altLang="en-US" sz="2400" b="1" dirty="0" smtClean="0">
                <a:solidFill>
                  <a:schemeClr val="tx1"/>
                </a:solidFill>
              </a:rPr>
              <a:t>。</a:t>
            </a:r>
            <a:endParaRPr lang="zh-CN" altLang="en-US" sz="2400" b="1" dirty="0">
              <a:solidFill>
                <a:schemeClr val="tx1"/>
              </a:solidFill>
            </a:endParaRPr>
          </a:p>
          <a:p>
            <a:r>
              <a:rPr lang="en-US" altLang="zh-CN" sz="2400" b="1" dirty="0">
                <a:solidFill>
                  <a:schemeClr val="tx1"/>
                </a:solidFill>
              </a:rPr>
              <a:t>D</a:t>
            </a:r>
            <a:r>
              <a:rPr lang="zh-CN" altLang="en-US" sz="2400" b="1" dirty="0">
                <a:solidFill>
                  <a:schemeClr val="tx1"/>
                </a:solidFill>
              </a:rPr>
              <a:t>．</a:t>
            </a:r>
            <a:r>
              <a:rPr lang="zh-CN" altLang="en-US" sz="2400" b="1" dirty="0">
                <a:solidFill>
                  <a:srgbClr val="0000FF"/>
                </a:solidFill>
              </a:rPr>
              <a:t>就国</a:t>
            </a:r>
            <a:r>
              <a:rPr lang="zh-CN" altLang="en-US" sz="2400" b="1" dirty="0">
                <a:solidFill>
                  <a:schemeClr val="tx1"/>
                </a:solidFill>
              </a:rPr>
              <a:t>，是指受到君主分封并获得领地后，受封者前非领地居住并进行统治管理。</a:t>
            </a:r>
          </a:p>
          <a:p>
            <a:endParaRPr lang="zh-CN" altLang="en-US" sz="2400" b="1" dirty="0">
              <a:solidFill>
                <a:schemeClr val="tx1"/>
              </a:solidFill>
            </a:endParaRPr>
          </a:p>
        </p:txBody>
      </p:sp>
      <p:sp>
        <p:nvSpPr>
          <p:cNvPr id="4" name="矩形 3"/>
          <p:cNvSpPr/>
          <p:nvPr/>
        </p:nvSpPr>
        <p:spPr>
          <a:xfrm>
            <a:off x="119924" y="119920"/>
            <a:ext cx="8904157" cy="523220"/>
          </a:xfrm>
          <a:prstGeom prst="rect">
            <a:avLst/>
          </a:prstGeom>
        </p:spPr>
        <p:txBody>
          <a:bodyPr wrap="square">
            <a:spAutoFit/>
          </a:bodyPr>
          <a:lstStyle/>
          <a:p>
            <a:pPr lvl="0"/>
            <a:r>
              <a:rPr lang="zh-CN" altLang="en-US" sz="2800" b="1" dirty="0" smtClean="0">
                <a:solidFill>
                  <a:schemeClr val="bg1"/>
                </a:solidFill>
              </a:rPr>
              <a:t>阅读下面的文言文，完成</a:t>
            </a:r>
            <a:r>
              <a:rPr lang="en-US" altLang="zh-CN" sz="2800" b="1" dirty="0" smtClean="0">
                <a:solidFill>
                  <a:schemeClr val="bg1"/>
                </a:solidFill>
              </a:rPr>
              <a:t>10</a:t>
            </a:r>
            <a:r>
              <a:rPr lang="zh-CN" altLang="en-US" sz="2800" b="1" dirty="0" smtClean="0">
                <a:solidFill>
                  <a:schemeClr val="bg1"/>
                </a:solidFill>
              </a:rPr>
              <a:t>～</a:t>
            </a:r>
            <a:r>
              <a:rPr lang="en-US" altLang="zh-CN" sz="2800" b="1" dirty="0" smtClean="0">
                <a:solidFill>
                  <a:schemeClr val="bg1"/>
                </a:solidFill>
              </a:rPr>
              <a:t>13</a:t>
            </a:r>
            <a:r>
              <a:rPr lang="zh-CN" altLang="en-US" sz="2800" b="1" dirty="0" smtClean="0">
                <a:solidFill>
                  <a:schemeClr val="bg1"/>
                </a:solidFill>
              </a:rPr>
              <a:t>题。（</a:t>
            </a:r>
            <a:r>
              <a:rPr lang="en-US" altLang="zh-CN" sz="2800" b="1" dirty="0" smtClean="0">
                <a:solidFill>
                  <a:schemeClr val="bg1"/>
                </a:solidFill>
              </a:rPr>
              <a:t>2019</a:t>
            </a:r>
            <a:r>
              <a:rPr lang="zh-CN" altLang="en-US" sz="2800" b="1" dirty="0" smtClean="0">
                <a:solidFill>
                  <a:schemeClr val="bg1"/>
                </a:solidFill>
              </a:rPr>
              <a:t>年全国</a:t>
            </a:r>
            <a:r>
              <a:rPr lang="en-US" altLang="zh-CN" sz="2800" b="1" dirty="0" smtClean="0">
                <a:solidFill>
                  <a:schemeClr val="bg1"/>
                </a:solidFill>
                <a:latin typeface="华文楷体" panose="02010600040101010101" charset="-122"/>
                <a:ea typeface="华文楷体" panose="02010600040101010101" charset="-122"/>
                <a:cs typeface="华文楷体" panose="02010600040101010101" charset="-122"/>
              </a:rPr>
              <a:t>Ⅰ</a:t>
            </a:r>
            <a:r>
              <a:rPr lang="zh-CN" altLang="en-US" sz="2800" b="1" dirty="0" smtClean="0">
                <a:solidFill>
                  <a:schemeClr val="bg1"/>
                </a:solidFill>
              </a:rPr>
              <a:t>卷）</a:t>
            </a:r>
            <a:endParaRPr lang="zh-CN" altLang="en-US" sz="2800" b="1" dirty="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1590" y="1058216"/>
            <a:ext cx="10600765" cy="5544951"/>
          </a:xfrm>
        </p:spPr>
        <p:txBody>
          <a:bodyPr/>
          <a:lstStyle/>
          <a:p>
            <a:pPr marL="0" indent="0">
              <a:buNone/>
            </a:pPr>
            <a:r>
              <a:rPr lang="en-US" altLang="zh-CN" sz="4000" b="1" dirty="0">
                <a:solidFill>
                  <a:srgbClr val="FF0000"/>
                </a:solidFill>
                <a:latin typeface="华文楷体" panose="02010600040101010101" charset="-122"/>
                <a:ea typeface="华文楷体" panose="02010600040101010101" charset="-122"/>
                <a:cs typeface="华文楷体" panose="02010600040101010101" charset="-122"/>
              </a:rPr>
              <a:t>2020</a:t>
            </a:r>
            <a:r>
              <a:rPr lang="zh-CN" altLang="en-US" sz="4000" b="1" dirty="0">
                <a:solidFill>
                  <a:srgbClr val="FF0000"/>
                </a:solidFill>
                <a:latin typeface="华文楷体" panose="02010600040101010101" charset="-122"/>
                <a:ea typeface="华文楷体" panose="02010600040101010101" charset="-122"/>
                <a:cs typeface="华文楷体" panose="02010600040101010101" charset="-122"/>
              </a:rPr>
              <a:t>年高考</a:t>
            </a:r>
            <a:r>
              <a:rPr lang="zh-CN" altLang="en-US" sz="4000" b="1" dirty="0" smtClean="0">
                <a:solidFill>
                  <a:srgbClr val="FF0000"/>
                </a:solidFill>
                <a:latin typeface="华文楷体" panose="02010600040101010101" charset="-122"/>
                <a:ea typeface="华文楷体" panose="02010600040101010101" charset="-122"/>
                <a:cs typeface="华文楷体" panose="02010600040101010101" charset="-122"/>
              </a:rPr>
              <a:t>语文文言文阅读增分策略：</a:t>
            </a:r>
            <a:endParaRPr lang="en-US" altLang="zh-CN" sz="4000" b="1" dirty="0" smtClean="0">
              <a:solidFill>
                <a:srgbClr val="FF0000"/>
              </a:solidFill>
              <a:latin typeface="华文楷体" panose="02010600040101010101" charset="-122"/>
              <a:ea typeface="华文楷体" panose="02010600040101010101" charset="-122"/>
              <a:cs typeface="华文楷体" panose="02010600040101010101" charset="-122"/>
            </a:endParaRPr>
          </a:p>
          <a:p>
            <a:pPr marL="0" indent="0">
              <a:buNone/>
            </a:pPr>
            <a:r>
              <a:rPr lang="zh-CN" altLang="en-US" sz="4800" b="1" dirty="0" smtClean="0">
                <a:solidFill>
                  <a:srgbClr val="0000FF"/>
                </a:solidFill>
                <a:latin typeface="华文行楷" panose="02010800040101010101" pitchFamily="2" charset="-122"/>
                <a:ea typeface="华文行楷" panose="02010800040101010101" pitchFamily="2" charset="-122"/>
              </a:rPr>
              <a:t>一、熟悉考纲  明确方向</a:t>
            </a:r>
            <a:endParaRPr lang="zh-CN" altLang="en-US" sz="4800" b="1" dirty="0">
              <a:solidFill>
                <a:srgbClr val="0000FF"/>
              </a:solidFill>
              <a:latin typeface="华文行楷" panose="02010800040101010101" pitchFamily="2" charset="-122"/>
              <a:ea typeface="华文行楷" panose="02010800040101010101" pitchFamily="2" charset="-122"/>
            </a:endParaRPr>
          </a:p>
        </p:txBody>
      </p:sp>
    </p:spTree>
  </p:cSld>
  <p:clrMapOvr>
    <a:masterClrMapping/>
  </p:clrMapOvr>
  <p:transition spd="slow">
    <p:blinds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9272" y="1351755"/>
            <a:ext cx="11752728" cy="6656295"/>
          </a:xfrm>
        </p:spPr>
        <p:txBody>
          <a:bodyPr/>
          <a:lstStyle/>
          <a:p>
            <a:r>
              <a:rPr lang="en-US" altLang="zh-CN" sz="2400" b="1" dirty="0">
                <a:solidFill>
                  <a:schemeClr val="tx1"/>
                </a:solidFill>
              </a:rPr>
              <a:t>12</a:t>
            </a:r>
            <a:r>
              <a:rPr lang="zh-CN" altLang="en-US" sz="2400" b="1" dirty="0">
                <a:solidFill>
                  <a:schemeClr val="tx1"/>
                </a:solidFill>
              </a:rPr>
              <a:t>．下列对原文有关内容的</a:t>
            </a:r>
            <a:r>
              <a:rPr lang="zh-CN" altLang="en-US" sz="2400" b="1" dirty="0">
                <a:solidFill>
                  <a:srgbClr val="FF0000"/>
                </a:solidFill>
              </a:rPr>
              <a:t>概括和分析</a:t>
            </a:r>
            <a:r>
              <a:rPr lang="zh-CN" altLang="en-US" sz="2400" b="1" dirty="0">
                <a:solidFill>
                  <a:schemeClr val="tx1"/>
                </a:solidFill>
              </a:rPr>
              <a:t>，不正确的一项是（</a:t>
            </a:r>
            <a:r>
              <a:rPr lang="en-US" altLang="zh-CN" sz="2400" b="1" dirty="0">
                <a:solidFill>
                  <a:schemeClr val="tx1"/>
                </a:solidFill>
              </a:rPr>
              <a:t>3</a:t>
            </a:r>
            <a:r>
              <a:rPr lang="zh-CN" altLang="en-US" sz="2400" b="1" dirty="0">
                <a:solidFill>
                  <a:schemeClr val="tx1"/>
                </a:solidFill>
              </a:rPr>
              <a:t>分</a:t>
            </a:r>
            <a:r>
              <a:rPr lang="en-US" altLang="zh-CN" sz="2400" b="1" dirty="0" smtClean="0">
                <a:solidFill>
                  <a:schemeClr val="tx1"/>
                </a:solidFill>
              </a:rPr>
              <a:t>)</a:t>
            </a:r>
            <a:endParaRPr lang="en-US" altLang="zh-CN" sz="2400" b="1" dirty="0">
              <a:solidFill>
                <a:schemeClr val="tx1"/>
              </a:solidFill>
            </a:endParaRPr>
          </a:p>
          <a:p>
            <a:pPr marL="0" indent="0">
              <a:buNone/>
            </a:pPr>
            <a:r>
              <a:rPr lang="en-US" altLang="zh-CN" sz="2400" b="1" dirty="0" smtClean="0">
                <a:solidFill>
                  <a:schemeClr val="tx1"/>
                </a:solidFill>
              </a:rPr>
              <a:t>  </a:t>
            </a:r>
            <a:r>
              <a:rPr lang="en-US" altLang="zh-CN" sz="2400" b="1" dirty="0" smtClean="0">
                <a:solidFill>
                  <a:srgbClr val="0000FF"/>
                </a:solidFill>
              </a:rPr>
              <a:t>A</a:t>
            </a:r>
            <a:r>
              <a:rPr lang="zh-CN" altLang="en-US" sz="2400" b="1" dirty="0">
                <a:solidFill>
                  <a:srgbClr val="0000FF"/>
                </a:solidFill>
              </a:rPr>
              <a:t>．贾谊初入仕途，展现非凡才能。</a:t>
            </a:r>
            <a:r>
              <a:rPr lang="zh-CN" altLang="en-US" sz="2400" b="1" dirty="0">
                <a:solidFill>
                  <a:schemeClr val="tx1"/>
                </a:solidFill>
              </a:rPr>
              <a:t>他受到廷尉推荐而入仕，当时年仅二十余岁，却让诸生自觉不如，不久得到文帝越级提拔，一年之间就当上太中大夫。</a:t>
            </a:r>
          </a:p>
          <a:p>
            <a:pPr marL="0" indent="0">
              <a:buNone/>
            </a:pPr>
            <a:r>
              <a:rPr lang="en-US" altLang="zh-CN" sz="2400" b="1" dirty="0" smtClean="0">
                <a:solidFill>
                  <a:srgbClr val="0000FF"/>
                </a:solidFill>
              </a:rPr>
              <a:t>  B</a:t>
            </a:r>
            <a:r>
              <a:rPr lang="zh-CN" altLang="en-US" sz="2400" b="1" dirty="0">
                <a:solidFill>
                  <a:srgbClr val="0000FF"/>
                </a:solidFill>
              </a:rPr>
              <a:t>．贾谊热心政事，遭到权要忌恨。</a:t>
            </a:r>
            <a:r>
              <a:rPr lang="zh-CN" altLang="en-US" sz="2400" b="1" dirty="0">
                <a:solidFill>
                  <a:schemeClr val="tx1"/>
                </a:solidFill>
              </a:rPr>
              <a:t>他认为汉朝建立二十余年，政通人和，应当全盘改变秦朝法令，因此触及权贵利益，受到诋毁，文帝后来也疏远了他。</a:t>
            </a:r>
          </a:p>
          <a:p>
            <a:pPr marL="0" indent="0">
              <a:buNone/>
            </a:pPr>
            <a:r>
              <a:rPr lang="en-US" altLang="zh-CN" sz="2400" b="1" dirty="0" smtClean="0">
                <a:solidFill>
                  <a:schemeClr val="tx1"/>
                </a:solidFill>
              </a:rPr>
              <a:t>  </a:t>
            </a:r>
            <a:r>
              <a:rPr lang="en-US" altLang="zh-CN" sz="2400" b="1" dirty="0" smtClean="0">
                <a:solidFill>
                  <a:srgbClr val="0000FF"/>
                </a:solidFill>
              </a:rPr>
              <a:t>C</a:t>
            </a:r>
            <a:r>
              <a:rPr lang="zh-CN" altLang="en-US" sz="2400" b="1" dirty="0">
                <a:solidFill>
                  <a:srgbClr val="0000FF"/>
                </a:solidFill>
              </a:rPr>
              <a:t>．贾谊答复询问，重新得到重用。</a:t>
            </a:r>
            <a:r>
              <a:rPr lang="zh-CN" altLang="en-US" sz="2400" b="1" dirty="0">
                <a:solidFill>
                  <a:schemeClr val="tx1"/>
                </a:solidFill>
              </a:rPr>
              <a:t>文帝询问鬼神之事，对贾谊的回答很满意，于是任命他为自己钟爱的小儿子梁怀王的太傅，又表示自己也比不上贾谊。</a:t>
            </a:r>
          </a:p>
          <a:p>
            <a:pPr marL="0" indent="0">
              <a:buNone/>
            </a:pPr>
            <a:r>
              <a:rPr lang="en-US" altLang="zh-CN" sz="2400" b="1" dirty="0" smtClean="0">
                <a:solidFill>
                  <a:schemeClr val="tx1"/>
                </a:solidFill>
              </a:rPr>
              <a:t>  </a:t>
            </a:r>
            <a:r>
              <a:rPr lang="en-US" altLang="zh-CN" sz="2400" b="1" dirty="0" smtClean="0">
                <a:solidFill>
                  <a:srgbClr val="0000FF"/>
                </a:solidFill>
              </a:rPr>
              <a:t>D</a:t>
            </a:r>
            <a:r>
              <a:rPr lang="zh-CN" altLang="en-US" sz="2400" b="1" dirty="0">
                <a:solidFill>
                  <a:srgbClr val="0000FF"/>
                </a:solidFill>
              </a:rPr>
              <a:t>．贾谊劝止封候，文帝未予采纳。</a:t>
            </a:r>
            <a:r>
              <a:rPr lang="zh-CN" altLang="en-US" sz="2400" b="1" dirty="0">
                <a:solidFill>
                  <a:schemeClr val="tx1"/>
                </a:solidFill>
              </a:rPr>
              <a:t>文帝封淮南厉王四个儿子为候，贾谊认为祸患将自此兴起；数年之后，梁怀王堕马死，贾谊觉得未能尽责，悲泣而死。</a:t>
            </a:r>
          </a:p>
          <a:p>
            <a:endParaRPr lang="zh-CN" altLang="en-US" sz="2400" b="1" dirty="0">
              <a:solidFill>
                <a:schemeClr val="tx1"/>
              </a:solidFill>
            </a:endParaRPr>
          </a:p>
          <a:p>
            <a:endParaRPr lang="zh-CN" altLang="en-US" sz="2400" b="1" dirty="0">
              <a:solidFill>
                <a:schemeClr val="tx1"/>
              </a:solidFill>
            </a:endParaRPr>
          </a:p>
          <a:p>
            <a:endParaRPr lang="zh-CN" altLang="en-US" sz="2400" b="1" dirty="0">
              <a:solidFill>
                <a:schemeClr val="tx1"/>
              </a:solidFill>
            </a:endParaRPr>
          </a:p>
        </p:txBody>
      </p:sp>
      <p:sp>
        <p:nvSpPr>
          <p:cNvPr id="4" name="矩形 3"/>
          <p:cNvSpPr/>
          <p:nvPr/>
        </p:nvSpPr>
        <p:spPr>
          <a:xfrm>
            <a:off x="119924" y="119920"/>
            <a:ext cx="8904157" cy="523220"/>
          </a:xfrm>
          <a:prstGeom prst="rect">
            <a:avLst/>
          </a:prstGeom>
        </p:spPr>
        <p:txBody>
          <a:bodyPr wrap="square">
            <a:spAutoFit/>
          </a:bodyPr>
          <a:lstStyle/>
          <a:p>
            <a:pPr lvl="0"/>
            <a:r>
              <a:rPr lang="zh-CN" altLang="en-US" sz="2800" b="1" dirty="0" smtClean="0">
                <a:solidFill>
                  <a:schemeClr val="bg1"/>
                </a:solidFill>
              </a:rPr>
              <a:t>阅读下面的文言文，完成</a:t>
            </a:r>
            <a:r>
              <a:rPr lang="en-US" altLang="zh-CN" sz="2800" b="1" dirty="0" smtClean="0">
                <a:solidFill>
                  <a:schemeClr val="bg1"/>
                </a:solidFill>
              </a:rPr>
              <a:t>10</a:t>
            </a:r>
            <a:r>
              <a:rPr lang="zh-CN" altLang="en-US" sz="2800" b="1" dirty="0" smtClean="0">
                <a:solidFill>
                  <a:schemeClr val="bg1"/>
                </a:solidFill>
              </a:rPr>
              <a:t>～</a:t>
            </a:r>
            <a:r>
              <a:rPr lang="en-US" altLang="zh-CN" sz="2800" b="1" dirty="0" smtClean="0">
                <a:solidFill>
                  <a:schemeClr val="bg1"/>
                </a:solidFill>
              </a:rPr>
              <a:t>13</a:t>
            </a:r>
            <a:r>
              <a:rPr lang="zh-CN" altLang="en-US" sz="2800" b="1" dirty="0" smtClean="0">
                <a:solidFill>
                  <a:schemeClr val="bg1"/>
                </a:solidFill>
              </a:rPr>
              <a:t>题。（</a:t>
            </a:r>
            <a:r>
              <a:rPr lang="en-US" altLang="zh-CN" sz="2800" b="1" dirty="0" smtClean="0">
                <a:solidFill>
                  <a:schemeClr val="bg1"/>
                </a:solidFill>
              </a:rPr>
              <a:t>2019</a:t>
            </a:r>
            <a:r>
              <a:rPr lang="zh-CN" altLang="en-US" sz="2800" b="1" dirty="0" smtClean="0">
                <a:solidFill>
                  <a:schemeClr val="bg1"/>
                </a:solidFill>
              </a:rPr>
              <a:t>年全国</a:t>
            </a:r>
            <a:r>
              <a:rPr lang="en-US" altLang="zh-CN" sz="2800" b="1" dirty="0" smtClean="0">
                <a:solidFill>
                  <a:schemeClr val="bg1"/>
                </a:solidFill>
                <a:latin typeface="华文楷体" panose="02010600040101010101" charset="-122"/>
                <a:ea typeface="华文楷体" panose="02010600040101010101" charset="-122"/>
                <a:cs typeface="华文楷体" panose="02010600040101010101" charset="-122"/>
              </a:rPr>
              <a:t>Ⅰ</a:t>
            </a:r>
            <a:r>
              <a:rPr lang="zh-CN" altLang="en-US" sz="2800" b="1" dirty="0" smtClean="0">
                <a:solidFill>
                  <a:schemeClr val="bg1"/>
                </a:solidFill>
              </a:rPr>
              <a:t>卷）</a:t>
            </a:r>
            <a:endParaRPr lang="zh-CN" altLang="en-US" sz="2800" b="1" dirty="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3510" y="1084449"/>
            <a:ext cx="10950388" cy="5773551"/>
          </a:xfrm>
        </p:spPr>
        <p:txBody>
          <a:bodyPr/>
          <a:lstStyle/>
          <a:p>
            <a:r>
              <a:rPr lang="en-US" altLang="zh-CN" sz="2800" b="1" dirty="0"/>
              <a:t>13</a:t>
            </a:r>
            <a:r>
              <a:rPr lang="zh-CN" altLang="en-US" sz="2800" b="1" dirty="0"/>
              <a:t>．把文中画横线的句子</a:t>
            </a:r>
            <a:r>
              <a:rPr lang="zh-CN" altLang="en-US" sz="2800" b="1" dirty="0">
                <a:solidFill>
                  <a:srgbClr val="FF0000"/>
                </a:solidFill>
              </a:rPr>
              <a:t>翻译</a:t>
            </a:r>
            <a:r>
              <a:rPr lang="zh-CN" altLang="en-US" sz="2800" b="1" dirty="0"/>
              <a:t>成现代汉语。（</a:t>
            </a:r>
            <a:r>
              <a:rPr lang="en-US" altLang="zh-CN" sz="2800" b="1" dirty="0"/>
              <a:t>10</a:t>
            </a:r>
            <a:r>
              <a:rPr lang="zh-CN" altLang="en-US" sz="2800" b="1" dirty="0"/>
              <a:t>分</a:t>
            </a:r>
            <a:r>
              <a:rPr lang="zh-CN" altLang="en-US" sz="2800" b="1" dirty="0" smtClean="0"/>
              <a:t>）</a:t>
            </a:r>
            <a:endParaRPr lang="zh-CN" altLang="en-US" sz="2800" b="1" dirty="0"/>
          </a:p>
          <a:p>
            <a:pPr>
              <a:lnSpc>
                <a:spcPct val="150000"/>
              </a:lnSpc>
            </a:pPr>
            <a:r>
              <a:rPr lang="zh-CN" altLang="en-US" sz="2800" b="1" dirty="0"/>
              <a:t>（</a:t>
            </a:r>
            <a:r>
              <a:rPr lang="en-US" altLang="zh-CN" sz="2800" b="1" dirty="0"/>
              <a:t>1</a:t>
            </a:r>
            <a:r>
              <a:rPr lang="zh-CN" altLang="en-US" sz="2800" b="1" dirty="0"/>
              <a:t>）乃短贾生曰：“洛阳之人，年少初学，专欲擅权，纷乱诸事</a:t>
            </a:r>
            <a:r>
              <a:rPr lang="zh-CN" altLang="en-US" sz="2800" b="1" dirty="0" smtClean="0"/>
              <a:t>。”</a:t>
            </a:r>
            <a:endParaRPr lang="zh-CN" altLang="en-US" sz="2800" b="1" dirty="0"/>
          </a:p>
          <a:p>
            <a:pPr>
              <a:lnSpc>
                <a:spcPct val="150000"/>
              </a:lnSpc>
            </a:pPr>
            <a:r>
              <a:rPr lang="zh-CN" altLang="en-US" sz="2800" b="1" dirty="0"/>
              <a:t>（</a:t>
            </a:r>
            <a:r>
              <a:rPr lang="en-US" altLang="zh-CN" sz="2800" b="1" dirty="0"/>
              <a:t>2</a:t>
            </a:r>
            <a:r>
              <a:rPr lang="zh-CN" altLang="en-US" sz="2800" b="1" dirty="0"/>
              <a:t>）贾生数上疏，言诸侯或连数郡，非古之制，可稍削之。</a:t>
            </a:r>
          </a:p>
          <a:p>
            <a:endParaRPr lang="zh-CN" altLang="en-US" sz="2800" b="1" dirty="0"/>
          </a:p>
          <a:p>
            <a:endParaRPr lang="zh-CN" altLang="en-US" sz="2800" b="1" dirty="0"/>
          </a:p>
        </p:txBody>
      </p:sp>
      <p:sp>
        <p:nvSpPr>
          <p:cNvPr id="4" name="矩形 3"/>
          <p:cNvSpPr/>
          <p:nvPr/>
        </p:nvSpPr>
        <p:spPr>
          <a:xfrm>
            <a:off x="119924" y="119920"/>
            <a:ext cx="8904157" cy="523220"/>
          </a:xfrm>
          <a:prstGeom prst="rect">
            <a:avLst/>
          </a:prstGeom>
        </p:spPr>
        <p:txBody>
          <a:bodyPr wrap="square">
            <a:spAutoFit/>
          </a:bodyPr>
          <a:lstStyle/>
          <a:p>
            <a:pPr lvl="0"/>
            <a:r>
              <a:rPr lang="zh-CN" altLang="en-US" sz="2800" b="1" dirty="0" smtClean="0">
                <a:solidFill>
                  <a:schemeClr val="bg1"/>
                </a:solidFill>
              </a:rPr>
              <a:t>阅读下面的文言文，完成</a:t>
            </a:r>
            <a:r>
              <a:rPr lang="en-US" altLang="zh-CN" sz="2800" b="1" dirty="0" smtClean="0">
                <a:solidFill>
                  <a:schemeClr val="bg1"/>
                </a:solidFill>
              </a:rPr>
              <a:t>10</a:t>
            </a:r>
            <a:r>
              <a:rPr lang="zh-CN" altLang="en-US" sz="2800" b="1" dirty="0" smtClean="0">
                <a:solidFill>
                  <a:schemeClr val="bg1"/>
                </a:solidFill>
              </a:rPr>
              <a:t>～</a:t>
            </a:r>
            <a:r>
              <a:rPr lang="en-US" altLang="zh-CN" sz="2800" b="1" dirty="0" smtClean="0">
                <a:solidFill>
                  <a:schemeClr val="bg1"/>
                </a:solidFill>
              </a:rPr>
              <a:t>13</a:t>
            </a:r>
            <a:r>
              <a:rPr lang="zh-CN" altLang="en-US" sz="2800" b="1" dirty="0" smtClean="0">
                <a:solidFill>
                  <a:schemeClr val="bg1"/>
                </a:solidFill>
              </a:rPr>
              <a:t>题。（</a:t>
            </a:r>
            <a:r>
              <a:rPr lang="en-US" altLang="zh-CN" sz="2800" b="1" dirty="0" smtClean="0">
                <a:solidFill>
                  <a:schemeClr val="bg1"/>
                </a:solidFill>
              </a:rPr>
              <a:t>2019</a:t>
            </a:r>
            <a:r>
              <a:rPr lang="zh-CN" altLang="en-US" sz="2800" b="1" dirty="0" smtClean="0">
                <a:solidFill>
                  <a:schemeClr val="bg1"/>
                </a:solidFill>
              </a:rPr>
              <a:t>年全国</a:t>
            </a:r>
            <a:r>
              <a:rPr lang="en-US" altLang="zh-CN" sz="2800" b="1" dirty="0" smtClean="0">
                <a:solidFill>
                  <a:schemeClr val="bg1"/>
                </a:solidFill>
                <a:latin typeface="华文楷体" panose="02010600040101010101" charset="-122"/>
                <a:ea typeface="华文楷体" panose="02010600040101010101" charset="-122"/>
                <a:cs typeface="华文楷体" panose="02010600040101010101" charset="-122"/>
              </a:rPr>
              <a:t>Ⅰ</a:t>
            </a:r>
            <a:r>
              <a:rPr lang="zh-CN" altLang="en-US" sz="2800" b="1" dirty="0" smtClean="0">
                <a:solidFill>
                  <a:schemeClr val="bg1"/>
                </a:solidFill>
              </a:rPr>
              <a:t>卷）</a:t>
            </a:r>
            <a:endParaRPr lang="zh-CN" altLang="en-US" sz="2800" b="1" dirty="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0044" y="976872"/>
            <a:ext cx="10963835" cy="5881128"/>
          </a:xfrm>
        </p:spPr>
        <p:txBody>
          <a:bodyPr/>
          <a:lstStyle/>
          <a:p>
            <a:pPr lvl="0"/>
            <a:r>
              <a:rPr lang="en-US" altLang="zh-CN" sz="2800" b="1" dirty="0">
                <a:solidFill>
                  <a:prstClr val="black"/>
                </a:solidFill>
              </a:rPr>
              <a:t>13</a:t>
            </a:r>
            <a:r>
              <a:rPr lang="zh-CN" altLang="en-US" sz="2800" b="1" dirty="0">
                <a:solidFill>
                  <a:prstClr val="black"/>
                </a:solidFill>
              </a:rPr>
              <a:t>．把文中画横线的句子翻译成现代汉语。（</a:t>
            </a:r>
            <a:r>
              <a:rPr lang="en-US" altLang="zh-CN" sz="2800" b="1" dirty="0">
                <a:solidFill>
                  <a:prstClr val="black"/>
                </a:solidFill>
              </a:rPr>
              <a:t>10</a:t>
            </a:r>
            <a:r>
              <a:rPr lang="zh-CN" altLang="en-US" sz="2800" b="1" dirty="0">
                <a:solidFill>
                  <a:prstClr val="black"/>
                </a:solidFill>
              </a:rPr>
              <a:t>分）</a:t>
            </a:r>
          </a:p>
          <a:p>
            <a:pPr marL="0" lvl="0" indent="0">
              <a:lnSpc>
                <a:spcPct val="150000"/>
              </a:lnSpc>
              <a:buNone/>
            </a:pPr>
            <a:r>
              <a:rPr lang="zh-CN" altLang="en-US" sz="2800" b="1" dirty="0" smtClean="0">
                <a:solidFill>
                  <a:prstClr val="black"/>
                </a:solidFill>
              </a:rPr>
              <a:t>（</a:t>
            </a:r>
            <a:r>
              <a:rPr lang="en-US" altLang="zh-CN" sz="2800" b="1" dirty="0">
                <a:solidFill>
                  <a:prstClr val="black"/>
                </a:solidFill>
              </a:rPr>
              <a:t>1</a:t>
            </a:r>
            <a:r>
              <a:rPr lang="zh-CN" altLang="en-US" sz="2800" b="1" dirty="0">
                <a:solidFill>
                  <a:prstClr val="black"/>
                </a:solidFill>
              </a:rPr>
              <a:t>）</a:t>
            </a:r>
            <a:r>
              <a:rPr lang="zh-CN" altLang="en-US" sz="2800" b="1" u="sng" dirty="0">
                <a:solidFill>
                  <a:prstClr val="black"/>
                </a:solidFill>
              </a:rPr>
              <a:t>乃</a:t>
            </a:r>
            <a:r>
              <a:rPr lang="zh-CN" altLang="en-US" sz="2800" b="1" u="sng" dirty="0">
                <a:solidFill>
                  <a:srgbClr val="FF0000"/>
                </a:solidFill>
              </a:rPr>
              <a:t>短</a:t>
            </a:r>
            <a:r>
              <a:rPr lang="zh-CN" altLang="en-US" sz="2800" b="1" u="sng" dirty="0">
                <a:solidFill>
                  <a:prstClr val="black"/>
                </a:solidFill>
              </a:rPr>
              <a:t>贾生曰</a:t>
            </a:r>
            <a:r>
              <a:rPr lang="zh-CN" altLang="en-US" sz="2800" b="1" dirty="0">
                <a:solidFill>
                  <a:prstClr val="black"/>
                </a:solidFill>
              </a:rPr>
              <a:t>：“洛阳之人，年少</a:t>
            </a:r>
            <a:r>
              <a:rPr lang="zh-CN" altLang="en-US" sz="2800" b="1" dirty="0">
                <a:solidFill>
                  <a:srgbClr val="FF0000"/>
                </a:solidFill>
              </a:rPr>
              <a:t>初学</a:t>
            </a:r>
            <a:r>
              <a:rPr lang="zh-CN" altLang="en-US" sz="2800" b="1" dirty="0">
                <a:solidFill>
                  <a:prstClr val="black"/>
                </a:solidFill>
              </a:rPr>
              <a:t>，专欲</a:t>
            </a:r>
            <a:r>
              <a:rPr lang="zh-CN" altLang="en-US" sz="2800" b="1" dirty="0">
                <a:solidFill>
                  <a:srgbClr val="FF0000"/>
                </a:solidFill>
              </a:rPr>
              <a:t>擅权</a:t>
            </a:r>
            <a:r>
              <a:rPr lang="zh-CN" altLang="en-US" sz="2800" b="1" dirty="0">
                <a:solidFill>
                  <a:prstClr val="black"/>
                </a:solidFill>
              </a:rPr>
              <a:t>，</a:t>
            </a:r>
            <a:r>
              <a:rPr lang="zh-CN" altLang="en-US" sz="2800" b="1" dirty="0">
                <a:solidFill>
                  <a:srgbClr val="FF0000"/>
                </a:solidFill>
              </a:rPr>
              <a:t>纷乱</a:t>
            </a:r>
            <a:r>
              <a:rPr lang="zh-CN" altLang="en-US" sz="2800" b="1" dirty="0">
                <a:solidFill>
                  <a:prstClr val="black"/>
                </a:solidFill>
              </a:rPr>
              <a:t>诸事。”</a:t>
            </a:r>
          </a:p>
          <a:p>
            <a:pPr lvl="0">
              <a:spcAft>
                <a:spcPts val="0"/>
              </a:spcAft>
            </a:pPr>
            <a:r>
              <a:rPr lang="zh-CN" altLang="zh-CN" sz="2800" b="1" kern="0" dirty="0">
                <a:solidFill>
                  <a:prstClr val="black"/>
                </a:solidFill>
                <a:latin typeface="Times New Roman" panose="02020603050405020304"/>
                <a:ea typeface="宋体" panose="02010600030101010101" pitchFamily="2" charset="-122"/>
                <a:cs typeface="宋体" panose="02010600030101010101" pitchFamily="2" charset="-122"/>
              </a:rPr>
              <a:t>（</a:t>
            </a:r>
            <a:r>
              <a:rPr lang="en-US" altLang="zh-CN" sz="2800" b="1" kern="0" dirty="0">
                <a:solidFill>
                  <a:prstClr val="black"/>
                </a:solidFill>
                <a:latin typeface="Times New Roman" panose="02020603050405020304"/>
                <a:ea typeface="宋体" panose="02010600030101010101" pitchFamily="2" charset="-122"/>
                <a:cs typeface="宋体" panose="02010600030101010101" pitchFamily="2" charset="-122"/>
              </a:rPr>
              <a:t>1</a:t>
            </a:r>
            <a:r>
              <a:rPr lang="zh-CN" altLang="zh-CN" sz="2800" b="1" kern="0" dirty="0" smtClean="0">
                <a:solidFill>
                  <a:prstClr val="black"/>
                </a:solidFill>
                <a:latin typeface="Times New Roman" panose="02020603050405020304"/>
                <a:ea typeface="宋体" panose="02010600030101010101" pitchFamily="2" charset="-122"/>
                <a:cs typeface="宋体" panose="02010600030101010101" pitchFamily="2" charset="-122"/>
              </a:rPr>
              <a:t>）</a:t>
            </a:r>
            <a:r>
              <a:rPr lang="zh-CN" altLang="en-US" sz="2800" b="1" kern="0" dirty="0">
                <a:solidFill>
                  <a:prstClr val="black"/>
                </a:solidFill>
                <a:latin typeface="Times New Roman" panose="02020603050405020304"/>
                <a:ea typeface="宋体" panose="02010600030101010101" pitchFamily="2" charset="-122"/>
                <a:cs typeface="宋体" panose="02010600030101010101" pitchFamily="2" charset="-122"/>
              </a:rPr>
              <a:t>（绛、灌、东阳侯、冯敬之</a:t>
            </a:r>
            <a:r>
              <a:rPr lang="zh-CN" altLang="en-US" sz="2800" b="1" kern="0" dirty="0" smtClean="0">
                <a:solidFill>
                  <a:prstClr val="black"/>
                </a:solidFill>
                <a:latin typeface="Times New Roman" panose="02020603050405020304"/>
                <a:ea typeface="宋体" panose="02010600030101010101" pitchFamily="2" charset="-122"/>
                <a:cs typeface="宋体" panose="02010600030101010101" pitchFamily="2" charset="-122"/>
              </a:rPr>
              <a:t>属）</a:t>
            </a:r>
            <a:r>
              <a:rPr lang="zh-CN" altLang="zh-CN" sz="2800" b="1" kern="0" dirty="0" smtClean="0">
                <a:solidFill>
                  <a:prstClr val="black"/>
                </a:solidFill>
                <a:latin typeface="Times New Roman" panose="02020603050405020304"/>
                <a:ea typeface="宋体" panose="02010600030101010101" pitchFamily="2" charset="-122"/>
                <a:cs typeface="宋体" panose="02010600030101010101" pitchFamily="2" charset="-122"/>
              </a:rPr>
              <a:t>于是</a:t>
            </a:r>
            <a:r>
              <a:rPr lang="zh-CN" altLang="zh-CN" sz="2800" b="1" kern="0" dirty="0">
                <a:solidFill>
                  <a:prstClr val="black"/>
                </a:solidFill>
                <a:latin typeface="Times New Roman" panose="02020603050405020304"/>
                <a:ea typeface="宋体" panose="02010600030101010101" pitchFamily="2" charset="-122"/>
                <a:cs typeface="宋体" panose="02010600030101010101" pitchFamily="2" charset="-122"/>
              </a:rPr>
              <a:t>说贾谊坏话道</a:t>
            </a:r>
            <a:r>
              <a:rPr lang="en-US" altLang="zh-CN" sz="2800" b="1" kern="0" dirty="0">
                <a:solidFill>
                  <a:prstClr val="black"/>
                </a:solidFill>
                <a:latin typeface="Times New Roman" panose="02020603050405020304"/>
                <a:ea typeface="宋体" panose="02010600030101010101" pitchFamily="2" charset="-122"/>
                <a:cs typeface="宋体" panose="02010600030101010101" pitchFamily="2" charset="-122"/>
              </a:rPr>
              <a:t>:“</a:t>
            </a:r>
            <a:r>
              <a:rPr lang="zh-CN" altLang="zh-CN" sz="2800" b="1" kern="0" dirty="0">
                <a:solidFill>
                  <a:prstClr val="black"/>
                </a:solidFill>
                <a:latin typeface="Times New Roman" panose="02020603050405020304"/>
                <a:ea typeface="宋体" panose="02010600030101010101" pitchFamily="2" charset="-122"/>
                <a:cs typeface="宋体" panose="02010600030101010101" pitchFamily="2" charset="-122"/>
              </a:rPr>
              <a:t>洛阳之人，年轻学浅，一味想独揽权力，使事情变得复杂混乱。</a:t>
            </a:r>
            <a:r>
              <a:rPr lang="en-US" altLang="zh-CN" sz="2800" b="1" kern="0" dirty="0">
                <a:solidFill>
                  <a:prstClr val="black"/>
                </a:solidFill>
                <a:latin typeface="Times New Roman" panose="02020603050405020304"/>
                <a:ea typeface="宋体" panose="02010600030101010101" pitchFamily="2" charset="-122"/>
                <a:cs typeface="宋体" panose="02010600030101010101" pitchFamily="2" charset="-122"/>
              </a:rPr>
              <a:t>”</a:t>
            </a:r>
            <a:endParaRPr lang="zh-CN" altLang="zh-CN" sz="2800" b="1" kern="100" dirty="0">
              <a:solidFill>
                <a:prstClr val="black"/>
              </a:solidFill>
              <a:latin typeface="Times New Roman" panose="02020603050405020304"/>
              <a:ea typeface="宋体" panose="02010600030101010101" pitchFamily="2" charset="-122"/>
            </a:endParaRPr>
          </a:p>
          <a:p>
            <a:pPr marL="0" lvl="0" indent="0">
              <a:lnSpc>
                <a:spcPct val="150000"/>
              </a:lnSpc>
              <a:buNone/>
            </a:pPr>
            <a:r>
              <a:rPr lang="zh-CN" altLang="en-US" sz="2800" b="1" dirty="0" smtClean="0">
                <a:solidFill>
                  <a:prstClr val="black"/>
                </a:solidFill>
              </a:rPr>
              <a:t>（</a:t>
            </a:r>
            <a:r>
              <a:rPr lang="en-US" altLang="zh-CN" sz="2800" b="1" dirty="0">
                <a:solidFill>
                  <a:prstClr val="black"/>
                </a:solidFill>
              </a:rPr>
              <a:t>2</a:t>
            </a:r>
            <a:r>
              <a:rPr lang="zh-CN" altLang="en-US" sz="2800" b="1" dirty="0">
                <a:solidFill>
                  <a:prstClr val="black"/>
                </a:solidFill>
              </a:rPr>
              <a:t>）贾生</a:t>
            </a:r>
            <a:r>
              <a:rPr lang="zh-CN" altLang="en-US" sz="2800" b="1" dirty="0">
                <a:solidFill>
                  <a:srgbClr val="FF0000"/>
                </a:solidFill>
              </a:rPr>
              <a:t>数</a:t>
            </a:r>
            <a:r>
              <a:rPr lang="zh-CN" altLang="en-US" sz="2800" b="1" dirty="0">
                <a:solidFill>
                  <a:prstClr val="black"/>
                </a:solidFill>
              </a:rPr>
              <a:t>上疏，</a:t>
            </a:r>
            <a:r>
              <a:rPr lang="zh-CN" altLang="en-US" sz="2800" b="1" dirty="0">
                <a:solidFill>
                  <a:srgbClr val="FF0000"/>
                </a:solidFill>
              </a:rPr>
              <a:t>言</a:t>
            </a:r>
            <a:r>
              <a:rPr lang="zh-CN" altLang="en-US" sz="2800" b="1" dirty="0">
                <a:solidFill>
                  <a:prstClr val="black"/>
                </a:solidFill>
              </a:rPr>
              <a:t>诸侯</a:t>
            </a:r>
            <a:r>
              <a:rPr lang="zh-CN" altLang="en-US" sz="2800" b="1" dirty="0">
                <a:solidFill>
                  <a:srgbClr val="FF0000"/>
                </a:solidFill>
              </a:rPr>
              <a:t>或</a:t>
            </a:r>
            <a:r>
              <a:rPr lang="zh-CN" altLang="en-US" sz="2800" b="1" dirty="0">
                <a:solidFill>
                  <a:prstClr val="black"/>
                </a:solidFill>
              </a:rPr>
              <a:t>连数郡，</a:t>
            </a:r>
            <a:r>
              <a:rPr lang="zh-CN" altLang="en-US" sz="2800" b="1" u="sng" dirty="0">
                <a:solidFill>
                  <a:prstClr val="black"/>
                </a:solidFill>
              </a:rPr>
              <a:t>非古之制</a:t>
            </a:r>
            <a:r>
              <a:rPr lang="zh-CN" altLang="en-US" sz="2800" b="1" dirty="0">
                <a:solidFill>
                  <a:prstClr val="black"/>
                </a:solidFill>
              </a:rPr>
              <a:t>，可稍</a:t>
            </a:r>
            <a:r>
              <a:rPr lang="zh-CN" altLang="en-US" sz="2800" b="1" dirty="0">
                <a:solidFill>
                  <a:srgbClr val="FF0000"/>
                </a:solidFill>
              </a:rPr>
              <a:t>削</a:t>
            </a:r>
            <a:r>
              <a:rPr lang="zh-CN" altLang="en-US" sz="2800" b="1" dirty="0">
                <a:solidFill>
                  <a:prstClr val="black"/>
                </a:solidFill>
              </a:rPr>
              <a:t>之</a:t>
            </a:r>
            <a:r>
              <a:rPr lang="zh-CN" altLang="en-US" sz="2800" b="1" dirty="0" smtClean="0">
                <a:solidFill>
                  <a:prstClr val="black"/>
                </a:solidFill>
              </a:rPr>
              <a:t>。</a:t>
            </a:r>
            <a:endParaRPr lang="zh-CN" altLang="en-US" sz="2800" b="1" dirty="0">
              <a:solidFill>
                <a:prstClr val="black"/>
              </a:solidFill>
            </a:endParaRPr>
          </a:p>
          <a:p>
            <a:pPr lvl="0">
              <a:spcAft>
                <a:spcPts val="0"/>
              </a:spcAft>
            </a:pPr>
            <a:r>
              <a:rPr lang="zh-CN" altLang="zh-CN" sz="2800" b="1" kern="0" dirty="0">
                <a:solidFill>
                  <a:prstClr val="black"/>
                </a:solidFill>
                <a:latin typeface="Times New Roman" panose="02020603050405020304"/>
                <a:ea typeface="宋体" panose="02010600030101010101" pitchFamily="2" charset="-122"/>
                <a:cs typeface="宋体" panose="02010600030101010101" pitchFamily="2" charset="-122"/>
              </a:rPr>
              <a:t>（</a:t>
            </a:r>
            <a:r>
              <a:rPr lang="en-US" altLang="zh-CN" sz="2800" b="1" kern="0" dirty="0">
                <a:solidFill>
                  <a:prstClr val="black"/>
                </a:solidFill>
                <a:latin typeface="Times New Roman" panose="02020603050405020304"/>
                <a:ea typeface="宋体" panose="02010600030101010101" pitchFamily="2" charset="-122"/>
                <a:cs typeface="宋体" panose="02010600030101010101" pitchFamily="2" charset="-122"/>
              </a:rPr>
              <a:t>2</a:t>
            </a:r>
            <a:r>
              <a:rPr lang="zh-CN" altLang="zh-CN" sz="2800" b="1" kern="0" dirty="0">
                <a:solidFill>
                  <a:prstClr val="black"/>
                </a:solidFill>
                <a:latin typeface="Times New Roman" panose="02020603050405020304"/>
                <a:ea typeface="宋体" panose="02010600030101010101" pitchFamily="2" charset="-122"/>
                <a:cs typeface="宋体" panose="02010600030101010101" pitchFamily="2" charset="-122"/>
              </a:rPr>
              <a:t>）贾生屡次上奏，说诸侯封地有的接连数郡</a:t>
            </a:r>
            <a:r>
              <a:rPr lang="zh-CN" altLang="zh-CN" sz="2800" b="1" kern="0" dirty="0" smtClean="0">
                <a:solidFill>
                  <a:prstClr val="black"/>
                </a:solidFill>
                <a:latin typeface="Times New Roman" panose="02020603050405020304"/>
                <a:ea typeface="宋体" panose="02010600030101010101" pitchFamily="2" charset="-122"/>
                <a:cs typeface="宋体" panose="02010600030101010101" pitchFamily="2" charset="-122"/>
              </a:rPr>
              <a:t>，</a:t>
            </a:r>
            <a:r>
              <a:rPr lang="zh-CN" altLang="en-US" sz="2800" b="1" kern="0" dirty="0" smtClean="0">
                <a:solidFill>
                  <a:prstClr val="black"/>
                </a:solidFill>
                <a:latin typeface="Times New Roman" panose="02020603050405020304"/>
                <a:ea typeface="宋体" panose="02010600030101010101" pitchFamily="2" charset="-122"/>
                <a:cs typeface="宋体" panose="02010600030101010101" pitchFamily="2" charset="-122"/>
              </a:rPr>
              <a:t>（这种状况）</a:t>
            </a:r>
            <a:r>
              <a:rPr lang="zh-CN" altLang="zh-CN" sz="2800" b="1" kern="0" dirty="0" smtClean="0">
                <a:solidFill>
                  <a:prstClr val="black"/>
                </a:solidFill>
                <a:latin typeface="Times New Roman" panose="02020603050405020304"/>
                <a:ea typeface="宋体" panose="02010600030101010101" pitchFamily="2" charset="-122"/>
                <a:cs typeface="宋体" panose="02010600030101010101" pitchFamily="2" charset="-122"/>
              </a:rPr>
              <a:t>不合</a:t>
            </a:r>
            <a:r>
              <a:rPr lang="zh-CN" altLang="zh-CN" sz="2800" b="1" kern="0" dirty="0">
                <a:solidFill>
                  <a:prstClr val="black"/>
                </a:solidFill>
                <a:latin typeface="Times New Roman" panose="02020603050405020304"/>
                <a:ea typeface="宋体" panose="02010600030101010101" pitchFamily="2" charset="-122"/>
                <a:cs typeface="宋体" panose="02010600030101010101" pitchFamily="2" charset="-122"/>
              </a:rPr>
              <a:t>古代制度，可以逐渐削减其封地。</a:t>
            </a:r>
            <a:endParaRPr lang="zh-CN" altLang="zh-CN" sz="2800" b="1" kern="100" dirty="0">
              <a:solidFill>
                <a:prstClr val="black"/>
              </a:solidFill>
              <a:latin typeface="Times New Roman" panose="02020603050405020304"/>
              <a:ea typeface="宋体" panose="02010600030101010101" pitchFamily="2" charset="-122"/>
            </a:endParaRPr>
          </a:p>
          <a:p>
            <a:endParaRPr lang="zh-CN" altLang="en-US" sz="2800" b="1" dirty="0"/>
          </a:p>
        </p:txBody>
      </p:sp>
      <p:sp>
        <p:nvSpPr>
          <p:cNvPr id="4" name="矩形 3"/>
          <p:cNvSpPr/>
          <p:nvPr/>
        </p:nvSpPr>
        <p:spPr>
          <a:xfrm>
            <a:off x="119924" y="119920"/>
            <a:ext cx="8904157" cy="523220"/>
          </a:xfrm>
          <a:prstGeom prst="rect">
            <a:avLst/>
          </a:prstGeom>
        </p:spPr>
        <p:txBody>
          <a:bodyPr wrap="square">
            <a:spAutoFit/>
          </a:bodyPr>
          <a:lstStyle/>
          <a:p>
            <a:pPr lvl="0"/>
            <a:r>
              <a:rPr lang="zh-CN" altLang="en-US" sz="2800" b="1" dirty="0" smtClean="0">
                <a:solidFill>
                  <a:schemeClr val="bg1"/>
                </a:solidFill>
              </a:rPr>
              <a:t>阅读下面的文言文，完成</a:t>
            </a:r>
            <a:r>
              <a:rPr lang="en-US" altLang="zh-CN" sz="2800" b="1" dirty="0" smtClean="0">
                <a:solidFill>
                  <a:schemeClr val="bg1"/>
                </a:solidFill>
              </a:rPr>
              <a:t>10</a:t>
            </a:r>
            <a:r>
              <a:rPr lang="zh-CN" altLang="en-US" sz="2800" b="1" dirty="0" smtClean="0">
                <a:solidFill>
                  <a:schemeClr val="bg1"/>
                </a:solidFill>
              </a:rPr>
              <a:t>～</a:t>
            </a:r>
            <a:r>
              <a:rPr lang="en-US" altLang="zh-CN" sz="2800" b="1" dirty="0" smtClean="0">
                <a:solidFill>
                  <a:schemeClr val="bg1"/>
                </a:solidFill>
              </a:rPr>
              <a:t>13</a:t>
            </a:r>
            <a:r>
              <a:rPr lang="zh-CN" altLang="en-US" sz="2800" b="1" dirty="0" smtClean="0">
                <a:solidFill>
                  <a:schemeClr val="bg1"/>
                </a:solidFill>
              </a:rPr>
              <a:t>题。（</a:t>
            </a:r>
            <a:r>
              <a:rPr lang="en-US" altLang="zh-CN" sz="2800" b="1" dirty="0" smtClean="0">
                <a:solidFill>
                  <a:schemeClr val="bg1"/>
                </a:solidFill>
              </a:rPr>
              <a:t>2019</a:t>
            </a:r>
            <a:r>
              <a:rPr lang="zh-CN" altLang="en-US" sz="2800" b="1" dirty="0" smtClean="0">
                <a:solidFill>
                  <a:schemeClr val="bg1"/>
                </a:solidFill>
              </a:rPr>
              <a:t>年全国</a:t>
            </a:r>
            <a:r>
              <a:rPr lang="en-US" altLang="zh-CN" sz="2800" b="1" dirty="0" smtClean="0">
                <a:solidFill>
                  <a:schemeClr val="bg1"/>
                </a:solidFill>
                <a:latin typeface="华文楷体" panose="02010600040101010101" charset="-122"/>
                <a:ea typeface="华文楷体" panose="02010600040101010101" charset="-122"/>
                <a:cs typeface="华文楷体" panose="02010600040101010101" charset="-122"/>
              </a:rPr>
              <a:t>Ⅰ</a:t>
            </a:r>
            <a:r>
              <a:rPr lang="zh-CN" altLang="en-US" sz="2800" b="1" dirty="0" smtClean="0">
                <a:solidFill>
                  <a:schemeClr val="bg1"/>
                </a:solidFill>
              </a:rPr>
              <a:t>卷）</a:t>
            </a:r>
            <a:endParaRPr lang="zh-CN" altLang="en-US" sz="2800" b="1" dirty="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910" y="920998"/>
            <a:ext cx="12268200" cy="914400"/>
          </a:xfrm>
        </p:spPr>
        <p:txBody>
          <a:bodyPr/>
          <a:lstStyle/>
          <a:p>
            <a:r>
              <a:rPr lang="zh-CN" altLang="en-US" sz="2400" b="1" dirty="0" smtClean="0">
                <a:solidFill>
                  <a:srgbClr val="FF0000"/>
                </a:solidFill>
                <a:latin typeface="黑体" panose="02010609060101010101" pitchFamily="49" charset="-122"/>
                <a:ea typeface="黑体" panose="02010609060101010101" pitchFamily="49" charset="-122"/>
              </a:rPr>
              <a:t>复习建议（二轮复习的</a:t>
            </a:r>
            <a:r>
              <a:rPr lang="zh-CN" altLang="en-US" sz="2400" b="1" dirty="0">
                <a:solidFill>
                  <a:srgbClr val="FF0000"/>
                </a:solidFill>
                <a:latin typeface="黑体" panose="02010609060101010101" pitchFamily="49" charset="-122"/>
                <a:ea typeface="黑体" panose="02010609060101010101" pitchFamily="49" charset="-122"/>
              </a:rPr>
              <a:t>关键：构建知识网络，查漏</a:t>
            </a:r>
            <a:r>
              <a:rPr lang="zh-CN" altLang="en-US" sz="2400" b="1" dirty="0" smtClean="0">
                <a:solidFill>
                  <a:srgbClr val="FF0000"/>
                </a:solidFill>
                <a:latin typeface="黑体" panose="02010609060101010101" pitchFamily="49" charset="-122"/>
                <a:ea typeface="黑体" panose="02010609060101010101" pitchFamily="49" charset="-122"/>
              </a:rPr>
              <a:t>补缺，扫除盲点。）</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71717" y="5248079"/>
            <a:ext cx="12120283" cy="1042718"/>
          </a:xfrm>
        </p:spPr>
        <p:txBody>
          <a:bodyPr>
            <a:noAutofit/>
          </a:bodyPr>
          <a:lstStyle/>
          <a:p>
            <a:pPr>
              <a:lnSpc>
                <a:spcPct val="100000"/>
              </a:lnSpc>
              <a:buNone/>
            </a:pPr>
            <a:r>
              <a:rPr lang="en-US" altLang="zh-CN" sz="2400" b="1" dirty="0">
                <a:solidFill>
                  <a:schemeClr val="tx1"/>
                </a:solidFill>
                <a:latin typeface="宋体" panose="02010600030101010101" pitchFamily="2" charset="-122"/>
                <a:ea typeface="宋体" panose="02010600030101010101" pitchFamily="2" charset="-122"/>
              </a:rPr>
              <a:t>3</a:t>
            </a:r>
            <a:r>
              <a:rPr lang="en-US" altLang="zh-CN" sz="2400" b="1" dirty="0" smtClean="0">
                <a:solidFill>
                  <a:schemeClr val="tx1"/>
                </a:solidFill>
                <a:latin typeface="宋体" panose="02010600030101010101" pitchFamily="2" charset="-122"/>
                <a:ea typeface="宋体" panose="02010600030101010101" pitchFamily="2" charset="-122"/>
              </a:rPr>
              <a:t>.</a:t>
            </a:r>
            <a:r>
              <a:rPr lang="zh-CN" altLang="en-US" sz="2400" b="1" dirty="0" smtClean="0">
                <a:solidFill>
                  <a:schemeClr val="tx1"/>
                </a:solidFill>
                <a:latin typeface="宋体" panose="02010600030101010101" pitchFamily="2" charset="-122"/>
                <a:ea typeface="宋体" panose="02010600030101010101" pitchFamily="2" charset="-122"/>
              </a:rPr>
              <a:t>要有足够的信心！因为文言文阅读的难度系数不大，是我们绝大部分同学能力范围内的</a:t>
            </a:r>
            <a:r>
              <a:rPr lang="zh-CN" altLang="en-US" sz="2400" b="1" dirty="0">
                <a:solidFill>
                  <a:schemeClr val="tx1"/>
                </a:solidFill>
                <a:latin typeface="宋体" panose="02010600030101010101" pitchFamily="2" charset="-122"/>
                <a:ea typeface="宋体" panose="02010600030101010101" pitchFamily="2" charset="-122"/>
              </a:rPr>
              <a:t>事</a:t>
            </a:r>
            <a:r>
              <a:rPr lang="zh-CN" altLang="en-US" sz="2400" b="1" dirty="0" smtClean="0">
                <a:solidFill>
                  <a:schemeClr val="tx1"/>
                </a:solidFill>
                <a:latin typeface="宋体" panose="02010600030101010101" pitchFamily="2" charset="-122"/>
                <a:ea typeface="宋体" panose="02010600030101010101" pitchFamily="2" charset="-122"/>
              </a:rPr>
              <a:t>。</a:t>
            </a:r>
            <a:r>
              <a:rPr lang="zh-CN" altLang="en-US" sz="2400" b="1" dirty="0">
                <a:solidFill>
                  <a:schemeClr val="tx1"/>
                </a:solidFill>
                <a:latin typeface="宋体" panose="02010600030101010101" pitchFamily="2" charset="-122"/>
                <a:ea typeface="宋体" panose="02010600030101010101" pitchFamily="2" charset="-122"/>
              </a:rPr>
              <a:t>选</a:t>
            </a:r>
            <a:r>
              <a:rPr lang="zh-CN" altLang="en-US" sz="2400" b="1" dirty="0" smtClean="0">
                <a:solidFill>
                  <a:schemeClr val="tx1"/>
                </a:solidFill>
                <a:latin typeface="宋体" panose="02010600030101010101" pitchFamily="2" charset="-122"/>
                <a:ea typeface="宋体" panose="02010600030101010101" pitchFamily="2" charset="-122"/>
              </a:rPr>
              <a:t>好题</a:t>
            </a:r>
            <a:r>
              <a:rPr lang="zh-CN" altLang="en-US" sz="2400" b="1" i="1" dirty="0" smtClean="0">
                <a:solidFill>
                  <a:schemeClr val="tx1"/>
                </a:solidFill>
                <a:latin typeface="宋体" panose="02010600030101010101" pitchFamily="2" charset="-122"/>
                <a:ea typeface="宋体" panose="02010600030101010101" pitchFamily="2" charset="-122"/>
              </a:rPr>
              <a:t>，</a:t>
            </a:r>
            <a:r>
              <a:rPr lang="zh-CN" altLang="en-US" sz="2400" b="1" dirty="0" smtClean="0">
                <a:solidFill>
                  <a:schemeClr val="tx1"/>
                </a:solidFill>
                <a:latin typeface="宋体" panose="02010600030101010101" pitchFamily="2" charset="-122"/>
                <a:ea typeface="宋体" panose="02010600030101010101" pitchFamily="2" charset="-122"/>
              </a:rPr>
              <a:t>研做题，细整理，</a:t>
            </a:r>
            <a:r>
              <a:rPr lang="zh-CN" altLang="en-US" sz="2400" b="1" dirty="0">
                <a:solidFill>
                  <a:schemeClr val="tx1"/>
                </a:solidFill>
                <a:latin typeface="宋体" panose="02010600030101010101" pitchFamily="2" charset="-122"/>
                <a:ea typeface="宋体" panose="02010600030101010101" pitchFamily="2" charset="-122"/>
              </a:rPr>
              <a:t>强</a:t>
            </a:r>
            <a:r>
              <a:rPr lang="zh-CN" altLang="en-US" sz="2400" b="1" dirty="0" smtClean="0">
                <a:solidFill>
                  <a:schemeClr val="tx1"/>
                </a:solidFill>
                <a:latin typeface="宋体" panose="02010600030101010101" pitchFamily="2" charset="-122"/>
                <a:ea typeface="宋体" panose="02010600030101010101" pitchFamily="2" charset="-122"/>
              </a:rPr>
              <a:t>记忆</a:t>
            </a:r>
            <a:r>
              <a:rPr lang="zh-CN" altLang="en-US" sz="2400" b="1" dirty="0">
                <a:solidFill>
                  <a:schemeClr val="tx1"/>
                </a:solidFill>
                <a:latin typeface="宋体" panose="02010600030101010101" pitchFamily="2" charset="-122"/>
                <a:ea typeface="宋体" panose="02010600030101010101" pitchFamily="2" charset="-122"/>
              </a:rPr>
              <a:t>。</a:t>
            </a:r>
          </a:p>
        </p:txBody>
      </p:sp>
      <p:sp>
        <p:nvSpPr>
          <p:cNvPr id="4" name="内容占位符 2"/>
          <p:cNvSpPr txBox="1"/>
          <p:nvPr/>
        </p:nvSpPr>
        <p:spPr bwMode="auto">
          <a:xfrm>
            <a:off x="107576" y="1900949"/>
            <a:ext cx="11981330" cy="1497182"/>
          </a:xfrm>
          <a:prstGeom prst="rect">
            <a:avLst/>
          </a:prstGeom>
          <a:noFill/>
          <a:ln w="9525">
            <a:noFill/>
            <a:miter lim="800000"/>
          </a:ln>
        </p:spPr>
        <p:txBody>
          <a:bodyPr vert="horz" wrap="square" lIns="91440" tIns="45720" rIns="91440" bIns="45720" numCol="1" anchor="t" anchorCtr="0" compatLnSpc="1">
            <a:no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charset="-122"/>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charset="-122"/>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charset="-122"/>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None/>
            </a:pPr>
            <a:r>
              <a:rPr lang="en-US" altLang="zh-CN" sz="2400" b="1" dirty="0" smtClean="0"/>
              <a:t> </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要有足够的细心！文言文主要还是靠识记！首先对课内的文言文逐字逐句翻译，梳理并掌握实词、虚词、句式和文化常识等知识点。其次通过做高考真题，辨识规律，熟悉考情和考</a:t>
            </a:r>
            <a:r>
              <a:rPr lang="zh-CN" altLang="en-US" sz="2400" b="1" dirty="0" smtClean="0">
                <a:latin typeface="宋体" panose="02010600030101010101" pitchFamily="2" charset="-122"/>
                <a:ea typeface="宋体" panose="02010600030101010101" pitchFamily="2" charset="-122"/>
              </a:rPr>
              <a:t>题</a:t>
            </a:r>
            <a:r>
              <a:rPr lang="zh-CN" altLang="en-US" sz="2400" b="1" dirty="0" smtClean="0">
                <a:solidFill>
                  <a:srgbClr val="FF0000"/>
                </a:solidFill>
                <a:latin typeface="宋体" panose="02010600030101010101" pitchFamily="2" charset="-122"/>
                <a:ea typeface="宋体" panose="02010600030101010101" pitchFamily="2" charset="-122"/>
              </a:rPr>
              <a:t>（</a:t>
            </a:r>
            <a:r>
              <a:rPr lang="en-US" altLang="zh-CN" sz="2400" b="1" dirty="0" smtClean="0">
                <a:solidFill>
                  <a:srgbClr val="FF0000"/>
                </a:solidFill>
                <a:latin typeface="宋体" panose="02010600030101010101" pitchFamily="2" charset="-122"/>
                <a:ea typeface="宋体" panose="02010600030101010101" pitchFamily="2" charset="-122"/>
              </a:rPr>
              <a:t>2013-2019</a:t>
            </a:r>
            <a:r>
              <a:rPr lang="zh-CN" altLang="en-US" sz="2400" b="1" dirty="0" smtClean="0">
                <a:solidFill>
                  <a:srgbClr val="FF0000"/>
                </a:solidFill>
                <a:latin typeface="宋体" panose="02010600030101010101" pitchFamily="2" charset="-122"/>
                <a:ea typeface="宋体" panose="02010600030101010101" pitchFamily="2" charset="-122"/>
              </a:rPr>
              <a:t>年文言文挖空练习）。</a:t>
            </a:r>
            <a:r>
              <a:rPr lang="zh-CN" altLang="en-US" sz="2400" b="1" dirty="0">
                <a:latin typeface="宋体" panose="02010600030101010101" pitchFamily="2" charset="-122"/>
                <a:ea typeface="宋体" panose="02010600030101010101" pitchFamily="2" charset="-122"/>
              </a:rPr>
              <a:t>最后</a:t>
            </a:r>
            <a:r>
              <a:rPr lang="zh-CN" altLang="en-US" sz="2400" b="1" dirty="0" smtClean="0">
                <a:latin typeface="宋体" panose="02010600030101010101" pitchFamily="2" charset="-122"/>
                <a:ea typeface="宋体" panose="02010600030101010101" pitchFamily="2" charset="-122"/>
              </a:rPr>
              <a:t>通过各地</a:t>
            </a:r>
            <a:r>
              <a:rPr lang="en-US" altLang="zh-CN" sz="2400" b="1" dirty="0" smtClean="0">
                <a:solidFill>
                  <a:srgbClr val="FF0000"/>
                </a:solidFill>
                <a:latin typeface="宋体" panose="02010600030101010101" pitchFamily="2" charset="-122"/>
                <a:ea typeface="宋体" panose="02010600030101010101" pitchFamily="2" charset="-122"/>
              </a:rPr>
              <a:t>(</a:t>
            </a:r>
            <a:r>
              <a:rPr lang="zh-CN" altLang="en-US" sz="2400" b="1" dirty="0" smtClean="0">
                <a:solidFill>
                  <a:srgbClr val="FF0000"/>
                </a:solidFill>
                <a:latin typeface="宋体" panose="02010600030101010101" pitchFamily="2" charset="-122"/>
                <a:ea typeface="宋体" panose="02010600030101010101" pitchFamily="2" charset="-122"/>
              </a:rPr>
              <a:t>广州、深圳</a:t>
            </a:r>
            <a:r>
              <a:rPr lang="en-US" altLang="zh-CN" sz="2400" b="1" dirty="0" smtClean="0">
                <a:solidFill>
                  <a:srgbClr val="FF0000"/>
                </a:solidFill>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质检题、模拟题的反复训练，一个考点一个考点地去掌握和熟练。</a:t>
            </a:r>
            <a:endParaRPr lang="zh-CN" altLang="en-US" sz="2400" b="1" dirty="0">
              <a:latin typeface="宋体" panose="02010600030101010101" pitchFamily="2" charset="-122"/>
              <a:ea typeface="宋体" panose="02010600030101010101" pitchFamily="2" charset="-122"/>
            </a:endParaRPr>
          </a:p>
        </p:txBody>
      </p:sp>
      <p:sp>
        <p:nvSpPr>
          <p:cNvPr id="6" name="内容占位符 2"/>
          <p:cNvSpPr txBox="1"/>
          <p:nvPr/>
        </p:nvSpPr>
        <p:spPr bwMode="auto">
          <a:xfrm>
            <a:off x="107576" y="3477461"/>
            <a:ext cx="12183036" cy="1993735"/>
          </a:xfrm>
          <a:prstGeom prst="rect">
            <a:avLst/>
          </a:prstGeom>
          <a:noFill/>
          <a:ln w="9525">
            <a:noFill/>
            <a:miter lim="800000"/>
          </a:ln>
        </p:spPr>
        <p:txBody>
          <a:bodyPr vert="horz" wrap="square" lIns="91440" tIns="45720" rIns="91440" bIns="45720" numCol="1" anchor="t" anchorCtr="0" compatLnSpc="1">
            <a:no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charset="-122"/>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charset="-122"/>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charset="-122"/>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None/>
            </a:pP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要有足够的耐心！不少同学带着急功近利地态度去做文言文课外练习，对老师所讲的方法不以为然，不按文言文的规律和特点去训练</a:t>
            </a:r>
            <a:r>
              <a:rPr lang="zh-CN" altLang="en-US" sz="2400" b="1" dirty="0">
                <a:latin typeface="宋体" panose="02010600030101010101" pitchFamily="2" charset="-122"/>
                <a:ea typeface="宋体" panose="02010600030101010101" pitchFamily="2" charset="-122"/>
              </a:rPr>
              <a:t>，缺乏</a:t>
            </a:r>
            <a:r>
              <a:rPr lang="zh-CN" altLang="en-US" sz="2400" b="1" dirty="0" smtClean="0">
                <a:latin typeface="宋体" panose="02010600030101010101" pitchFamily="2" charset="-122"/>
                <a:ea typeface="宋体" panose="02010600030101010101" pitchFamily="2" charset="-122"/>
              </a:rPr>
              <a:t>耐心。做完就丢，订正看似很工整，却不去归类和记忆，不但不会见效果，而且还会更坏！所以，要学会分类阅读：积累阅读和模拟测试阅读。</a:t>
            </a:r>
            <a:endParaRPr lang="zh-CN" altLang="en-US" sz="2400" dirty="0">
              <a:latin typeface="宋体" panose="02010600030101010101" pitchFamily="2" charset="-122"/>
              <a:ea typeface="宋体" panose="02010600030101010101" pitchFamily="2" charset="-122"/>
            </a:endParaRPr>
          </a:p>
        </p:txBody>
      </p:sp>
    </p:spTree>
  </p:cSld>
  <p:clrMapOvr>
    <a:masterClrMapping/>
  </p:clrMapOvr>
  <p:transition spd="slow">
    <p:blinds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432" name="图片 444431" descr="E:/任秀焕/状元桥/二轮/语文/ZN9.TIF"/>
          <p:cNvPicPr>
            <a:picLocks noChangeAspect="1" noChangeArrowheads="1"/>
          </p:cNvPicPr>
          <p:nvPr/>
        </p:nvPicPr>
        <p:blipFill>
          <a:blip r:embed="rId2" r:link="rId3" cstate="print"/>
          <a:srcRect/>
          <a:stretch>
            <a:fillRect/>
          </a:stretch>
        </p:blipFill>
        <p:spPr bwMode="auto">
          <a:xfrm>
            <a:off x="974361" y="866885"/>
            <a:ext cx="10043409" cy="5245100"/>
          </a:xfrm>
          <a:prstGeom prst="rect">
            <a:avLst/>
          </a:prstGeom>
          <a:noFill/>
          <a:ln w="9525">
            <a:noFill/>
            <a:miter lim="800000"/>
            <a:headEnd/>
            <a:tailEnd/>
          </a:ln>
        </p:spPr>
      </p:pic>
      <p:sp>
        <p:nvSpPr>
          <p:cNvPr id="7" name="矩形 6"/>
          <p:cNvSpPr/>
          <p:nvPr/>
        </p:nvSpPr>
        <p:spPr>
          <a:xfrm>
            <a:off x="1233846" y="0"/>
            <a:ext cx="2646878" cy="584775"/>
          </a:xfrm>
          <a:prstGeom prst="rect">
            <a:avLst/>
          </a:prstGeom>
        </p:spPr>
        <p:txBody>
          <a:bodyPr wrap="none">
            <a:spAutoFit/>
          </a:bodyPr>
          <a:lstStyle/>
          <a:p>
            <a:pPr eaLnBrk="0" hangingPunct="0"/>
            <a:r>
              <a:rPr lang="zh-CN" altLang="en-US" sz="3200" b="1" dirty="0" smtClean="0">
                <a:solidFill>
                  <a:schemeClr val="bg1"/>
                </a:solidFill>
                <a:latin typeface="宋体" pitchFamily="2" charset="-122"/>
              </a:rPr>
              <a:t>核心知能构建</a:t>
            </a:r>
            <a:endParaRPr lang="zh-CN" altLang="en-US" sz="3200" b="1" dirty="0">
              <a:solidFill>
                <a:schemeClr val="bg1"/>
              </a:solidFill>
              <a:latin typeface="宋体" pitchFamily="2" charset="-122"/>
            </a:endParaRPr>
          </a:p>
        </p:txBody>
      </p:sp>
      <p:sp>
        <p:nvSpPr>
          <p:cNvPr id="9" name="矩形 8"/>
          <p:cNvSpPr/>
          <p:nvPr/>
        </p:nvSpPr>
        <p:spPr>
          <a:xfrm>
            <a:off x="5970328" y="1190681"/>
            <a:ext cx="437940" cy="646331"/>
          </a:xfrm>
          <a:prstGeom prst="rect">
            <a:avLst/>
          </a:prstGeom>
        </p:spPr>
        <p:txBody>
          <a:bodyPr wrap="none">
            <a:spAutoFit/>
          </a:bodyPr>
          <a:lstStyle/>
          <a:p>
            <a:r>
              <a:rPr lang="zh-CN" altLang="en-US" sz="3600" dirty="0" smtClean="0">
                <a:solidFill>
                  <a:srgbClr val="FF0000"/>
                </a:solidFill>
              </a:rPr>
              <a:t>√</a:t>
            </a:r>
            <a:endParaRPr lang="zh-CN" altLang="en-US" sz="3600" dirty="0">
              <a:solidFill>
                <a:srgbClr val="FF0000"/>
              </a:solidFill>
            </a:endParaRPr>
          </a:p>
        </p:txBody>
      </p:sp>
    </p:spTree>
  </p:cSld>
  <p:clrMapOvr>
    <a:masterClrMapping/>
  </p:clrMapOvr>
  <p:transition>
    <p:zo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89" name="文本占位符 1095688"/>
          <p:cNvSpPr>
            <a:spLocks noGrp="1" noChangeArrowheads="1"/>
          </p:cNvSpPr>
          <p:nvPr>
            <p:ph type="body" idx="4294967295"/>
          </p:nvPr>
        </p:nvSpPr>
        <p:spPr>
          <a:xfrm>
            <a:off x="369608" y="869717"/>
            <a:ext cx="11302884" cy="573042"/>
          </a:xfrm>
          <a:prstGeom prst="rect">
            <a:avLst/>
          </a:prstGeom>
        </p:spPr>
        <p:txBody>
          <a:bodyPr>
            <a:spAutoFit/>
          </a:bodyPr>
          <a:lstStyle/>
          <a:p>
            <a:pPr eaLnBrk="1" hangingPunct="1">
              <a:buClr>
                <a:schemeClr val="accent1"/>
              </a:buClr>
              <a:buFont typeface="Arial" pitchFamily="34" charset="0"/>
              <a:buNone/>
              <a:defRPr/>
            </a:pPr>
            <a:r>
              <a:rPr lang="zh-CN" altLang="en-US" sz="2800" b="1" dirty="0" smtClean="0">
                <a:solidFill>
                  <a:srgbClr val="FF0000"/>
                </a:solidFill>
                <a:latin typeface="宋体" pitchFamily="2" charset="-122"/>
                <a:ea typeface="宋体" pitchFamily="2" charset="-122"/>
              </a:rPr>
              <a:t>文言文断句的五个着眼点</a:t>
            </a:r>
          </a:p>
        </p:txBody>
      </p:sp>
      <p:graphicFrame>
        <p:nvGraphicFramePr>
          <p:cNvPr id="1095707" name="表格 1095706"/>
          <p:cNvGraphicFramePr/>
          <p:nvPr/>
        </p:nvGraphicFramePr>
        <p:xfrm>
          <a:off x="300822" y="1711821"/>
          <a:ext cx="11450540" cy="3935413"/>
        </p:xfrm>
        <a:graphic>
          <a:graphicData uri="http://schemas.openxmlformats.org/drawingml/2006/table">
            <a:tbl>
              <a:tblPr/>
              <a:tblGrid>
                <a:gridCol w="687477"/>
                <a:gridCol w="10763063"/>
              </a:tblGrid>
              <a:tr h="3935413">
                <a:tc>
                  <a:txBody>
                    <a:bodyPr/>
                    <a:lstStyle/>
                    <a:p>
                      <a:pPr defTabSz="914400" eaLnBrk="1">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名词和代词</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just" defTabSz="914400" eaLnBrk="1">
                        <a:tabLst>
                          <a:tab pos="2743200" algn="l"/>
                        </a:tabLst>
                      </a:pPr>
                      <a:r>
                        <a:rPr lang="zh-CN" altLang="en-US" sz="2600" b="1" dirty="0">
                          <a:latin typeface="宋体" panose="02010600030101010101" pitchFamily="2" charset="-122"/>
                          <a:ea typeface="宋体" panose="02010600030101010101" pitchFamily="2" charset="-122"/>
                          <a:cs typeface="宋体" panose="02010600030101010101" pitchFamily="2" charset="-122"/>
                        </a:rPr>
                        <a:t>名词和代词常用来作主语和宾语，断句时可先找出名词，如人名、地名、官名、国名、朝代名、器物名、动物名等；也可先找出代词，如吾、予、余</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表示“我”</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、尔、汝</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女</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、公、卿、君、若</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表示“你”</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、其、彼、此、之等。这些名词和代词如果作主语，那么它的前面就可能断句；如果作宾语，那么它的后面就可能断句</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8" name="矩形 7"/>
          <p:cNvSpPr/>
          <p:nvPr/>
        </p:nvSpPr>
        <p:spPr>
          <a:xfrm>
            <a:off x="1563629" y="0"/>
            <a:ext cx="2646878" cy="584775"/>
          </a:xfrm>
          <a:prstGeom prst="rect">
            <a:avLst/>
          </a:prstGeom>
        </p:spPr>
        <p:txBody>
          <a:bodyPr wrap="none">
            <a:spAutoFit/>
          </a:bodyPr>
          <a:lstStyle/>
          <a:p>
            <a:pPr eaLnBrk="0" hangingPunct="0"/>
            <a:r>
              <a:rPr lang="zh-CN" altLang="en-US" sz="3200" b="1" dirty="0" smtClean="0">
                <a:solidFill>
                  <a:schemeClr val="bg1"/>
                </a:solidFill>
                <a:latin typeface="宋体" pitchFamily="2" charset="-122"/>
              </a:rPr>
              <a:t>满分技法点拨</a:t>
            </a:r>
            <a:endParaRPr lang="zh-CN" altLang="en-US" sz="3200" b="1" dirty="0">
              <a:solidFill>
                <a:schemeClr val="bg1"/>
              </a:solidFill>
              <a:latin typeface="宋体"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95689">
                                            <p:txEl>
                                              <p:pRg st="0" end="0"/>
                                            </p:txEl>
                                          </p:spTgt>
                                        </p:tgtEl>
                                        <p:attrNameLst>
                                          <p:attrName>style.visibility</p:attrName>
                                        </p:attrNameLst>
                                      </p:cBhvr>
                                      <p:to>
                                        <p:strVal val="visible"/>
                                      </p:to>
                                    </p:set>
                                    <p:animEffect transition="in" filter="blinds(horizontal)">
                                      <p:cBhvr>
                                        <p:cTn id="7" dur="500"/>
                                        <p:tgtEl>
                                          <p:spTgt spid="109568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95707"/>
                                        </p:tgtEl>
                                        <p:attrNameLst>
                                          <p:attrName>style.visibility</p:attrName>
                                        </p:attrNameLst>
                                      </p:cBhvr>
                                      <p:to>
                                        <p:strVal val="visible"/>
                                      </p:to>
                                    </p:set>
                                    <p:animEffect transition="in" filter="blinds(horizontal)">
                                      <p:cBhvr>
                                        <p:cTn id="10" dur="500"/>
                                        <p:tgtEl>
                                          <p:spTgt spid="1095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689"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0178" name="表格 1200177"/>
          <p:cNvGraphicFramePr/>
          <p:nvPr/>
        </p:nvGraphicFramePr>
        <p:xfrm>
          <a:off x="335006" y="802209"/>
          <a:ext cx="11528338" cy="5624513"/>
        </p:xfrm>
        <a:graphic>
          <a:graphicData uri="http://schemas.openxmlformats.org/drawingml/2006/table">
            <a:tbl>
              <a:tblPr/>
              <a:tblGrid>
                <a:gridCol w="687477"/>
                <a:gridCol w="10840861"/>
              </a:tblGrid>
              <a:tr h="3114675">
                <a:tc>
                  <a:txBody>
                    <a:bodyPr/>
                    <a:lstStyle/>
                    <a:p>
                      <a:pPr defTabSz="914400" eaLnBrk="1">
                        <a:lnSpc>
                          <a:spcPct val="110000"/>
                        </a:lnSpc>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对话词</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just" defTabSz="914400" eaLnBrk="1">
                        <a:lnSpc>
                          <a:spcPct val="110000"/>
                        </a:lnSpc>
                        <a:tabLst>
                          <a:tab pos="2743200" algn="l"/>
                        </a:tabLst>
                      </a:pPr>
                      <a:r>
                        <a:rPr lang="zh-CN" altLang="en-US" sz="2600" b="1" dirty="0">
                          <a:latin typeface="宋体" panose="02010600030101010101" pitchFamily="2" charset="-122"/>
                          <a:ea typeface="宋体" panose="02010600030101010101" pitchFamily="2" charset="-122"/>
                          <a:cs typeface="宋体" panose="02010600030101010101" pitchFamily="2" charset="-122"/>
                        </a:rPr>
                        <a:t>文言文中可借助“曰”“云”“言”“谓”“道”等动词来判断人物的对话，进行断句。两人对话，一般在第一次问答时写出人名，以后就只用“曰”而把主语省略。遇到对话时，应根据上下文理清问者、答者的身份，明辨句读</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509838">
                <a:tc>
                  <a:txBody>
                    <a:bodyPr/>
                    <a:lstStyle/>
                    <a:p>
                      <a:pPr defTabSz="914400" eaLnBrk="1">
                        <a:lnSpc>
                          <a:spcPct val="110000"/>
                        </a:lnSpc>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虚词</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just" defTabSz="914400" eaLnBrk="1">
                        <a:lnSpc>
                          <a:spcPct val="110000"/>
                        </a:lnSpc>
                        <a:tabLst>
                          <a:tab pos="2743200" algn="l"/>
                        </a:tabLst>
                      </a:pPr>
                      <a:r>
                        <a:rPr lang="en-US" altLang="zh-CN" sz="2600" b="1" dirty="0">
                          <a:latin typeface="宋体" panose="02010600030101010101" pitchFamily="2" charset="-122"/>
                          <a:ea typeface="宋体" panose="02010600030101010101" pitchFamily="2" charset="-122"/>
                          <a:cs typeface="宋体" panose="02010600030101010101" pitchFamily="2" charset="-122"/>
                        </a:rPr>
                        <a:t>①</a:t>
                      </a:r>
                      <a:r>
                        <a:rPr lang="zh-CN" altLang="en-US" sz="2600" b="1" dirty="0">
                          <a:latin typeface="宋体" panose="02010600030101010101" pitchFamily="2" charset="-122"/>
                          <a:ea typeface="宋体" panose="02010600030101010101" pitchFamily="2" charset="-122"/>
                          <a:cs typeface="宋体" panose="02010600030101010101" pitchFamily="2" charset="-122"/>
                        </a:rPr>
                        <a:t>常在句首的时间词“顷之、向之、未几、已而、斯须、既而、俄而”等，其后一般要断开。</a:t>
                      </a:r>
                      <a:r>
                        <a:rPr lang="en-US" altLang="zh-CN" sz="2600" b="1" dirty="0">
                          <a:latin typeface="宋体" panose="02010600030101010101" pitchFamily="2" charset="-122"/>
                          <a:ea typeface="宋体" panose="02010600030101010101" pitchFamily="2" charset="-122"/>
                          <a:cs typeface="宋体" panose="02010600030101010101" pitchFamily="2" charset="-122"/>
                        </a:rPr>
                        <a:t>②</a:t>
                      </a:r>
                      <a:r>
                        <a:rPr lang="zh-CN" altLang="en-US" sz="2600" b="1" dirty="0">
                          <a:latin typeface="宋体" panose="02010600030101010101" pitchFamily="2" charset="-122"/>
                          <a:ea typeface="宋体" panose="02010600030101010101" pitchFamily="2" charset="-122"/>
                          <a:cs typeface="宋体" panose="02010600030101010101" pitchFamily="2" charset="-122"/>
                        </a:rPr>
                        <a:t>引出议论的词语“夫、盖、至若、若夫、唯、斯、凡、窃、请、敬”等常用于一句话的开头，其前一般要断开。</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zo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1173" name="表格 1201172"/>
          <p:cNvGraphicFramePr/>
          <p:nvPr/>
        </p:nvGraphicFramePr>
        <p:xfrm>
          <a:off x="335007" y="1034322"/>
          <a:ext cx="11450540" cy="4931764"/>
        </p:xfrm>
        <a:graphic>
          <a:graphicData uri="http://schemas.openxmlformats.org/drawingml/2006/table">
            <a:tbl>
              <a:tblPr/>
              <a:tblGrid>
                <a:gridCol w="647784"/>
                <a:gridCol w="10802756"/>
              </a:tblGrid>
              <a:tr h="4931764">
                <a:tc>
                  <a:txBody>
                    <a:bodyPr/>
                    <a:lstStyle/>
                    <a:p>
                      <a:pPr defTabSz="914400">
                        <a:lnSpc>
                          <a:spcPct val="110000"/>
                        </a:lnSpc>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虚词</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just" defTabSz="914400">
                        <a:lnSpc>
                          <a:spcPct val="110000"/>
                        </a:lnSpc>
                        <a:tabLst>
                          <a:tab pos="2743200" algn="l"/>
                        </a:tabLst>
                      </a:pPr>
                      <a:r>
                        <a:rPr lang="en-US" altLang="zh-CN" sz="2600" b="1" dirty="0">
                          <a:latin typeface="宋体" panose="02010600030101010101" pitchFamily="2" charset="-122"/>
                          <a:ea typeface="宋体" panose="02010600030101010101" pitchFamily="2" charset="-122"/>
                          <a:cs typeface="宋体" panose="02010600030101010101" pitchFamily="2" charset="-122"/>
                        </a:rPr>
                        <a:t>③</a:t>
                      </a:r>
                      <a:r>
                        <a:rPr lang="zh-CN" altLang="en-US" sz="2600" b="1" dirty="0">
                          <a:latin typeface="宋体" panose="02010600030101010101" pitchFamily="2" charset="-122"/>
                          <a:ea typeface="宋体" panose="02010600030101010101" pitchFamily="2" charset="-122"/>
                          <a:cs typeface="宋体" panose="02010600030101010101" pitchFamily="2" charset="-122"/>
                        </a:rPr>
                        <a:t>句尾语气词“也、矣、焉、耳”等常用于陈述句末尾，“耶、与</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欤</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、邪</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耶</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、乎”等常用于疑问句末尾，“哉、夫”等常用于感叹句末尾，其后一般要断开。</a:t>
                      </a:r>
                      <a:r>
                        <a:rPr lang="en-US" altLang="zh-CN" sz="2600" b="1" dirty="0">
                          <a:latin typeface="宋体" panose="02010600030101010101" pitchFamily="2" charset="-122"/>
                          <a:ea typeface="宋体" panose="02010600030101010101" pitchFamily="2" charset="-122"/>
                          <a:cs typeface="宋体" panose="02010600030101010101" pitchFamily="2" charset="-122"/>
                        </a:rPr>
                        <a:t>④</a:t>
                      </a:r>
                      <a:r>
                        <a:rPr lang="zh-CN" altLang="en-US" sz="2600" b="1" dirty="0">
                          <a:latin typeface="宋体" panose="02010600030101010101" pitchFamily="2" charset="-122"/>
                          <a:ea typeface="宋体" panose="02010600030101010101" pitchFamily="2" charset="-122"/>
                          <a:cs typeface="宋体" panose="02010600030101010101" pitchFamily="2" charset="-122"/>
                        </a:rPr>
                        <a:t>复句中的关联词“虽、虽然、纵、纵使、向使、假使、苟、故、是故、然则、或、况、而况、且”等，其前一般要断开。</a:t>
                      </a:r>
                      <a:r>
                        <a:rPr lang="en-US" altLang="zh-CN" sz="2600" b="1" dirty="0">
                          <a:latin typeface="宋体" panose="02010600030101010101" pitchFamily="2" charset="-122"/>
                          <a:ea typeface="宋体" panose="02010600030101010101" pitchFamily="2" charset="-122"/>
                          <a:cs typeface="宋体" panose="02010600030101010101" pitchFamily="2" charset="-122"/>
                        </a:rPr>
                        <a:t>⑤“</a:t>
                      </a:r>
                      <a:r>
                        <a:rPr lang="zh-CN" altLang="en-US" sz="2600" b="1" dirty="0">
                          <a:latin typeface="宋体" panose="02010600030101010101" pitchFamily="2" charset="-122"/>
                          <a:ea typeface="宋体" panose="02010600030101010101" pitchFamily="2" charset="-122"/>
                          <a:cs typeface="宋体" panose="02010600030101010101" pitchFamily="2" charset="-122"/>
                        </a:rPr>
                        <a:t>以、于、为、而”等词往往用于句中，在它们的前后一般不断句。</a:t>
                      </a:r>
                      <a:r>
                        <a:rPr lang="en-US" altLang="zh-CN" sz="2600" b="1" dirty="0">
                          <a:latin typeface="宋体" panose="02010600030101010101" pitchFamily="2" charset="-122"/>
                          <a:ea typeface="宋体" panose="02010600030101010101" pitchFamily="2" charset="-122"/>
                          <a:cs typeface="宋体" panose="02010600030101010101" pitchFamily="2" charset="-122"/>
                        </a:rPr>
                        <a:t>⑥</a:t>
                      </a:r>
                      <a:r>
                        <a:rPr lang="zh-CN" altLang="en-US" sz="2600" b="1" dirty="0">
                          <a:latin typeface="宋体" panose="02010600030101010101" pitchFamily="2" charset="-122"/>
                          <a:ea typeface="宋体" panose="02010600030101010101" pitchFamily="2" charset="-122"/>
                          <a:cs typeface="宋体" panose="02010600030101010101" pitchFamily="2" charset="-122"/>
                        </a:rPr>
                        <a:t>表疑问语气的“何、胡、安、曷、奚、盍、焉、孰、孰与、何如、奈何”等，其后一般构成疑问句，其前一般断开</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zo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2211" name="表格 1202210"/>
          <p:cNvGraphicFramePr/>
          <p:nvPr/>
        </p:nvGraphicFramePr>
        <p:xfrm>
          <a:off x="400102" y="899411"/>
          <a:ext cx="11456891" cy="5201587"/>
        </p:xfrm>
        <a:graphic>
          <a:graphicData uri="http://schemas.openxmlformats.org/drawingml/2006/table">
            <a:tbl>
              <a:tblPr/>
              <a:tblGrid>
                <a:gridCol w="654135"/>
                <a:gridCol w="10802756"/>
              </a:tblGrid>
              <a:tr h="4108816">
                <a:tc>
                  <a:txBody>
                    <a:bodyPr/>
                    <a:lstStyle/>
                    <a:p>
                      <a:pPr defTabSz="914400" eaLnBrk="1">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句式</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just" defTabSz="914400" eaLnBrk="1">
                        <a:tabLst>
                          <a:tab pos="2743200" algn="l"/>
                        </a:tabLst>
                      </a:pPr>
                      <a:r>
                        <a:rPr lang="zh-CN" altLang="en-US" sz="2600" b="1" dirty="0">
                          <a:latin typeface="宋体" panose="02010600030101010101" pitchFamily="2" charset="-122"/>
                          <a:ea typeface="宋体" panose="02010600030101010101" pitchFamily="2" charset="-122"/>
                          <a:cs typeface="宋体" panose="02010600030101010101" pitchFamily="2" charset="-122"/>
                        </a:rPr>
                        <a:t>文言文中的固定结构、判断句、被动句、变式句等都可以作为断句的切入点。判断句，如“</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者，</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也”“</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也”等；反问句，如“不亦</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乎”“孰与</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乎”“其</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乎”“安</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哉”“何</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之有”等；被动句，如“为</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所</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受</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于</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见</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于</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等；固定句，如“如</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何”“况</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乎”“何</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为”等。文言文中常常会出现省略的情况，影响正确断句，因此必须依据语境补出省略的内容，才能作出判断</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2771">
                <a:tc>
                  <a:txBody>
                    <a:bodyPr/>
                    <a:lstStyle/>
                    <a:p>
                      <a:pPr defTabSz="914400" eaLnBrk="1">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对称</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just" defTabSz="914400" eaLnBrk="1">
                        <a:tabLst>
                          <a:tab pos="2743200" algn="l"/>
                        </a:tabLst>
                      </a:pPr>
                      <a:r>
                        <a:rPr lang="zh-CN" altLang="en-US" sz="2600" b="1" dirty="0">
                          <a:latin typeface="宋体" panose="02010600030101010101" pitchFamily="2" charset="-122"/>
                          <a:ea typeface="宋体" panose="02010600030101010101" pitchFamily="2" charset="-122"/>
                        </a:rPr>
                        <a:t>古人写文章讲究句式的整齐对称，或者两句之间讲究意思的正反对比，可以根据这一特点进行断句</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zo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432" name="图片 444431" descr="E:/任秀焕/状元桥/二轮/语文/ZN10.TIF"/>
          <p:cNvPicPr>
            <a:picLocks noChangeAspect="1" noChangeArrowheads="1"/>
          </p:cNvPicPr>
          <p:nvPr/>
        </p:nvPicPr>
        <p:blipFill>
          <a:blip r:embed="rId2" r:link="rId3" cstate="print"/>
          <a:srcRect/>
          <a:stretch>
            <a:fillRect/>
          </a:stretch>
        </p:blipFill>
        <p:spPr bwMode="auto">
          <a:xfrm>
            <a:off x="401177" y="1093710"/>
            <a:ext cx="11401321" cy="4346575"/>
          </a:xfrm>
          <a:prstGeom prst="rect">
            <a:avLst/>
          </a:prstGeom>
          <a:noFill/>
          <a:ln w="9525">
            <a:noFill/>
            <a:miter lim="800000"/>
            <a:headEnd/>
            <a:tailEnd/>
          </a:ln>
        </p:spPr>
      </p:pic>
      <p:sp>
        <p:nvSpPr>
          <p:cNvPr id="7" name="矩形 6"/>
          <p:cNvSpPr/>
          <p:nvPr/>
        </p:nvSpPr>
        <p:spPr>
          <a:xfrm>
            <a:off x="1848443" y="0"/>
            <a:ext cx="2646878" cy="584775"/>
          </a:xfrm>
          <a:prstGeom prst="rect">
            <a:avLst/>
          </a:prstGeom>
        </p:spPr>
        <p:txBody>
          <a:bodyPr wrap="none">
            <a:spAutoFit/>
          </a:bodyPr>
          <a:lstStyle/>
          <a:p>
            <a:pPr eaLnBrk="0" hangingPunct="0"/>
            <a:r>
              <a:rPr lang="zh-CN" altLang="en-US" sz="3200" b="1" dirty="0" smtClean="0">
                <a:solidFill>
                  <a:schemeClr val="bg1"/>
                </a:solidFill>
                <a:latin typeface="宋体" pitchFamily="2" charset="-122"/>
              </a:rPr>
              <a:t>核心知能构建</a:t>
            </a:r>
            <a:endParaRPr lang="zh-CN" altLang="en-US" sz="3200" b="1" dirty="0">
              <a:solidFill>
                <a:schemeClr val="bg1"/>
              </a:solidFill>
              <a:latin typeface="宋体"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44432"/>
                                        </p:tgtEl>
                                        <p:attrNameLst>
                                          <p:attrName>style.visibility</p:attrName>
                                        </p:attrNameLst>
                                      </p:cBhvr>
                                      <p:to>
                                        <p:strVal val="visible"/>
                                      </p:to>
                                    </p:set>
                                    <p:animEffect transition="in" filter="blinds(horizontal)">
                                      <p:cBhvr>
                                        <p:cTn id="7" dur="500"/>
                                        <p:tgtEl>
                                          <p:spTgt spid="444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9819" y="5513593"/>
            <a:ext cx="11922181" cy="707886"/>
          </a:xfrm>
          <a:prstGeom prst="rect">
            <a:avLst/>
          </a:prstGeom>
        </p:spPr>
        <p:txBody>
          <a:bodyPr wrap="square">
            <a:spAutoFit/>
          </a:bodyPr>
          <a:lstStyle/>
          <a:p>
            <a:r>
              <a:rPr lang="zh-CN" altLang="en-US" sz="2000" b="1" dirty="0" smtClean="0">
                <a:solidFill>
                  <a:srgbClr val="FF0000"/>
                </a:solidFill>
              </a:rPr>
              <a:t>温馨提示：</a:t>
            </a:r>
            <a:r>
              <a:rPr lang="zh-CN" altLang="en-US" sz="2000" b="1" dirty="0" smtClean="0">
                <a:solidFill>
                  <a:srgbClr val="0000FF"/>
                </a:solidFill>
              </a:rPr>
              <a:t>老高考省市，教育部考试中心不再修订新的考试大纲，沿用</a:t>
            </a:r>
            <a:r>
              <a:rPr lang="en-US" altLang="zh-CN" sz="2000" b="1" dirty="0" smtClean="0">
                <a:solidFill>
                  <a:srgbClr val="0000FF"/>
                </a:solidFill>
              </a:rPr>
              <a:t>2019</a:t>
            </a:r>
            <a:r>
              <a:rPr lang="zh-CN" altLang="en-US" sz="2000" b="1" dirty="0" smtClean="0">
                <a:solidFill>
                  <a:srgbClr val="0000FF"/>
                </a:solidFill>
              </a:rPr>
              <a:t>年版</a:t>
            </a:r>
            <a:r>
              <a:rPr lang="en-US" altLang="zh-CN" sz="2000" b="1" dirty="0" smtClean="0">
                <a:solidFill>
                  <a:srgbClr val="0000FF"/>
                </a:solidFill>
              </a:rPr>
              <a:t>《</a:t>
            </a:r>
            <a:r>
              <a:rPr lang="zh-CN" altLang="en-US" sz="2000" b="1" dirty="0" smtClean="0">
                <a:solidFill>
                  <a:srgbClr val="0000FF"/>
                </a:solidFill>
              </a:rPr>
              <a:t>考试大纲</a:t>
            </a:r>
            <a:r>
              <a:rPr lang="en-US" altLang="zh-CN" sz="2000" b="1" dirty="0" smtClean="0">
                <a:solidFill>
                  <a:srgbClr val="0000FF"/>
                </a:solidFill>
              </a:rPr>
              <a:t>》</a:t>
            </a:r>
            <a:r>
              <a:rPr lang="zh-CN" altLang="en-US" sz="2000" b="1" dirty="0" smtClean="0">
                <a:solidFill>
                  <a:srgbClr val="0000FF"/>
                </a:solidFill>
              </a:rPr>
              <a:t>。我们还需</a:t>
            </a:r>
            <a:r>
              <a:rPr lang="zh-CN" altLang="en-US" sz="2000" b="1" dirty="0" smtClean="0">
                <a:solidFill>
                  <a:srgbClr val="0000FF"/>
                </a:solidFill>
              </a:rPr>
              <a:t>重点关注</a:t>
            </a:r>
            <a:r>
              <a:rPr lang="en-US" altLang="zh-CN" sz="2000" b="1" dirty="0" smtClean="0">
                <a:solidFill>
                  <a:srgbClr val="0000FF"/>
                </a:solidFill>
              </a:rPr>
              <a:t>《</a:t>
            </a:r>
            <a:r>
              <a:rPr lang="zh-CN" altLang="en-US" sz="2000" b="1" dirty="0" smtClean="0">
                <a:solidFill>
                  <a:srgbClr val="0000FF"/>
                </a:solidFill>
              </a:rPr>
              <a:t>高考试题分析</a:t>
            </a:r>
            <a:r>
              <a:rPr lang="en-US" altLang="zh-CN" sz="2000" b="1" dirty="0" smtClean="0">
                <a:solidFill>
                  <a:srgbClr val="0000FF"/>
                </a:solidFill>
              </a:rPr>
              <a:t>》</a:t>
            </a:r>
            <a:r>
              <a:rPr lang="zh-CN" altLang="en-US" sz="2000" b="1" dirty="0" smtClean="0">
                <a:solidFill>
                  <a:srgbClr val="0000FF"/>
                </a:solidFill>
              </a:rPr>
              <a:t>（</a:t>
            </a:r>
            <a:r>
              <a:rPr lang="en-US" altLang="zh-CN" sz="2000" b="1" dirty="0" smtClean="0">
                <a:solidFill>
                  <a:srgbClr val="0000FF"/>
                </a:solidFill>
              </a:rPr>
              <a:t>2020</a:t>
            </a:r>
            <a:r>
              <a:rPr lang="zh-CN" altLang="en-US" sz="2000" b="1" dirty="0" smtClean="0">
                <a:solidFill>
                  <a:srgbClr val="0000FF"/>
                </a:solidFill>
              </a:rPr>
              <a:t>年版），</a:t>
            </a:r>
            <a:r>
              <a:rPr lang="en-US" altLang="zh-CN" sz="2000" b="1" dirty="0" smtClean="0">
                <a:solidFill>
                  <a:srgbClr val="0000FF"/>
                </a:solidFill>
              </a:rPr>
              <a:t>  </a:t>
            </a:r>
            <a:r>
              <a:rPr lang="zh-CN" altLang="en-US" sz="2000" b="1" dirty="0" smtClean="0">
                <a:solidFill>
                  <a:srgbClr val="0000FF"/>
                </a:solidFill>
              </a:rPr>
              <a:t>变化之处分单科出版，内容上做了较大调整。</a:t>
            </a:r>
            <a:endParaRPr lang="zh-CN" altLang="en-US" sz="2000" dirty="0">
              <a:solidFill>
                <a:srgbClr val="0000FF"/>
              </a:solidFill>
            </a:endParaRPr>
          </a:p>
        </p:txBody>
      </p:sp>
      <p:pic>
        <p:nvPicPr>
          <p:cNvPr id="1027" name="Picture 3" descr="C:\Users\Administrator\Desktop\QQ图片20200514211800.jpg"/>
          <p:cNvPicPr>
            <a:picLocks noChangeAspect="1" noChangeArrowheads="1"/>
          </p:cNvPicPr>
          <p:nvPr/>
        </p:nvPicPr>
        <p:blipFill>
          <a:blip r:embed="rId2" cstate="print"/>
          <a:srcRect/>
          <a:stretch>
            <a:fillRect/>
          </a:stretch>
        </p:blipFill>
        <p:spPr bwMode="auto">
          <a:xfrm>
            <a:off x="1404079" y="659566"/>
            <a:ext cx="9144000" cy="4931765"/>
          </a:xfrm>
          <a:prstGeom prst="rect">
            <a:avLst/>
          </a:prstGeom>
          <a:noFill/>
        </p:spPr>
      </p:pic>
    </p:spTree>
  </p:cSld>
  <p:clrMapOvr>
    <a:masterClrMapping/>
  </p:clrMapOvr>
  <p:transition spd="slow">
    <p:blinds dir="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89" name="文本占位符 1095688"/>
          <p:cNvSpPr>
            <a:spLocks noGrp="1" noChangeArrowheads="1"/>
          </p:cNvSpPr>
          <p:nvPr>
            <p:ph type="body" idx="4294967295"/>
          </p:nvPr>
        </p:nvSpPr>
        <p:spPr>
          <a:xfrm>
            <a:off x="339628" y="1139539"/>
            <a:ext cx="11302884" cy="1380891"/>
          </a:xfrm>
          <a:prstGeom prst="rect">
            <a:avLst/>
          </a:prstGeom>
        </p:spPr>
        <p:txBody>
          <a:bodyPr>
            <a:spAutoFit/>
          </a:bodyPr>
          <a:lstStyle/>
          <a:p>
            <a:pPr>
              <a:buClr>
                <a:schemeClr val="accent1"/>
              </a:buClr>
              <a:buFont typeface="Arial" pitchFamily="34" charset="0"/>
              <a:buNone/>
            </a:pPr>
            <a:r>
              <a:rPr lang="zh-CN" altLang="en-US" sz="2600" b="1" dirty="0" smtClean="0">
                <a:solidFill>
                  <a:schemeClr val="tx1"/>
                </a:solidFill>
                <a:latin typeface="宋体" pitchFamily="2" charset="-122"/>
                <a:ea typeface="宋体" pitchFamily="2" charset="-122"/>
              </a:rPr>
              <a:t>作答古代文化常识题</a:t>
            </a:r>
            <a:r>
              <a:rPr lang="en-US" altLang="zh-CN" sz="2600" b="1" dirty="0" smtClean="0">
                <a:solidFill>
                  <a:schemeClr val="tx1"/>
                </a:solidFill>
                <a:latin typeface="宋体" pitchFamily="2" charset="-122"/>
                <a:ea typeface="宋体" pitchFamily="2" charset="-122"/>
              </a:rPr>
              <a:t>——</a:t>
            </a:r>
            <a:r>
              <a:rPr lang="zh-CN" altLang="en-US" sz="2600" b="1" dirty="0" smtClean="0">
                <a:solidFill>
                  <a:schemeClr val="tx1"/>
                </a:solidFill>
                <a:latin typeface="宋体" pitchFamily="2" charset="-122"/>
                <a:ea typeface="宋体" pitchFamily="2" charset="-122"/>
              </a:rPr>
              <a:t>做到“三结合”，运用“四技巧”</a:t>
            </a:r>
          </a:p>
          <a:p>
            <a:pPr>
              <a:buClr>
                <a:schemeClr val="accent1"/>
              </a:buClr>
              <a:buFont typeface="Arial" pitchFamily="34" charset="0"/>
              <a:buNone/>
            </a:pPr>
            <a:r>
              <a:rPr lang="en-US" altLang="zh-CN" sz="3200" b="1" dirty="0" smtClean="0">
                <a:solidFill>
                  <a:srgbClr val="FF0000"/>
                </a:solidFill>
                <a:latin typeface="宋体" pitchFamily="2" charset="-122"/>
                <a:ea typeface="宋体" pitchFamily="2" charset="-122"/>
              </a:rPr>
              <a:t>1</a:t>
            </a:r>
            <a:r>
              <a:rPr lang="zh-CN" altLang="en-US" sz="3200" b="1" dirty="0" smtClean="0">
                <a:solidFill>
                  <a:srgbClr val="FF0000"/>
                </a:solidFill>
                <a:latin typeface="宋体" pitchFamily="2" charset="-122"/>
                <a:ea typeface="宋体" pitchFamily="2" charset="-122"/>
              </a:rPr>
              <a:t>．理解时做到“三结合”</a:t>
            </a:r>
          </a:p>
        </p:txBody>
      </p:sp>
      <p:graphicFrame>
        <p:nvGraphicFramePr>
          <p:cNvPr id="1095738" name="表格 1095737"/>
          <p:cNvGraphicFramePr/>
          <p:nvPr/>
        </p:nvGraphicFramePr>
        <p:xfrm>
          <a:off x="532440" y="2722069"/>
          <a:ext cx="11090131" cy="2708275"/>
        </p:xfrm>
        <a:graphic>
          <a:graphicData uri="http://schemas.openxmlformats.org/drawingml/2006/table">
            <a:tbl>
              <a:tblPr/>
              <a:tblGrid>
                <a:gridCol w="1829038"/>
                <a:gridCol w="9261093"/>
              </a:tblGrid>
              <a:tr h="1065213">
                <a:tc>
                  <a:txBody>
                    <a:bodyPr/>
                    <a:lstStyle/>
                    <a:p>
                      <a:pPr defTabSz="914400">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结合文本</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l" defTabSz="914400">
                        <a:tabLst>
                          <a:tab pos="2743200" algn="l"/>
                        </a:tabLst>
                      </a:pPr>
                      <a:r>
                        <a:rPr lang="zh-CN" altLang="en-US" sz="2600" b="1" dirty="0">
                          <a:latin typeface="宋体" panose="02010600030101010101" pitchFamily="2" charset="-122"/>
                          <a:ea typeface="宋体" panose="02010600030101010101" pitchFamily="2" charset="-122"/>
                        </a:rPr>
                        <a:t>要锁定该专有名词出现的区域，尽量从语义相关处推断</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77850">
                <a:tc>
                  <a:txBody>
                    <a:bodyPr/>
                    <a:lstStyle/>
                    <a:p>
                      <a:pPr defTabSz="914400">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结合教材</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l" defTabSz="914400">
                        <a:tabLst>
                          <a:tab pos="2743200" algn="l"/>
                        </a:tabLst>
                      </a:pPr>
                      <a:r>
                        <a:rPr lang="zh-CN" altLang="en-US" sz="2600" b="1" dirty="0">
                          <a:latin typeface="宋体" panose="02010600030101010101" pitchFamily="2" charset="-122"/>
                          <a:ea typeface="宋体" panose="02010600030101010101" pitchFamily="2" charset="-122"/>
                        </a:rPr>
                        <a:t>遇到专有名词时，要尽量关联教材，链接教材语境</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65212">
                <a:tc>
                  <a:txBody>
                    <a:bodyPr/>
                    <a:lstStyle/>
                    <a:p>
                      <a:pPr defTabSz="914400">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结合生活</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l" defTabSz="914400">
                        <a:tabLst>
                          <a:tab pos="2743200" algn="l"/>
                        </a:tabLst>
                      </a:pPr>
                      <a:r>
                        <a:rPr lang="zh-CN" altLang="en-US" sz="2600" b="1" dirty="0">
                          <a:latin typeface="宋体" panose="02010600030101010101" pitchFamily="2" charset="-122"/>
                          <a:ea typeface="宋体" panose="02010600030101010101" pitchFamily="2" charset="-122"/>
                        </a:rPr>
                        <a:t>当遇到陌生的文化知识词语时，不妨进行生活常态化、共识性话语的联想</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8" name="矩形 7"/>
          <p:cNvSpPr/>
          <p:nvPr/>
        </p:nvSpPr>
        <p:spPr>
          <a:xfrm>
            <a:off x="1563629" y="0"/>
            <a:ext cx="2646878" cy="584775"/>
          </a:xfrm>
          <a:prstGeom prst="rect">
            <a:avLst/>
          </a:prstGeom>
        </p:spPr>
        <p:txBody>
          <a:bodyPr wrap="none">
            <a:spAutoFit/>
          </a:bodyPr>
          <a:lstStyle/>
          <a:p>
            <a:pPr eaLnBrk="0" hangingPunct="0"/>
            <a:r>
              <a:rPr lang="zh-CN" altLang="en-US" sz="3200" b="1" dirty="0" smtClean="0">
                <a:solidFill>
                  <a:schemeClr val="bg1"/>
                </a:solidFill>
                <a:latin typeface="宋体" pitchFamily="2" charset="-122"/>
              </a:rPr>
              <a:t>满分技法点拨</a:t>
            </a:r>
            <a:endParaRPr lang="zh-CN" altLang="en-US" sz="3200" b="1" dirty="0">
              <a:solidFill>
                <a:schemeClr val="bg1"/>
              </a:solidFill>
              <a:latin typeface="宋体" pitchFamily="2" charset="-122"/>
            </a:endParaRPr>
          </a:p>
        </p:txBody>
      </p:sp>
    </p:spTree>
  </p:cSld>
  <p:clrMapOvr>
    <a:masterClrMapping/>
  </p:clrMapOvr>
  <p:transition>
    <p:zo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文本占位符 1188865"/>
          <p:cNvSpPr>
            <a:spLocks noGrp="1" noChangeArrowheads="1"/>
          </p:cNvSpPr>
          <p:nvPr>
            <p:ph type="body" idx="4294967295"/>
          </p:nvPr>
        </p:nvSpPr>
        <p:spPr>
          <a:xfrm>
            <a:off x="444559" y="621080"/>
            <a:ext cx="11302884" cy="6326860"/>
          </a:xfrm>
          <a:prstGeom prst="rect">
            <a:avLst/>
          </a:prstGeom>
        </p:spPr>
        <p:txBody>
          <a:bodyPr>
            <a:spAutoFit/>
          </a:bodyPr>
          <a:lstStyle/>
          <a:p>
            <a:pPr>
              <a:buClr>
                <a:schemeClr val="accent1"/>
              </a:buClr>
              <a:buFont typeface="Arial" pitchFamily="34" charset="0"/>
              <a:buNone/>
            </a:pPr>
            <a:r>
              <a:rPr lang="en-US" altLang="zh-CN" sz="2800" b="1" dirty="0" smtClean="0">
                <a:solidFill>
                  <a:srgbClr val="FF0000"/>
                </a:solidFill>
                <a:latin typeface="宋体" pitchFamily="2" charset="-122"/>
                <a:ea typeface="宋体" pitchFamily="2" charset="-122"/>
              </a:rPr>
              <a:t>2.</a:t>
            </a:r>
            <a:r>
              <a:rPr lang="zh-CN" altLang="en-US" sz="2800" b="1" dirty="0" smtClean="0">
                <a:solidFill>
                  <a:srgbClr val="FF0000"/>
                </a:solidFill>
                <a:latin typeface="宋体" pitchFamily="2" charset="-122"/>
                <a:ea typeface="宋体" pitchFamily="2" charset="-122"/>
              </a:rPr>
              <a:t>答题时运用“四技巧”</a:t>
            </a:r>
          </a:p>
          <a:p>
            <a:pPr>
              <a:buClr>
                <a:schemeClr val="accent1"/>
              </a:buClr>
              <a:buFont typeface="Arial" pitchFamily="34" charset="0"/>
              <a:buNone/>
            </a:pPr>
            <a:r>
              <a:rPr lang="en-US" altLang="zh-CN" sz="2600" b="1" dirty="0" smtClean="0">
                <a:solidFill>
                  <a:srgbClr val="000000"/>
                </a:solidFill>
                <a:latin typeface="宋体" pitchFamily="2" charset="-122"/>
                <a:ea typeface="宋体" pitchFamily="2" charset="-122"/>
              </a:rPr>
              <a:t>(1)</a:t>
            </a:r>
            <a:r>
              <a:rPr lang="zh-CN" altLang="en-US" sz="2600" b="1" dirty="0" smtClean="0">
                <a:solidFill>
                  <a:srgbClr val="000000"/>
                </a:solidFill>
                <a:latin typeface="宋体" pitchFamily="2" charset="-122"/>
                <a:ea typeface="宋体" pitchFamily="2" charset="-122"/>
              </a:rPr>
              <a:t>调动积累，触类旁通</a:t>
            </a:r>
          </a:p>
          <a:p>
            <a:pPr>
              <a:buClr>
                <a:schemeClr val="accent1"/>
              </a:buClr>
              <a:buNone/>
            </a:pPr>
            <a:r>
              <a:rPr lang="zh-CN" altLang="en-US" sz="2600" b="1" dirty="0" smtClean="0">
                <a:solidFill>
                  <a:srgbClr val="000000"/>
                </a:solidFill>
                <a:latin typeface="宋体" pitchFamily="2" charset="-122"/>
                <a:ea typeface="宋体" pitchFamily="2" charset="-122"/>
              </a:rPr>
              <a:t>古代文化知识点多面广，涉及姓名和称谓、官职和科举、天文地理、宗法礼俗、历法刑法、文化典籍等，需要在平时的学习中分门别类地积累记忆。答题时，要调动平时所学知识，特别是课本中出现的知识，以便触类旁通。</a:t>
            </a:r>
            <a:r>
              <a:rPr lang="en-US" altLang="zh-CN" sz="2600" b="1" dirty="0" smtClean="0">
                <a:solidFill>
                  <a:srgbClr val="000000"/>
                </a:solidFill>
                <a:latin typeface="宋体" pitchFamily="2" charset="-122"/>
                <a:ea typeface="宋体" pitchFamily="2" charset="-122"/>
              </a:rPr>
              <a:t>(2)</a:t>
            </a:r>
            <a:r>
              <a:rPr lang="zh-CN" altLang="en-US" sz="2600" b="1" dirty="0" smtClean="0">
                <a:solidFill>
                  <a:srgbClr val="000000"/>
                </a:solidFill>
                <a:latin typeface="宋体" pitchFamily="2" charset="-122"/>
                <a:ea typeface="宋体" pitchFamily="2" charset="-122"/>
              </a:rPr>
              <a:t>利用语境，巧妙排除</a:t>
            </a:r>
          </a:p>
          <a:p>
            <a:pPr>
              <a:buClr>
                <a:schemeClr val="accent1"/>
              </a:buClr>
              <a:buNone/>
            </a:pPr>
            <a:r>
              <a:rPr lang="zh-CN" altLang="en-US" sz="2600" b="1" dirty="0" smtClean="0">
                <a:solidFill>
                  <a:srgbClr val="000000"/>
                </a:solidFill>
                <a:latin typeface="宋体" pitchFamily="2" charset="-122"/>
                <a:ea typeface="宋体" pitchFamily="2" charset="-122"/>
              </a:rPr>
              <a:t>词语在具体的语言环境中，其内涵比词典中的解释更丰富，故需结合语境才能正确理解。如</a:t>
            </a:r>
            <a:r>
              <a:rPr lang="en-US" altLang="zh-CN" sz="2600" b="1" dirty="0" smtClean="0">
                <a:solidFill>
                  <a:srgbClr val="000000"/>
                </a:solidFill>
                <a:latin typeface="宋体" pitchFamily="2" charset="-122"/>
                <a:ea typeface="宋体" pitchFamily="2" charset="-122"/>
              </a:rPr>
              <a:t>2016</a:t>
            </a:r>
            <a:r>
              <a:rPr lang="zh-CN" altLang="en-US" sz="2600" b="1" dirty="0" smtClean="0">
                <a:solidFill>
                  <a:srgbClr val="000000"/>
                </a:solidFill>
                <a:latin typeface="宋体" pitchFamily="2" charset="-122"/>
                <a:ea typeface="宋体" pitchFamily="2" charset="-122"/>
              </a:rPr>
              <a:t>年高考全国卷</a:t>
            </a:r>
            <a:r>
              <a:rPr lang="en-US" altLang="zh-CN" sz="2600" b="1" dirty="0" smtClean="0">
                <a:solidFill>
                  <a:srgbClr val="000000"/>
                </a:solidFill>
                <a:latin typeface="宋体" pitchFamily="2" charset="-122"/>
                <a:ea typeface="宋体" pitchFamily="2" charset="-122"/>
              </a:rPr>
              <a:t>Ⅰ《</a:t>
            </a:r>
            <a:r>
              <a:rPr lang="zh-CN" altLang="en-US" sz="2600" b="1" dirty="0" smtClean="0">
                <a:solidFill>
                  <a:srgbClr val="000000"/>
                </a:solidFill>
                <a:latin typeface="宋体" pitchFamily="2" charset="-122"/>
                <a:ea typeface="宋体" pitchFamily="2" charset="-122"/>
              </a:rPr>
              <a:t>宋史</a:t>
            </a:r>
            <a:r>
              <a:rPr lang="en-US" altLang="zh-CN" sz="2600" b="1" dirty="0" smtClean="0">
                <a:solidFill>
                  <a:srgbClr val="000000"/>
                </a:solidFill>
                <a:latin typeface="宋体" pitchFamily="2" charset="-122"/>
                <a:ea typeface="宋体" pitchFamily="2" charset="-122"/>
              </a:rPr>
              <a:t>·</a:t>
            </a:r>
            <a:r>
              <a:rPr lang="zh-CN" altLang="en-US" sz="2600" b="1" dirty="0" smtClean="0">
                <a:solidFill>
                  <a:srgbClr val="000000"/>
                </a:solidFill>
                <a:latin typeface="宋体" pitchFamily="2" charset="-122"/>
                <a:ea typeface="宋体" pitchFamily="2" charset="-122"/>
              </a:rPr>
              <a:t>曾公亮传</a:t>
            </a:r>
            <a:r>
              <a:rPr lang="en-US" altLang="zh-CN" sz="2600" b="1" dirty="0" smtClean="0">
                <a:solidFill>
                  <a:srgbClr val="000000"/>
                </a:solidFill>
                <a:latin typeface="宋体" pitchFamily="2" charset="-122"/>
                <a:ea typeface="宋体" pitchFamily="2" charset="-122"/>
              </a:rPr>
              <a:t>》</a:t>
            </a:r>
            <a:r>
              <a:rPr lang="zh-CN" altLang="en-US" sz="2600" b="1" dirty="0" smtClean="0">
                <a:solidFill>
                  <a:srgbClr val="000000"/>
                </a:solidFill>
                <a:latin typeface="宋体" pitchFamily="2" charset="-122"/>
                <a:ea typeface="宋体" pitchFamily="2" charset="-122"/>
              </a:rPr>
              <a:t>中“首相韩琦每咨访焉”中的“首相”，显然不是现代汉语中“君主立宪制国家内阁的最高官职”的意思，结合语境可知，应指宰相中居于首位的人。</a:t>
            </a:r>
          </a:p>
          <a:p>
            <a:pPr>
              <a:buClr>
                <a:schemeClr val="accent1"/>
              </a:buClr>
              <a:buFont typeface="Arial" pitchFamily="34" charset="0"/>
              <a:buNone/>
            </a:pPr>
            <a:endParaRPr lang="zh-CN" altLang="en-US" sz="2600" b="1" dirty="0" smtClean="0">
              <a:solidFill>
                <a:srgbClr val="000000"/>
              </a:solidFill>
              <a:latin typeface="宋体" pitchFamily="2" charset="-122"/>
              <a:ea typeface="宋体" pitchFamily="2" charset="-122"/>
            </a:endParaRPr>
          </a:p>
        </p:txBody>
      </p:sp>
    </p:spTree>
  </p:cSld>
  <p:clrMapOvr>
    <a:masterClrMapping/>
  </p:clrMapOvr>
  <p:transition>
    <p:zo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文本占位符 1190913"/>
          <p:cNvSpPr>
            <a:spLocks noGrp="1" noChangeArrowheads="1"/>
          </p:cNvSpPr>
          <p:nvPr>
            <p:ph type="body" idx="4294967295"/>
          </p:nvPr>
        </p:nvSpPr>
        <p:spPr>
          <a:xfrm>
            <a:off x="444559" y="665684"/>
            <a:ext cx="11302884" cy="6326860"/>
          </a:xfrm>
          <a:prstGeom prst="rect">
            <a:avLst/>
          </a:prstGeom>
        </p:spPr>
        <p:txBody>
          <a:bodyPr>
            <a:spAutoFit/>
          </a:bodyPr>
          <a:lstStyle/>
          <a:p>
            <a:pPr>
              <a:buClr>
                <a:schemeClr val="accent1"/>
              </a:buClr>
              <a:buFont typeface="Arial" pitchFamily="34" charset="0"/>
              <a:buNone/>
            </a:pPr>
            <a:r>
              <a:rPr lang="en-US" altLang="zh-CN" sz="2600" b="1" dirty="0" smtClean="0">
                <a:solidFill>
                  <a:srgbClr val="000000"/>
                </a:solidFill>
                <a:latin typeface="宋体" pitchFamily="2" charset="-122"/>
                <a:ea typeface="宋体" pitchFamily="2" charset="-122"/>
              </a:rPr>
              <a:t>(3)</a:t>
            </a:r>
            <a:r>
              <a:rPr lang="zh-CN" altLang="en-US" sz="2600" b="1" dirty="0" smtClean="0">
                <a:solidFill>
                  <a:srgbClr val="000000"/>
                </a:solidFill>
                <a:latin typeface="宋体" pitchFamily="2" charset="-122"/>
                <a:ea typeface="宋体" pitchFamily="2" charset="-122"/>
              </a:rPr>
              <a:t>剖析语素，分析结构</a:t>
            </a:r>
          </a:p>
          <a:p>
            <a:pPr>
              <a:buClr>
                <a:schemeClr val="accent1"/>
              </a:buClr>
              <a:buFont typeface="Arial" pitchFamily="34" charset="0"/>
              <a:buNone/>
            </a:pPr>
            <a:r>
              <a:rPr lang="zh-CN" altLang="en-US" sz="2600" b="1" dirty="0" smtClean="0">
                <a:solidFill>
                  <a:srgbClr val="000000"/>
                </a:solidFill>
                <a:latin typeface="宋体" pitchFamily="2" charset="-122"/>
                <a:ea typeface="宋体" pitchFamily="2" charset="-122"/>
              </a:rPr>
              <a:t>对构成词语的语素及其结构方式进行分析，同时还要注意词语的婉辞、比喻义、引申义等。如“建储”一词，联系“建都”一词可知，“建”意为“设立、确立”，动词；联系“王储”一词可知，“储”意为“已经确定继承皇位等最高统治权的人”，名词。“建储”一词为动宾结构，意为“立皇太子”。</a:t>
            </a:r>
            <a:endParaRPr lang="en-US" altLang="zh-CN" sz="2600" b="1" dirty="0" smtClean="0">
              <a:solidFill>
                <a:srgbClr val="000000"/>
              </a:solidFill>
              <a:latin typeface="宋体" pitchFamily="2" charset="-122"/>
              <a:ea typeface="宋体" pitchFamily="2" charset="-122"/>
            </a:endParaRPr>
          </a:p>
          <a:p>
            <a:pPr>
              <a:buClr>
                <a:schemeClr val="accent1"/>
              </a:buClr>
              <a:buNone/>
            </a:pPr>
            <a:r>
              <a:rPr lang="en-US" altLang="zh-CN" sz="2600" b="1" dirty="0" smtClean="0">
                <a:solidFill>
                  <a:srgbClr val="000000"/>
                </a:solidFill>
                <a:latin typeface="宋体" pitchFamily="2" charset="-122"/>
                <a:ea typeface="宋体" pitchFamily="2" charset="-122"/>
              </a:rPr>
              <a:t>(4)</a:t>
            </a:r>
            <a:r>
              <a:rPr lang="zh-CN" altLang="en-US" sz="2600" b="1" dirty="0" smtClean="0">
                <a:solidFill>
                  <a:srgbClr val="000000"/>
                </a:solidFill>
                <a:latin typeface="宋体" pitchFamily="2" charset="-122"/>
                <a:ea typeface="宋体" pitchFamily="2" charset="-122"/>
              </a:rPr>
              <a:t>遇生判对，灵活运用</a:t>
            </a:r>
          </a:p>
          <a:p>
            <a:pPr>
              <a:buClr>
                <a:schemeClr val="accent1"/>
              </a:buClr>
              <a:buNone/>
            </a:pPr>
            <a:r>
              <a:rPr lang="zh-CN" altLang="en-US" sz="2600" b="1" dirty="0" smtClean="0">
                <a:solidFill>
                  <a:srgbClr val="000000"/>
                </a:solidFill>
                <a:latin typeface="宋体" pitchFamily="2" charset="-122"/>
                <a:ea typeface="宋体" pitchFamily="2" charset="-122"/>
              </a:rPr>
              <a:t>因为高考题考查的大多是常见的传统文化现象，所以一般不会把冷僻的专有名词设置成应选答案，如果出现较生疏的古代文化知识，一般把它默认为正确选项。</a:t>
            </a:r>
          </a:p>
          <a:p>
            <a:pPr>
              <a:buClr>
                <a:schemeClr val="accent1"/>
              </a:buClr>
              <a:buFont typeface="Arial" pitchFamily="34" charset="0"/>
              <a:buNone/>
            </a:pPr>
            <a:endParaRPr lang="zh-CN" altLang="en-US" sz="2600" b="1" dirty="0" smtClean="0">
              <a:solidFill>
                <a:srgbClr val="000000"/>
              </a:solidFill>
              <a:latin typeface="宋体" pitchFamily="2" charset="-122"/>
              <a:ea typeface="宋体" pitchFamily="2" charset="-122"/>
            </a:endParaRPr>
          </a:p>
        </p:txBody>
      </p:sp>
    </p:spTree>
  </p:cSld>
  <p:clrMapOvr>
    <a:masterClrMapping/>
  </p:clrMapOvr>
  <p:transition>
    <p:zo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矩形 444432"/>
          <p:cNvSpPr>
            <a:spLocks noChangeArrowheads="1"/>
          </p:cNvSpPr>
          <p:nvPr/>
        </p:nvSpPr>
        <p:spPr bwMode="auto">
          <a:xfrm>
            <a:off x="1" y="1076325"/>
            <a:ext cx="12192000" cy="0"/>
          </a:xfrm>
          <a:prstGeom prst="rect">
            <a:avLst/>
          </a:prstGeom>
          <a:noFill/>
          <a:ln w="9525">
            <a:noFill/>
            <a:miter lim="800000"/>
            <a:headEnd/>
            <a:tailEnd/>
          </a:ln>
        </p:spPr>
        <p:txBody>
          <a:bodyPr/>
          <a:lstStyle/>
          <a:p>
            <a:pPr algn="ctr" eaLnBrk="0" hangingPunct="0"/>
            <a:endParaRPr lang="zh-CN" altLang="en-US"/>
          </a:p>
        </p:txBody>
      </p:sp>
      <p:pic>
        <p:nvPicPr>
          <p:cNvPr id="444432" name="图片 444431" descr="E:/任秀焕/状元桥/二轮/语文/ZN11.TIF"/>
          <p:cNvPicPr>
            <a:picLocks noChangeAspect="1" noChangeArrowheads="1"/>
          </p:cNvPicPr>
          <p:nvPr/>
        </p:nvPicPr>
        <p:blipFill>
          <a:blip r:embed="rId2" r:link="rId3" cstate="print"/>
          <a:srcRect/>
          <a:stretch>
            <a:fillRect/>
          </a:stretch>
        </p:blipFill>
        <p:spPr bwMode="auto">
          <a:xfrm>
            <a:off x="1303508" y="1531938"/>
            <a:ext cx="9545292" cy="4705350"/>
          </a:xfrm>
          <a:prstGeom prst="rect">
            <a:avLst/>
          </a:prstGeom>
          <a:noFill/>
          <a:ln w="9525">
            <a:noFill/>
            <a:miter lim="800000"/>
            <a:headEnd/>
            <a:tailEnd/>
          </a:ln>
        </p:spPr>
      </p:pic>
      <p:sp>
        <p:nvSpPr>
          <p:cNvPr id="8" name="矩形 7"/>
          <p:cNvSpPr/>
          <p:nvPr/>
        </p:nvSpPr>
        <p:spPr>
          <a:xfrm>
            <a:off x="1848443" y="0"/>
            <a:ext cx="2646878" cy="584775"/>
          </a:xfrm>
          <a:prstGeom prst="rect">
            <a:avLst/>
          </a:prstGeom>
        </p:spPr>
        <p:txBody>
          <a:bodyPr wrap="none">
            <a:spAutoFit/>
          </a:bodyPr>
          <a:lstStyle/>
          <a:p>
            <a:pPr eaLnBrk="0" hangingPunct="0"/>
            <a:r>
              <a:rPr lang="zh-CN" altLang="en-US" sz="3200" b="1" dirty="0" smtClean="0">
                <a:solidFill>
                  <a:schemeClr val="bg1"/>
                </a:solidFill>
                <a:latin typeface="宋体" pitchFamily="2" charset="-122"/>
              </a:rPr>
              <a:t>核心知能构建</a:t>
            </a:r>
            <a:endParaRPr lang="zh-CN" altLang="en-US" sz="3200" b="1" dirty="0">
              <a:solidFill>
                <a:schemeClr val="bg1"/>
              </a:solidFill>
              <a:latin typeface="宋体"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44432"/>
                                        </p:tgtEl>
                                        <p:attrNameLst>
                                          <p:attrName>style.visibility</p:attrName>
                                        </p:attrNameLst>
                                      </p:cBhvr>
                                      <p:to>
                                        <p:strVal val="visible"/>
                                      </p:to>
                                    </p:set>
                                    <p:animEffect transition="in" filter="blinds(horizontal)">
                                      <p:cBhvr>
                                        <p:cTn id="7" dur="500"/>
                                        <p:tgtEl>
                                          <p:spTgt spid="444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89" name="文本占位符 1095688"/>
          <p:cNvSpPr>
            <a:spLocks noGrp="1" noChangeArrowheads="1"/>
          </p:cNvSpPr>
          <p:nvPr>
            <p:ph type="body" idx="4294967295"/>
          </p:nvPr>
        </p:nvSpPr>
        <p:spPr>
          <a:xfrm>
            <a:off x="489530" y="989637"/>
            <a:ext cx="11302884" cy="641714"/>
          </a:xfrm>
          <a:prstGeom prst="rect">
            <a:avLst/>
          </a:prstGeom>
        </p:spPr>
        <p:txBody>
          <a:bodyPr>
            <a:spAutoFit/>
          </a:bodyPr>
          <a:lstStyle/>
          <a:p>
            <a:pPr>
              <a:buClr>
                <a:schemeClr val="accent1"/>
              </a:buClr>
              <a:buFont typeface="Arial" pitchFamily="34" charset="0"/>
              <a:buNone/>
            </a:pPr>
            <a:r>
              <a:rPr lang="zh-CN" altLang="en-US" sz="3200" b="1" dirty="0" smtClean="0">
                <a:solidFill>
                  <a:srgbClr val="FF0000"/>
                </a:solidFill>
                <a:latin typeface="宋体" pitchFamily="2" charset="-122"/>
                <a:ea typeface="宋体" pitchFamily="2" charset="-122"/>
              </a:rPr>
              <a:t>六重比对识辨分析综合题</a:t>
            </a:r>
          </a:p>
        </p:txBody>
      </p:sp>
      <p:graphicFrame>
        <p:nvGraphicFramePr>
          <p:cNvPr id="1095707" name="表格 1095706"/>
          <p:cNvGraphicFramePr/>
          <p:nvPr/>
        </p:nvGraphicFramePr>
        <p:xfrm>
          <a:off x="598566" y="2128604"/>
          <a:ext cx="11115535" cy="3746735"/>
        </p:xfrm>
        <a:graphic>
          <a:graphicData uri="http://schemas.openxmlformats.org/drawingml/2006/table">
            <a:tbl>
              <a:tblPr/>
              <a:tblGrid>
                <a:gridCol w="1595646"/>
                <a:gridCol w="9519889"/>
              </a:tblGrid>
              <a:tr h="3746735">
                <a:tc>
                  <a:txBody>
                    <a:bodyPr/>
                    <a:lstStyle/>
                    <a:p>
                      <a:pPr algn="l" defTabSz="914400" eaLnBrk="1">
                        <a:lnSpc>
                          <a:spcPct val="120000"/>
                        </a:lnSpc>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比对人物，看是否张冠李戴</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l" defTabSz="914400" eaLnBrk="1">
                        <a:lnSpc>
                          <a:spcPct val="120000"/>
                        </a:lnSpc>
                        <a:tabLst>
                          <a:tab pos="2743200" algn="l"/>
                        </a:tabLst>
                      </a:pPr>
                      <a:r>
                        <a:rPr lang="zh-CN" altLang="en-US" sz="2600" b="1" dirty="0">
                          <a:latin typeface="宋体" panose="02010600030101010101" pitchFamily="2" charset="-122"/>
                          <a:ea typeface="宋体" panose="02010600030101010101" pitchFamily="2" charset="-122"/>
                          <a:cs typeface="宋体" panose="02010600030101010101" pitchFamily="2" charset="-122"/>
                        </a:rPr>
                        <a:t>分清主要人物和次要人物在不同时间不同地点做的不同事情，产生的不同结果，防止张冠李戴、颠倒事实。辨析时应重点抓住“是谁，在何时何地，说过什么话，做过什么事”，尤其要看主语、谓语与原文是否一致</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8" name="矩形 7"/>
          <p:cNvSpPr/>
          <p:nvPr/>
        </p:nvSpPr>
        <p:spPr>
          <a:xfrm>
            <a:off x="1563629" y="0"/>
            <a:ext cx="2646878" cy="584775"/>
          </a:xfrm>
          <a:prstGeom prst="rect">
            <a:avLst/>
          </a:prstGeom>
        </p:spPr>
        <p:txBody>
          <a:bodyPr wrap="none">
            <a:spAutoFit/>
          </a:bodyPr>
          <a:lstStyle/>
          <a:p>
            <a:pPr eaLnBrk="0" hangingPunct="0"/>
            <a:r>
              <a:rPr lang="zh-CN" altLang="en-US" sz="3200" b="1" dirty="0" smtClean="0">
                <a:solidFill>
                  <a:schemeClr val="bg1"/>
                </a:solidFill>
                <a:latin typeface="宋体" pitchFamily="2" charset="-122"/>
              </a:rPr>
              <a:t>满分技法点拨</a:t>
            </a:r>
            <a:endParaRPr lang="zh-CN" altLang="en-US" sz="3200" b="1" dirty="0">
              <a:solidFill>
                <a:schemeClr val="bg1"/>
              </a:solidFill>
              <a:latin typeface="宋体"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95689">
                                            <p:txEl>
                                              <p:pRg st="0" end="0"/>
                                            </p:txEl>
                                          </p:spTgt>
                                        </p:tgtEl>
                                        <p:attrNameLst>
                                          <p:attrName>style.visibility</p:attrName>
                                        </p:attrNameLst>
                                      </p:cBhvr>
                                      <p:to>
                                        <p:strVal val="visible"/>
                                      </p:to>
                                    </p:set>
                                    <p:animEffect transition="in" filter="blinds(horizontal)">
                                      <p:cBhvr>
                                        <p:cTn id="7" dur="500"/>
                                        <p:tgtEl>
                                          <p:spTgt spid="109568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95707"/>
                                        </p:tgtEl>
                                        <p:attrNameLst>
                                          <p:attrName>style.visibility</p:attrName>
                                        </p:attrNameLst>
                                      </p:cBhvr>
                                      <p:to>
                                        <p:strVal val="visible"/>
                                      </p:to>
                                    </p:set>
                                    <p:animEffect transition="in" filter="blinds(horizontal)">
                                      <p:cBhvr>
                                        <p:cTn id="10" dur="500"/>
                                        <p:tgtEl>
                                          <p:spTgt spid="1095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689"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1325" name="表格 1121324"/>
          <p:cNvGraphicFramePr/>
          <p:nvPr/>
        </p:nvGraphicFramePr>
        <p:xfrm>
          <a:off x="314366" y="730250"/>
          <a:ext cx="11668057" cy="5765800"/>
        </p:xfrm>
        <a:graphic>
          <a:graphicData uri="http://schemas.openxmlformats.org/drawingml/2006/table">
            <a:tbl>
              <a:tblPr/>
              <a:tblGrid>
                <a:gridCol w="3084915"/>
                <a:gridCol w="8583142"/>
              </a:tblGrid>
              <a:tr h="2287588">
                <a:tc>
                  <a:txBody>
                    <a:bodyPr/>
                    <a:lstStyle/>
                    <a:p>
                      <a:pPr algn="just" defTabSz="914400" eaLnBrk="1">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比对时间，看是否时间错误</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just" defTabSz="914400" eaLnBrk="1">
                        <a:tabLst>
                          <a:tab pos="2743200" algn="l"/>
                        </a:tabLst>
                      </a:pPr>
                      <a:r>
                        <a:rPr lang="zh-CN" altLang="en-US" sz="2600" b="1" dirty="0">
                          <a:latin typeface="宋体" panose="02010600030101010101" pitchFamily="2" charset="-122"/>
                          <a:ea typeface="宋体" panose="02010600030101010101" pitchFamily="2" charset="-122"/>
                          <a:cs typeface="宋体" panose="02010600030101010101" pitchFamily="2" charset="-122"/>
                        </a:rPr>
                        <a:t>命题者故意将事情发生的时间顺序颠倒、搞错。分析时要特别注意选项中的时间词，并与原文比对，理清人物在何时做了某事，识破“时间错误”的陷阱</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90625">
                <a:tc>
                  <a:txBody>
                    <a:bodyPr/>
                    <a:lstStyle/>
                    <a:p>
                      <a:pPr algn="just" defTabSz="914400" eaLnBrk="1">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比对地点，看是否地点错误</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just" defTabSz="914400" eaLnBrk="1">
                        <a:tabLst>
                          <a:tab pos="2743200" algn="l"/>
                        </a:tabLst>
                      </a:pPr>
                      <a:r>
                        <a:rPr lang="zh-CN" altLang="en-US" sz="2600" b="1" dirty="0">
                          <a:latin typeface="宋体" panose="02010600030101010101" pitchFamily="2" charset="-122"/>
                          <a:ea typeface="宋体" panose="02010600030101010101" pitchFamily="2" charset="-122"/>
                        </a:rPr>
                        <a:t>比对选项中人物行为、事件发生的地点与原文是否一致，防止地点出现错误</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87587">
                <a:tc>
                  <a:txBody>
                    <a:bodyPr/>
                    <a:lstStyle/>
                    <a:p>
                      <a:pPr algn="just" defTabSz="914400" eaLnBrk="1">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比对关键词语，看是否曲解文意</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just" defTabSz="914400" eaLnBrk="1">
                        <a:tabLst>
                          <a:tab pos="2743200" algn="l"/>
                        </a:tabLst>
                      </a:pPr>
                      <a:r>
                        <a:rPr lang="zh-CN" altLang="en-US" sz="2600" b="1" dirty="0">
                          <a:latin typeface="宋体" panose="02010600030101010101" pitchFamily="2" charset="-122"/>
                          <a:ea typeface="宋体" panose="02010600030101010101" pitchFamily="2" charset="-122"/>
                        </a:rPr>
                        <a:t>命题者故意曲解文中某一关键词语的意义，从而制造干扰项干扰考生，这是分析概括题的主要设误手段。因为设误点极小，故要认真、细心比对</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zo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89929" name="表格 1189928"/>
          <p:cNvGraphicFramePr/>
          <p:nvPr/>
        </p:nvGraphicFramePr>
        <p:xfrm>
          <a:off x="354059" y="841375"/>
          <a:ext cx="11521988" cy="5438775"/>
        </p:xfrm>
        <a:graphic>
          <a:graphicData uri="http://schemas.openxmlformats.org/drawingml/2006/table">
            <a:tbl>
              <a:tblPr/>
              <a:tblGrid>
                <a:gridCol w="1871907"/>
                <a:gridCol w="9650081"/>
              </a:tblGrid>
              <a:tr h="2427288">
                <a:tc>
                  <a:txBody>
                    <a:bodyPr/>
                    <a:lstStyle/>
                    <a:p>
                      <a:pPr algn="l" defTabSz="914400">
                        <a:lnSpc>
                          <a:spcPct val="120000"/>
                        </a:lnSpc>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比对添加内容，看是否无中生有</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l" defTabSz="914400">
                        <a:lnSpc>
                          <a:spcPct val="120000"/>
                        </a:lnSpc>
                        <a:tabLst>
                          <a:tab pos="2743200" algn="l"/>
                        </a:tabLst>
                      </a:pP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添加”就是通过“无中生有”的方式，在选项中故意添加一些貌似合理的内容“制造”出错误选项来。辨析时应将原材料中未涉及的内容与原文仔细比对，从而识破“无中生有”的陷阱</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11487">
                <a:tc>
                  <a:txBody>
                    <a:bodyPr/>
                    <a:lstStyle/>
                    <a:p>
                      <a:pPr algn="l" defTabSz="914400">
                        <a:lnSpc>
                          <a:spcPct val="120000"/>
                        </a:lnSpc>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比对因果关系，看是否因果失当</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l" defTabSz="914400">
                        <a:lnSpc>
                          <a:spcPct val="120000"/>
                        </a:lnSpc>
                        <a:tabLst>
                          <a:tab pos="2743200" algn="l"/>
                        </a:tabLst>
                      </a:pPr>
                      <a:r>
                        <a:rPr lang="zh-CN" altLang="en-US" sz="2600" b="1" dirty="0">
                          <a:latin typeface="宋体" panose="02010600030101010101" pitchFamily="2" charset="-122"/>
                          <a:ea typeface="宋体" panose="02010600030101010101" pitchFamily="2" charset="-122"/>
                          <a:cs typeface="宋体" panose="02010600030101010101" pitchFamily="2" charset="-122"/>
                        </a:rPr>
                        <a:t>这类干扰项往往把没有因果关系的事件硬说成有因果关系，或者颠倒了“因”和“果”两者之间的关系。辨析时要注意选项中“因此”“以致”等表因果的词语。在遇到涉及因果关系的选项时，一定要与原文中相关的句子比较一下，仔细分析因果关系是否恰当</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zo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434" name="图片 444433" descr="E:/任秀焕/状元桥/二轮/语文/ZN12.TIF"/>
          <p:cNvPicPr>
            <a:picLocks noChangeAspect="1" noChangeArrowheads="1"/>
          </p:cNvPicPr>
          <p:nvPr/>
        </p:nvPicPr>
        <p:blipFill>
          <a:blip r:embed="rId2" r:link="rId3" cstate="print"/>
          <a:srcRect/>
          <a:stretch>
            <a:fillRect/>
          </a:stretch>
        </p:blipFill>
        <p:spPr bwMode="auto">
          <a:xfrm>
            <a:off x="1304144" y="907458"/>
            <a:ext cx="9833547" cy="5168900"/>
          </a:xfrm>
          <a:prstGeom prst="rect">
            <a:avLst/>
          </a:prstGeom>
          <a:noFill/>
          <a:ln w="9525">
            <a:noFill/>
            <a:miter lim="800000"/>
            <a:headEnd/>
            <a:tailEnd/>
          </a:ln>
        </p:spPr>
      </p:pic>
      <p:sp>
        <p:nvSpPr>
          <p:cNvPr id="7" name="矩形 6"/>
          <p:cNvSpPr/>
          <p:nvPr/>
        </p:nvSpPr>
        <p:spPr>
          <a:xfrm>
            <a:off x="1848443" y="0"/>
            <a:ext cx="2646878" cy="584775"/>
          </a:xfrm>
          <a:prstGeom prst="rect">
            <a:avLst/>
          </a:prstGeom>
        </p:spPr>
        <p:txBody>
          <a:bodyPr wrap="none">
            <a:spAutoFit/>
          </a:bodyPr>
          <a:lstStyle/>
          <a:p>
            <a:pPr eaLnBrk="0" hangingPunct="0"/>
            <a:r>
              <a:rPr lang="zh-CN" altLang="en-US" sz="3200" b="1" dirty="0" smtClean="0">
                <a:solidFill>
                  <a:schemeClr val="bg1"/>
                </a:solidFill>
                <a:latin typeface="宋体" pitchFamily="2" charset="-122"/>
              </a:rPr>
              <a:t>核心知能构建</a:t>
            </a:r>
            <a:endParaRPr lang="zh-CN" altLang="en-US" sz="3200" b="1" dirty="0">
              <a:solidFill>
                <a:schemeClr val="bg1"/>
              </a:solidFill>
              <a:latin typeface="宋体"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44434"/>
                                        </p:tgtEl>
                                        <p:attrNameLst>
                                          <p:attrName>style.visibility</p:attrName>
                                        </p:attrNameLst>
                                      </p:cBhvr>
                                      <p:to>
                                        <p:strVal val="visible"/>
                                      </p:to>
                                    </p:set>
                                    <p:animEffect transition="in" filter="blinds(horizontal)">
                                      <p:cBhvr>
                                        <p:cTn id="7" dur="500"/>
                                        <p:tgtEl>
                                          <p:spTgt spid="444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89" name="文本占位符 1095688"/>
          <p:cNvSpPr>
            <a:spLocks noGrp="1" noChangeArrowheads="1"/>
          </p:cNvSpPr>
          <p:nvPr>
            <p:ph type="body" idx="4294967295"/>
          </p:nvPr>
        </p:nvSpPr>
        <p:spPr>
          <a:xfrm>
            <a:off x="249687" y="770406"/>
            <a:ext cx="11302884" cy="573042"/>
          </a:xfrm>
          <a:prstGeom prst="rect">
            <a:avLst/>
          </a:prstGeom>
        </p:spPr>
        <p:txBody>
          <a:bodyPr>
            <a:spAutoFit/>
          </a:bodyPr>
          <a:lstStyle/>
          <a:p>
            <a:pPr>
              <a:buClr>
                <a:schemeClr val="accent1"/>
              </a:buClr>
              <a:buFont typeface="Arial" pitchFamily="34" charset="0"/>
              <a:buNone/>
            </a:pPr>
            <a:r>
              <a:rPr lang="zh-CN" altLang="en-US" sz="2800" b="1" dirty="0" smtClean="0">
                <a:solidFill>
                  <a:srgbClr val="FF0000"/>
                </a:solidFill>
                <a:latin typeface="宋体" pitchFamily="2" charset="-122"/>
                <a:ea typeface="宋体" pitchFamily="2" charset="-122"/>
              </a:rPr>
              <a:t>文言文翻译必备四种意识</a:t>
            </a:r>
          </a:p>
        </p:txBody>
      </p:sp>
      <p:graphicFrame>
        <p:nvGraphicFramePr>
          <p:cNvPr id="1095743" name="表格 1095742"/>
          <p:cNvGraphicFramePr/>
          <p:nvPr/>
        </p:nvGraphicFramePr>
        <p:xfrm>
          <a:off x="477901" y="1541445"/>
          <a:ext cx="11339401" cy="4260850"/>
        </p:xfrm>
        <a:graphic>
          <a:graphicData uri="http://schemas.openxmlformats.org/drawingml/2006/table">
            <a:tbl>
              <a:tblPr/>
              <a:tblGrid>
                <a:gridCol w="1116158"/>
                <a:gridCol w="10223243"/>
              </a:tblGrid>
              <a:tr h="1065213">
                <a:tc>
                  <a:txBody>
                    <a:bodyPr/>
                    <a:lstStyle/>
                    <a:p>
                      <a:pPr defTabSz="914400">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人物意识</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l" defTabSz="914400">
                        <a:tabLst>
                          <a:tab pos="2743200" algn="l"/>
                        </a:tabLst>
                      </a:pPr>
                      <a:r>
                        <a:rPr lang="zh-CN" altLang="en-US" sz="2600" b="1" dirty="0">
                          <a:latin typeface="宋体" panose="02010600030101010101" pitchFamily="2" charset="-122"/>
                          <a:ea typeface="宋体" panose="02010600030101010101" pitchFamily="2" charset="-122"/>
                        </a:rPr>
                        <a:t>圈出传主姓名及所译句子前后语境出现的名字，便于理清人物关系及人事关系</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65212">
                <a:tc>
                  <a:txBody>
                    <a:bodyPr/>
                    <a:lstStyle/>
                    <a:p>
                      <a:pPr defTabSz="914400">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语境意识</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l" defTabSz="914400">
                        <a:tabLst>
                          <a:tab pos="2743200" algn="l"/>
                        </a:tabLst>
                      </a:pPr>
                      <a:r>
                        <a:rPr lang="zh-CN" altLang="en-US" sz="2600" b="1" dirty="0">
                          <a:latin typeface="宋体" panose="02010600030101010101" pitchFamily="2" charset="-122"/>
                          <a:ea typeface="宋体" panose="02010600030101010101" pitchFamily="2" charset="-122"/>
                        </a:rPr>
                        <a:t>快速了解所译句子前后语境，把握文脉，便于推测大意</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65213">
                <a:tc>
                  <a:txBody>
                    <a:bodyPr/>
                    <a:lstStyle/>
                    <a:p>
                      <a:pPr defTabSz="914400">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采点意识</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l" defTabSz="914400">
                        <a:tabLst>
                          <a:tab pos="2743200" algn="l"/>
                        </a:tabLst>
                      </a:pPr>
                      <a:r>
                        <a:rPr lang="zh-CN" altLang="en-US" sz="2600" b="1" dirty="0">
                          <a:latin typeface="宋体" panose="02010600030101010101" pitchFamily="2" charset="-122"/>
                          <a:ea typeface="宋体" panose="02010600030101010101" pitchFamily="2" charset="-122"/>
                        </a:rPr>
                        <a:t>准确锁定关键字、词、句，并依据语境及所学知识准确推断并翻译这些关键点</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65212">
                <a:tc>
                  <a:txBody>
                    <a:bodyPr/>
                    <a:lstStyle/>
                    <a:p>
                      <a:pPr defTabSz="914400">
                        <a:tabLst>
                          <a:tab pos="2743200" algn="l"/>
                        </a:tabLst>
                      </a:pPr>
                      <a:r>
                        <a:rPr lang="zh-CN" altLang="en-US" sz="2600" b="1" dirty="0">
                          <a:solidFill>
                            <a:srgbClr val="0000FF"/>
                          </a:solidFill>
                          <a:latin typeface="宋体" panose="02010600030101010101" pitchFamily="2" charset="-122"/>
                          <a:ea typeface="宋体" panose="02010600030101010101" pitchFamily="2" charset="-122"/>
                        </a:rPr>
                        <a:t>连贯意识</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l" defTabSz="914400">
                        <a:tabLst>
                          <a:tab pos="2743200" algn="l"/>
                        </a:tabLst>
                      </a:pPr>
                      <a:r>
                        <a:rPr lang="zh-CN" altLang="en-US" sz="2600" b="1" dirty="0">
                          <a:latin typeface="宋体" panose="02010600030101010101" pitchFamily="2" charset="-122"/>
                          <a:ea typeface="宋体" panose="02010600030101010101" pitchFamily="2" charset="-122"/>
                          <a:cs typeface="宋体" panose="02010600030101010101" pitchFamily="2" charset="-122"/>
                        </a:rPr>
                        <a:t>根据所学翻译技巧</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留、换、调、删、补、变</a:t>
                      </a:r>
                      <a:r>
                        <a:rPr lang="en-US" altLang="zh-CN" sz="2600" b="1" dirty="0">
                          <a:latin typeface="宋体" panose="02010600030101010101" pitchFamily="2" charset="-122"/>
                          <a:ea typeface="宋体" panose="02010600030101010101" pitchFamily="2" charset="-122"/>
                          <a:cs typeface="宋体" panose="02010600030101010101" pitchFamily="2" charset="-122"/>
                        </a:rPr>
                        <a:t>)</a:t>
                      </a:r>
                      <a:r>
                        <a:rPr lang="zh-CN" altLang="en-US" sz="2600" b="1" dirty="0">
                          <a:latin typeface="宋体" panose="02010600030101010101" pitchFamily="2" charset="-122"/>
                          <a:ea typeface="宋体" panose="02010600030101010101" pitchFamily="2" charset="-122"/>
                          <a:cs typeface="宋体" panose="02010600030101010101" pitchFamily="2" charset="-122"/>
                        </a:rPr>
                        <a:t>，流畅翻译所考句子</a:t>
                      </a:r>
                    </a:p>
                  </a:txBody>
                  <a:tcPr marL="91452" marR="9145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8" name="矩形 7"/>
          <p:cNvSpPr/>
          <p:nvPr/>
        </p:nvSpPr>
        <p:spPr>
          <a:xfrm>
            <a:off x="1563629" y="0"/>
            <a:ext cx="2646878" cy="584775"/>
          </a:xfrm>
          <a:prstGeom prst="rect">
            <a:avLst/>
          </a:prstGeom>
        </p:spPr>
        <p:txBody>
          <a:bodyPr wrap="none">
            <a:spAutoFit/>
          </a:bodyPr>
          <a:lstStyle/>
          <a:p>
            <a:pPr eaLnBrk="0" hangingPunct="0"/>
            <a:r>
              <a:rPr lang="zh-CN" altLang="en-US" sz="3200" b="1" dirty="0" smtClean="0">
                <a:solidFill>
                  <a:schemeClr val="bg1"/>
                </a:solidFill>
                <a:latin typeface="宋体" pitchFamily="2" charset="-122"/>
              </a:rPr>
              <a:t>满分技法点拨</a:t>
            </a:r>
            <a:endParaRPr lang="zh-CN" altLang="en-US" sz="3200" b="1" dirty="0">
              <a:solidFill>
                <a:schemeClr val="bg1"/>
              </a:solidFill>
              <a:latin typeface="宋体" pitchFamily="2" charset="-122"/>
            </a:endParaRPr>
          </a:p>
        </p:txBody>
      </p:sp>
    </p:spTree>
  </p:cSld>
  <p:clrMapOvr>
    <a:masterClrMapping/>
  </p:clrMapOvr>
  <p:transition>
    <p:zo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文本占位符 1222657"/>
          <p:cNvSpPr>
            <a:spLocks noGrp="1" noChangeArrowheads="1"/>
          </p:cNvSpPr>
          <p:nvPr>
            <p:ph type="body" idx="4294967295"/>
          </p:nvPr>
        </p:nvSpPr>
        <p:spPr>
          <a:xfrm>
            <a:off x="399589" y="1191745"/>
            <a:ext cx="11302884" cy="3741537"/>
          </a:xfrm>
          <a:prstGeom prst="rect">
            <a:avLst/>
          </a:prstGeom>
        </p:spPr>
        <p:txBody>
          <a:bodyPr>
            <a:spAutoFit/>
          </a:bodyPr>
          <a:lstStyle/>
          <a:p>
            <a:pPr>
              <a:lnSpc>
                <a:spcPct val="110000"/>
              </a:lnSpc>
              <a:buClr>
                <a:schemeClr val="accent1"/>
              </a:buClr>
              <a:buFont typeface="Arial" pitchFamily="34" charset="0"/>
              <a:buNone/>
            </a:pPr>
            <a:r>
              <a:rPr lang="zh-CN" altLang="en-US" sz="2600" b="1" u="sng" dirty="0" smtClean="0">
                <a:solidFill>
                  <a:srgbClr val="0000FF"/>
                </a:solidFill>
                <a:latin typeface="宋体" pitchFamily="2" charset="-122"/>
                <a:ea typeface="宋体" pitchFamily="2" charset="-122"/>
              </a:rPr>
              <a:t>一、人物意识</a:t>
            </a:r>
            <a:r>
              <a:rPr lang="en-US" altLang="zh-CN" sz="2600" b="1" u="sng" dirty="0" smtClean="0">
                <a:solidFill>
                  <a:srgbClr val="0000FF"/>
                </a:solidFill>
                <a:latin typeface="宋体" pitchFamily="2" charset="-122"/>
                <a:ea typeface="宋体" pitchFamily="2" charset="-122"/>
              </a:rPr>
              <a:t>——</a:t>
            </a:r>
            <a:r>
              <a:rPr lang="zh-CN" altLang="en-US" sz="2600" b="1" u="sng" dirty="0" smtClean="0">
                <a:solidFill>
                  <a:srgbClr val="0000FF"/>
                </a:solidFill>
                <a:latin typeface="宋体" pitchFamily="2" charset="-122"/>
                <a:ea typeface="宋体" pitchFamily="2" charset="-122"/>
              </a:rPr>
              <a:t>理清人物关系和人事关系</a:t>
            </a:r>
            <a:endParaRPr lang="zh-CN" altLang="en-US" sz="2600" b="1" dirty="0" smtClean="0">
              <a:solidFill>
                <a:srgbClr val="0000FF"/>
              </a:solidFill>
              <a:latin typeface="宋体" pitchFamily="2" charset="-122"/>
              <a:ea typeface="宋体" pitchFamily="2" charset="-122"/>
            </a:endParaRPr>
          </a:p>
          <a:p>
            <a:pPr>
              <a:lnSpc>
                <a:spcPct val="110000"/>
              </a:lnSpc>
              <a:buClr>
                <a:schemeClr val="accent1"/>
              </a:buClr>
              <a:buFont typeface="Arial" pitchFamily="34" charset="0"/>
              <a:buNone/>
            </a:pPr>
            <a:r>
              <a:rPr lang="zh-CN" altLang="en-US" sz="2600" b="1" dirty="0" smtClean="0">
                <a:solidFill>
                  <a:srgbClr val="000000"/>
                </a:solidFill>
                <a:latin typeface="宋体" pitchFamily="2" charset="-122"/>
                <a:ea typeface="宋体" pitchFamily="2" charset="-122"/>
              </a:rPr>
              <a:t>文言文中，人名第一次出现时往往用全称，以后再出现就只提名不提姓了。如下面“例</a:t>
            </a:r>
            <a:r>
              <a:rPr lang="en-US" altLang="zh-CN" sz="2600" b="1" dirty="0" smtClean="0">
                <a:solidFill>
                  <a:srgbClr val="000000"/>
                </a:solidFill>
                <a:latin typeface="宋体" pitchFamily="2" charset="-122"/>
                <a:ea typeface="宋体" pitchFamily="2" charset="-122"/>
              </a:rPr>
              <a:t>2”</a:t>
            </a:r>
            <a:r>
              <a:rPr lang="zh-CN" altLang="en-US" sz="2600" b="1" dirty="0" smtClean="0">
                <a:solidFill>
                  <a:srgbClr val="000000"/>
                </a:solidFill>
                <a:latin typeface="宋体" pitchFamily="2" charset="-122"/>
                <a:ea typeface="宋体" pitchFamily="2" charset="-122"/>
              </a:rPr>
              <a:t>中的传主“苏琼”，后面就成了“琼”。有时在行文过程中，根据情节的需要，作者会改用“名”或“字”来代指人物，如</a:t>
            </a:r>
            <a:r>
              <a:rPr lang="en-US" altLang="zh-CN" sz="2600" b="1" dirty="0" smtClean="0">
                <a:solidFill>
                  <a:srgbClr val="000000"/>
                </a:solidFill>
                <a:latin typeface="宋体" pitchFamily="2" charset="-122"/>
                <a:ea typeface="宋体" pitchFamily="2" charset="-122"/>
              </a:rPr>
              <a:t>《</a:t>
            </a:r>
            <a:r>
              <a:rPr lang="zh-CN" altLang="en-US" sz="2600" b="1" dirty="0" smtClean="0">
                <a:solidFill>
                  <a:srgbClr val="000000"/>
                </a:solidFill>
                <a:latin typeface="宋体" pitchFamily="2" charset="-122"/>
                <a:ea typeface="宋体" pitchFamily="2" charset="-122"/>
              </a:rPr>
              <a:t>鸿门宴</a:t>
            </a:r>
            <a:r>
              <a:rPr lang="en-US" altLang="zh-CN" sz="2600" b="1" dirty="0" smtClean="0">
                <a:solidFill>
                  <a:srgbClr val="000000"/>
                </a:solidFill>
                <a:latin typeface="宋体" pitchFamily="2" charset="-122"/>
                <a:ea typeface="宋体" pitchFamily="2" charset="-122"/>
              </a:rPr>
              <a:t>》“</a:t>
            </a:r>
            <a:r>
              <a:rPr lang="zh-CN" altLang="en-US" sz="2600" b="1" dirty="0" smtClean="0">
                <a:solidFill>
                  <a:srgbClr val="000000"/>
                </a:solidFill>
                <a:latin typeface="宋体" pitchFamily="2" charset="-122"/>
                <a:ea typeface="宋体" pitchFamily="2" charset="-122"/>
              </a:rPr>
              <a:t>不然，籍何以至此”中“籍”就是项羽的名，很多学生缺少人物意识，不知“籍”为何意，从而产生理解障碍。此外，文言文中有些人物的名字长而怪，如</a:t>
            </a:r>
            <a:r>
              <a:rPr lang="en-US" altLang="zh-CN" sz="2600" b="1" dirty="0" smtClean="0">
                <a:solidFill>
                  <a:srgbClr val="000000"/>
                </a:solidFill>
                <a:latin typeface="宋体" pitchFamily="2" charset="-122"/>
                <a:ea typeface="宋体" pitchFamily="2" charset="-122"/>
              </a:rPr>
              <a:t>《</a:t>
            </a:r>
            <a:r>
              <a:rPr lang="zh-CN" altLang="en-US" sz="2600" b="1" dirty="0" smtClean="0">
                <a:solidFill>
                  <a:srgbClr val="000000"/>
                </a:solidFill>
                <a:latin typeface="宋体" pitchFamily="2" charset="-122"/>
                <a:ea typeface="宋体" pitchFamily="2" charset="-122"/>
              </a:rPr>
              <a:t>明史</a:t>
            </a:r>
            <a:r>
              <a:rPr lang="en-US" altLang="zh-CN" sz="2600" b="1" dirty="0" smtClean="0">
                <a:solidFill>
                  <a:srgbClr val="000000"/>
                </a:solidFill>
                <a:latin typeface="宋体" pitchFamily="2" charset="-122"/>
                <a:ea typeface="宋体" pitchFamily="2" charset="-122"/>
              </a:rPr>
              <a:t>·</a:t>
            </a:r>
            <a:r>
              <a:rPr lang="zh-CN" altLang="en-US" sz="2600" b="1" dirty="0" smtClean="0">
                <a:solidFill>
                  <a:srgbClr val="000000"/>
                </a:solidFill>
                <a:latin typeface="宋体" pitchFamily="2" charset="-122"/>
                <a:ea typeface="宋体" pitchFamily="2" charset="-122"/>
              </a:rPr>
              <a:t>缅甸土司传</a:t>
            </a:r>
            <a:r>
              <a:rPr lang="en-US" altLang="zh-CN" sz="2600" b="1" dirty="0" smtClean="0">
                <a:solidFill>
                  <a:srgbClr val="000000"/>
                </a:solidFill>
                <a:latin typeface="宋体" pitchFamily="2" charset="-122"/>
                <a:ea typeface="宋体" pitchFamily="2" charset="-122"/>
              </a:rPr>
              <a:t>》</a:t>
            </a:r>
            <a:r>
              <a:rPr lang="zh-CN" altLang="en-US" sz="2600" b="1" dirty="0" smtClean="0">
                <a:solidFill>
                  <a:srgbClr val="000000"/>
                </a:solidFill>
                <a:latin typeface="宋体" pitchFamily="2" charset="-122"/>
                <a:ea typeface="宋体" pitchFamily="2" charset="-122"/>
              </a:rPr>
              <a:t>中的卜刺浪、马者速、那罗塔等，理解时要注意与一般的实词或虚词区分开。</a:t>
            </a:r>
          </a:p>
        </p:txBody>
      </p:sp>
    </p:spTree>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8026" y="846504"/>
            <a:ext cx="11914094" cy="6118412"/>
          </a:xfrm>
        </p:spPr>
        <p:txBody>
          <a:bodyPr rtlCol="0">
            <a:noAutofit/>
          </a:bodyPr>
          <a:lstStyle/>
          <a:p>
            <a:pPr marL="0" indent="0" fontAlgn="auto">
              <a:lnSpc>
                <a:spcPct val="120000"/>
              </a:lnSpc>
              <a:spcAft>
                <a:spcPts val="0"/>
              </a:spcAft>
              <a:buFont typeface="Arial" panose="020B0604020202020204" pitchFamily="34" charset="0"/>
              <a:buNone/>
              <a:defRPr/>
            </a:pPr>
            <a:r>
              <a:rPr lang="zh-CN" altLang="en-US" sz="2400" b="1" dirty="0" smtClean="0">
                <a:solidFill>
                  <a:srgbClr val="FF0000"/>
                </a:solidFill>
                <a:cs typeface="+mn-cs"/>
              </a:rPr>
              <a:t>阅读浅易的古代文言文</a:t>
            </a:r>
            <a:endParaRPr lang="en-US" altLang="zh-CN" sz="2400" b="1" dirty="0" smtClean="0">
              <a:solidFill>
                <a:srgbClr val="FF0000"/>
              </a:solidFill>
              <a:cs typeface="+mn-cs"/>
            </a:endParaRPr>
          </a:p>
          <a:p>
            <a:pPr marL="0" indent="0" fontAlgn="auto">
              <a:lnSpc>
                <a:spcPct val="120000"/>
              </a:lnSpc>
              <a:spcAft>
                <a:spcPts val="0"/>
              </a:spcAft>
              <a:buFont typeface="Arial" panose="020B0604020202020204" pitchFamily="34" charset="0"/>
              <a:buNone/>
              <a:defRPr/>
            </a:pPr>
            <a:r>
              <a:rPr lang="zh-CN" altLang="en-US" sz="2400" b="1" dirty="0" smtClean="0">
                <a:solidFill>
                  <a:srgbClr val="FF0000"/>
                </a:solidFill>
                <a:cs typeface="+mn-cs"/>
              </a:rPr>
              <a:t>理解  </a:t>
            </a:r>
            <a:r>
              <a:rPr lang="en-US" altLang="zh-CN" sz="2400" b="1" dirty="0" smtClean="0">
                <a:solidFill>
                  <a:srgbClr val="FF0000"/>
                </a:solidFill>
                <a:cs typeface="+mn-cs"/>
              </a:rPr>
              <a:t>B</a:t>
            </a:r>
          </a:p>
          <a:p>
            <a:pPr marL="0" indent="0" fontAlgn="auto">
              <a:lnSpc>
                <a:spcPct val="120000"/>
              </a:lnSpc>
              <a:spcAft>
                <a:spcPts val="0"/>
              </a:spcAft>
              <a:buFont typeface="Arial" panose="020B0604020202020204" pitchFamily="34" charset="0"/>
              <a:buNone/>
              <a:defRPr/>
            </a:pPr>
            <a:r>
              <a:rPr lang="zh-CN" altLang="en-US" sz="2000" b="1" dirty="0" smtClean="0">
                <a:solidFill>
                  <a:schemeClr val="tx1"/>
                </a:solidFill>
                <a:cs typeface="+mn-cs"/>
              </a:rPr>
              <a:t>（</a:t>
            </a:r>
            <a:r>
              <a:rPr lang="en-US" altLang="zh-CN" sz="2000" b="1" dirty="0" smtClean="0">
                <a:solidFill>
                  <a:schemeClr val="tx1"/>
                </a:solidFill>
                <a:cs typeface="+mn-cs"/>
              </a:rPr>
              <a:t>1</a:t>
            </a:r>
            <a:r>
              <a:rPr lang="zh-CN" altLang="en-US" sz="2000" b="1" dirty="0" smtClean="0">
                <a:solidFill>
                  <a:schemeClr val="tx1"/>
                </a:solidFill>
                <a:cs typeface="+mn-cs"/>
              </a:rPr>
              <a:t>）理解常见文言实词在文中的含义</a:t>
            </a:r>
            <a:endParaRPr lang="en-US" altLang="zh-CN" sz="2000" b="1" dirty="0" smtClean="0">
              <a:solidFill>
                <a:schemeClr val="tx1"/>
              </a:solidFill>
              <a:cs typeface="+mn-cs"/>
            </a:endParaRPr>
          </a:p>
          <a:p>
            <a:pPr marL="0" indent="0" fontAlgn="auto">
              <a:lnSpc>
                <a:spcPct val="120000"/>
              </a:lnSpc>
              <a:spcAft>
                <a:spcPts val="0"/>
              </a:spcAft>
              <a:buFont typeface="Arial" panose="020B0604020202020204" pitchFamily="34" charset="0"/>
              <a:buNone/>
              <a:defRPr/>
            </a:pPr>
            <a:r>
              <a:rPr lang="zh-CN" altLang="en-US" sz="2000" b="1" dirty="0" smtClean="0">
                <a:solidFill>
                  <a:schemeClr val="tx1"/>
                </a:solidFill>
                <a:cs typeface="+mn-cs"/>
              </a:rPr>
              <a:t>（</a:t>
            </a:r>
            <a:r>
              <a:rPr lang="en-US" altLang="zh-CN" sz="2000" b="1" dirty="0" smtClean="0">
                <a:solidFill>
                  <a:schemeClr val="tx1"/>
                </a:solidFill>
                <a:cs typeface="+mn-cs"/>
              </a:rPr>
              <a:t>2</a:t>
            </a:r>
            <a:r>
              <a:rPr lang="zh-CN" altLang="en-US" sz="2000" b="1" dirty="0" smtClean="0">
                <a:solidFill>
                  <a:schemeClr val="tx1"/>
                </a:solidFill>
                <a:cs typeface="+mn-cs"/>
              </a:rPr>
              <a:t>）理解常见文言虚词在文中的意义和用法</a:t>
            </a:r>
            <a:endParaRPr lang="en-US" altLang="zh-CN" sz="2000" b="1" dirty="0" smtClean="0">
              <a:solidFill>
                <a:schemeClr val="tx1"/>
              </a:solidFill>
              <a:cs typeface="+mn-cs"/>
            </a:endParaRPr>
          </a:p>
          <a:p>
            <a:pPr marL="0" indent="0" fontAlgn="auto">
              <a:lnSpc>
                <a:spcPct val="120000"/>
              </a:lnSpc>
              <a:spcAft>
                <a:spcPts val="0"/>
              </a:spcAft>
              <a:buFont typeface="Arial" panose="020B0604020202020204" pitchFamily="34" charset="0"/>
              <a:buNone/>
              <a:defRPr/>
            </a:pPr>
            <a:r>
              <a:rPr lang="zh-CN" altLang="en-US" sz="2000" b="1" dirty="0" smtClean="0">
                <a:solidFill>
                  <a:schemeClr val="tx1"/>
                </a:solidFill>
                <a:cs typeface="+mn-cs"/>
              </a:rPr>
              <a:t>常见文言虚词：而、何、乎、乃、其、且、若、所、为、焉、也、以、因、于、与、则、者、之。</a:t>
            </a:r>
            <a:endParaRPr lang="en-US" altLang="zh-CN" sz="2000" b="1" dirty="0" smtClean="0">
              <a:solidFill>
                <a:schemeClr val="tx1"/>
              </a:solidFill>
              <a:cs typeface="+mn-cs"/>
            </a:endParaRPr>
          </a:p>
          <a:p>
            <a:pPr marL="0" indent="0" fontAlgn="auto">
              <a:lnSpc>
                <a:spcPct val="120000"/>
              </a:lnSpc>
              <a:spcAft>
                <a:spcPts val="0"/>
              </a:spcAft>
              <a:buFont typeface="Arial" panose="020B0604020202020204" pitchFamily="34" charset="0"/>
              <a:buNone/>
              <a:defRPr/>
            </a:pPr>
            <a:r>
              <a:rPr lang="zh-CN" altLang="en-US" sz="2000" b="1" dirty="0" smtClean="0">
                <a:solidFill>
                  <a:schemeClr val="tx1"/>
                </a:solidFill>
                <a:cs typeface="+mn-cs"/>
              </a:rPr>
              <a:t>（</a:t>
            </a:r>
            <a:r>
              <a:rPr lang="en-US" altLang="zh-CN" sz="2000" b="1" dirty="0" smtClean="0">
                <a:solidFill>
                  <a:schemeClr val="tx1"/>
                </a:solidFill>
                <a:cs typeface="+mn-cs"/>
              </a:rPr>
              <a:t>3</a:t>
            </a:r>
            <a:r>
              <a:rPr lang="zh-CN" altLang="en-US" sz="2000" b="1" dirty="0" smtClean="0">
                <a:solidFill>
                  <a:schemeClr val="tx1"/>
                </a:solidFill>
                <a:cs typeface="+mn-cs"/>
              </a:rPr>
              <a:t>）理解与现代汉语不同的句式和用法</a:t>
            </a:r>
            <a:endParaRPr lang="en-US" altLang="zh-CN" sz="2000" b="1" dirty="0" smtClean="0">
              <a:solidFill>
                <a:schemeClr val="tx1"/>
              </a:solidFill>
              <a:cs typeface="+mn-cs"/>
            </a:endParaRPr>
          </a:p>
          <a:p>
            <a:pPr marL="0" indent="0" fontAlgn="auto">
              <a:lnSpc>
                <a:spcPct val="120000"/>
              </a:lnSpc>
              <a:spcAft>
                <a:spcPts val="0"/>
              </a:spcAft>
              <a:buNone/>
              <a:defRPr/>
            </a:pPr>
            <a:r>
              <a:rPr lang="zh-CN" altLang="en-US" sz="2000" b="1" dirty="0">
                <a:solidFill>
                  <a:schemeClr val="tx1"/>
                </a:solidFill>
              </a:rPr>
              <a:t>不同的句式和</a:t>
            </a:r>
            <a:r>
              <a:rPr lang="zh-CN" altLang="en-US" sz="2000" b="1" dirty="0" smtClean="0">
                <a:solidFill>
                  <a:schemeClr val="tx1"/>
                </a:solidFill>
              </a:rPr>
              <a:t>用法</a:t>
            </a:r>
            <a:r>
              <a:rPr lang="en-US" altLang="zh-CN" sz="2000" b="1" dirty="0" smtClean="0">
                <a:solidFill>
                  <a:schemeClr val="tx1"/>
                </a:solidFill>
              </a:rPr>
              <a:t>:</a:t>
            </a:r>
            <a:r>
              <a:rPr lang="zh-CN" altLang="en-US" sz="2000" b="1" dirty="0" smtClean="0">
                <a:solidFill>
                  <a:schemeClr val="tx1"/>
                </a:solidFill>
              </a:rPr>
              <a:t>判断句、被动句、宾语前置句、成分省略句和词类活用。</a:t>
            </a:r>
            <a:endParaRPr lang="en-US" altLang="zh-CN" sz="2000" b="1" dirty="0" smtClean="0">
              <a:solidFill>
                <a:schemeClr val="tx1"/>
              </a:solidFill>
            </a:endParaRPr>
          </a:p>
          <a:p>
            <a:pPr marL="0" indent="0">
              <a:lnSpc>
                <a:spcPct val="120000"/>
              </a:lnSpc>
              <a:spcAft>
                <a:spcPts val="0"/>
              </a:spcAft>
              <a:buNone/>
              <a:defRPr/>
            </a:pPr>
            <a:r>
              <a:rPr lang="zh-CN" altLang="en-US" sz="2000" b="1" dirty="0" smtClean="0">
                <a:solidFill>
                  <a:schemeClr val="tx1"/>
                </a:solidFill>
              </a:rPr>
              <a:t>（</a:t>
            </a:r>
            <a:r>
              <a:rPr lang="en-US" altLang="zh-CN" sz="2000" b="1" dirty="0" smtClean="0">
                <a:solidFill>
                  <a:schemeClr val="tx1"/>
                </a:solidFill>
              </a:rPr>
              <a:t>4</a:t>
            </a:r>
            <a:r>
              <a:rPr lang="zh-CN" altLang="en-US" sz="2000" b="1" dirty="0" smtClean="0">
                <a:solidFill>
                  <a:schemeClr val="tx1"/>
                </a:solidFill>
              </a:rPr>
              <a:t>）了解并掌握常见的古代文化知识</a:t>
            </a:r>
            <a:endParaRPr lang="en-US" altLang="zh-CN" sz="2000" b="1" dirty="0" smtClean="0">
              <a:solidFill>
                <a:schemeClr val="tx1"/>
              </a:solidFill>
            </a:endParaRPr>
          </a:p>
          <a:p>
            <a:pPr marL="0" indent="0">
              <a:lnSpc>
                <a:spcPct val="120000"/>
              </a:lnSpc>
              <a:spcAft>
                <a:spcPts val="0"/>
              </a:spcAft>
              <a:buNone/>
              <a:defRPr/>
            </a:pPr>
            <a:r>
              <a:rPr lang="zh-CN" altLang="en-US" sz="2000" b="1" dirty="0" smtClean="0">
                <a:solidFill>
                  <a:schemeClr val="tx1"/>
                </a:solidFill>
              </a:rPr>
              <a:t>（</a:t>
            </a:r>
            <a:r>
              <a:rPr lang="en-US" altLang="zh-CN" sz="2000" b="1" dirty="0" smtClean="0">
                <a:solidFill>
                  <a:schemeClr val="tx1"/>
                </a:solidFill>
              </a:rPr>
              <a:t>5</a:t>
            </a:r>
            <a:r>
              <a:rPr lang="zh-CN" altLang="en-US" sz="2000" b="1" dirty="0" smtClean="0">
                <a:solidFill>
                  <a:schemeClr val="tx1"/>
                </a:solidFill>
              </a:rPr>
              <a:t>）理解并翻译文中的句子</a:t>
            </a:r>
            <a:endParaRPr lang="en-US" altLang="zh-CN" sz="2000" b="1" dirty="0" smtClean="0">
              <a:solidFill>
                <a:schemeClr val="tx1"/>
              </a:solidFill>
            </a:endParaRPr>
          </a:p>
          <a:p>
            <a:pPr marL="0" indent="0">
              <a:lnSpc>
                <a:spcPct val="120000"/>
              </a:lnSpc>
              <a:spcAft>
                <a:spcPts val="0"/>
              </a:spcAft>
              <a:buNone/>
              <a:defRPr/>
            </a:pPr>
            <a:r>
              <a:rPr lang="en-US" altLang="zh-CN" sz="2400" b="1" dirty="0" smtClean="0">
                <a:solidFill>
                  <a:srgbClr val="FF0000"/>
                </a:solidFill>
              </a:rPr>
              <a:t>3.</a:t>
            </a:r>
            <a:r>
              <a:rPr lang="zh-CN" altLang="en-US" sz="2400" b="1" dirty="0" smtClean="0">
                <a:solidFill>
                  <a:srgbClr val="FF0000"/>
                </a:solidFill>
              </a:rPr>
              <a:t>分析综合     </a:t>
            </a:r>
            <a:r>
              <a:rPr lang="en-US" altLang="zh-CN" sz="2400" b="1" dirty="0" smtClean="0">
                <a:solidFill>
                  <a:srgbClr val="FF0000"/>
                </a:solidFill>
              </a:rPr>
              <a:t>C</a:t>
            </a:r>
          </a:p>
          <a:p>
            <a:pPr marL="0" indent="0">
              <a:lnSpc>
                <a:spcPct val="120000"/>
              </a:lnSpc>
              <a:spcAft>
                <a:spcPts val="0"/>
              </a:spcAft>
              <a:buNone/>
              <a:defRPr/>
            </a:pPr>
            <a:r>
              <a:rPr lang="zh-CN" altLang="en-US" sz="2400" b="1" dirty="0" smtClean="0">
                <a:solidFill>
                  <a:schemeClr val="tx1"/>
                </a:solidFill>
              </a:rPr>
              <a:t>（</a:t>
            </a:r>
            <a:r>
              <a:rPr lang="en-US" altLang="zh-CN" sz="2400" b="1" dirty="0" smtClean="0">
                <a:solidFill>
                  <a:schemeClr val="tx1"/>
                </a:solidFill>
              </a:rPr>
              <a:t>1</a:t>
            </a:r>
            <a:r>
              <a:rPr lang="zh-CN" altLang="en-US" sz="2400" b="1" dirty="0" smtClean="0">
                <a:solidFill>
                  <a:schemeClr val="tx1"/>
                </a:solidFill>
              </a:rPr>
              <a:t>）筛选并整合文中信息</a:t>
            </a:r>
            <a:endParaRPr lang="en-US" altLang="zh-CN" sz="2400" b="1" dirty="0" smtClean="0">
              <a:solidFill>
                <a:schemeClr val="tx1"/>
              </a:solidFill>
            </a:endParaRPr>
          </a:p>
          <a:p>
            <a:pPr marL="0" indent="0">
              <a:lnSpc>
                <a:spcPct val="120000"/>
              </a:lnSpc>
              <a:spcAft>
                <a:spcPts val="0"/>
              </a:spcAft>
              <a:buNone/>
              <a:defRPr/>
            </a:pPr>
            <a:r>
              <a:rPr lang="zh-CN" altLang="en-US" sz="2400" b="1" dirty="0" smtClean="0">
                <a:solidFill>
                  <a:schemeClr val="tx1"/>
                </a:solidFill>
              </a:rPr>
              <a:t>（</a:t>
            </a:r>
            <a:r>
              <a:rPr lang="en-US" altLang="zh-CN" sz="2400" b="1" dirty="0" smtClean="0">
                <a:solidFill>
                  <a:schemeClr val="tx1"/>
                </a:solidFill>
              </a:rPr>
              <a:t>2</a:t>
            </a:r>
            <a:r>
              <a:rPr lang="zh-CN" altLang="en-US" sz="2400" b="1" dirty="0" smtClean="0">
                <a:solidFill>
                  <a:schemeClr val="tx1"/>
                </a:solidFill>
              </a:rPr>
              <a:t>）归纳内容要点，概括中心意思</a:t>
            </a:r>
            <a:endParaRPr lang="en-US" altLang="zh-CN" sz="2400" b="1" dirty="0" smtClean="0">
              <a:solidFill>
                <a:schemeClr val="tx1"/>
              </a:solidFill>
            </a:endParaRPr>
          </a:p>
          <a:p>
            <a:pPr marL="0" indent="0">
              <a:lnSpc>
                <a:spcPct val="120000"/>
              </a:lnSpc>
              <a:spcAft>
                <a:spcPts val="0"/>
              </a:spcAft>
              <a:buNone/>
              <a:defRPr/>
            </a:pPr>
            <a:r>
              <a:rPr lang="zh-CN" altLang="en-US" sz="2400" b="1" dirty="0" smtClean="0">
                <a:solidFill>
                  <a:schemeClr val="tx1"/>
                </a:solidFill>
              </a:rPr>
              <a:t>（</a:t>
            </a:r>
            <a:r>
              <a:rPr lang="en-US" altLang="zh-CN" sz="2400" b="1" dirty="0" smtClean="0">
                <a:solidFill>
                  <a:schemeClr val="tx1"/>
                </a:solidFill>
              </a:rPr>
              <a:t>3</a:t>
            </a:r>
            <a:r>
              <a:rPr lang="zh-CN" altLang="en-US" sz="2400" b="1" dirty="0" smtClean="0">
                <a:solidFill>
                  <a:schemeClr val="tx1"/>
                </a:solidFill>
              </a:rPr>
              <a:t>）分析概括作者在文中的观点态度</a:t>
            </a:r>
            <a:endParaRPr lang="en-US" altLang="zh-CN" sz="2400" b="1" dirty="0" smtClean="0">
              <a:solidFill>
                <a:schemeClr val="tx1"/>
              </a:solidFill>
            </a:endParaRPr>
          </a:p>
          <a:p>
            <a:pPr marL="0" indent="0" fontAlgn="auto">
              <a:lnSpc>
                <a:spcPct val="120000"/>
              </a:lnSpc>
              <a:spcAft>
                <a:spcPts val="0"/>
              </a:spcAft>
              <a:buNone/>
              <a:defRPr/>
            </a:pPr>
            <a:endParaRPr lang="en-US" altLang="zh-CN" sz="2400" b="1" dirty="0" smtClean="0"/>
          </a:p>
        </p:txBody>
      </p:sp>
      <p:sp>
        <p:nvSpPr>
          <p:cNvPr id="4" name="标题 3"/>
          <p:cNvSpPr>
            <a:spLocks noGrp="1"/>
          </p:cNvSpPr>
          <p:nvPr>
            <p:ph type="title"/>
          </p:nvPr>
        </p:nvSpPr>
        <p:spPr>
          <a:xfrm>
            <a:off x="214785" y="59960"/>
            <a:ext cx="10515600" cy="872004"/>
          </a:xfrm>
        </p:spPr>
        <p:txBody>
          <a:bodyPr/>
          <a:lstStyle/>
          <a:p>
            <a:r>
              <a:rPr lang="en-US" altLang="zh-CN" sz="3200" b="1" dirty="0" smtClean="0">
                <a:solidFill>
                  <a:schemeClr val="bg1"/>
                </a:solidFill>
              </a:rPr>
              <a:t>2019</a:t>
            </a:r>
            <a:r>
              <a:rPr lang="zh-CN" altLang="en-US" sz="3200" b="1" dirty="0" smtClean="0">
                <a:solidFill>
                  <a:schemeClr val="bg1"/>
                </a:solidFill>
              </a:rPr>
              <a:t>年高考</a:t>
            </a:r>
            <a:r>
              <a:rPr lang="en-US" altLang="zh-CN" sz="3200" b="1" dirty="0">
                <a:solidFill>
                  <a:schemeClr val="bg1"/>
                </a:solidFill>
              </a:rPr>
              <a:t>《</a:t>
            </a:r>
            <a:r>
              <a:rPr lang="zh-CN" altLang="en-US" sz="3200" b="1" dirty="0" smtClean="0">
                <a:solidFill>
                  <a:schemeClr val="bg1"/>
                </a:solidFill>
              </a:rPr>
              <a:t>考试大纲</a:t>
            </a:r>
            <a:r>
              <a:rPr lang="en-US" altLang="zh-CN" sz="3200" b="1" dirty="0" smtClean="0">
                <a:solidFill>
                  <a:schemeClr val="bg1"/>
                </a:solidFill>
              </a:rPr>
              <a:t>》</a:t>
            </a:r>
            <a:endParaRPr lang="en-US" altLang="zh-CN" sz="3200" b="1" dirty="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文本占位符 1223681"/>
          <p:cNvSpPr>
            <a:spLocks noGrp="1" noChangeArrowheads="1"/>
          </p:cNvSpPr>
          <p:nvPr>
            <p:ph type="body" idx="4294967295"/>
          </p:nvPr>
        </p:nvSpPr>
        <p:spPr>
          <a:xfrm>
            <a:off x="459550" y="935507"/>
            <a:ext cx="11302884" cy="3581493"/>
          </a:xfrm>
          <a:prstGeom prst="rect">
            <a:avLst/>
          </a:prstGeom>
        </p:spPr>
        <p:txBody>
          <a:bodyPr>
            <a:spAutoFit/>
          </a:bodyPr>
          <a:lstStyle/>
          <a:p>
            <a:pPr>
              <a:lnSpc>
                <a:spcPct val="120000"/>
              </a:lnSpc>
              <a:buClr>
                <a:schemeClr val="accent1"/>
              </a:buClr>
              <a:buFont typeface="Arial" pitchFamily="34" charset="0"/>
              <a:buNone/>
            </a:pPr>
            <a:r>
              <a:rPr lang="zh-CN" altLang="en-US" sz="2600" b="1" u="sng" dirty="0" smtClean="0">
                <a:solidFill>
                  <a:srgbClr val="0000FF"/>
                </a:solidFill>
                <a:latin typeface="宋体" pitchFamily="2" charset="-122"/>
                <a:ea typeface="宋体" pitchFamily="2" charset="-122"/>
              </a:rPr>
              <a:t>二、语境意识</a:t>
            </a:r>
            <a:r>
              <a:rPr lang="en-US" altLang="zh-CN" sz="2600" b="1" u="sng" dirty="0" smtClean="0">
                <a:solidFill>
                  <a:srgbClr val="0000FF"/>
                </a:solidFill>
                <a:latin typeface="宋体" pitchFamily="2" charset="-122"/>
                <a:ea typeface="宋体" pitchFamily="2" charset="-122"/>
              </a:rPr>
              <a:t>——</a:t>
            </a:r>
            <a:r>
              <a:rPr lang="zh-CN" altLang="en-US" sz="2600" b="1" u="sng" dirty="0" smtClean="0">
                <a:solidFill>
                  <a:srgbClr val="0000FF"/>
                </a:solidFill>
                <a:latin typeface="宋体" pitchFamily="2" charset="-122"/>
                <a:ea typeface="宋体" pitchFamily="2" charset="-122"/>
              </a:rPr>
              <a:t>揣摩句内语境和句外语境</a:t>
            </a:r>
            <a:endParaRPr lang="zh-CN" altLang="en-US" sz="2600" b="1" dirty="0" smtClean="0">
              <a:solidFill>
                <a:srgbClr val="0000FF"/>
              </a:solidFill>
              <a:latin typeface="宋体" pitchFamily="2" charset="-122"/>
              <a:ea typeface="宋体" pitchFamily="2" charset="-122"/>
            </a:endParaRPr>
          </a:p>
          <a:p>
            <a:pPr>
              <a:lnSpc>
                <a:spcPct val="120000"/>
              </a:lnSpc>
              <a:buClr>
                <a:schemeClr val="accent1"/>
              </a:buClr>
              <a:buFont typeface="Arial" pitchFamily="34" charset="0"/>
              <a:buNone/>
            </a:pPr>
            <a:r>
              <a:rPr lang="zh-CN" altLang="en-US" sz="2600" b="1" dirty="0" smtClean="0">
                <a:solidFill>
                  <a:srgbClr val="000000"/>
                </a:solidFill>
                <a:latin typeface="宋体" pitchFamily="2" charset="-122"/>
                <a:ea typeface="宋体" pitchFamily="2" charset="-122"/>
              </a:rPr>
              <a:t>语境有小、大之分。最小的语境即词语所在的句子，稍大的语境是词语所在句子的上下句，最大的语境即文段中所有与该词语相关的文句。有时候，对词语的解释符合小语境，甚至还符合上下句构成的语境，但不符合完整的大语境。这种符合局部语境，但与完整语境不符的情况极具迷惑性，所以在翻译时不能只满足于推敲其是否符合上下句的意思，还要揣摩其是否与完整的大语境相符。</a:t>
            </a:r>
          </a:p>
        </p:txBody>
      </p:sp>
    </p:spTree>
  </p:cSld>
  <p:clrMapOvr>
    <a:masterClrMapping/>
  </p:clrMapOvr>
  <p:transition>
    <p:zo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占位符 1224705"/>
          <p:cNvSpPr>
            <a:spLocks noGrp="1" noChangeArrowheads="1"/>
          </p:cNvSpPr>
          <p:nvPr>
            <p:ph type="body" idx="4294967295"/>
          </p:nvPr>
        </p:nvSpPr>
        <p:spPr>
          <a:xfrm>
            <a:off x="444559" y="110040"/>
            <a:ext cx="11302884" cy="2201244"/>
          </a:xfrm>
          <a:prstGeom prst="rect">
            <a:avLst/>
          </a:prstGeom>
        </p:spPr>
        <p:txBody>
          <a:bodyPr>
            <a:spAutoFit/>
          </a:bodyPr>
          <a:lstStyle/>
          <a:p>
            <a:pPr>
              <a:buClr>
                <a:schemeClr val="accent1"/>
              </a:buClr>
              <a:buFont typeface="Arial" pitchFamily="34" charset="0"/>
              <a:buNone/>
            </a:pPr>
            <a:endParaRPr lang="en-US" altLang="zh-CN" sz="2400" b="1" dirty="0" smtClean="0">
              <a:solidFill>
                <a:srgbClr val="000000"/>
              </a:solidFill>
              <a:latin typeface="宋体" pitchFamily="2" charset="-122"/>
              <a:ea typeface="宋体" pitchFamily="2" charset="-122"/>
            </a:endParaRPr>
          </a:p>
          <a:p>
            <a:pPr>
              <a:buClr>
                <a:schemeClr val="accent1"/>
              </a:buClr>
              <a:buFont typeface="Arial" pitchFamily="34" charset="0"/>
              <a:buNone/>
            </a:pPr>
            <a:r>
              <a:rPr lang="en-US" altLang="zh-CN" sz="2400" b="1" dirty="0" smtClean="0">
                <a:solidFill>
                  <a:srgbClr val="000000"/>
                </a:solidFill>
                <a:latin typeface="宋体" pitchFamily="2" charset="-122"/>
                <a:ea typeface="宋体" pitchFamily="2" charset="-122"/>
              </a:rPr>
              <a:t>1</a:t>
            </a:r>
            <a:r>
              <a:rPr lang="zh-CN" altLang="en-US" sz="2400" b="1" dirty="0" smtClean="0">
                <a:solidFill>
                  <a:srgbClr val="000000"/>
                </a:solidFill>
                <a:latin typeface="宋体" pitchFamily="2" charset="-122"/>
                <a:ea typeface="宋体" pitchFamily="2" charset="-122"/>
              </a:rPr>
              <a:t>．利用语境补出省略成分</a:t>
            </a:r>
            <a:endParaRPr lang="en-US" altLang="zh-CN" sz="2400" b="1" dirty="0" smtClean="0">
              <a:solidFill>
                <a:srgbClr val="000000"/>
              </a:solidFill>
              <a:latin typeface="宋体" pitchFamily="2" charset="-122"/>
              <a:ea typeface="宋体" pitchFamily="2" charset="-122"/>
            </a:endParaRPr>
          </a:p>
          <a:p>
            <a:pPr>
              <a:buClr>
                <a:schemeClr val="accent1"/>
              </a:buClr>
              <a:buFont typeface="Arial" pitchFamily="34" charset="0"/>
              <a:buNone/>
            </a:pPr>
            <a:r>
              <a:rPr lang="zh-CN" altLang="en-US" sz="2400" b="1" dirty="0" smtClean="0">
                <a:solidFill>
                  <a:srgbClr val="000000"/>
                </a:solidFill>
                <a:latin typeface="宋体" pitchFamily="2" charset="-122"/>
                <a:ea typeface="宋体" pitchFamily="2" charset="-122"/>
              </a:rPr>
              <a:t>文言文省略句子成分的现象比较常见，量词、主谓宾，甚至句子都可能被省略，语境能提示我们补出这些省略成分。</a:t>
            </a:r>
          </a:p>
        </p:txBody>
      </p:sp>
      <p:sp>
        <p:nvSpPr>
          <p:cNvPr id="3" name="文本占位符 1121282"/>
          <p:cNvSpPr txBox="1">
            <a:spLocks noChangeArrowheads="1"/>
          </p:cNvSpPr>
          <p:nvPr/>
        </p:nvSpPr>
        <p:spPr>
          <a:xfrm>
            <a:off x="429510" y="1580085"/>
            <a:ext cx="11301413" cy="2855912"/>
          </a:xfrm>
          <a:prstGeom prst="rect">
            <a:avLst/>
          </a:prstGeom>
        </p:spPr>
        <p:txBody>
          <a:bodyPr>
            <a:spAutoFit/>
          </a:bodyPr>
          <a:lstStyle/>
          <a:p>
            <a:pPr marL="228600" marR="0" lvl="0" indent="-228600" algn="l" defTabSz="914400" rtl="0" eaLnBrk="1" fontAlgn="auto" latinLnBrk="0" hangingPunct="1">
              <a:lnSpc>
                <a:spcPct val="130000"/>
              </a:lnSpc>
              <a:spcBef>
                <a:spcPts val="0"/>
              </a:spcBef>
              <a:spcAft>
                <a:spcPts val="1000"/>
              </a:spcAft>
              <a:buClr>
                <a:schemeClr val="accent1"/>
              </a:buClr>
              <a:buSzTx/>
              <a:buFont typeface="Arial" pitchFamily="34" charset="0"/>
              <a:buNone/>
              <a:tabLst/>
              <a:defRPr/>
            </a:pPr>
            <a:endParaRPr kumimoji="0" lang="en-US" altLang="zh-CN" sz="2600" b="1" i="0" u="none" strike="noStrike" kern="1200" cap="none" spc="0" normalizeH="0" baseline="0" noProof="0" dirty="0" smtClean="0">
              <a:ln>
                <a:noFill/>
              </a:ln>
              <a:solidFill>
                <a:srgbClr val="000000"/>
              </a:solidFill>
              <a:effectLst/>
              <a:uLnTx/>
              <a:uFillTx/>
              <a:latin typeface="宋体" pitchFamily="2" charset="-122"/>
              <a:ea typeface="宋体" pitchFamily="2" charset="-122"/>
              <a:cs typeface="+mn-cs"/>
            </a:endParaRPr>
          </a:p>
          <a:p>
            <a:pPr marL="228600" marR="0" lvl="0" indent="-228600" algn="l" defTabSz="914400" rtl="0" eaLnBrk="1" fontAlgn="auto" latinLnBrk="0" hangingPunct="1">
              <a:lnSpc>
                <a:spcPct val="130000"/>
              </a:lnSpc>
              <a:spcBef>
                <a:spcPts val="0"/>
              </a:spcBef>
              <a:spcAft>
                <a:spcPts val="1000"/>
              </a:spcAft>
              <a:buClr>
                <a:schemeClr val="accent1"/>
              </a:buClr>
              <a:buSzTx/>
              <a:buFont typeface="Arial" pitchFamily="34" charset="0"/>
              <a:buNone/>
              <a:tabLst/>
              <a:defRPr/>
            </a:pPr>
            <a:r>
              <a:rPr kumimoji="0" lang="en-US" altLang="zh-CN" sz="2600" b="1" i="0" u="none" strike="noStrike" kern="1200" cap="none" spc="0" normalizeH="0" baseline="0" noProof="0" dirty="0" smtClean="0">
                <a:ln>
                  <a:noFill/>
                </a:ln>
                <a:solidFill>
                  <a:srgbClr val="000000"/>
                </a:solidFill>
                <a:effectLst/>
                <a:uLnTx/>
                <a:uFillTx/>
                <a:latin typeface="宋体" pitchFamily="2" charset="-122"/>
                <a:ea typeface="宋体" pitchFamily="2" charset="-122"/>
                <a:cs typeface="+mn-cs"/>
              </a:rPr>
              <a:t>2.</a:t>
            </a:r>
            <a:r>
              <a:rPr kumimoji="0" lang="zh-CN" altLang="en-US" sz="2600" b="1" i="0" u="none" strike="noStrike" kern="1200" cap="none" spc="0" normalizeH="0" baseline="0" noProof="0" dirty="0" smtClean="0">
                <a:ln>
                  <a:noFill/>
                </a:ln>
                <a:solidFill>
                  <a:srgbClr val="000000"/>
                </a:solidFill>
                <a:effectLst/>
                <a:uLnTx/>
                <a:uFillTx/>
                <a:latin typeface="宋体" pitchFamily="2" charset="-122"/>
                <a:ea typeface="宋体" pitchFamily="2" charset="-122"/>
                <a:cs typeface="+mn-cs"/>
              </a:rPr>
              <a:t>利用语境获取“大意分”</a:t>
            </a:r>
          </a:p>
          <a:p>
            <a:pPr marL="228600" marR="0" lvl="0" indent="-228600" algn="l" defTabSz="914400" rtl="0" eaLnBrk="1" fontAlgn="auto" latinLnBrk="0" hangingPunct="1">
              <a:lnSpc>
                <a:spcPct val="130000"/>
              </a:lnSpc>
              <a:spcBef>
                <a:spcPts val="0"/>
              </a:spcBef>
              <a:spcAft>
                <a:spcPts val="1000"/>
              </a:spcAft>
              <a:buClr>
                <a:schemeClr val="accent1"/>
              </a:buClr>
              <a:buSzTx/>
              <a:buFont typeface="Arial" pitchFamily="34" charset="0"/>
              <a:buNone/>
              <a:tabLst/>
              <a:defRPr/>
            </a:pPr>
            <a:r>
              <a:rPr kumimoji="0" lang="zh-CN" altLang="en-US" sz="2600" b="1" i="0" u="none" strike="noStrike" kern="1200" cap="none" spc="0" normalizeH="0" baseline="0" noProof="0" dirty="0" smtClean="0">
                <a:ln>
                  <a:noFill/>
                </a:ln>
                <a:solidFill>
                  <a:srgbClr val="000000"/>
                </a:solidFill>
                <a:effectLst/>
                <a:uLnTx/>
                <a:uFillTx/>
                <a:latin typeface="宋体" pitchFamily="2" charset="-122"/>
                <a:ea typeface="宋体" pitchFamily="2" charset="-122"/>
                <a:cs typeface="+mn-cs"/>
              </a:rPr>
              <a:t>高考文言翻译评分标准中，句子大意一般有</a:t>
            </a:r>
            <a:r>
              <a:rPr kumimoji="0" lang="en-US" altLang="zh-CN" sz="2600" b="1" i="0" u="none" strike="noStrike" kern="1200" cap="none" spc="0" normalizeH="0" baseline="0" noProof="0" dirty="0" smtClean="0">
                <a:ln>
                  <a:noFill/>
                </a:ln>
                <a:solidFill>
                  <a:srgbClr val="000000"/>
                </a:solidFill>
                <a:effectLst/>
                <a:uLnTx/>
                <a:uFillTx/>
                <a:latin typeface="宋体" pitchFamily="2" charset="-122"/>
                <a:ea typeface="宋体" pitchFamily="2" charset="-122"/>
                <a:cs typeface="+mn-cs"/>
              </a:rPr>
              <a:t>2</a:t>
            </a:r>
            <a:r>
              <a:rPr kumimoji="0" lang="zh-CN" altLang="en-US" sz="2600" b="1" i="0" u="none" strike="noStrike" kern="1200" cap="none" spc="0" normalizeH="0" baseline="0" noProof="0" dirty="0" smtClean="0">
                <a:ln>
                  <a:noFill/>
                </a:ln>
                <a:solidFill>
                  <a:srgbClr val="000000"/>
                </a:solidFill>
                <a:effectLst/>
                <a:uLnTx/>
                <a:uFillTx/>
                <a:latin typeface="宋体" pitchFamily="2" charset="-122"/>
                <a:ea typeface="宋体" pitchFamily="2" charset="-122"/>
                <a:cs typeface="+mn-cs"/>
              </a:rPr>
              <a:t>分的分值。如果所译句子中疑难词较多，我们无法破解得分点，语境能帮助我们理解句子的大意，进而获得大意分。</a:t>
            </a:r>
          </a:p>
        </p:txBody>
      </p:sp>
      <p:sp>
        <p:nvSpPr>
          <p:cNvPr id="4" name="文本占位符 1229826"/>
          <p:cNvSpPr txBox="1">
            <a:spLocks noChangeArrowheads="1"/>
          </p:cNvSpPr>
          <p:nvPr/>
        </p:nvSpPr>
        <p:spPr>
          <a:xfrm>
            <a:off x="444500" y="3804605"/>
            <a:ext cx="11301413" cy="2336800"/>
          </a:xfrm>
          <a:prstGeom prst="rect">
            <a:avLst/>
          </a:prstGeom>
        </p:spPr>
        <p:txBody>
          <a:bodyPr>
            <a:spAutoFit/>
          </a:bodyPr>
          <a:lstStyle/>
          <a:p>
            <a:pPr marL="228600" marR="0" lvl="0" indent="-228600" algn="l" defTabSz="914400" rtl="0" eaLnBrk="1" fontAlgn="auto" latinLnBrk="0" hangingPunct="1">
              <a:lnSpc>
                <a:spcPct val="130000"/>
              </a:lnSpc>
              <a:spcBef>
                <a:spcPts val="0"/>
              </a:spcBef>
              <a:spcAft>
                <a:spcPts val="1000"/>
              </a:spcAft>
              <a:buClr>
                <a:schemeClr val="accent1"/>
              </a:buClr>
              <a:buSzTx/>
              <a:buFont typeface="Arial" pitchFamily="34" charset="0"/>
              <a:buNone/>
              <a:tabLst/>
              <a:defRPr/>
            </a:pPr>
            <a:endParaRPr kumimoji="0" lang="en-US" altLang="zh-CN" sz="2600" b="1" i="0" u="none" strike="noStrike" kern="1200" cap="none" spc="0" normalizeH="0" baseline="0" noProof="0" smtClean="0">
              <a:ln>
                <a:noFill/>
              </a:ln>
              <a:solidFill>
                <a:srgbClr val="000000"/>
              </a:solidFill>
              <a:effectLst/>
              <a:uLnTx/>
              <a:uFillTx/>
              <a:latin typeface="宋体" pitchFamily="2" charset="-122"/>
              <a:ea typeface="宋体" pitchFamily="2" charset="-122"/>
              <a:cs typeface="+mn-cs"/>
            </a:endParaRPr>
          </a:p>
          <a:p>
            <a:pPr marL="228600" marR="0" lvl="0" indent="-228600" algn="l" defTabSz="914400" rtl="0" eaLnBrk="1" fontAlgn="auto" latinLnBrk="0" hangingPunct="1">
              <a:lnSpc>
                <a:spcPct val="130000"/>
              </a:lnSpc>
              <a:spcBef>
                <a:spcPts val="0"/>
              </a:spcBef>
              <a:spcAft>
                <a:spcPts val="1000"/>
              </a:spcAft>
              <a:buClr>
                <a:schemeClr val="accent1"/>
              </a:buClr>
              <a:buSzTx/>
              <a:buFont typeface="Arial" pitchFamily="34" charset="0"/>
              <a:buNone/>
              <a:tabLst/>
              <a:defRPr/>
            </a:pPr>
            <a:r>
              <a:rPr kumimoji="0" lang="en-US" altLang="zh-CN" sz="2600" b="1" i="0" u="none" strike="noStrike" kern="1200" cap="none" spc="0" normalizeH="0" baseline="0" noProof="0" smtClean="0">
                <a:ln>
                  <a:noFill/>
                </a:ln>
                <a:solidFill>
                  <a:srgbClr val="000000"/>
                </a:solidFill>
                <a:effectLst/>
                <a:uLnTx/>
                <a:uFillTx/>
                <a:latin typeface="宋体" pitchFamily="2" charset="-122"/>
                <a:ea typeface="宋体" pitchFamily="2" charset="-122"/>
                <a:cs typeface="+mn-cs"/>
              </a:rPr>
              <a:t>3.</a:t>
            </a:r>
            <a:r>
              <a:rPr kumimoji="0" lang="zh-CN" altLang="en-US" sz="2600" b="1" i="0" u="none" strike="noStrike" kern="1200" cap="none" spc="0" normalizeH="0" baseline="0" noProof="0" smtClean="0">
                <a:ln>
                  <a:noFill/>
                </a:ln>
                <a:solidFill>
                  <a:srgbClr val="000000"/>
                </a:solidFill>
                <a:effectLst/>
                <a:uLnTx/>
                <a:uFillTx/>
                <a:latin typeface="宋体" pitchFamily="2" charset="-122"/>
                <a:ea typeface="宋体" pitchFamily="2" charset="-122"/>
                <a:cs typeface="+mn-cs"/>
              </a:rPr>
              <a:t>利用语境突破疑难词</a:t>
            </a:r>
          </a:p>
          <a:p>
            <a:pPr marL="228600" marR="0" lvl="0" indent="-228600" algn="l" defTabSz="914400" rtl="0" eaLnBrk="1" fontAlgn="auto" latinLnBrk="0" hangingPunct="1">
              <a:lnSpc>
                <a:spcPct val="130000"/>
              </a:lnSpc>
              <a:spcBef>
                <a:spcPts val="0"/>
              </a:spcBef>
              <a:spcAft>
                <a:spcPts val="1000"/>
              </a:spcAft>
              <a:buClr>
                <a:schemeClr val="accent1"/>
              </a:buClr>
              <a:buSzTx/>
              <a:buFont typeface="Arial" pitchFamily="34" charset="0"/>
              <a:buNone/>
              <a:tabLst/>
              <a:defRPr/>
            </a:pPr>
            <a:r>
              <a:rPr kumimoji="0" lang="zh-CN" altLang="en-US" sz="2600" b="1" i="0" u="none" strike="noStrike" kern="1200" cap="none" spc="0" normalizeH="0" baseline="0" noProof="0" smtClean="0">
                <a:ln>
                  <a:noFill/>
                </a:ln>
                <a:solidFill>
                  <a:srgbClr val="000000"/>
                </a:solidFill>
                <a:effectLst/>
                <a:uLnTx/>
                <a:uFillTx/>
                <a:latin typeface="宋体" pitchFamily="2" charset="-122"/>
                <a:ea typeface="宋体" pitchFamily="2" charset="-122"/>
                <a:cs typeface="+mn-cs"/>
              </a:rPr>
              <a:t>对于所译句子中疑难词的推敲、翻译，可以通过字形推知字义，可以通过组词猜测词义，但更重要的是要联系句内外语境确定其义。</a:t>
            </a:r>
            <a:endParaRPr kumimoji="0" lang="zh-CN" altLang="en-US" sz="2600" b="1" i="0" u="none" strike="noStrike" kern="1200" cap="none" spc="0" normalizeH="0" baseline="0" noProof="0" dirty="0" smtClean="0">
              <a:ln>
                <a:noFill/>
              </a:ln>
              <a:solidFill>
                <a:srgbClr val="000000"/>
              </a:solidFill>
              <a:effectLst/>
              <a:uLnTx/>
              <a:uFillTx/>
              <a:latin typeface="宋体" pitchFamily="2" charset="-122"/>
              <a:ea typeface="宋体" pitchFamily="2" charset="-122"/>
              <a:cs typeface="+mn-cs"/>
            </a:endParaRPr>
          </a:p>
        </p:txBody>
      </p:sp>
    </p:spTree>
  </p:cSld>
  <p:clrMapOvr>
    <a:masterClrMapping/>
  </p:clrMapOvr>
  <p:transition>
    <p:zo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文本占位符 1233922"/>
          <p:cNvSpPr>
            <a:spLocks noGrp="1" noChangeArrowheads="1"/>
          </p:cNvSpPr>
          <p:nvPr>
            <p:ph type="body" idx="4294967295"/>
          </p:nvPr>
        </p:nvSpPr>
        <p:spPr>
          <a:xfrm>
            <a:off x="444559" y="845563"/>
            <a:ext cx="11302884" cy="3581493"/>
          </a:xfrm>
          <a:prstGeom prst="rect">
            <a:avLst/>
          </a:prstGeom>
        </p:spPr>
        <p:txBody>
          <a:bodyPr>
            <a:spAutoFit/>
          </a:bodyPr>
          <a:lstStyle/>
          <a:p>
            <a:pPr>
              <a:lnSpc>
                <a:spcPct val="120000"/>
              </a:lnSpc>
              <a:buClr>
                <a:schemeClr val="accent1"/>
              </a:buClr>
              <a:buFont typeface="Arial" pitchFamily="34" charset="0"/>
              <a:buNone/>
            </a:pPr>
            <a:r>
              <a:rPr lang="zh-CN" altLang="en-US" sz="2600" b="1" u="sng" dirty="0" smtClean="0">
                <a:solidFill>
                  <a:srgbClr val="0000FF"/>
                </a:solidFill>
                <a:latin typeface="宋体" pitchFamily="2" charset="-122"/>
                <a:ea typeface="宋体" pitchFamily="2" charset="-122"/>
              </a:rPr>
              <a:t>三、采点意识</a:t>
            </a:r>
            <a:r>
              <a:rPr lang="en-US" altLang="zh-CN" sz="2600" b="1" u="sng" dirty="0" smtClean="0">
                <a:solidFill>
                  <a:srgbClr val="0000FF"/>
                </a:solidFill>
                <a:latin typeface="宋体" pitchFamily="2" charset="-122"/>
                <a:ea typeface="宋体" pitchFamily="2" charset="-122"/>
              </a:rPr>
              <a:t>——</a:t>
            </a:r>
            <a:r>
              <a:rPr lang="zh-CN" altLang="en-US" sz="2600" b="1" u="sng" dirty="0" smtClean="0">
                <a:solidFill>
                  <a:srgbClr val="0000FF"/>
                </a:solidFill>
                <a:latin typeface="宋体" pitchFamily="2" charset="-122"/>
                <a:ea typeface="宋体" pitchFamily="2" charset="-122"/>
              </a:rPr>
              <a:t>聚焦实词、虚词和句式</a:t>
            </a:r>
            <a:endParaRPr lang="zh-CN" altLang="en-US" sz="2600" b="1" dirty="0" smtClean="0">
              <a:solidFill>
                <a:srgbClr val="0000FF"/>
              </a:solidFill>
              <a:latin typeface="宋体" pitchFamily="2" charset="-122"/>
              <a:ea typeface="宋体" pitchFamily="2" charset="-122"/>
            </a:endParaRPr>
          </a:p>
          <a:p>
            <a:pPr>
              <a:lnSpc>
                <a:spcPct val="120000"/>
              </a:lnSpc>
              <a:buClr>
                <a:schemeClr val="accent1"/>
              </a:buClr>
              <a:buFont typeface="Arial" pitchFamily="34" charset="0"/>
              <a:buNone/>
            </a:pPr>
            <a:r>
              <a:rPr lang="zh-CN" altLang="en-US" sz="2600" b="1" dirty="0" smtClean="0">
                <a:solidFill>
                  <a:srgbClr val="000000"/>
                </a:solidFill>
                <a:latin typeface="宋体" pitchFamily="2" charset="-122"/>
                <a:ea typeface="宋体" pitchFamily="2" charset="-122"/>
              </a:rPr>
              <a:t>翻译题考查的固然是全句的翻译，但命题者总是选择那些含有关键词语和带有特殊语法现象</a:t>
            </a:r>
            <a:r>
              <a:rPr lang="en-US" altLang="zh-CN" sz="2600" b="1" dirty="0" smtClean="0">
                <a:solidFill>
                  <a:srgbClr val="000000"/>
                </a:solidFill>
                <a:latin typeface="宋体" pitchFamily="2" charset="-122"/>
                <a:ea typeface="宋体" pitchFamily="2" charset="-122"/>
              </a:rPr>
              <a:t>(</a:t>
            </a:r>
            <a:r>
              <a:rPr lang="zh-CN" altLang="en-US" sz="2600" b="1" dirty="0" smtClean="0">
                <a:solidFill>
                  <a:srgbClr val="000000"/>
                </a:solidFill>
                <a:latin typeface="宋体" pitchFamily="2" charset="-122"/>
                <a:ea typeface="宋体" pitchFamily="2" charset="-122"/>
              </a:rPr>
              <a:t>词类活用、特殊句式等</a:t>
            </a:r>
            <a:r>
              <a:rPr lang="en-US" altLang="zh-CN" sz="2600" b="1" dirty="0" smtClean="0">
                <a:solidFill>
                  <a:srgbClr val="000000"/>
                </a:solidFill>
                <a:latin typeface="宋体" pitchFamily="2" charset="-122"/>
                <a:ea typeface="宋体" pitchFamily="2" charset="-122"/>
              </a:rPr>
              <a:t>)</a:t>
            </a:r>
            <a:r>
              <a:rPr lang="zh-CN" altLang="en-US" sz="2600" b="1" dirty="0" smtClean="0">
                <a:solidFill>
                  <a:srgbClr val="000000"/>
                </a:solidFill>
                <a:latin typeface="宋体" pitchFamily="2" charset="-122"/>
                <a:ea typeface="宋体" pitchFamily="2" charset="-122"/>
              </a:rPr>
              <a:t>的句子来考查，并将其作为评卷的“采分点”。文言文翻译题一般从以下三个层面赋分：字词层面，关键实词、虚词；句式层面，与现代汉语不同的特殊句式；语意层面，语意通顺，语气一致。对于考生来说，必须有强烈的“采分点”意识，并且在具体翻译中落实到位。</a:t>
            </a:r>
          </a:p>
        </p:txBody>
      </p:sp>
    </p:spTree>
  </p:cSld>
  <p:clrMapOvr>
    <a:masterClrMapping/>
  </p:clrMapOvr>
  <p:transition>
    <p:zo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占位符 1236994"/>
          <p:cNvSpPr>
            <a:spLocks noGrp="1" noChangeArrowheads="1"/>
          </p:cNvSpPr>
          <p:nvPr>
            <p:ph type="body" idx="4294967295"/>
          </p:nvPr>
        </p:nvSpPr>
        <p:spPr>
          <a:xfrm>
            <a:off x="444559" y="1196976"/>
            <a:ext cx="11302884" cy="2301143"/>
          </a:xfrm>
          <a:prstGeom prst="rect">
            <a:avLst/>
          </a:prstGeom>
        </p:spPr>
        <p:txBody>
          <a:bodyPr>
            <a:spAutoFit/>
          </a:bodyPr>
          <a:lstStyle/>
          <a:p>
            <a:pPr>
              <a:buClr>
                <a:schemeClr val="accent1"/>
              </a:buClr>
              <a:buFont typeface="Arial" pitchFamily="34" charset="0"/>
              <a:buNone/>
            </a:pPr>
            <a:r>
              <a:rPr lang="zh-CN" altLang="en-US" sz="2600" b="1" u="sng" smtClean="0">
                <a:solidFill>
                  <a:srgbClr val="000000"/>
                </a:solidFill>
                <a:latin typeface="宋体" pitchFamily="2" charset="-122"/>
                <a:ea typeface="宋体" pitchFamily="2" charset="-122"/>
              </a:rPr>
              <a:t>四、连贯意识</a:t>
            </a:r>
            <a:r>
              <a:rPr lang="en-US" altLang="zh-CN" sz="2600" b="1" u="sng" smtClean="0">
                <a:solidFill>
                  <a:srgbClr val="000000"/>
                </a:solidFill>
                <a:latin typeface="宋体" pitchFamily="2" charset="-122"/>
                <a:ea typeface="宋体" pitchFamily="2" charset="-122"/>
              </a:rPr>
              <a:t>——</a:t>
            </a:r>
            <a:r>
              <a:rPr lang="zh-CN" altLang="en-US" sz="2600" b="1" u="sng" smtClean="0">
                <a:solidFill>
                  <a:srgbClr val="000000"/>
                </a:solidFill>
                <a:latin typeface="宋体" pitchFamily="2" charset="-122"/>
                <a:ea typeface="宋体" pitchFamily="2" charset="-122"/>
              </a:rPr>
              <a:t>活用留、换、调、删、补、变</a:t>
            </a:r>
            <a:endParaRPr lang="zh-CN" altLang="en-US" sz="2600" b="1" smtClean="0">
              <a:solidFill>
                <a:srgbClr val="000000"/>
              </a:solidFill>
              <a:latin typeface="宋体" pitchFamily="2" charset="-122"/>
              <a:ea typeface="宋体" pitchFamily="2" charset="-122"/>
            </a:endParaRPr>
          </a:p>
          <a:p>
            <a:pPr>
              <a:buClr>
                <a:schemeClr val="accent1"/>
              </a:buClr>
              <a:buFont typeface="Arial" pitchFamily="34" charset="0"/>
              <a:buNone/>
            </a:pPr>
            <a:r>
              <a:rPr lang="zh-CN" altLang="en-US" sz="2600" b="1" smtClean="0">
                <a:solidFill>
                  <a:srgbClr val="000000"/>
                </a:solidFill>
                <a:latin typeface="宋体" pitchFamily="2" charset="-122"/>
                <a:ea typeface="宋体" pitchFamily="2" charset="-122"/>
              </a:rPr>
              <a:t>翻译句子时，如果其中出现不合现代语法的词语搭配、句子不通的现象，要根据所学翻译技巧</a:t>
            </a:r>
            <a:r>
              <a:rPr lang="en-US" altLang="zh-CN" sz="2600" b="1" smtClean="0">
                <a:solidFill>
                  <a:srgbClr val="000000"/>
                </a:solidFill>
                <a:latin typeface="宋体" pitchFamily="2" charset="-122"/>
                <a:ea typeface="宋体" pitchFamily="2" charset="-122"/>
              </a:rPr>
              <a:t>(</a:t>
            </a:r>
            <a:r>
              <a:rPr lang="zh-CN" altLang="en-US" sz="2600" b="1" smtClean="0">
                <a:solidFill>
                  <a:srgbClr val="000000"/>
                </a:solidFill>
                <a:latin typeface="宋体" pitchFamily="2" charset="-122"/>
                <a:ea typeface="宋体" pitchFamily="2" charset="-122"/>
              </a:rPr>
              <a:t>留、换、调、删、补、变，一轮已作详细讲解，不再赘述</a:t>
            </a:r>
            <a:r>
              <a:rPr lang="en-US" altLang="zh-CN" sz="2600" b="1" smtClean="0">
                <a:solidFill>
                  <a:srgbClr val="000000"/>
                </a:solidFill>
                <a:latin typeface="宋体" pitchFamily="2" charset="-122"/>
                <a:ea typeface="宋体" pitchFamily="2" charset="-122"/>
              </a:rPr>
              <a:t>)</a:t>
            </a:r>
            <a:r>
              <a:rPr lang="zh-CN" altLang="en-US" sz="2600" b="1" smtClean="0">
                <a:solidFill>
                  <a:srgbClr val="000000"/>
                </a:solidFill>
                <a:latin typeface="宋体" pitchFamily="2" charset="-122"/>
                <a:ea typeface="宋体" pitchFamily="2" charset="-122"/>
              </a:rPr>
              <a:t>，让句子更加通顺合理。</a:t>
            </a:r>
          </a:p>
        </p:txBody>
      </p:sp>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6518" y="1456110"/>
            <a:ext cx="10936941" cy="4384676"/>
          </a:xfrm>
        </p:spPr>
        <p:txBody>
          <a:bodyPr/>
          <a:lstStyle/>
          <a:p>
            <a:pPr marL="0" indent="0">
              <a:buNone/>
            </a:pPr>
            <a:r>
              <a:rPr lang="en-US" altLang="zh-CN" sz="4000" b="1" dirty="0" smtClean="0">
                <a:solidFill>
                  <a:srgbClr val="FF0000"/>
                </a:solidFill>
                <a:latin typeface="华文楷体" panose="02010600040101010101" charset="-122"/>
                <a:ea typeface="华文楷体" panose="02010600040101010101" charset="-122"/>
                <a:cs typeface="华文楷体" panose="02010600040101010101" charset="-122"/>
              </a:rPr>
              <a:t>2020</a:t>
            </a:r>
            <a:r>
              <a:rPr lang="zh-CN" altLang="en-US" sz="4000" b="1" dirty="0" smtClean="0">
                <a:solidFill>
                  <a:srgbClr val="FF0000"/>
                </a:solidFill>
                <a:latin typeface="华文楷体" panose="02010600040101010101" charset="-122"/>
                <a:ea typeface="华文楷体" panose="02010600040101010101" charset="-122"/>
                <a:cs typeface="华文楷体" panose="02010600040101010101" charset="-122"/>
              </a:rPr>
              <a:t>年高考语文文言文阅读增分策略：</a:t>
            </a:r>
            <a:endParaRPr lang="en-US" altLang="zh-CN" sz="4000" b="1" dirty="0" smtClean="0">
              <a:solidFill>
                <a:srgbClr val="FF0000"/>
              </a:solidFill>
              <a:latin typeface="华文楷体" panose="02010600040101010101" charset="-122"/>
              <a:ea typeface="华文楷体" panose="02010600040101010101" charset="-122"/>
              <a:cs typeface="华文楷体" panose="02010600040101010101" charset="-122"/>
            </a:endParaRPr>
          </a:p>
          <a:p>
            <a:pPr marL="0" lvl="0" indent="0">
              <a:buNone/>
            </a:pPr>
            <a:endParaRPr lang="en-US" altLang="zh-CN" sz="4800" b="1" dirty="0" smtClean="0">
              <a:solidFill>
                <a:srgbClr val="0000FF"/>
              </a:solidFill>
              <a:latin typeface="华文行楷" panose="02010800040101010101" pitchFamily="2" charset="-122"/>
              <a:ea typeface="华文行楷" panose="02010800040101010101" pitchFamily="2" charset="-122"/>
            </a:endParaRPr>
          </a:p>
          <a:p>
            <a:pPr marL="0" lvl="0" indent="0">
              <a:buNone/>
            </a:pPr>
            <a:r>
              <a:rPr lang="zh-CN" altLang="en-US" sz="4800" b="1" dirty="0" smtClean="0">
                <a:solidFill>
                  <a:srgbClr val="0000FF"/>
                </a:solidFill>
                <a:latin typeface="华文行楷" panose="02010800040101010101" pitchFamily="2" charset="-122"/>
                <a:ea typeface="华文行楷" panose="02010800040101010101" pitchFamily="2" charset="-122"/>
              </a:rPr>
              <a:t>二、</a:t>
            </a:r>
            <a:r>
              <a:rPr lang="zh-CN" altLang="en-US" sz="4800" b="1" dirty="0">
                <a:solidFill>
                  <a:srgbClr val="0000FF"/>
                </a:solidFill>
                <a:latin typeface="华文行楷" panose="02010800040101010101" pitchFamily="2" charset="-122"/>
                <a:ea typeface="华文行楷" panose="02010800040101010101" pitchFamily="2" charset="-122"/>
              </a:rPr>
              <a:t>熟悉</a:t>
            </a:r>
            <a:r>
              <a:rPr lang="zh-CN" altLang="en-US" sz="4800" b="1" dirty="0" smtClean="0">
                <a:solidFill>
                  <a:srgbClr val="0000FF"/>
                </a:solidFill>
                <a:latin typeface="华文行楷" panose="02010800040101010101" pitchFamily="2" charset="-122"/>
                <a:ea typeface="华文行楷" panose="02010800040101010101" pitchFamily="2" charset="-122"/>
              </a:rPr>
              <a:t>考情   把握节奏</a:t>
            </a:r>
            <a:endParaRPr lang="zh-CN" altLang="en-US" sz="4800" b="1" dirty="0">
              <a:solidFill>
                <a:srgbClr val="0000FF"/>
              </a:solidFill>
              <a:latin typeface="华文行楷" panose="02010800040101010101" pitchFamily="2" charset="-122"/>
              <a:ea typeface="华文行楷" panose="02010800040101010101" pitchFamily="2" charset="-122"/>
            </a:endParaRPr>
          </a:p>
          <a:p>
            <a:endParaRPr lang="zh-CN" altLang="en-US" dirty="0"/>
          </a:p>
        </p:txBody>
      </p:sp>
    </p:spTree>
  </p:cSld>
  <p:clrMapOvr>
    <a:masterClrMapping/>
  </p:clrMapOvr>
  <p:transition spd="slow">
    <p:blinds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8686800" y="564776"/>
            <a:ext cx="0" cy="5405718"/>
          </a:xfrm>
          <a:prstGeom prst="line">
            <a:avLst/>
          </a:prstGeom>
        </p:spPr>
        <p:style>
          <a:lnRef idx="1">
            <a:schemeClr val="accent1"/>
          </a:lnRef>
          <a:fillRef idx="0">
            <a:schemeClr val="accent1"/>
          </a:fillRef>
          <a:effectRef idx="0">
            <a:schemeClr val="accent1"/>
          </a:effectRef>
          <a:fontRef idx="minor">
            <a:schemeClr val="tx1"/>
          </a:fontRef>
        </p:style>
      </p:cxn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9965" y="756752"/>
            <a:ext cx="11504998" cy="5440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矩形 4"/>
          <p:cNvSpPr/>
          <p:nvPr/>
        </p:nvSpPr>
        <p:spPr>
          <a:xfrm>
            <a:off x="469371" y="0"/>
            <a:ext cx="8186857" cy="584775"/>
          </a:xfrm>
          <a:prstGeom prst="rect">
            <a:avLst/>
          </a:prstGeom>
        </p:spPr>
        <p:txBody>
          <a:bodyPr wrap="none">
            <a:spAutoFit/>
          </a:bodyPr>
          <a:lstStyle/>
          <a:p>
            <a:r>
              <a:rPr lang="zh-CN" altLang="en-US" sz="3200" b="1" dirty="0" smtClean="0">
                <a:solidFill>
                  <a:schemeClr val="bg1"/>
                </a:solidFill>
                <a:latin typeface="华文楷体" panose="02010600040101010101" charset="-122"/>
                <a:ea typeface="华文楷体" panose="02010600040101010101" charset="-122"/>
                <a:cs typeface="华文楷体" panose="02010600040101010101" charset="-122"/>
              </a:rPr>
              <a:t>（一）</a:t>
            </a:r>
            <a:r>
              <a:rPr lang="en-US" altLang="zh-CN" sz="3200" b="1" dirty="0" smtClean="0">
                <a:solidFill>
                  <a:schemeClr val="bg1"/>
                </a:solidFill>
                <a:latin typeface="华文楷体" panose="02010600040101010101" charset="-122"/>
                <a:ea typeface="华文楷体" panose="02010600040101010101" charset="-122"/>
                <a:cs typeface="华文楷体" panose="02010600040101010101" charset="-122"/>
              </a:rPr>
              <a:t>2017-2019</a:t>
            </a:r>
            <a:r>
              <a:rPr lang="zh-CN" altLang="en-US" sz="3200" b="1" dirty="0" smtClean="0">
                <a:solidFill>
                  <a:schemeClr val="bg1"/>
                </a:solidFill>
                <a:latin typeface="华文楷体" panose="02010600040101010101" charset="-122"/>
                <a:ea typeface="华文楷体" panose="02010600040101010101" charset="-122"/>
                <a:cs typeface="华文楷体" panose="02010600040101010101" charset="-122"/>
              </a:rPr>
              <a:t>年全国</a:t>
            </a:r>
            <a:r>
              <a:rPr lang="en-US" altLang="zh-CN" sz="3200" b="1" dirty="0" smtClean="0">
                <a:solidFill>
                  <a:schemeClr val="bg1"/>
                </a:solidFill>
                <a:latin typeface="华文楷体" panose="02010600040101010101" charset="-122"/>
                <a:ea typeface="华文楷体" panose="02010600040101010101" charset="-122"/>
                <a:cs typeface="华文楷体" panose="02010600040101010101" charset="-122"/>
              </a:rPr>
              <a:t>Ⅰ</a:t>
            </a:r>
            <a:r>
              <a:rPr lang="zh-CN" altLang="en-US" sz="3200" b="1" dirty="0" smtClean="0">
                <a:solidFill>
                  <a:schemeClr val="bg1"/>
                </a:solidFill>
                <a:latin typeface="华文楷体" panose="02010600040101010101" charset="-122"/>
                <a:ea typeface="华文楷体" panose="02010600040101010101" charset="-122"/>
                <a:cs typeface="华文楷体" panose="02010600040101010101" charset="-122"/>
              </a:rPr>
              <a:t>卷高考知识点对比</a:t>
            </a:r>
            <a:endParaRPr lang="zh-CN" altLang="en-US" sz="3200" dirty="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7891" y="719530"/>
            <a:ext cx="11369309" cy="54982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矩形 3"/>
          <p:cNvSpPr/>
          <p:nvPr/>
        </p:nvSpPr>
        <p:spPr>
          <a:xfrm>
            <a:off x="469371" y="0"/>
            <a:ext cx="8186857" cy="584775"/>
          </a:xfrm>
          <a:prstGeom prst="rect">
            <a:avLst/>
          </a:prstGeom>
        </p:spPr>
        <p:txBody>
          <a:bodyPr wrap="none">
            <a:spAutoFit/>
          </a:bodyPr>
          <a:lstStyle/>
          <a:p>
            <a:r>
              <a:rPr lang="zh-CN" altLang="en-US" sz="3200" b="1" dirty="0" smtClean="0">
                <a:solidFill>
                  <a:schemeClr val="bg1"/>
                </a:solidFill>
                <a:latin typeface="华文楷体" panose="02010600040101010101" charset="-122"/>
                <a:ea typeface="华文楷体" panose="02010600040101010101" charset="-122"/>
                <a:cs typeface="华文楷体" panose="02010600040101010101" charset="-122"/>
              </a:rPr>
              <a:t>（二）</a:t>
            </a:r>
            <a:r>
              <a:rPr lang="en-US" altLang="zh-CN" sz="3200" b="1" dirty="0" smtClean="0">
                <a:solidFill>
                  <a:schemeClr val="bg1"/>
                </a:solidFill>
                <a:latin typeface="华文楷体" panose="02010600040101010101" charset="-122"/>
                <a:ea typeface="华文楷体" panose="02010600040101010101" charset="-122"/>
                <a:cs typeface="华文楷体" panose="02010600040101010101" charset="-122"/>
              </a:rPr>
              <a:t>2017-2019</a:t>
            </a:r>
            <a:r>
              <a:rPr lang="zh-CN" altLang="en-US" sz="3200" b="1" dirty="0" smtClean="0">
                <a:solidFill>
                  <a:schemeClr val="bg1"/>
                </a:solidFill>
                <a:latin typeface="华文楷体" panose="02010600040101010101" charset="-122"/>
                <a:ea typeface="华文楷体" panose="02010600040101010101" charset="-122"/>
                <a:cs typeface="华文楷体" panose="02010600040101010101" charset="-122"/>
              </a:rPr>
              <a:t>年全国</a:t>
            </a:r>
            <a:r>
              <a:rPr lang="en-US" altLang="zh-CN" sz="3200" b="1" dirty="0" smtClean="0">
                <a:solidFill>
                  <a:schemeClr val="bg1"/>
                </a:solidFill>
                <a:latin typeface="华文楷体" panose="02010600040101010101" charset="-122"/>
                <a:ea typeface="华文楷体" panose="02010600040101010101" charset="-122"/>
                <a:cs typeface="华文楷体" panose="02010600040101010101" charset="-122"/>
              </a:rPr>
              <a:t>Ⅱ</a:t>
            </a:r>
            <a:r>
              <a:rPr lang="zh-CN" altLang="en-US" sz="3200" b="1" dirty="0" smtClean="0">
                <a:solidFill>
                  <a:schemeClr val="bg1"/>
                </a:solidFill>
                <a:latin typeface="华文楷体" panose="02010600040101010101" charset="-122"/>
                <a:ea typeface="华文楷体" panose="02010600040101010101" charset="-122"/>
                <a:cs typeface="华文楷体" panose="02010600040101010101" charset="-122"/>
              </a:rPr>
              <a:t>卷高考知识点对比</a:t>
            </a:r>
            <a:endParaRPr lang="zh-CN" altLang="en-US" sz="3200" dirty="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728538"/>
            <a:ext cx="12192000" cy="60245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矩形 3"/>
          <p:cNvSpPr/>
          <p:nvPr/>
        </p:nvSpPr>
        <p:spPr>
          <a:xfrm>
            <a:off x="469371" y="0"/>
            <a:ext cx="8186857" cy="584775"/>
          </a:xfrm>
          <a:prstGeom prst="rect">
            <a:avLst/>
          </a:prstGeom>
        </p:spPr>
        <p:txBody>
          <a:bodyPr wrap="none">
            <a:spAutoFit/>
          </a:bodyPr>
          <a:lstStyle/>
          <a:p>
            <a:r>
              <a:rPr lang="zh-CN" altLang="en-US" sz="3200" b="1" dirty="0" smtClean="0">
                <a:solidFill>
                  <a:schemeClr val="bg1"/>
                </a:solidFill>
                <a:latin typeface="华文楷体" panose="02010600040101010101" charset="-122"/>
                <a:ea typeface="华文楷体" panose="02010600040101010101" charset="-122"/>
                <a:cs typeface="华文楷体" panose="02010600040101010101" charset="-122"/>
              </a:rPr>
              <a:t>（三）</a:t>
            </a:r>
            <a:r>
              <a:rPr lang="en-US" altLang="zh-CN" sz="3200" b="1" dirty="0" smtClean="0">
                <a:solidFill>
                  <a:schemeClr val="bg1"/>
                </a:solidFill>
                <a:latin typeface="华文楷体" panose="02010600040101010101" charset="-122"/>
                <a:ea typeface="华文楷体" panose="02010600040101010101" charset="-122"/>
                <a:cs typeface="华文楷体" panose="02010600040101010101" charset="-122"/>
              </a:rPr>
              <a:t>2017-2019</a:t>
            </a:r>
            <a:r>
              <a:rPr lang="zh-CN" altLang="en-US" sz="3200" b="1" dirty="0" smtClean="0">
                <a:solidFill>
                  <a:schemeClr val="bg1"/>
                </a:solidFill>
                <a:latin typeface="华文楷体" panose="02010600040101010101" charset="-122"/>
                <a:ea typeface="华文楷体" panose="02010600040101010101" charset="-122"/>
                <a:cs typeface="华文楷体" panose="02010600040101010101" charset="-122"/>
              </a:rPr>
              <a:t>年全国</a:t>
            </a:r>
            <a:r>
              <a:rPr lang="en-US" altLang="zh-CN" sz="3200" b="1" dirty="0" smtClean="0">
                <a:solidFill>
                  <a:schemeClr val="bg1"/>
                </a:solidFill>
                <a:latin typeface="华文楷体" panose="02010600040101010101" charset="-122"/>
                <a:ea typeface="华文楷体" panose="02010600040101010101" charset="-122"/>
                <a:cs typeface="华文楷体" panose="02010600040101010101" charset="-122"/>
              </a:rPr>
              <a:t>Ⅲ</a:t>
            </a:r>
            <a:r>
              <a:rPr lang="zh-CN" altLang="en-US" sz="3200" b="1" dirty="0" smtClean="0">
                <a:solidFill>
                  <a:schemeClr val="bg1"/>
                </a:solidFill>
                <a:latin typeface="华文楷体" panose="02010600040101010101" charset="-122"/>
                <a:ea typeface="华文楷体" panose="02010600040101010101" charset="-122"/>
                <a:cs typeface="华文楷体" panose="02010600040101010101" charset="-122"/>
              </a:rPr>
              <a:t>卷高考知识点对比</a:t>
            </a:r>
            <a:endParaRPr lang="zh-CN" altLang="en-US" sz="3200" dirty="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TotalTime>
  <Words>7432</Words>
  <Application>Microsoft Office PowerPoint</Application>
  <PresentationFormat>自定义</PresentationFormat>
  <Paragraphs>219</Paragraphs>
  <Slides>53</Slides>
  <Notes>1</Notes>
  <HiddenSlides>0</HiddenSlides>
  <MMClips>0</MMClips>
  <ScaleCrop>false</ScaleCrop>
  <HeadingPairs>
    <vt:vector size="4" baseType="variant">
      <vt:variant>
        <vt:lpstr>主题</vt:lpstr>
      </vt:variant>
      <vt:variant>
        <vt:i4>2</vt:i4>
      </vt:variant>
      <vt:variant>
        <vt:lpstr>幻灯片标题</vt:lpstr>
      </vt:variant>
      <vt:variant>
        <vt:i4>53</vt:i4>
      </vt:variant>
    </vt:vector>
  </HeadingPairs>
  <TitlesOfParts>
    <vt:vector size="55" baseType="lpstr">
      <vt:lpstr>Office 主题​​</vt:lpstr>
      <vt:lpstr>流畅</vt:lpstr>
      <vt:lpstr>幻灯片 1</vt:lpstr>
      <vt:lpstr>幻灯片 2</vt:lpstr>
      <vt:lpstr>幻灯片 3</vt:lpstr>
      <vt:lpstr>幻灯片 4</vt:lpstr>
      <vt:lpstr>2019年高考《考试大纲》</vt:lpstr>
      <vt:lpstr>幻灯片 6</vt:lpstr>
      <vt:lpstr>幻灯片 7</vt:lpstr>
      <vt:lpstr>幻灯片 8</vt:lpstr>
      <vt:lpstr>幻灯片 9</vt:lpstr>
      <vt:lpstr>幻灯片 10</vt:lpstr>
      <vt:lpstr>幻灯片 11</vt:lpstr>
      <vt:lpstr>幻灯片 12</vt:lpstr>
      <vt:lpstr>（一）、根据人物传记文特点去阅读</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复习建议（二轮复习的关键：构建知识网络，查漏补缺，扫除盲点。）</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xbany</cp:lastModifiedBy>
  <cp:revision>155</cp:revision>
  <dcterms:created xsi:type="dcterms:W3CDTF">2019-06-19T02:08:00Z</dcterms:created>
  <dcterms:modified xsi:type="dcterms:W3CDTF">2020-05-15T01:17:23Z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