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3"/>
    <p:sldId id="264" r:id="rId4"/>
    <p:sldId id="260" r:id="rId5"/>
    <p:sldId id="265" r:id="rId6"/>
    <p:sldId id="266" r:id="rId7"/>
    <p:sldId id="267" r:id="rId8"/>
    <p:sldId id="271" r:id="rId9"/>
    <p:sldId id="272" r:id="rId10"/>
    <p:sldId id="277" r:id="rId11"/>
    <p:sldId id="273" r:id="rId12"/>
    <p:sldId id="274" r:id="rId13"/>
    <p:sldId id="278" r:id="rId14"/>
  </p:sldIdLst>
  <p:sldSz cx="9144000" cy="6858000" type="screen4x3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notesMaster" Target="notesMasters/notesMaster1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249156" y="1279287"/>
            <a:ext cx="4605433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2.xml"/><Relationship Id="rId3" Type="http://schemas.openxmlformats.org/officeDocument/2006/relationships/image" Target="../media/image1.jpe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1885545" y="4088674"/>
            <a:ext cx="5372910" cy="1144800"/>
          </a:xfrm>
        </p:spPr>
        <p:txBody>
          <a:bodyPr anchor="b" anchorCtr="0">
            <a:normAutofit/>
          </a:bodyPr>
          <a:lstStyle>
            <a:lvl1pPr algn="ctr">
              <a:defRPr sz="3200">
                <a:latin typeface="+mj-ea"/>
                <a:ea typeface="+mj-ea"/>
              </a:defRPr>
            </a:lvl1pPr>
          </a:lstStyle>
          <a:p>
            <a:pPr lvl="0"/>
            <a:r>
              <a:rPr lang="zh-CN" altLang="zh-CN" noProof="0" dirty="0" smtClean="0">
                <a:sym typeface="Arial" panose="020B0604020202020204" pitchFamily="34" charset="0"/>
              </a:rPr>
              <a:t>单击此处编辑标题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1885545" y="5334274"/>
            <a:ext cx="5372910" cy="669600"/>
          </a:xfrm>
        </p:spPr>
        <p:txBody>
          <a:bodyPr>
            <a:normAutofit/>
          </a:bodyPr>
          <a:lstStyle>
            <a:lvl1pPr marL="0" indent="0" algn="ctr">
              <a:buFontTx/>
              <a:buNone/>
              <a:defRPr>
                <a:latin typeface="+mn-ea"/>
                <a:ea typeface="+mn-ea"/>
              </a:defRPr>
            </a:lvl1pPr>
          </a:lstStyle>
          <a:p>
            <a:pPr lvl="0"/>
            <a:r>
              <a:rPr lang="zh-CN" altLang="zh-CN" noProof="0" dirty="0" smtClean="0"/>
              <a:t>单击此处编辑副标题</a:t>
            </a:r>
            <a:endParaRPr lang="zh-CN" altLang="zh-CN" noProof="0" dirty="0" smtClean="0"/>
          </a:p>
        </p:txBody>
      </p:sp>
      <p:pic>
        <p:nvPicPr>
          <p:cNvPr id="18" name="Picture 6" descr="#wm#_71_02_*Z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27" b="23188"/>
          <a:stretch>
            <a:fillRect/>
          </a:stretch>
        </p:blipFill>
        <p:spPr bwMode="auto">
          <a:xfrm>
            <a:off x="0" y="1"/>
            <a:ext cx="91440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Line 7" descr="#wm#_71_02_*Z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0" y="3992881"/>
            <a:ext cx="9144000" cy="0"/>
          </a:xfrm>
          <a:prstGeom prst="line">
            <a:avLst/>
          </a:prstGeom>
          <a:noFill/>
          <a:ln w="76200" cmpd="sng">
            <a:solidFill>
              <a:srgbClr val="FFCC66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normAutofit fontScale="25000" lnSpcReduction="20000"/>
          </a:bodyPr>
          <a:lstStyle/>
          <a:p>
            <a:endParaRPr lang="zh-CN" altLang="en-US" sz="1350"/>
          </a:p>
        </p:txBody>
      </p:sp>
      <p:grpSp>
        <p:nvGrpSpPr>
          <p:cNvPr id="20" name="Group 7"/>
          <p:cNvGrpSpPr/>
          <p:nvPr/>
        </p:nvGrpSpPr>
        <p:grpSpPr bwMode="auto">
          <a:xfrm>
            <a:off x="980460" y="4116720"/>
            <a:ext cx="6798331" cy="1643698"/>
            <a:chOff x="0" y="0"/>
            <a:chExt cx="14274" cy="2588"/>
          </a:xfrm>
        </p:grpSpPr>
        <p:sp>
          <p:nvSpPr>
            <p:cNvPr id="21" name="Oval 4"/>
            <p:cNvSpPr>
              <a:spLocks noChangeArrowheads="1"/>
            </p:cNvSpPr>
            <p:nvPr/>
          </p:nvSpPr>
          <p:spPr bwMode="auto">
            <a:xfrm>
              <a:off x="0" y="0"/>
              <a:ext cx="972" cy="973"/>
            </a:xfrm>
            <a:prstGeom prst="ellipse">
              <a:avLst/>
            </a:prstGeom>
            <a:noFill/>
            <a:ln w="28575" cap="flat" cmpd="sng">
              <a:solidFill>
                <a:srgbClr val="FFCC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350"/>
            </a:p>
          </p:txBody>
        </p:sp>
        <p:sp>
          <p:nvSpPr>
            <p:cNvPr id="22" name="Oval 5"/>
            <p:cNvSpPr>
              <a:spLocks noChangeArrowheads="1"/>
            </p:cNvSpPr>
            <p:nvPr/>
          </p:nvSpPr>
          <p:spPr bwMode="auto">
            <a:xfrm>
              <a:off x="255" y="433"/>
              <a:ext cx="1435" cy="1432"/>
            </a:xfrm>
            <a:prstGeom prst="ellipse">
              <a:avLst/>
            </a:prstGeom>
            <a:noFill/>
            <a:ln w="28575" cap="flat" cmpd="sng">
              <a:solidFill>
                <a:srgbClr val="E9527B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350"/>
            </a:p>
          </p:txBody>
        </p:sp>
        <p:sp>
          <p:nvSpPr>
            <p:cNvPr id="23" name="Line 6"/>
            <p:cNvSpPr>
              <a:spLocks noChangeShapeType="1"/>
            </p:cNvSpPr>
            <p:nvPr/>
          </p:nvSpPr>
          <p:spPr bwMode="auto">
            <a:xfrm>
              <a:off x="7536" y="1870"/>
              <a:ext cx="5669" cy="0"/>
            </a:xfrm>
            <a:prstGeom prst="line">
              <a:avLst/>
            </a:prstGeom>
            <a:noFill/>
            <a:ln w="28575" cap="flat" cmpd="sng">
              <a:solidFill>
                <a:srgbClr val="E9527B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4" name="Line 7"/>
            <p:cNvSpPr>
              <a:spLocks noChangeShapeType="1"/>
            </p:cNvSpPr>
            <p:nvPr/>
          </p:nvSpPr>
          <p:spPr bwMode="auto">
            <a:xfrm>
              <a:off x="1882" y="1870"/>
              <a:ext cx="5669" cy="0"/>
            </a:xfrm>
            <a:prstGeom prst="line">
              <a:avLst/>
            </a:prstGeom>
            <a:noFill/>
            <a:ln w="28575" cap="flat" cmpd="sng">
              <a:solidFill>
                <a:srgbClr val="FFCC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/>
            </a:p>
          </p:txBody>
        </p:sp>
        <p:sp>
          <p:nvSpPr>
            <p:cNvPr id="25" name="Oval 8"/>
            <p:cNvSpPr>
              <a:spLocks noChangeArrowheads="1"/>
            </p:cNvSpPr>
            <p:nvPr/>
          </p:nvSpPr>
          <p:spPr bwMode="auto">
            <a:xfrm>
              <a:off x="13384" y="1580"/>
              <a:ext cx="490" cy="490"/>
            </a:xfrm>
            <a:prstGeom prst="ellipse">
              <a:avLst/>
            </a:prstGeom>
            <a:noFill/>
            <a:ln w="28575" cap="flat" cmpd="sng">
              <a:solidFill>
                <a:srgbClr val="FFCC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350"/>
            </a:p>
          </p:txBody>
        </p:sp>
        <p:sp>
          <p:nvSpPr>
            <p:cNvPr id="26" name="Oval 9"/>
            <p:cNvSpPr>
              <a:spLocks noChangeArrowheads="1"/>
            </p:cNvSpPr>
            <p:nvPr/>
          </p:nvSpPr>
          <p:spPr bwMode="auto">
            <a:xfrm>
              <a:off x="13552" y="1865"/>
              <a:ext cx="722" cy="723"/>
            </a:xfrm>
            <a:prstGeom prst="ellipse">
              <a:avLst/>
            </a:prstGeom>
            <a:noFill/>
            <a:ln w="28575" cap="flat" cmpd="sng">
              <a:solidFill>
                <a:srgbClr val="E9527B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350"/>
            </a:p>
          </p:txBody>
        </p:sp>
      </p:grpSp>
      <p:sp>
        <p:nvSpPr>
          <p:cNvPr id="1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  <p:sp>
        <p:nvSpPr>
          <p:cNvPr id="6" name="内容占位符 6"/>
          <p:cNvSpPr>
            <a:spLocks noGrp="1"/>
          </p:cNvSpPr>
          <p:nvPr>
            <p:ph sz="quarter" idx="13"/>
          </p:nvPr>
        </p:nvSpPr>
        <p:spPr>
          <a:xfrm>
            <a:off x="457200" y="412955"/>
            <a:ext cx="8229600" cy="5575095"/>
          </a:xfr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4043" y="192088"/>
            <a:ext cx="5294060" cy="915987"/>
          </a:xfrm>
        </p:spPr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1" y="1600201"/>
            <a:ext cx="8229600" cy="4525963"/>
          </a:xfrm>
        </p:spPr>
        <p:txBody>
          <a:bodyPr>
            <a:normAutofit/>
          </a:bodyPr>
          <a:lstStyle>
            <a:lvl1pPr>
              <a:defRPr sz="2400">
                <a:latin typeface="+mn-ea"/>
                <a:ea typeface="+mn-ea"/>
              </a:defRPr>
            </a:lvl1pPr>
            <a:lvl2pPr>
              <a:defRPr sz="2000">
                <a:latin typeface="+mn-ea"/>
                <a:ea typeface="+mn-ea"/>
              </a:defRPr>
            </a:lvl2pPr>
            <a:lvl3pPr>
              <a:defRPr sz="18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557213" y="192088"/>
            <a:ext cx="6493989" cy="1219598"/>
            <a:chOff x="438150" y="192088"/>
            <a:chExt cx="8658652" cy="1219598"/>
          </a:xfrm>
        </p:grpSpPr>
        <p:grpSp>
          <p:nvGrpSpPr>
            <p:cNvPr id="17" name="Group 12"/>
            <p:cNvGrpSpPr/>
            <p:nvPr/>
          </p:nvGrpSpPr>
          <p:grpSpPr bwMode="auto">
            <a:xfrm>
              <a:off x="438150" y="192088"/>
              <a:ext cx="841375" cy="928687"/>
              <a:chOff x="0" y="0"/>
              <a:chExt cx="1324" cy="1464"/>
            </a:xfrm>
          </p:grpSpPr>
          <p:sp>
            <p:nvSpPr>
              <p:cNvPr id="23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62" cy="762"/>
              </a:xfrm>
              <a:prstGeom prst="ellipse">
                <a:avLst/>
              </a:prstGeom>
              <a:noFill/>
              <a:ln w="28575" cmpd="sng">
                <a:solidFill>
                  <a:srgbClr val="FFCC6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 sz="1350"/>
              </a:p>
            </p:txBody>
          </p:sp>
          <p:sp>
            <p:nvSpPr>
              <p:cNvPr id="24" name="Oval 14"/>
              <p:cNvSpPr>
                <a:spLocks noChangeArrowheads="1"/>
              </p:cNvSpPr>
              <p:nvPr/>
            </p:nvSpPr>
            <p:spPr bwMode="auto">
              <a:xfrm>
                <a:off x="200" y="338"/>
                <a:ext cx="1125" cy="1126"/>
              </a:xfrm>
              <a:prstGeom prst="ellipse">
                <a:avLst/>
              </a:prstGeom>
              <a:noFill/>
              <a:ln w="28575" cmpd="sng">
                <a:solidFill>
                  <a:srgbClr val="E9527B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 sz="1350"/>
              </a:p>
            </p:txBody>
          </p:sp>
        </p:grpSp>
        <p:sp>
          <p:nvSpPr>
            <p:cNvPr id="18" name="Line 15"/>
            <p:cNvSpPr>
              <a:spLocks noChangeShapeType="1"/>
            </p:cNvSpPr>
            <p:nvPr/>
          </p:nvSpPr>
          <p:spPr bwMode="auto">
            <a:xfrm>
              <a:off x="4866004" y="1108075"/>
              <a:ext cx="3600000" cy="0"/>
            </a:xfrm>
            <a:prstGeom prst="line">
              <a:avLst/>
            </a:prstGeom>
            <a:noFill/>
            <a:ln w="28575" cmpd="sng">
              <a:solidFill>
                <a:srgbClr val="FF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19" name="Line 16"/>
            <p:cNvSpPr>
              <a:spLocks noChangeShapeType="1"/>
            </p:cNvSpPr>
            <p:nvPr/>
          </p:nvSpPr>
          <p:spPr bwMode="auto">
            <a:xfrm>
              <a:off x="1376363" y="1108075"/>
              <a:ext cx="3600000" cy="0"/>
            </a:xfrm>
            <a:prstGeom prst="line">
              <a:avLst/>
            </a:prstGeom>
            <a:noFill/>
            <a:ln w="28575" cmpd="sng">
              <a:solidFill>
                <a:srgbClr val="FFCC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grpSp>
          <p:nvGrpSpPr>
            <p:cNvPr id="20" name="Group 17"/>
            <p:cNvGrpSpPr/>
            <p:nvPr/>
          </p:nvGrpSpPr>
          <p:grpSpPr bwMode="auto">
            <a:xfrm>
              <a:off x="8561417" y="804863"/>
              <a:ext cx="535385" cy="606823"/>
              <a:chOff x="8174" y="0"/>
              <a:chExt cx="1348" cy="1525"/>
            </a:xfrm>
          </p:grpSpPr>
          <p:sp>
            <p:nvSpPr>
              <p:cNvPr id="21" name="Oval 18"/>
              <p:cNvSpPr>
                <a:spLocks noChangeArrowheads="1"/>
              </p:cNvSpPr>
              <p:nvPr/>
            </p:nvSpPr>
            <p:spPr bwMode="auto">
              <a:xfrm>
                <a:off x="8174" y="0"/>
                <a:ext cx="741" cy="741"/>
              </a:xfrm>
              <a:prstGeom prst="ellipse">
                <a:avLst/>
              </a:prstGeom>
              <a:noFill/>
              <a:ln w="28575" cmpd="sng">
                <a:solidFill>
                  <a:srgbClr val="FFCC6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 sz="1350"/>
              </a:p>
            </p:txBody>
          </p:sp>
          <p:sp>
            <p:nvSpPr>
              <p:cNvPr id="22" name="Oval 19"/>
              <p:cNvSpPr>
                <a:spLocks noChangeArrowheads="1"/>
              </p:cNvSpPr>
              <p:nvPr/>
            </p:nvSpPr>
            <p:spPr bwMode="auto">
              <a:xfrm>
                <a:off x="8429" y="432"/>
                <a:ext cx="1093" cy="1093"/>
              </a:xfrm>
              <a:prstGeom prst="ellipse">
                <a:avLst/>
              </a:prstGeom>
              <a:noFill/>
              <a:ln w="28575" cmpd="sng">
                <a:solidFill>
                  <a:srgbClr val="E9527B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 sz="1350"/>
              </a:p>
            </p:txBody>
          </p:sp>
        </p:grpSp>
      </p:grp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2"/>
          <p:cNvGrpSpPr/>
          <p:nvPr/>
        </p:nvGrpSpPr>
        <p:grpSpPr bwMode="auto">
          <a:xfrm>
            <a:off x="1" y="6477000"/>
            <a:ext cx="9159875" cy="381000"/>
            <a:chOff x="0" y="0"/>
            <a:chExt cx="14425" cy="600"/>
          </a:xfrm>
        </p:grpSpPr>
        <p:sp>
          <p:nvSpPr>
            <p:cNvPr id="6" name="Rectangle 3"/>
            <p:cNvSpPr>
              <a:spLocks noChangeArrowheads="1"/>
            </p:cNvSpPr>
            <p:nvPr/>
          </p:nvSpPr>
          <p:spPr bwMode="auto">
            <a:xfrm>
              <a:off x="5321" y="0"/>
              <a:ext cx="9105" cy="600"/>
            </a:xfrm>
            <a:prstGeom prst="rect">
              <a:avLst/>
            </a:prstGeom>
            <a:solidFill>
              <a:srgbClr val="FFCC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350"/>
            </a:p>
          </p:txBody>
        </p:sp>
        <p:grpSp>
          <p:nvGrpSpPr>
            <p:cNvPr id="7" name="Group 4"/>
            <p:cNvGrpSpPr/>
            <p:nvPr/>
          </p:nvGrpSpPr>
          <p:grpSpPr bwMode="auto">
            <a:xfrm>
              <a:off x="0" y="0"/>
              <a:ext cx="7744" cy="600"/>
              <a:chOff x="0" y="0"/>
              <a:chExt cx="5023" cy="840"/>
            </a:xfrm>
          </p:grpSpPr>
          <p:sp>
            <p:nvSpPr>
              <p:cNvPr id="8" name="AutoShape 5"/>
              <p:cNvSpPr>
                <a:spLocks noChangeArrowheads="1"/>
              </p:cNvSpPr>
              <p:nvPr/>
            </p:nvSpPr>
            <p:spPr bwMode="auto">
              <a:xfrm>
                <a:off x="2443" y="0"/>
                <a:ext cx="2580" cy="840"/>
              </a:xfrm>
              <a:prstGeom prst="flowChartInputOutput">
                <a:avLst/>
              </a:prstGeom>
              <a:solidFill>
                <a:srgbClr val="E9527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 sz="1350"/>
              </a:p>
            </p:txBody>
          </p:sp>
          <p:sp>
            <p:nvSpPr>
              <p:cNvPr id="9" name="Rectangl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435" cy="840"/>
              </a:xfrm>
              <a:prstGeom prst="rect">
                <a:avLst/>
              </a:prstGeom>
              <a:solidFill>
                <a:srgbClr val="E9527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 sz="1350"/>
              </a:p>
            </p:txBody>
          </p:sp>
        </p:grpSp>
      </p:grpSp>
      <p:sp>
        <p:nvSpPr>
          <p:cNvPr id="10" name="Rectangle 7"/>
          <p:cNvSpPr>
            <a:spLocks noGrp="1" noChangeArrowheads="1"/>
          </p:cNvSpPr>
          <p:nvPr>
            <p:ph type="ctrTitle"/>
          </p:nvPr>
        </p:nvSpPr>
        <p:spPr>
          <a:xfrm>
            <a:off x="3665220" y="2869441"/>
            <a:ext cx="3592830" cy="1184275"/>
          </a:xfrm>
        </p:spPr>
        <p:txBody>
          <a:bodyPr>
            <a:normAutofit/>
          </a:bodyPr>
          <a:lstStyle>
            <a:lvl1pPr>
              <a:defRPr sz="2800">
                <a:solidFill>
                  <a:srgbClr val="E9527B"/>
                </a:solidFill>
                <a:latin typeface="+mj-ea"/>
                <a:ea typeface="+mj-ea"/>
                <a:sym typeface="Arial" panose="020B0604020202020204" pitchFamily="34" charset="0"/>
              </a:defRPr>
            </a:lvl1pPr>
          </a:lstStyle>
          <a:p>
            <a:pPr lvl="0"/>
            <a:r>
              <a:rPr lang="zh-CN" altLang="zh-CN" noProof="0" dirty="0" smtClean="0">
                <a:sym typeface="Arial" panose="020B0604020202020204" pitchFamily="34" charset="0"/>
              </a:rPr>
              <a:t>单击此处编辑母版标题样式</a:t>
            </a:r>
            <a:endParaRPr lang="zh-CN" altLang="zh-CN" noProof="0" dirty="0" smtClean="0">
              <a:sym typeface="Arial" panose="020B0604020202020204" pitchFamily="34" charset="0"/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  <p:grpSp>
        <p:nvGrpSpPr>
          <p:cNvPr id="11" name="组合 10"/>
          <p:cNvGrpSpPr/>
          <p:nvPr/>
        </p:nvGrpSpPr>
        <p:grpSpPr>
          <a:xfrm>
            <a:off x="2491740" y="2330635"/>
            <a:ext cx="974341" cy="1433645"/>
            <a:chOff x="1503363" y="1882775"/>
            <a:chExt cx="1073150" cy="1184275"/>
          </a:xfrm>
        </p:grpSpPr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1503363" y="1882775"/>
              <a:ext cx="617537" cy="617538"/>
            </a:xfrm>
            <a:prstGeom prst="ellipse">
              <a:avLst/>
            </a:prstGeom>
            <a:noFill/>
            <a:ln w="28575" cap="flat" cmpd="sng">
              <a:solidFill>
                <a:srgbClr val="FFCC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1665288" y="2157413"/>
              <a:ext cx="911225" cy="909637"/>
            </a:xfrm>
            <a:prstGeom prst="ellipse">
              <a:avLst/>
            </a:prstGeom>
            <a:noFill/>
            <a:ln w="28575" cap="flat" cmpd="sng">
              <a:solidFill>
                <a:srgbClr val="E9527B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 sz="1350"/>
            </a:p>
          </p:txBody>
        </p: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1" y="1600201"/>
            <a:ext cx="4022726" cy="4525963"/>
          </a:xfrm>
        </p:spPr>
        <p:txBody>
          <a:bodyPr>
            <a:normAutofit/>
          </a:bodyPr>
          <a:lstStyle>
            <a:lvl1pPr>
              <a:defRPr sz="2400">
                <a:latin typeface="+mn-ea"/>
                <a:ea typeface="+mn-ea"/>
              </a:defRPr>
            </a:lvl1pPr>
            <a:lvl2pPr>
              <a:defRPr sz="2000">
                <a:latin typeface="+mn-ea"/>
                <a:ea typeface="+mn-ea"/>
              </a:defRPr>
            </a:lvl2pPr>
            <a:lvl3pPr>
              <a:defRPr sz="18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32326" y="1600201"/>
            <a:ext cx="4054475" cy="4525963"/>
          </a:xfrm>
        </p:spPr>
        <p:txBody>
          <a:bodyPr>
            <a:normAutofit/>
          </a:bodyPr>
          <a:lstStyle>
            <a:lvl1pPr>
              <a:defRPr sz="2400">
                <a:latin typeface="+mn-ea"/>
                <a:ea typeface="+mn-ea"/>
              </a:defRPr>
            </a:lvl1pPr>
            <a:lvl2pPr>
              <a:defRPr sz="2000">
                <a:latin typeface="+mn-ea"/>
                <a:ea typeface="+mn-ea"/>
              </a:defRPr>
            </a:lvl2pPr>
            <a:lvl3pPr>
              <a:defRPr sz="18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  <p:sp>
        <p:nvSpPr>
          <p:cNvPr id="27" name="标题 1"/>
          <p:cNvSpPr>
            <a:spLocks noGrp="1"/>
          </p:cNvSpPr>
          <p:nvPr>
            <p:ph type="title"/>
          </p:nvPr>
        </p:nvSpPr>
        <p:spPr>
          <a:xfrm>
            <a:off x="1284043" y="192088"/>
            <a:ext cx="5294060" cy="915987"/>
          </a:xfrm>
        </p:spPr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grpSp>
        <p:nvGrpSpPr>
          <p:cNvPr id="28" name="组合 27"/>
          <p:cNvGrpSpPr/>
          <p:nvPr/>
        </p:nvGrpSpPr>
        <p:grpSpPr>
          <a:xfrm>
            <a:off x="557213" y="192088"/>
            <a:ext cx="6493989" cy="1219598"/>
            <a:chOff x="438150" y="192088"/>
            <a:chExt cx="8658652" cy="1219598"/>
          </a:xfrm>
        </p:grpSpPr>
        <p:grpSp>
          <p:nvGrpSpPr>
            <p:cNvPr id="29" name="Group 12"/>
            <p:cNvGrpSpPr/>
            <p:nvPr/>
          </p:nvGrpSpPr>
          <p:grpSpPr bwMode="auto">
            <a:xfrm>
              <a:off x="438150" y="192088"/>
              <a:ext cx="841375" cy="928687"/>
              <a:chOff x="0" y="0"/>
              <a:chExt cx="1324" cy="1464"/>
            </a:xfrm>
          </p:grpSpPr>
          <p:sp>
            <p:nvSpPr>
              <p:cNvPr id="35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762" cy="762"/>
              </a:xfrm>
              <a:prstGeom prst="ellipse">
                <a:avLst/>
              </a:prstGeom>
              <a:noFill/>
              <a:ln w="28575" cmpd="sng">
                <a:solidFill>
                  <a:srgbClr val="FFCC6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 sz="1350"/>
              </a:p>
            </p:txBody>
          </p:sp>
          <p:sp>
            <p:nvSpPr>
              <p:cNvPr id="36" name="Oval 14"/>
              <p:cNvSpPr>
                <a:spLocks noChangeArrowheads="1"/>
              </p:cNvSpPr>
              <p:nvPr/>
            </p:nvSpPr>
            <p:spPr bwMode="auto">
              <a:xfrm>
                <a:off x="200" y="338"/>
                <a:ext cx="1125" cy="1126"/>
              </a:xfrm>
              <a:prstGeom prst="ellipse">
                <a:avLst/>
              </a:prstGeom>
              <a:noFill/>
              <a:ln w="28575" cmpd="sng">
                <a:solidFill>
                  <a:srgbClr val="E9527B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 sz="1350"/>
              </a:p>
            </p:txBody>
          </p:sp>
        </p:grpSp>
        <p:sp>
          <p:nvSpPr>
            <p:cNvPr id="30" name="Line 15"/>
            <p:cNvSpPr>
              <a:spLocks noChangeShapeType="1"/>
            </p:cNvSpPr>
            <p:nvPr/>
          </p:nvSpPr>
          <p:spPr bwMode="auto">
            <a:xfrm>
              <a:off x="4866004" y="1108075"/>
              <a:ext cx="3600000" cy="0"/>
            </a:xfrm>
            <a:prstGeom prst="line">
              <a:avLst/>
            </a:prstGeom>
            <a:noFill/>
            <a:ln w="28575" cmpd="sng">
              <a:solidFill>
                <a:srgbClr val="FF00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sp>
          <p:nvSpPr>
            <p:cNvPr id="31" name="Line 16"/>
            <p:cNvSpPr>
              <a:spLocks noChangeShapeType="1"/>
            </p:cNvSpPr>
            <p:nvPr/>
          </p:nvSpPr>
          <p:spPr bwMode="auto">
            <a:xfrm>
              <a:off x="1376363" y="1108075"/>
              <a:ext cx="3600000" cy="0"/>
            </a:xfrm>
            <a:prstGeom prst="line">
              <a:avLst/>
            </a:prstGeom>
            <a:noFill/>
            <a:ln w="28575" cmpd="sng">
              <a:solidFill>
                <a:srgbClr val="FFCC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 sz="1350"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endParaRPr>
            </a:p>
          </p:txBody>
        </p:sp>
        <p:grpSp>
          <p:nvGrpSpPr>
            <p:cNvPr id="32" name="Group 17"/>
            <p:cNvGrpSpPr/>
            <p:nvPr/>
          </p:nvGrpSpPr>
          <p:grpSpPr bwMode="auto">
            <a:xfrm>
              <a:off x="8561417" y="804863"/>
              <a:ext cx="535385" cy="606823"/>
              <a:chOff x="8174" y="0"/>
              <a:chExt cx="1348" cy="1525"/>
            </a:xfrm>
          </p:grpSpPr>
          <p:sp>
            <p:nvSpPr>
              <p:cNvPr id="33" name="Oval 18"/>
              <p:cNvSpPr>
                <a:spLocks noChangeArrowheads="1"/>
              </p:cNvSpPr>
              <p:nvPr/>
            </p:nvSpPr>
            <p:spPr bwMode="auto">
              <a:xfrm>
                <a:off x="8174" y="0"/>
                <a:ext cx="741" cy="741"/>
              </a:xfrm>
              <a:prstGeom prst="ellipse">
                <a:avLst/>
              </a:prstGeom>
              <a:noFill/>
              <a:ln w="28575" cmpd="sng">
                <a:solidFill>
                  <a:srgbClr val="FFCC66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 sz="1350"/>
              </a:p>
            </p:txBody>
          </p:sp>
          <p:sp>
            <p:nvSpPr>
              <p:cNvPr id="34" name="Oval 19"/>
              <p:cNvSpPr>
                <a:spLocks noChangeArrowheads="1"/>
              </p:cNvSpPr>
              <p:nvPr/>
            </p:nvSpPr>
            <p:spPr bwMode="auto">
              <a:xfrm>
                <a:off x="8429" y="432"/>
                <a:ext cx="1093" cy="1093"/>
              </a:xfrm>
              <a:prstGeom prst="ellipse">
                <a:avLst/>
              </a:prstGeom>
              <a:noFill/>
              <a:ln w="28575" cmpd="sng">
                <a:solidFill>
                  <a:srgbClr val="E9527B"/>
                </a:solidFill>
                <a:rou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 sz="1350"/>
              </a:p>
            </p:txBody>
          </p:sp>
        </p:grp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365127"/>
            <a:ext cx="8229600" cy="1094706"/>
          </a:xfrm>
        </p:spPr>
        <p:txBody>
          <a:bodyPr>
            <a:normAutofit/>
          </a:bodyPr>
          <a:lstStyle>
            <a:lvl1pPr algn="ctr">
              <a:defRPr sz="40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81163"/>
            <a:ext cx="404177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505075"/>
            <a:ext cx="4041776" cy="3684588"/>
          </a:xfrm>
        </p:spPr>
        <p:txBody>
          <a:bodyPr>
            <a:normAutofit/>
          </a:bodyPr>
          <a:lstStyle>
            <a:lvl1pPr>
              <a:defRPr sz="2400">
                <a:latin typeface="+mn-ea"/>
                <a:ea typeface="+mn-ea"/>
              </a:defRPr>
            </a:lvl1pPr>
            <a:lvl2pPr>
              <a:defRPr sz="2000">
                <a:latin typeface="+mn-ea"/>
                <a:ea typeface="+mn-ea"/>
              </a:defRPr>
            </a:lvl2pPr>
            <a:lvl3pPr>
              <a:defRPr sz="18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405765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4057650" cy="3684588"/>
          </a:xfrm>
        </p:spPr>
        <p:txBody>
          <a:bodyPr>
            <a:normAutofit/>
          </a:bodyPr>
          <a:lstStyle>
            <a:lvl1pPr>
              <a:defRPr sz="2400">
                <a:latin typeface="+mn-ea"/>
                <a:ea typeface="+mn-ea"/>
              </a:defRPr>
            </a:lvl1pPr>
            <a:lvl2pPr>
              <a:defRPr sz="2000">
                <a:latin typeface="+mn-ea"/>
                <a:ea typeface="+mn-ea"/>
              </a:defRPr>
            </a:lvl2pPr>
            <a:lvl3pPr>
              <a:defRPr sz="18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916800" y="2341512"/>
            <a:ext cx="4084200" cy="1559928"/>
          </a:xfrm>
        </p:spPr>
        <p:txBody>
          <a:bodyPr anchor="b" anchorCtr="0">
            <a:normAutofit/>
          </a:bodyPr>
          <a:lstStyle>
            <a:lvl1pPr>
              <a:defRPr sz="3600">
                <a:solidFill>
                  <a:schemeClr val="tx2"/>
                </a:solidFill>
                <a:latin typeface="+mj-lt"/>
                <a:ea typeface="+mj-ea"/>
              </a:defRPr>
            </a:lvl1pPr>
          </a:lstStyle>
          <a:p>
            <a:r>
              <a:rPr lang="zh-CN" altLang="en-US" dirty="0" smtClean="0"/>
              <a:t>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  <p:grpSp>
        <p:nvGrpSpPr>
          <p:cNvPr id="9" name="Group 5" descr="#wm#_71_35_*Z"/>
          <p:cNvGrpSpPr/>
          <p:nvPr>
            <p:custDataLst>
              <p:tags r:id="rId2"/>
            </p:custDataLst>
          </p:nvPr>
        </p:nvGrpSpPr>
        <p:grpSpPr bwMode="auto">
          <a:xfrm>
            <a:off x="2514545" y="2341512"/>
            <a:ext cx="1058522" cy="1559928"/>
            <a:chOff x="0" y="0"/>
            <a:chExt cx="1689" cy="1866"/>
          </a:xfrm>
        </p:grpSpPr>
        <p:sp>
          <p:nvSpPr>
            <p:cNvPr id="10" name="Oval 6" descr="#wm#_71_35_*Z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auto">
            <a:xfrm>
              <a:off x="0" y="0"/>
              <a:ext cx="972" cy="972"/>
            </a:xfrm>
            <a:prstGeom prst="ellipse">
              <a:avLst/>
            </a:prstGeom>
            <a:noFill/>
            <a:ln w="28575" cmpd="sng">
              <a:solidFill>
                <a:srgbClr val="FFCC66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350"/>
            </a:p>
          </p:txBody>
        </p:sp>
        <p:sp>
          <p:nvSpPr>
            <p:cNvPr id="11" name="Oval 7" descr="#wm#_71_35_*Z"/>
            <p:cNvSpPr>
              <a:spLocks noChangeArrowheads="1"/>
            </p:cNvSpPr>
            <p:nvPr>
              <p:custDataLst>
                <p:tags r:id="rId4"/>
              </p:custDataLst>
            </p:nvPr>
          </p:nvSpPr>
          <p:spPr bwMode="auto">
            <a:xfrm>
              <a:off x="255" y="432"/>
              <a:ext cx="1434" cy="1434"/>
            </a:xfrm>
            <a:prstGeom prst="ellipse">
              <a:avLst/>
            </a:prstGeom>
            <a:noFill/>
            <a:ln w="28575" cmpd="sng">
              <a:solidFill>
                <a:srgbClr val="E9527B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 anchor="ctr">
              <a:norm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350"/>
            </a:p>
          </p:txBody>
        </p: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310400"/>
            <a:ext cx="8229600" cy="651600"/>
          </a:xfrm>
        </p:spPr>
        <p:txBody>
          <a:bodyPr anchor="ctr" anchorCtr="0">
            <a:normAutofit/>
          </a:bodyPr>
          <a:lstStyle>
            <a:lvl1pPr>
              <a:defRPr sz="3200">
                <a:solidFill>
                  <a:schemeClr val="tx2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1"/>
            <a:ext cx="9144000" cy="412961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5023200"/>
            <a:ext cx="8229600" cy="13014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latin typeface="+mn-ea"/>
                <a:ea typeface="+mn-ea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531769" y="352926"/>
            <a:ext cx="1155032" cy="5773237"/>
          </a:xfrm>
        </p:spPr>
        <p:txBody>
          <a:bodyPr vert="eaVert" anchor="ctr" anchorCtr="0">
            <a:normAutofit/>
          </a:bodyPr>
          <a:lstStyle>
            <a:lvl1pPr>
              <a:defRPr sz="3600">
                <a:latin typeface="+mj-ea"/>
                <a:ea typeface="+mj-ea"/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1" y="352926"/>
            <a:ext cx="6833937" cy="5773237"/>
          </a:xfrm>
        </p:spPr>
        <p:txBody>
          <a:bodyPr vert="eaVert">
            <a:normAutofit/>
          </a:bodyPr>
          <a:lstStyle>
            <a:lvl1pPr>
              <a:defRPr sz="2400">
                <a:latin typeface="+mn-ea"/>
                <a:ea typeface="+mn-ea"/>
              </a:defRPr>
            </a:lvl1pPr>
            <a:lvl2pPr>
              <a:defRPr sz="2000">
                <a:latin typeface="+mn-ea"/>
                <a:ea typeface="+mn-ea"/>
              </a:defRPr>
            </a:lvl2pPr>
            <a:lvl3pPr>
              <a:defRPr sz="1800">
                <a:latin typeface="+mn-ea"/>
                <a:ea typeface="+mn-ea"/>
              </a:defRPr>
            </a:lvl3pPr>
            <a:lvl4pPr>
              <a:defRPr sz="1800">
                <a:latin typeface="+mn-ea"/>
                <a:ea typeface="+mn-ea"/>
              </a:defRPr>
            </a:lvl4pPr>
            <a:lvl5pPr>
              <a:defRPr sz="1800">
                <a:latin typeface="+mn-ea"/>
                <a:ea typeface="+mn-ea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 bwMode="auto">
          <a:xfrm>
            <a:off x="1" y="6477000"/>
            <a:ext cx="9159875" cy="381000"/>
            <a:chOff x="0" y="0"/>
            <a:chExt cx="14425" cy="600"/>
          </a:xfrm>
        </p:grpSpPr>
        <p:sp>
          <p:nvSpPr>
            <p:cNvPr id="1027" name="Rectangle 3"/>
            <p:cNvSpPr>
              <a:spLocks noChangeArrowheads="1"/>
            </p:cNvSpPr>
            <p:nvPr/>
          </p:nvSpPr>
          <p:spPr bwMode="auto">
            <a:xfrm>
              <a:off x="5321" y="0"/>
              <a:ext cx="9105" cy="600"/>
            </a:xfrm>
            <a:prstGeom prst="rect">
              <a:avLst/>
            </a:prstGeom>
            <a:solidFill>
              <a:srgbClr val="FFCC6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endParaRPr lang="zh-CN" altLang="en-US" sz="1350"/>
            </a:p>
          </p:txBody>
        </p:sp>
        <p:grpSp>
          <p:nvGrpSpPr>
            <p:cNvPr id="1028" name="Group 4"/>
            <p:cNvGrpSpPr/>
            <p:nvPr/>
          </p:nvGrpSpPr>
          <p:grpSpPr bwMode="auto">
            <a:xfrm>
              <a:off x="0" y="0"/>
              <a:ext cx="7744" cy="600"/>
              <a:chOff x="0" y="0"/>
              <a:chExt cx="5023" cy="840"/>
            </a:xfrm>
          </p:grpSpPr>
          <p:sp>
            <p:nvSpPr>
              <p:cNvPr id="1029" name="AutoShape 5"/>
              <p:cNvSpPr>
                <a:spLocks noChangeArrowheads="1"/>
              </p:cNvSpPr>
              <p:nvPr/>
            </p:nvSpPr>
            <p:spPr bwMode="auto">
              <a:xfrm>
                <a:off x="2443" y="0"/>
                <a:ext cx="2580" cy="840"/>
              </a:xfrm>
              <a:prstGeom prst="flowChartInputOutput">
                <a:avLst/>
              </a:prstGeom>
              <a:solidFill>
                <a:srgbClr val="E9527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 sz="1350"/>
              </a:p>
            </p:txBody>
          </p:sp>
          <p:sp>
            <p:nvSpPr>
              <p:cNvPr id="1030" name="Rectangle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4435" cy="840"/>
              </a:xfrm>
              <a:prstGeom prst="rect">
                <a:avLst/>
              </a:prstGeom>
              <a:solidFill>
                <a:srgbClr val="E9527B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黑体" panose="02010609060101010101" pitchFamily="49" charset="-122"/>
                  </a:defRPr>
                </a:lvl9pPr>
              </a:lstStyle>
              <a:p>
                <a:pPr eaLnBrk="1" hangingPunct="1"/>
                <a:endParaRPr lang="zh-CN" altLang="en-US" sz="1350"/>
              </a:p>
            </p:txBody>
          </p:sp>
        </p:grpSp>
      </p:grpSp>
      <p:sp>
        <p:nvSpPr>
          <p:cNvPr id="103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284043" y="192088"/>
            <a:ext cx="5294060" cy="845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vert="horz" wrap="square" lIns="90170" tIns="46990" rIns="90170" bIns="46990" numCol="1" anchor="ctr" anchorCtr="0" compatLnSpc="1">
            <a:normAutofit/>
          </a:bodyPr>
          <a:lstStyle/>
          <a:p>
            <a:pPr lvl="0"/>
            <a:r>
              <a:rPr lang="zh-CN" altLang="zh-CN" dirty="0" smtClean="0">
                <a:sym typeface="Arial" panose="020B0604020202020204" pitchFamily="34" charset="0"/>
              </a:rPr>
              <a:t>单击此处编辑母版标题样式</a:t>
            </a:r>
            <a:endParaRPr lang="zh-CN" altLang="zh-CN" dirty="0" smtClean="0">
              <a:sym typeface="Arial" panose="020B0604020202020204" pitchFamily="34" charset="0"/>
            </a:endParaRPr>
          </a:p>
        </p:txBody>
      </p:sp>
      <p:sp>
        <p:nvSpPr>
          <p:cNvPr id="103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1" y="1470863"/>
            <a:ext cx="8229600" cy="4655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lvl="0"/>
            <a:r>
              <a:rPr lang="zh-CN" altLang="zh-CN" dirty="0" smtClean="0"/>
              <a:t>单击此处编辑母版文本样式</a:t>
            </a:r>
            <a:endParaRPr lang="zh-CN" altLang="zh-CN" dirty="0" smtClean="0"/>
          </a:p>
          <a:p>
            <a:pPr lvl="1"/>
            <a:r>
              <a:rPr lang="zh-CN" altLang="zh-CN" dirty="0" smtClean="0"/>
              <a:t>第二级</a:t>
            </a:r>
            <a:endParaRPr lang="zh-CN" altLang="zh-CN" dirty="0" smtClean="0"/>
          </a:p>
          <a:p>
            <a:pPr lvl="2"/>
            <a:r>
              <a:rPr lang="zh-CN" altLang="zh-CN" dirty="0" smtClean="0"/>
              <a:t>第三级</a:t>
            </a:r>
            <a:endParaRPr lang="zh-CN" altLang="zh-CN" dirty="0" smtClean="0"/>
          </a:p>
          <a:p>
            <a:pPr lvl="3"/>
            <a:r>
              <a:rPr lang="zh-CN" altLang="zh-CN" dirty="0" smtClean="0"/>
              <a:t>第四级</a:t>
            </a:r>
            <a:endParaRPr lang="zh-CN" altLang="zh-CN" dirty="0" smtClean="0"/>
          </a:p>
          <a:p>
            <a:pPr lvl="4"/>
            <a:r>
              <a:rPr lang="zh-CN" altLang="zh-CN" dirty="0" smtClean="0"/>
              <a:t>第五级</a:t>
            </a:r>
            <a:endParaRPr lang="zh-CN" altLang="zh-CN" dirty="0" smtClean="0"/>
          </a:p>
        </p:txBody>
      </p:sp>
      <p:sp>
        <p:nvSpPr>
          <p:cNvPr id="1033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eaLnBrk="1" hangingPunct="1">
              <a:defRPr sz="14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fld id="{41FA35B0-C077-4EDA-9205-28DE503CFE90}" type="datetime1">
              <a:rPr lang="zh-CN" altLang="en-US" smtClean="0"/>
            </a:fld>
            <a:endParaRPr lang="zh-CN" altLang="en-US"/>
          </a:p>
        </p:txBody>
      </p:sp>
      <p:sp>
        <p:nvSpPr>
          <p:cNvPr id="1034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algn="ctr" eaLnBrk="1" hangingPunct="1">
              <a:defRPr sz="14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endParaRPr lang="zh-CN" altLang="en-US"/>
          </a:p>
        </p:txBody>
      </p:sp>
      <p:sp>
        <p:nvSpPr>
          <p:cNvPr id="1035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lvl1pPr algn="r" eaLnBrk="1" hangingPunct="1">
              <a:defRPr sz="1400">
                <a:solidFill>
                  <a:schemeClr val="bg2"/>
                </a:solidFill>
                <a:latin typeface="Arial" panose="020B0604020202020204" pitchFamily="34" charset="0"/>
                <a:ea typeface="黑体" panose="02010609060101010101" pitchFamily="49" charset="-122"/>
                <a:sym typeface="Arial" panose="020B0604020202020204" pitchFamily="34" charset="0"/>
              </a:defRPr>
            </a:lvl1pPr>
          </a:lstStyle>
          <a:p>
            <a:fld id="{2E05B387-B149-4C73-817C-C8F3420ECB7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3600" kern="1200">
          <a:solidFill>
            <a:srgbClr val="E9527B"/>
          </a:solidFill>
          <a:latin typeface="+mj-ea"/>
          <a:ea typeface="+mj-ea"/>
          <a:cs typeface="+mj-cs"/>
          <a:sym typeface="Arial" panose="020B0604020202020204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>
          <a:solidFill>
            <a:srgbClr val="E9527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>
          <a:solidFill>
            <a:srgbClr val="E9527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>
          <a:solidFill>
            <a:srgbClr val="E9527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>
          <a:solidFill>
            <a:srgbClr val="E9527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>
          <a:solidFill>
            <a:srgbClr val="E9527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>
          <a:solidFill>
            <a:srgbClr val="E9527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>
          <a:solidFill>
            <a:srgbClr val="E9527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400">
          <a:solidFill>
            <a:srgbClr val="E9527B"/>
          </a:solidFill>
          <a:latin typeface="Arial" panose="020B0604020202020204" pitchFamily="34" charset="0"/>
          <a:ea typeface="黑体" panose="02010609060101010101" pitchFamily="49" charset="-122"/>
          <a:sym typeface="Arial" panose="020B060402020202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1pPr>
      <a:lvl2pPr marL="8001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2pPr>
      <a:lvl3pPr marL="12573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3pPr>
      <a:lvl4pPr marL="16573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4pPr>
      <a:lvl5pPr marL="21145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ea"/>
          <a:ea typeface="+mn-ea"/>
          <a:cs typeface="+mn-cs"/>
          <a:sym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副标题 2"/>
          <p:cNvSpPr>
            <a:spLocks noGrp="1"/>
          </p:cNvSpPr>
          <p:nvPr>
            <p:custDataLst>
              <p:tags r:id="rId1"/>
            </p:custDataLst>
          </p:nvPr>
        </p:nvSpPr>
        <p:spPr>
          <a:xfrm>
            <a:off x="1885545" y="4857956"/>
            <a:ext cx="5372910" cy="502200"/>
          </a:xfrm>
          <a:prstGeom prst="rect">
            <a:avLst/>
          </a:prstGeom>
          <a:noFill/>
          <a:ln>
            <a:noFill/>
          </a:ln>
        </p:spPr>
        <p:txBody>
          <a:bodyPr vert="horz" wrap="square" lIns="68580" tIns="34290" rIns="68580" bIns="34290" numCol="1" anchor="t" anchorCtr="0" compatLnSpc="1">
            <a:norm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None/>
              <a:defRPr sz="2400" kern="1200">
                <a:solidFill>
                  <a:srgbClr val="808080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1pPr>
            <a:lvl2pPr marL="8001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rgbClr val="808080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2pPr>
            <a:lvl3pPr marL="12573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08080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3pPr>
            <a:lvl4pPr marL="16573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08080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4pPr>
            <a:lvl5pPr marL="21145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rgbClr val="808080"/>
                </a:solidFill>
                <a:latin typeface="+mn-ea"/>
                <a:ea typeface="+mn-ea"/>
                <a:cs typeface="+mn-cs"/>
                <a:sym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FFCC66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FFCC66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FFCC66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FFCC66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800" dirty="0">
                <a:latin typeface="+mn-lt"/>
              </a:rPr>
              <a:t>冯骥才</a:t>
            </a:r>
            <a:endParaRPr lang="zh-CN" altLang="en-US" sz="1800" dirty="0">
              <a:latin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782854" y="4005739"/>
            <a:ext cx="1578293" cy="752951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5400" b="1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马蜂</a:t>
            </a:r>
            <a:endParaRPr lang="zh-CN" altLang="en-US" sz="5400" b="1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2708910" y="4005739"/>
            <a:ext cx="3726180" cy="752951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prstTxWarp prst="textPlain">
              <a:avLst/>
            </a:prstTxWarp>
            <a:spAutoFit/>
          </a:bodyPr>
          <a:p>
            <a:pPr algn="ctr"/>
            <a:r>
              <a:rPr lang="zh-CN" altLang="en-US" sz="54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捅     窝</a:t>
            </a:r>
            <a:endParaRPr lang="en-US" altLang="zh-CN" sz="54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捅马蜂窝的结果？</a:t>
            </a:r>
            <a:endParaRPr lang="zh-CN" altLang="en-US"/>
          </a:p>
        </p:txBody>
      </p:sp>
      <p:pic>
        <p:nvPicPr>
          <p:cNvPr id="4" name="内容占位符 3" descr="u=2428909215,382789254&amp;fm=21&amp;gp=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10160" y="2999740"/>
            <a:ext cx="9135110" cy="348043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4190" y="1753235"/>
            <a:ext cx="8347075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solidFill>
                  <a:srgbClr val="C00000"/>
                </a:solidFill>
              </a:rPr>
              <a:t>被马蜂蜇了，发起高烧，眉心肿起了枣大的疙瘩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3"/>
          <p:cNvSpPr>
            <a:spLocks noGrp="1"/>
          </p:cNvSpPr>
          <p:nvPr>
            <p:ph sz="half" idx="2"/>
          </p:nvPr>
        </p:nvSpPr>
        <p:spPr/>
        <p:txBody>
          <a:bodyPr/>
          <a:p>
            <a:pPr marL="0" indent="0">
              <a:buNone/>
            </a:pPr>
            <a:r>
              <a:rPr lang="zh-CN" altLang="en-US"/>
              <a:t>有着想捅马蜂窝的强烈愿望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"/>
          </p:nvPr>
        </p:nvSpPr>
        <p:spPr/>
        <p:txBody>
          <a:bodyPr/>
          <a:p>
            <a:r>
              <a:rPr lang="zh-CN" altLang="en-US">
                <a:sym typeface="+mn-ea"/>
              </a:rPr>
              <a:t>捅马蜂窝前</a:t>
            </a:r>
            <a:endParaRPr lang="zh-CN" altLang="en-US"/>
          </a:p>
          <a:p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作者对待马蜂的态度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3"/>
          </p:nvPr>
        </p:nvSpPr>
        <p:spPr>
          <a:xfrm>
            <a:off x="4629150" y="1549400"/>
            <a:ext cx="4057650" cy="467360"/>
          </a:xfrm>
        </p:spPr>
        <p:txBody>
          <a:bodyPr>
            <a:normAutofit/>
          </a:bodyPr>
          <a:p>
            <a:r>
              <a:rPr lang="zh-CN" altLang="en-US"/>
              <a:t>捅马蜂窝后</a:t>
            </a:r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4"/>
          </p:nvPr>
        </p:nvSpPr>
        <p:spPr/>
        <p:txBody>
          <a:bodyPr/>
          <a:p>
            <a:r>
              <a:rPr lang="zh-CN" altLang="en-US"/>
              <a:t>震惊</a:t>
            </a:r>
            <a:endParaRPr lang="zh-CN" altLang="en-US"/>
          </a:p>
          <a:p>
            <a:r>
              <a:rPr lang="zh-CN" altLang="en-US"/>
              <a:t>罪孽感</a:t>
            </a:r>
            <a:endParaRPr lang="zh-CN" altLang="en-US"/>
          </a:p>
          <a:p>
            <a:r>
              <a:rPr lang="zh-CN" altLang="en-US"/>
              <a:t>盼望</a:t>
            </a:r>
            <a:endParaRPr lang="zh-CN" altLang="en-US"/>
          </a:p>
          <a:p>
            <a:r>
              <a:rPr lang="zh-CN" altLang="en-US"/>
              <a:t>善待生命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21" dur="20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25" dur="20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29" dur="20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to="1.5" calcmode="lin" valueType="num">
                                      <p:cBhvr override="childStyle">
                                        <p:cTn id="33" dur="20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4" grpId="0" build="p"/>
      <p:bldP spid="8" grpId="0" build="p"/>
      <p:bldP spid="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标题 6"/>
          <p:cNvSpPr>
            <a:spLocks noGrp="1" noChangeArrowheads="1"/>
          </p:cNvSpPr>
          <p:nvPr>
            <p:ph type="ctrTitle"/>
          </p:nvPr>
        </p:nvSpPr>
        <p:spPr>
          <a:xfrm>
            <a:off x="1805940" y="4189095"/>
            <a:ext cx="6309360" cy="1144905"/>
          </a:xfrm>
        </p:spPr>
        <p:txBody>
          <a:bodyPr>
            <a:normAutofit fontScale="90000"/>
          </a:bodyPr>
          <a:p>
            <a:r>
              <a:rPr lang="zh-CN" altLang="en-US" sz="24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作业：</a:t>
            </a:r>
            <a:r>
              <a:rPr lang="en-US" altLang="zh-CN" sz="24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</a:t>
            </a:r>
            <a:r>
              <a:rPr lang="zh-CN" altLang="en-US" sz="240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、动物常常是儿童的玩伴，你小时候有没有这样的玩伴，给同学讲一讲你与他们的故事</a:t>
            </a:r>
            <a:endParaRPr lang="zh-CN" altLang="en-US" sz="240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8" name="副标题 7"/>
          <p:cNvSpPr>
            <a:spLocks noGrp="1" noChangeArrowheads="1"/>
          </p:cNvSpPr>
          <p:nvPr>
            <p:ph type="subTitle" idx="1"/>
          </p:nvPr>
        </p:nvSpPr>
        <p:spPr>
          <a:xfrm>
            <a:off x="2585085" y="5334000"/>
            <a:ext cx="5609590" cy="669290"/>
          </a:xfrm>
        </p:spPr>
        <p:txBody>
          <a:bodyPr>
            <a:normAutofit fontScale="90000" lnSpcReduction="20000"/>
          </a:bodyPr>
          <a:p>
            <a:r>
              <a:rPr lang="en-US" altLang="zh-CN"/>
              <a:t>2</a:t>
            </a:r>
            <a:r>
              <a:rPr lang="zh-CN" altLang="en-US"/>
              <a:t>、阅读《语文读本》中金马的《蝼蚁壮歌》说说文中的蚂蚁有什么样的品质</a:t>
            </a:r>
            <a:endParaRPr lang="zh-CN" alt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内容占位符 3"/>
          <p:cNvSpPr>
            <a:spLocks noGrp="1"/>
          </p:cNvSpPr>
          <p:nvPr>
            <p:ph sz="half" idx="1"/>
          </p:nvPr>
        </p:nvSpPr>
        <p:spPr/>
        <p:txBody>
          <a:bodyPr/>
          <a:p>
            <a:r>
              <a:rPr lang="zh-CN" altLang="en-US"/>
              <a:t>中文学名：黄蜂 </a:t>
            </a:r>
            <a:endParaRPr lang="zh-CN" altLang="en-US"/>
          </a:p>
          <a:p>
            <a:r>
              <a:rPr lang="zh-CN" altLang="en-US"/>
              <a:t>拉丁学名：Vespidae </a:t>
            </a:r>
            <a:endParaRPr lang="zh-CN" altLang="en-US"/>
          </a:p>
          <a:p>
            <a:r>
              <a:rPr lang="zh-CN" altLang="en-US"/>
              <a:t>别    称：胡蜂、蚂蜂；红纸包腰        鬼头晕 </a:t>
            </a:r>
            <a:endParaRPr lang="zh-CN" altLang="en-US"/>
          </a:p>
          <a:p>
            <a:r>
              <a:rPr lang="zh-CN" altLang="en-US"/>
              <a:t>界      ：动物界 </a:t>
            </a:r>
            <a:endParaRPr lang="zh-CN" altLang="en-US"/>
          </a:p>
          <a:p>
            <a:r>
              <a:rPr lang="zh-CN" altLang="en-US"/>
              <a:t>节      ：肢动物门  </a:t>
            </a:r>
            <a:endParaRPr lang="zh-CN" altLang="en-US"/>
          </a:p>
          <a:p>
            <a:r>
              <a:rPr lang="zh-CN" altLang="en-US"/>
              <a:t>纲      ：昆虫纲  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half" idx="2"/>
          </p:nvPr>
        </p:nvSpPr>
        <p:spPr/>
        <p:txBody>
          <a:bodyPr/>
          <a:p>
            <a:r>
              <a:rPr lang="zh-CN" altLang="en-US"/>
              <a:t>亚    纲：有翅亚纲 </a:t>
            </a:r>
            <a:endParaRPr lang="zh-CN" altLang="en-US"/>
          </a:p>
          <a:p>
            <a:r>
              <a:rPr lang="zh-CN" altLang="en-US"/>
              <a:t>目      ：膜翅目 </a:t>
            </a:r>
            <a:endParaRPr lang="zh-CN" altLang="en-US"/>
          </a:p>
          <a:p>
            <a:r>
              <a:rPr lang="zh-CN" altLang="en-US"/>
              <a:t>亚    目：细腰亚目 </a:t>
            </a:r>
            <a:endParaRPr lang="zh-CN" altLang="en-US"/>
          </a:p>
          <a:p>
            <a:r>
              <a:rPr lang="zh-CN" altLang="en-US"/>
              <a:t>科      ：胡蜂科 </a:t>
            </a:r>
            <a:endParaRPr lang="zh-CN" altLang="en-US"/>
          </a:p>
          <a:p>
            <a:r>
              <a:rPr lang="zh-CN" altLang="en-US"/>
              <a:t>亚    科：马蜂亚科 </a:t>
            </a:r>
            <a:endParaRPr lang="zh-CN" altLang="en-US"/>
          </a:p>
          <a:p>
            <a:r>
              <a:rPr lang="zh-CN" altLang="en-US"/>
              <a:t>分布区域：分布于温带及热带地区。  </a:t>
            </a:r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马蜂百科</a:t>
            </a:r>
            <a:endParaRPr lang="zh-CN" altLang="en-US"/>
          </a:p>
        </p:txBody>
      </p:sp>
      <p:pic>
        <p:nvPicPr>
          <p:cNvPr id="7" name="图片 6" descr="a08b87d6277f9e2f3790f7b21730e924b999f3e7"/>
          <p:cNvPicPr>
            <a:picLocks noChangeAspect="1"/>
          </p:cNvPicPr>
          <p:nvPr/>
        </p:nvPicPr>
        <p:blipFill>
          <a:blip r:embed="rId1"/>
          <a:srcRect l="9072" t="1567" r="1181" b="11820"/>
          <a:stretch>
            <a:fillRect/>
          </a:stretch>
        </p:blipFill>
        <p:spPr>
          <a:xfrm>
            <a:off x="-4445" y="4683760"/>
            <a:ext cx="2778760" cy="1783715"/>
          </a:xfrm>
          <a:prstGeom prst="rect">
            <a:avLst/>
          </a:prstGeom>
        </p:spPr>
      </p:pic>
      <p:pic>
        <p:nvPicPr>
          <p:cNvPr id="8" name="图片 7" descr="d009b3de9c82d158236ddbe1820a19d8bd3e42f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4140" y="4728210"/>
            <a:ext cx="2637155" cy="1755775"/>
          </a:xfrm>
          <a:prstGeom prst="rect">
            <a:avLst/>
          </a:prstGeom>
        </p:spPr>
      </p:pic>
      <p:pic>
        <p:nvPicPr>
          <p:cNvPr id="9" name="图片 8" descr="64380cd7912397dd990a81065e82b2b7d0a2874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1990" y="4683760"/>
            <a:ext cx="2700020" cy="180022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认识马蜂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r>
              <a:rPr lang="zh-CN" altLang="en-US"/>
              <a:t>马蜂，学名“胡蜂”，又称为“蚂蜂”或“黄蜂”。体大身长毒性也大，膜翅目（Hymenoptera）细腰亚目（Apocrita，过去称为针尾亚目〔Aculeata〕）内除蜜蜂类及蚂蚁类之外的能螫刺的昆虫。</a:t>
            </a:r>
            <a:endParaRPr lang="zh-CN" altLang="en-US"/>
          </a:p>
          <a:p>
            <a:r>
              <a:rPr lang="zh-CN" altLang="en-US"/>
              <a:t>是一种分布广泛、种类繁多、飞翔迅速的昆虫。属膜翅目之胡蜂科，雌蜂身上有一根有力的长螫针，在遇到攻击或不友善干扰时，会群起攻击，可以致人出现过敏反应和毒性反应，严重者可导致死亡。</a:t>
            </a:r>
            <a:endParaRPr lang="zh-CN" altLang="en-US"/>
          </a:p>
          <a:p>
            <a:r>
              <a:rPr lang="zh-CN" altLang="en-US"/>
              <a:t>马蜂通常用浸软的似纸浆般的木浆造巢，食取动物性或植物性食物</a:t>
            </a:r>
            <a:endParaRPr lang="zh-CN" altLang="en-US"/>
          </a:p>
        </p:txBody>
      </p:sp>
      <p:pic>
        <p:nvPicPr>
          <p:cNvPr id="9" name="图片 8" descr="8644ebf81a4c510fb46c09266259252dd42aa5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03905" y="62230"/>
            <a:ext cx="1393825" cy="104584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 b="1"/>
              <a:t>字词扫雷</a:t>
            </a:r>
            <a:endParaRPr lang="zh-CN" altLang="en-US" b="1"/>
          </a:p>
        </p:txBody>
      </p:sp>
      <p:pic>
        <p:nvPicPr>
          <p:cNvPr id="4" name="内容占位符 3" descr="20106651533692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437890" y="160655"/>
            <a:ext cx="1158875" cy="9474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695960" y="1475740"/>
            <a:ext cx="2939415" cy="39319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蛰：</a:t>
            </a:r>
            <a:endParaRPr lang="en-US" altLang="zh-CN" sz="3600" b="1"/>
          </a:p>
          <a:p>
            <a:r>
              <a:rPr lang="zh-CN" altLang="en-US" sz="3600" b="1">
                <a:sym typeface="+mn-ea"/>
              </a:rPr>
              <a:t>胆怯：</a:t>
            </a:r>
            <a:endParaRPr lang="zh-CN" altLang="en-US" sz="3600" b="1">
              <a:sym typeface="+mn-ea"/>
            </a:endParaRPr>
          </a:p>
          <a:p>
            <a:r>
              <a:rPr lang="zh-CN" altLang="en-US" sz="3600" b="1">
                <a:sym typeface="+mn-ea"/>
              </a:rPr>
              <a:t>疙瘩：</a:t>
            </a:r>
            <a:endParaRPr lang="zh-CN" altLang="en-US" sz="3600" b="1">
              <a:sym typeface="+mn-ea"/>
            </a:endParaRPr>
          </a:p>
          <a:p>
            <a:r>
              <a:rPr lang="zh-CN" altLang="en-US" sz="3600" b="1"/>
              <a:t>小蜢虫：</a:t>
            </a:r>
            <a:endParaRPr lang="zh-CN" altLang="en-US" sz="3600" b="1"/>
          </a:p>
          <a:p>
            <a:r>
              <a:rPr lang="zh-CN" altLang="en-US" sz="3600" b="1"/>
              <a:t>沉甸甸：</a:t>
            </a:r>
            <a:endParaRPr lang="zh-CN" altLang="en-US" sz="3600" b="1"/>
          </a:p>
          <a:p>
            <a:endParaRPr lang="zh-CN" altLang="en-US" sz="3600" b="1"/>
          </a:p>
          <a:p>
            <a:endParaRPr lang="zh-CN" altLang="en-US" sz="3600" b="1"/>
          </a:p>
        </p:txBody>
      </p:sp>
      <p:sp>
        <p:nvSpPr>
          <p:cNvPr id="6" name="文本框 5"/>
          <p:cNvSpPr txBox="1"/>
          <p:nvPr/>
        </p:nvSpPr>
        <p:spPr>
          <a:xfrm>
            <a:off x="2646045" y="1475740"/>
            <a:ext cx="6435725" cy="5029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>
                <a:solidFill>
                  <a:schemeClr val="accent1"/>
                </a:solidFill>
                <a:sym typeface="+mn-ea"/>
              </a:rPr>
              <a:t>痊愈：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病好了</a:t>
            </a:r>
            <a:endParaRPr lang="zh-CN" altLang="en-US" sz="3200" b="1">
              <a:solidFill>
                <a:schemeClr val="tx1"/>
              </a:solidFill>
              <a:sym typeface="+mn-ea"/>
            </a:endParaRPr>
          </a:p>
          <a:p>
            <a:r>
              <a:rPr lang="zh-CN" altLang="en-US" sz="3200" b="1">
                <a:solidFill>
                  <a:schemeClr val="accent1"/>
                </a:solidFill>
              </a:rPr>
              <a:t>捣毁：</a:t>
            </a:r>
            <a:r>
              <a:rPr lang="zh-CN" altLang="en-US" sz="3200" b="1"/>
              <a:t>摧毁</a:t>
            </a:r>
            <a:endParaRPr lang="zh-CN" altLang="en-US" sz="3200" b="1"/>
          </a:p>
          <a:p>
            <a:r>
              <a:rPr lang="zh-CN" altLang="en-US" sz="3200" b="1">
                <a:solidFill>
                  <a:schemeClr val="accent1"/>
                </a:solidFill>
                <a:sym typeface="+mn-ea"/>
              </a:rPr>
              <a:t>罪孽</a:t>
            </a:r>
            <a:r>
              <a:rPr lang="zh-CN" altLang="en-US" sz="3200" b="1">
                <a:solidFill>
                  <a:schemeClr val="accent1"/>
                </a:solidFill>
              </a:rPr>
              <a:t>：</a:t>
            </a:r>
            <a:r>
              <a:rPr lang="zh-CN" altLang="en-US" sz="3200" b="1"/>
              <a:t>应受到报应的罪恶，罪孽深重</a:t>
            </a:r>
            <a:endParaRPr lang="zh-CN" altLang="en-US" sz="3200" b="1"/>
          </a:p>
          <a:p>
            <a:r>
              <a:rPr lang="zh-CN" altLang="en-US" sz="3200" b="1">
                <a:solidFill>
                  <a:schemeClr val="accent1"/>
                </a:solidFill>
                <a:sym typeface="+mn-ea"/>
              </a:rPr>
              <a:t>冒失鬼：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指举动鲁莽、轻率的人</a:t>
            </a:r>
            <a:endParaRPr lang="zh-CN" altLang="en-US" sz="3200" b="1">
              <a:solidFill>
                <a:schemeClr val="tx1"/>
              </a:solidFill>
              <a:sym typeface="+mn-ea"/>
            </a:endParaRPr>
          </a:p>
          <a:p>
            <a:r>
              <a:rPr lang="zh-CN" altLang="en-US" sz="3200" b="1">
                <a:solidFill>
                  <a:schemeClr val="accent1"/>
                </a:solidFill>
              </a:rPr>
              <a:t>惊魂未定：</a:t>
            </a:r>
            <a:r>
              <a:rPr lang="zh-CN" altLang="en-US" sz="3200" b="1">
                <a:solidFill>
                  <a:schemeClr val="tx1"/>
                </a:solidFill>
              </a:rPr>
              <a:t>指受到惊吓的心灵，受到惊吓后，心情仍未评价下来</a:t>
            </a:r>
            <a:endParaRPr lang="zh-CN" altLang="en-US" sz="3200" b="1">
              <a:solidFill>
                <a:schemeClr val="tx1"/>
              </a:solidFill>
            </a:endParaRPr>
          </a:p>
          <a:p>
            <a:r>
              <a:rPr lang="zh-CN" altLang="en-US" sz="3200" b="1">
                <a:solidFill>
                  <a:schemeClr val="accent1"/>
                </a:solidFill>
                <a:sym typeface="+mn-ea"/>
              </a:rPr>
              <a:t>视死如归：</a:t>
            </a:r>
            <a:r>
              <a:rPr lang="zh-CN" altLang="en-US" sz="3200" b="1">
                <a:solidFill>
                  <a:schemeClr val="tx1"/>
                </a:solidFill>
                <a:sym typeface="+mn-ea"/>
              </a:rPr>
              <a:t>形容不怕死</a:t>
            </a:r>
            <a:endParaRPr lang="zh-CN" altLang="en-US" sz="3200" b="1">
              <a:solidFill>
                <a:schemeClr val="tx1"/>
              </a:solidFill>
              <a:sym typeface="+mn-ea"/>
            </a:endParaRPr>
          </a:p>
          <a:p>
            <a:endParaRPr lang="zh-CN" altLang="en-US" sz="3600" b="1">
              <a:solidFill>
                <a:schemeClr val="tx1"/>
              </a:solidFill>
              <a:sym typeface="+mn-ea"/>
            </a:endParaRPr>
          </a:p>
          <a:p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捅马蜂窝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533525" y="2135505"/>
            <a:ext cx="56311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C00000"/>
                </a:solidFill>
              </a:rPr>
              <a:t>文章叙述了文章作者捅马蜂窝的故事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52500" y="2795270"/>
            <a:ext cx="75311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2"/>
                </a:solidFill>
              </a:rPr>
              <a:t>思考：作者先写了什么，再写了什么，最后写了什么</a:t>
            </a:r>
            <a:endParaRPr lang="zh-CN" altLang="en-US" sz="2400">
              <a:solidFill>
                <a:schemeClr val="bg2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494155" y="3454400"/>
            <a:ext cx="6989445" cy="8229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C00000"/>
                </a:solidFill>
              </a:rPr>
              <a:t>作者先写了儿时捅马蜂窝的原因、经过，再写</a:t>
            </a:r>
            <a:r>
              <a:rPr lang="en-US" altLang="zh-CN" sz="2400">
                <a:solidFill>
                  <a:srgbClr val="C00000"/>
                </a:solidFill>
              </a:rPr>
              <a:t>“</a:t>
            </a:r>
            <a:r>
              <a:rPr lang="zh-CN" altLang="en-US" sz="2400">
                <a:solidFill>
                  <a:srgbClr val="C00000"/>
                </a:solidFill>
              </a:rPr>
              <a:t>我</a:t>
            </a:r>
            <a:r>
              <a:rPr lang="en-US" altLang="zh-CN" sz="2400">
                <a:solidFill>
                  <a:srgbClr val="C00000"/>
                </a:solidFill>
              </a:rPr>
              <a:t>”</a:t>
            </a:r>
            <a:r>
              <a:rPr lang="zh-CN" altLang="en-US" sz="2400">
                <a:solidFill>
                  <a:srgbClr val="C00000"/>
                </a:solidFill>
              </a:rPr>
              <a:t>对马蜂的认识和感受。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52500" y="4693920"/>
            <a:ext cx="4596765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2"/>
                </a:solidFill>
              </a:rPr>
              <a:t>思考：故事按照什么顺序写的？</a:t>
            </a:r>
            <a:endParaRPr lang="zh-CN" altLang="en-US" sz="2400">
              <a:solidFill>
                <a:schemeClr val="bg2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33525" y="5459730"/>
            <a:ext cx="44577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C00000"/>
                </a:solidFill>
              </a:rPr>
              <a:t>事情发生的先后顺序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2500" y="1494790"/>
            <a:ext cx="423418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chemeClr val="bg2"/>
                </a:solidFill>
              </a:rPr>
              <a:t>思考：文章讲述了什么故事</a:t>
            </a:r>
            <a:endParaRPr lang="zh-CN" altLang="en-US" sz="2400">
              <a:solidFill>
                <a:schemeClr val="bg2"/>
              </a:solidFill>
            </a:endParaRPr>
          </a:p>
        </p:txBody>
      </p:sp>
      <p:pic>
        <p:nvPicPr>
          <p:cNvPr id="10" name="图片 9" descr="b21bb051f8198618c3c4cd124aed2e738ad4e6a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3333750" y="192405"/>
            <a:ext cx="857885" cy="885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想捅马蜂窝？先理清思路！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1174528" y="1681120"/>
            <a:ext cx="3260314" cy="435109"/>
          </a:xfrm>
        </p:spPr>
        <p:txBody>
          <a:bodyPr/>
          <a:p>
            <a:r>
              <a:rPr lang="zh-CN" altLang="en-US"/>
              <a:t>捅马蜂窝原因：</a:t>
            </a:r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half" idx="2"/>
          </p:nvPr>
        </p:nvSpPr>
        <p:spPr>
          <a:xfrm>
            <a:off x="819504" y="2288117"/>
            <a:ext cx="3260116" cy="3523745"/>
          </a:xfrm>
        </p:spPr>
        <p:txBody>
          <a:bodyPr/>
          <a:p>
            <a:r>
              <a:rPr lang="zh-CN" altLang="en-US"/>
              <a:t>爷爷的后院，屋檐下有一个马蜂窝，爷爷奶奶关于马蜂窝的对话。好奇心驱使，有了捅马蜂窝的想法。</a:t>
            </a:r>
            <a:endParaRPr lang="zh-CN" altLang="en-US"/>
          </a:p>
        </p:txBody>
      </p:sp>
      <p:pic>
        <p:nvPicPr>
          <p:cNvPr id="2" name="内容占位符 1" descr="c2cec3fdfc039245dc2817898794a4c27c1e2592"/>
          <p:cNvPicPr>
            <a:picLocks noChangeAspect="1"/>
          </p:cNvPicPr>
          <p:nvPr>
            <p:ph sz="quarter" idx="4"/>
          </p:nvPr>
        </p:nvPicPr>
        <p:blipFill>
          <a:blip r:embed="rId1"/>
          <a:stretch>
            <a:fillRect/>
          </a:stretch>
        </p:blipFill>
        <p:spPr>
          <a:xfrm>
            <a:off x="5309235" y="1812925"/>
            <a:ext cx="3133090" cy="37331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7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" name="图片 5" descr="u=158389364,3366414306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845" y="1378585"/>
            <a:ext cx="7040880" cy="440182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捅马蜂窝进行时！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415915" y="2319020"/>
            <a:ext cx="2902585" cy="715010"/>
          </a:xfrm>
        </p:spPr>
        <p:txBody>
          <a:bodyPr/>
          <a:p>
            <a:r>
              <a:rPr lang="zh-CN" altLang="en-US" sz="3200"/>
              <a:t>准备工作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3531235" y="3034030"/>
            <a:ext cx="4641215" cy="30784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rgbClr val="C00000"/>
                </a:solidFill>
              </a:rPr>
              <a:t>1</a:t>
            </a:r>
            <a:r>
              <a:rPr lang="zh-CN" altLang="en-US" sz="2800" b="1">
                <a:solidFill>
                  <a:srgbClr val="C00000"/>
                </a:solidFill>
              </a:rPr>
              <a:t>、</a:t>
            </a:r>
            <a:r>
              <a:rPr lang="zh-CN" altLang="en-US" sz="2800" b="1">
                <a:solidFill>
                  <a:srgbClr val="C00000"/>
                </a:solidFill>
              </a:rPr>
              <a:t>悄悄留到到后院门口</a:t>
            </a:r>
            <a:endParaRPr lang="zh-CN" altLang="en-US" sz="2800" b="1">
              <a:solidFill>
                <a:srgbClr val="C00000"/>
              </a:solidFill>
            </a:endParaRPr>
          </a:p>
          <a:p>
            <a:r>
              <a:rPr lang="en-US" altLang="zh-CN" sz="2800" b="1">
                <a:solidFill>
                  <a:srgbClr val="C00000"/>
                </a:solidFill>
              </a:rPr>
              <a:t>2</a:t>
            </a:r>
            <a:r>
              <a:rPr lang="zh-CN" altLang="en-US" sz="2800" b="1">
                <a:solidFill>
                  <a:srgbClr val="C00000"/>
                </a:solidFill>
              </a:rPr>
              <a:t>、</a:t>
            </a:r>
            <a:r>
              <a:rPr lang="zh-CN" altLang="en-US" sz="2800" b="1">
                <a:solidFill>
                  <a:srgbClr val="C00000"/>
                </a:solidFill>
              </a:rPr>
              <a:t>脱下褂子蒙住头，用衣服前襟儿遮盖半张脸，只露出眼睛</a:t>
            </a:r>
            <a:endParaRPr lang="zh-CN" altLang="en-US" sz="2800" b="1">
              <a:solidFill>
                <a:srgbClr val="C00000"/>
              </a:solidFill>
            </a:endParaRPr>
          </a:p>
          <a:p>
            <a:r>
              <a:rPr lang="en-US" altLang="zh-CN" sz="2800" b="1">
                <a:solidFill>
                  <a:srgbClr val="C00000"/>
                </a:solidFill>
              </a:rPr>
              <a:t>2</a:t>
            </a:r>
            <a:r>
              <a:rPr lang="zh-CN" altLang="en-US" sz="2800" b="1">
                <a:solidFill>
                  <a:srgbClr val="C00000"/>
                </a:solidFill>
              </a:rPr>
              <a:t>、</a:t>
            </a:r>
            <a:r>
              <a:rPr lang="zh-CN" altLang="en-US" sz="2800" b="1">
                <a:solidFill>
                  <a:srgbClr val="C00000"/>
                </a:solidFill>
              </a:rPr>
              <a:t>把两根竹竿接起来</a:t>
            </a:r>
            <a:endParaRPr lang="zh-CN" altLang="en-US" sz="2800" b="1">
              <a:solidFill>
                <a:srgbClr val="C00000"/>
              </a:solidFill>
            </a:endParaRPr>
          </a:p>
          <a:p>
            <a:r>
              <a:rPr lang="en-US" altLang="zh-CN" sz="2800" b="1">
                <a:solidFill>
                  <a:srgbClr val="C00000"/>
                </a:solidFill>
              </a:rPr>
              <a:t>3</a:t>
            </a:r>
            <a:r>
              <a:rPr lang="zh-CN" altLang="en-US" sz="2800" b="1">
                <a:solidFill>
                  <a:srgbClr val="C00000"/>
                </a:solidFill>
              </a:rPr>
              <a:t>、</a:t>
            </a:r>
            <a:r>
              <a:rPr lang="zh-CN" altLang="en-US" sz="2800" b="1">
                <a:solidFill>
                  <a:srgbClr val="C00000"/>
                </a:solidFill>
              </a:rPr>
              <a:t>和妹妹商量好接应对策</a:t>
            </a:r>
            <a:endParaRPr lang="zh-CN" altLang="en-US" sz="2800" b="1">
              <a:solidFill>
                <a:srgbClr val="C00000"/>
              </a:solidFill>
            </a:endParaRPr>
          </a:p>
          <a:p>
            <a:endParaRPr lang="zh-CN" altLang="en-US" sz="2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5" grpId="2"/>
      <p:bldP spid="5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捅马蜂窝进行时！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835"/>
            <a:ext cx="4074795" cy="4537710"/>
          </a:xfrm>
        </p:spPr>
        <p:txBody>
          <a:bodyPr>
            <a:noAutofit/>
          </a:bodyPr>
          <a:p>
            <a:r>
              <a:rPr lang="zh-CN" altLang="en-US" sz="2800"/>
              <a:t>竿头触到了蜂窝</a:t>
            </a:r>
            <a:endParaRPr lang="zh-CN" altLang="en-US" sz="2800"/>
          </a:p>
          <a:p>
            <a:r>
              <a:rPr lang="zh-CN" altLang="en-US" sz="2800"/>
              <a:t>马蜂受到了惊吓</a:t>
            </a:r>
            <a:endParaRPr lang="zh-CN" altLang="en-US" sz="2800"/>
          </a:p>
          <a:p>
            <a:r>
              <a:rPr lang="zh-CN" altLang="en-US" sz="2800"/>
              <a:t>使劲摇撼蜂窝</a:t>
            </a:r>
            <a:endParaRPr lang="zh-CN" altLang="en-US" sz="2800"/>
          </a:p>
          <a:p>
            <a:r>
              <a:rPr lang="zh-CN" altLang="en-US" sz="2800"/>
              <a:t>黄色飞虫腾空而起</a:t>
            </a:r>
            <a:endParaRPr lang="zh-CN" altLang="en-US" sz="2800"/>
          </a:p>
          <a:p>
            <a:r>
              <a:rPr lang="zh-CN" altLang="en-US" sz="2800"/>
              <a:t>扔掉竿子跑开</a:t>
            </a:r>
            <a:endParaRPr lang="zh-CN" altLang="en-US" sz="2800"/>
          </a:p>
          <a:p>
            <a:r>
              <a:rPr lang="zh-CN" altLang="en-US" sz="2800"/>
              <a:t>与</a:t>
            </a:r>
            <a:r>
              <a:rPr lang="en-US" altLang="zh-CN" sz="2800"/>
              <a:t>“</a:t>
            </a:r>
            <a:r>
              <a:rPr lang="zh-CN" altLang="en-US" sz="2800"/>
              <a:t>马蜂</a:t>
            </a:r>
            <a:endParaRPr lang="zh-CN" altLang="en-US" sz="2800"/>
          </a:p>
          <a:p>
            <a:r>
              <a:rPr lang="zh-CN" altLang="en-US" sz="2800"/>
              <a:t>战斗机</a:t>
            </a:r>
            <a:r>
              <a:rPr lang="en-US" altLang="zh-CN" sz="2800"/>
              <a:t>”</a:t>
            </a:r>
            <a:r>
              <a:rPr lang="zh-CN" altLang="en-US" sz="2800"/>
              <a:t>相撞</a:t>
            </a:r>
            <a:endParaRPr lang="zh-CN" altLang="en-US" sz="2800"/>
          </a:p>
          <a:p>
            <a:endParaRPr lang="zh-CN" altLang="en-US" sz="2800"/>
          </a:p>
          <a:p>
            <a:endParaRPr lang="zh-CN" altLang="en-US" sz="2800"/>
          </a:p>
        </p:txBody>
      </p:sp>
      <p:pic>
        <p:nvPicPr>
          <p:cNvPr id="7" name="图片 6" descr="u=1402733497,3213467966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78680" y="1600200"/>
            <a:ext cx="3597275" cy="4169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r>
              <a:rPr lang="zh-CN" altLang="en-US"/>
              <a:t>反馈：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3519170" cy="3656965"/>
          </a:xfrm>
        </p:spPr>
        <p:txBody>
          <a:bodyPr>
            <a:normAutofit lnSpcReduction="10000"/>
          </a:bodyPr>
          <a:p>
            <a:r>
              <a:rPr lang="zh-CN" altLang="en-US" sz="2800"/>
              <a:t>捅马蜂窝的过程真是？</a:t>
            </a:r>
            <a:endParaRPr lang="zh-CN" altLang="en-US" sz="2800"/>
          </a:p>
          <a:p>
            <a:r>
              <a:rPr lang="zh-CN" altLang="en-US" sz="2800"/>
              <a:t>（紧张、激动、害怕、</a:t>
            </a:r>
            <a:endParaRPr lang="zh-CN" altLang="en-US" sz="2800"/>
          </a:p>
          <a:p>
            <a:r>
              <a:rPr lang="zh-CN" altLang="en-US" sz="2800"/>
              <a:t>惊心动魄、扣人心弦）</a:t>
            </a:r>
            <a:endParaRPr lang="zh-CN" altLang="en-US" sz="2800"/>
          </a:p>
        </p:txBody>
      </p:sp>
      <p:pic>
        <p:nvPicPr>
          <p:cNvPr id="5" name="图片 4" descr="t017240294d1bbfaada"/>
          <p:cNvPicPr>
            <a:picLocks noChangeAspect="1"/>
          </p:cNvPicPr>
          <p:nvPr/>
        </p:nvPicPr>
        <p:blipFill>
          <a:blip r:embed="rId1"/>
          <a:srcRect r="19837"/>
          <a:stretch>
            <a:fillRect/>
          </a:stretch>
        </p:blipFill>
        <p:spPr>
          <a:xfrm>
            <a:off x="3976370" y="1502410"/>
            <a:ext cx="5170805" cy="4963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#wm#"/>
  <p:tag name="KSO_WM_UNIT_TYPE" val="i"/>
  <p:tag name="KSO_WM_UNIT_ID" val="287*i*6"/>
  <p:tag name="KSO_WM_UNIT_TEMPLATE_CATEGORY" val="custom"/>
  <p:tag name="KSO_WM_UNIT_TEMPLATE_INDEX" val="71"/>
</p:tagLst>
</file>

<file path=ppt/tags/tag2.xml><?xml version="1.0" encoding="utf-8"?>
<p:tagLst xmlns:p="http://schemas.openxmlformats.org/presentationml/2006/main">
  <p:tag name="KSO_WM_BEAUTIFY_FLAG" val="#wm#"/>
  <p:tag name="KSO_WM_UNIT_TYPE" val="i"/>
  <p:tag name="KSO_WM_UNIT_ID" val="287*i*7"/>
  <p:tag name="KSO_WM_UNIT_TEMPLATE_CATEGORY" val="custom"/>
  <p:tag name="KSO_WM_UNIT_TEMPLATE_INDEX" val="71"/>
</p:tagLst>
</file>

<file path=ppt/tags/tag3.xml><?xml version="1.0" encoding="utf-8"?>
<p:tagLst xmlns:p="http://schemas.openxmlformats.org/presentationml/2006/main">
  <p:tag name="KSO_WM_BEAUTIFY_FLAG" val="#wm#"/>
  <p:tag name="KSO_WM_UNIT_TYPE" val="i"/>
  <p:tag name="KSO_WM_UNIT_ID" val="272*i*3"/>
  <p:tag name="KSO_WM_UNIT_TEMPLATE_CATEGORY" val="custom"/>
  <p:tag name="KSO_WM_UNIT_TEMPLATE_INDEX" val="71"/>
</p:tagLst>
</file>

<file path=ppt/tags/tag4.xml><?xml version="1.0" encoding="utf-8"?>
<p:tagLst xmlns:p="http://schemas.openxmlformats.org/presentationml/2006/main">
  <p:tag name="KSO_WM_BEAUTIFY_FLAG" val="#wm#"/>
  <p:tag name="KSO_WM_UNIT_TYPE" val="i"/>
  <p:tag name="KSO_WM_UNIT_ID" val="272*i*6"/>
  <p:tag name="KSO_WM_UNIT_TEMPLATE_CATEGORY" val="custom"/>
  <p:tag name="KSO_WM_UNIT_TEMPLATE_INDEX" val="71"/>
</p:tagLst>
</file>

<file path=ppt/tags/tag5.xml><?xml version="1.0" encoding="utf-8"?>
<p:tagLst xmlns:p="http://schemas.openxmlformats.org/presentationml/2006/main">
  <p:tag name="KSO_WM_BEAUTIFY_FLAG" val="#wm#"/>
  <p:tag name="KSO_WM_UNIT_TYPE" val="i"/>
  <p:tag name="KSO_WM_UNIT_ID" val="272*i*7"/>
  <p:tag name="KSO_WM_UNIT_TEMPLATE_CATEGORY" val="custom"/>
  <p:tag name="KSO_WM_UNIT_TEMPLATE_INDEX" val="71"/>
</p:tagLst>
</file>

<file path=ppt/tags/tag6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160071"/>
  <p:tag name="KSO_WM_UNIT_ID" val="custom160071_1*b*1"/>
  <p:tag name="KSO_WM_UNIT_TYPE" val="b"/>
  <p:tag name="KSO_WM_UNIT_INDEX" val="1"/>
  <p:tag name="KSO_WM_UNIT_CLEAR" val="1"/>
  <p:tag name="KSO_WM_UNIT_LAYERLEVEL" val="1"/>
  <p:tag name="KSO_WM_UNIT_VALUE" val="27"/>
  <p:tag name="KSO_WM_UNIT_ISCONTENTSTITLE" val="0"/>
  <p:tag name="KSO_WM_UNIT_HIGHLIGHT" val="0"/>
  <p:tag name="KSO_WM_UNIT_COMPATIBLE" val="0"/>
  <p:tag name="KSO_WM_UNIT_PRESET_TEXT_INDEX" val="1"/>
  <p:tag name="KSO_WM_UNIT_PRESET_TEXT_LEN" val="10"/>
</p:tagLst>
</file>

<file path=ppt/tags/tag7.xml><?xml version="1.0" encoding="utf-8"?>
<p:tagLst xmlns:p="http://schemas.openxmlformats.org/presentationml/2006/main">
  <p:tag name="KSO_WM_TEMPLATE_THUMBS_INDEX" val="1、6、9、12、14、17、21、24、27、30、34、37、38"/>
  <p:tag name="KSO_WM_SLIDE_ID" val="custom160071_1"/>
  <p:tag name="KSO_WM_SLIDE_INDEX" val="1"/>
  <p:tag name="KSO_WM_SLIDE_LAYOUT" val="a_b"/>
  <p:tag name="KSO_WM_SLIDE_LAYOUT_CNT" val="1_1"/>
  <p:tag name="KSO_WM_SLIDE_TYPE" val="title"/>
  <p:tag name="KSO_WM_BEAUTIFY_FLAG" val="#wm#"/>
  <p:tag name="KSO_WM_SLIDE_ITEM_CNT" val="2"/>
  <p:tag name="KSO_WM_TEMPLATE_CATEGORY" val="custom"/>
  <p:tag name="KSO_WM_TEMPLATE_INDEX" val="160071"/>
  <p:tag name="KSO_WM_TAG_VERSION" val="1.0"/>
</p:tagLst>
</file>

<file path=ppt/theme/theme1.xml><?xml version="1.0" encoding="utf-8"?>
<a:theme xmlns:a="http://schemas.openxmlformats.org/drawingml/2006/main" name="默认设计模板">
  <a:themeElements>
    <a:clrScheme name="自定义 13">
      <a:dk1>
        <a:srgbClr val="FFCC66"/>
      </a:dk1>
      <a:lt1>
        <a:srgbClr val="FFFFFF"/>
      </a:lt1>
      <a:dk2>
        <a:srgbClr val="000000"/>
      </a:dk2>
      <a:lt2>
        <a:srgbClr val="808080"/>
      </a:lt2>
      <a:accent1>
        <a:srgbClr val="E9527B"/>
      </a:accent1>
      <a:accent2>
        <a:srgbClr val="333399"/>
      </a:accent2>
      <a:accent3>
        <a:srgbClr val="FFFFFF"/>
      </a:accent3>
      <a:accent4>
        <a:srgbClr val="000000"/>
      </a:accent4>
      <a:accent5>
        <a:srgbClr val="E4ECF8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alt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黑体" panose="02010609060101010101" pitchFamily="49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FDEF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E4ECF8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7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9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984</Words>
  <Application>WPS 演示</Application>
  <PresentationFormat>宽屏</PresentationFormat>
  <Paragraphs>121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黑体</vt:lpstr>
      <vt:lpstr>微软雅黑</vt:lpstr>
      <vt:lpstr>Calibri</vt:lpstr>
      <vt:lpstr>默认设计模板</vt:lpstr>
      <vt:lpstr>PowerPoint 演示文稿</vt:lpstr>
      <vt:lpstr>马蜂百科</vt:lpstr>
      <vt:lpstr>认识马蜂</vt:lpstr>
      <vt:lpstr>字词扫雷</vt:lpstr>
      <vt:lpstr>捅马蜂窝</vt:lpstr>
      <vt:lpstr>想捅马蜂窝？先理清思路！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</cp:revision>
  <dcterms:created xsi:type="dcterms:W3CDTF">2016-09-04T06:30:00Z</dcterms:created>
  <dcterms:modified xsi:type="dcterms:W3CDTF">2016-09-04T12:18:35Z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2052-10.1.0.5866</vt:lpwstr>
  </property>
</Properties>
</file>