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3" r:id="rId7"/>
    <p:sldId id="264" r:id="rId8"/>
    <p:sldId id="265" r:id="rId9"/>
    <p:sldId id="260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6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tags" Target="tags/tag84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image" Target="../media/image1.png" /><Relationship Id="rId5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8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8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tags" Target="../tags/tag8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作文标题拟不好？</a:t>
            </a:r>
            <a:br>
              <a:rPr lang="zh-CN" altLang="zh-CN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zh-CN" altLang="zh-CN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800" b="1" smtClean="0">
                <a:solidFill>
                  <a:srgbClr val="FF0000"/>
                </a:solidFill>
                <a:sym typeface="+mn-ea"/>
              </a:rPr>
              <a:t>17</a:t>
            </a:r>
            <a:r>
              <a:rPr lang="zh-CN" altLang="zh-CN" sz="4800" b="1" smtClean="0">
                <a:solidFill>
                  <a:srgbClr val="FF0000"/>
                </a:solidFill>
                <a:sym typeface="+mn-ea"/>
              </a:rPr>
              <a:t>个</a:t>
            </a:r>
            <a:r>
              <a:rPr lang="zh-CN" altLang="zh-CN" sz="4800" b="1">
                <a:solidFill>
                  <a:srgbClr val="FF0000"/>
                </a:solidFill>
                <a:sym typeface="+mn-ea"/>
              </a:rPr>
              <a:t>高频主题满分标题，拿去！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8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改革开放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（相关近义词：科技、自信、走出去、引进来）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《开放，是一种自信》《国家发展有温度，人民幸福有质感》《涵养向新而行的文化自信》《我听见中国走向世界的脚步》</a:t>
            </a:r>
          </a:p>
          <a:p>
            <a:pPr marL="0" indent="0" algn="l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《开放与进步，相伴相生》《世界听到开放合作的“中国最强音”》《科技强国，绝不可闭门造车》</a:t>
            </a:r>
          </a:p>
          <a:p>
            <a:pPr marL="0" indent="0" algn="l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《引才聚才 为科技爬坡添底气》《文化自信：有底气方能致远》《激荡科技强国的源头活水》《以开放之姿壮大科技“朋友圈”》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9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乡村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振兴（相关近义词：乡土、乡贤、乡愁、振兴）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《奏响乡村振兴“四重奏”》《曙光在田埂跳跃》《脚上沾着泥土，心中装着民情》《乡音是永不过期的介绍信》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《善待中华文化的襁褓、摇篮》《乡村善治，为发展凝聚合力》《筑巢引凤，助力乡村》《新农村需要新乡贤》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《守护好乡愁才能留住根》《记住乡愁就是记住春天》《农村空巢，时代之痛》《望得见山、看得见水、记得住乡愁》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《别让“留守”固化为成长标签》（关注留守儿童）《为美丽乡村着色》《建设城市，反哺乡村》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《让“空心”农村变实心》 《锦绣中华，不可缺美丽乡村》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10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生态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文明（相关近义词：绿色环保、可持续发展、诗意栖居、人与自然、留住青山绿水、美丽乡愁）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好日子就在青山绿水中》《好生态带来好生活》《减量生活，点亮生活》《让绿色包装生活》《经济发展需要一张生态名片》《实现生态效益、经济效益的最大化》《“绿色中国”提升全球生态文明的颜值》《让生态文明的种子播撒在每个人心中》《咬定生态优先 建成美丽中国》《有了生态美才有“高质量”》《生态文明应 “植”入人心》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《风清水绿天蓝梦》《水光山色与人亲》《青山不改，绿水长流》《寻共存之道，沃自然之木》《护绿水青山，促和谐发展》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《文明与生态齐飞，经济共发展一色》《平衡中协调共生，博弈中谋求发展》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11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文化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传承（相关近义词：传承文明、文化自信，弘扬坚守）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《文化雅韵永经典》《文化传承莫停歇》《沉心文化，灿若花开》《得知千载上，正赖有文创》《借文化之帆，扬中国精神》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《九万里风鹏正举，文创之责吾辈挑》《创新与传统齐飞，文化共时代一色》《文化，幸福生活的精神滋养》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《文化味更浓郁，正能量更充沛》《当代中国的精神名片》《拨动世界心弦的声音》《历史、现实与远方的交汇》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《文化是最好的基因》《让经典成为民族文化基因》《莫让文化沾染铜臭味》《守护一片文化晴空》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《讲好中国故事 展示文化魅力》《传统文化需要时代表达》《寻找传统文化的“打开方式”》</a:t>
            </a:r>
          </a:p>
          <a:p>
            <a:pPr marL="0" indent="0" algn="l">
              <a:buNone/>
            </a:pPr>
            <a:endParaRPr lang="zh-CN" altLang="en-US" sz="20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12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公益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慈善（相关近义词：爱心、慈善、悲悯、善良、热心）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《爱心传递，青春无悔》《公益不只是悲情更有快乐》《静水流深，真善无言》《温暖绘和谐社会》《温暖在你我之间》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《雪夜暖炉，恰似你心》《岁月漫长，人间温暖》《以温暖之心、润淡漠之壤》《积温暖之心、行宽容之德》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《温暖如徐徐清风，轻抚你我的脸庞》《网络公益让爱心更明亮》《让公益成为基因》《呼唤公益的春天》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《人人做公益，温暖一座城》《公益，一座城市的良心》《善良是人生的坐标》《“顺其自然”的慈善最暖人心》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13</a:t>
            </a:r>
            <a:r>
              <a:rPr lang="en-US" altLang="zh-CN" sz="3100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文明</a:t>
            </a:r>
            <a:r>
              <a:rPr lang="zh-CN" altLang="en-US" sz="3100">
                <a:solidFill>
                  <a:srgbClr val="FF0000"/>
                </a:solidFill>
                <a:sym typeface="+mn-ea"/>
              </a:rPr>
              <a:t>公德（相关近义词：品格修养、社会公德、遵守规则、公共意识、文明尺度、法制法治、自由的相对性……）</a:t>
            </a:r>
            <a:br>
              <a:rPr lang="zh-CN" altLang="en-US" b="1">
                <a:solidFill>
                  <a:schemeClr val="tx1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《愈丰富，愈高贵》《做好他人眼中的风景》《涵养文明，我们不能当看客》《文明其表，制度其里》 《文明在于你和我》 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《践行文明，不当看客》《文明也是管出来的》《让文明成为最美风景》《文明是时代的刚需》 《用规则涵养社会文明》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《培育深入人心的规则意识》《让每一个人感受到法治的阳光》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/>
          </a:bodyPr>
          <a:lstStyle/>
          <a:p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14</a:t>
            </a:r>
            <a:r>
              <a:rPr lang="en-US" altLang="zh-CN" sz="3100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亲子关系</a:t>
            </a:r>
            <a:r>
              <a:rPr lang="zh-CN" altLang="en-US" sz="3100">
                <a:solidFill>
                  <a:srgbClr val="FF0000"/>
                </a:solidFill>
                <a:sym typeface="+mn-ea"/>
              </a:rPr>
              <a:t>（相关近义词：养老、育儿、亲情、家庭）</a:t>
            </a:r>
            <a:endParaRPr lang="zh-CN" altLang="en-US" sz="31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《陪伴是最好的礼物》《打破亲子间语言暴力的“玻璃墙”》《不能缺席的“关爱”》《让陪伴成为至亲心底的阳光》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《陪伴是最长情的告白》《用陪伴温暖每一天的平凡》《“空巢”不空，心有阳光》《血浓于水铭于心》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《感恩亲情伴我行》《浓浓亲情，深深守护》《相隔万里，牵挂于心》《吹灭读书灯，一身都是情》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《为你留盏灯，照亮回家路》《手足帮衬度难关，一脉相承到永久》《淡看世事去云烟，铭记恩情存于血》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15</a:t>
            </a:r>
            <a:r>
              <a:rPr lang="en-US" altLang="zh-CN" sz="3100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交流</a:t>
            </a:r>
            <a:r>
              <a:rPr lang="zh-CN" altLang="en-US" sz="3100">
                <a:solidFill>
                  <a:srgbClr val="FF0000"/>
                </a:solidFill>
                <a:sym typeface="+mn-ea"/>
              </a:rPr>
              <a:t>融合（相关近义词：兼容并包、共存发展、求同存异、文化互补、一带一路、命运共同体）</a:t>
            </a:r>
            <a:br>
              <a:rPr lang="zh-CN" altLang="en-US" sz="3100" b="1">
                <a:solidFill>
                  <a:srgbClr val="FF0000"/>
                </a:solidFill>
                <a:sym typeface="+mn-ea"/>
              </a:rPr>
            </a:br>
            <a:endParaRPr lang="zh-CN" altLang="en-US" sz="31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《包容在心，共享成果》《多彩文明，多样交流》《文化交流，文明对话》《多搭桥，多铺路》《亲仁善邻、协和万邦》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《放的姿态拥抱世界》《八音合奏，终和且平》《美美与共，天下大同》《让文明之光交相辉映》《文明贵在互鉴》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《人类文明不只一个色调、一个模式》《尊重文明的多样性》《文明没有对话，难以真正发展》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16</a:t>
            </a:r>
            <a:r>
              <a:rPr lang="en-US" altLang="zh-CN" sz="3100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公共卫生</a:t>
            </a:r>
            <a:r>
              <a:rPr lang="zh-CN" altLang="en-US" sz="3100">
                <a:solidFill>
                  <a:srgbClr val="FF0000"/>
                </a:solidFill>
                <a:sym typeface="+mn-ea"/>
              </a:rPr>
              <a:t>（公共生活、卫生安全、生命健康、文明用餐、分餐制、公筷公勺、体育健康）</a:t>
            </a:r>
            <a:br>
              <a:rPr lang="zh-CN" altLang="en-US" sz="3100" b="1">
                <a:solidFill>
                  <a:srgbClr val="FF0000"/>
                </a:solidFill>
                <a:sym typeface="+mn-ea"/>
              </a:rPr>
            </a:br>
            <a:endParaRPr lang="zh-CN" altLang="en-US" sz="31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《文明用餐，避免“吃祸”》《一双公筷树新风》《小筷子里的大文明》《文明用餐，是抗疫的好举措》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《“分餐制”吃出文明新“食”尚》《“分餐制”，舌尖上的新风尚》《民以食为天，食以安为先》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《请支持分餐制的常态化》《在分餐制中感受文明新风》《公共生活中的”筷”餐文明》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17</a:t>
            </a:r>
            <a:r>
              <a:rPr lang="en-US" altLang="zh-CN" sz="3100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z="3100" smtClean="0">
                <a:solidFill>
                  <a:srgbClr val="FF0000"/>
                </a:solidFill>
                <a:sym typeface="+mn-ea"/>
              </a:rPr>
              <a:t>读书</a:t>
            </a:r>
            <a:r>
              <a:rPr lang="zh-CN" altLang="en-US" sz="3100">
                <a:solidFill>
                  <a:srgbClr val="FF0000"/>
                </a:solidFill>
                <a:sym typeface="+mn-ea"/>
              </a:rPr>
              <a:t>（相关近义词：学习、书籍、书店、知识）</a:t>
            </a:r>
            <a:br>
              <a:rPr lang="zh-CN" altLang="en-US" sz="3100" b="1">
                <a:solidFill>
                  <a:schemeClr val="tx1"/>
                </a:solidFill>
                <a:sym typeface="+mn-ea"/>
              </a:rPr>
            </a:br>
            <a:endParaRPr lang="zh-CN" altLang="en-US" sz="31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480185"/>
            <a:ext cx="1100391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《读书是通往世界最便捷的路》《纸质书一直都很“暖”》《文化积淀，沉积于心》《全民阅读，快乐你我》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《整饬人生的“精神牧场”》《一眼千年，与文化常谈》《读书，为了遇见更好的世界》《人生因阅读而气象万千》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《用心培育一个读书的民族》《阅读，让中国更有力量》《从“读书好”走向“读好书”》《最是青春好读书》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《聆听文化的钟鸣，啜饮文化的甘露》《让经典成为引领青年的灯塔》《读书从来不只是读书郎的事》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《读书应是一种沉静的坚守》《让阅读成为习惯，让经典润泽人生》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57100" y="103759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3550" y="1610360"/>
            <a:ext cx="8147050" cy="3867150"/>
          </a:xfrm>
        </p:spPr>
        <p:txBody>
          <a:bodyPr/>
          <a:lstStyle/>
          <a:p>
            <a:pPr marL="457200" lvl="1" indent="0">
              <a:buNone/>
            </a:pPr>
            <a:r>
              <a:rPr lang="en-US" altLang="zh-CN" sz="2485">
                <a:solidFill>
                  <a:schemeClr val="bg1"/>
                </a:solidFill>
              </a:rPr>
              <a:t>       </a:t>
            </a:r>
            <a:r>
              <a:rPr lang="en-US" altLang="zh-CN" sz="3200" b="1">
                <a:solidFill>
                  <a:schemeClr val="bg1"/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en-US" altLang="zh-CN" sz="3200" b="1">
                <a:solidFill>
                  <a:schemeClr val="bg1"/>
                </a:solidFill>
              </a:rPr>
              <a:t>       </a:t>
            </a:r>
            <a:r>
              <a:rPr lang="en-US" altLang="zh-CN" sz="3600" b="1">
                <a:solidFill>
                  <a:schemeClr val="bg1"/>
                </a:solidFill>
              </a:rPr>
              <a:t> </a:t>
            </a:r>
            <a:r>
              <a:rPr lang="zh-CN" altLang="en-US" sz="3600" b="1">
                <a:solidFill>
                  <a:srgbClr val="FFC000"/>
                </a:solidFill>
              </a:rPr>
              <a:t>拟好一个标题最基本的方法就是模仿，当你看了17个高频主题的优秀标题之后，一定能够有所启示。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1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疫情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（关联主题：逆行者、英雄）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275" y="1480185"/>
            <a:ext cx="8458835" cy="4759325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《暗夜终有破晓时》 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《樱花将灿，雾尽风暖》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《凛冬散去，山河无恙》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《青年之担当，是毅不是疫》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《病毒桀桀处，仍见华夏情》</a:t>
            </a:r>
          </a:p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病虐桀桀危亡处，吾心灼灼护国安》</a:t>
            </a:r>
          </a:p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《千灯共燃曜南北，众志成城克时艰》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" y="588010"/>
            <a:ext cx="11691620" cy="705485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2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时代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楷模（关联主题：榜样，时代先锋，模范，英雄）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275" y="1480185"/>
            <a:ext cx="8458835" cy="4759325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《愿将一生献宏谋》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《常与榜样“对对表”》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 《以楷模为镜，观照自我》  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《榜样如光，照亮前路》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《看齐标杆，汲取力量》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《功勋模范值得最高礼赞》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23360" y="5699125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zh-CN" altLang="en-US" sz="2400" b="1">
                <a:sym typeface="+mn-ea"/>
              </a:rPr>
              <a:t>《把功勋写在中国的大地上》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3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家教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家风（关联主题：家族、家教、仪式、作风、传承、亲情）</a:t>
            </a:r>
            <a:br>
              <a:rPr lang="zh-CN" altLang="en-US" b="1">
                <a:solidFill>
                  <a:srgbClr val="FF0000"/>
                </a:solidFill>
              </a:rPr>
            </a:b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275" y="1480185"/>
            <a:ext cx="8458835" cy="4759325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《家风正，作风淳》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《清白家风不染尘》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《家常菜，味浓情更浓》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《重温绿叶与根的情谊》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《唤醒传统节日的仪式感》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《古训如春风，从来德润身》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《好家风为人生系好第一粒纽扣》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4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中国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精神（关联主题：民族精神、民族魂、精神力量、传统滋养、文化自信、爱国主义）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275" y="1480185"/>
            <a:ext cx="8458835" cy="500253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《国无精神不强》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《永不消弭的中国精神》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《中国精神，一脉以承》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《有一种力量，叫中国精神》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《中国精神，激励新征程》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《年轻人的心田，应植入中国精神》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《见证“中国精神”，镌刻“中国高度”》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5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崇尚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英雄（关联主题：民族历史、民族记忆、弘扬正气、向往和平、信念信仰、家国情怀）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275" y="1480185"/>
            <a:ext cx="845883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《守望红色信仰》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《触摸历史的细节》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《激活久藏于心的力量》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《前进的时代需要英雄》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《永不凋零的英雄之花》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《尊崇英雄，担当新使命》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《传承红色基因  担当复兴大业》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《铭记英雄，构筑民族记忆共同体》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6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扶贫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攻坚（相关近义词：脱贫攻坚、精准扶贫、温暖互助、民生福祉、小康生活）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275" y="1480185"/>
            <a:ext cx="8458835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《扶志扶智，拔去穷根》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《扶贫路上，温暖同行》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《精准扶贫“拔穷根”》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《凝聚人心，助力扶贫》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《脱贫路上，智慧是源动力》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《把好扶贫的“精准”脉象》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《用智慧，按下扶贫“快速键”》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《扶智又扶志，“输血”亦“造血”》</a:t>
            </a:r>
          </a:p>
          <a:p>
            <a:pPr marL="0" indent="0" algn="ctr">
              <a:buNone/>
            </a:pPr>
            <a:endParaRPr lang="zh-CN" altLang="en-US" sz="24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85" y="66999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7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个人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成长（相关近义词：青春、理想、奋斗、品质、家国情怀）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115" y="1480185"/>
            <a:ext cx="11417300" cy="537718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</a:rPr>
              <a:t>【精选标题】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《国士情怀家国，人生方可远行》《精神成长是一生的功课》《有一种希望，叫“春笋般成长”》《舒展青春该有的模样》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《不负青春，不负时代》《把青春相册嵌入时代画卷》《让成长一路荣光，为梦想不负芳华》奋进，以青春之名》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《与时代同心同向，让青春绽放光芒》《知识装扮的青春最美丽》《以“小家”为原点，彰显家国情怀》《吾辈岂是蓬蒿人》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《今朝唯我少年郎》《青年拼搏，方能致远》《时代晴朗，青年腾达》《肩负新使命，迈向新征程》</a:t>
            </a: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《青年茂风华，谱写新篇章》《风起云涌是时代，随风起舞是少年》《光阴似箭催人老，意气勃发永少年》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125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3">
      <vt:lpstr>Arial</vt:lpstr>
      <vt:lpstr>微软雅黑</vt:lpstr>
      <vt:lpstr>Wingdings</vt:lpstr>
      <vt:lpstr>Office 主题​​</vt:lpstr>
      <vt:lpstr>作文标题拟不好？</vt:lpstr>
      <vt:lpstr>PowerPoint Presentation</vt:lpstr>
      <vt:lpstr>1.疫情（关联主题：逆行者、英雄）</vt:lpstr>
      <vt:lpstr>2.时代楷模（关联主题：榜样，时代先锋，模范，英雄）</vt:lpstr>
      <vt:lpstr>3.家教家风（关联主题：家族、家教、仪式、作风、传承、亲情）</vt:lpstr>
      <vt:lpstr>4.中国精神（关联主题：民族精神、民族魂、精神力量、传统滋养、文化自信、爱国主义）</vt:lpstr>
      <vt:lpstr>5.崇尚英雄（关联主题：民族历史、民族记忆、弘扬正气、向往和平、信念信仰、家国情怀）</vt:lpstr>
      <vt:lpstr>6.扶贫攻坚（相关近义词：脱贫攻坚、精准扶贫、温暖互助、民生福祉、小康生活）</vt:lpstr>
      <vt:lpstr>7.个人成长（相关近义词：青春、理想、奋斗、品质、家国情怀）</vt:lpstr>
      <vt:lpstr>8.改革开放（相关近义词：科技、自信、走出去、引进来）</vt:lpstr>
      <vt:lpstr>9.乡村振兴（相关近义词：乡土、乡贤、乡愁、振兴）</vt:lpstr>
      <vt:lpstr>10.生态文明（相关近义词：绿色环保、可持续发展、诗意栖居、人与自然、留住青山绿水、美丽乡愁）</vt:lpstr>
      <vt:lpstr>11.文化传承（相关近义词：传承文明、文化自信，弘扬坚守）</vt:lpstr>
      <vt:lpstr>12.公益慈善（相关近义词：爱心、慈善、悲悯、善良、热心）</vt:lpstr>
      <vt:lpstr>13.文明公德（相关近义词：品格修养、社会公德、遵守规则、公共意识、文明尺度、法制法治、自由的相对性……）</vt:lpstr>
      <vt:lpstr>14.亲子关系（相关近义词：养老、育儿、亲情、家庭）</vt:lpstr>
      <vt:lpstr>15.交流融合（相关近义词：兼容并包、共存发展、求同存异、文化互补、一带一路、命运共同体）</vt:lpstr>
      <vt:lpstr>16.公共卫生（公共生活、卫生安全、生命健康、文明用餐、分餐制、公筷公勺、体育健康）</vt:lpstr>
      <vt:lpstr>17.读书（相关近义词：学习、书籍、书店、知识）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2021-11-11T18:33:47.173</cp:lastPrinted>
  <dcterms:created xsi:type="dcterms:W3CDTF">2021-11-11T18:33:47Z</dcterms:created>
  <dcterms:modified xsi:type="dcterms:W3CDTF">2021-11-11T10:33:47Z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