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</p:sldIdLst>
  <p:sldSz cx="9144000" cy="5143500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en-US" altLang="zh-CN"/>
              <a:t> </a:t>
            </a:r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176B6-B58E-4D05-9365-AC6AD3765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9B4F5-746D-4D5E-98D1-E19854A8DD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2176B6-B58E-4D05-9365-AC6AD3765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99B4F5-746D-4D5E-98D1-E19854A8DD6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全屏显示</PresentationFormat>
  <Paragraphs>0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2" baseType="lpstr">
      <vt:lpstr>Arial</vt:lpstr>
      <vt:lpstr>宋体</vt:lpstr>
      <vt:lpstr>Wingdings</vt:lpstr>
      <vt:lpstr>微软雅黑</vt:lpstr>
      <vt:lpstr>Arial Unicode MS</vt:lpstr>
      <vt:lpstr>等线 Light</vt:lpstr>
      <vt:lpstr>等线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赵影</cp:lastModifiedBy>
  <cp:revision>1</cp:revision>
  <dcterms:created xsi:type="dcterms:W3CDTF">2018-09-19T06:35:20Z</dcterms:created>
  <dcterms:modified xsi:type="dcterms:W3CDTF">2018-09-19T06:35:20Z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2052-10.1.0.7521</vt:lpwstr>
  </property>
</Properties>
</file>