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99" r:id="rId2"/>
    <p:sldId id="499" r:id="rId3"/>
    <p:sldId id="445" r:id="rId4"/>
    <p:sldId id="531" r:id="rId5"/>
    <p:sldId id="548" r:id="rId6"/>
    <p:sldId id="549" r:id="rId7"/>
    <p:sldId id="550" r:id="rId8"/>
    <p:sldId id="551" r:id="rId9"/>
    <p:sldId id="552" r:id="rId10"/>
    <p:sldId id="553" r:id="rId11"/>
    <p:sldId id="554" r:id="rId12"/>
    <p:sldId id="270" r:id="rId13"/>
    <p:sldId id="538" r:id="rId14"/>
    <p:sldId id="519" r:id="rId15"/>
    <p:sldId id="539" r:id="rId16"/>
    <p:sldId id="537" r:id="rId17"/>
    <p:sldId id="540" r:id="rId18"/>
    <p:sldId id="541" r:id="rId19"/>
    <p:sldId id="542" r:id="rId20"/>
    <p:sldId id="300" r:id="rId21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2" autoAdjust="0"/>
    <p:restoredTop sz="94660"/>
  </p:normalViewPr>
  <p:slideViewPr>
    <p:cSldViewPr>
      <p:cViewPr>
        <p:scale>
          <a:sx n="75" d="100"/>
          <a:sy n="75" d="100"/>
        </p:scale>
        <p:origin x="-821" y="-3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270670" y="3072393"/>
            <a:ext cx="5904656" cy="947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微</a:t>
            </a:r>
            <a:r>
              <a:rPr lang="zh-CN" altLang="en-US" sz="2800" b="1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专题</a:t>
            </a:r>
            <a:r>
              <a:rPr lang="zh-CN" altLang="en-US" sz="2800" b="1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三</a:t>
            </a:r>
            <a:r>
              <a:rPr lang="zh-CN" altLang="en-US" sz="42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zh-CN" sz="42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标点符号</a:t>
            </a:r>
            <a:endParaRPr lang="en-US" altLang="zh-CN" sz="42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270670" y="2636912"/>
            <a:ext cx="359929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Ⅰ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语言基础知识再强化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 descr="E:\数学图\3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63"/>
          <a:stretch/>
        </p:blipFill>
        <p:spPr bwMode="auto">
          <a:xfrm flipH="1">
            <a:off x="7749186" y="0"/>
            <a:ext cx="4441227" cy="2790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2558" y="470277"/>
            <a:ext cx="113671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省略号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使用省略号重点关注以下四点：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省略号的作用相当于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，因此，省略号后面不能再用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并列的词语三个以上才能用省略号。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状语内部或定语中心词之间不能用省略号。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省略号可表示话未说完、语意未尽，或说话断断续续、沉默不语。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与破折号的近似用法相区分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5856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2558" y="546870"/>
            <a:ext cx="11367104" cy="3242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书名号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书名号表示书籍、篇章、报刊、剧作、歌曲、文件、图画的名称。书名号内还有书名时，外面用双书名号，里边用单书名号，如：《读〈哈利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波特〉有感》。书名和篇名连用时，书名号在前，篇名在后，中间用间隔号隔开，如：《荀子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劝学》。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799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47570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zh-CN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练一练</a:t>
            </a:r>
            <a:r>
              <a:rPr lang="zh-CN" altLang="zh-CN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：熟悉题型特点和答题技巧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0809" y="548680"/>
            <a:ext cx="11515037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下列各句中，标点符号使用正确的一项是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西方世界以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为核心内容的发展理念与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模式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全球范围内长期占据主导地位，如以赛亚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伯林所说，西方世界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声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得救的道路只此一条。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左手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在美国俚语中有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的意思，例如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左手船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偷渡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船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左手恭维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虚情假意、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左手婚姻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门户不当等等。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她笑笑说：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有这么多热心的民警，有这么多好的街坊，我呀！还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得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一辈子！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避讳之风可谓源远流长，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其俗起于周，成于秦，盛于唐宋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垣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史讳举例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序》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学人对其起源进行探究，是很有意义的。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0390" y="303291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7974" y="744384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982638" y="908720"/>
            <a:ext cx="9217024" cy="1948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项句号应放在引号外面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项将第一个感叹号改为逗号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项括号前的逗号应移至括号后。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9515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42238" y="-17224"/>
            <a:ext cx="11757624" cy="672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下列各句中，标点符号使用正确的一项是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孔子在理论上确立了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君君臣臣父父子子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的制度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《论语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颜渊》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建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了推动这一制度实现并且维持这一制度正常运行的学说体系。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网络技术对艺术传统的冲击不容忽视，对新艺术形式的催生已初露端倪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人们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不得不思考，高科技的发展将导致艺术的沉沦？还是会迎来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新时代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文艺复兴？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自然之美是一切艺术美的源头活水，正如古人所云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天地有大美而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无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天地之美，在风景名胜，也在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溪头荠菜花。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平中见奇，淡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味，更是一种不事雕琢的天然之美。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归隐是旧时文人理想中的一种闲散生活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躬耕、沽酒、题诗、作画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对弈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但说起来容易做起来难，古往今来很少有人情愿过这种生活。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166" y="163467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8222" y="5454496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084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910630" y="980728"/>
            <a:ext cx="93610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项括号移到引号后面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项第一个问号改为逗号，第二个问号改为句号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项两处引文的句末标点均移到引号外。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7867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9022" y="106472"/>
            <a:ext cx="1173730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下列各句中，标点符号使用正确的一项是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这正是社会转型期职业道德的纷繁征象：有的依旧如金子般闪光，有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不断刺痛人们的良心，也引发时代的追问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如何坚守职业道德底线？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一位美术专业的学生告诉记者，她有些同学就是在高中突击几个月，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把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素描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练好后顺利考入大学的，但究竟什么是美术？这些同学并不理解。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学生读书求学似乎仅仅是为了谋求一个条件好、待遇好、收入高的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，教师则往往忙于跑课题、抓项目、拿经费。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纪宝成批评教育的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功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主义时说。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有很多玩具、交到很多好朋友、外出旅行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等等，这些都是孩子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心中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幸福。这种看似触手可及的幸福，并不是所有孩子都能得到的。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3158" y="322496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-10160" y="346036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90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38621" y="1052736"/>
            <a:ext cx="1015312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项冒号只能管到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良心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良心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后的逗号改为句号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什么是美术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没有疑问语气，问号应改为逗号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项省略号与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不能连用，应删去省略号。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1787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0271670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4839" y="-7064"/>
            <a:ext cx="11386991" cy="672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下列各句中，标点符号使用正确的一项是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京剧的生态环境，包括传统审美观念、表现手段等如今已发生了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巨大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变化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；而京剧艺术在多年探索、实践中，也积累了丰富的经验、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获得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新的活力。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从确立教育优先发展战略，到实施科教兴国战略，再到人才强国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战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我国教育实现了一次次历史跨越，为经济发展和社会进步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奠定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坚实基础。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去都江堰，一进入成灌高速公路，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上善若水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的巨型横幅扑面而来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是指水吗，是褒扬都江堰吗，还是借水喻人，弘扬一种文化精神？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近几年的名人故里之争，让大家看得眼花缭乱。正如一网友所言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伏羲东奔西走，黄帝到处安家，女娲遍地开花，诸葛四处显灵。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702" y="178480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69061" y="243016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549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38622" y="1124744"/>
            <a:ext cx="7864925" cy="1948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丰富的经验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后的顿号改为逗号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项把两个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后面的逗号改为问号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项句号应在引号外。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843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25474" y="476672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-25474" y="521296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2782838" y="2060848"/>
            <a:ext cx="5976664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一、记一记：标点符号的常见用法</a:t>
            </a: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2782838" y="3253365"/>
            <a:ext cx="6480720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二、练一练：熟悉题型特点和答题技巧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2892946" y="2684616"/>
            <a:ext cx="637061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892946" y="3861048"/>
            <a:ext cx="637061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13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3" descr="E:\数学图\3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63"/>
          <a:stretch/>
        </p:blipFill>
        <p:spPr bwMode="auto">
          <a:xfrm flipH="1">
            <a:off x="7749186" y="0"/>
            <a:ext cx="4441227" cy="2790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489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zh-CN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记一记</a:t>
            </a:r>
            <a:r>
              <a:rPr lang="zh-CN" altLang="zh-CN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：标点符号的常见用法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0870" y="662216"/>
            <a:ext cx="11603863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逗号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逗号表示一句话中间的停顿，这包括：主谓之间、动宾之间、倒装成分与其他成分之间、分句与分句之间、连词与分句之间等。如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昨天下午，我到书店去了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，这句中的逗号就是用在倒装成分之后的。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但是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一类的关联词，表示句内关系时，其前用逗号；表示句间关系时，其前用句号。行文中一个完整的意思说完，要用句号，切忌一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顿号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不定数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大约数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的两个数字之间不用顿号，因为不定数在语音上没有停顿；不是大约数而是相邻的两个数字，中间要用顿号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733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00710" y="147112"/>
            <a:ext cx="1178899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并列的词组比较长、停顿较大的，就不用顿号，而用逗号。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并列词语作谓语、补语，那么并列词语之间用逗号，不用顿号。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如果并列词语中还有并列词语，大的并列词语之间用逗号，小的并列词语之间用顿号。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如果要强调简短的并列词语，这些并列词语之间不用顿号，而要用逗号。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顿号表示的停顿比逗号小，用来隔开并列的词或并列的短语。分句之间停顿较大，不应用顿号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并列复句中，如果分句内已用了逗号，分句间则使用分号。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单句排比，要求气势贯通，一般用逗号，不用分号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9078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00710" y="185727"/>
            <a:ext cx="1178899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问号是句终点号，对先说谓语、后说主语的倒装疑问句等中间有停顿的句子，只在末尾用问号，不要在句子中间用问号，中间只能用逗号。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由两个或两个以上的分句组成的选择关系的问句，一般只在最后一个分句末尾用问号。第一个分句后面用逗号，不用问号，因为复句只能有一个句终点号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句号、问号、叹号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疑问词语的陈述句不能用问号。句子中有疑问的词语，有表示疑问的形式，又有疑问的语气，是很明显的疑问句，句末应该用问号。但有的句子用了表示疑问的词语或者疑问的形式，却并不要求回答问题，这只是陈述一种情况的陈述句，不是反问句，不用问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7525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00710" y="185727"/>
            <a:ext cx="1178899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冒号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分项或从几个方面分述之后，冒号可以引出总括上文的话。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没有提示的意思，没有较大的停顿，即使出现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认为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等词语，也不用冒号。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“××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之类放在引用语前头，用冒号；放在引用语中间，不用冒号。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“××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前面引号里面的内容末尾一般不能用句号，可用逗号、问号、叹号、省略号、破折号。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一个句子中不宜套用两个冒号。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冒号后面提示的内容可以是一句话，也可以是几句话，但范围必须清楚，否则就会造成误解。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5293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00710" y="472018"/>
            <a:ext cx="1178899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引号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引号的具体用法：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表示直接引用的话。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表示突出强调。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表示讽刺或否定。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表示特定称谓。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有时用来引用成语、谚语、歇后语等。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使用引号应重点关注以下三点：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引文之内又有引文时，外边一层用双引号，里面的一层用单引号；倘若单引号之内又有引文，那又要用双引号，依此类推。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如果引文独立成句，意思又完整，句末点号放在引号里面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引文不完整或者说引文作为自己话的一部分，这时，句末点号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问号、感叹号除外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放在后引号的外面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687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72718" y="472018"/>
            <a:ext cx="1151112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破折号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破折号的作用有五个方面。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表示解释说明。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表示意思的递进。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表示意思的转换、转折或跳跃。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表示停顿或声音的延长。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表示总结上文。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使用破折号重点关注以下三点：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解释或补充说明的语句插在一个句子当中，前后两处都要用破折号。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破折号可以表示声音的延长；也可以表示话语突然中断，戛然而止。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破折号与括号都有解释说明的意思，但破折号引出的解释说明是正文的一部分，括号引出的解释说明不是正文，只是补充说明而已。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1970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00710" y="106472"/>
            <a:ext cx="11788992" cy="665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括号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括号的具体用法：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括号表示文中注释的部分。括号分句内括号和句外括号两种。括号里的内容只是注释或补充说明句中的部分词语的叫句内括号。句内括号和被注释的词语间不能用标点，把前面应用的标点用到括号后。句外括号是注释或补充说明全句内容的，括号后面不再要标点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使用括号重点关注以下两点：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括号是用来注释或补充说明前边词语或句子的；括号中的内容并不很重要，也不是正文的一部分，没有它也不影响意思的完整。有些话明明是正文，就不能用括号。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括号要紧挨着前面被注释或说明的词语或句子。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8513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1780</TotalTime>
  <Words>1384</Words>
  <Application>Microsoft Office PowerPoint</Application>
  <PresentationFormat>自定义</PresentationFormat>
  <Paragraphs>122</Paragraphs>
  <Slides>20</Slides>
  <Notes>0</Notes>
  <HiddenSlides>4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481</cp:revision>
  <dcterms:created xsi:type="dcterms:W3CDTF">2016-03-28T08:27:22Z</dcterms:created>
  <dcterms:modified xsi:type="dcterms:W3CDTF">2016-11-22T02:29:23Z</dcterms:modified>
</cp:coreProperties>
</file>