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3"/>
  </p:notesMasterIdLst>
  <p:sldIdLst>
    <p:sldId id="259" r:id="rId4"/>
    <p:sldId id="317" r:id="rId5"/>
    <p:sldId id="350" r:id="rId6"/>
    <p:sldId id="351" r:id="rId7"/>
    <p:sldId id="352" r:id="rId8"/>
    <p:sldId id="353" r:id="rId9"/>
    <p:sldId id="354" r:id="rId10"/>
    <p:sldId id="355" r:id="rId11"/>
    <p:sldId id="358" r:id="rId12"/>
    <p:sldId id="357" r:id="rId13"/>
    <p:sldId id="359" r:id="rId14"/>
    <p:sldId id="360" r:id="rId15"/>
    <p:sldId id="260" r:id="rId16"/>
    <p:sldId id="356" r:id="rId17"/>
    <p:sldId id="261" r:id="rId18"/>
    <p:sldId id="327" r:id="rId19"/>
    <p:sldId id="329" r:id="rId20"/>
    <p:sldId id="32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34" r:id="rId29"/>
    <p:sldId id="318" r:id="rId30"/>
    <p:sldId id="368" r:id="rId31"/>
    <p:sldId id="369" r:id="rId32"/>
    <p:sldId id="370" r:id="rId33"/>
    <p:sldId id="321" r:id="rId34"/>
    <p:sldId id="372" r:id="rId35"/>
    <p:sldId id="323" r:id="rId36"/>
    <p:sldId id="371" r:id="rId37"/>
    <p:sldId id="373" r:id="rId38"/>
    <p:sldId id="377" r:id="rId39"/>
    <p:sldId id="374" r:id="rId40"/>
    <p:sldId id="375" r:id="rId41"/>
    <p:sldId id="376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385" r:id="rId50"/>
    <p:sldId id="386" r:id="rId51"/>
    <p:sldId id="390" r:id="rId52"/>
    <p:sldId id="387" r:id="rId53"/>
    <p:sldId id="388" r:id="rId54"/>
    <p:sldId id="389" r:id="rId55"/>
    <p:sldId id="335" r:id="rId56"/>
    <p:sldId id="333" r:id="rId57"/>
    <p:sldId id="330" r:id="rId58"/>
    <p:sldId id="338" r:id="rId59"/>
    <p:sldId id="326" r:id="rId60"/>
    <p:sldId id="328" r:id="rId61"/>
    <p:sldId id="336" r:id="rId62"/>
    <p:sldId id="331" r:id="rId63"/>
    <p:sldId id="322" r:id="rId64"/>
    <p:sldId id="319" r:id="rId65"/>
    <p:sldId id="325" r:id="rId66"/>
    <p:sldId id="391" r:id="rId67"/>
    <p:sldId id="337" r:id="rId68"/>
  </p:sldIdLst>
  <p:sldSz cx="12192000" cy="6858000"/>
  <p:notesSz cx="6858000" cy="9144000"/>
  <p:embeddedFontLst>
    <p:embeddedFont>
      <p:font typeface="文悦古典明朝体 (非商业使用) W5" pitchFamily="2" charset="-122"/>
      <p:regular r:id="rId70"/>
    </p:embeddedFont>
    <p:embeddedFont>
      <p:font typeface="方正小篆体" panose="03000509000000000000" pitchFamily="65" charset="-122"/>
      <p:regular r:id="rId71"/>
    </p:embeddedFont>
    <p:embeddedFont>
      <p:font typeface="等线" panose="02010600030101010101" charset="-122"/>
      <p:regular r:id="rId72"/>
    </p:embeddedFont>
    <p:embeddedFont>
      <p:font typeface="微软雅黑" panose="020B0503020204020204" charset="-122"/>
      <p:regular r:id="rId73"/>
    </p:embeddedFont>
    <p:embeddedFont>
      <p:font typeface="等线 Light" panose="02010600030101010101" charset="-122"/>
      <p:regular r:id="rId74"/>
    </p:embeddedFont>
    <p:embeddedFont>
      <p:font typeface="方正华隶简体" panose="03000509000000000000" charset="-122"/>
      <p:regular r:id="rId75"/>
    </p:embeddedFont>
    <p:embeddedFont>
      <p:font typeface="汉仪中宋简" panose="02010609000101010101" charset="-122"/>
      <p:regular r:id="rId76"/>
    </p:embeddedFont>
    <p:embeddedFont>
      <p:font typeface="方正北魏楷书简体" panose="03000509000000000000" charset="-122"/>
      <p:regular r:id="rId77"/>
    </p:embeddedFont>
    <p:embeddedFont>
      <p:font typeface="楷体" panose="02010609060101010101" pitchFamily="49" charset="-122"/>
      <p:regular r:id="rId78"/>
    </p:embeddedFont>
    <p:embeddedFont>
      <p:font typeface="汉仪中隶书简" panose="02010609000101010101" charset="-122"/>
      <p:regular r:id="rId79"/>
    </p:embeddedFont>
    <p:embeddedFont>
      <p:font typeface="方正舒体" panose="02010601030101010101" charset="-122"/>
      <p:regular r:id="rId80"/>
    </p:embeddedFont>
    <p:embeddedFont>
      <p:font typeface="华文新魏" panose="02010800040101010101" pitchFamily="2" charset="-122"/>
      <p:regular r:id="rId81"/>
    </p:embeddedFont>
  </p:embeddedFontLst>
  <p:custDataLst>
    <p:tags r:id="rId6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095" autoAdjust="0"/>
    <p:restoredTop sz="95250" autoAdjust="0"/>
  </p:normalViewPr>
  <p:slideViewPr>
    <p:cSldViewPr snapToGrid="0" showGuides="1">
      <p:cViewPr varScale="1">
        <p:scale>
          <a:sx n="66" d="100"/>
          <a:sy n="66" d="100"/>
        </p:scale>
        <p:origin x="82" y="499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tags" Target="tags/tag1.xml" /><Relationship Id="rId7" Type="http://schemas.openxmlformats.org/officeDocument/2006/relationships/slide" Target="slides/slide4.xml" /><Relationship Id="rId70" Type="http://schemas.openxmlformats.org/officeDocument/2006/relationships/font" Target="fonts/font1.fntdata" /><Relationship Id="rId71" Type="http://schemas.openxmlformats.org/officeDocument/2006/relationships/font" Target="fonts/font2.fntdata" /><Relationship Id="rId72" Type="http://schemas.openxmlformats.org/officeDocument/2006/relationships/font" Target="fonts/font3.fntdata" /><Relationship Id="rId73" Type="http://schemas.openxmlformats.org/officeDocument/2006/relationships/font" Target="fonts/font4.fntdata" /><Relationship Id="rId74" Type="http://schemas.openxmlformats.org/officeDocument/2006/relationships/font" Target="fonts/font5.fntdata" /><Relationship Id="rId75" Type="http://schemas.openxmlformats.org/officeDocument/2006/relationships/font" Target="fonts/font6.fntdata" /><Relationship Id="rId76" Type="http://schemas.openxmlformats.org/officeDocument/2006/relationships/font" Target="fonts/font7.fntdata" /><Relationship Id="rId77" Type="http://schemas.openxmlformats.org/officeDocument/2006/relationships/font" Target="fonts/font8.fntdata" /><Relationship Id="rId78" Type="http://schemas.openxmlformats.org/officeDocument/2006/relationships/font" Target="fonts/font9.fntdata" /><Relationship Id="rId79" Type="http://schemas.openxmlformats.org/officeDocument/2006/relationships/font" Target="fonts/font10.fntdata" /><Relationship Id="rId8" Type="http://schemas.openxmlformats.org/officeDocument/2006/relationships/slide" Target="slides/slide5.xml" /><Relationship Id="rId80" Type="http://schemas.openxmlformats.org/officeDocument/2006/relationships/font" Target="fonts/font11.fntdata" /><Relationship Id="rId81" Type="http://schemas.openxmlformats.org/officeDocument/2006/relationships/font" Target="fonts/font12.fntdata" /><Relationship Id="rId82" Type="http://schemas.openxmlformats.org/officeDocument/2006/relationships/presProps" Target="presProps.xml" /><Relationship Id="rId83" Type="http://schemas.openxmlformats.org/officeDocument/2006/relationships/viewProps" Target="viewProps.xml" /><Relationship Id="rId84" Type="http://schemas.openxmlformats.org/officeDocument/2006/relationships/theme" Target="theme/theme1.xml" /><Relationship Id="rId85" Type="http://schemas.openxmlformats.org/officeDocument/2006/relationships/tableStyles" Target="tableStyles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19374F-1DE9-417D-8874-3EE4F1C47E7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551C6-B91F-483A-9FA3-D5294FF5DE7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53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59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65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slideLayout" Target="../slideLayouts/slideLayout11.xml" /><Relationship Id="rId11" Type="http://schemas.openxmlformats.org/officeDocument/2006/relationships/slideLayout" Target="../slideLayouts/slideLayout1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3.xml" /><Relationship Id="rId3" Type="http://schemas.openxmlformats.org/officeDocument/2006/relationships/slideLayout" Target="../slideLayouts/slideLayout4.xml" /><Relationship Id="rId4" Type="http://schemas.openxmlformats.org/officeDocument/2006/relationships/slideLayout" Target="../slideLayouts/slideLayout5.xml" /><Relationship Id="rId5" Type="http://schemas.openxmlformats.org/officeDocument/2006/relationships/slideLayout" Target="../slideLayouts/slideLayout6.xml" /><Relationship Id="rId6" Type="http://schemas.openxmlformats.org/officeDocument/2006/relationships/slideLayout" Target="../slideLayouts/slideLayout7.xml" /><Relationship Id="rId7" Type="http://schemas.openxmlformats.org/officeDocument/2006/relationships/slideLayout" Target="../slideLayouts/slideLayout8.xml" /><Relationship Id="rId8" Type="http://schemas.openxmlformats.org/officeDocument/2006/relationships/slideLayout" Target="../slideLayouts/slideLayout9.xml" /><Relationship Id="rId9" Type="http://schemas.openxmlformats.org/officeDocument/2006/relationships/slideLayout" Target="../slideLayouts/slideLayout1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.jpeg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image" Target="../media/image5.png" /><Relationship Id="rId8" Type="http://schemas.microsoft.com/office/2007/relationships/media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4.png" /><Relationship Id="rId4" Type="http://schemas.openxmlformats.org/officeDocument/2006/relationships/image" Target="../media/image3.png" /><Relationship Id="rId5" Type="http://schemas.microsoft.com/office/2007/relationships/hdphoto" Target="../media/image4.wdp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8.png" /><Relationship Id="rId4" Type="http://schemas.openxmlformats.org/officeDocument/2006/relationships/hyperlink" Target="https://lunyu.5000yan.com/liren/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1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0.png" /><Relationship Id="rId4" Type="http://schemas.openxmlformats.org/officeDocument/2006/relationships/image" Target="../media/image3.png" /><Relationship Id="rId5" Type="http://schemas.microsoft.com/office/2007/relationships/hdphoto" Target="../media/image4.wdp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microsoft.com/office/2007/relationships/hdphoto" Target="../media/image9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2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2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png" /><Relationship Id="rId3" Type="http://schemas.openxmlformats.org/officeDocument/2006/relationships/image" Target="../media/image13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png" /><Relationship Id="rId3" Type="http://schemas.openxmlformats.org/officeDocument/2006/relationships/image" Target="../media/image13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6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24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5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3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26.png" /><Relationship Id="rId6" Type="http://schemas.microsoft.com/office/2007/relationships/hdphoto" Target="../media/image27.wdp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15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png" /><Relationship Id="rId3" Type="http://schemas.openxmlformats.org/officeDocument/2006/relationships/image" Target="../media/image13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8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9.pn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0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1.pn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image" Target="../media/image3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png" /><Relationship Id="rId3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png" /><Relationship Id="rId3" Type="http://schemas.openxmlformats.org/officeDocument/2006/relationships/image" Target="../media/image1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任意多边形 3"/>
          <p:cNvSpPr/>
          <p:nvPr/>
        </p:nvSpPr>
        <p:spPr>
          <a:xfrm>
            <a:off x="2401084" y="2173351"/>
            <a:ext cx="3150763" cy="1774044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425" y="-38735"/>
            <a:ext cx="3107690" cy="2595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4" y="-38629"/>
            <a:ext cx="4265425" cy="259457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795134" y="5066339"/>
            <a:ext cx="601731" cy="545013"/>
            <a:chOff x="3726219" y="3194612"/>
            <a:chExt cx="601731" cy="545013"/>
          </a:xfrm>
        </p:grpSpPr>
        <p:grpSp>
          <p:nvGrpSpPr>
            <p:cNvPr id="18" name="组合 17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0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矩形 20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726219" y="3216405"/>
              <a:ext cx="583758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sp>
        <p:nvSpPr>
          <p:cNvPr id="23" name="任意多边形 3"/>
          <p:cNvSpPr/>
          <p:nvPr/>
        </p:nvSpPr>
        <p:spPr>
          <a:xfrm flipH="1">
            <a:off x="6544096" y="966411"/>
            <a:ext cx="3150763" cy="1685674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4" name="媒体3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3396" y="-908971"/>
            <a:ext cx="487363" cy="487363"/>
          </a:xfrm>
          <a:prstGeom prst="rect">
            <a:avLst/>
          </a:prstGeom>
        </p:spPr>
      </p:pic>
      <p:pic>
        <p:nvPicPr>
          <p:cNvPr id="1026" name="Picture 2" descr="C:\u=1950919082,2411284286&amp;fm=26&amp;gp=0.jpg"/>
          <p:cNvPicPr>
            <a:picLocks noChangeAspect="1" noChangeArrowheads="1"/>
          </p:cNvPicPr>
          <p:nvPr/>
        </p:nvPicPr>
        <p:blipFill>
          <a:blip r:embed="rId10"/>
          <a:srcRect l="1778" t="1618" r="1681" b="1401"/>
          <a:stretch>
            <a:fillRect/>
          </a:stretch>
        </p:blipFill>
        <p:spPr bwMode="auto">
          <a:xfrm>
            <a:off x="2285365" y="1134110"/>
            <a:ext cx="7409180" cy="4440555"/>
          </a:xfrm>
          <a:prstGeom prst="rect">
            <a:avLst/>
          </a:prstGeom>
          <a:noFill/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6430" y="248285"/>
            <a:ext cx="439674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初读课文，整体感知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6271260" y="520065"/>
            <a:ext cx="5668645" cy="31921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君子食无求饱，居无求安，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敏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于事而慎于言，</a:t>
            </a:r>
            <a:r>
              <a:rPr lang="zh-CN" altLang="en-US" sz="28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就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有道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而正焉，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可谓好学也已。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（《学而》）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人</a:t>
            </a:r>
            <a:r>
              <a:rPr lang="zh-CN" altLang="en-US" sz="28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不仁，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如礼何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？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人而不仁，如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乐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何？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（《八佾》）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205" y="4186555"/>
            <a:ext cx="3647440" cy="2716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7480" y="1127125"/>
            <a:ext cx="5893435" cy="57759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朝闻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道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，夕死可矣。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（《里仁》）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君子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喻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于义，小人喻于利。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（《里仁》）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见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贤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思齐焉，见不贤而内自省也。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（《里仁》）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质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胜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文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则野，文胜质则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史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文质彬彬，然后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（《雍也》）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1378903"/>
            <a:ext cx="6046470" cy="21583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曾子曰：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士不可以不</a:t>
            </a: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弘毅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，任重</a:t>
            </a:r>
            <a:r>
              <a:rPr lang="zh-CN" altLang="en-US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道远。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仁以为己任，不亦重乎？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死</a:t>
            </a:r>
            <a:r>
              <a:rPr lang="zh-CN" altLang="en-US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后</a:t>
            </a:r>
            <a:r>
              <a:rPr lang="zh-CN" altLang="en-US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已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，不亦远乎？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（《泰伯》）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5385" y="606425"/>
            <a:ext cx="5537835" cy="37090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00B05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知者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不惑，</a:t>
            </a:r>
            <a:r>
              <a:rPr lang="zh-CN" altLang="en-US" sz="2800" b="1" smtClean="0">
                <a:solidFill>
                  <a:srgbClr val="00B05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仁者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不忧，</a:t>
            </a:r>
            <a:r>
              <a:rPr lang="zh-CN" altLang="en-US" sz="2800" b="1" smtClean="0">
                <a:solidFill>
                  <a:srgbClr val="00B05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勇者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不惧。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（《子罕》）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子贡问曰：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有一</a:t>
            </a:r>
            <a:r>
              <a:rPr lang="zh-CN" altLang="en-US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言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而可以终身行之者乎？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endParaRPr lang="en-US" altLang="zh-CN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其</a:t>
            </a: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恕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乎！己所不欲，勿施于人。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（《卫灵公》）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430" y="248285"/>
            <a:ext cx="439674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初读课文，整体感知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84810" y="4090035"/>
            <a:ext cx="5104130" cy="21583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譬如为山，未成一</a:t>
            </a: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篑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，止，吾止也。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譬如</a:t>
            </a: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平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地，虽覆一篑，进，吾往也。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（《子罕》）</a:t>
            </a:r>
            <a:endParaRPr lang="zh-CN" altLang="en-US" sz="2800" b="1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240" y="4394835"/>
            <a:ext cx="3603625" cy="250825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0370" y="1118235"/>
            <a:ext cx="9081135" cy="52590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颜渊问仁。子曰：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en-US" altLang="zh-CN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克己复礼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为</a:t>
            </a:r>
            <a:r>
              <a:rPr lang="en-US" altLang="zh-CN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仁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en-US" altLang="zh-CN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一日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克己复礼，天下</a:t>
            </a:r>
            <a:r>
              <a:rPr lang="en-US" altLang="zh-CN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归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仁焉。为仁由己，而由</a:t>
            </a:r>
            <a:r>
              <a:rPr lang="en-US" altLang="zh-CN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人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乎哉？”</a:t>
            </a:r>
            <a:endParaRPr lang="en-US" altLang="zh-CN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颜渊曰：“请问其</a:t>
            </a:r>
            <a:r>
              <a:rPr lang="en-US" altLang="zh-CN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目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。”</a:t>
            </a:r>
            <a:endParaRPr lang="en-US" altLang="zh-CN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子曰：“非礼勿视，非礼勿听，非礼勿言，非礼勿动。”</a:t>
            </a:r>
            <a:endParaRPr lang="en-US" altLang="zh-CN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颜渊曰：“回虽不</a:t>
            </a:r>
            <a:r>
              <a:rPr lang="en-US" altLang="zh-CN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敏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，请</a:t>
            </a:r>
            <a:r>
              <a:rPr lang="en-US" altLang="zh-CN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事</a:t>
            </a:r>
            <a:r>
              <a:rPr lang="en-US" altLang="zh-CN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斯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语矣。”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（《颜渊》）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小子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何莫学</a:t>
            </a: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夫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《诗》？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《诗》可以</a:t>
            </a:r>
            <a:r>
              <a:rPr lang="zh-CN" altLang="en-US" sz="2800" b="1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兴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，可以</a:t>
            </a:r>
            <a:r>
              <a:rPr lang="zh-CN" altLang="en-US" sz="2800" b="1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观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，可以</a:t>
            </a:r>
            <a:r>
              <a:rPr lang="zh-CN" altLang="en-US" sz="2800" b="1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群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，可以</a:t>
            </a:r>
            <a:r>
              <a:rPr lang="zh-CN" altLang="en-US" sz="2800" b="1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怨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。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迩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之</a:t>
            </a:r>
            <a:r>
              <a:rPr lang="zh-CN" altLang="en-US" sz="2800" b="1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事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父，远之事君。多识于鸟兽草木之名。”（《阳货》）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430" y="248285"/>
            <a:ext cx="439674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初读课文，整体感知</a:t>
            </a:r>
            <a:endParaRPr lang="zh-CN" altLang="en-US" sz="3200" b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53550" y="2259965"/>
            <a:ext cx="3286125" cy="44284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3032872" y="365872"/>
            <a:ext cx="6126256" cy="61262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5410061" y="-28"/>
            <a:ext cx="1608098" cy="5617817"/>
          </a:xfrm>
          <a:prstGeom prst="roundRect">
            <a:avLst>
              <a:gd name="adj" fmla="val 49047"/>
            </a:avLst>
          </a:prstGeom>
          <a:solidFill>
            <a:srgbClr val="E6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70" y="4362502"/>
            <a:ext cx="4756484" cy="20474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338" y="514350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0905" y="1701165"/>
            <a:ext cx="533908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latin typeface="方正华隶简体" panose="03000509000000000000" charset="-122"/>
                <a:ea typeface="方正华隶简体" panose="03000509000000000000" charset="-122"/>
              </a:rPr>
              <a:t>结合课下注释，</a:t>
            </a:r>
            <a:endParaRPr lang="zh-CN" sz="6000" b="0">
              <a:latin typeface="方正华隶简体" panose="03000509000000000000" charset="-122"/>
              <a:ea typeface="方正华隶简体" panose="03000509000000000000" charset="-122"/>
            </a:endParaRPr>
          </a:p>
          <a:p>
            <a:pPr indent="0"/>
            <a:r>
              <a:rPr lang="zh-CN" sz="6000" b="0">
                <a:latin typeface="方正华隶简体" panose="03000509000000000000" charset="-122"/>
                <a:ea typeface="方正华隶简体" panose="03000509000000000000" charset="-122"/>
              </a:rPr>
              <a:t>翻译文章内容。</a:t>
            </a:r>
            <a:endParaRPr lang="zh-CN" sz="6000" b="0">
              <a:latin typeface="方正华隶简体" panose="03000509000000000000" charset="-122"/>
              <a:ea typeface="方正华隶简体" panose="03000509000000000000" charset="-122"/>
            </a:endParaRPr>
          </a:p>
          <a:p>
            <a:pPr indent="0"/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r"/>
            <a:endParaRPr lang="zh-CN" altLang="en-US" sz="40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60" y="1589405"/>
            <a:ext cx="1837055" cy="45364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43280" y="519430"/>
            <a:ext cx="10778490" cy="501586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第一章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子曰：“君子食无求饱，居无求安，敏于事而慎于言，</a:t>
            </a:r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就有道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正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焉，可谓好学也已。”                                                                 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（《学而》）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就：靠近。</a:t>
            </a:r>
            <a:endParaRPr lang="zh-CN" altLang="en-US" sz="3200" b="1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有道：指有道德的人。正：匡正，端正。</a:t>
            </a:r>
            <a:endParaRPr lang="zh-CN" altLang="en-US" sz="3200" b="1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译文：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孔子说：“君子，吃食不要求饱足，居住不要求舒适，对工作勤劳敏捷，说话却谨慎，接近有道德的人向他学习去端正自己，这样，可以说是好学了。” 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3996055"/>
            <a:ext cx="8849995" cy="36328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42" y="3028331"/>
            <a:ext cx="3270783" cy="271659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134994" y="2532551"/>
            <a:ext cx="405572" cy="367344"/>
            <a:chOff x="3726219" y="3194612"/>
            <a:chExt cx="601731" cy="545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690620" y="890270"/>
            <a:ext cx="7737475" cy="45231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第二章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子曰：“人而不仁，如礼何？人而不仁，如乐何？”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（《八佾》）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indent="0" algn="l"/>
            <a:r>
              <a:rPr lang="zh-CN" altLang="en-US" sz="32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如礼何：怎样对待礼仪制度。</a:t>
            </a:r>
            <a:endParaRPr lang="zh-CN" altLang="en-US" sz="3200" b="1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译文：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孔子说：“做人如果没有仁德，怎么对待礼仪制度呢？做人如果没有仁德，怎么对待音乐呢？”
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2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463" y="-1294806"/>
            <a:ext cx="7685722" cy="768572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55040" y="920750"/>
            <a:ext cx="6501130" cy="50158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3200" b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第三章</a:t>
            </a:r>
            <a:endParaRPr lang="zh-CN" altLang="en-US" sz="3200" b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ctr"/>
            <a:r>
              <a:rPr lang="zh-CN" altLang="en-US" sz="3200" b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子曰：“朝闻道，夕死可矣。”</a:t>
            </a:r>
            <a:endParaRPr lang="zh-CN" altLang="en-US" sz="3200" b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r"/>
            <a:r>
              <a:rPr lang="zh-CN" altLang="en-US" sz="3200" b="0">
                <a:solidFill>
                  <a:schemeClr val="tx1">
                    <a:lumMod val="95000"/>
                    <a:lumOff val="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（《里仁》）</a:t>
            </a:r>
            <a:endParaRPr lang="zh-CN" altLang="en-US" sz="3200" b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hlinkClick r:id="rId4"/>
            </a:endParaRPr>
          </a:p>
          <a:p>
            <a:pPr indent="0" algn="l"/>
            <a:endParaRPr lang="zh-CN" altLang="en-US" sz="3200" b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endParaRPr lang="zh-CN" altLang="en-US" sz="3200" b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 b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道：道理，指真理。</a:t>
            </a:r>
            <a:endParaRPr lang="zh-CN" altLang="en-US" sz="3200" b="0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 b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【译文】孔子说：“早晨能够得知真理，即使当晚死去，也没有遗憾。”
</a:t>
            </a:r>
            <a:endParaRPr lang="zh-CN" altLang="en-US" sz="3200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6449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592194" y="2532551"/>
            <a:ext cx="405572" cy="367344"/>
            <a:chOff x="3726219" y="3194612"/>
            <a:chExt cx="601731" cy="545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95" y="2972562"/>
            <a:ext cx="3602438" cy="36024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38345" y="908685"/>
            <a:ext cx="6831965" cy="452310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第四章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子曰：“君子喻于义，小人喻于利。”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（《里仁》）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喻：通晓，明白。</a:t>
            </a:r>
            <a:endParaRPr lang="zh-CN" altLang="en-US" sz="3200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【译文】孔子说：“君子懂得大义，小人只懂得小利。”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945" y="1574223"/>
            <a:ext cx="4364182" cy="436418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360865" y="2246653"/>
            <a:ext cx="405572" cy="367344"/>
            <a:chOff x="3726219" y="3194612"/>
            <a:chExt cx="601731" cy="545013"/>
          </a:xfrm>
        </p:grpSpPr>
        <p:grpSp>
          <p:nvGrpSpPr>
            <p:cNvPr id="13" name="组合 1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1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grpSp>
        <p:nvGrpSpPr>
          <p:cNvPr id="17" name="PA_组合 369"/>
          <p:cNvGrpSpPr/>
          <p:nvPr/>
        </p:nvGrpSpPr>
        <p:grpSpPr>
          <a:xfrm>
            <a:off x="750199" y="869397"/>
            <a:ext cx="1145350" cy="874232"/>
            <a:chOff x="7630815" y="599098"/>
            <a:chExt cx="2067277" cy="1577929"/>
          </a:xfrm>
          <a:solidFill>
            <a:srgbClr val="CCD6D6"/>
          </a:solidFill>
        </p:grpSpPr>
        <p:sp>
          <p:nvSpPr>
            <p:cNvPr id="18" name="Freeform 210"/>
            <p:cNvSpPr/>
            <p:nvPr/>
          </p:nvSpPr>
          <p:spPr bwMode="auto">
            <a:xfrm>
              <a:off x="9316916" y="715854"/>
              <a:ext cx="73832" cy="194022"/>
            </a:xfrm>
            <a:custGeom>
              <a:gdLst>
                <a:gd name="T0" fmla="*/ 17 w 70"/>
                <a:gd name="T1" fmla="*/ 175 h 187"/>
                <a:gd name="T2" fmla="*/ 18 w 70"/>
                <a:gd name="T3" fmla="*/ 173 h 187"/>
                <a:gd name="T4" fmla="*/ 70 w 70"/>
                <a:gd name="T5" fmla="*/ 0 h 187"/>
                <a:gd name="T6" fmla="*/ 0 w 70"/>
                <a:gd name="T7" fmla="*/ 187 h 187"/>
                <a:gd name="T8" fmla="*/ 17 w 70"/>
                <a:gd name="T9" fmla="*/ 175 h 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7">
                  <a:moveTo>
                    <a:pt x="17" y="175"/>
                  </a:moveTo>
                  <a:cubicBezTo>
                    <a:pt x="17" y="175"/>
                    <a:pt x="17" y="174"/>
                    <a:pt x="18" y="173"/>
                  </a:cubicBezTo>
                  <a:cubicBezTo>
                    <a:pt x="51" y="122"/>
                    <a:pt x="62" y="60"/>
                    <a:pt x="70" y="0"/>
                  </a:cubicBezTo>
                  <a:cubicBezTo>
                    <a:pt x="56" y="66"/>
                    <a:pt x="35" y="129"/>
                    <a:pt x="0" y="187"/>
                  </a:cubicBezTo>
                  <a:cubicBezTo>
                    <a:pt x="6" y="183"/>
                    <a:pt x="12" y="179"/>
                    <a:pt x="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211"/>
            <p:cNvSpPr/>
            <p:nvPr/>
          </p:nvSpPr>
          <p:spPr bwMode="auto">
            <a:xfrm>
              <a:off x="9392464" y="750194"/>
              <a:ext cx="12020" cy="164833"/>
            </a:xfrm>
            <a:custGeom>
              <a:gdLst>
                <a:gd name="T0" fmla="*/ 3 w 11"/>
                <a:gd name="T1" fmla="*/ 159 h 159"/>
                <a:gd name="T2" fmla="*/ 6 w 11"/>
                <a:gd name="T3" fmla="*/ 0 h 159"/>
                <a:gd name="T4" fmla="*/ 1 w 11"/>
                <a:gd name="T5" fmla="*/ 94 h 159"/>
                <a:gd name="T6" fmla="*/ 3 w 11"/>
                <a:gd name="T7" fmla="*/ 159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9">
                  <a:moveTo>
                    <a:pt x="3" y="159"/>
                  </a:moveTo>
                  <a:cubicBezTo>
                    <a:pt x="9" y="106"/>
                    <a:pt x="11" y="53"/>
                    <a:pt x="6" y="0"/>
                  </a:cubicBezTo>
                  <a:cubicBezTo>
                    <a:pt x="6" y="35"/>
                    <a:pt x="5" y="60"/>
                    <a:pt x="1" y="94"/>
                  </a:cubicBezTo>
                  <a:cubicBezTo>
                    <a:pt x="1" y="99"/>
                    <a:pt x="0" y="140"/>
                    <a:pt x="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12"/>
            <p:cNvSpPr/>
            <p:nvPr/>
          </p:nvSpPr>
          <p:spPr bwMode="auto">
            <a:xfrm>
              <a:off x="9273991" y="721006"/>
              <a:ext cx="108172" cy="212909"/>
            </a:xfrm>
            <a:custGeom>
              <a:gdLst>
                <a:gd name="T0" fmla="*/ 0 w 104"/>
                <a:gd name="T1" fmla="*/ 204 h 204"/>
                <a:gd name="T2" fmla="*/ 32 w 104"/>
                <a:gd name="T3" fmla="*/ 186 h 204"/>
                <a:gd name="T4" fmla="*/ 104 w 104"/>
                <a:gd name="T5" fmla="*/ 0 h 204"/>
                <a:gd name="T6" fmla="*/ 69 w 104"/>
                <a:gd name="T7" fmla="*/ 94 h 204"/>
                <a:gd name="T8" fmla="*/ 0 w 104"/>
                <a:gd name="T9" fmla="*/ 20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04">
                  <a:moveTo>
                    <a:pt x="0" y="204"/>
                  </a:moveTo>
                  <a:cubicBezTo>
                    <a:pt x="11" y="198"/>
                    <a:pt x="21" y="192"/>
                    <a:pt x="32" y="186"/>
                  </a:cubicBezTo>
                  <a:cubicBezTo>
                    <a:pt x="69" y="129"/>
                    <a:pt x="90" y="65"/>
                    <a:pt x="104" y="0"/>
                  </a:cubicBezTo>
                  <a:cubicBezTo>
                    <a:pt x="95" y="32"/>
                    <a:pt x="84" y="63"/>
                    <a:pt x="69" y="94"/>
                  </a:cubicBezTo>
                  <a:cubicBezTo>
                    <a:pt x="50" y="132"/>
                    <a:pt x="28" y="171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213"/>
            <p:cNvSpPr/>
            <p:nvPr/>
          </p:nvSpPr>
          <p:spPr bwMode="auto">
            <a:xfrm>
              <a:off x="9347822" y="739892"/>
              <a:ext cx="46360" cy="144229"/>
            </a:xfrm>
            <a:custGeom>
              <a:gdLst>
                <a:gd name="T0" fmla="*/ 26 w 45"/>
                <a:gd name="T1" fmla="*/ 117 h 138"/>
                <a:gd name="T2" fmla="*/ 45 w 45"/>
                <a:gd name="T3" fmla="*/ 0 h 138"/>
                <a:gd name="T4" fmla="*/ 0 w 45"/>
                <a:gd name="T5" fmla="*/ 138 h 138"/>
                <a:gd name="T6" fmla="*/ 26 w 45"/>
                <a:gd name="T7" fmla="*/ 117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8">
                  <a:moveTo>
                    <a:pt x="26" y="117"/>
                  </a:moveTo>
                  <a:cubicBezTo>
                    <a:pt x="43" y="80"/>
                    <a:pt x="45" y="40"/>
                    <a:pt x="45" y="0"/>
                  </a:cubicBezTo>
                  <a:cubicBezTo>
                    <a:pt x="37" y="49"/>
                    <a:pt x="25" y="96"/>
                    <a:pt x="0" y="138"/>
                  </a:cubicBezTo>
                  <a:cubicBezTo>
                    <a:pt x="9" y="132"/>
                    <a:pt x="18" y="125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4"/>
            <p:cNvSpPr/>
            <p:nvPr/>
          </p:nvSpPr>
          <p:spPr bwMode="auto">
            <a:xfrm>
              <a:off x="9177839" y="1586377"/>
              <a:ext cx="109888" cy="118474"/>
            </a:xfrm>
            <a:custGeom>
              <a:gdLst>
                <a:gd name="T0" fmla="*/ 0 w 105"/>
                <a:gd name="T1" fmla="*/ 113 h 113"/>
                <a:gd name="T2" fmla="*/ 105 w 105"/>
                <a:gd name="T3" fmla="*/ 0 h 113"/>
                <a:gd name="T4" fmla="*/ 89 w 105"/>
                <a:gd name="T5" fmla="*/ 20 h 113"/>
                <a:gd name="T6" fmla="*/ 0 w 105"/>
                <a:gd name="T7" fmla="*/ 113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3">
                  <a:moveTo>
                    <a:pt x="0" y="113"/>
                  </a:moveTo>
                  <a:cubicBezTo>
                    <a:pt x="39" y="80"/>
                    <a:pt x="74" y="42"/>
                    <a:pt x="105" y="0"/>
                  </a:cubicBezTo>
                  <a:cubicBezTo>
                    <a:pt x="100" y="7"/>
                    <a:pt x="94" y="13"/>
                    <a:pt x="89" y="20"/>
                  </a:cubicBezTo>
                  <a:cubicBezTo>
                    <a:pt x="60" y="52"/>
                    <a:pt x="31" y="83"/>
                    <a:pt x="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15"/>
            <p:cNvSpPr/>
            <p:nvPr/>
          </p:nvSpPr>
          <p:spPr bwMode="auto">
            <a:xfrm>
              <a:off x="9425088" y="1200050"/>
              <a:ext cx="207758" cy="109888"/>
            </a:xfrm>
            <a:custGeom>
              <a:gdLst>
                <a:gd name="T0" fmla="*/ 138 w 199"/>
                <a:gd name="T1" fmla="*/ 36 h 107"/>
                <a:gd name="T2" fmla="*/ 199 w 199"/>
                <a:gd name="T3" fmla="*/ 0 h 107"/>
                <a:gd name="T4" fmla="*/ 142 w 199"/>
                <a:gd name="T5" fmla="*/ 20 h 107"/>
                <a:gd name="T6" fmla="*/ 6 w 199"/>
                <a:gd name="T7" fmla="*/ 76 h 107"/>
                <a:gd name="T8" fmla="*/ 0 w 199"/>
                <a:gd name="T9" fmla="*/ 107 h 107"/>
                <a:gd name="T10" fmla="*/ 138 w 199"/>
                <a:gd name="T11" fmla="*/ 36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07">
                  <a:moveTo>
                    <a:pt x="138" y="36"/>
                  </a:moveTo>
                  <a:cubicBezTo>
                    <a:pt x="159" y="26"/>
                    <a:pt x="179" y="13"/>
                    <a:pt x="199" y="0"/>
                  </a:cubicBezTo>
                  <a:cubicBezTo>
                    <a:pt x="180" y="8"/>
                    <a:pt x="161" y="14"/>
                    <a:pt x="142" y="20"/>
                  </a:cubicBezTo>
                  <a:cubicBezTo>
                    <a:pt x="95" y="35"/>
                    <a:pt x="48" y="49"/>
                    <a:pt x="6" y="76"/>
                  </a:cubicBezTo>
                  <a:cubicBezTo>
                    <a:pt x="4" y="86"/>
                    <a:pt x="3" y="97"/>
                    <a:pt x="0" y="107"/>
                  </a:cubicBezTo>
                  <a:cubicBezTo>
                    <a:pt x="46" y="84"/>
                    <a:pt x="92" y="60"/>
                    <a:pt x="1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16"/>
            <p:cNvSpPr/>
            <p:nvPr/>
          </p:nvSpPr>
          <p:spPr bwMode="auto">
            <a:xfrm>
              <a:off x="9073101" y="1308222"/>
              <a:ext cx="518536" cy="520253"/>
            </a:xfrm>
            <a:custGeom>
              <a:gdLst>
                <a:gd name="T0" fmla="*/ 285 w 496"/>
                <a:gd name="T1" fmla="*/ 264 h 501"/>
                <a:gd name="T2" fmla="*/ 208 w 496"/>
                <a:gd name="T3" fmla="*/ 364 h 501"/>
                <a:gd name="T4" fmla="*/ 131 w 496"/>
                <a:gd name="T5" fmla="*/ 447 h 501"/>
                <a:gd name="T6" fmla="*/ 49 w 496"/>
                <a:gd name="T7" fmla="*/ 486 h 501"/>
                <a:gd name="T8" fmla="*/ 0 w 496"/>
                <a:gd name="T9" fmla="*/ 498 h 501"/>
                <a:gd name="T10" fmla="*/ 45 w 496"/>
                <a:gd name="T11" fmla="*/ 500 h 501"/>
                <a:gd name="T12" fmla="*/ 67 w 496"/>
                <a:gd name="T13" fmla="*/ 501 h 501"/>
                <a:gd name="T14" fmla="*/ 143 w 496"/>
                <a:gd name="T15" fmla="*/ 482 h 501"/>
                <a:gd name="T16" fmla="*/ 225 w 496"/>
                <a:gd name="T17" fmla="*/ 413 h 501"/>
                <a:gd name="T18" fmla="*/ 339 w 496"/>
                <a:gd name="T19" fmla="*/ 238 h 501"/>
                <a:gd name="T20" fmla="*/ 456 w 496"/>
                <a:gd name="T21" fmla="*/ 62 h 501"/>
                <a:gd name="T22" fmla="*/ 496 w 496"/>
                <a:gd name="T23" fmla="*/ 0 h 501"/>
                <a:gd name="T24" fmla="*/ 439 w 496"/>
                <a:gd name="T25" fmla="*/ 66 h 501"/>
                <a:gd name="T26" fmla="*/ 285 w 496"/>
                <a:gd name="T27" fmla="*/ 264 h 5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01">
                  <a:moveTo>
                    <a:pt x="285" y="264"/>
                  </a:moveTo>
                  <a:cubicBezTo>
                    <a:pt x="260" y="298"/>
                    <a:pt x="235" y="332"/>
                    <a:pt x="208" y="364"/>
                  </a:cubicBezTo>
                  <a:cubicBezTo>
                    <a:pt x="185" y="393"/>
                    <a:pt x="161" y="424"/>
                    <a:pt x="131" y="447"/>
                  </a:cubicBezTo>
                  <a:cubicBezTo>
                    <a:pt x="106" y="466"/>
                    <a:pt x="79" y="480"/>
                    <a:pt x="49" y="486"/>
                  </a:cubicBezTo>
                  <a:cubicBezTo>
                    <a:pt x="33" y="490"/>
                    <a:pt x="16" y="495"/>
                    <a:pt x="0" y="498"/>
                  </a:cubicBezTo>
                  <a:cubicBezTo>
                    <a:pt x="15" y="498"/>
                    <a:pt x="30" y="499"/>
                    <a:pt x="45" y="500"/>
                  </a:cubicBezTo>
                  <a:cubicBezTo>
                    <a:pt x="52" y="500"/>
                    <a:pt x="60" y="501"/>
                    <a:pt x="67" y="501"/>
                  </a:cubicBezTo>
                  <a:cubicBezTo>
                    <a:pt x="93" y="500"/>
                    <a:pt x="119" y="495"/>
                    <a:pt x="143" y="482"/>
                  </a:cubicBezTo>
                  <a:cubicBezTo>
                    <a:pt x="174" y="465"/>
                    <a:pt x="202" y="440"/>
                    <a:pt x="225" y="413"/>
                  </a:cubicBezTo>
                  <a:cubicBezTo>
                    <a:pt x="270" y="360"/>
                    <a:pt x="303" y="298"/>
                    <a:pt x="339" y="238"/>
                  </a:cubicBezTo>
                  <a:cubicBezTo>
                    <a:pt x="375" y="178"/>
                    <a:pt x="417" y="121"/>
                    <a:pt x="456" y="62"/>
                  </a:cubicBezTo>
                  <a:cubicBezTo>
                    <a:pt x="469" y="41"/>
                    <a:pt x="482" y="21"/>
                    <a:pt x="496" y="0"/>
                  </a:cubicBezTo>
                  <a:cubicBezTo>
                    <a:pt x="477" y="22"/>
                    <a:pt x="458" y="44"/>
                    <a:pt x="439" y="66"/>
                  </a:cubicBezTo>
                  <a:cubicBezTo>
                    <a:pt x="384" y="129"/>
                    <a:pt x="334" y="196"/>
                    <a:pt x="285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17"/>
            <p:cNvSpPr/>
            <p:nvPr/>
          </p:nvSpPr>
          <p:spPr bwMode="auto">
            <a:xfrm>
              <a:off x="8806966" y="1883418"/>
              <a:ext cx="528838" cy="187154"/>
            </a:xfrm>
            <a:custGeom>
              <a:gdLst>
                <a:gd name="T0" fmla="*/ 4 w 505"/>
                <a:gd name="T1" fmla="*/ 0 h 180"/>
                <a:gd name="T2" fmla="*/ 0 w 505"/>
                <a:gd name="T3" fmla="*/ 2 h 180"/>
                <a:gd name="T4" fmla="*/ 272 w 505"/>
                <a:gd name="T5" fmla="*/ 84 h 180"/>
                <a:gd name="T6" fmla="*/ 425 w 505"/>
                <a:gd name="T7" fmla="*/ 123 h 180"/>
                <a:gd name="T8" fmla="*/ 505 w 505"/>
                <a:gd name="T9" fmla="*/ 180 h 180"/>
                <a:gd name="T10" fmla="*/ 426 w 505"/>
                <a:gd name="T11" fmla="*/ 109 h 180"/>
                <a:gd name="T12" fmla="*/ 335 w 505"/>
                <a:gd name="T13" fmla="*/ 68 h 180"/>
                <a:gd name="T14" fmla="*/ 273 w 505"/>
                <a:gd name="T15" fmla="*/ 60 h 180"/>
                <a:gd name="T16" fmla="*/ 120 w 505"/>
                <a:gd name="T17" fmla="*/ 46 h 180"/>
                <a:gd name="T18" fmla="*/ 6 w 505"/>
                <a:gd name="T19" fmla="*/ 1 h 180"/>
                <a:gd name="T20" fmla="*/ 6 w 505"/>
                <a:gd name="T21" fmla="*/ 0 h 180"/>
                <a:gd name="T22" fmla="*/ 4 w 505"/>
                <a:gd name="T23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5" h="180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65" y="84"/>
                    <a:pt x="176" y="84"/>
                    <a:pt x="272" y="84"/>
                  </a:cubicBezTo>
                  <a:cubicBezTo>
                    <a:pt x="327" y="84"/>
                    <a:pt x="377" y="96"/>
                    <a:pt x="425" y="123"/>
                  </a:cubicBezTo>
                  <a:cubicBezTo>
                    <a:pt x="453" y="140"/>
                    <a:pt x="480" y="159"/>
                    <a:pt x="505" y="180"/>
                  </a:cubicBezTo>
                  <a:cubicBezTo>
                    <a:pt x="480" y="154"/>
                    <a:pt x="455" y="129"/>
                    <a:pt x="426" y="109"/>
                  </a:cubicBezTo>
                  <a:cubicBezTo>
                    <a:pt x="399" y="89"/>
                    <a:pt x="368" y="74"/>
                    <a:pt x="335" y="68"/>
                  </a:cubicBezTo>
                  <a:cubicBezTo>
                    <a:pt x="314" y="64"/>
                    <a:pt x="294" y="62"/>
                    <a:pt x="273" y="60"/>
                  </a:cubicBezTo>
                  <a:cubicBezTo>
                    <a:pt x="222" y="57"/>
                    <a:pt x="171" y="54"/>
                    <a:pt x="120" y="46"/>
                  </a:cubicBezTo>
                  <a:cubicBezTo>
                    <a:pt x="82" y="39"/>
                    <a:pt x="34" y="3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218"/>
            <p:cNvSpPr/>
            <p:nvPr/>
          </p:nvSpPr>
          <p:spPr bwMode="auto">
            <a:xfrm>
              <a:off x="8861910" y="1133087"/>
              <a:ext cx="283307" cy="726294"/>
            </a:xfrm>
            <a:custGeom>
              <a:gdLst>
                <a:gd name="T0" fmla="*/ 93 w 270"/>
                <a:gd name="T1" fmla="*/ 663 h 698"/>
                <a:gd name="T2" fmla="*/ 245 w 270"/>
                <a:gd name="T3" fmla="*/ 463 h 698"/>
                <a:gd name="T4" fmla="*/ 246 w 270"/>
                <a:gd name="T5" fmla="*/ 459 h 698"/>
                <a:gd name="T6" fmla="*/ 171 w 270"/>
                <a:gd name="T7" fmla="*/ 130 h 698"/>
                <a:gd name="T8" fmla="*/ 145 w 270"/>
                <a:gd name="T9" fmla="*/ 101 h 698"/>
                <a:gd name="T10" fmla="*/ 142 w 270"/>
                <a:gd name="T11" fmla="*/ 100 h 698"/>
                <a:gd name="T12" fmla="*/ 142 w 270"/>
                <a:gd name="T13" fmla="*/ 98 h 698"/>
                <a:gd name="T14" fmla="*/ 102 w 270"/>
                <a:gd name="T15" fmla="*/ 62 h 698"/>
                <a:gd name="T16" fmla="*/ 34 w 270"/>
                <a:gd name="T17" fmla="*/ 16 h 698"/>
                <a:gd name="T18" fmla="*/ 3 w 270"/>
                <a:gd name="T19" fmla="*/ 0 h 698"/>
                <a:gd name="T20" fmla="*/ 39 w 270"/>
                <a:gd name="T21" fmla="*/ 28 h 698"/>
                <a:gd name="T22" fmla="*/ 115 w 270"/>
                <a:gd name="T23" fmla="*/ 104 h 698"/>
                <a:gd name="T24" fmla="*/ 181 w 270"/>
                <a:gd name="T25" fmla="*/ 194 h 698"/>
                <a:gd name="T26" fmla="*/ 216 w 270"/>
                <a:gd name="T27" fmla="*/ 417 h 698"/>
                <a:gd name="T28" fmla="*/ 0 w 270"/>
                <a:gd name="T29" fmla="*/ 698 h 698"/>
                <a:gd name="T30" fmla="*/ 31 w 270"/>
                <a:gd name="T31" fmla="*/ 694 h 698"/>
                <a:gd name="T32" fmla="*/ 45 w 270"/>
                <a:gd name="T33" fmla="*/ 689 h 698"/>
                <a:gd name="T34" fmla="*/ 45 w 270"/>
                <a:gd name="T35" fmla="*/ 688 h 698"/>
                <a:gd name="T36" fmla="*/ 93 w 270"/>
                <a:gd name="T37" fmla="*/ 663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698">
                  <a:moveTo>
                    <a:pt x="93" y="663"/>
                  </a:moveTo>
                  <a:cubicBezTo>
                    <a:pt x="166" y="617"/>
                    <a:pt x="222" y="546"/>
                    <a:pt x="245" y="463"/>
                  </a:cubicBezTo>
                  <a:cubicBezTo>
                    <a:pt x="246" y="462"/>
                    <a:pt x="246" y="460"/>
                    <a:pt x="246" y="459"/>
                  </a:cubicBezTo>
                  <a:cubicBezTo>
                    <a:pt x="270" y="345"/>
                    <a:pt x="242" y="222"/>
                    <a:pt x="171" y="130"/>
                  </a:cubicBezTo>
                  <a:cubicBezTo>
                    <a:pt x="163" y="120"/>
                    <a:pt x="154" y="111"/>
                    <a:pt x="145" y="101"/>
                  </a:cubicBezTo>
                  <a:cubicBezTo>
                    <a:pt x="144" y="101"/>
                    <a:pt x="142" y="101"/>
                    <a:pt x="142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29" y="85"/>
                    <a:pt x="116" y="73"/>
                    <a:pt x="102" y="62"/>
                  </a:cubicBezTo>
                  <a:cubicBezTo>
                    <a:pt x="80" y="44"/>
                    <a:pt x="58" y="29"/>
                    <a:pt x="34" y="16"/>
                  </a:cubicBezTo>
                  <a:cubicBezTo>
                    <a:pt x="24" y="10"/>
                    <a:pt x="13" y="5"/>
                    <a:pt x="3" y="0"/>
                  </a:cubicBezTo>
                  <a:cubicBezTo>
                    <a:pt x="15" y="9"/>
                    <a:pt x="27" y="18"/>
                    <a:pt x="39" y="28"/>
                  </a:cubicBezTo>
                  <a:cubicBezTo>
                    <a:pt x="66" y="51"/>
                    <a:pt x="91" y="77"/>
                    <a:pt x="115" y="104"/>
                  </a:cubicBezTo>
                  <a:cubicBezTo>
                    <a:pt x="140" y="131"/>
                    <a:pt x="164" y="161"/>
                    <a:pt x="181" y="194"/>
                  </a:cubicBezTo>
                  <a:cubicBezTo>
                    <a:pt x="217" y="263"/>
                    <a:pt x="232" y="341"/>
                    <a:pt x="216" y="417"/>
                  </a:cubicBezTo>
                  <a:cubicBezTo>
                    <a:pt x="191" y="537"/>
                    <a:pt x="109" y="643"/>
                    <a:pt x="0" y="698"/>
                  </a:cubicBezTo>
                  <a:cubicBezTo>
                    <a:pt x="11" y="696"/>
                    <a:pt x="21" y="695"/>
                    <a:pt x="31" y="694"/>
                  </a:cubicBezTo>
                  <a:cubicBezTo>
                    <a:pt x="36" y="692"/>
                    <a:pt x="41" y="691"/>
                    <a:pt x="45" y="689"/>
                  </a:cubicBezTo>
                  <a:cubicBezTo>
                    <a:pt x="45" y="688"/>
                    <a:pt x="45" y="688"/>
                    <a:pt x="45" y="688"/>
                  </a:cubicBezTo>
                  <a:lnTo>
                    <a:pt x="93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219"/>
            <p:cNvSpPr/>
            <p:nvPr/>
          </p:nvSpPr>
          <p:spPr bwMode="auto">
            <a:xfrm>
              <a:off x="8970081" y="1809588"/>
              <a:ext cx="61812" cy="17170"/>
            </a:xfrm>
            <a:custGeom>
              <a:gdLst>
                <a:gd name="T0" fmla="*/ 38 w 59"/>
                <a:gd name="T1" fmla="*/ 6 h 17"/>
                <a:gd name="T2" fmla="*/ 6 w 59"/>
                <a:gd name="T3" fmla="*/ 13 h 17"/>
                <a:gd name="T4" fmla="*/ 0 w 59"/>
                <a:gd name="T5" fmla="*/ 17 h 17"/>
                <a:gd name="T6" fmla="*/ 33 w 59"/>
                <a:gd name="T7" fmla="*/ 14 h 17"/>
                <a:gd name="T8" fmla="*/ 59 w 59"/>
                <a:gd name="T9" fmla="*/ 0 h 17"/>
                <a:gd name="T10" fmla="*/ 38 w 59"/>
                <a:gd name="T11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7">
                  <a:moveTo>
                    <a:pt x="38" y="6"/>
                  </a:moveTo>
                  <a:cubicBezTo>
                    <a:pt x="29" y="9"/>
                    <a:pt x="17" y="11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11" y="16"/>
                    <a:pt x="22" y="15"/>
                    <a:pt x="33" y="14"/>
                  </a:cubicBezTo>
                  <a:cubicBezTo>
                    <a:pt x="42" y="10"/>
                    <a:pt x="50" y="5"/>
                    <a:pt x="59" y="0"/>
                  </a:cubicBezTo>
                  <a:cubicBezTo>
                    <a:pt x="52" y="2"/>
                    <a:pt x="45" y="5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20"/>
            <p:cNvSpPr/>
            <p:nvPr/>
          </p:nvSpPr>
          <p:spPr bwMode="auto">
            <a:xfrm>
              <a:off x="9548712" y="1194900"/>
              <a:ext cx="109888" cy="84134"/>
            </a:xfrm>
            <a:custGeom>
              <a:gdLst>
                <a:gd name="T0" fmla="*/ 0 w 106"/>
                <a:gd name="T1" fmla="*/ 81 h 81"/>
                <a:gd name="T2" fmla="*/ 106 w 106"/>
                <a:gd name="T3" fmla="*/ 0 h 81"/>
                <a:gd name="T4" fmla="*/ 0 w 106"/>
                <a:gd name="T5" fmla="*/ 81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1">
                  <a:moveTo>
                    <a:pt x="0" y="81"/>
                  </a:moveTo>
                  <a:cubicBezTo>
                    <a:pt x="35" y="54"/>
                    <a:pt x="72" y="28"/>
                    <a:pt x="106" y="0"/>
                  </a:cubicBezTo>
                  <a:cubicBezTo>
                    <a:pt x="70" y="26"/>
                    <a:pt x="35" y="53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221"/>
            <p:cNvSpPr/>
            <p:nvPr/>
          </p:nvSpPr>
          <p:spPr bwMode="auto">
            <a:xfrm>
              <a:off x="9402766" y="1186314"/>
              <a:ext cx="257551" cy="207758"/>
            </a:xfrm>
            <a:custGeom>
              <a:gdLst>
                <a:gd name="T0" fmla="*/ 13 w 247"/>
                <a:gd name="T1" fmla="*/ 156 h 199"/>
                <a:gd name="T2" fmla="*/ 0 w 247"/>
                <a:gd name="T3" fmla="*/ 199 h 199"/>
                <a:gd name="T4" fmla="*/ 39 w 247"/>
                <a:gd name="T5" fmla="*/ 164 h 199"/>
                <a:gd name="T6" fmla="*/ 126 w 247"/>
                <a:gd name="T7" fmla="*/ 93 h 199"/>
                <a:gd name="T8" fmla="*/ 247 w 247"/>
                <a:gd name="T9" fmla="*/ 0 h 199"/>
                <a:gd name="T10" fmla="*/ 246 w 247"/>
                <a:gd name="T11" fmla="*/ 1 h 199"/>
                <a:gd name="T12" fmla="*/ 195 w 247"/>
                <a:gd name="T13" fmla="*/ 34 h 199"/>
                <a:gd name="T14" fmla="*/ 13 w 247"/>
                <a:gd name="T15" fmla="*/ 156 h 1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199">
                  <a:moveTo>
                    <a:pt x="13" y="156"/>
                  </a:moveTo>
                  <a:cubicBezTo>
                    <a:pt x="9" y="171"/>
                    <a:pt x="4" y="185"/>
                    <a:pt x="0" y="199"/>
                  </a:cubicBezTo>
                  <a:cubicBezTo>
                    <a:pt x="12" y="187"/>
                    <a:pt x="26" y="175"/>
                    <a:pt x="39" y="164"/>
                  </a:cubicBezTo>
                  <a:cubicBezTo>
                    <a:pt x="68" y="140"/>
                    <a:pt x="97" y="117"/>
                    <a:pt x="126" y="93"/>
                  </a:cubicBezTo>
                  <a:cubicBezTo>
                    <a:pt x="166" y="62"/>
                    <a:pt x="206" y="31"/>
                    <a:pt x="247" y="0"/>
                  </a:cubicBezTo>
                  <a:cubicBezTo>
                    <a:pt x="246" y="0"/>
                    <a:pt x="246" y="1"/>
                    <a:pt x="246" y="1"/>
                  </a:cubicBezTo>
                  <a:cubicBezTo>
                    <a:pt x="229" y="12"/>
                    <a:pt x="212" y="23"/>
                    <a:pt x="195" y="34"/>
                  </a:cubicBezTo>
                  <a:cubicBezTo>
                    <a:pt x="134" y="74"/>
                    <a:pt x="73" y="115"/>
                    <a:pt x="13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22"/>
            <p:cNvSpPr/>
            <p:nvPr/>
          </p:nvSpPr>
          <p:spPr bwMode="auto">
            <a:xfrm>
              <a:off x="8769191" y="1093596"/>
              <a:ext cx="271287" cy="788106"/>
            </a:xfrm>
            <a:custGeom>
              <a:gdLst>
                <a:gd name="T0" fmla="*/ 148 w 260"/>
                <a:gd name="T1" fmla="*/ 668 h 757"/>
                <a:gd name="T2" fmla="*/ 248 w 260"/>
                <a:gd name="T3" fmla="*/ 478 h 757"/>
                <a:gd name="T4" fmla="*/ 231 w 260"/>
                <a:gd name="T5" fmla="*/ 270 h 757"/>
                <a:gd name="T6" fmla="*/ 39 w 260"/>
                <a:gd name="T7" fmla="*/ 7 h 757"/>
                <a:gd name="T8" fmla="*/ 29 w 260"/>
                <a:gd name="T9" fmla="*/ 0 h 757"/>
                <a:gd name="T10" fmla="*/ 110 w 260"/>
                <a:gd name="T11" fmla="*/ 92 h 757"/>
                <a:gd name="T12" fmla="*/ 204 w 260"/>
                <a:gd name="T13" fmla="*/ 477 h 757"/>
                <a:gd name="T14" fmla="*/ 177 w 260"/>
                <a:gd name="T15" fmla="*/ 568 h 757"/>
                <a:gd name="T16" fmla="*/ 126 w 260"/>
                <a:gd name="T17" fmla="*/ 645 h 757"/>
                <a:gd name="T18" fmla="*/ 0 w 260"/>
                <a:gd name="T19" fmla="*/ 757 h 757"/>
                <a:gd name="T20" fmla="*/ 84 w 260"/>
                <a:gd name="T21" fmla="*/ 722 h 757"/>
                <a:gd name="T22" fmla="*/ 148 w 260"/>
                <a:gd name="T23" fmla="*/ 668 h 7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757">
                  <a:moveTo>
                    <a:pt x="148" y="668"/>
                  </a:moveTo>
                  <a:cubicBezTo>
                    <a:pt x="202" y="616"/>
                    <a:pt x="235" y="551"/>
                    <a:pt x="248" y="478"/>
                  </a:cubicBezTo>
                  <a:cubicBezTo>
                    <a:pt x="260" y="408"/>
                    <a:pt x="255" y="336"/>
                    <a:pt x="231" y="270"/>
                  </a:cubicBezTo>
                  <a:cubicBezTo>
                    <a:pt x="193" y="166"/>
                    <a:pt x="120" y="81"/>
                    <a:pt x="39" y="7"/>
                  </a:cubicBezTo>
                  <a:cubicBezTo>
                    <a:pt x="36" y="5"/>
                    <a:pt x="32" y="3"/>
                    <a:pt x="29" y="0"/>
                  </a:cubicBezTo>
                  <a:cubicBezTo>
                    <a:pt x="56" y="31"/>
                    <a:pt x="85" y="60"/>
                    <a:pt x="110" y="92"/>
                  </a:cubicBezTo>
                  <a:cubicBezTo>
                    <a:pt x="194" y="197"/>
                    <a:pt x="226" y="344"/>
                    <a:pt x="204" y="477"/>
                  </a:cubicBezTo>
                  <a:cubicBezTo>
                    <a:pt x="199" y="508"/>
                    <a:pt x="190" y="539"/>
                    <a:pt x="177" y="568"/>
                  </a:cubicBezTo>
                  <a:cubicBezTo>
                    <a:pt x="163" y="596"/>
                    <a:pt x="145" y="620"/>
                    <a:pt x="126" y="645"/>
                  </a:cubicBezTo>
                  <a:cubicBezTo>
                    <a:pt x="93" y="688"/>
                    <a:pt x="54" y="738"/>
                    <a:pt x="0" y="757"/>
                  </a:cubicBezTo>
                  <a:cubicBezTo>
                    <a:pt x="31" y="753"/>
                    <a:pt x="59" y="742"/>
                    <a:pt x="84" y="722"/>
                  </a:cubicBezTo>
                  <a:cubicBezTo>
                    <a:pt x="106" y="705"/>
                    <a:pt x="128" y="687"/>
                    <a:pt x="148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223"/>
            <p:cNvSpPr/>
            <p:nvPr/>
          </p:nvSpPr>
          <p:spPr bwMode="auto">
            <a:xfrm>
              <a:off x="9224198" y="707270"/>
              <a:ext cx="154531" cy="250683"/>
            </a:xfrm>
            <a:custGeom>
              <a:gdLst>
                <a:gd name="T0" fmla="*/ 0 w 148"/>
                <a:gd name="T1" fmla="*/ 241 h 241"/>
                <a:gd name="T2" fmla="*/ 36 w 148"/>
                <a:gd name="T3" fmla="*/ 223 h 241"/>
                <a:gd name="T4" fmla="*/ 36 w 148"/>
                <a:gd name="T5" fmla="*/ 222 h 241"/>
                <a:gd name="T6" fmla="*/ 148 w 148"/>
                <a:gd name="T7" fmla="*/ 0 h 241"/>
                <a:gd name="T8" fmla="*/ 88 w 148"/>
                <a:gd name="T9" fmla="*/ 120 h 241"/>
                <a:gd name="T10" fmla="*/ 0 w 148"/>
                <a:gd name="T11" fmla="*/ 241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41">
                  <a:moveTo>
                    <a:pt x="0" y="241"/>
                  </a:moveTo>
                  <a:cubicBezTo>
                    <a:pt x="12" y="235"/>
                    <a:pt x="24" y="230"/>
                    <a:pt x="36" y="223"/>
                  </a:cubicBezTo>
                  <a:cubicBezTo>
                    <a:pt x="36" y="223"/>
                    <a:pt x="36" y="223"/>
                    <a:pt x="36" y="222"/>
                  </a:cubicBezTo>
                  <a:cubicBezTo>
                    <a:pt x="94" y="161"/>
                    <a:pt x="126" y="80"/>
                    <a:pt x="148" y="0"/>
                  </a:cubicBezTo>
                  <a:cubicBezTo>
                    <a:pt x="130" y="41"/>
                    <a:pt x="110" y="81"/>
                    <a:pt x="88" y="120"/>
                  </a:cubicBezTo>
                  <a:cubicBezTo>
                    <a:pt x="63" y="163"/>
                    <a:pt x="35" y="205"/>
                    <a:pt x="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224"/>
            <p:cNvSpPr/>
            <p:nvPr/>
          </p:nvSpPr>
          <p:spPr bwMode="auto">
            <a:xfrm flipH="1">
              <a:off x="8770908" y="1888570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225"/>
            <p:cNvSpPr/>
            <p:nvPr/>
          </p:nvSpPr>
          <p:spPr bwMode="auto">
            <a:xfrm>
              <a:off x="7958764" y="1040369"/>
              <a:ext cx="455007" cy="776087"/>
            </a:xfrm>
            <a:custGeom>
              <a:gdLst>
                <a:gd name="T0" fmla="*/ 61 w 435"/>
                <a:gd name="T1" fmla="*/ 400 h 745"/>
                <a:gd name="T2" fmla="*/ 170 w 435"/>
                <a:gd name="T3" fmla="*/ 584 h 745"/>
                <a:gd name="T4" fmla="*/ 340 w 435"/>
                <a:gd name="T5" fmla="*/ 719 h 745"/>
                <a:gd name="T6" fmla="*/ 435 w 435"/>
                <a:gd name="T7" fmla="*/ 745 h 745"/>
                <a:gd name="T8" fmla="*/ 313 w 435"/>
                <a:gd name="T9" fmla="*/ 698 h 745"/>
                <a:gd name="T10" fmla="*/ 159 w 435"/>
                <a:gd name="T11" fmla="*/ 547 h 745"/>
                <a:gd name="T12" fmla="*/ 47 w 435"/>
                <a:gd name="T13" fmla="*/ 332 h 745"/>
                <a:gd name="T14" fmla="*/ 19 w 435"/>
                <a:gd name="T15" fmla="*/ 210 h 745"/>
                <a:gd name="T16" fmla="*/ 10 w 435"/>
                <a:gd name="T17" fmla="*/ 78 h 745"/>
                <a:gd name="T18" fmla="*/ 0 w 435"/>
                <a:gd name="T19" fmla="*/ 0 h 745"/>
                <a:gd name="T20" fmla="*/ 6 w 435"/>
                <a:gd name="T21" fmla="*/ 171 h 745"/>
                <a:gd name="T22" fmla="*/ 25 w 435"/>
                <a:gd name="T23" fmla="*/ 296 h 745"/>
                <a:gd name="T24" fmla="*/ 61 w 435"/>
                <a:gd name="T25" fmla="*/ 400 h 7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745">
                  <a:moveTo>
                    <a:pt x="61" y="400"/>
                  </a:moveTo>
                  <a:cubicBezTo>
                    <a:pt x="89" y="466"/>
                    <a:pt x="124" y="529"/>
                    <a:pt x="170" y="584"/>
                  </a:cubicBezTo>
                  <a:cubicBezTo>
                    <a:pt x="217" y="640"/>
                    <a:pt x="274" y="688"/>
                    <a:pt x="340" y="719"/>
                  </a:cubicBezTo>
                  <a:cubicBezTo>
                    <a:pt x="370" y="733"/>
                    <a:pt x="402" y="740"/>
                    <a:pt x="435" y="745"/>
                  </a:cubicBezTo>
                  <a:cubicBezTo>
                    <a:pt x="393" y="734"/>
                    <a:pt x="351" y="718"/>
                    <a:pt x="313" y="698"/>
                  </a:cubicBezTo>
                  <a:cubicBezTo>
                    <a:pt x="249" y="663"/>
                    <a:pt x="197" y="609"/>
                    <a:pt x="159" y="547"/>
                  </a:cubicBezTo>
                  <a:cubicBezTo>
                    <a:pt x="117" y="478"/>
                    <a:pt x="73" y="409"/>
                    <a:pt x="47" y="332"/>
                  </a:cubicBezTo>
                  <a:cubicBezTo>
                    <a:pt x="34" y="293"/>
                    <a:pt x="23" y="252"/>
                    <a:pt x="19" y="210"/>
                  </a:cubicBezTo>
                  <a:cubicBezTo>
                    <a:pt x="14" y="166"/>
                    <a:pt x="13" y="122"/>
                    <a:pt x="10" y="78"/>
                  </a:cubicBezTo>
                  <a:cubicBezTo>
                    <a:pt x="8" y="52"/>
                    <a:pt x="5" y="26"/>
                    <a:pt x="0" y="0"/>
                  </a:cubicBezTo>
                  <a:cubicBezTo>
                    <a:pt x="5" y="57"/>
                    <a:pt x="3" y="114"/>
                    <a:pt x="6" y="171"/>
                  </a:cubicBezTo>
                  <a:cubicBezTo>
                    <a:pt x="8" y="213"/>
                    <a:pt x="13" y="256"/>
                    <a:pt x="25" y="296"/>
                  </a:cubicBezTo>
                  <a:cubicBezTo>
                    <a:pt x="35" y="331"/>
                    <a:pt x="47" y="366"/>
                    <a:pt x="61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26"/>
            <p:cNvSpPr/>
            <p:nvPr/>
          </p:nvSpPr>
          <p:spPr bwMode="auto">
            <a:xfrm>
              <a:off x="8175107" y="803422"/>
              <a:ext cx="197456" cy="230079"/>
            </a:xfrm>
            <a:custGeom>
              <a:gdLst>
                <a:gd name="T0" fmla="*/ 103 w 189"/>
                <a:gd name="T1" fmla="*/ 80 h 221"/>
                <a:gd name="T2" fmla="*/ 0 w 189"/>
                <a:gd name="T3" fmla="*/ 0 h 221"/>
                <a:gd name="T4" fmla="*/ 63 w 189"/>
                <a:gd name="T5" fmla="*/ 60 h 221"/>
                <a:gd name="T6" fmla="*/ 124 w 189"/>
                <a:gd name="T7" fmla="*/ 182 h 221"/>
                <a:gd name="T8" fmla="*/ 130 w 189"/>
                <a:gd name="T9" fmla="*/ 185 h 221"/>
                <a:gd name="T10" fmla="*/ 189 w 189"/>
                <a:gd name="T11" fmla="*/ 221 h 221"/>
                <a:gd name="T12" fmla="*/ 103 w 189"/>
                <a:gd name="T13" fmla="*/ 80 h 2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21">
                  <a:moveTo>
                    <a:pt x="103" y="80"/>
                  </a:moveTo>
                  <a:cubicBezTo>
                    <a:pt x="74" y="47"/>
                    <a:pt x="38" y="18"/>
                    <a:pt x="0" y="0"/>
                  </a:cubicBezTo>
                  <a:cubicBezTo>
                    <a:pt x="23" y="14"/>
                    <a:pt x="47" y="39"/>
                    <a:pt x="63" y="60"/>
                  </a:cubicBezTo>
                  <a:cubicBezTo>
                    <a:pt x="91" y="96"/>
                    <a:pt x="110" y="139"/>
                    <a:pt x="124" y="182"/>
                  </a:cubicBezTo>
                  <a:cubicBezTo>
                    <a:pt x="126" y="183"/>
                    <a:pt x="128" y="184"/>
                    <a:pt x="130" y="185"/>
                  </a:cubicBezTo>
                  <a:cubicBezTo>
                    <a:pt x="151" y="196"/>
                    <a:pt x="170" y="208"/>
                    <a:pt x="189" y="221"/>
                  </a:cubicBezTo>
                  <a:cubicBezTo>
                    <a:pt x="165" y="171"/>
                    <a:pt x="140" y="121"/>
                    <a:pt x="10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27"/>
            <p:cNvSpPr/>
            <p:nvPr/>
          </p:nvSpPr>
          <p:spPr bwMode="auto">
            <a:xfrm>
              <a:off x="8683341" y="1072992"/>
              <a:ext cx="94436" cy="808710"/>
            </a:xfrm>
            <a:custGeom>
              <a:gdLst>
                <a:gd name="T0" fmla="*/ 74 w 91"/>
                <a:gd name="T1" fmla="*/ 402 h 777"/>
                <a:gd name="T2" fmla="*/ 82 w 91"/>
                <a:gd name="T3" fmla="*/ 197 h 777"/>
                <a:gd name="T4" fmla="*/ 60 w 91"/>
                <a:gd name="T5" fmla="*/ 55 h 777"/>
                <a:gd name="T6" fmla="*/ 51 w 91"/>
                <a:gd name="T7" fmla="*/ 0 h 777"/>
                <a:gd name="T8" fmla="*/ 33 w 91"/>
                <a:gd name="T9" fmla="*/ 367 h 777"/>
                <a:gd name="T10" fmla="*/ 16 w 91"/>
                <a:gd name="T11" fmla="*/ 586 h 777"/>
                <a:gd name="T12" fmla="*/ 15 w 91"/>
                <a:gd name="T13" fmla="*/ 775 h 777"/>
                <a:gd name="T14" fmla="*/ 19 w 91"/>
                <a:gd name="T15" fmla="*/ 777 h 777"/>
                <a:gd name="T16" fmla="*/ 19 w 91"/>
                <a:gd name="T17" fmla="*/ 777 h 777"/>
                <a:gd name="T18" fmla="*/ 29 w 91"/>
                <a:gd name="T19" fmla="*/ 660 h 777"/>
                <a:gd name="T20" fmla="*/ 74 w 91"/>
                <a:gd name="T21" fmla="*/ 402 h 7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7">
                  <a:moveTo>
                    <a:pt x="74" y="402"/>
                  </a:moveTo>
                  <a:cubicBezTo>
                    <a:pt x="83" y="335"/>
                    <a:pt x="91" y="265"/>
                    <a:pt x="82" y="197"/>
                  </a:cubicBezTo>
                  <a:cubicBezTo>
                    <a:pt x="77" y="150"/>
                    <a:pt x="68" y="103"/>
                    <a:pt x="60" y="55"/>
                  </a:cubicBezTo>
                  <a:cubicBezTo>
                    <a:pt x="57" y="37"/>
                    <a:pt x="54" y="19"/>
                    <a:pt x="51" y="0"/>
                  </a:cubicBezTo>
                  <a:cubicBezTo>
                    <a:pt x="63" y="122"/>
                    <a:pt x="43" y="245"/>
                    <a:pt x="33" y="367"/>
                  </a:cubicBezTo>
                  <a:cubicBezTo>
                    <a:pt x="27" y="440"/>
                    <a:pt x="22" y="513"/>
                    <a:pt x="16" y="586"/>
                  </a:cubicBezTo>
                  <a:cubicBezTo>
                    <a:pt x="11" y="647"/>
                    <a:pt x="0" y="714"/>
                    <a:pt x="15" y="775"/>
                  </a:cubicBezTo>
                  <a:cubicBezTo>
                    <a:pt x="16" y="777"/>
                    <a:pt x="18" y="777"/>
                    <a:pt x="19" y="777"/>
                  </a:cubicBezTo>
                  <a:cubicBezTo>
                    <a:pt x="19" y="777"/>
                    <a:pt x="19" y="777"/>
                    <a:pt x="19" y="777"/>
                  </a:cubicBezTo>
                  <a:cubicBezTo>
                    <a:pt x="17" y="738"/>
                    <a:pt x="21" y="699"/>
                    <a:pt x="29" y="660"/>
                  </a:cubicBezTo>
                  <a:cubicBezTo>
                    <a:pt x="48" y="575"/>
                    <a:pt x="63" y="489"/>
                    <a:pt x="7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28"/>
            <p:cNvSpPr/>
            <p:nvPr/>
          </p:nvSpPr>
          <p:spPr bwMode="auto">
            <a:xfrm>
              <a:off x="8676473" y="1886852"/>
              <a:ext cx="44642" cy="254117"/>
            </a:xfrm>
            <a:custGeom>
              <a:gdLst>
                <a:gd name="T0" fmla="*/ 24 w 42"/>
                <a:gd name="T1" fmla="*/ 219 h 245"/>
                <a:gd name="T2" fmla="*/ 33 w 42"/>
                <a:gd name="T3" fmla="*/ 173 h 245"/>
                <a:gd name="T4" fmla="*/ 21 w 42"/>
                <a:gd name="T5" fmla="*/ 3 h 245"/>
                <a:gd name="T6" fmla="*/ 5 w 42"/>
                <a:gd name="T7" fmla="*/ 0 h 245"/>
                <a:gd name="T8" fmla="*/ 17 w 42"/>
                <a:gd name="T9" fmla="*/ 140 h 245"/>
                <a:gd name="T10" fmla="*/ 14 w 42"/>
                <a:gd name="T11" fmla="*/ 245 h 245"/>
                <a:gd name="T12" fmla="*/ 24 w 42"/>
                <a:gd name="T13" fmla="*/ 219 h 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45">
                  <a:moveTo>
                    <a:pt x="24" y="219"/>
                  </a:moveTo>
                  <a:cubicBezTo>
                    <a:pt x="27" y="204"/>
                    <a:pt x="31" y="188"/>
                    <a:pt x="33" y="173"/>
                  </a:cubicBezTo>
                  <a:cubicBezTo>
                    <a:pt x="42" y="116"/>
                    <a:pt x="38" y="58"/>
                    <a:pt x="21" y="3"/>
                  </a:cubicBezTo>
                  <a:cubicBezTo>
                    <a:pt x="16" y="2"/>
                    <a:pt x="11" y="2"/>
                    <a:pt x="5" y="0"/>
                  </a:cubicBezTo>
                  <a:cubicBezTo>
                    <a:pt x="0" y="47"/>
                    <a:pt x="13" y="93"/>
                    <a:pt x="17" y="140"/>
                  </a:cubicBezTo>
                  <a:cubicBezTo>
                    <a:pt x="19" y="174"/>
                    <a:pt x="17" y="210"/>
                    <a:pt x="14" y="245"/>
                  </a:cubicBezTo>
                  <a:cubicBezTo>
                    <a:pt x="18" y="236"/>
                    <a:pt x="22" y="227"/>
                    <a:pt x="24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29"/>
            <p:cNvSpPr/>
            <p:nvPr/>
          </p:nvSpPr>
          <p:spPr bwMode="auto">
            <a:xfrm>
              <a:off x="8480734" y="1838776"/>
              <a:ext cx="157965" cy="30906"/>
            </a:xfrm>
            <a:custGeom>
              <a:gdLst>
                <a:gd name="T0" fmla="*/ 151 w 151"/>
                <a:gd name="T1" fmla="*/ 28 h 30"/>
                <a:gd name="T2" fmla="*/ 139 w 151"/>
                <a:gd name="T3" fmla="*/ 20 h 30"/>
                <a:gd name="T4" fmla="*/ 138 w 151"/>
                <a:gd name="T5" fmla="*/ 20 h 30"/>
                <a:gd name="T6" fmla="*/ 36 w 151"/>
                <a:gd name="T7" fmla="*/ 4 h 30"/>
                <a:gd name="T8" fmla="*/ 0 w 151"/>
                <a:gd name="T9" fmla="*/ 0 h 30"/>
                <a:gd name="T10" fmla="*/ 31 w 151"/>
                <a:gd name="T11" fmla="*/ 14 h 30"/>
                <a:gd name="T12" fmla="*/ 151 w 151"/>
                <a:gd name="T13" fmla="*/ 28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30">
                  <a:moveTo>
                    <a:pt x="151" y="28"/>
                  </a:moveTo>
                  <a:cubicBezTo>
                    <a:pt x="147" y="25"/>
                    <a:pt x="143" y="23"/>
                    <a:pt x="139" y="20"/>
                  </a:cubicBezTo>
                  <a:cubicBezTo>
                    <a:pt x="139" y="20"/>
                    <a:pt x="138" y="20"/>
                    <a:pt x="138" y="20"/>
                  </a:cubicBezTo>
                  <a:cubicBezTo>
                    <a:pt x="105" y="28"/>
                    <a:pt x="69" y="17"/>
                    <a:pt x="36" y="4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"/>
                    <a:pt x="20" y="10"/>
                    <a:pt x="31" y="14"/>
                  </a:cubicBezTo>
                  <a:cubicBezTo>
                    <a:pt x="69" y="29"/>
                    <a:pt x="111" y="30"/>
                    <a:pt x="15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230"/>
            <p:cNvSpPr/>
            <p:nvPr/>
          </p:nvSpPr>
          <p:spPr bwMode="auto">
            <a:xfrm>
              <a:off x="8705662" y="1069558"/>
              <a:ext cx="140795" cy="812144"/>
            </a:xfrm>
            <a:custGeom>
              <a:gdLst>
                <a:gd name="T0" fmla="*/ 69 w 134"/>
                <a:gd name="T1" fmla="*/ 608 h 780"/>
                <a:gd name="T2" fmla="*/ 127 w 134"/>
                <a:gd name="T3" fmla="*/ 383 h 780"/>
                <a:gd name="T4" fmla="*/ 96 w 134"/>
                <a:gd name="T5" fmla="*/ 153 h 780"/>
                <a:gd name="T6" fmla="*/ 34 w 134"/>
                <a:gd name="T7" fmla="*/ 0 h 780"/>
                <a:gd name="T8" fmla="*/ 57 w 134"/>
                <a:gd name="T9" fmla="*/ 134 h 780"/>
                <a:gd name="T10" fmla="*/ 68 w 134"/>
                <a:gd name="T11" fmla="*/ 273 h 780"/>
                <a:gd name="T12" fmla="*/ 39 w 134"/>
                <a:gd name="T13" fmla="*/ 525 h 780"/>
                <a:gd name="T14" fmla="*/ 15 w 134"/>
                <a:gd name="T15" fmla="*/ 651 h 780"/>
                <a:gd name="T16" fmla="*/ 3 w 134"/>
                <a:gd name="T17" fmla="*/ 780 h 780"/>
                <a:gd name="T18" fmla="*/ 5 w 134"/>
                <a:gd name="T19" fmla="*/ 780 h 780"/>
                <a:gd name="T20" fmla="*/ 25 w 134"/>
                <a:gd name="T21" fmla="*/ 706 h 780"/>
                <a:gd name="T22" fmla="*/ 69 w 134"/>
                <a:gd name="T23" fmla="*/ 608 h 7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780">
                  <a:moveTo>
                    <a:pt x="69" y="608"/>
                  </a:moveTo>
                  <a:cubicBezTo>
                    <a:pt x="97" y="536"/>
                    <a:pt x="120" y="461"/>
                    <a:pt x="127" y="383"/>
                  </a:cubicBezTo>
                  <a:cubicBezTo>
                    <a:pt x="134" y="304"/>
                    <a:pt x="123" y="227"/>
                    <a:pt x="96" y="153"/>
                  </a:cubicBezTo>
                  <a:cubicBezTo>
                    <a:pt x="78" y="101"/>
                    <a:pt x="55" y="51"/>
                    <a:pt x="34" y="0"/>
                  </a:cubicBezTo>
                  <a:cubicBezTo>
                    <a:pt x="42" y="45"/>
                    <a:pt x="50" y="89"/>
                    <a:pt x="57" y="134"/>
                  </a:cubicBezTo>
                  <a:cubicBezTo>
                    <a:pt x="65" y="181"/>
                    <a:pt x="70" y="225"/>
                    <a:pt x="68" y="273"/>
                  </a:cubicBezTo>
                  <a:cubicBezTo>
                    <a:pt x="66" y="358"/>
                    <a:pt x="54" y="441"/>
                    <a:pt x="39" y="525"/>
                  </a:cubicBezTo>
                  <a:cubicBezTo>
                    <a:pt x="31" y="567"/>
                    <a:pt x="25" y="609"/>
                    <a:pt x="15" y="651"/>
                  </a:cubicBezTo>
                  <a:cubicBezTo>
                    <a:pt x="6" y="694"/>
                    <a:pt x="0" y="736"/>
                    <a:pt x="3" y="780"/>
                  </a:cubicBezTo>
                  <a:cubicBezTo>
                    <a:pt x="4" y="780"/>
                    <a:pt x="4" y="780"/>
                    <a:pt x="5" y="780"/>
                  </a:cubicBezTo>
                  <a:cubicBezTo>
                    <a:pt x="3" y="753"/>
                    <a:pt x="12" y="729"/>
                    <a:pt x="25" y="706"/>
                  </a:cubicBezTo>
                  <a:cubicBezTo>
                    <a:pt x="43" y="674"/>
                    <a:pt x="56" y="642"/>
                    <a:pt x="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31"/>
            <p:cNvSpPr/>
            <p:nvPr/>
          </p:nvSpPr>
          <p:spPr bwMode="auto">
            <a:xfrm flipH="1">
              <a:off x="8329638" y="18147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32"/>
            <p:cNvSpPr/>
            <p:nvPr/>
          </p:nvSpPr>
          <p:spPr bwMode="auto">
            <a:xfrm>
              <a:off x="8121879" y="1855946"/>
              <a:ext cx="382893" cy="260985"/>
            </a:xfrm>
            <a:custGeom>
              <a:gdLst>
                <a:gd name="T0" fmla="*/ 252 w 366"/>
                <a:gd name="T1" fmla="*/ 77 h 251"/>
                <a:gd name="T2" fmla="*/ 212 w 366"/>
                <a:gd name="T3" fmla="*/ 121 h 251"/>
                <a:gd name="T4" fmla="*/ 163 w 366"/>
                <a:gd name="T5" fmla="*/ 164 h 251"/>
                <a:gd name="T6" fmla="*/ 0 w 366"/>
                <a:gd name="T7" fmla="*/ 251 h 251"/>
                <a:gd name="T8" fmla="*/ 232 w 366"/>
                <a:gd name="T9" fmla="*/ 149 h 251"/>
                <a:gd name="T10" fmla="*/ 366 w 366"/>
                <a:gd name="T11" fmla="*/ 8 h 251"/>
                <a:gd name="T12" fmla="*/ 348 w 366"/>
                <a:gd name="T13" fmla="*/ 0 h 251"/>
                <a:gd name="T14" fmla="*/ 252 w 366"/>
                <a:gd name="T15" fmla="*/ 77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51">
                  <a:moveTo>
                    <a:pt x="252" y="77"/>
                  </a:moveTo>
                  <a:cubicBezTo>
                    <a:pt x="239" y="92"/>
                    <a:pt x="226" y="107"/>
                    <a:pt x="212" y="121"/>
                  </a:cubicBezTo>
                  <a:cubicBezTo>
                    <a:pt x="197" y="137"/>
                    <a:pt x="180" y="151"/>
                    <a:pt x="163" y="164"/>
                  </a:cubicBezTo>
                  <a:cubicBezTo>
                    <a:pt x="114" y="204"/>
                    <a:pt x="60" y="237"/>
                    <a:pt x="0" y="251"/>
                  </a:cubicBezTo>
                  <a:cubicBezTo>
                    <a:pt x="87" y="248"/>
                    <a:pt x="163" y="197"/>
                    <a:pt x="232" y="149"/>
                  </a:cubicBezTo>
                  <a:cubicBezTo>
                    <a:pt x="286" y="111"/>
                    <a:pt x="309" y="42"/>
                    <a:pt x="366" y="8"/>
                  </a:cubicBezTo>
                  <a:cubicBezTo>
                    <a:pt x="360" y="6"/>
                    <a:pt x="354" y="3"/>
                    <a:pt x="348" y="0"/>
                  </a:cubicBezTo>
                  <a:cubicBezTo>
                    <a:pt x="310" y="15"/>
                    <a:pt x="279" y="47"/>
                    <a:pt x="2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33"/>
            <p:cNvSpPr/>
            <p:nvPr/>
          </p:nvSpPr>
          <p:spPr bwMode="auto">
            <a:xfrm>
              <a:off x="8226617" y="980273"/>
              <a:ext cx="20604" cy="176852"/>
            </a:xfrm>
            <a:custGeom>
              <a:gdLst>
                <a:gd name="T0" fmla="*/ 0 w 21"/>
                <a:gd name="T1" fmla="*/ 0 h 170"/>
                <a:gd name="T2" fmla="*/ 8 w 21"/>
                <a:gd name="T3" fmla="*/ 57 h 170"/>
                <a:gd name="T4" fmla="*/ 15 w 21"/>
                <a:gd name="T5" fmla="*/ 170 h 170"/>
                <a:gd name="T6" fmla="*/ 17 w 21"/>
                <a:gd name="T7" fmla="*/ 146 h 170"/>
                <a:gd name="T8" fmla="*/ 0 w 21"/>
                <a:gd name="T9" fmla="*/ 0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0">
                  <a:moveTo>
                    <a:pt x="0" y="0"/>
                  </a:moveTo>
                  <a:cubicBezTo>
                    <a:pt x="3" y="19"/>
                    <a:pt x="6" y="38"/>
                    <a:pt x="8" y="57"/>
                  </a:cubicBezTo>
                  <a:cubicBezTo>
                    <a:pt x="12" y="94"/>
                    <a:pt x="14" y="132"/>
                    <a:pt x="15" y="170"/>
                  </a:cubicBezTo>
                  <a:cubicBezTo>
                    <a:pt x="16" y="162"/>
                    <a:pt x="16" y="154"/>
                    <a:pt x="17" y="146"/>
                  </a:cubicBezTo>
                  <a:cubicBezTo>
                    <a:pt x="19" y="99"/>
                    <a:pt x="21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234"/>
            <p:cNvSpPr/>
            <p:nvPr/>
          </p:nvSpPr>
          <p:spPr bwMode="auto">
            <a:xfrm>
              <a:off x="8563151" y="1881702"/>
              <a:ext cx="103020" cy="243815"/>
            </a:xfrm>
            <a:custGeom>
              <a:gdLst>
                <a:gd name="T0" fmla="*/ 45 w 98"/>
                <a:gd name="T1" fmla="*/ 89 h 233"/>
                <a:gd name="T2" fmla="*/ 42 w 98"/>
                <a:gd name="T3" fmla="*/ 24 h 233"/>
                <a:gd name="T4" fmla="*/ 61 w 98"/>
                <a:gd name="T5" fmla="*/ 0 h 233"/>
                <a:gd name="T6" fmla="*/ 61 w 98"/>
                <a:gd name="T7" fmla="*/ 0 h 233"/>
                <a:gd name="T8" fmla="*/ 4 w 98"/>
                <a:gd name="T9" fmla="*/ 66 h 233"/>
                <a:gd name="T10" fmla="*/ 50 w 98"/>
                <a:gd name="T11" fmla="*/ 144 h 233"/>
                <a:gd name="T12" fmla="*/ 98 w 98"/>
                <a:gd name="T13" fmla="*/ 233 h 233"/>
                <a:gd name="T14" fmla="*/ 80 w 98"/>
                <a:gd name="T15" fmla="*/ 163 h 233"/>
                <a:gd name="T16" fmla="*/ 45 w 98"/>
                <a:gd name="T17" fmla="*/ 89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33">
                  <a:moveTo>
                    <a:pt x="45" y="89"/>
                  </a:moveTo>
                  <a:cubicBezTo>
                    <a:pt x="39" y="69"/>
                    <a:pt x="33" y="45"/>
                    <a:pt x="42" y="24"/>
                  </a:cubicBezTo>
                  <a:cubicBezTo>
                    <a:pt x="46" y="14"/>
                    <a:pt x="53" y="6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8"/>
                    <a:pt x="0" y="35"/>
                    <a:pt x="4" y="66"/>
                  </a:cubicBezTo>
                  <a:cubicBezTo>
                    <a:pt x="8" y="97"/>
                    <a:pt x="33" y="120"/>
                    <a:pt x="50" y="144"/>
                  </a:cubicBezTo>
                  <a:cubicBezTo>
                    <a:pt x="70" y="172"/>
                    <a:pt x="86" y="202"/>
                    <a:pt x="98" y="233"/>
                  </a:cubicBezTo>
                  <a:cubicBezTo>
                    <a:pt x="96" y="209"/>
                    <a:pt x="90" y="185"/>
                    <a:pt x="80" y="163"/>
                  </a:cubicBezTo>
                  <a:cubicBezTo>
                    <a:pt x="69" y="138"/>
                    <a:pt x="53" y="115"/>
                    <a:pt x="4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235"/>
            <p:cNvSpPr/>
            <p:nvPr/>
          </p:nvSpPr>
          <p:spPr bwMode="auto">
            <a:xfrm>
              <a:off x="7979368" y="1838776"/>
              <a:ext cx="413799" cy="262702"/>
            </a:xfrm>
            <a:custGeom>
              <a:gdLst>
                <a:gd name="T0" fmla="*/ 328 w 396"/>
                <a:gd name="T1" fmla="*/ 25 h 251"/>
                <a:gd name="T2" fmla="*/ 396 w 396"/>
                <a:gd name="T3" fmla="*/ 0 h 251"/>
                <a:gd name="T4" fmla="*/ 174 w 396"/>
                <a:gd name="T5" fmla="*/ 112 h 251"/>
                <a:gd name="T6" fmla="*/ 64 w 396"/>
                <a:gd name="T7" fmla="*/ 203 h 251"/>
                <a:gd name="T8" fmla="*/ 0 w 396"/>
                <a:gd name="T9" fmla="*/ 251 h 251"/>
                <a:gd name="T10" fmla="*/ 227 w 396"/>
                <a:gd name="T11" fmla="*/ 83 h 251"/>
                <a:gd name="T12" fmla="*/ 328 w 396"/>
                <a:gd name="T13" fmla="*/ 25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28" y="25"/>
                  </a:moveTo>
                  <a:cubicBezTo>
                    <a:pt x="350" y="15"/>
                    <a:pt x="373" y="8"/>
                    <a:pt x="396" y="0"/>
                  </a:cubicBezTo>
                  <a:cubicBezTo>
                    <a:pt x="312" y="10"/>
                    <a:pt x="238" y="61"/>
                    <a:pt x="174" y="112"/>
                  </a:cubicBezTo>
                  <a:cubicBezTo>
                    <a:pt x="136" y="141"/>
                    <a:pt x="101" y="173"/>
                    <a:pt x="64" y="203"/>
                  </a:cubicBezTo>
                  <a:cubicBezTo>
                    <a:pt x="44" y="220"/>
                    <a:pt x="22" y="237"/>
                    <a:pt x="0" y="251"/>
                  </a:cubicBezTo>
                  <a:cubicBezTo>
                    <a:pt x="87" y="215"/>
                    <a:pt x="148" y="133"/>
                    <a:pt x="227" y="83"/>
                  </a:cubicBezTo>
                  <a:cubicBezTo>
                    <a:pt x="260" y="63"/>
                    <a:pt x="293" y="41"/>
                    <a:pt x="3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236"/>
            <p:cNvSpPr/>
            <p:nvPr/>
          </p:nvSpPr>
          <p:spPr bwMode="auto">
            <a:xfrm>
              <a:off x="7914122" y="1816456"/>
              <a:ext cx="436120" cy="140794"/>
            </a:xfrm>
            <a:custGeom>
              <a:gdLst>
                <a:gd name="T0" fmla="*/ 307 w 417"/>
                <a:gd name="T1" fmla="*/ 41 h 136"/>
                <a:gd name="T2" fmla="*/ 417 w 417"/>
                <a:gd name="T3" fmla="*/ 3 h 136"/>
                <a:gd name="T4" fmla="*/ 403 w 417"/>
                <a:gd name="T5" fmla="*/ 0 h 136"/>
                <a:gd name="T6" fmla="*/ 197 w 417"/>
                <a:gd name="T7" fmla="*/ 83 h 136"/>
                <a:gd name="T8" fmla="*/ 7 w 417"/>
                <a:gd name="T9" fmla="*/ 128 h 136"/>
                <a:gd name="T10" fmla="*/ 6 w 417"/>
                <a:gd name="T11" fmla="*/ 127 h 136"/>
                <a:gd name="T12" fmla="*/ 0 w 417"/>
                <a:gd name="T13" fmla="*/ 128 h 136"/>
                <a:gd name="T14" fmla="*/ 35 w 417"/>
                <a:gd name="T15" fmla="*/ 136 h 136"/>
                <a:gd name="T16" fmla="*/ 35 w 417"/>
                <a:gd name="T17" fmla="*/ 136 h 136"/>
                <a:gd name="T18" fmla="*/ 224 w 417"/>
                <a:gd name="T19" fmla="*/ 91 h 136"/>
                <a:gd name="T20" fmla="*/ 307 w 417"/>
                <a:gd name="T21" fmla="*/ 41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136">
                  <a:moveTo>
                    <a:pt x="307" y="41"/>
                  </a:moveTo>
                  <a:cubicBezTo>
                    <a:pt x="342" y="24"/>
                    <a:pt x="379" y="11"/>
                    <a:pt x="417" y="3"/>
                  </a:cubicBezTo>
                  <a:cubicBezTo>
                    <a:pt x="412" y="2"/>
                    <a:pt x="407" y="1"/>
                    <a:pt x="403" y="0"/>
                  </a:cubicBezTo>
                  <a:cubicBezTo>
                    <a:pt x="332" y="23"/>
                    <a:pt x="265" y="55"/>
                    <a:pt x="197" y="83"/>
                  </a:cubicBezTo>
                  <a:cubicBezTo>
                    <a:pt x="136" y="108"/>
                    <a:pt x="73" y="122"/>
                    <a:pt x="7" y="128"/>
                  </a:cubicBezTo>
                  <a:cubicBezTo>
                    <a:pt x="6" y="128"/>
                    <a:pt x="5" y="128"/>
                    <a:pt x="6" y="127"/>
                  </a:cubicBezTo>
                  <a:cubicBezTo>
                    <a:pt x="4" y="128"/>
                    <a:pt x="2" y="128"/>
                    <a:pt x="0" y="128"/>
                  </a:cubicBezTo>
                  <a:cubicBezTo>
                    <a:pt x="12" y="131"/>
                    <a:pt x="23" y="134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100" y="132"/>
                    <a:pt x="167" y="124"/>
                    <a:pt x="224" y="91"/>
                  </a:cubicBezTo>
                  <a:cubicBezTo>
                    <a:pt x="252" y="74"/>
                    <a:pt x="278" y="56"/>
                    <a:pt x="30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237"/>
            <p:cNvSpPr/>
            <p:nvPr/>
          </p:nvSpPr>
          <p:spPr bwMode="auto">
            <a:xfrm>
              <a:off x="7845442" y="1804436"/>
              <a:ext cx="429252" cy="120190"/>
            </a:xfrm>
            <a:custGeom>
              <a:gdLst>
                <a:gd name="T0" fmla="*/ 165 w 411"/>
                <a:gd name="T1" fmla="*/ 18 h 116"/>
                <a:gd name="T2" fmla="*/ 0 w 411"/>
                <a:gd name="T3" fmla="*/ 116 h 116"/>
                <a:gd name="T4" fmla="*/ 211 w 411"/>
                <a:gd name="T5" fmla="*/ 46 h 116"/>
                <a:gd name="T6" fmla="*/ 411 w 411"/>
                <a:gd name="T7" fmla="*/ 8 h 116"/>
                <a:gd name="T8" fmla="*/ 302 w 411"/>
                <a:gd name="T9" fmla="*/ 0 h 116"/>
                <a:gd name="T10" fmla="*/ 165 w 411"/>
                <a:gd name="T11" fmla="*/ 18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1" h="115">
                  <a:moveTo>
                    <a:pt x="165" y="18"/>
                  </a:moveTo>
                  <a:cubicBezTo>
                    <a:pt x="105" y="41"/>
                    <a:pt x="58" y="90"/>
                    <a:pt x="0" y="116"/>
                  </a:cubicBezTo>
                  <a:cubicBezTo>
                    <a:pt x="75" y="114"/>
                    <a:pt x="141" y="68"/>
                    <a:pt x="211" y="46"/>
                  </a:cubicBezTo>
                  <a:cubicBezTo>
                    <a:pt x="276" y="25"/>
                    <a:pt x="343" y="13"/>
                    <a:pt x="411" y="8"/>
                  </a:cubicBezTo>
                  <a:cubicBezTo>
                    <a:pt x="375" y="4"/>
                    <a:pt x="339" y="0"/>
                    <a:pt x="302" y="0"/>
                  </a:cubicBezTo>
                  <a:cubicBezTo>
                    <a:pt x="257" y="0"/>
                    <a:pt x="208" y="3"/>
                    <a:pt x="1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238"/>
            <p:cNvSpPr/>
            <p:nvPr/>
          </p:nvSpPr>
          <p:spPr bwMode="auto">
            <a:xfrm>
              <a:off x="7826554" y="1818172"/>
              <a:ext cx="437837" cy="127058"/>
            </a:xfrm>
            <a:custGeom>
              <a:gdLst>
                <a:gd name="T0" fmla="*/ 387 w 418"/>
                <a:gd name="T1" fmla="*/ 5 h 122"/>
                <a:gd name="T2" fmla="*/ 418 w 418"/>
                <a:gd name="T3" fmla="*/ 0 h 122"/>
                <a:gd name="T4" fmla="*/ 214 w 418"/>
                <a:gd name="T5" fmla="*/ 42 h 122"/>
                <a:gd name="T6" fmla="*/ 4 w 418"/>
                <a:gd name="T7" fmla="*/ 108 h 122"/>
                <a:gd name="T8" fmla="*/ 0 w 418"/>
                <a:gd name="T9" fmla="*/ 109 h 122"/>
                <a:gd name="T10" fmla="*/ 67 w 418"/>
                <a:gd name="T11" fmla="*/ 122 h 122"/>
                <a:gd name="T12" fmla="*/ 287 w 418"/>
                <a:gd name="T13" fmla="*/ 42 h 122"/>
                <a:gd name="T14" fmla="*/ 387 w 418"/>
                <a:gd name="T15" fmla="*/ 5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22">
                  <a:moveTo>
                    <a:pt x="387" y="5"/>
                  </a:moveTo>
                  <a:cubicBezTo>
                    <a:pt x="397" y="3"/>
                    <a:pt x="408" y="2"/>
                    <a:pt x="418" y="0"/>
                  </a:cubicBezTo>
                  <a:cubicBezTo>
                    <a:pt x="349" y="6"/>
                    <a:pt x="280" y="19"/>
                    <a:pt x="214" y="42"/>
                  </a:cubicBezTo>
                  <a:cubicBezTo>
                    <a:pt x="145" y="66"/>
                    <a:pt x="79" y="110"/>
                    <a:pt x="4" y="108"/>
                  </a:cubicBezTo>
                  <a:cubicBezTo>
                    <a:pt x="3" y="108"/>
                    <a:pt x="1" y="109"/>
                    <a:pt x="0" y="109"/>
                  </a:cubicBezTo>
                  <a:cubicBezTo>
                    <a:pt x="22" y="112"/>
                    <a:pt x="44" y="117"/>
                    <a:pt x="67" y="122"/>
                  </a:cubicBezTo>
                  <a:cubicBezTo>
                    <a:pt x="145" y="117"/>
                    <a:pt x="217" y="74"/>
                    <a:pt x="287" y="42"/>
                  </a:cubicBezTo>
                  <a:cubicBezTo>
                    <a:pt x="318" y="27"/>
                    <a:pt x="352" y="10"/>
                    <a:pt x="3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239"/>
            <p:cNvSpPr/>
            <p:nvPr/>
          </p:nvSpPr>
          <p:spPr bwMode="auto">
            <a:xfrm>
              <a:off x="7981085" y="1838776"/>
              <a:ext cx="449856" cy="264419"/>
            </a:xfrm>
            <a:custGeom>
              <a:gdLst>
                <a:gd name="T0" fmla="*/ 274 w 430"/>
                <a:gd name="T1" fmla="*/ 88 h 254"/>
                <a:gd name="T2" fmla="*/ 357 w 430"/>
                <a:gd name="T3" fmla="*/ 32 h 254"/>
                <a:gd name="T4" fmla="*/ 430 w 430"/>
                <a:gd name="T5" fmla="*/ 0 h 254"/>
                <a:gd name="T6" fmla="*/ 408 w 430"/>
                <a:gd name="T7" fmla="*/ 0 h 254"/>
                <a:gd name="T8" fmla="*/ 323 w 430"/>
                <a:gd name="T9" fmla="*/ 31 h 254"/>
                <a:gd name="T10" fmla="*/ 209 w 430"/>
                <a:gd name="T11" fmla="*/ 99 h 254"/>
                <a:gd name="T12" fmla="*/ 0 w 430"/>
                <a:gd name="T13" fmla="*/ 254 h 254"/>
                <a:gd name="T14" fmla="*/ 132 w 430"/>
                <a:gd name="T15" fmla="*/ 192 h 254"/>
                <a:gd name="T16" fmla="*/ 274 w 430"/>
                <a:gd name="T17" fmla="*/ 88 h 2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54">
                  <a:moveTo>
                    <a:pt x="274" y="88"/>
                  </a:moveTo>
                  <a:cubicBezTo>
                    <a:pt x="301" y="68"/>
                    <a:pt x="328" y="48"/>
                    <a:pt x="357" y="32"/>
                  </a:cubicBezTo>
                  <a:cubicBezTo>
                    <a:pt x="380" y="20"/>
                    <a:pt x="405" y="10"/>
                    <a:pt x="430" y="0"/>
                  </a:cubicBezTo>
                  <a:cubicBezTo>
                    <a:pt x="422" y="0"/>
                    <a:pt x="415" y="0"/>
                    <a:pt x="408" y="0"/>
                  </a:cubicBezTo>
                  <a:cubicBezTo>
                    <a:pt x="379" y="9"/>
                    <a:pt x="350" y="18"/>
                    <a:pt x="323" y="31"/>
                  </a:cubicBezTo>
                  <a:cubicBezTo>
                    <a:pt x="284" y="51"/>
                    <a:pt x="244" y="74"/>
                    <a:pt x="209" y="99"/>
                  </a:cubicBezTo>
                  <a:cubicBezTo>
                    <a:pt x="140" y="150"/>
                    <a:pt x="80" y="221"/>
                    <a:pt x="0" y="254"/>
                  </a:cubicBezTo>
                  <a:cubicBezTo>
                    <a:pt x="48" y="243"/>
                    <a:pt x="92" y="220"/>
                    <a:pt x="132" y="192"/>
                  </a:cubicBezTo>
                  <a:cubicBezTo>
                    <a:pt x="181" y="159"/>
                    <a:pt x="227" y="122"/>
                    <a:pt x="2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40"/>
            <p:cNvSpPr/>
            <p:nvPr/>
          </p:nvSpPr>
          <p:spPr bwMode="auto">
            <a:xfrm>
              <a:off x="8195711" y="1876550"/>
              <a:ext cx="394912" cy="252400"/>
            </a:xfrm>
            <a:custGeom>
              <a:gdLst>
                <a:gd name="T0" fmla="*/ 339 w 376"/>
                <a:gd name="T1" fmla="*/ 0 h 242"/>
                <a:gd name="T2" fmla="*/ 339 w 376"/>
                <a:gd name="T3" fmla="*/ 1 h 242"/>
                <a:gd name="T4" fmla="*/ 252 w 376"/>
                <a:gd name="T5" fmla="*/ 72 h 242"/>
                <a:gd name="T6" fmla="*/ 182 w 376"/>
                <a:gd name="T7" fmla="*/ 155 h 242"/>
                <a:gd name="T8" fmla="*/ 0 w 376"/>
                <a:gd name="T9" fmla="*/ 242 h 242"/>
                <a:gd name="T10" fmla="*/ 190 w 376"/>
                <a:gd name="T11" fmla="*/ 176 h 242"/>
                <a:gd name="T12" fmla="*/ 376 w 376"/>
                <a:gd name="T13" fmla="*/ 4 h 242"/>
                <a:gd name="T14" fmla="*/ 339 w 376"/>
                <a:gd name="T15" fmla="*/ 0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41">
                  <a:moveTo>
                    <a:pt x="339" y="0"/>
                  </a:moveTo>
                  <a:cubicBezTo>
                    <a:pt x="339" y="0"/>
                    <a:pt x="339" y="1"/>
                    <a:pt x="339" y="1"/>
                  </a:cubicBezTo>
                  <a:cubicBezTo>
                    <a:pt x="303" y="14"/>
                    <a:pt x="276" y="44"/>
                    <a:pt x="252" y="72"/>
                  </a:cubicBezTo>
                  <a:cubicBezTo>
                    <a:pt x="229" y="100"/>
                    <a:pt x="207" y="129"/>
                    <a:pt x="182" y="155"/>
                  </a:cubicBezTo>
                  <a:cubicBezTo>
                    <a:pt x="133" y="206"/>
                    <a:pt x="65" y="223"/>
                    <a:pt x="0" y="242"/>
                  </a:cubicBezTo>
                  <a:cubicBezTo>
                    <a:pt x="68" y="241"/>
                    <a:pt x="134" y="226"/>
                    <a:pt x="190" y="176"/>
                  </a:cubicBezTo>
                  <a:cubicBezTo>
                    <a:pt x="252" y="122"/>
                    <a:pt x="300" y="37"/>
                    <a:pt x="376" y="4"/>
                  </a:cubicBezTo>
                  <a:cubicBezTo>
                    <a:pt x="364" y="3"/>
                    <a:pt x="352" y="2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241"/>
            <p:cNvSpPr/>
            <p:nvPr/>
          </p:nvSpPr>
          <p:spPr bwMode="auto">
            <a:xfrm>
              <a:off x="7987953" y="1845644"/>
              <a:ext cx="494498" cy="276439"/>
            </a:xfrm>
            <a:custGeom>
              <a:gdLst>
                <a:gd name="T0" fmla="*/ 473 w 473"/>
                <a:gd name="T1" fmla="*/ 8 h 265"/>
                <a:gd name="T2" fmla="*/ 454 w 473"/>
                <a:gd name="T3" fmla="*/ 0 h 265"/>
                <a:gd name="T4" fmla="*/ 416 w 473"/>
                <a:gd name="T5" fmla="*/ 26 h 265"/>
                <a:gd name="T6" fmla="*/ 339 w 473"/>
                <a:gd name="T7" fmla="*/ 96 h 265"/>
                <a:gd name="T8" fmla="*/ 275 w 473"/>
                <a:gd name="T9" fmla="*/ 163 h 265"/>
                <a:gd name="T10" fmla="*/ 129 w 473"/>
                <a:gd name="T11" fmla="*/ 247 h 265"/>
                <a:gd name="T12" fmla="*/ 56 w 473"/>
                <a:gd name="T13" fmla="*/ 257 h 265"/>
                <a:gd name="T14" fmla="*/ 0 w 473"/>
                <a:gd name="T15" fmla="*/ 254 h 265"/>
                <a:gd name="T16" fmla="*/ 89 w 473"/>
                <a:gd name="T17" fmla="*/ 265 h 265"/>
                <a:gd name="T18" fmla="*/ 319 w 473"/>
                <a:gd name="T19" fmla="*/ 146 h 265"/>
                <a:gd name="T20" fmla="*/ 473 w 473"/>
                <a:gd name="T21" fmla="*/ 8 h 2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" h="265">
                  <a:moveTo>
                    <a:pt x="473" y="8"/>
                  </a:moveTo>
                  <a:cubicBezTo>
                    <a:pt x="467" y="5"/>
                    <a:pt x="461" y="3"/>
                    <a:pt x="454" y="0"/>
                  </a:cubicBezTo>
                  <a:cubicBezTo>
                    <a:pt x="441" y="4"/>
                    <a:pt x="425" y="19"/>
                    <a:pt x="416" y="26"/>
                  </a:cubicBezTo>
                  <a:cubicBezTo>
                    <a:pt x="389" y="48"/>
                    <a:pt x="363" y="70"/>
                    <a:pt x="339" y="96"/>
                  </a:cubicBezTo>
                  <a:cubicBezTo>
                    <a:pt x="318" y="118"/>
                    <a:pt x="297" y="142"/>
                    <a:pt x="275" y="163"/>
                  </a:cubicBezTo>
                  <a:cubicBezTo>
                    <a:pt x="233" y="203"/>
                    <a:pt x="185" y="233"/>
                    <a:pt x="129" y="247"/>
                  </a:cubicBezTo>
                  <a:cubicBezTo>
                    <a:pt x="105" y="253"/>
                    <a:pt x="81" y="258"/>
                    <a:pt x="56" y="257"/>
                  </a:cubicBezTo>
                  <a:cubicBezTo>
                    <a:pt x="39" y="256"/>
                    <a:pt x="19" y="253"/>
                    <a:pt x="0" y="254"/>
                  </a:cubicBezTo>
                  <a:cubicBezTo>
                    <a:pt x="29" y="258"/>
                    <a:pt x="59" y="262"/>
                    <a:pt x="89" y="265"/>
                  </a:cubicBezTo>
                  <a:cubicBezTo>
                    <a:pt x="178" y="257"/>
                    <a:pt x="253" y="204"/>
                    <a:pt x="319" y="146"/>
                  </a:cubicBezTo>
                  <a:cubicBezTo>
                    <a:pt x="370" y="100"/>
                    <a:pt x="408" y="35"/>
                    <a:pt x="47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42"/>
            <p:cNvSpPr/>
            <p:nvPr/>
          </p:nvSpPr>
          <p:spPr bwMode="auto">
            <a:xfrm>
              <a:off x="7831706" y="1788984"/>
              <a:ext cx="429252" cy="135644"/>
            </a:xfrm>
            <a:custGeom>
              <a:gdLst>
                <a:gd name="T0" fmla="*/ 185 w 410"/>
                <a:gd name="T1" fmla="*/ 26 h 131"/>
                <a:gd name="T2" fmla="*/ 410 w 410"/>
                <a:gd name="T3" fmla="*/ 16 h 131"/>
                <a:gd name="T4" fmla="*/ 364 w 410"/>
                <a:gd name="T5" fmla="*/ 5 h 131"/>
                <a:gd name="T6" fmla="*/ 346 w 410"/>
                <a:gd name="T7" fmla="*/ 0 h 131"/>
                <a:gd name="T8" fmla="*/ 344 w 410"/>
                <a:gd name="T9" fmla="*/ 0 h 131"/>
                <a:gd name="T10" fmla="*/ 72 w 410"/>
                <a:gd name="T11" fmla="*/ 69 h 131"/>
                <a:gd name="T12" fmla="*/ 0 w 410"/>
                <a:gd name="T13" fmla="*/ 131 h 131"/>
                <a:gd name="T14" fmla="*/ 0 w 410"/>
                <a:gd name="T15" fmla="*/ 131 h 131"/>
                <a:gd name="T16" fmla="*/ 185 w 410"/>
                <a:gd name="T17" fmla="*/ 26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131">
                  <a:moveTo>
                    <a:pt x="185" y="26"/>
                  </a:moveTo>
                  <a:cubicBezTo>
                    <a:pt x="258" y="6"/>
                    <a:pt x="335" y="8"/>
                    <a:pt x="410" y="16"/>
                  </a:cubicBezTo>
                  <a:cubicBezTo>
                    <a:pt x="395" y="13"/>
                    <a:pt x="380" y="9"/>
                    <a:pt x="364" y="5"/>
                  </a:cubicBezTo>
                  <a:cubicBezTo>
                    <a:pt x="358" y="4"/>
                    <a:pt x="352" y="2"/>
                    <a:pt x="346" y="0"/>
                  </a:cubicBezTo>
                  <a:cubicBezTo>
                    <a:pt x="345" y="0"/>
                    <a:pt x="345" y="0"/>
                    <a:pt x="344" y="0"/>
                  </a:cubicBezTo>
                  <a:cubicBezTo>
                    <a:pt x="251" y="3"/>
                    <a:pt x="149" y="11"/>
                    <a:pt x="72" y="69"/>
                  </a:cubicBezTo>
                  <a:cubicBezTo>
                    <a:pt x="71" y="70"/>
                    <a:pt x="25" y="113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6" y="105"/>
                    <a:pt x="115" y="45"/>
                    <a:pt x="1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243"/>
            <p:cNvSpPr/>
            <p:nvPr/>
          </p:nvSpPr>
          <p:spPr bwMode="auto">
            <a:xfrm>
              <a:off x="7970783" y="1821606"/>
              <a:ext cx="425818" cy="154531"/>
            </a:xfrm>
            <a:custGeom>
              <a:gdLst>
                <a:gd name="T0" fmla="*/ 189 w 408"/>
                <a:gd name="T1" fmla="*/ 108 h 149"/>
                <a:gd name="T2" fmla="*/ 408 w 408"/>
                <a:gd name="T3" fmla="*/ 7 h 149"/>
                <a:gd name="T4" fmla="*/ 373 w 408"/>
                <a:gd name="T5" fmla="*/ 0 h 149"/>
                <a:gd name="T6" fmla="*/ 371 w 408"/>
                <a:gd name="T7" fmla="*/ 2 h 149"/>
                <a:gd name="T8" fmla="*/ 241 w 408"/>
                <a:gd name="T9" fmla="*/ 49 h 149"/>
                <a:gd name="T10" fmla="*/ 164 w 408"/>
                <a:gd name="T11" fmla="*/ 95 h 149"/>
                <a:gd name="T12" fmla="*/ 0 w 408"/>
                <a:gd name="T13" fmla="*/ 135 h 149"/>
                <a:gd name="T14" fmla="*/ 169 w 408"/>
                <a:gd name="T15" fmla="*/ 124 h 149"/>
                <a:gd name="T16" fmla="*/ 189 w 408"/>
                <a:gd name="T17" fmla="*/ 108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9">
                  <a:moveTo>
                    <a:pt x="189" y="108"/>
                  </a:moveTo>
                  <a:cubicBezTo>
                    <a:pt x="254" y="59"/>
                    <a:pt x="327" y="15"/>
                    <a:pt x="408" y="7"/>
                  </a:cubicBezTo>
                  <a:cubicBezTo>
                    <a:pt x="396" y="5"/>
                    <a:pt x="385" y="3"/>
                    <a:pt x="373" y="0"/>
                  </a:cubicBezTo>
                  <a:cubicBezTo>
                    <a:pt x="373" y="1"/>
                    <a:pt x="372" y="2"/>
                    <a:pt x="371" y="2"/>
                  </a:cubicBezTo>
                  <a:cubicBezTo>
                    <a:pt x="325" y="10"/>
                    <a:pt x="282" y="26"/>
                    <a:pt x="241" y="49"/>
                  </a:cubicBezTo>
                  <a:cubicBezTo>
                    <a:pt x="215" y="63"/>
                    <a:pt x="191" y="81"/>
                    <a:pt x="164" y="95"/>
                  </a:cubicBezTo>
                  <a:cubicBezTo>
                    <a:pt x="114" y="122"/>
                    <a:pt x="57" y="131"/>
                    <a:pt x="0" y="135"/>
                  </a:cubicBezTo>
                  <a:cubicBezTo>
                    <a:pt x="58" y="146"/>
                    <a:pt x="115" y="149"/>
                    <a:pt x="169" y="124"/>
                  </a:cubicBezTo>
                  <a:cubicBezTo>
                    <a:pt x="176" y="119"/>
                    <a:pt x="183" y="114"/>
                    <a:pt x="18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44"/>
            <p:cNvSpPr/>
            <p:nvPr/>
          </p:nvSpPr>
          <p:spPr bwMode="auto">
            <a:xfrm>
              <a:off x="7929575" y="1747776"/>
              <a:ext cx="247249" cy="91002"/>
            </a:xfrm>
            <a:custGeom>
              <a:gdLst>
                <a:gd name="T0" fmla="*/ 144 w 237"/>
                <a:gd name="T1" fmla="*/ 0 h 89"/>
                <a:gd name="T2" fmla="*/ 141 w 237"/>
                <a:gd name="T3" fmla="*/ 2 h 89"/>
                <a:gd name="T4" fmla="*/ 0 w 237"/>
                <a:gd name="T5" fmla="*/ 89 h 89"/>
                <a:gd name="T6" fmla="*/ 237 w 237"/>
                <a:gd name="T7" fmla="*/ 35 h 89"/>
                <a:gd name="T8" fmla="*/ 144 w 237"/>
                <a:gd name="T9" fmla="*/ 0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89">
                  <a:moveTo>
                    <a:pt x="144" y="0"/>
                  </a:moveTo>
                  <a:cubicBezTo>
                    <a:pt x="143" y="1"/>
                    <a:pt x="142" y="2"/>
                    <a:pt x="141" y="2"/>
                  </a:cubicBezTo>
                  <a:cubicBezTo>
                    <a:pt x="87" y="19"/>
                    <a:pt x="41" y="52"/>
                    <a:pt x="0" y="89"/>
                  </a:cubicBezTo>
                  <a:cubicBezTo>
                    <a:pt x="70" y="47"/>
                    <a:pt x="156" y="38"/>
                    <a:pt x="237" y="35"/>
                  </a:cubicBezTo>
                  <a:cubicBezTo>
                    <a:pt x="205" y="26"/>
                    <a:pt x="174" y="14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45"/>
            <p:cNvSpPr/>
            <p:nvPr/>
          </p:nvSpPr>
          <p:spPr bwMode="auto">
            <a:xfrm>
              <a:off x="9337520" y="1332260"/>
              <a:ext cx="257551" cy="441271"/>
            </a:xfrm>
            <a:custGeom>
              <a:gdLst>
                <a:gd name="T0" fmla="*/ 246 w 246"/>
                <a:gd name="T1" fmla="*/ 0 h 424"/>
                <a:gd name="T2" fmla="*/ 237 w 246"/>
                <a:gd name="T3" fmla="*/ 16 h 424"/>
                <a:gd name="T4" fmla="*/ 153 w 246"/>
                <a:gd name="T5" fmla="*/ 164 h 424"/>
                <a:gd name="T6" fmla="*/ 0 w 246"/>
                <a:gd name="T7" fmla="*/ 424 h 424"/>
                <a:gd name="T8" fmla="*/ 8 w 246"/>
                <a:gd name="T9" fmla="*/ 418 h 424"/>
                <a:gd name="T10" fmla="*/ 61 w 246"/>
                <a:gd name="T11" fmla="*/ 371 h 424"/>
                <a:gd name="T12" fmla="*/ 190 w 246"/>
                <a:gd name="T13" fmla="*/ 130 h 424"/>
                <a:gd name="T14" fmla="*/ 246 w 246"/>
                <a:gd name="T15" fmla="*/ 0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423">
                  <a:moveTo>
                    <a:pt x="246" y="0"/>
                  </a:moveTo>
                  <a:cubicBezTo>
                    <a:pt x="243" y="5"/>
                    <a:pt x="240" y="11"/>
                    <a:pt x="237" y="16"/>
                  </a:cubicBezTo>
                  <a:cubicBezTo>
                    <a:pt x="211" y="67"/>
                    <a:pt x="180" y="114"/>
                    <a:pt x="153" y="164"/>
                  </a:cubicBezTo>
                  <a:cubicBezTo>
                    <a:pt x="107" y="252"/>
                    <a:pt x="70" y="352"/>
                    <a:pt x="0" y="424"/>
                  </a:cubicBezTo>
                  <a:cubicBezTo>
                    <a:pt x="3" y="422"/>
                    <a:pt x="5" y="420"/>
                    <a:pt x="8" y="418"/>
                  </a:cubicBezTo>
                  <a:cubicBezTo>
                    <a:pt x="27" y="403"/>
                    <a:pt x="44" y="387"/>
                    <a:pt x="61" y="371"/>
                  </a:cubicBezTo>
                  <a:cubicBezTo>
                    <a:pt x="123" y="302"/>
                    <a:pt x="152" y="213"/>
                    <a:pt x="190" y="130"/>
                  </a:cubicBezTo>
                  <a:cubicBezTo>
                    <a:pt x="209" y="87"/>
                    <a:pt x="227" y="43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46"/>
            <p:cNvSpPr/>
            <p:nvPr/>
          </p:nvSpPr>
          <p:spPr bwMode="auto">
            <a:xfrm>
              <a:off x="9478315" y="1236108"/>
              <a:ext cx="192305" cy="406931"/>
            </a:xfrm>
            <a:custGeom>
              <a:gdLst>
                <a:gd name="T0" fmla="*/ 84 w 184"/>
                <a:gd name="T1" fmla="*/ 236 h 391"/>
                <a:gd name="T2" fmla="*/ 0 w 184"/>
                <a:gd name="T3" fmla="*/ 391 h 391"/>
                <a:gd name="T4" fmla="*/ 36 w 184"/>
                <a:gd name="T5" fmla="*/ 350 h 391"/>
                <a:gd name="T6" fmla="*/ 146 w 184"/>
                <a:gd name="T7" fmla="*/ 140 h 391"/>
                <a:gd name="T8" fmla="*/ 184 w 184"/>
                <a:gd name="T9" fmla="*/ 0 h 391"/>
                <a:gd name="T10" fmla="*/ 130 w 184"/>
                <a:gd name="T11" fmla="*/ 110 h 391"/>
                <a:gd name="T12" fmla="*/ 84 w 184"/>
                <a:gd name="T13" fmla="*/ 236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391">
                  <a:moveTo>
                    <a:pt x="84" y="236"/>
                  </a:moveTo>
                  <a:cubicBezTo>
                    <a:pt x="63" y="290"/>
                    <a:pt x="37" y="345"/>
                    <a:pt x="0" y="391"/>
                  </a:cubicBezTo>
                  <a:cubicBezTo>
                    <a:pt x="13" y="378"/>
                    <a:pt x="25" y="364"/>
                    <a:pt x="36" y="350"/>
                  </a:cubicBezTo>
                  <a:cubicBezTo>
                    <a:pt x="85" y="287"/>
                    <a:pt x="123" y="217"/>
                    <a:pt x="146" y="140"/>
                  </a:cubicBezTo>
                  <a:cubicBezTo>
                    <a:pt x="160" y="94"/>
                    <a:pt x="170" y="46"/>
                    <a:pt x="184" y="0"/>
                  </a:cubicBezTo>
                  <a:cubicBezTo>
                    <a:pt x="163" y="35"/>
                    <a:pt x="145" y="72"/>
                    <a:pt x="130" y="110"/>
                  </a:cubicBezTo>
                  <a:cubicBezTo>
                    <a:pt x="113" y="152"/>
                    <a:pt x="100" y="194"/>
                    <a:pt x="84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47"/>
            <p:cNvSpPr/>
            <p:nvPr/>
          </p:nvSpPr>
          <p:spPr bwMode="auto">
            <a:xfrm>
              <a:off x="8597491" y="1878268"/>
              <a:ext cx="78982" cy="278155"/>
            </a:xfrm>
            <a:custGeom>
              <a:gdLst>
                <a:gd name="T0" fmla="*/ 55 w 76"/>
                <a:gd name="T1" fmla="*/ 121 h 267"/>
                <a:gd name="T2" fmla="*/ 61 w 76"/>
                <a:gd name="T3" fmla="*/ 2 h 267"/>
                <a:gd name="T4" fmla="*/ 58 w 76"/>
                <a:gd name="T5" fmla="*/ 0 h 267"/>
                <a:gd name="T6" fmla="*/ 56 w 76"/>
                <a:gd name="T7" fmla="*/ 1 h 267"/>
                <a:gd name="T8" fmla="*/ 43 w 76"/>
                <a:gd name="T9" fmla="*/ 2 h 267"/>
                <a:gd name="T10" fmla="*/ 27 w 76"/>
                <a:gd name="T11" fmla="*/ 112 h 267"/>
                <a:gd name="T12" fmla="*/ 63 w 76"/>
                <a:gd name="T13" fmla="*/ 189 h 267"/>
                <a:gd name="T14" fmla="*/ 73 w 76"/>
                <a:gd name="T15" fmla="*/ 258 h 267"/>
                <a:gd name="T16" fmla="*/ 75 w 76"/>
                <a:gd name="T17" fmla="*/ 267 h 267"/>
                <a:gd name="T18" fmla="*/ 73 w 76"/>
                <a:gd name="T19" fmla="*/ 194 h 267"/>
                <a:gd name="T20" fmla="*/ 55 w 76"/>
                <a:gd name="T21" fmla="*/ 121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7">
                  <a:moveTo>
                    <a:pt x="55" y="121"/>
                  </a:moveTo>
                  <a:cubicBezTo>
                    <a:pt x="42" y="81"/>
                    <a:pt x="32" y="36"/>
                    <a:pt x="61" y="2"/>
                  </a:cubicBezTo>
                  <a:cubicBezTo>
                    <a:pt x="60" y="1"/>
                    <a:pt x="59" y="1"/>
                    <a:pt x="58" y="0"/>
                  </a:cubicBezTo>
                  <a:cubicBezTo>
                    <a:pt x="57" y="0"/>
                    <a:pt x="57" y="1"/>
                    <a:pt x="56" y="1"/>
                  </a:cubicBezTo>
                  <a:cubicBezTo>
                    <a:pt x="52" y="1"/>
                    <a:pt x="47" y="1"/>
                    <a:pt x="43" y="2"/>
                  </a:cubicBezTo>
                  <a:cubicBezTo>
                    <a:pt x="0" y="19"/>
                    <a:pt x="10" y="75"/>
                    <a:pt x="27" y="112"/>
                  </a:cubicBezTo>
                  <a:cubicBezTo>
                    <a:pt x="39" y="138"/>
                    <a:pt x="55" y="162"/>
                    <a:pt x="63" y="189"/>
                  </a:cubicBezTo>
                  <a:cubicBezTo>
                    <a:pt x="70" y="212"/>
                    <a:pt x="73" y="235"/>
                    <a:pt x="73" y="258"/>
                  </a:cubicBezTo>
                  <a:cubicBezTo>
                    <a:pt x="74" y="261"/>
                    <a:pt x="75" y="264"/>
                    <a:pt x="75" y="267"/>
                  </a:cubicBezTo>
                  <a:cubicBezTo>
                    <a:pt x="75" y="242"/>
                    <a:pt x="76" y="218"/>
                    <a:pt x="73" y="194"/>
                  </a:cubicBezTo>
                  <a:cubicBezTo>
                    <a:pt x="70" y="168"/>
                    <a:pt x="62" y="145"/>
                    <a:pt x="5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248"/>
            <p:cNvSpPr/>
            <p:nvPr/>
          </p:nvSpPr>
          <p:spPr bwMode="auto">
            <a:xfrm>
              <a:off x="9026742" y="1177730"/>
              <a:ext cx="661048" cy="640444"/>
            </a:xfrm>
            <a:custGeom>
              <a:gdLst>
                <a:gd name="T0" fmla="*/ 469 w 632"/>
                <a:gd name="T1" fmla="*/ 129 h 614"/>
                <a:gd name="T2" fmla="*/ 386 w 632"/>
                <a:gd name="T3" fmla="*/ 218 h 614"/>
                <a:gd name="T4" fmla="*/ 306 w 632"/>
                <a:gd name="T5" fmla="*/ 322 h 614"/>
                <a:gd name="T6" fmla="*/ 217 w 632"/>
                <a:gd name="T7" fmla="*/ 445 h 614"/>
                <a:gd name="T8" fmla="*/ 104 w 632"/>
                <a:gd name="T9" fmla="*/ 545 h 614"/>
                <a:gd name="T10" fmla="*/ 0 w 632"/>
                <a:gd name="T11" fmla="*/ 614 h 614"/>
                <a:gd name="T12" fmla="*/ 67 w 632"/>
                <a:gd name="T13" fmla="*/ 597 h 614"/>
                <a:gd name="T14" fmla="*/ 119 w 632"/>
                <a:gd name="T15" fmla="*/ 572 h 614"/>
                <a:gd name="T16" fmla="*/ 203 w 632"/>
                <a:gd name="T17" fmla="*/ 502 h 614"/>
                <a:gd name="T18" fmla="*/ 279 w 632"/>
                <a:gd name="T19" fmla="*/ 417 h 614"/>
                <a:gd name="T20" fmla="*/ 356 w 632"/>
                <a:gd name="T21" fmla="*/ 325 h 614"/>
                <a:gd name="T22" fmla="*/ 499 w 632"/>
                <a:gd name="T23" fmla="*/ 139 h 614"/>
                <a:gd name="T24" fmla="*/ 632 w 632"/>
                <a:gd name="T25" fmla="*/ 0 h 614"/>
                <a:gd name="T26" fmla="*/ 563 w 632"/>
                <a:gd name="T27" fmla="*/ 56 h 614"/>
                <a:gd name="T28" fmla="*/ 469 w 632"/>
                <a:gd name="T29" fmla="*/ 129 h 6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614">
                  <a:moveTo>
                    <a:pt x="469" y="129"/>
                  </a:moveTo>
                  <a:cubicBezTo>
                    <a:pt x="439" y="156"/>
                    <a:pt x="412" y="186"/>
                    <a:pt x="386" y="218"/>
                  </a:cubicBezTo>
                  <a:cubicBezTo>
                    <a:pt x="359" y="252"/>
                    <a:pt x="333" y="287"/>
                    <a:pt x="306" y="322"/>
                  </a:cubicBezTo>
                  <a:cubicBezTo>
                    <a:pt x="281" y="366"/>
                    <a:pt x="252" y="407"/>
                    <a:pt x="217" y="445"/>
                  </a:cubicBezTo>
                  <a:cubicBezTo>
                    <a:pt x="182" y="482"/>
                    <a:pt x="144" y="515"/>
                    <a:pt x="104" y="545"/>
                  </a:cubicBezTo>
                  <a:cubicBezTo>
                    <a:pt x="70" y="569"/>
                    <a:pt x="36" y="594"/>
                    <a:pt x="0" y="614"/>
                  </a:cubicBezTo>
                  <a:cubicBezTo>
                    <a:pt x="24" y="614"/>
                    <a:pt x="46" y="607"/>
                    <a:pt x="67" y="597"/>
                  </a:cubicBezTo>
                  <a:cubicBezTo>
                    <a:pt x="85" y="589"/>
                    <a:pt x="103" y="582"/>
                    <a:pt x="119" y="572"/>
                  </a:cubicBezTo>
                  <a:cubicBezTo>
                    <a:pt x="150" y="552"/>
                    <a:pt x="177" y="528"/>
                    <a:pt x="203" y="502"/>
                  </a:cubicBezTo>
                  <a:cubicBezTo>
                    <a:pt x="229" y="474"/>
                    <a:pt x="254" y="446"/>
                    <a:pt x="279" y="417"/>
                  </a:cubicBezTo>
                  <a:cubicBezTo>
                    <a:pt x="306" y="387"/>
                    <a:pt x="332" y="357"/>
                    <a:pt x="356" y="325"/>
                  </a:cubicBezTo>
                  <a:cubicBezTo>
                    <a:pt x="402" y="262"/>
                    <a:pt x="448" y="198"/>
                    <a:pt x="499" y="139"/>
                  </a:cubicBezTo>
                  <a:cubicBezTo>
                    <a:pt x="542" y="91"/>
                    <a:pt x="593" y="51"/>
                    <a:pt x="632" y="0"/>
                  </a:cubicBezTo>
                  <a:cubicBezTo>
                    <a:pt x="610" y="19"/>
                    <a:pt x="587" y="38"/>
                    <a:pt x="563" y="56"/>
                  </a:cubicBezTo>
                  <a:cubicBezTo>
                    <a:pt x="531" y="79"/>
                    <a:pt x="499" y="103"/>
                    <a:pt x="46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249"/>
            <p:cNvSpPr/>
            <p:nvPr/>
          </p:nvSpPr>
          <p:spPr bwMode="auto">
            <a:xfrm>
              <a:off x="9239651" y="1807870"/>
              <a:ext cx="288457" cy="161399"/>
            </a:xfrm>
            <a:custGeom>
              <a:gdLst>
                <a:gd name="T0" fmla="*/ 54 w 276"/>
                <a:gd name="T1" fmla="*/ 1 h 154"/>
                <a:gd name="T2" fmla="*/ 53 w 276"/>
                <a:gd name="T3" fmla="*/ 0 h 154"/>
                <a:gd name="T4" fmla="*/ 40 w 276"/>
                <a:gd name="T5" fmla="*/ 7 h 154"/>
                <a:gd name="T6" fmla="*/ 0 w 276"/>
                <a:gd name="T7" fmla="*/ 21 h 154"/>
                <a:gd name="T8" fmla="*/ 154 w 276"/>
                <a:gd name="T9" fmla="*/ 96 h 154"/>
                <a:gd name="T10" fmla="*/ 276 w 276"/>
                <a:gd name="T11" fmla="*/ 154 h 154"/>
                <a:gd name="T12" fmla="*/ 171 w 276"/>
                <a:gd name="T13" fmla="*/ 85 h 154"/>
                <a:gd name="T14" fmla="*/ 96 w 276"/>
                <a:gd name="T15" fmla="*/ 37 h 154"/>
                <a:gd name="T16" fmla="*/ 54 w 276"/>
                <a:gd name="T17" fmla="*/ 1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54">
                  <a:moveTo>
                    <a:pt x="54" y="1"/>
                  </a:moveTo>
                  <a:cubicBezTo>
                    <a:pt x="54" y="1"/>
                    <a:pt x="54" y="1"/>
                    <a:pt x="53" y="0"/>
                  </a:cubicBezTo>
                  <a:cubicBezTo>
                    <a:pt x="49" y="3"/>
                    <a:pt x="45" y="5"/>
                    <a:pt x="40" y="7"/>
                  </a:cubicBezTo>
                  <a:cubicBezTo>
                    <a:pt x="27" y="13"/>
                    <a:pt x="14" y="17"/>
                    <a:pt x="0" y="21"/>
                  </a:cubicBezTo>
                  <a:cubicBezTo>
                    <a:pt x="49" y="50"/>
                    <a:pt x="103" y="72"/>
                    <a:pt x="154" y="96"/>
                  </a:cubicBezTo>
                  <a:cubicBezTo>
                    <a:pt x="195" y="115"/>
                    <a:pt x="236" y="133"/>
                    <a:pt x="276" y="154"/>
                  </a:cubicBezTo>
                  <a:cubicBezTo>
                    <a:pt x="243" y="128"/>
                    <a:pt x="205" y="107"/>
                    <a:pt x="171" y="85"/>
                  </a:cubicBezTo>
                  <a:cubicBezTo>
                    <a:pt x="145" y="70"/>
                    <a:pt x="120" y="54"/>
                    <a:pt x="96" y="37"/>
                  </a:cubicBezTo>
                  <a:cubicBezTo>
                    <a:pt x="81" y="27"/>
                    <a:pt x="65" y="16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250"/>
            <p:cNvSpPr/>
            <p:nvPr/>
          </p:nvSpPr>
          <p:spPr bwMode="auto">
            <a:xfrm>
              <a:off x="8691926" y="1890286"/>
              <a:ext cx="108172" cy="286741"/>
            </a:xfrm>
            <a:custGeom>
              <a:gdLst>
                <a:gd name="T0" fmla="*/ 40 w 103"/>
                <a:gd name="T1" fmla="*/ 1 h 276"/>
                <a:gd name="T2" fmla="*/ 61 w 103"/>
                <a:gd name="T3" fmla="*/ 139 h 276"/>
                <a:gd name="T4" fmla="*/ 42 w 103"/>
                <a:gd name="T5" fmla="*/ 213 h 276"/>
                <a:gd name="T6" fmla="*/ 0 w 103"/>
                <a:gd name="T7" fmla="*/ 276 h 276"/>
                <a:gd name="T8" fmla="*/ 76 w 103"/>
                <a:gd name="T9" fmla="*/ 176 h 276"/>
                <a:gd name="T10" fmla="*/ 59 w 103"/>
                <a:gd name="T11" fmla="*/ 0 h 276"/>
                <a:gd name="T12" fmla="*/ 40 w 103"/>
                <a:gd name="T13" fmla="*/ 1 h 2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6">
                  <a:moveTo>
                    <a:pt x="40" y="1"/>
                  </a:moveTo>
                  <a:cubicBezTo>
                    <a:pt x="64" y="42"/>
                    <a:pt x="64" y="92"/>
                    <a:pt x="61" y="139"/>
                  </a:cubicBezTo>
                  <a:cubicBezTo>
                    <a:pt x="59" y="164"/>
                    <a:pt x="54" y="190"/>
                    <a:pt x="42" y="213"/>
                  </a:cubicBezTo>
                  <a:cubicBezTo>
                    <a:pt x="30" y="235"/>
                    <a:pt x="11" y="253"/>
                    <a:pt x="0" y="276"/>
                  </a:cubicBezTo>
                  <a:cubicBezTo>
                    <a:pt x="27" y="244"/>
                    <a:pt x="58" y="214"/>
                    <a:pt x="76" y="176"/>
                  </a:cubicBezTo>
                  <a:cubicBezTo>
                    <a:pt x="103" y="117"/>
                    <a:pt x="84" y="57"/>
                    <a:pt x="59" y="0"/>
                  </a:cubicBezTo>
                  <a:cubicBezTo>
                    <a:pt x="53" y="1"/>
                    <a:pt x="47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251"/>
            <p:cNvSpPr/>
            <p:nvPr/>
          </p:nvSpPr>
          <p:spPr bwMode="auto">
            <a:xfrm>
              <a:off x="8781210" y="1890286"/>
              <a:ext cx="568330" cy="212909"/>
            </a:xfrm>
            <a:custGeom>
              <a:gdLst>
                <a:gd name="T0" fmla="*/ 275 w 544"/>
                <a:gd name="T1" fmla="*/ 134 h 204"/>
                <a:gd name="T2" fmla="*/ 119 w 544"/>
                <a:gd name="T3" fmla="*/ 123 h 204"/>
                <a:gd name="T4" fmla="*/ 13 w 544"/>
                <a:gd name="T5" fmla="*/ 0 h 204"/>
                <a:gd name="T6" fmla="*/ 0 w 544"/>
                <a:gd name="T7" fmla="*/ 6 h 204"/>
                <a:gd name="T8" fmla="*/ 32 w 544"/>
                <a:gd name="T9" fmla="*/ 64 h 204"/>
                <a:gd name="T10" fmla="*/ 95 w 544"/>
                <a:gd name="T11" fmla="*/ 124 h 204"/>
                <a:gd name="T12" fmla="*/ 156 w 544"/>
                <a:gd name="T13" fmla="*/ 162 h 204"/>
                <a:gd name="T14" fmla="*/ 242 w 544"/>
                <a:gd name="T15" fmla="*/ 174 h 204"/>
                <a:gd name="T16" fmla="*/ 421 w 544"/>
                <a:gd name="T17" fmla="*/ 165 h 204"/>
                <a:gd name="T18" fmla="*/ 544 w 544"/>
                <a:gd name="T19" fmla="*/ 204 h 204"/>
                <a:gd name="T20" fmla="*/ 442 w 544"/>
                <a:gd name="T21" fmla="*/ 148 h 204"/>
                <a:gd name="T22" fmla="*/ 275 w 544"/>
                <a:gd name="T23" fmla="*/ 13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204">
                  <a:moveTo>
                    <a:pt x="275" y="134"/>
                  </a:moveTo>
                  <a:cubicBezTo>
                    <a:pt x="223" y="141"/>
                    <a:pt x="168" y="152"/>
                    <a:pt x="119" y="123"/>
                  </a:cubicBezTo>
                  <a:cubicBezTo>
                    <a:pt x="72" y="95"/>
                    <a:pt x="38" y="48"/>
                    <a:pt x="13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4" y="28"/>
                    <a:pt x="18" y="47"/>
                    <a:pt x="32" y="64"/>
                  </a:cubicBezTo>
                  <a:cubicBezTo>
                    <a:pt x="51" y="86"/>
                    <a:pt x="72" y="106"/>
                    <a:pt x="95" y="124"/>
                  </a:cubicBezTo>
                  <a:cubicBezTo>
                    <a:pt x="114" y="138"/>
                    <a:pt x="134" y="153"/>
                    <a:pt x="156" y="162"/>
                  </a:cubicBezTo>
                  <a:cubicBezTo>
                    <a:pt x="183" y="173"/>
                    <a:pt x="213" y="175"/>
                    <a:pt x="242" y="174"/>
                  </a:cubicBezTo>
                  <a:cubicBezTo>
                    <a:pt x="301" y="173"/>
                    <a:pt x="362" y="158"/>
                    <a:pt x="421" y="165"/>
                  </a:cubicBezTo>
                  <a:cubicBezTo>
                    <a:pt x="465" y="170"/>
                    <a:pt x="505" y="185"/>
                    <a:pt x="544" y="204"/>
                  </a:cubicBezTo>
                  <a:cubicBezTo>
                    <a:pt x="512" y="181"/>
                    <a:pt x="479" y="161"/>
                    <a:pt x="442" y="148"/>
                  </a:cubicBezTo>
                  <a:cubicBezTo>
                    <a:pt x="388" y="128"/>
                    <a:pt x="332" y="126"/>
                    <a:pt x="27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252"/>
            <p:cNvSpPr/>
            <p:nvPr/>
          </p:nvSpPr>
          <p:spPr bwMode="auto">
            <a:xfrm>
              <a:off x="8915136" y="1833626"/>
              <a:ext cx="582066" cy="144229"/>
            </a:xfrm>
            <a:custGeom>
              <a:gdLst>
                <a:gd name="T0" fmla="*/ 79 w 557"/>
                <a:gd name="T1" fmla="*/ 3 h 139"/>
                <a:gd name="T2" fmla="*/ 79 w 557"/>
                <a:gd name="T3" fmla="*/ 0 h 139"/>
                <a:gd name="T4" fmla="*/ 38 w 557"/>
                <a:gd name="T5" fmla="*/ 17 h 139"/>
                <a:gd name="T6" fmla="*/ 8 w 557"/>
                <a:gd name="T7" fmla="*/ 17 h 139"/>
                <a:gd name="T8" fmla="*/ 0 w 557"/>
                <a:gd name="T9" fmla="*/ 20 h 139"/>
                <a:gd name="T10" fmla="*/ 231 w 557"/>
                <a:gd name="T11" fmla="*/ 72 h 139"/>
                <a:gd name="T12" fmla="*/ 254 w 557"/>
                <a:gd name="T13" fmla="*/ 83 h 139"/>
                <a:gd name="T14" fmla="*/ 256 w 557"/>
                <a:gd name="T15" fmla="*/ 84 h 139"/>
                <a:gd name="T16" fmla="*/ 261 w 557"/>
                <a:gd name="T17" fmla="*/ 86 h 139"/>
                <a:gd name="T18" fmla="*/ 281 w 557"/>
                <a:gd name="T19" fmla="*/ 97 h 139"/>
                <a:gd name="T20" fmla="*/ 557 w 557"/>
                <a:gd name="T21" fmla="*/ 139 h 139"/>
                <a:gd name="T22" fmla="*/ 401 w 557"/>
                <a:gd name="T23" fmla="*/ 104 h 139"/>
                <a:gd name="T24" fmla="*/ 79 w 557"/>
                <a:gd name="T25" fmla="*/ 3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39">
                  <a:moveTo>
                    <a:pt x="79" y="3"/>
                  </a:moveTo>
                  <a:cubicBezTo>
                    <a:pt x="78" y="2"/>
                    <a:pt x="78" y="1"/>
                    <a:pt x="79" y="0"/>
                  </a:cubicBezTo>
                  <a:cubicBezTo>
                    <a:pt x="66" y="7"/>
                    <a:pt x="52" y="13"/>
                    <a:pt x="38" y="17"/>
                  </a:cubicBezTo>
                  <a:cubicBezTo>
                    <a:pt x="29" y="19"/>
                    <a:pt x="17" y="21"/>
                    <a:pt x="8" y="17"/>
                  </a:cubicBezTo>
                  <a:cubicBezTo>
                    <a:pt x="6" y="18"/>
                    <a:pt x="3" y="19"/>
                    <a:pt x="0" y="20"/>
                  </a:cubicBezTo>
                  <a:cubicBezTo>
                    <a:pt x="80" y="18"/>
                    <a:pt x="160" y="40"/>
                    <a:pt x="231" y="72"/>
                  </a:cubicBezTo>
                  <a:cubicBezTo>
                    <a:pt x="239" y="75"/>
                    <a:pt x="246" y="79"/>
                    <a:pt x="254" y="83"/>
                  </a:cubicBezTo>
                  <a:cubicBezTo>
                    <a:pt x="255" y="83"/>
                    <a:pt x="256" y="83"/>
                    <a:pt x="256" y="84"/>
                  </a:cubicBezTo>
                  <a:cubicBezTo>
                    <a:pt x="258" y="84"/>
                    <a:pt x="259" y="85"/>
                    <a:pt x="261" y="86"/>
                  </a:cubicBezTo>
                  <a:cubicBezTo>
                    <a:pt x="267" y="90"/>
                    <a:pt x="274" y="93"/>
                    <a:pt x="281" y="97"/>
                  </a:cubicBezTo>
                  <a:cubicBezTo>
                    <a:pt x="365" y="137"/>
                    <a:pt x="464" y="129"/>
                    <a:pt x="557" y="139"/>
                  </a:cubicBezTo>
                  <a:cubicBezTo>
                    <a:pt x="506" y="122"/>
                    <a:pt x="452" y="115"/>
                    <a:pt x="401" y="104"/>
                  </a:cubicBezTo>
                  <a:cubicBezTo>
                    <a:pt x="290" y="80"/>
                    <a:pt x="183" y="47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253"/>
            <p:cNvSpPr/>
            <p:nvPr/>
          </p:nvSpPr>
          <p:spPr bwMode="auto">
            <a:xfrm>
              <a:off x="9107441" y="1831908"/>
              <a:ext cx="439554" cy="152814"/>
            </a:xfrm>
            <a:custGeom>
              <a:gdLst>
                <a:gd name="T0" fmla="*/ 118 w 420"/>
                <a:gd name="T1" fmla="*/ 0 h 147"/>
                <a:gd name="T2" fmla="*/ 79 w 420"/>
                <a:gd name="T3" fmla="*/ 4 h 147"/>
                <a:gd name="T4" fmla="*/ 0 w 420"/>
                <a:gd name="T5" fmla="*/ 1 h 147"/>
                <a:gd name="T6" fmla="*/ 25 w 420"/>
                <a:gd name="T7" fmla="*/ 15 h 147"/>
                <a:gd name="T8" fmla="*/ 73 w 420"/>
                <a:gd name="T9" fmla="*/ 32 h 147"/>
                <a:gd name="T10" fmla="*/ 191 w 420"/>
                <a:gd name="T11" fmla="*/ 67 h 147"/>
                <a:gd name="T12" fmla="*/ 277 w 420"/>
                <a:gd name="T13" fmla="*/ 91 h 147"/>
                <a:gd name="T14" fmla="*/ 420 w 420"/>
                <a:gd name="T15" fmla="*/ 147 h 147"/>
                <a:gd name="T16" fmla="*/ 270 w 420"/>
                <a:gd name="T17" fmla="*/ 74 h 147"/>
                <a:gd name="T18" fmla="*/ 118 w 420"/>
                <a:gd name="T19" fmla="*/ 0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147">
                  <a:moveTo>
                    <a:pt x="118" y="0"/>
                  </a:moveTo>
                  <a:cubicBezTo>
                    <a:pt x="105" y="2"/>
                    <a:pt x="92" y="4"/>
                    <a:pt x="79" y="4"/>
                  </a:cubicBezTo>
                  <a:cubicBezTo>
                    <a:pt x="53" y="5"/>
                    <a:pt x="26" y="3"/>
                    <a:pt x="0" y="1"/>
                  </a:cubicBezTo>
                  <a:cubicBezTo>
                    <a:pt x="7" y="7"/>
                    <a:pt x="17" y="11"/>
                    <a:pt x="25" y="15"/>
                  </a:cubicBezTo>
                  <a:cubicBezTo>
                    <a:pt x="41" y="22"/>
                    <a:pt x="57" y="27"/>
                    <a:pt x="73" y="32"/>
                  </a:cubicBezTo>
                  <a:cubicBezTo>
                    <a:pt x="112" y="45"/>
                    <a:pt x="151" y="56"/>
                    <a:pt x="191" y="67"/>
                  </a:cubicBezTo>
                  <a:cubicBezTo>
                    <a:pt x="219" y="75"/>
                    <a:pt x="248" y="82"/>
                    <a:pt x="277" y="91"/>
                  </a:cubicBezTo>
                  <a:cubicBezTo>
                    <a:pt x="326" y="106"/>
                    <a:pt x="373" y="126"/>
                    <a:pt x="420" y="147"/>
                  </a:cubicBezTo>
                  <a:cubicBezTo>
                    <a:pt x="372" y="120"/>
                    <a:pt x="320" y="98"/>
                    <a:pt x="270" y="74"/>
                  </a:cubicBezTo>
                  <a:cubicBezTo>
                    <a:pt x="219" y="51"/>
                    <a:pt x="166" y="29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Freeform 254"/>
            <p:cNvSpPr/>
            <p:nvPr/>
          </p:nvSpPr>
          <p:spPr bwMode="auto">
            <a:xfrm>
              <a:off x="9047346" y="693534"/>
              <a:ext cx="329665" cy="398345"/>
            </a:xfrm>
            <a:custGeom>
              <a:gdLst>
                <a:gd name="T0" fmla="*/ 156 w 315"/>
                <a:gd name="T1" fmla="*/ 186 h 382"/>
                <a:gd name="T2" fmla="*/ 82 w 315"/>
                <a:gd name="T3" fmla="*/ 246 h 382"/>
                <a:gd name="T4" fmla="*/ 27 w 315"/>
                <a:gd name="T5" fmla="*/ 323 h 382"/>
                <a:gd name="T6" fmla="*/ 0 w 315"/>
                <a:gd name="T7" fmla="*/ 382 h 382"/>
                <a:gd name="T8" fmla="*/ 0 w 315"/>
                <a:gd name="T9" fmla="*/ 381 h 382"/>
                <a:gd name="T10" fmla="*/ 83 w 315"/>
                <a:gd name="T11" fmla="*/ 301 h 382"/>
                <a:gd name="T12" fmla="*/ 136 w 315"/>
                <a:gd name="T13" fmla="*/ 237 h 382"/>
                <a:gd name="T14" fmla="*/ 214 w 315"/>
                <a:gd name="T15" fmla="*/ 158 h 382"/>
                <a:gd name="T16" fmla="*/ 315 w 315"/>
                <a:gd name="T17" fmla="*/ 0 h 382"/>
                <a:gd name="T18" fmla="*/ 314 w 315"/>
                <a:gd name="T19" fmla="*/ 1 h 382"/>
                <a:gd name="T20" fmla="*/ 246 w 315"/>
                <a:gd name="T21" fmla="*/ 100 h 382"/>
                <a:gd name="T22" fmla="*/ 156 w 315"/>
                <a:gd name="T23" fmla="*/ 186 h 3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382">
                  <a:moveTo>
                    <a:pt x="156" y="186"/>
                  </a:moveTo>
                  <a:cubicBezTo>
                    <a:pt x="131" y="206"/>
                    <a:pt x="104" y="224"/>
                    <a:pt x="82" y="246"/>
                  </a:cubicBezTo>
                  <a:cubicBezTo>
                    <a:pt x="60" y="269"/>
                    <a:pt x="42" y="295"/>
                    <a:pt x="27" y="323"/>
                  </a:cubicBezTo>
                  <a:cubicBezTo>
                    <a:pt x="17" y="342"/>
                    <a:pt x="8" y="362"/>
                    <a:pt x="0" y="382"/>
                  </a:cubicBezTo>
                  <a:cubicBezTo>
                    <a:pt x="0" y="382"/>
                    <a:pt x="0" y="382"/>
                    <a:pt x="0" y="381"/>
                  </a:cubicBezTo>
                  <a:cubicBezTo>
                    <a:pt x="21" y="349"/>
                    <a:pt x="51" y="323"/>
                    <a:pt x="83" y="301"/>
                  </a:cubicBezTo>
                  <a:cubicBezTo>
                    <a:pt x="91" y="274"/>
                    <a:pt x="115" y="255"/>
                    <a:pt x="136" y="237"/>
                  </a:cubicBezTo>
                  <a:cubicBezTo>
                    <a:pt x="163" y="212"/>
                    <a:pt x="190" y="186"/>
                    <a:pt x="214" y="158"/>
                  </a:cubicBezTo>
                  <a:cubicBezTo>
                    <a:pt x="254" y="111"/>
                    <a:pt x="285" y="55"/>
                    <a:pt x="315" y="0"/>
                  </a:cubicBezTo>
                  <a:cubicBezTo>
                    <a:pt x="315" y="0"/>
                    <a:pt x="315" y="1"/>
                    <a:pt x="314" y="1"/>
                  </a:cubicBezTo>
                  <a:cubicBezTo>
                    <a:pt x="294" y="35"/>
                    <a:pt x="272" y="70"/>
                    <a:pt x="246" y="100"/>
                  </a:cubicBezTo>
                  <a:cubicBezTo>
                    <a:pt x="219" y="132"/>
                    <a:pt x="188" y="161"/>
                    <a:pt x="156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Freeform 255"/>
            <p:cNvSpPr/>
            <p:nvPr/>
          </p:nvSpPr>
          <p:spPr bwMode="auto">
            <a:xfrm>
              <a:off x="8968364" y="688382"/>
              <a:ext cx="400063" cy="317647"/>
            </a:xfrm>
            <a:custGeom>
              <a:gdLst>
                <a:gd name="T0" fmla="*/ 1 w 382"/>
                <a:gd name="T1" fmla="*/ 238 h 304"/>
                <a:gd name="T2" fmla="*/ 0 w 382"/>
                <a:gd name="T3" fmla="*/ 239 h 304"/>
                <a:gd name="T4" fmla="*/ 26 w 382"/>
                <a:gd name="T5" fmla="*/ 304 h 304"/>
                <a:gd name="T6" fmla="*/ 118 w 382"/>
                <a:gd name="T7" fmla="*/ 199 h 304"/>
                <a:gd name="T8" fmla="*/ 382 w 382"/>
                <a:gd name="T9" fmla="*/ 0 h 304"/>
                <a:gd name="T10" fmla="*/ 189 w 382"/>
                <a:gd name="T11" fmla="*/ 90 h 304"/>
                <a:gd name="T12" fmla="*/ 1 w 382"/>
                <a:gd name="T13" fmla="*/ 238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4">
                  <a:moveTo>
                    <a:pt x="1" y="238"/>
                  </a:moveTo>
                  <a:cubicBezTo>
                    <a:pt x="1" y="238"/>
                    <a:pt x="1" y="239"/>
                    <a:pt x="0" y="239"/>
                  </a:cubicBezTo>
                  <a:cubicBezTo>
                    <a:pt x="12" y="259"/>
                    <a:pt x="21" y="281"/>
                    <a:pt x="26" y="304"/>
                  </a:cubicBezTo>
                  <a:cubicBezTo>
                    <a:pt x="51" y="264"/>
                    <a:pt x="81" y="228"/>
                    <a:pt x="118" y="199"/>
                  </a:cubicBezTo>
                  <a:cubicBezTo>
                    <a:pt x="204" y="131"/>
                    <a:pt x="315" y="88"/>
                    <a:pt x="382" y="0"/>
                  </a:cubicBezTo>
                  <a:cubicBezTo>
                    <a:pt x="327" y="43"/>
                    <a:pt x="253" y="65"/>
                    <a:pt x="189" y="90"/>
                  </a:cubicBezTo>
                  <a:cubicBezTo>
                    <a:pt x="117" y="118"/>
                    <a:pt x="23" y="154"/>
                    <a:pt x="1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Freeform 256"/>
            <p:cNvSpPr/>
            <p:nvPr/>
          </p:nvSpPr>
          <p:spPr bwMode="auto">
            <a:xfrm>
              <a:off x="8152785" y="806856"/>
              <a:ext cx="106454" cy="691954"/>
            </a:xfrm>
            <a:custGeom>
              <a:gdLst>
                <a:gd name="T0" fmla="*/ 37 w 101"/>
                <a:gd name="T1" fmla="*/ 107 h 664"/>
                <a:gd name="T2" fmla="*/ 50 w 101"/>
                <a:gd name="T3" fmla="*/ 224 h 664"/>
                <a:gd name="T4" fmla="*/ 57 w 101"/>
                <a:gd name="T5" fmla="*/ 348 h 664"/>
                <a:gd name="T6" fmla="*/ 71 w 101"/>
                <a:gd name="T7" fmla="*/ 558 h 664"/>
                <a:gd name="T8" fmla="*/ 101 w 101"/>
                <a:gd name="T9" fmla="*/ 664 h 664"/>
                <a:gd name="T10" fmla="*/ 72 w 101"/>
                <a:gd name="T11" fmla="*/ 499 h 664"/>
                <a:gd name="T12" fmla="*/ 79 w 101"/>
                <a:gd name="T13" fmla="*/ 389 h 664"/>
                <a:gd name="T14" fmla="*/ 79 w 101"/>
                <a:gd name="T15" fmla="*/ 351 h 664"/>
                <a:gd name="T16" fmla="*/ 71 w 101"/>
                <a:gd name="T17" fmla="*/ 224 h 664"/>
                <a:gd name="T18" fmla="*/ 60 w 101"/>
                <a:gd name="T19" fmla="*/ 150 h 664"/>
                <a:gd name="T20" fmla="*/ 56 w 101"/>
                <a:gd name="T21" fmla="*/ 144 h 664"/>
                <a:gd name="T22" fmla="*/ 54 w 101"/>
                <a:gd name="T23" fmla="*/ 143 h 664"/>
                <a:gd name="T24" fmla="*/ 58 w 101"/>
                <a:gd name="T25" fmla="*/ 136 h 664"/>
                <a:gd name="T26" fmla="*/ 45 w 101"/>
                <a:gd name="T27" fmla="*/ 87 h 664"/>
                <a:gd name="T28" fmla="*/ 0 w 101"/>
                <a:gd name="T29" fmla="*/ 0 h 664"/>
                <a:gd name="T30" fmla="*/ 7 w 101"/>
                <a:gd name="T31" fmla="*/ 14 h 664"/>
                <a:gd name="T32" fmla="*/ 37 w 101"/>
                <a:gd name="T33" fmla="*/ 107 h 6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664">
                  <a:moveTo>
                    <a:pt x="37" y="107"/>
                  </a:moveTo>
                  <a:cubicBezTo>
                    <a:pt x="45" y="145"/>
                    <a:pt x="48" y="185"/>
                    <a:pt x="50" y="224"/>
                  </a:cubicBezTo>
                  <a:cubicBezTo>
                    <a:pt x="53" y="265"/>
                    <a:pt x="55" y="307"/>
                    <a:pt x="57" y="348"/>
                  </a:cubicBezTo>
                  <a:cubicBezTo>
                    <a:pt x="59" y="419"/>
                    <a:pt x="56" y="489"/>
                    <a:pt x="71" y="558"/>
                  </a:cubicBezTo>
                  <a:cubicBezTo>
                    <a:pt x="78" y="594"/>
                    <a:pt x="88" y="630"/>
                    <a:pt x="101" y="664"/>
                  </a:cubicBezTo>
                  <a:cubicBezTo>
                    <a:pt x="83" y="611"/>
                    <a:pt x="72" y="554"/>
                    <a:pt x="72" y="499"/>
                  </a:cubicBezTo>
                  <a:cubicBezTo>
                    <a:pt x="72" y="462"/>
                    <a:pt x="76" y="426"/>
                    <a:pt x="79" y="389"/>
                  </a:cubicBezTo>
                  <a:cubicBezTo>
                    <a:pt x="80" y="377"/>
                    <a:pt x="79" y="364"/>
                    <a:pt x="79" y="351"/>
                  </a:cubicBezTo>
                  <a:cubicBezTo>
                    <a:pt x="78" y="309"/>
                    <a:pt x="76" y="266"/>
                    <a:pt x="71" y="224"/>
                  </a:cubicBezTo>
                  <a:cubicBezTo>
                    <a:pt x="68" y="199"/>
                    <a:pt x="65" y="175"/>
                    <a:pt x="60" y="150"/>
                  </a:cubicBezTo>
                  <a:cubicBezTo>
                    <a:pt x="59" y="148"/>
                    <a:pt x="58" y="146"/>
                    <a:pt x="56" y="144"/>
                  </a:cubicBezTo>
                  <a:cubicBezTo>
                    <a:pt x="55" y="143"/>
                    <a:pt x="55" y="143"/>
                    <a:pt x="54" y="143"/>
                  </a:cubicBezTo>
                  <a:cubicBezTo>
                    <a:pt x="51" y="140"/>
                    <a:pt x="54" y="137"/>
                    <a:pt x="58" y="136"/>
                  </a:cubicBezTo>
                  <a:cubicBezTo>
                    <a:pt x="54" y="119"/>
                    <a:pt x="50" y="103"/>
                    <a:pt x="45" y="87"/>
                  </a:cubicBezTo>
                  <a:cubicBezTo>
                    <a:pt x="37" y="60"/>
                    <a:pt x="18" y="23"/>
                    <a:pt x="0" y="0"/>
                  </a:cubicBezTo>
                  <a:cubicBezTo>
                    <a:pt x="1" y="3"/>
                    <a:pt x="7" y="13"/>
                    <a:pt x="7" y="14"/>
                  </a:cubicBezTo>
                  <a:cubicBezTo>
                    <a:pt x="20" y="44"/>
                    <a:pt x="30" y="75"/>
                    <a:pt x="3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Freeform 257"/>
            <p:cNvSpPr/>
            <p:nvPr/>
          </p:nvSpPr>
          <p:spPr bwMode="auto">
            <a:xfrm>
              <a:off x="8151069" y="796554"/>
              <a:ext cx="101304" cy="169984"/>
            </a:xfrm>
            <a:custGeom>
              <a:gdLst>
                <a:gd name="T0" fmla="*/ 67 w 97"/>
                <a:gd name="T1" fmla="*/ 146 h 164"/>
                <a:gd name="T2" fmla="*/ 97 w 97"/>
                <a:gd name="T3" fmla="*/ 164 h 164"/>
                <a:gd name="T4" fmla="*/ 58 w 97"/>
                <a:gd name="T5" fmla="*/ 74 h 164"/>
                <a:gd name="T6" fmla="*/ 0 w 97"/>
                <a:gd name="T7" fmla="*/ 0 h 164"/>
                <a:gd name="T8" fmla="*/ 53 w 97"/>
                <a:gd name="T9" fmla="*/ 92 h 164"/>
                <a:gd name="T10" fmla="*/ 67 w 97"/>
                <a:gd name="T11" fmla="*/ 146 h 1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64">
                  <a:moveTo>
                    <a:pt x="67" y="146"/>
                  </a:moveTo>
                  <a:cubicBezTo>
                    <a:pt x="77" y="152"/>
                    <a:pt x="87" y="158"/>
                    <a:pt x="97" y="164"/>
                  </a:cubicBezTo>
                  <a:cubicBezTo>
                    <a:pt x="86" y="133"/>
                    <a:pt x="74" y="103"/>
                    <a:pt x="58" y="74"/>
                  </a:cubicBezTo>
                  <a:cubicBezTo>
                    <a:pt x="46" y="52"/>
                    <a:pt x="20" y="16"/>
                    <a:pt x="0" y="0"/>
                  </a:cubicBezTo>
                  <a:cubicBezTo>
                    <a:pt x="19" y="23"/>
                    <a:pt x="45" y="64"/>
                    <a:pt x="53" y="92"/>
                  </a:cubicBezTo>
                  <a:cubicBezTo>
                    <a:pt x="59" y="110"/>
                    <a:pt x="63" y="128"/>
                    <a:pt x="67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Freeform 258"/>
            <p:cNvSpPr/>
            <p:nvPr/>
          </p:nvSpPr>
          <p:spPr bwMode="auto">
            <a:xfrm>
              <a:off x="8152785" y="818875"/>
              <a:ext cx="132210" cy="748615"/>
            </a:xfrm>
            <a:custGeom>
              <a:gdLst>
                <a:gd name="T0" fmla="*/ 51 w 125"/>
                <a:gd name="T1" fmla="*/ 349 h 720"/>
                <a:gd name="T2" fmla="*/ 45 w 125"/>
                <a:gd name="T3" fmla="*/ 230 h 720"/>
                <a:gd name="T4" fmla="*/ 34 w 125"/>
                <a:gd name="T5" fmla="*/ 115 h 720"/>
                <a:gd name="T6" fmla="*/ 0 w 125"/>
                <a:gd name="T7" fmla="*/ 0 h 720"/>
                <a:gd name="T8" fmla="*/ 31 w 125"/>
                <a:gd name="T9" fmla="*/ 259 h 720"/>
                <a:gd name="T10" fmla="*/ 48 w 125"/>
                <a:gd name="T11" fmla="*/ 505 h 720"/>
                <a:gd name="T12" fmla="*/ 122 w 125"/>
                <a:gd name="T13" fmla="*/ 715 h 720"/>
                <a:gd name="T14" fmla="*/ 125 w 125"/>
                <a:gd name="T15" fmla="*/ 720 h 720"/>
                <a:gd name="T16" fmla="*/ 65 w 125"/>
                <a:gd name="T17" fmla="*/ 549 h 720"/>
                <a:gd name="T18" fmla="*/ 51 w 125"/>
                <a:gd name="T19" fmla="*/ 349 h 7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720">
                  <a:moveTo>
                    <a:pt x="51" y="349"/>
                  </a:moveTo>
                  <a:cubicBezTo>
                    <a:pt x="50" y="310"/>
                    <a:pt x="48" y="270"/>
                    <a:pt x="45" y="230"/>
                  </a:cubicBezTo>
                  <a:cubicBezTo>
                    <a:pt x="43" y="192"/>
                    <a:pt x="41" y="152"/>
                    <a:pt x="34" y="115"/>
                  </a:cubicBezTo>
                  <a:cubicBezTo>
                    <a:pt x="29" y="83"/>
                    <a:pt x="11" y="29"/>
                    <a:pt x="0" y="0"/>
                  </a:cubicBezTo>
                  <a:cubicBezTo>
                    <a:pt x="21" y="76"/>
                    <a:pt x="30" y="180"/>
                    <a:pt x="31" y="259"/>
                  </a:cubicBezTo>
                  <a:cubicBezTo>
                    <a:pt x="32" y="341"/>
                    <a:pt x="37" y="424"/>
                    <a:pt x="48" y="505"/>
                  </a:cubicBezTo>
                  <a:cubicBezTo>
                    <a:pt x="58" y="579"/>
                    <a:pt x="83" y="652"/>
                    <a:pt x="122" y="715"/>
                  </a:cubicBezTo>
                  <a:cubicBezTo>
                    <a:pt x="123" y="717"/>
                    <a:pt x="124" y="718"/>
                    <a:pt x="125" y="720"/>
                  </a:cubicBezTo>
                  <a:cubicBezTo>
                    <a:pt x="97" y="666"/>
                    <a:pt x="77" y="609"/>
                    <a:pt x="65" y="549"/>
                  </a:cubicBezTo>
                  <a:cubicBezTo>
                    <a:pt x="52" y="483"/>
                    <a:pt x="53" y="417"/>
                    <a:pt x="51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259"/>
            <p:cNvSpPr/>
            <p:nvPr/>
          </p:nvSpPr>
          <p:spPr bwMode="auto">
            <a:xfrm>
              <a:off x="8166521" y="803422"/>
              <a:ext cx="130493" cy="185437"/>
            </a:xfrm>
            <a:custGeom>
              <a:gdLst>
                <a:gd name="T0" fmla="*/ 48 w 124"/>
                <a:gd name="T1" fmla="*/ 66 h 178"/>
                <a:gd name="T2" fmla="*/ 89 w 124"/>
                <a:gd name="T3" fmla="*/ 161 h 178"/>
                <a:gd name="T4" fmla="*/ 124 w 124"/>
                <a:gd name="T5" fmla="*/ 178 h 178"/>
                <a:gd name="T6" fmla="*/ 69 w 124"/>
                <a:gd name="T7" fmla="*/ 67 h 178"/>
                <a:gd name="T8" fmla="*/ 0 w 124"/>
                <a:gd name="T9" fmla="*/ 0 h 178"/>
                <a:gd name="T10" fmla="*/ 48 w 124"/>
                <a:gd name="T11" fmla="*/ 66 h 1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78">
                  <a:moveTo>
                    <a:pt x="48" y="66"/>
                  </a:moveTo>
                  <a:cubicBezTo>
                    <a:pt x="64" y="96"/>
                    <a:pt x="77" y="128"/>
                    <a:pt x="89" y="161"/>
                  </a:cubicBezTo>
                  <a:cubicBezTo>
                    <a:pt x="101" y="167"/>
                    <a:pt x="113" y="172"/>
                    <a:pt x="124" y="178"/>
                  </a:cubicBezTo>
                  <a:cubicBezTo>
                    <a:pt x="111" y="139"/>
                    <a:pt x="95" y="100"/>
                    <a:pt x="69" y="67"/>
                  </a:cubicBezTo>
                  <a:cubicBezTo>
                    <a:pt x="52" y="45"/>
                    <a:pt x="27" y="15"/>
                    <a:pt x="0" y="0"/>
                  </a:cubicBezTo>
                  <a:cubicBezTo>
                    <a:pt x="19" y="17"/>
                    <a:pt x="36" y="44"/>
                    <a:pt x="4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Freeform 260"/>
            <p:cNvSpPr/>
            <p:nvPr/>
          </p:nvSpPr>
          <p:spPr bwMode="auto">
            <a:xfrm>
              <a:off x="8151069" y="829177"/>
              <a:ext cx="331383" cy="939203"/>
            </a:xfrm>
            <a:custGeom>
              <a:gdLst>
                <a:gd name="T0" fmla="*/ 317 w 317"/>
                <a:gd name="T1" fmla="*/ 902 h 902"/>
                <a:gd name="T2" fmla="*/ 237 w 317"/>
                <a:gd name="T3" fmla="*/ 843 h 902"/>
                <a:gd name="T4" fmla="*/ 177 w 317"/>
                <a:gd name="T5" fmla="*/ 779 h 902"/>
                <a:gd name="T6" fmla="*/ 168 w 317"/>
                <a:gd name="T7" fmla="*/ 768 h 902"/>
                <a:gd name="T8" fmla="*/ 104 w 317"/>
                <a:gd name="T9" fmla="*/ 679 h 902"/>
                <a:gd name="T10" fmla="*/ 61 w 317"/>
                <a:gd name="T11" fmla="*/ 574 h 902"/>
                <a:gd name="T12" fmla="*/ 40 w 317"/>
                <a:gd name="T13" fmla="*/ 450 h 902"/>
                <a:gd name="T14" fmla="*/ 30 w 317"/>
                <a:gd name="T15" fmla="*/ 328 h 902"/>
                <a:gd name="T16" fmla="*/ 27 w 317"/>
                <a:gd name="T17" fmla="*/ 205 h 902"/>
                <a:gd name="T18" fmla="*/ 3 w 317"/>
                <a:gd name="T19" fmla="*/ 0 h 902"/>
                <a:gd name="T20" fmla="*/ 1 w 317"/>
                <a:gd name="T21" fmla="*/ 255 h 902"/>
                <a:gd name="T22" fmla="*/ 317 w 317"/>
                <a:gd name="T23" fmla="*/ 902 h 9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902">
                  <a:moveTo>
                    <a:pt x="317" y="902"/>
                  </a:moveTo>
                  <a:cubicBezTo>
                    <a:pt x="297" y="886"/>
                    <a:pt x="260" y="862"/>
                    <a:pt x="237" y="843"/>
                  </a:cubicBezTo>
                  <a:cubicBezTo>
                    <a:pt x="214" y="825"/>
                    <a:pt x="195" y="802"/>
                    <a:pt x="177" y="779"/>
                  </a:cubicBezTo>
                  <a:cubicBezTo>
                    <a:pt x="174" y="776"/>
                    <a:pt x="171" y="772"/>
                    <a:pt x="168" y="768"/>
                  </a:cubicBezTo>
                  <a:cubicBezTo>
                    <a:pt x="141" y="743"/>
                    <a:pt x="121" y="711"/>
                    <a:pt x="104" y="679"/>
                  </a:cubicBezTo>
                  <a:cubicBezTo>
                    <a:pt x="87" y="645"/>
                    <a:pt x="72" y="610"/>
                    <a:pt x="61" y="574"/>
                  </a:cubicBezTo>
                  <a:cubicBezTo>
                    <a:pt x="49" y="534"/>
                    <a:pt x="44" y="492"/>
                    <a:pt x="40" y="450"/>
                  </a:cubicBezTo>
                  <a:cubicBezTo>
                    <a:pt x="36" y="410"/>
                    <a:pt x="32" y="369"/>
                    <a:pt x="30" y="328"/>
                  </a:cubicBezTo>
                  <a:cubicBezTo>
                    <a:pt x="28" y="287"/>
                    <a:pt x="28" y="246"/>
                    <a:pt x="27" y="205"/>
                  </a:cubicBezTo>
                  <a:cubicBezTo>
                    <a:pt x="26" y="134"/>
                    <a:pt x="19" y="68"/>
                    <a:pt x="3" y="0"/>
                  </a:cubicBezTo>
                  <a:cubicBezTo>
                    <a:pt x="12" y="86"/>
                    <a:pt x="0" y="168"/>
                    <a:pt x="1" y="255"/>
                  </a:cubicBezTo>
                  <a:cubicBezTo>
                    <a:pt x="4" y="490"/>
                    <a:pt x="79" y="800"/>
                    <a:pt x="317" y="9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Freeform 261"/>
            <p:cNvSpPr/>
            <p:nvPr/>
          </p:nvSpPr>
          <p:spPr bwMode="auto">
            <a:xfrm>
              <a:off x="7914122" y="872102"/>
              <a:ext cx="554594" cy="949505"/>
            </a:xfrm>
            <a:custGeom>
              <a:gdLst>
                <a:gd name="T0" fmla="*/ 28 w 530"/>
                <a:gd name="T1" fmla="*/ 47 h 912"/>
                <a:gd name="T2" fmla="*/ 58 w 530"/>
                <a:gd name="T3" fmla="*/ 106 h 912"/>
                <a:gd name="T4" fmla="*/ 96 w 530"/>
                <a:gd name="T5" fmla="*/ 255 h 912"/>
                <a:gd name="T6" fmla="*/ 149 w 530"/>
                <a:gd name="T7" fmla="*/ 503 h 912"/>
                <a:gd name="T8" fmla="*/ 197 w 530"/>
                <a:gd name="T9" fmla="*/ 612 h 912"/>
                <a:gd name="T10" fmla="*/ 249 w 530"/>
                <a:gd name="T11" fmla="*/ 716 h 912"/>
                <a:gd name="T12" fmla="*/ 407 w 530"/>
                <a:gd name="T13" fmla="*/ 861 h 912"/>
                <a:gd name="T14" fmla="*/ 489 w 530"/>
                <a:gd name="T15" fmla="*/ 897 h 912"/>
                <a:gd name="T16" fmla="*/ 530 w 530"/>
                <a:gd name="T17" fmla="*/ 912 h 912"/>
                <a:gd name="T18" fmla="*/ 394 w 530"/>
                <a:gd name="T19" fmla="*/ 848 h 912"/>
                <a:gd name="T20" fmla="*/ 198 w 530"/>
                <a:gd name="T21" fmla="*/ 569 h 912"/>
                <a:gd name="T22" fmla="*/ 141 w 530"/>
                <a:gd name="T23" fmla="*/ 377 h 912"/>
                <a:gd name="T24" fmla="*/ 113 w 530"/>
                <a:gd name="T25" fmla="*/ 240 h 912"/>
                <a:gd name="T26" fmla="*/ 63 w 530"/>
                <a:gd name="T27" fmla="*/ 84 h 912"/>
                <a:gd name="T28" fmla="*/ 0 w 530"/>
                <a:gd name="T29" fmla="*/ 0 h 912"/>
                <a:gd name="T30" fmla="*/ 13 w 530"/>
                <a:gd name="T31" fmla="*/ 19 h 912"/>
                <a:gd name="T32" fmla="*/ 28 w 530"/>
                <a:gd name="T33" fmla="*/ 47 h 9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" h="912">
                  <a:moveTo>
                    <a:pt x="28" y="47"/>
                  </a:moveTo>
                  <a:cubicBezTo>
                    <a:pt x="39" y="66"/>
                    <a:pt x="50" y="85"/>
                    <a:pt x="58" y="106"/>
                  </a:cubicBezTo>
                  <a:cubicBezTo>
                    <a:pt x="77" y="153"/>
                    <a:pt x="87" y="205"/>
                    <a:pt x="96" y="255"/>
                  </a:cubicBezTo>
                  <a:cubicBezTo>
                    <a:pt x="112" y="338"/>
                    <a:pt x="121" y="423"/>
                    <a:pt x="149" y="503"/>
                  </a:cubicBezTo>
                  <a:cubicBezTo>
                    <a:pt x="162" y="541"/>
                    <a:pt x="180" y="576"/>
                    <a:pt x="197" y="612"/>
                  </a:cubicBezTo>
                  <a:cubicBezTo>
                    <a:pt x="213" y="647"/>
                    <a:pt x="228" y="683"/>
                    <a:pt x="249" y="716"/>
                  </a:cubicBezTo>
                  <a:cubicBezTo>
                    <a:pt x="286" y="777"/>
                    <a:pt x="343" y="828"/>
                    <a:pt x="407" y="861"/>
                  </a:cubicBezTo>
                  <a:cubicBezTo>
                    <a:pt x="433" y="875"/>
                    <a:pt x="461" y="887"/>
                    <a:pt x="489" y="897"/>
                  </a:cubicBezTo>
                  <a:cubicBezTo>
                    <a:pt x="502" y="903"/>
                    <a:pt x="516" y="908"/>
                    <a:pt x="530" y="912"/>
                  </a:cubicBezTo>
                  <a:cubicBezTo>
                    <a:pt x="484" y="893"/>
                    <a:pt x="436" y="876"/>
                    <a:pt x="394" y="848"/>
                  </a:cubicBezTo>
                  <a:cubicBezTo>
                    <a:pt x="299" y="781"/>
                    <a:pt x="239" y="676"/>
                    <a:pt x="198" y="569"/>
                  </a:cubicBezTo>
                  <a:cubicBezTo>
                    <a:pt x="174" y="507"/>
                    <a:pt x="155" y="442"/>
                    <a:pt x="141" y="377"/>
                  </a:cubicBezTo>
                  <a:cubicBezTo>
                    <a:pt x="132" y="332"/>
                    <a:pt x="124" y="286"/>
                    <a:pt x="113" y="240"/>
                  </a:cubicBezTo>
                  <a:cubicBezTo>
                    <a:pt x="101" y="187"/>
                    <a:pt x="86" y="133"/>
                    <a:pt x="63" y="84"/>
                  </a:cubicBezTo>
                  <a:cubicBezTo>
                    <a:pt x="49" y="54"/>
                    <a:pt x="30" y="18"/>
                    <a:pt x="0" y="0"/>
                  </a:cubicBezTo>
                  <a:cubicBezTo>
                    <a:pt x="4" y="7"/>
                    <a:pt x="9" y="13"/>
                    <a:pt x="13" y="19"/>
                  </a:cubicBezTo>
                  <a:cubicBezTo>
                    <a:pt x="18" y="28"/>
                    <a:pt x="23" y="37"/>
                    <a:pt x="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" name="Freeform 262"/>
            <p:cNvSpPr/>
            <p:nvPr/>
          </p:nvSpPr>
          <p:spPr bwMode="auto">
            <a:xfrm>
              <a:off x="8183692" y="805139"/>
              <a:ext cx="248967" cy="278155"/>
            </a:xfrm>
            <a:custGeom>
              <a:gdLst>
                <a:gd name="T0" fmla="*/ 97 w 238"/>
                <a:gd name="T1" fmla="*/ 73 h 268"/>
                <a:gd name="T2" fmla="*/ 191 w 238"/>
                <a:gd name="T3" fmla="*/ 228 h 268"/>
                <a:gd name="T4" fmla="*/ 204 w 238"/>
                <a:gd name="T5" fmla="*/ 238 h 268"/>
                <a:gd name="T6" fmla="*/ 235 w 238"/>
                <a:gd name="T7" fmla="*/ 268 h 268"/>
                <a:gd name="T8" fmla="*/ 238 w 238"/>
                <a:gd name="T9" fmla="*/ 240 h 268"/>
                <a:gd name="T10" fmla="*/ 203 w 238"/>
                <a:gd name="T11" fmla="*/ 168 h 268"/>
                <a:gd name="T12" fmla="*/ 143 w 238"/>
                <a:gd name="T13" fmla="*/ 96 h 268"/>
                <a:gd name="T14" fmla="*/ 12 w 238"/>
                <a:gd name="T15" fmla="*/ 4 h 268"/>
                <a:gd name="T16" fmla="*/ 0 w 238"/>
                <a:gd name="T17" fmla="*/ 0 h 268"/>
                <a:gd name="T18" fmla="*/ 97 w 238"/>
                <a:gd name="T19" fmla="*/ 73 h 2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68">
                  <a:moveTo>
                    <a:pt x="97" y="73"/>
                  </a:moveTo>
                  <a:cubicBezTo>
                    <a:pt x="138" y="118"/>
                    <a:pt x="165" y="173"/>
                    <a:pt x="191" y="228"/>
                  </a:cubicBezTo>
                  <a:cubicBezTo>
                    <a:pt x="195" y="231"/>
                    <a:pt x="200" y="234"/>
                    <a:pt x="204" y="238"/>
                  </a:cubicBezTo>
                  <a:cubicBezTo>
                    <a:pt x="215" y="247"/>
                    <a:pt x="226" y="257"/>
                    <a:pt x="235" y="268"/>
                  </a:cubicBezTo>
                  <a:cubicBezTo>
                    <a:pt x="236" y="259"/>
                    <a:pt x="237" y="250"/>
                    <a:pt x="238" y="240"/>
                  </a:cubicBezTo>
                  <a:cubicBezTo>
                    <a:pt x="232" y="214"/>
                    <a:pt x="218" y="190"/>
                    <a:pt x="203" y="168"/>
                  </a:cubicBezTo>
                  <a:cubicBezTo>
                    <a:pt x="185" y="143"/>
                    <a:pt x="166" y="117"/>
                    <a:pt x="143" y="96"/>
                  </a:cubicBezTo>
                  <a:cubicBezTo>
                    <a:pt x="104" y="58"/>
                    <a:pt x="63" y="26"/>
                    <a:pt x="12" y="4"/>
                  </a:cubicBezTo>
                  <a:cubicBezTo>
                    <a:pt x="6" y="2"/>
                    <a:pt x="5" y="2"/>
                    <a:pt x="0" y="0"/>
                  </a:cubicBezTo>
                  <a:cubicBezTo>
                    <a:pt x="42" y="17"/>
                    <a:pt x="66" y="38"/>
                    <a:pt x="9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263"/>
            <p:cNvSpPr/>
            <p:nvPr/>
          </p:nvSpPr>
          <p:spPr bwMode="auto">
            <a:xfrm>
              <a:off x="7926141" y="854932"/>
              <a:ext cx="214626" cy="259268"/>
            </a:xfrm>
            <a:custGeom>
              <a:gdLst>
                <a:gd name="T0" fmla="*/ 100 w 204"/>
                <a:gd name="T1" fmla="*/ 57 h 250"/>
                <a:gd name="T2" fmla="*/ 161 w 204"/>
                <a:gd name="T3" fmla="*/ 160 h 250"/>
                <a:gd name="T4" fmla="*/ 203 w 204"/>
                <a:gd name="T5" fmla="*/ 250 h 250"/>
                <a:gd name="T6" fmla="*/ 203 w 204"/>
                <a:gd name="T7" fmla="*/ 184 h 250"/>
                <a:gd name="T8" fmla="*/ 204 w 204"/>
                <a:gd name="T9" fmla="*/ 144 h 250"/>
                <a:gd name="T10" fmla="*/ 105 w 204"/>
                <a:gd name="T11" fmla="*/ 41 h 250"/>
                <a:gd name="T12" fmla="*/ 0 w 204"/>
                <a:gd name="T13" fmla="*/ 0 h 250"/>
                <a:gd name="T14" fmla="*/ 100 w 204"/>
                <a:gd name="T15" fmla="*/ 57 h 2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0">
                  <a:moveTo>
                    <a:pt x="100" y="57"/>
                  </a:moveTo>
                  <a:cubicBezTo>
                    <a:pt x="126" y="86"/>
                    <a:pt x="143" y="126"/>
                    <a:pt x="161" y="160"/>
                  </a:cubicBezTo>
                  <a:cubicBezTo>
                    <a:pt x="177" y="189"/>
                    <a:pt x="191" y="219"/>
                    <a:pt x="203" y="250"/>
                  </a:cubicBezTo>
                  <a:cubicBezTo>
                    <a:pt x="203" y="228"/>
                    <a:pt x="203" y="206"/>
                    <a:pt x="203" y="184"/>
                  </a:cubicBezTo>
                  <a:cubicBezTo>
                    <a:pt x="203" y="171"/>
                    <a:pt x="204" y="158"/>
                    <a:pt x="204" y="144"/>
                  </a:cubicBezTo>
                  <a:cubicBezTo>
                    <a:pt x="177" y="105"/>
                    <a:pt x="144" y="69"/>
                    <a:pt x="105" y="41"/>
                  </a:cubicBezTo>
                  <a:cubicBezTo>
                    <a:pt x="75" y="19"/>
                    <a:pt x="38" y="0"/>
                    <a:pt x="0" y="0"/>
                  </a:cubicBezTo>
                  <a:cubicBezTo>
                    <a:pt x="37" y="6"/>
                    <a:pt x="77" y="31"/>
                    <a:pt x="1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264"/>
            <p:cNvSpPr/>
            <p:nvPr/>
          </p:nvSpPr>
          <p:spPr bwMode="auto">
            <a:xfrm>
              <a:off x="8223183" y="818875"/>
              <a:ext cx="224928" cy="221494"/>
            </a:xfrm>
            <a:custGeom>
              <a:gdLst>
                <a:gd name="T0" fmla="*/ 168 w 214"/>
                <a:gd name="T1" fmla="*/ 150 h 213"/>
                <a:gd name="T2" fmla="*/ 202 w 214"/>
                <a:gd name="T3" fmla="*/ 213 h 213"/>
                <a:gd name="T4" fmla="*/ 214 w 214"/>
                <a:gd name="T5" fmla="*/ 167 h 213"/>
                <a:gd name="T6" fmla="*/ 212 w 214"/>
                <a:gd name="T7" fmla="*/ 166 h 213"/>
                <a:gd name="T8" fmla="*/ 76 w 214"/>
                <a:gd name="T9" fmla="*/ 41 h 213"/>
                <a:gd name="T10" fmla="*/ 0 w 214"/>
                <a:gd name="T11" fmla="*/ 0 h 213"/>
                <a:gd name="T12" fmla="*/ 111 w 214"/>
                <a:gd name="T13" fmla="*/ 81 h 213"/>
                <a:gd name="T14" fmla="*/ 168 w 214"/>
                <a:gd name="T15" fmla="*/ 150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13">
                  <a:moveTo>
                    <a:pt x="168" y="150"/>
                  </a:moveTo>
                  <a:cubicBezTo>
                    <a:pt x="182" y="169"/>
                    <a:pt x="195" y="190"/>
                    <a:pt x="202" y="213"/>
                  </a:cubicBezTo>
                  <a:cubicBezTo>
                    <a:pt x="205" y="198"/>
                    <a:pt x="209" y="182"/>
                    <a:pt x="214" y="167"/>
                  </a:cubicBezTo>
                  <a:cubicBezTo>
                    <a:pt x="213" y="167"/>
                    <a:pt x="212" y="166"/>
                    <a:pt x="212" y="166"/>
                  </a:cubicBezTo>
                  <a:cubicBezTo>
                    <a:pt x="173" y="119"/>
                    <a:pt x="127" y="76"/>
                    <a:pt x="76" y="41"/>
                  </a:cubicBezTo>
                  <a:cubicBezTo>
                    <a:pt x="55" y="27"/>
                    <a:pt x="24" y="11"/>
                    <a:pt x="0" y="0"/>
                  </a:cubicBezTo>
                  <a:cubicBezTo>
                    <a:pt x="38" y="21"/>
                    <a:pt x="81" y="52"/>
                    <a:pt x="111" y="81"/>
                  </a:cubicBezTo>
                  <a:cubicBezTo>
                    <a:pt x="132" y="102"/>
                    <a:pt x="151" y="125"/>
                    <a:pt x="16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 265"/>
            <p:cNvSpPr/>
            <p:nvPr/>
          </p:nvSpPr>
          <p:spPr bwMode="auto">
            <a:xfrm>
              <a:off x="7984519" y="1838776"/>
              <a:ext cx="475611" cy="278155"/>
            </a:xfrm>
            <a:custGeom>
              <a:gdLst>
                <a:gd name="T0" fmla="*/ 450 w 454"/>
                <a:gd name="T1" fmla="*/ 1 h 267"/>
                <a:gd name="T2" fmla="*/ 365 w 454"/>
                <a:gd name="T3" fmla="*/ 46 h 267"/>
                <a:gd name="T4" fmla="*/ 267 w 454"/>
                <a:gd name="T5" fmla="*/ 140 h 267"/>
                <a:gd name="T6" fmla="*/ 157 w 454"/>
                <a:gd name="T7" fmla="*/ 220 h 267"/>
                <a:gd name="T8" fmla="*/ 89 w 454"/>
                <a:gd name="T9" fmla="*/ 255 h 267"/>
                <a:gd name="T10" fmla="*/ 6 w 454"/>
                <a:gd name="T11" fmla="*/ 258 h 267"/>
                <a:gd name="T12" fmla="*/ 4 w 454"/>
                <a:gd name="T13" fmla="*/ 262 h 267"/>
                <a:gd name="T14" fmla="*/ 122 w 454"/>
                <a:gd name="T15" fmla="*/ 246 h 267"/>
                <a:gd name="T16" fmla="*/ 233 w 454"/>
                <a:gd name="T17" fmla="*/ 173 h 267"/>
                <a:gd name="T18" fmla="*/ 331 w 454"/>
                <a:gd name="T19" fmla="*/ 86 h 267"/>
                <a:gd name="T20" fmla="*/ 384 w 454"/>
                <a:gd name="T21" fmla="*/ 37 h 267"/>
                <a:gd name="T22" fmla="*/ 450 w 454"/>
                <a:gd name="T23" fmla="*/ 5 h 267"/>
                <a:gd name="T24" fmla="*/ 450 w 454"/>
                <a:gd name="T25" fmla="*/ 1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3" h="267">
                  <a:moveTo>
                    <a:pt x="450" y="1"/>
                  </a:moveTo>
                  <a:cubicBezTo>
                    <a:pt x="420" y="5"/>
                    <a:pt x="387" y="27"/>
                    <a:pt x="365" y="46"/>
                  </a:cubicBezTo>
                  <a:cubicBezTo>
                    <a:pt x="331" y="75"/>
                    <a:pt x="301" y="110"/>
                    <a:pt x="267" y="140"/>
                  </a:cubicBezTo>
                  <a:cubicBezTo>
                    <a:pt x="233" y="171"/>
                    <a:pt x="195" y="195"/>
                    <a:pt x="157" y="220"/>
                  </a:cubicBezTo>
                  <a:cubicBezTo>
                    <a:pt x="136" y="234"/>
                    <a:pt x="114" y="247"/>
                    <a:pt x="89" y="255"/>
                  </a:cubicBezTo>
                  <a:cubicBezTo>
                    <a:pt x="62" y="264"/>
                    <a:pt x="33" y="261"/>
                    <a:pt x="6" y="258"/>
                  </a:cubicBezTo>
                  <a:cubicBezTo>
                    <a:pt x="3" y="258"/>
                    <a:pt x="0" y="262"/>
                    <a:pt x="4" y="262"/>
                  </a:cubicBezTo>
                  <a:cubicBezTo>
                    <a:pt x="46" y="267"/>
                    <a:pt x="83" y="265"/>
                    <a:pt x="122" y="246"/>
                  </a:cubicBezTo>
                  <a:cubicBezTo>
                    <a:pt x="161" y="227"/>
                    <a:pt x="199" y="199"/>
                    <a:pt x="233" y="173"/>
                  </a:cubicBezTo>
                  <a:cubicBezTo>
                    <a:pt x="268" y="147"/>
                    <a:pt x="300" y="116"/>
                    <a:pt x="331" y="86"/>
                  </a:cubicBezTo>
                  <a:cubicBezTo>
                    <a:pt x="348" y="69"/>
                    <a:pt x="364" y="51"/>
                    <a:pt x="384" y="37"/>
                  </a:cubicBezTo>
                  <a:cubicBezTo>
                    <a:pt x="400" y="24"/>
                    <a:pt x="429" y="8"/>
                    <a:pt x="450" y="5"/>
                  </a:cubicBezTo>
                  <a:cubicBezTo>
                    <a:pt x="453" y="5"/>
                    <a:pt x="454" y="0"/>
                    <a:pt x="4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66"/>
            <p:cNvSpPr/>
            <p:nvPr/>
          </p:nvSpPr>
          <p:spPr bwMode="auto">
            <a:xfrm>
              <a:off x="7989670" y="1842210"/>
              <a:ext cx="468743" cy="285023"/>
            </a:xfrm>
            <a:custGeom>
              <a:gdLst>
                <a:gd name="T0" fmla="*/ 446 w 449"/>
                <a:gd name="T1" fmla="*/ 0 h 274"/>
                <a:gd name="T2" fmla="*/ 259 w 449"/>
                <a:gd name="T3" fmla="*/ 109 h 274"/>
                <a:gd name="T4" fmla="*/ 155 w 449"/>
                <a:gd name="T5" fmla="*/ 202 h 274"/>
                <a:gd name="T6" fmla="*/ 7 w 449"/>
                <a:gd name="T7" fmla="*/ 257 h 274"/>
                <a:gd name="T8" fmla="*/ 2 w 449"/>
                <a:gd name="T9" fmla="*/ 260 h 274"/>
                <a:gd name="T10" fmla="*/ 194 w 449"/>
                <a:gd name="T11" fmla="*/ 174 h 274"/>
                <a:gd name="T12" fmla="*/ 300 w 449"/>
                <a:gd name="T13" fmla="*/ 76 h 274"/>
                <a:gd name="T14" fmla="*/ 443 w 449"/>
                <a:gd name="T15" fmla="*/ 2 h 274"/>
                <a:gd name="T16" fmla="*/ 446 w 449"/>
                <a:gd name="T17" fmla="*/ 0 h 2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274">
                  <a:moveTo>
                    <a:pt x="446" y="0"/>
                  </a:moveTo>
                  <a:cubicBezTo>
                    <a:pt x="373" y="1"/>
                    <a:pt x="308" y="62"/>
                    <a:pt x="259" y="109"/>
                  </a:cubicBezTo>
                  <a:cubicBezTo>
                    <a:pt x="225" y="141"/>
                    <a:pt x="192" y="173"/>
                    <a:pt x="155" y="202"/>
                  </a:cubicBezTo>
                  <a:cubicBezTo>
                    <a:pt x="113" y="233"/>
                    <a:pt x="62" y="268"/>
                    <a:pt x="7" y="257"/>
                  </a:cubicBezTo>
                  <a:cubicBezTo>
                    <a:pt x="5" y="257"/>
                    <a:pt x="0" y="259"/>
                    <a:pt x="2" y="260"/>
                  </a:cubicBezTo>
                  <a:cubicBezTo>
                    <a:pt x="74" y="274"/>
                    <a:pt x="143" y="217"/>
                    <a:pt x="194" y="174"/>
                  </a:cubicBezTo>
                  <a:cubicBezTo>
                    <a:pt x="231" y="143"/>
                    <a:pt x="264" y="108"/>
                    <a:pt x="300" y="76"/>
                  </a:cubicBezTo>
                  <a:cubicBezTo>
                    <a:pt x="338" y="42"/>
                    <a:pt x="390" y="3"/>
                    <a:pt x="443" y="2"/>
                  </a:cubicBezTo>
                  <a:cubicBezTo>
                    <a:pt x="445" y="2"/>
                    <a:pt x="449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67"/>
            <p:cNvSpPr/>
            <p:nvPr/>
          </p:nvSpPr>
          <p:spPr bwMode="auto">
            <a:xfrm>
              <a:off x="8121879" y="1869682"/>
              <a:ext cx="410365" cy="254117"/>
            </a:xfrm>
            <a:custGeom>
              <a:gdLst>
                <a:gd name="T0" fmla="*/ 386 w 392"/>
                <a:gd name="T1" fmla="*/ 1 h 244"/>
                <a:gd name="T2" fmla="*/ 242 w 392"/>
                <a:gd name="T3" fmla="*/ 138 h 244"/>
                <a:gd name="T4" fmla="*/ 6 w 392"/>
                <a:gd name="T5" fmla="*/ 241 h 244"/>
                <a:gd name="T6" fmla="*/ 3 w 392"/>
                <a:gd name="T7" fmla="*/ 244 h 244"/>
                <a:gd name="T8" fmla="*/ 207 w 392"/>
                <a:gd name="T9" fmla="*/ 171 h 244"/>
                <a:gd name="T10" fmla="*/ 291 w 392"/>
                <a:gd name="T11" fmla="*/ 92 h 244"/>
                <a:gd name="T12" fmla="*/ 389 w 392"/>
                <a:gd name="T13" fmla="*/ 3 h 244"/>
                <a:gd name="T14" fmla="*/ 386 w 392"/>
                <a:gd name="T15" fmla="*/ 1 h 2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44">
                  <a:moveTo>
                    <a:pt x="386" y="1"/>
                  </a:moveTo>
                  <a:cubicBezTo>
                    <a:pt x="325" y="30"/>
                    <a:pt x="290" y="93"/>
                    <a:pt x="242" y="138"/>
                  </a:cubicBezTo>
                  <a:cubicBezTo>
                    <a:pt x="177" y="199"/>
                    <a:pt x="96" y="240"/>
                    <a:pt x="6" y="241"/>
                  </a:cubicBezTo>
                  <a:cubicBezTo>
                    <a:pt x="4" y="241"/>
                    <a:pt x="0" y="244"/>
                    <a:pt x="3" y="244"/>
                  </a:cubicBezTo>
                  <a:cubicBezTo>
                    <a:pt x="79" y="243"/>
                    <a:pt x="147" y="216"/>
                    <a:pt x="207" y="171"/>
                  </a:cubicBezTo>
                  <a:cubicBezTo>
                    <a:pt x="238" y="149"/>
                    <a:pt x="266" y="121"/>
                    <a:pt x="291" y="92"/>
                  </a:cubicBezTo>
                  <a:cubicBezTo>
                    <a:pt x="320" y="58"/>
                    <a:pt x="348" y="23"/>
                    <a:pt x="389" y="3"/>
                  </a:cubicBezTo>
                  <a:cubicBezTo>
                    <a:pt x="392" y="1"/>
                    <a:pt x="389" y="0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268"/>
            <p:cNvSpPr/>
            <p:nvPr/>
          </p:nvSpPr>
          <p:spPr bwMode="auto">
            <a:xfrm>
              <a:off x="8829286" y="1881702"/>
              <a:ext cx="388044" cy="97870"/>
            </a:xfrm>
            <a:custGeom>
              <a:gdLst>
                <a:gd name="T0" fmla="*/ 2 w 371"/>
                <a:gd name="T1" fmla="*/ 3 h 93"/>
                <a:gd name="T2" fmla="*/ 147 w 371"/>
                <a:gd name="T3" fmla="*/ 39 h 93"/>
                <a:gd name="T4" fmla="*/ 255 w 371"/>
                <a:gd name="T5" fmla="*/ 50 h 93"/>
                <a:gd name="T6" fmla="*/ 364 w 371"/>
                <a:gd name="T7" fmla="*/ 92 h 93"/>
                <a:gd name="T8" fmla="*/ 368 w 371"/>
                <a:gd name="T9" fmla="*/ 89 h 93"/>
                <a:gd name="T10" fmla="*/ 285 w 371"/>
                <a:gd name="T11" fmla="*/ 54 h 93"/>
                <a:gd name="T12" fmla="*/ 190 w 371"/>
                <a:gd name="T13" fmla="*/ 37 h 93"/>
                <a:gd name="T14" fmla="*/ 7 w 371"/>
                <a:gd name="T15" fmla="*/ 1 h 93"/>
                <a:gd name="T16" fmla="*/ 2 w 371"/>
                <a:gd name="T17" fmla="*/ 3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93">
                  <a:moveTo>
                    <a:pt x="2" y="3"/>
                  </a:moveTo>
                  <a:cubicBezTo>
                    <a:pt x="40" y="39"/>
                    <a:pt x="98" y="39"/>
                    <a:pt x="147" y="39"/>
                  </a:cubicBezTo>
                  <a:cubicBezTo>
                    <a:pt x="183" y="39"/>
                    <a:pt x="219" y="42"/>
                    <a:pt x="255" y="50"/>
                  </a:cubicBezTo>
                  <a:cubicBezTo>
                    <a:pt x="293" y="58"/>
                    <a:pt x="328" y="76"/>
                    <a:pt x="364" y="92"/>
                  </a:cubicBezTo>
                  <a:cubicBezTo>
                    <a:pt x="365" y="93"/>
                    <a:pt x="371" y="90"/>
                    <a:pt x="368" y="89"/>
                  </a:cubicBezTo>
                  <a:cubicBezTo>
                    <a:pt x="341" y="77"/>
                    <a:pt x="314" y="62"/>
                    <a:pt x="285" y="54"/>
                  </a:cubicBezTo>
                  <a:cubicBezTo>
                    <a:pt x="254" y="45"/>
                    <a:pt x="222" y="40"/>
                    <a:pt x="190" y="37"/>
                  </a:cubicBezTo>
                  <a:cubicBezTo>
                    <a:pt x="130" y="33"/>
                    <a:pt x="56" y="46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Freeform 269"/>
            <p:cNvSpPr/>
            <p:nvPr/>
          </p:nvSpPr>
          <p:spPr bwMode="auto">
            <a:xfrm>
              <a:off x="8858476" y="1873116"/>
              <a:ext cx="405214" cy="135644"/>
            </a:xfrm>
            <a:custGeom>
              <a:gdLst>
                <a:gd name="T0" fmla="*/ 1 w 388"/>
                <a:gd name="T1" fmla="*/ 3 h 130"/>
                <a:gd name="T2" fmla="*/ 186 w 388"/>
                <a:gd name="T3" fmla="*/ 34 h 130"/>
                <a:gd name="T4" fmla="*/ 288 w 388"/>
                <a:gd name="T5" fmla="*/ 68 h 130"/>
                <a:gd name="T6" fmla="*/ 382 w 388"/>
                <a:gd name="T7" fmla="*/ 130 h 130"/>
                <a:gd name="T8" fmla="*/ 387 w 388"/>
                <a:gd name="T9" fmla="*/ 128 h 130"/>
                <a:gd name="T10" fmla="*/ 293 w 388"/>
                <a:gd name="T11" fmla="*/ 66 h 130"/>
                <a:gd name="T12" fmla="*/ 203 w 388"/>
                <a:gd name="T13" fmla="*/ 34 h 130"/>
                <a:gd name="T14" fmla="*/ 6 w 388"/>
                <a:gd name="T15" fmla="*/ 1 h 130"/>
                <a:gd name="T16" fmla="*/ 1 w 388"/>
                <a:gd name="T17" fmla="*/ 3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130">
                  <a:moveTo>
                    <a:pt x="1" y="3"/>
                  </a:moveTo>
                  <a:cubicBezTo>
                    <a:pt x="54" y="41"/>
                    <a:pt x="125" y="25"/>
                    <a:pt x="186" y="34"/>
                  </a:cubicBezTo>
                  <a:cubicBezTo>
                    <a:pt x="222" y="39"/>
                    <a:pt x="256" y="50"/>
                    <a:pt x="288" y="68"/>
                  </a:cubicBezTo>
                  <a:cubicBezTo>
                    <a:pt x="320" y="86"/>
                    <a:pt x="349" y="111"/>
                    <a:pt x="382" y="130"/>
                  </a:cubicBezTo>
                  <a:cubicBezTo>
                    <a:pt x="383" y="130"/>
                    <a:pt x="388" y="128"/>
                    <a:pt x="387" y="128"/>
                  </a:cubicBezTo>
                  <a:cubicBezTo>
                    <a:pt x="354" y="110"/>
                    <a:pt x="325" y="85"/>
                    <a:pt x="293" y="66"/>
                  </a:cubicBezTo>
                  <a:cubicBezTo>
                    <a:pt x="265" y="49"/>
                    <a:pt x="234" y="40"/>
                    <a:pt x="203" y="34"/>
                  </a:cubicBezTo>
                  <a:cubicBezTo>
                    <a:pt x="139" y="21"/>
                    <a:pt x="63" y="41"/>
                    <a:pt x="6" y="1"/>
                  </a:cubicBezTo>
                  <a:cubicBezTo>
                    <a:pt x="5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270"/>
            <p:cNvSpPr/>
            <p:nvPr/>
          </p:nvSpPr>
          <p:spPr bwMode="auto">
            <a:xfrm>
              <a:off x="8903118" y="1862814"/>
              <a:ext cx="367439" cy="149380"/>
            </a:xfrm>
            <a:custGeom>
              <a:gdLst>
                <a:gd name="T0" fmla="*/ 2 w 352"/>
                <a:gd name="T1" fmla="*/ 4 h 143"/>
                <a:gd name="T2" fmla="*/ 75 w 352"/>
                <a:gd name="T3" fmla="*/ 21 h 143"/>
                <a:gd name="T4" fmla="*/ 181 w 352"/>
                <a:gd name="T5" fmla="*/ 42 h 143"/>
                <a:gd name="T6" fmla="*/ 264 w 352"/>
                <a:gd name="T7" fmla="*/ 87 h 143"/>
                <a:gd name="T8" fmla="*/ 345 w 352"/>
                <a:gd name="T9" fmla="*/ 142 h 143"/>
                <a:gd name="T10" fmla="*/ 350 w 352"/>
                <a:gd name="T11" fmla="*/ 139 h 143"/>
                <a:gd name="T12" fmla="*/ 279 w 352"/>
                <a:gd name="T13" fmla="*/ 92 h 143"/>
                <a:gd name="T14" fmla="*/ 192 w 352"/>
                <a:gd name="T15" fmla="*/ 42 h 143"/>
                <a:gd name="T16" fmla="*/ 109 w 352"/>
                <a:gd name="T17" fmla="*/ 19 h 143"/>
                <a:gd name="T18" fmla="*/ 7 w 352"/>
                <a:gd name="T19" fmla="*/ 1 h 143"/>
                <a:gd name="T20" fmla="*/ 2 w 352"/>
                <a:gd name="T21" fmla="*/ 4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143">
                  <a:moveTo>
                    <a:pt x="2" y="4"/>
                  </a:moveTo>
                  <a:cubicBezTo>
                    <a:pt x="25" y="16"/>
                    <a:pt x="50" y="19"/>
                    <a:pt x="75" y="21"/>
                  </a:cubicBezTo>
                  <a:cubicBezTo>
                    <a:pt x="113" y="23"/>
                    <a:pt x="146" y="27"/>
                    <a:pt x="181" y="42"/>
                  </a:cubicBezTo>
                  <a:cubicBezTo>
                    <a:pt x="210" y="54"/>
                    <a:pt x="237" y="71"/>
                    <a:pt x="264" y="87"/>
                  </a:cubicBezTo>
                  <a:cubicBezTo>
                    <a:pt x="291" y="105"/>
                    <a:pt x="321" y="121"/>
                    <a:pt x="345" y="142"/>
                  </a:cubicBezTo>
                  <a:cubicBezTo>
                    <a:pt x="347" y="143"/>
                    <a:pt x="352" y="141"/>
                    <a:pt x="350" y="139"/>
                  </a:cubicBezTo>
                  <a:cubicBezTo>
                    <a:pt x="329" y="121"/>
                    <a:pt x="303" y="107"/>
                    <a:pt x="279" y="92"/>
                  </a:cubicBezTo>
                  <a:cubicBezTo>
                    <a:pt x="251" y="73"/>
                    <a:pt x="223" y="56"/>
                    <a:pt x="192" y="42"/>
                  </a:cubicBezTo>
                  <a:cubicBezTo>
                    <a:pt x="166" y="30"/>
                    <a:pt x="139" y="22"/>
                    <a:pt x="109" y="19"/>
                  </a:cubicBezTo>
                  <a:cubicBezTo>
                    <a:pt x="74" y="16"/>
                    <a:pt x="39" y="18"/>
                    <a:pt x="7" y="1"/>
                  </a:cubicBezTo>
                  <a:cubicBezTo>
                    <a:pt x="5" y="0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271"/>
            <p:cNvSpPr/>
            <p:nvPr/>
          </p:nvSpPr>
          <p:spPr bwMode="auto">
            <a:xfrm>
              <a:off x="8810400" y="1890286"/>
              <a:ext cx="516820" cy="199173"/>
            </a:xfrm>
            <a:custGeom>
              <a:gdLst>
                <a:gd name="T0" fmla="*/ 0 w 494"/>
                <a:gd name="T1" fmla="*/ 3 h 192"/>
                <a:gd name="T2" fmla="*/ 197 w 494"/>
                <a:gd name="T3" fmla="*/ 115 h 192"/>
                <a:gd name="T4" fmla="*/ 360 w 494"/>
                <a:gd name="T5" fmla="*/ 121 h 192"/>
                <a:gd name="T6" fmla="*/ 488 w 494"/>
                <a:gd name="T7" fmla="*/ 192 h 192"/>
                <a:gd name="T8" fmla="*/ 493 w 494"/>
                <a:gd name="T9" fmla="*/ 190 h 192"/>
                <a:gd name="T10" fmla="*/ 379 w 494"/>
                <a:gd name="T11" fmla="*/ 123 h 192"/>
                <a:gd name="T12" fmla="*/ 244 w 494"/>
                <a:gd name="T13" fmla="*/ 112 h 192"/>
                <a:gd name="T14" fmla="*/ 94 w 494"/>
                <a:gd name="T15" fmla="*/ 92 h 192"/>
                <a:gd name="T16" fmla="*/ 6 w 494"/>
                <a:gd name="T17" fmla="*/ 1 h 192"/>
                <a:gd name="T18" fmla="*/ 0 w 494"/>
                <a:gd name="T19" fmla="*/ 3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192">
                  <a:moveTo>
                    <a:pt x="0" y="3"/>
                  </a:moveTo>
                  <a:cubicBezTo>
                    <a:pt x="30" y="83"/>
                    <a:pt x="117" y="115"/>
                    <a:pt x="197" y="115"/>
                  </a:cubicBezTo>
                  <a:cubicBezTo>
                    <a:pt x="252" y="116"/>
                    <a:pt x="306" y="107"/>
                    <a:pt x="360" y="121"/>
                  </a:cubicBezTo>
                  <a:cubicBezTo>
                    <a:pt x="410" y="134"/>
                    <a:pt x="442" y="171"/>
                    <a:pt x="488" y="192"/>
                  </a:cubicBezTo>
                  <a:cubicBezTo>
                    <a:pt x="489" y="192"/>
                    <a:pt x="494" y="190"/>
                    <a:pt x="493" y="190"/>
                  </a:cubicBezTo>
                  <a:cubicBezTo>
                    <a:pt x="452" y="172"/>
                    <a:pt x="421" y="139"/>
                    <a:pt x="379" y="123"/>
                  </a:cubicBezTo>
                  <a:cubicBezTo>
                    <a:pt x="335" y="108"/>
                    <a:pt x="290" y="110"/>
                    <a:pt x="244" y="112"/>
                  </a:cubicBezTo>
                  <a:cubicBezTo>
                    <a:pt x="192" y="114"/>
                    <a:pt x="142" y="114"/>
                    <a:pt x="94" y="92"/>
                  </a:cubicBezTo>
                  <a:cubicBezTo>
                    <a:pt x="54" y="74"/>
                    <a:pt x="21" y="42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272"/>
            <p:cNvSpPr/>
            <p:nvPr/>
          </p:nvSpPr>
          <p:spPr bwMode="auto">
            <a:xfrm>
              <a:off x="8817268" y="1890286"/>
              <a:ext cx="513386" cy="187154"/>
            </a:xfrm>
            <a:custGeom>
              <a:gdLst>
                <a:gd name="T0" fmla="*/ 0 w 491"/>
                <a:gd name="T1" fmla="*/ 2 h 181"/>
                <a:gd name="T2" fmla="*/ 67 w 491"/>
                <a:gd name="T3" fmla="*/ 66 h 181"/>
                <a:gd name="T4" fmla="*/ 204 w 491"/>
                <a:gd name="T5" fmla="*/ 88 h 181"/>
                <a:gd name="T6" fmla="*/ 368 w 491"/>
                <a:gd name="T7" fmla="*/ 110 h 181"/>
                <a:gd name="T8" fmla="*/ 487 w 491"/>
                <a:gd name="T9" fmla="*/ 181 h 181"/>
                <a:gd name="T10" fmla="*/ 489 w 491"/>
                <a:gd name="T11" fmla="*/ 179 h 181"/>
                <a:gd name="T12" fmla="*/ 382 w 491"/>
                <a:gd name="T13" fmla="*/ 113 h 181"/>
                <a:gd name="T14" fmla="*/ 257 w 491"/>
                <a:gd name="T15" fmla="*/ 88 h 181"/>
                <a:gd name="T16" fmla="*/ 105 w 491"/>
                <a:gd name="T17" fmla="*/ 76 h 181"/>
                <a:gd name="T18" fmla="*/ 43 w 491"/>
                <a:gd name="T19" fmla="*/ 50 h 181"/>
                <a:gd name="T20" fmla="*/ 3 w 491"/>
                <a:gd name="T21" fmla="*/ 2 h 181"/>
                <a:gd name="T22" fmla="*/ 0 w 491"/>
                <a:gd name="T23" fmla="*/ 2 h 1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181">
                  <a:moveTo>
                    <a:pt x="0" y="2"/>
                  </a:moveTo>
                  <a:cubicBezTo>
                    <a:pt x="1" y="32"/>
                    <a:pt x="43" y="55"/>
                    <a:pt x="67" y="66"/>
                  </a:cubicBezTo>
                  <a:cubicBezTo>
                    <a:pt x="108" y="85"/>
                    <a:pt x="159" y="87"/>
                    <a:pt x="204" y="88"/>
                  </a:cubicBezTo>
                  <a:cubicBezTo>
                    <a:pt x="259" y="91"/>
                    <a:pt x="316" y="89"/>
                    <a:pt x="368" y="110"/>
                  </a:cubicBezTo>
                  <a:cubicBezTo>
                    <a:pt x="411" y="126"/>
                    <a:pt x="449" y="155"/>
                    <a:pt x="487" y="181"/>
                  </a:cubicBezTo>
                  <a:cubicBezTo>
                    <a:pt x="488" y="181"/>
                    <a:pt x="491" y="180"/>
                    <a:pt x="489" y="179"/>
                  </a:cubicBezTo>
                  <a:cubicBezTo>
                    <a:pt x="454" y="156"/>
                    <a:pt x="420" y="131"/>
                    <a:pt x="382" y="113"/>
                  </a:cubicBezTo>
                  <a:cubicBezTo>
                    <a:pt x="342" y="94"/>
                    <a:pt x="300" y="90"/>
                    <a:pt x="257" y="88"/>
                  </a:cubicBezTo>
                  <a:cubicBezTo>
                    <a:pt x="206" y="86"/>
                    <a:pt x="155" y="87"/>
                    <a:pt x="105" y="76"/>
                  </a:cubicBezTo>
                  <a:cubicBezTo>
                    <a:pt x="82" y="71"/>
                    <a:pt x="63" y="62"/>
                    <a:pt x="43" y="50"/>
                  </a:cubicBezTo>
                  <a:cubicBezTo>
                    <a:pt x="27" y="39"/>
                    <a:pt x="3" y="23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273"/>
            <p:cNvSpPr/>
            <p:nvPr/>
          </p:nvSpPr>
          <p:spPr bwMode="auto">
            <a:xfrm>
              <a:off x="9037044" y="1826758"/>
              <a:ext cx="477328" cy="149380"/>
            </a:xfrm>
            <a:custGeom>
              <a:gdLst>
                <a:gd name="T0" fmla="*/ 1 w 457"/>
                <a:gd name="T1" fmla="*/ 2 h 143"/>
                <a:gd name="T2" fmla="*/ 56 w 457"/>
                <a:gd name="T3" fmla="*/ 30 h 143"/>
                <a:gd name="T4" fmla="*/ 112 w 457"/>
                <a:gd name="T5" fmla="*/ 55 h 143"/>
                <a:gd name="T6" fmla="*/ 173 w 457"/>
                <a:gd name="T7" fmla="*/ 74 h 143"/>
                <a:gd name="T8" fmla="*/ 454 w 457"/>
                <a:gd name="T9" fmla="*/ 143 h 143"/>
                <a:gd name="T10" fmla="*/ 456 w 457"/>
                <a:gd name="T11" fmla="*/ 141 h 143"/>
                <a:gd name="T12" fmla="*/ 211 w 457"/>
                <a:gd name="T13" fmla="*/ 82 h 143"/>
                <a:gd name="T14" fmla="*/ 140 w 457"/>
                <a:gd name="T15" fmla="*/ 63 h 143"/>
                <a:gd name="T16" fmla="*/ 79 w 457"/>
                <a:gd name="T17" fmla="*/ 38 h 143"/>
                <a:gd name="T18" fmla="*/ 40 w 457"/>
                <a:gd name="T19" fmla="*/ 23 h 143"/>
                <a:gd name="T20" fmla="*/ 3 w 457"/>
                <a:gd name="T21" fmla="*/ 1 h 143"/>
                <a:gd name="T22" fmla="*/ 1 w 457"/>
                <a:gd name="T23" fmla="*/ 2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143">
                  <a:moveTo>
                    <a:pt x="1" y="2"/>
                  </a:moveTo>
                  <a:cubicBezTo>
                    <a:pt x="5" y="19"/>
                    <a:pt x="42" y="25"/>
                    <a:pt x="56" y="30"/>
                  </a:cubicBezTo>
                  <a:cubicBezTo>
                    <a:pt x="75" y="37"/>
                    <a:pt x="94" y="47"/>
                    <a:pt x="112" y="55"/>
                  </a:cubicBezTo>
                  <a:cubicBezTo>
                    <a:pt x="132" y="64"/>
                    <a:pt x="153" y="69"/>
                    <a:pt x="173" y="74"/>
                  </a:cubicBezTo>
                  <a:cubicBezTo>
                    <a:pt x="267" y="98"/>
                    <a:pt x="361" y="117"/>
                    <a:pt x="454" y="143"/>
                  </a:cubicBezTo>
                  <a:cubicBezTo>
                    <a:pt x="455" y="143"/>
                    <a:pt x="457" y="142"/>
                    <a:pt x="456" y="141"/>
                  </a:cubicBezTo>
                  <a:cubicBezTo>
                    <a:pt x="375" y="119"/>
                    <a:pt x="293" y="102"/>
                    <a:pt x="211" y="82"/>
                  </a:cubicBezTo>
                  <a:cubicBezTo>
                    <a:pt x="187" y="76"/>
                    <a:pt x="163" y="70"/>
                    <a:pt x="140" y="63"/>
                  </a:cubicBezTo>
                  <a:cubicBezTo>
                    <a:pt x="118" y="57"/>
                    <a:pt x="99" y="47"/>
                    <a:pt x="79" y="38"/>
                  </a:cubicBezTo>
                  <a:cubicBezTo>
                    <a:pt x="66" y="32"/>
                    <a:pt x="53" y="27"/>
                    <a:pt x="40" y="23"/>
                  </a:cubicBezTo>
                  <a:cubicBezTo>
                    <a:pt x="30" y="19"/>
                    <a:pt x="7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274"/>
            <p:cNvSpPr/>
            <p:nvPr/>
          </p:nvSpPr>
          <p:spPr bwMode="auto">
            <a:xfrm>
              <a:off x="9057648" y="1826758"/>
              <a:ext cx="393195" cy="125342"/>
            </a:xfrm>
            <a:custGeom>
              <a:gdLst>
                <a:gd name="T0" fmla="*/ 2 w 375"/>
                <a:gd name="T1" fmla="*/ 2 h 120"/>
                <a:gd name="T2" fmla="*/ 88 w 375"/>
                <a:gd name="T3" fmla="*/ 39 h 120"/>
                <a:gd name="T4" fmla="*/ 183 w 375"/>
                <a:gd name="T5" fmla="*/ 69 h 120"/>
                <a:gd name="T6" fmla="*/ 372 w 375"/>
                <a:gd name="T7" fmla="*/ 120 h 120"/>
                <a:gd name="T8" fmla="*/ 374 w 375"/>
                <a:gd name="T9" fmla="*/ 118 h 120"/>
                <a:gd name="T10" fmla="*/ 185 w 375"/>
                <a:gd name="T11" fmla="*/ 67 h 120"/>
                <a:gd name="T12" fmla="*/ 96 w 375"/>
                <a:gd name="T13" fmla="*/ 40 h 120"/>
                <a:gd name="T14" fmla="*/ 4 w 375"/>
                <a:gd name="T15" fmla="*/ 1 h 120"/>
                <a:gd name="T16" fmla="*/ 2 w 375"/>
                <a:gd name="T17" fmla="*/ 2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120">
                  <a:moveTo>
                    <a:pt x="2" y="2"/>
                  </a:moveTo>
                  <a:cubicBezTo>
                    <a:pt x="33" y="11"/>
                    <a:pt x="59" y="28"/>
                    <a:pt x="88" y="39"/>
                  </a:cubicBezTo>
                  <a:cubicBezTo>
                    <a:pt x="119" y="50"/>
                    <a:pt x="151" y="59"/>
                    <a:pt x="183" y="69"/>
                  </a:cubicBezTo>
                  <a:cubicBezTo>
                    <a:pt x="246" y="87"/>
                    <a:pt x="309" y="102"/>
                    <a:pt x="372" y="120"/>
                  </a:cubicBezTo>
                  <a:cubicBezTo>
                    <a:pt x="373" y="120"/>
                    <a:pt x="375" y="119"/>
                    <a:pt x="374" y="118"/>
                  </a:cubicBezTo>
                  <a:cubicBezTo>
                    <a:pt x="311" y="100"/>
                    <a:pt x="247" y="85"/>
                    <a:pt x="185" y="67"/>
                  </a:cubicBezTo>
                  <a:cubicBezTo>
                    <a:pt x="155" y="58"/>
                    <a:pt x="125" y="50"/>
                    <a:pt x="96" y="40"/>
                  </a:cubicBezTo>
                  <a:cubicBezTo>
                    <a:pt x="64" y="28"/>
                    <a:pt x="36" y="10"/>
                    <a:pt x="4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Freeform 275"/>
            <p:cNvSpPr/>
            <p:nvPr/>
          </p:nvSpPr>
          <p:spPr bwMode="auto">
            <a:xfrm>
              <a:off x="8860192" y="599098"/>
              <a:ext cx="231796" cy="235230"/>
            </a:xfrm>
            <a:custGeom>
              <a:gdLst>
                <a:gd name="T0" fmla="*/ 8 w 221"/>
                <a:gd name="T1" fmla="*/ 222 h 226"/>
                <a:gd name="T2" fmla="*/ 201 w 221"/>
                <a:gd name="T3" fmla="*/ 5 h 226"/>
                <a:gd name="T4" fmla="*/ 195 w 221"/>
                <a:gd name="T5" fmla="*/ 3 h 226"/>
                <a:gd name="T6" fmla="*/ 183 w 221"/>
                <a:gd name="T7" fmla="*/ 210 h 226"/>
                <a:gd name="T8" fmla="*/ 190 w 221"/>
                <a:gd name="T9" fmla="*/ 210 h 226"/>
                <a:gd name="T10" fmla="*/ 202 w 221"/>
                <a:gd name="T11" fmla="*/ 4 h 226"/>
                <a:gd name="T12" fmla="*/ 196 w 221"/>
                <a:gd name="T13" fmla="*/ 2 h 226"/>
                <a:gd name="T14" fmla="*/ 1 w 221"/>
                <a:gd name="T15" fmla="*/ 223 h 226"/>
                <a:gd name="T16" fmla="*/ 8 w 221"/>
                <a:gd name="T17" fmla="*/ 22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26">
                  <a:moveTo>
                    <a:pt x="8" y="222"/>
                  </a:moveTo>
                  <a:cubicBezTo>
                    <a:pt x="34" y="127"/>
                    <a:pt x="128" y="63"/>
                    <a:pt x="201" y="5"/>
                  </a:cubicBezTo>
                  <a:cubicBezTo>
                    <a:pt x="199" y="4"/>
                    <a:pt x="197" y="4"/>
                    <a:pt x="195" y="3"/>
                  </a:cubicBezTo>
                  <a:cubicBezTo>
                    <a:pt x="168" y="71"/>
                    <a:pt x="213" y="143"/>
                    <a:pt x="183" y="210"/>
                  </a:cubicBezTo>
                  <a:cubicBezTo>
                    <a:pt x="181" y="213"/>
                    <a:pt x="189" y="213"/>
                    <a:pt x="190" y="210"/>
                  </a:cubicBezTo>
                  <a:cubicBezTo>
                    <a:pt x="221" y="143"/>
                    <a:pt x="175" y="71"/>
                    <a:pt x="202" y="4"/>
                  </a:cubicBezTo>
                  <a:cubicBezTo>
                    <a:pt x="204" y="0"/>
                    <a:pt x="198" y="1"/>
                    <a:pt x="196" y="2"/>
                  </a:cubicBezTo>
                  <a:cubicBezTo>
                    <a:pt x="122" y="61"/>
                    <a:pt x="27" y="126"/>
                    <a:pt x="1" y="223"/>
                  </a:cubicBezTo>
                  <a:cubicBezTo>
                    <a:pt x="0" y="226"/>
                    <a:pt x="7" y="225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276"/>
            <p:cNvSpPr/>
            <p:nvPr/>
          </p:nvSpPr>
          <p:spPr bwMode="auto">
            <a:xfrm>
              <a:off x="8870494" y="607684"/>
              <a:ext cx="197456" cy="262702"/>
            </a:xfrm>
            <a:custGeom>
              <a:gdLst>
                <a:gd name="T0" fmla="*/ 8 w 188"/>
                <a:gd name="T1" fmla="*/ 222 h 253"/>
                <a:gd name="T2" fmla="*/ 97 w 188"/>
                <a:gd name="T3" fmla="*/ 92 h 253"/>
                <a:gd name="T4" fmla="*/ 187 w 188"/>
                <a:gd name="T5" fmla="*/ 3 h 253"/>
                <a:gd name="T6" fmla="*/ 180 w 188"/>
                <a:gd name="T7" fmla="*/ 3 h 253"/>
                <a:gd name="T8" fmla="*/ 110 w 188"/>
                <a:gd name="T9" fmla="*/ 103 h 253"/>
                <a:gd name="T10" fmla="*/ 57 w 188"/>
                <a:gd name="T11" fmla="*/ 168 h 253"/>
                <a:gd name="T12" fmla="*/ 25 w 188"/>
                <a:gd name="T13" fmla="*/ 251 h 253"/>
                <a:gd name="T14" fmla="*/ 33 w 188"/>
                <a:gd name="T15" fmla="*/ 249 h 253"/>
                <a:gd name="T16" fmla="*/ 66 w 188"/>
                <a:gd name="T17" fmla="*/ 164 h 253"/>
                <a:gd name="T18" fmla="*/ 117 w 188"/>
                <a:gd name="T19" fmla="*/ 103 h 253"/>
                <a:gd name="T20" fmla="*/ 187 w 188"/>
                <a:gd name="T21" fmla="*/ 3 h 253"/>
                <a:gd name="T22" fmla="*/ 180 w 188"/>
                <a:gd name="T23" fmla="*/ 3 h 253"/>
                <a:gd name="T24" fmla="*/ 87 w 188"/>
                <a:gd name="T25" fmla="*/ 95 h 253"/>
                <a:gd name="T26" fmla="*/ 0 w 188"/>
                <a:gd name="T27" fmla="*/ 223 h 253"/>
                <a:gd name="T28" fmla="*/ 8 w 188"/>
                <a:gd name="T29" fmla="*/ 222 h 2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53">
                  <a:moveTo>
                    <a:pt x="8" y="222"/>
                  </a:moveTo>
                  <a:cubicBezTo>
                    <a:pt x="28" y="171"/>
                    <a:pt x="56" y="128"/>
                    <a:pt x="97" y="92"/>
                  </a:cubicBezTo>
                  <a:cubicBezTo>
                    <a:pt x="129" y="64"/>
                    <a:pt x="161" y="38"/>
                    <a:pt x="187" y="3"/>
                  </a:cubicBezTo>
                  <a:cubicBezTo>
                    <a:pt x="184" y="3"/>
                    <a:pt x="182" y="3"/>
                    <a:pt x="180" y="3"/>
                  </a:cubicBezTo>
                  <a:cubicBezTo>
                    <a:pt x="158" y="37"/>
                    <a:pt x="135" y="70"/>
                    <a:pt x="110" y="103"/>
                  </a:cubicBezTo>
                  <a:cubicBezTo>
                    <a:pt x="93" y="125"/>
                    <a:pt x="73" y="145"/>
                    <a:pt x="57" y="168"/>
                  </a:cubicBezTo>
                  <a:cubicBezTo>
                    <a:pt x="40" y="193"/>
                    <a:pt x="31" y="222"/>
                    <a:pt x="25" y="251"/>
                  </a:cubicBezTo>
                  <a:cubicBezTo>
                    <a:pt x="25" y="253"/>
                    <a:pt x="33" y="252"/>
                    <a:pt x="33" y="249"/>
                  </a:cubicBezTo>
                  <a:cubicBezTo>
                    <a:pt x="39" y="219"/>
                    <a:pt x="49" y="190"/>
                    <a:pt x="66" y="164"/>
                  </a:cubicBezTo>
                  <a:cubicBezTo>
                    <a:pt x="81" y="142"/>
                    <a:pt x="101" y="124"/>
                    <a:pt x="117" y="103"/>
                  </a:cubicBezTo>
                  <a:cubicBezTo>
                    <a:pt x="142" y="70"/>
                    <a:pt x="164" y="37"/>
                    <a:pt x="187" y="3"/>
                  </a:cubicBezTo>
                  <a:cubicBezTo>
                    <a:pt x="188" y="0"/>
                    <a:pt x="181" y="2"/>
                    <a:pt x="180" y="3"/>
                  </a:cubicBezTo>
                  <a:cubicBezTo>
                    <a:pt x="154" y="39"/>
                    <a:pt x="120" y="66"/>
                    <a:pt x="87" y="95"/>
                  </a:cubicBezTo>
                  <a:cubicBezTo>
                    <a:pt x="47" y="131"/>
                    <a:pt x="20" y="173"/>
                    <a:pt x="0" y="223"/>
                  </a:cubicBezTo>
                  <a:cubicBezTo>
                    <a:pt x="0" y="225"/>
                    <a:pt x="7" y="224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277"/>
            <p:cNvSpPr/>
            <p:nvPr/>
          </p:nvSpPr>
          <p:spPr bwMode="auto">
            <a:xfrm>
              <a:off x="8923722" y="605966"/>
              <a:ext cx="142512" cy="302193"/>
            </a:xfrm>
            <a:custGeom>
              <a:gdLst>
                <a:gd name="T0" fmla="*/ 127 w 136"/>
                <a:gd name="T1" fmla="*/ 3 h 290"/>
                <a:gd name="T2" fmla="*/ 89 w 136"/>
                <a:gd name="T3" fmla="*/ 82 h 290"/>
                <a:gd name="T4" fmla="*/ 48 w 136"/>
                <a:gd name="T5" fmla="*/ 147 h 290"/>
                <a:gd name="T6" fmla="*/ 1 w 136"/>
                <a:gd name="T7" fmla="*/ 286 h 290"/>
                <a:gd name="T8" fmla="*/ 8 w 136"/>
                <a:gd name="T9" fmla="*/ 285 h 290"/>
                <a:gd name="T10" fmla="*/ 57 w 136"/>
                <a:gd name="T11" fmla="*/ 145 h 290"/>
                <a:gd name="T12" fmla="*/ 97 w 136"/>
                <a:gd name="T13" fmla="*/ 83 h 290"/>
                <a:gd name="T14" fmla="*/ 134 w 136"/>
                <a:gd name="T15" fmla="*/ 4 h 290"/>
                <a:gd name="T16" fmla="*/ 127 w 136"/>
                <a:gd name="T17" fmla="*/ 3 h 2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90">
                  <a:moveTo>
                    <a:pt x="127" y="3"/>
                  </a:moveTo>
                  <a:cubicBezTo>
                    <a:pt x="114" y="29"/>
                    <a:pt x="103" y="56"/>
                    <a:pt x="89" y="82"/>
                  </a:cubicBezTo>
                  <a:cubicBezTo>
                    <a:pt x="78" y="105"/>
                    <a:pt x="61" y="125"/>
                    <a:pt x="48" y="147"/>
                  </a:cubicBezTo>
                  <a:cubicBezTo>
                    <a:pt x="23" y="188"/>
                    <a:pt x="0" y="237"/>
                    <a:pt x="1" y="286"/>
                  </a:cubicBezTo>
                  <a:cubicBezTo>
                    <a:pt x="1" y="290"/>
                    <a:pt x="9" y="288"/>
                    <a:pt x="8" y="285"/>
                  </a:cubicBezTo>
                  <a:cubicBezTo>
                    <a:pt x="7" y="236"/>
                    <a:pt x="32" y="186"/>
                    <a:pt x="57" y="145"/>
                  </a:cubicBezTo>
                  <a:cubicBezTo>
                    <a:pt x="70" y="124"/>
                    <a:pt x="85" y="105"/>
                    <a:pt x="97" y="83"/>
                  </a:cubicBezTo>
                  <a:cubicBezTo>
                    <a:pt x="110" y="57"/>
                    <a:pt x="121" y="30"/>
                    <a:pt x="134" y="4"/>
                  </a:cubicBezTo>
                  <a:cubicBezTo>
                    <a:pt x="136" y="0"/>
                    <a:pt x="128" y="0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278"/>
            <p:cNvSpPr/>
            <p:nvPr/>
          </p:nvSpPr>
          <p:spPr bwMode="auto">
            <a:xfrm>
              <a:off x="8940892" y="609400"/>
              <a:ext cx="121908" cy="305627"/>
            </a:xfrm>
            <a:custGeom>
              <a:gdLst>
                <a:gd name="T0" fmla="*/ 109 w 118"/>
                <a:gd name="T1" fmla="*/ 3 h 293"/>
                <a:gd name="T2" fmla="*/ 64 w 118"/>
                <a:gd name="T3" fmla="*/ 148 h 293"/>
                <a:gd name="T4" fmla="*/ 2 w 118"/>
                <a:gd name="T5" fmla="*/ 290 h 293"/>
                <a:gd name="T6" fmla="*/ 9 w 118"/>
                <a:gd name="T7" fmla="*/ 290 h 293"/>
                <a:gd name="T8" fmla="*/ 67 w 118"/>
                <a:gd name="T9" fmla="*/ 160 h 293"/>
                <a:gd name="T10" fmla="*/ 117 w 118"/>
                <a:gd name="T11" fmla="*/ 2 h 293"/>
                <a:gd name="T12" fmla="*/ 109 w 118"/>
                <a:gd name="T13" fmla="*/ 3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93">
                  <a:moveTo>
                    <a:pt x="109" y="3"/>
                  </a:moveTo>
                  <a:cubicBezTo>
                    <a:pt x="92" y="51"/>
                    <a:pt x="79" y="99"/>
                    <a:pt x="64" y="148"/>
                  </a:cubicBezTo>
                  <a:cubicBezTo>
                    <a:pt x="48" y="197"/>
                    <a:pt x="27" y="244"/>
                    <a:pt x="2" y="290"/>
                  </a:cubicBezTo>
                  <a:cubicBezTo>
                    <a:pt x="0" y="293"/>
                    <a:pt x="8" y="292"/>
                    <a:pt x="9" y="290"/>
                  </a:cubicBezTo>
                  <a:cubicBezTo>
                    <a:pt x="32" y="248"/>
                    <a:pt x="52" y="205"/>
                    <a:pt x="67" y="160"/>
                  </a:cubicBezTo>
                  <a:cubicBezTo>
                    <a:pt x="85" y="108"/>
                    <a:pt x="98" y="54"/>
                    <a:pt x="117" y="2"/>
                  </a:cubicBezTo>
                  <a:cubicBezTo>
                    <a:pt x="118" y="0"/>
                    <a:pt x="110" y="1"/>
                    <a:pt x="10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Freeform 279"/>
            <p:cNvSpPr/>
            <p:nvPr/>
          </p:nvSpPr>
          <p:spPr bwMode="auto">
            <a:xfrm>
              <a:off x="9009572" y="607684"/>
              <a:ext cx="58378" cy="236947"/>
            </a:xfrm>
            <a:custGeom>
              <a:gdLst>
                <a:gd name="T0" fmla="*/ 46 w 55"/>
                <a:gd name="T1" fmla="*/ 3 h 228"/>
                <a:gd name="T2" fmla="*/ 2 w 55"/>
                <a:gd name="T3" fmla="*/ 225 h 228"/>
                <a:gd name="T4" fmla="*/ 9 w 55"/>
                <a:gd name="T5" fmla="*/ 225 h 228"/>
                <a:gd name="T6" fmla="*/ 54 w 55"/>
                <a:gd name="T7" fmla="*/ 3 h 228"/>
                <a:gd name="T8" fmla="*/ 46 w 55"/>
                <a:gd name="T9" fmla="*/ 3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8">
                  <a:moveTo>
                    <a:pt x="46" y="3"/>
                  </a:moveTo>
                  <a:cubicBezTo>
                    <a:pt x="20" y="74"/>
                    <a:pt x="38" y="157"/>
                    <a:pt x="2" y="225"/>
                  </a:cubicBezTo>
                  <a:cubicBezTo>
                    <a:pt x="0" y="228"/>
                    <a:pt x="8" y="228"/>
                    <a:pt x="9" y="225"/>
                  </a:cubicBezTo>
                  <a:cubicBezTo>
                    <a:pt x="45" y="157"/>
                    <a:pt x="28" y="74"/>
                    <a:pt x="54" y="3"/>
                  </a:cubicBezTo>
                  <a:cubicBezTo>
                    <a:pt x="55" y="0"/>
                    <a:pt x="47" y="1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8" name="Freeform 280"/>
            <p:cNvSpPr/>
            <p:nvPr/>
          </p:nvSpPr>
          <p:spPr bwMode="auto">
            <a:xfrm>
              <a:off x="7630815" y="1095313"/>
              <a:ext cx="693671" cy="697104"/>
            </a:xfrm>
            <a:custGeom>
              <a:gdLst>
                <a:gd name="T0" fmla="*/ 293 w 663"/>
                <a:gd name="T1" fmla="*/ 94 h 670"/>
                <a:gd name="T2" fmla="*/ 4 w 663"/>
                <a:gd name="T3" fmla="*/ 39 h 670"/>
                <a:gd name="T4" fmla="*/ 1 w 663"/>
                <a:gd name="T5" fmla="*/ 40 h 670"/>
                <a:gd name="T6" fmla="*/ 117 w 663"/>
                <a:gd name="T7" fmla="*/ 249 h 670"/>
                <a:gd name="T8" fmla="*/ 228 w 663"/>
                <a:gd name="T9" fmla="*/ 452 h 670"/>
                <a:gd name="T10" fmla="*/ 660 w 663"/>
                <a:gd name="T11" fmla="*/ 670 h 670"/>
                <a:gd name="T12" fmla="*/ 662 w 663"/>
                <a:gd name="T13" fmla="*/ 668 h 670"/>
                <a:gd name="T14" fmla="*/ 151 w 663"/>
                <a:gd name="T15" fmla="*/ 328 h 670"/>
                <a:gd name="T16" fmla="*/ 27 w 663"/>
                <a:gd name="T17" fmla="*/ 62 h 670"/>
                <a:gd name="T18" fmla="*/ 6 w 663"/>
                <a:gd name="T19" fmla="*/ 42 h 670"/>
                <a:gd name="T20" fmla="*/ 29 w 663"/>
                <a:gd name="T21" fmla="*/ 48 h 670"/>
                <a:gd name="T22" fmla="*/ 83 w 663"/>
                <a:gd name="T23" fmla="*/ 51 h 670"/>
                <a:gd name="T24" fmla="*/ 215 w 663"/>
                <a:gd name="T25" fmla="*/ 48 h 670"/>
                <a:gd name="T26" fmla="*/ 291 w 663"/>
                <a:gd name="T27" fmla="*/ 95 h 670"/>
                <a:gd name="T28" fmla="*/ 293 w 663"/>
                <a:gd name="T29" fmla="*/ 94 h 6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3" h="670">
                  <a:moveTo>
                    <a:pt x="293" y="94"/>
                  </a:moveTo>
                  <a:cubicBezTo>
                    <a:pt x="223" y="0"/>
                    <a:pt x="97" y="74"/>
                    <a:pt x="4" y="39"/>
                  </a:cubicBezTo>
                  <a:cubicBezTo>
                    <a:pt x="3" y="38"/>
                    <a:pt x="0" y="39"/>
                    <a:pt x="1" y="40"/>
                  </a:cubicBezTo>
                  <a:cubicBezTo>
                    <a:pt x="62" y="93"/>
                    <a:pt x="88" y="176"/>
                    <a:pt x="117" y="249"/>
                  </a:cubicBezTo>
                  <a:cubicBezTo>
                    <a:pt x="145" y="323"/>
                    <a:pt x="175" y="391"/>
                    <a:pt x="228" y="452"/>
                  </a:cubicBezTo>
                  <a:cubicBezTo>
                    <a:pt x="335" y="577"/>
                    <a:pt x="500" y="647"/>
                    <a:pt x="660" y="670"/>
                  </a:cubicBezTo>
                  <a:cubicBezTo>
                    <a:pt x="661" y="670"/>
                    <a:pt x="663" y="668"/>
                    <a:pt x="662" y="668"/>
                  </a:cubicBezTo>
                  <a:cubicBezTo>
                    <a:pt x="452" y="638"/>
                    <a:pt x="244" y="527"/>
                    <a:pt x="151" y="328"/>
                  </a:cubicBezTo>
                  <a:cubicBezTo>
                    <a:pt x="110" y="240"/>
                    <a:pt x="91" y="138"/>
                    <a:pt x="27" y="62"/>
                  </a:cubicBezTo>
                  <a:cubicBezTo>
                    <a:pt x="21" y="55"/>
                    <a:pt x="14" y="45"/>
                    <a:pt x="6" y="42"/>
                  </a:cubicBezTo>
                  <a:cubicBezTo>
                    <a:pt x="13" y="44"/>
                    <a:pt x="21" y="46"/>
                    <a:pt x="29" y="48"/>
                  </a:cubicBezTo>
                  <a:cubicBezTo>
                    <a:pt x="46" y="51"/>
                    <a:pt x="65" y="51"/>
                    <a:pt x="83" y="51"/>
                  </a:cubicBezTo>
                  <a:cubicBezTo>
                    <a:pt x="127" y="49"/>
                    <a:pt x="171" y="41"/>
                    <a:pt x="215" y="48"/>
                  </a:cubicBezTo>
                  <a:cubicBezTo>
                    <a:pt x="246" y="53"/>
                    <a:pt x="272" y="70"/>
                    <a:pt x="291" y="95"/>
                  </a:cubicBezTo>
                  <a:cubicBezTo>
                    <a:pt x="291" y="96"/>
                    <a:pt x="294" y="95"/>
                    <a:pt x="29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9" name="Freeform 281"/>
            <p:cNvSpPr/>
            <p:nvPr/>
          </p:nvSpPr>
          <p:spPr bwMode="auto">
            <a:xfrm>
              <a:off x="7642835" y="1141672"/>
              <a:ext cx="619840" cy="626708"/>
            </a:xfrm>
            <a:custGeom>
              <a:gdLst>
                <a:gd name="T0" fmla="*/ 1 w 594"/>
                <a:gd name="T1" fmla="*/ 2 h 601"/>
                <a:gd name="T2" fmla="*/ 131 w 594"/>
                <a:gd name="T3" fmla="*/ 146 h 601"/>
                <a:gd name="T4" fmla="*/ 252 w 594"/>
                <a:gd name="T5" fmla="*/ 350 h 601"/>
                <a:gd name="T6" fmla="*/ 396 w 594"/>
                <a:gd name="T7" fmla="*/ 504 h 601"/>
                <a:gd name="T8" fmla="*/ 590 w 594"/>
                <a:gd name="T9" fmla="*/ 601 h 601"/>
                <a:gd name="T10" fmla="*/ 592 w 594"/>
                <a:gd name="T11" fmla="*/ 599 h 601"/>
                <a:gd name="T12" fmla="*/ 398 w 594"/>
                <a:gd name="T13" fmla="*/ 503 h 601"/>
                <a:gd name="T14" fmla="*/ 251 w 594"/>
                <a:gd name="T15" fmla="*/ 344 h 601"/>
                <a:gd name="T16" fmla="*/ 134 w 594"/>
                <a:gd name="T17" fmla="*/ 145 h 601"/>
                <a:gd name="T18" fmla="*/ 3 w 594"/>
                <a:gd name="T19" fmla="*/ 1 h 601"/>
                <a:gd name="T20" fmla="*/ 1 w 594"/>
                <a:gd name="T21" fmla="*/ 2 h 6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4" h="601">
                  <a:moveTo>
                    <a:pt x="1" y="2"/>
                  </a:moveTo>
                  <a:cubicBezTo>
                    <a:pt x="51" y="42"/>
                    <a:pt x="95" y="93"/>
                    <a:pt x="131" y="146"/>
                  </a:cubicBezTo>
                  <a:cubicBezTo>
                    <a:pt x="176" y="212"/>
                    <a:pt x="207" y="285"/>
                    <a:pt x="252" y="350"/>
                  </a:cubicBezTo>
                  <a:cubicBezTo>
                    <a:pt x="292" y="409"/>
                    <a:pt x="340" y="461"/>
                    <a:pt x="396" y="504"/>
                  </a:cubicBezTo>
                  <a:cubicBezTo>
                    <a:pt x="454" y="550"/>
                    <a:pt x="521" y="576"/>
                    <a:pt x="590" y="601"/>
                  </a:cubicBezTo>
                  <a:cubicBezTo>
                    <a:pt x="591" y="601"/>
                    <a:pt x="594" y="600"/>
                    <a:pt x="592" y="599"/>
                  </a:cubicBezTo>
                  <a:cubicBezTo>
                    <a:pt x="523" y="574"/>
                    <a:pt x="457" y="548"/>
                    <a:pt x="398" y="503"/>
                  </a:cubicBezTo>
                  <a:cubicBezTo>
                    <a:pt x="340" y="459"/>
                    <a:pt x="292" y="404"/>
                    <a:pt x="251" y="344"/>
                  </a:cubicBezTo>
                  <a:cubicBezTo>
                    <a:pt x="207" y="280"/>
                    <a:pt x="177" y="209"/>
                    <a:pt x="134" y="145"/>
                  </a:cubicBezTo>
                  <a:cubicBezTo>
                    <a:pt x="98" y="91"/>
                    <a:pt x="54" y="41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0" name="Freeform 282"/>
            <p:cNvSpPr/>
            <p:nvPr/>
          </p:nvSpPr>
          <p:spPr bwMode="auto">
            <a:xfrm>
              <a:off x="7639401" y="1138238"/>
              <a:ext cx="595802" cy="609538"/>
            </a:xfrm>
            <a:custGeom>
              <a:gdLst>
                <a:gd name="T0" fmla="*/ 0 w 569"/>
                <a:gd name="T1" fmla="*/ 2 h 585"/>
                <a:gd name="T2" fmla="*/ 160 w 569"/>
                <a:gd name="T3" fmla="*/ 131 h 585"/>
                <a:gd name="T4" fmla="*/ 281 w 569"/>
                <a:gd name="T5" fmla="*/ 326 h 585"/>
                <a:gd name="T6" fmla="*/ 398 w 569"/>
                <a:gd name="T7" fmla="*/ 488 h 585"/>
                <a:gd name="T8" fmla="*/ 566 w 569"/>
                <a:gd name="T9" fmla="*/ 585 h 585"/>
                <a:gd name="T10" fmla="*/ 568 w 569"/>
                <a:gd name="T11" fmla="*/ 584 h 585"/>
                <a:gd name="T12" fmla="*/ 396 w 569"/>
                <a:gd name="T13" fmla="*/ 483 h 585"/>
                <a:gd name="T14" fmla="*/ 279 w 569"/>
                <a:gd name="T15" fmla="*/ 314 h 585"/>
                <a:gd name="T16" fmla="*/ 167 w 569"/>
                <a:gd name="T17" fmla="*/ 134 h 585"/>
                <a:gd name="T18" fmla="*/ 3 w 569"/>
                <a:gd name="T19" fmla="*/ 1 h 585"/>
                <a:gd name="T20" fmla="*/ 0 w 569"/>
                <a:gd name="T21" fmla="*/ 2 h 5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585">
                  <a:moveTo>
                    <a:pt x="0" y="2"/>
                  </a:moveTo>
                  <a:cubicBezTo>
                    <a:pt x="58" y="39"/>
                    <a:pt x="114" y="80"/>
                    <a:pt x="160" y="131"/>
                  </a:cubicBezTo>
                  <a:cubicBezTo>
                    <a:pt x="213" y="189"/>
                    <a:pt x="245" y="257"/>
                    <a:pt x="281" y="326"/>
                  </a:cubicBezTo>
                  <a:cubicBezTo>
                    <a:pt x="313" y="384"/>
                    <a:pt x="349" y="441"/>
                    <a:pt x="398" y="488"/>
                  </a:cubicBezTo>
                  <a:cubicBezTo>
                    <a:pt x="444" y="532"/>
                    <a:pt x="504" y="567"/>
                    <a:pt x="566" y="585"/>
                  </a:cubicBezTo>
                  <a:cubicBezTo>
                    <a:pt x="566" y="585"/>
                    <a:pt x="569" y="584"/>
                    <a:pt x="568" y="584"/>
                  </a:cubicBezTo>
                  <a:cubicBezTo>
                    <a:pt x="504" y="565"/>
                    <a:pt x="444" y="529"/>
                    <a:pt x="396" y="483"/>
                  </a:cubicBezTo>
                  <a:cubicBezTo>
                    <a:pt x="347" y="435"/>
                    <a:pt x="311" y="375"/>
                    <a:pt x="279" y="314"/>
                  </a:cubicBezTo>
                  <a:cubicBezTo>
                    <a:pt x="245" y="251"/>
                    <a:pt x="214" y="189"/>
                    <a:pt x="167" y="134"/>
                  </a:cubicBezTo>
                  <a:cubicBezTo>
                    <a:pt x="120" y="81"/>
                    <a:pt x="62" y="38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1" name="Freeform 283"/>
            <p:cNvSpPr/>
            <p:nvPr/>
          </p:nvSpPr>
          <p:spPr bwMode="auto">
            <a:xfrm>
              <a:off x="7653137" y="1151974"/>
              <a:ext cx="631858" cy="630142"/>
            </a:xfrm>
            <a:custGeom>
              <a:gdLst>
                <a:gd name="T0" fmla="*/ 1 w 605"/>
                <a:gd name="T1" fmla="*/ 2 h 604"/>
                <a:gd name="T2" fmla="*/ 148 w 605"/>
                <a:gd name="T3" fmla="*/ 245 h 604"/>
                <a:gd name="T4" fmla="*/ 317 w 605"/>
                <a:gd name="T5" fmla="*/ 468 h 604"/>
                <a:gd name="T6" fmla="*/ 493 w 605"/>
                <a:gd name="T7" fmla="*/ 572 h 604"/>
                <a:gd name="T8" fmla="*/ 602 w 605"/>
                <a:gd name="T9" fmla="*/ 604 h 604"/>
                <a:gd name="T10" fmla="*/ 604 w 605"/>
                <a:gd name="T11" fmla="*/ 602 h 604"/>
                <a:gd name="T12" fmla="*/ 495 w 605"/>
                <a:gd name="T13" fmla="*/ 571 h 604"/>
                <a:gd name="T14" fmla="*/ 315 w 605"/>
                <a:gd name="T15" fmla="*/ 463 h 604"/>
                <a:gd name="T16" fmla="*/ 145 w 605"/>
                <a:gd name="T17" fmla="*/ 234 h 604"/>
                <a:gd name="T18" fmla="*/ 3 w 605"/>
                <a:gd name="T19" fmla="*/ 1 h 604"/>
                <a:gd name="T20" fmla="*/ 1 w 605"/>
                <a:gd name="T21" fmla="*/ 2 h 6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604">
                  <a:moveTo>
                    <a:pt x="1" y="2"/>
                  </a:moveTo>
                  <a:cubicBezTo>
                    <a:pt x="72" y="66"/>
                    <a:pt x="106" y="161"/>
                    <a:pt x="148" y="245"/>
                  </a:cubicBezTo>
                  <a:cubicBezTo>
                    <a:pt x="190" y="329"/>
                    <a:pt x="246" y="406"/>
                    <a:pt x="317" y="468"/>
                  </a:cubicBezTo>
                  <a:cubicBezTo>
                    <a:pt x="369" y="512"/>
                    <a:pt x="429" y="548"/>
                    <a:pt x="493" y="572"/>
                  </a:cubicBezTo>
                  <a:cubicBezTo>
                    <a:pt x="529" y="586"/>
                    <a:pt x="565" y="593"/>
                    <a:pt x="602" y="604"/>
                  </a:cubicBezTo>
                  <a:cubicBezTo>
                    <a:pt x="603" y="604"/>
                    <a:pt x="605" y="603"/>
                    <a:pt x="604" y="602"/>
                  </a:cubicBezTo>
                  <a:cubicBezTo>
                    <a:pt x="567" y="591"/>
                    <a:pt x="531" y="584"/>
                    <a:pt x="495" y="571"/>
                  </a:cubicBezTo>
                  <a:cubicBezTo>
                    <a:pt x="429" y="546"/>
                    <a:pt x="369" y="509"/>
                    <a:pt x="315" y="463"/>
                  </a:cubicBezTo>
                  <a:cubicBezTo>
                    <a:pt x="242" y="400"/>
                    <a:pt x="188" y="320"/>
                    <a:pt x="145" y="234"/>
                  </a:cubicBezTo>
                  <a:cubicBezTo>
                    <a:pt x="106" y="152"/>
                    <a:pt x="72" y="6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2" name="Freeform 284"/>
            <p:cNvSpPr/>
            <p:nvPr/>
          </p:nvSpPr>
          <p:spPr bwMode="auto">
            <a:xfrm>
              <a:off x="7637683" y="1138238"/>
              <a:ext cx="472177" cy="523687"/>
            </a:xfrm>
            <a:custGeom>
              <a:gdLst>
                <a:gd name="T0" fmla="*/ 1 w 453"/>
                <a:gd name="T1" fmla="*/ 2 h 504"/>
                <a:gd name="T2" fmla="*/ 269 w 453"/>
                <a:gd name="T3" fmla="*/ 221 h 504"/>
                <a:gd name="T4" fmla="*/ 450 w 453"/>
                <a:gd name="T5" fmla="*/ 503 h 504"/>
                <a:gd name="T6" fmla="*/ 453 w 453"/>
                <a:gd name="T7" fmla="*/ 502 h 504"/>
                <a:gd name="T8" fmla="*/ 266 w 453"/>
                <a:gd name="T9" fmla="*/ 210 h 504"/>
                <a:gd name="T10" fmla="*/ 3 w 453"/>
                <a:gd name="T11" fmla="*/ 0 h 504"/>
                <a:gd name="T12" fmla="*/ 1 w 453"/>
                <a:gd name="T13" fmla="*/ 2 h 5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503">
                  <a:moveTo>
                    <a:pt x="1" y="2"/>
                  </a:moveTo>
                  <a:cubicBezTo>
                    <a:pt x="114" y="40"/>
                    <a:pt x="209" y="119"/>
                    <a:pt x="269" y="221"/>
                  </a:cubicBezTo>
                  <a:cubicBezTo>
                    <a:pt x="326" y="317"/>
                    <a:pt x="361" y="431"/>
                    <a:pt x="450" y="503"/>
                  </a:cubicBezTo>
                  <a:cubicBezTo>
                    <a:pt x="451" y="504"/>
                    <a:pt x="453" y="503"/>
                    <a:pt x="453" y="502"/>
                  </a:cubicBezTo>
                  <a:cubicBezTo>
                    <a:pt x="361" y="428"/>
                    <a:pt x="325" y="309"/>
                    <a:pt x="266" y="210"/>
                  </a:cubicBezTo>
                  <a:cubicBezTo>
                    <a:pt x="208" y="112"/>
                    <a:pt x="111" y="37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Freeform 285"/>
            <p:cNvSpPr/>
            <p:nvPr/>
          </p:nvSpPr>
          <p:spPr bwMode="auto">
            <a:xfrm>
              <a:off x="7637683" y="1138238"/>
              <a:ext cx="338251" cy="278155"/>
            </a:xfrm>
            <a:custGeom>
              <a:gdLst>
                <a:gd name="T0" fmla="*/ 2 w 324"/>
                <a:gd name="T1" fmla="*/ 2 h 267"/>
                <a:gd name="T2" fmla="*/ 321 w 324"/>
                <a:gd name="T3" fmla="*/ 266 h 267"/>
                <a:gd name="T4" fmla="*/ 324 w 324"/>
                <a:gd name="T5" fmla="*/ 265 h 267"/>
                <a:gd name="T6" fmla="*/ 4 w 324"/>
                <a:gd name="T7" fmla="*/ 0 h 267"/>
                <a:gd name="T8" fmla="*/ 2 w 324"/>
                <a:gd name="T9" fmla="*/ 2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7">
                  <a:moveTo>
                    <a:pt x="2" y="2"/>
                  </a:moveTo>
                  <a:cubicBezTo>
                    <a:pt x="150" y="25"/>
                    <a:pt x="266" y="128"/>
                    <a:pt x="321" y="266"/>
                  </a:cubicBezTo>
                  <a:cubicBezTo>
                    <a:pt x="322" y="267"/>
                    <a:pt x="324" y="266"/>
                    <a:pt x="324" y="265"/>
                  </a:cubicBezTo>
                  <a:cubicBezTo>
                    <a:pt x="269" y="127"/>
                    <a:pt x="152" y="23"/>
                    <a:pt x="4" y="0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Freeform 286"/>
            <p:cNvSpPr/>
            <p:nvPr/>
          </p:nvSpPr>
          <p:spPr bwMode="auto">
            <a:xfrm>
              <a:off x="7639401" y="1138238"/>
              <a:ext cx="305627" cy="175135"/>
            </a:xfrm>
            <a:custGeom>
              <a:gdLst>
                <a:gd name="T0" fmla="*/ 2 w 293"/>
                <a:gd name="T1" fmla="*/ 2 h 167"/>
                <a:gd name="T2" fmla="*/ 289 w 293"/>
                <a:gd name="T3" fmla="*/ 166 h 167"/>
                <a:gd name="T4" fmla="*/ 292 w 293"/>
                <a:gd name="T5" fmla="*/ 165 h 167"/>
                <a:gd name="T6" fmla="*/ 3 w 293"/>
                <a:gd name="T7" fmla="*/ 0 h 167"/>
                <a:gd name="T8" fmla="*/ 2 w 293"/>
                <a:gd name="T9" fmla="*/ 2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67">
                  <a:moveTo>
                    <a:pt x="2" y="2"/>
                  </a:moveTo>
                  <a:cubicBezTo>
                    <a:pt x="114" y="24"/>
                    <a:pt x="237" y="51"/>
                    <a:pt x="289" y="166"/>
                  </a:cubicBezTo>
                  <a:cubicBezTo>
                    <a:pt x="290" y="167"/>
                    <a:pt x="293" y="166"/>
                    <a:pt x="292" y="165"/>
                  </a:cubicBezTo>
                  <a:cubicBezTo>
                    <a:pt x="239" y="50"/>
                    <a:pt x="116" y="23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Freeform 287"/>
            <p:cNvSpPr/>
            <p:nvPr/>
          </p:nvSpPr>
          <p:spPr bwMode="auto">
            <a:xfrm>
              <a:off x="7675458" y="1145106"/>
              <a:ext cx="269571" cy="115040"/>
            </a:xfrm>
            <a:custGeom>
              <a:gdLst>
                <a:gd name="T0" fmla="*/ 2 w 257"/>
                <a:gd name="T1" fmla="*/ 2 h 111"/>
                <a:gd name="T2" fmla="*/ 253 w 257"/>
                <a:gd name="T3" fmla="*/ 110 h 111"/>
                <a:gd name="T4" fmla="*/ 256 w 257"/>
                <a:gd name="T5" fmla="*/ 109 h 111"/>
                <a:gd name="T6" fmla="*/ 4 w 257"/>
                <a:gd name="T7" fmla="*/ 1 h 111"/>
                <a:gd name="T8" fmla="*/ 2 w 257"/>
                <a:gd name="T9" fmla="*/ 2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10">
                  <a:moveTo>
                    <a:pt x="2" y="2"/>
                  </a:moveTo>
                  <a:cubicBezTo>
                    <a:pt x="101" y="1"/>
                    <a:pt x="194" y="26"/>
                    <a:pt x="253" y="110"/>
                  </a:cubicBezTo>
                  <a:cubicBezTo>
                    <a:pt x="254" y="111"/>
                    <a:pt x="257" y="110"/>
                    <a:pt x="256" y="109"/>
                  </a:cubicBezTo>
                  <a:cubicBezTo>
                    <a:pt x="197" y="24"/>
                    <a:pt x="103" y="0"/>
                    <a:pt x="4" y="1"/>
                  </a:cubicBezTo>
                  <a:cubicBezTo>
                    <a:pt x="3" y="1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Freeform 288"/>
            <p:cNvSpPr/>
            <p:nvPr/>
          </p:nvSpPr>
          <p:spPr bwMode="auto">
            <a:xfrm>
              <a:off x="8904834" y="861800"/>
              <a:ext cx="523688" cy="980411"/>
            </a:xfrm>
            <a:custGeom>
              <a:gdLst>
                <a:gd name="T0" fmla="*/ 102 w 500"/>
                <a:gd name="T1" fmla="*/ 348 h 943"/>
                <a:gd name="T2" fmla="*/ 458 w 500"/>
                <a:gd name="T3" fmla="*/ 7 h 943"/>
                <a:gd name="T4" fmla="*/ 448 w 500"/>
                <a:gd name="T5" fmla="*/ 7 h 943"/>
                <a:gd name="T6" fmla="*/ 472 w 500"/>
                <a:gd name="T7" fmla="*/ 165 h 943"/>
                <a:gd name="T8" fmla="*/ 485 w 500"/>
                <a:gd name="T9" fmla="*/ 342 h 943"/>
                <a:gd name="T10" fmla="*/ 374 w 500"/>
                <a:gd name="T11" fmla="*/ 655 h 943"/>
                <a:gd name="T12" fmla="*/ 193 w 500"/>
                <a:gd name="T13" fmla="*/ 836 h 943"/>
                <a:gd name="T14" fmla="*/ 103 w 500"/>
                <a:gd name="T15" fmla="*/ 895 h 943"/>
                <a:gd name="T16" fmla="*/ 13 w 500"/>
                <a:gd name="T17" fmla="*/ 934 h 943"/>
                <a:gd name="T18" fmla="*/ 9 w 500"/>
                <a:gd name="T19" fmla="*/ 933 h 943"/>
                <a:gd name="T20" fmla="*/ 9 w 500"/>
                <a:gd name="T21" fmla="*/ 940 h 943"/>
                <a:gd name="T22" fmla="*/ 196 w 500"/>
                <a:gd name="T23" fmla="*/ 728 h 943"/>
                <a:gd name="T24" fmla="*/ 101 w 500"/>
                <a:gd name="T25" fmla="*/ 346 h 943"/>
                <a:gd name="T26" fmla="*/ 91 w 500"/>
                <a:gd name="T27" fmla="*/ 351 h 943"/>
                <a:gd name="T28" fmla="*/ 188 w 500"/>
                <a:gd name="T29" fmla="*/ 717 h 943"/>
                <a:gd name="T30" fmla="*/ 4 w 500"/>
                <a:gd name="T31" fmla="*/ 934 h 943"/>
                <a:gd name="T32" fmla="*/ 5 w 500"/>
                <a:gd name="T33" fmla="*/ 941 h 943"/>
                <a:gd name="T34" fmla="*/ 74 w 500"/>
                <a:gd name="T35" fmla="*/ 919 h 943"/>
                <a:gd name="T36" fmla="*/ 167 w 500"/>
                <a:gd name="T37" fmla="*/ 863 h 943"/>
                <a:gd name="T38" fmla="*/ 336 w 500"/>
                <a:gd name="T39" fmla="*/ 719 h 943"/>
                <a:gd name="T40" fmla="*/ 479 w 500"/>
                <a:gd name="T41" fmla="*/ 446 h 943"/>
                <a:gd name="T42" fmla="*/ 499 w 500"/>
                <a:gd name="T43" fmla="*/ 277 h 943"/>
                <a:gd name="T44" fmla="*/ 473 w 500"/>
                <a:gd name="T45" fmla="*/ 117 h 943"/>
                <a:gd name="T46" fmla="*/ 459 w 500"/>
                <a:gd name="T47" fmla="*/ 5 h 943"/>
                <a:gd name="T48" fmla="*/ 449 w 500"/>
                <a:gd name="T49" fmla="*/ 5 h 943"/>
                <a:gd name="T50" fmla="*/ 91 w 500"/>
                <a:gd name="T51" fmla="*/ 349 h 943"/>
                <a:gd name="T52" fmla="*/ 102 w 500"/>
                <a:gd name="T53" fmla="*/ 348 h 9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0" h="943">
                  <a:moveTo>
                    <a:pt x="102" y="348"/>
                  </a:moveTo>
                  <a:cubicBezTo>
                    <a:pt x="136" y="163"/>
                    <a:pt x="341" y="125"/>
                    <a:pt x="458" y="7"/>
                  </a:cubicBezTo>
                  <a:cubicBezTo>
                    <a:pt x="455" y="7"/>
                    <a:pt x="451" y="7"/>
                    <a:pt x="448" y="7"/>
                  </a:cubicBezTo>
                  <a:cubicBezTo>
                    <a:pt x="447" y="61"/>
                    <a:pt x="460" y="113"/>
                    <a:pt x="472" y="165"/>
                  </a:cubicBezTo>
                  <a:cubicBezTo>
                    <a:pt x="485" y="224"/>
                    <a:pt x="490" y="281"/>
                    <a:pt x="485" y="342"/>
                  </a:cubicBezTo>
                  <a:cubicBezTo>
                    <a:pt x="476" y="454"/>
                    <a:pt x="437" y="562"/>
                    <a:pt x="374" y="655"/>
                  </a:cubicBezTo>
                  <a:cubicBezTo>
                    <a:pt x="327" y="727"/>
                    <a:pt x="263" y="787"/>
                    <a:pt x="193" y="836"/>
                  </a:cubicBezTo>
                  <a:cubicBezTo>
                    <a:pt x="164" y="857"/>
                    <a:pt x="134" y="877"/>
                    <a:pt x="103" y="895"/>
                  </a:cubicBezTo>
                  <a:cubicBezTo>
                    <a:pt x="77" y="910"/>
                    <a:pt x="44" y="933"/>
                    <a:pt x="13" y="934"/>
                  </a:cubicBezTo>
                  <a:cubicBezTo>
                    <a:pt x="12" y="934"/>
                    <a:pt x="10" y="934"/>
                    <a:pt x="9" y="933"/>
                  </a:cubicBezTo>
                  <a:cubicBezTo>
                    <a:pt x="9" y="935"/>
                    <a:pt x="9" y="938"/>
                    <a:pt x="9" y="940"/>
                  </a:cubicBezTo>
                  <a:cubicBezTo>
                    <a:pt x="95" y="902"/>
                    <a:pt x="169" y="816"/>
                    <a:pt x="196" y="728"/>
                  </a:cubicBezTo>
                  <a:cubicBezTo>
                    <a:pt x="236" y="597"/>
                    <a:pt x="192" y="445"/>
                    <a:pt x="101" y="346"/>
                  </a:cubicBezTo>
                  <a:cubicBezTo>
                    <a:pt x="98" y="343"/>
                    <a:pt x="88" y="347"/>
                    <a:pt x="91" y="351"/>
                  </a:cubicBezTo>
                  <a:cubicBezTo>
                    <a:pt x="180" y="448"/>
                    <a:pt x="219" y="589"/>
                    <a:pt x="188" y="717"/>
                  </a:cubicBezTo>
                  <a:cubicBezTo>
                    <a:pt x="166" y="807"/>
                    <a:pt x="90" y="897"/>
                    <a:pt x="4" y="934"/>
                  </a:cubicBezTo>
                  <a:cubicBezTo>
                    <a:pt x="1" y="936"/>
                    <a:pt x="0" y="940"/>
                    <a:pt x="5" y="941"/>
                  </a:cubicBezTo>
                  <a:cubicBezTo>
                    <a:pt x="28" y="943"/>
                    <a:pt x="54" y="929"/>
                    <a:pt x="74" y="919"/>
                  </a:cubicBezTo>
                  <a:cubicBezTo>
                    <a:pt x="106" y="903"/>
                    <a:pt x="137" y="883"/>
                    <a:pt x="167" y="863"/>
                  </a:cubicBezTo>
                  <a:cubicBezTo>
                    <a:pt x="229" y="822"/>
                    <a:pt x="286" y="776"/>
                    <a:pt x="336" y="719"/>
                  </a:cubicBezTo>
                  <a:cubicBezTo>
                    <a:pt x="404" y="642"/>
                    <a:pt x="453" y="546"/>
                    <a:pt x="479" y="446"/>
                  </a:cubicBezTo>
                  <a:cubicBezTo>
                    <a:pt x="493" y="392"/>
                    <a:pt x="500" y="334"/>
                    <a:pt x="499" y="277"/>
                  </a:cubicBezTo>
                  <a:cubicBezTo>
                    <a:pt x="499" y="223"/>
                    <a:pt x="484" y="170"/>
                    <a:pt x="473" y="117"/>
                  </a:cubicBezTo>
                  <a:cubicBezTo>
                    <a:pt x="465" y="80"/>
                    <a:pt x="459" y="43"/>
                    <a:pt x="459" y="5"/>
                  </a:cubicBezTo>
                  <a:cubicBezTo>
                    <a:pt x="459" y="0"/>
                    <a:pt x="451" y="3"/>
                    <a:pt x="449" y="5"/>
                  </a:cubicBezTo>
                  <a:cubicBezTo>
                    <a:pt x="331" y="124"/>
                    <a:pt x="125" y="161"/>
                    <a:pt x="91" y="349"/>
                  </a:cubicBezTo>
                  <a:cubicBezTo>
                    <a:pt x="90" y="354"/>
                    <a:pt x="101" y="352"/>
                    <a:pt x="102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Freeform 289"/>
            <p:cNvSpPr/>
            <p:nvPr/>
          </p:nvSpPr>
          <p:spPr bwMode="auto">
            <a:xfrm>
              <a:off x="9019874" y="873819"/>
              <a:ext cx="358855" cy="377741"/>
            </a:xfrm>
            <a:custGeom>
              <a:gdLst>
                <a:gd name="T0" fmla="*/ 330 w 344"/>
                <a:gd name="T1" fmla="*/ 3 h 363"/>
                <a:gd name="T2" fmla="*/ 315 w 344"/>
                <a:gd name="T3" fmla="*/ 21 h 363"/>
                <a:gd name="T4" fmla="*/ 284 w 344"/>
                <a:gd name="T5" fmla="*/ 50 h 363"/>
                <a:gd name="T6" fmla="*/ 219 w 344"/>
                <a:gd name="T7" fmla="*/ 97 h 363"/>
                <a:gd name="T8" fmla="*/ 124 w 344"/>
                <a:gd name="T9" fmla="*/ 169 h 363"/>
                <a:gd name="T10" fmla="*/ 0 w 344"/>
                <a:gd name="T11" fmla="*/ 358 h 363"/>
                <a:gd name="T12" fmla="*/ 11 w 344"/>
                <a:gd name="T13" fmla="*/ 356 h 363"/>
                <a:gd name="T14" fmla="*/ 144 w 344"/>
                <a:gd name="T15" fmla="*/ 162 h 363"/>
                <a:gd name="T16" fmla="*/ 244 w 344"/>
                <a:gd name="T17" fmla="*/ 88 h 363"/>
                <a:gd name="T18" fmla="*/ 303 w 344"/>
                <a:gd name="T19" fmla="*/ 45 h 363"/>
                <a:gd name="T20" fmla="*/ 339 w 344"/>
                <a:gd name="T21" fmla="*/ 6 h 363"/>
                <a:gd name="T22" fmla="*/ 330 w 344"/>
                <a:gd name="T23" fmla="*/ 3 h 3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363">
                  <a:moveTo>
                    <a:pt x="330" y="3"/>
                  </a:moveTo>
                  <a:cubicBezTo>
                    <a:pt x="324" y="9"/>
                    <a:pt x="320" y="14"/>
                    <a:pt x="315" y="21"/>
                  </a:cubicBezTo>
                  <a:cubicBezTo>
                    <a:pt x="306" y="33"/>
                    <a:pt x="296" y="41"/>
                    <a:pt x="284" y="50"/>
                  </a:cubicBezTo>
                  <a:cubicBezTo>
                    <a:pt x="263" y="66"/>
                    <a:pt x="241" y="81"/>
                    <a:pt x="219" y="97"/>
                  </a:cubicBezTo>
                  <a:cubicBezTo>
                    <a:pt x="187" y="120"/>
                    <a:pt x="155" y="143"/>
                    <a:pt x="124" y="169"/>
                  </a:cubicBezTo>
                  <a:cubicBezTo>
                    <a:pt x="67" y="216"/>
                    <a:pt x="5" y="280"/>
                    <a:pt x="0" y="358"/>
                  </a:cubicBezTo>
                  <a:cubicBezTo>
                    <a:pt x="0" y="363"/>
                    <a:pt x="11" y="361"/>
                    <a:pt x="11" y="356"/>
                  </a:cubicBezTo>
                  <a:cubicBezTo>
                    <a:pt x="16" y="275"/>
                    <a:pt x="84" y="210"/>
                    <a:pt x="144" y="162"/>
                  </a:cubicBezTo>
                  <a:cubicBezTo>
                    <a:pt x="177" y="136"/>
                    <a:pt x="211" y="112"/>
                    <a:pt x="244" y="88"/>
                  </a:cubicBezTo>
                  <a:cubicBezTo>
                    <a:pt x="264" y="74"/>
                    <a:pt x="284" y="60"/>
                    <a:pt x="303" y="45"/>
                  </a:cubicBezTo>
                  <a:cubicBezTo>
                    <a:pt x="318" y="34"/>
                    <a:pt x="326" y="19"/>
                    <a:pt x="339" y="6"/>
                  </a:cubicBezTo>
                  <a:cubicBezTo>
                    <a:pt x="344" y="1"/>
                    <a:pt x="333" y="0"/>
                    <a:pt x="3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290"/>
            <p:cNvSpPr/>
            <p:nvPr/>
          </p:nvSpPr>
          <p:spPr bwMode="auto">
            <a:xfrm>
              <a:off x="9021591" y="873819"/>
              <a:ext cx="355421" cy="396629"/>
            </a:xfrm>
            <a:custGeom>
              <a:gdLst>
                <a:gd name="T0" fmla="*/ 327 w 340"/>
                <a:gd name="T1" fmla="*/ 4 h 381"/>
                <a:gd name="T2" fmla="*/ 159 w 340"/>
                <a:gd name="T3" fmla="*/ 167 h 381"/>
                <a:gd name="T4" fmla="*/ 71 w 340"/>
                <a:gd name="T5" fmla="*/ 263 h 381"/>
                <a:gd name="T6" fmla="*/ 2 w 340"/>
                <a:gd name="T7" fmla="*/ 376 h 381"/>
                <a:gd name="T8" fmla="*/ 13 w 340"/>
                <a:gd name="T9" fmla="*/ 376 h 381"/>
                <a:gd name="T10" fmla="*/ 84 w 340"/>
                <a:gd name="T11" fmla="*/ 260 h 381"/>
                <a:gd name="T12" fmla="*/ 176 w 340"/>
                <a:gd name="T13" fmla="*/ 162 h 381"/>
                <a:gd name="T14" fmla="*/ 338 w 340"/>
                <a:gd name="T15" fmla="*/ 5 h 381"/>
                <a:gd name="T16" fmla="*/ 327 w 340"/>
                <a:gd name="T17" fmla="*/ 4 h 3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81">
                  <a:moveTo>
                    <a:pt x="327" y="4"/>
                  </a:moveTo>
                  <a:cubicBezTo>
                    <a:pt x="290" y="76"/>
                    <a:pt x="217" y="115"/>
                    <a:pt x="159" y="167"/>
                  </a:cubicBezTo>
                  <a:cubicBezTo>
                    <a:pt x="127" y="195"/>
                    <a:pt x="98" y="229"/>
                    <a:pt x="71" y="263"/>
                  </a:cubicBezTo>
                  <a:cubicBezTo>
                    <a:pt x="43" y="297"/>
                    <a:pt x="19" y="334"/>
                    <a:pt x="2" y="376"/>
                  </a:cubicBezTo>
                  <a:cubicBezTo>
                    <a:pt x="0" y="381"/>
                    <a:pt x="11" y="380"/>
                    <a:pt x="13" y="376"/>
                  </a:cubicBezTo>
                  <a:cubicBezTo>
                    <a:pt x="30" y="334"/>
                    <a:pt x="56" y="296"/>
                    <a:pt x="84" y="260"/>
                  </a:cubicBezTo>
                  <a:cubicBezTo>
                    <a:pt x="112" y="225"/>
                    <a:pt x="143" y="191"/>
                    <a:pt x="176" y="162"/>
                  </a:cubicBezTo>
                  <a:cubicBezTo>
                    <a:pt x="234" y="113"/>
                    <a:pt x="302" y="75"/>
                    <a:pt x="338" y="5"/>
                  </a:cubicBezTo>
                  <a:cubicBezTo>
                    <a:pt x="340" y="0"/>
                    <a:pt x="329" y="0"/>
                    <a:pt x="3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291"/>
            <p:cNvSpPr/>
            <p:nvPr/>
          </p:nvSpPr>
          <p:spPr bwMode="auto">
            <a:xfrm>
              <a:off x="9047346" y="885838"/>
              <a:ext cx="326231" cy="405213"/>
            </a:xfrm>
            <a:custGeom>
              <a:gdLst>
                <a:gd name="T0" fmla="*/ 297 w 311"/>
                <a:gd name="T1" fmla="*/ 4 h 389"/>
                <a:gd name="T2" fmla="*/ 229 w 311"/>
                <a:gd name="T3" fmla="*/ 74 h 389"/>
                <a:gd name="T4" fmla="*/ 137 w 311"/>
                <a:gd name="T5" fmla="*/ 159 h 389"/>
                <a:gd name="T6" fmla="*/ 2 w 311"/>
                <a:gd name="T7" fmla="*/ 385 h 389"/>
                <a:gd name="T8" fmla="*/ 13 w 311"/>
                <a:gd name="T9" fmla="*/ 384 h 389"/>
                <a:gd name="T10" fmla="*/ 155 w 311"/>
                <a:gd name="T11" fmla="*/ 151 h 389"/>
                <a:gd name="T12" fmla="*/ 249 w 311"/>
                <a:gd name="T13" fmla="*/ 68 h 389"/>
                <a:gd name="T14" fmla="*/ 307 w 311"/>
                <a:gd name="T15" fmla="*/ 5 h 389"/>
                <a:gd name="T16" fmla="*/ 297 w 311"/>
                <a:gd name="T17" fmla="*/ 4 h 3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89">
                  <a:moveTo>
                    <a:pt x="297" y="4"/>
                  </a:moveTo>
                  <a:cubicBezTo>
                    <a:pt x="277" y="32"/>
                    <a:pt x="256" y="53"/>
                    <a:pt x="229" y="74"/>
                  </a:cubicBezTo>
                  <a:cubicBezTo>
                    <a:pt x="195" y="99"/>
                    <a:pt x="165" y="127"/>
                    <a:pt x="137" y="159"/>
                  </a:cubicBezTo>
                  <a:cubicBezTo>
                    <a:pt x="78" y="225"/>
                    <a:pt x="29" y="300"/>
                    <a:pt x="2" y="385"/>
                  </a:cubicBezTo>
                  <a:cubicBezTo>
                    <a:pt x="0" y="389"/>
                    <a:pt x="12" y="388"/>
                    <a:pt x="13" y="384"/>
                  </a:cubicBezTo>
                  <a:cubicBezTo>
                    <a:pt x="42" y="296"/>
                    <a:pt x="94" y="219"/>
                    <a:pt x="155" y="151"/>
                  </a:cubicBezTo>
                  <a:cubicBezTo>
                    <a:pt x="183" y="120"/>
                    <a:pt x="215" y="94"/>
                    <a:pt x="249" y="68"/>
                  </a:cubicBezTo>
                  <a:cubicBezTo>
                    <a:pt x="272" y="50"/>
                    <a:pt x="290" y="29"/>
                    <a:pt x="307" y="5"/>
                  </a:cubicBezTo>
                  <a:cubicBezTo>
                    <a:pt x="311" y="0"/>
                    <a:pt x="299" y="1"/>
                    <a:pt x="2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292"/>
            <p:cNvSpPr/>
            <p:nvPr/>
          </p:nvSpPr>
          <p:spPr bwMode="auto">
            <a:xfrm>
              <a:off x="9079969" y="884121"/>
              <a:ext cx="291891" cy="472177"/>
            </a:xfrm>
            <a:custGeom>
              <a:gdLst>
                <a:gd name="T0" fmla="*/ 265 w 278"/>
                <a:gd name="T1" fmla="*/ 6 h 453"/>
                <a:gd name="T2" fmla="*/ 125 w 278"/>
                <a:gd name="T3" fmla="*/ 228 h 453"/>
                <a:gd name="T4" fmla="*/ 1 w 278"/>
                <a:gd name="T5" fmla="*/ 448 h 453"/>
                <a:gd name="T6" fmla="*/ 12 w 278"/>
                <a:gd name="T7" fmla="*/ 447 h 453"/>
                <a:gd name="T8" fmla="*/ 147 w 278"/>
                <a:gd name="T9" fmla="*/ 214 h 453"/>
                <a:gd name="T10" fmla="*/ 277 w 278"/>
                <a:gd name="T11" fmla="*/ 5 h 453"/>
                <a:gd name="T12" fmla="*/ 265 w 278"/>
                <a:gd name="T13" fmla="*/ 6 h 4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52">
                  <a:moveTo>
                    <a:pt x="265" y="6"/>
                  </a:moveTo>
                  <a:cubicBezTo>
                    <a:pt x="237" y="91"/>
                    <a:pt x="180" y="159"/>
                    <a:pt x="125" y="228"/>
                  </a:cubicBezTo>
                  <a:cubicBezTo>
                    <a:pt x="71" y="295"/>
                    <a:pt x="23" y="365"/>
                    <a:pt x="1" y="448"/>
                  </a:cubicBezTo>
                  <a:cubicBezTo>
                    <a:pt x="0" y="453"/>
                    <a:pt x="11" y="451"/>
                    <a:pt x="12" y="447"/>
                  </a:cubicBezTo>
                  <a:cubicBezTo>
                    <a:pt x="36" y="357"/>
                    <a:pt x="89" y="285"/>
                    <a:pt x="147" y="214"/>
                  </a:cubicBezTo>
                  <a:cubicBezTo>
                    <a:pt x="199" y="150"/>
                    <a:pt x="250" y="85"/>
                    <a:pt x="277" y="5"/>
                  </a:cubicBezTo>
                  <a:cubicBezTo>
                    <a:pt x="278" y="0"/>
                    <a:pt x="267" y="2"/>
                    <a:pt x="2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Freeform 293"/>
            <p:cNvSpPr/>
            <p:nvPr/>
          </p:nvSpPr>
          <p:spPr bwMode="auto">
            <a:xfrm>
              <a:off x="9093705" y="877253"/>
              <a:ext cx="281589" cy="501366"/>
            </a:xfrm>
            <a:custGeom>
              <a:gdLst>
                <a:gd name="T0" fmla="*/ 259 w 270"/>
                <a:gd name="T1" fmla="*/ 4 h 483"/>
                <a:gd name="T2" fmla="*/ 152 w 270"/>
                <a:gd name="T3" fmla="*/ 230 h 483"/>
                <a:gd name="T4" fmla="*/ 3 w 270"/>
                <a:gd name="T5" fmla="*/ 481 h 483"/>
                <a:gd name="T6" fmla="*/ 13 w 270"/>
                <a:gd name="T7" fmla="*/ 480 h 483"/>
                <a:gd name="T8" fmla="*/ 161 w 270"/>
                <a:gd name="T9" fmla="*/ 233 h 483"/>
                <a:gd name="T10" fmla="*/ 270 w 270"/>
                <a:gd name="T11" fmla="*/ 2 h 483"/>
                <a:gd name="T12" fmla="*/ 259 w 270"/>
                <a:gd name="T13" fmla="*/ 4 h 4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482">
                  <a:moveTo>
                    <a:pt x="259" y="4"/>
                  </a:moveTo>
                  <a:cubicBezTo>
                    <a:pt x="220" y="78"/>
                    <a:pt x="189" y="155"/>
                    <a:pt x="152" y="230"/>
                  </a:cubicBezTo>
                  <a:cubicBezTo>
                    <a:pt x="110" y="317"/>
                    <a:pt x="66" y="407"/>
                    <a:pt x="3" y="481"/>
                  </a:cubicBezTo>
                  <a:cubicBezTo>
                    <a:pt x="0" y="483"/>
                    <a:pt x="11" y="482"/>
                    <a:pt x="13" y="480"/>
                  </a:cubicBezTo>
                  <a:cubicBezTo>
                    <a:pt x="75" y="407"/>
                    <a:pt x="119" y="319"/>
                    <a:pt x="161" y="233"/>
                  </a:cubicBezTo>
                  <a:cubicBezTo>
                    <a:pt x="198" y="157"/>
                    <a:pt x="231" y="77"/>
                    <a:pt x="270" y="2"/>
                  </a:cubicBezTo>
                  <a:cubicBezTo>
                    <a:pt x="270" y="0"/>
                    <a:pt x="260" y="1"/>
                    <a:pt x="2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294"/>
            <p:cNvSpPr/>
            <p:nvPr/>
          </p:nvSpPr>
          <p:spPr bwMode="auto">
            <a:xfrm>
              <a:off x="9098857" y="878970"/>
              <a:ext cx="278155" cy="535706"/>
            </a:xfrm>
            <a:custGeom>
              <a:gdLst>
                <a:gd name="T0" fmla="*/ 252 w 265"/>
                <a:gd name="T1" fmla="*/ 5 h 514"/>
                <a:gd name="T2" fmla="*/ 157 w 265"/>
                <a:gd name="T3" fmla="*/ 258 h 514"/>
                <a:gd name="T4" fmla="*/ 4 w 265"/>
                <a:gd name="T5" fmla="*/ 509 h 514"/>
                <a:gd name="T6" fmla="*/ 14 w 265"/>
                <a:gd name="T7" fmla="*/ 510 h 514"/>
                <a:gd name="T8" fmla="*/ 167 w 265"/>
                <a:gd name="T9" fmla="*/ 258 h 514"/>
                <a:gd name="T10" fmla="*/ 263 w 265"/>
                <a:gd name="T11" fmla="*/ 4 h 514"/>
                <a:gd name="T12" fmla="*/ 252 w 265"/>
                <a:gd name="T13" fmla="*/ 5 h 5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4">
                  <a:moveTo>
                    <a:pt x="252" y="5"/>
                  </a:moveTo>
                  <a:cubicBezTo>
                    <a:pt x="223" y="91"/>
                    <a:pt x="196" y="176"/>
                    <a:pt x="157" y="258"/>
                  </a:cubicBezTo>
                  <a:cubicBezTo>
                    <a:pt x="114" y="346"/>
                    <a:pt x="62" y="431"/>
                    <a:pt x="4" y="509"/>
                  </a:cubicBezTo>
                  <a:cubicBezTo>
                    <a:pt x="0" y="514"/>
                    <a:pt x="12" y="513"/>
                    <a:pt x="14" y="510"/>
                  </a:cubicBezTo>
                  <a:cubicBezTo>
                    <a:pt x="73" y="431"/>
                    <a:pt x="124" y="346"/>
                    <a:pt x="167" y="258"/>
                  </a:cubicBezTo>
                  <a:cubicBezTo>
                    <a:pt x="207" y="177"/>
                    <a:pt x="235" y="90"/>
                    <a:pt x="263" y="4"/>
                  </a:cubicBezTo>
                  <a:cubicBezTo>
                    <a:pt x="265" y="0"/>
                    <a:pt x="253" y="1"/>
                    <a:pt x="2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Freeform 295"/>
            <p:cNvSpPr/>
            <p:nvPr/>
          </p:nvSpPr>
          <p:spPr bwMode="auto">
            <a:xfrm>
              <a:off x="9109159" y="877253"/>
              <a:ext cx="266137" cy="573480"/>
            </a:xfrm>
            <a:custGeom>
              <a:gdLst>
                <a:gd name="T0" fmla="*/ 243 w 255"/>
                <a:gd name="T1" fmla="*/ 6 h 552"/>
                <a:gd name="T2" fmla="*/ 168 w 255"/>
                <a:gd name="T3" fmla="*/ 261 h 552"/>
                <a:gd name="T4" fmla="*/ 5 w 255"/>
                <a:gd name="T5" fmla="*/ 547 h 552"/>
                <a:gd name="T6" fmla="*/ 14 w 255"/>
                <a:gd name="T7" fmla="*/ 549 h 552"/>
                <a:gd name="T8" fmla="*/ 178 w 255"/>
                <a:gd name="T9" fmla="*/ 262 h 552"/>
                <a:gd name="T10" fmla="*/ 254 w 255"/>
                <a:gd name="T11" fmla="*/ 5 h 552"/>
                <a:gd name="T12" fmla="*/ 243 w 255"/>
                <a:gd name="T13" fmla="*/ 6 h 5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52">
                  <a:moveTo>
                    <a:pt x="243" y="6"/>
                  </a:moveTo>
                  <a:cubicBezTo>
                    <a:pt x="226" y="93"/>
                    <a:pt x="199" y="179"/>
                    <a:pt x="168" y="261"/>
                  </a:cubicBezTo>
                  <a:cubicBezTo>
                    <a:pt x="129" y="363"/>
                    <a:pt x="81" y="468"/>
                    <a:pt x="5" y="547"/>
                  </a:cubicBezTo>
                  <a:cubicBezTo>
                    <a:pt x="0" y="552"/>
                    <a:pt x="11" y="552"/>
                    <a:pt x="14" y="549"/>
                  </a:cubicBezTo>
                  <a:cubicBezTo>
                    <a:pt x="91" y="470"/>
                    <a:pt x="139" y="364"/>
                    <a:pt x="178" y="262"/>
                  </a:cubicBezTo>
                  <a:cubicBezTo>
                    <a:pt x="210" y="179"/>
                    <a:pt x="237" y="93"/>
                    <a:pt x="254" y="5"/>
                  </a:cubicBezTo>
                  <a:cubicBezTo>
                    <a:pt x="255" y="0"/>
                    <a:pt x="244" y="2"/>
                    <a:pt x="2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4" name="Freeform 296"/>
            <p:cNvSpPr/>
            <p:nvPr/>
          </p:nvSpPr>
          <p:spPr bwMode="auto">
            <a:xfrm>
              <a:off x="9110875" y="878970"/>
              <a:ext cx="269571" cy="655896"/>
            </a:xfrm>
            <a:custGeom>
              <a:gdLst>
                <a:gd name="T0" fmla="*/ 245 w 258"/>
                <a:gd name="T1" fmla="*/ 6 h 631"/>
                <a:gd name="T2" fmla="*/ 4 w 258"/>
                <a:gd name="T3" fmla="*/ 624 h 631"/>
                <a:gd name="T4" fmla="*/ 14 w 258"/>
                <a:gd name="T5" fmla="*/ 627 h 631"/>
                <a:gd name="T6" fmla="*/ 257 w 258"/>
                <a:gd name="T7" fmla="*/ 5 h 631"/>
                <a:gd name="T8" fmla="*/ 245 w 258"/>
                <a:gd name="T9" fmla="*/ 6 h 6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1">
                  <a:moveTo>
                    <a:pt x="245" y="6"/>
                  </a:moveTo>
                  <a:cubicBezTo>
                    <a:pt x="206" y="223"/>
                    <a:pt x="158" y="456"/>
                    <a:pt x="4" y="624"/>
                  </a:cubicBezTo>
                  <a:cubicBezTo>
                    <a:pt x="0" y="629"/>
                    <a:pt x="10" y="631"/>
                    <a:pt x="14" y="627"/>
                  </a:cubicBezTo>
                  <a:cubicBezTo>
                    <a:pt x="168" y="458"/>
                    <a:pt x="217" y="224"/>
                    <a:pt x="257" y="5"/>
                  </a:cubicBezTo>
                  <a:cubicBezTo>
                    <a:pt x="258" y="0"/>
                    <a:pt x="246" y="1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297"/>
            <p:cNvSpPr/>
            <p:nvPr/>
          </p:nvSpPr>
          <p:spPr bwMode="auto">
            <a:xfrm>
              <a:off x="9100573" y="894423"/>
              <a:ext cx="278155" cy="693670"/>
            </a:xfrm>
            <a:custGeom>
              <a:gdLst>
                <a:gd name="T0" fmla="*/ 255 w 266"/>
                <a:gd name="T1" fmla="*/ 6 h 667"/>
                <a:gd name="T2" fmla="*/ 196 w 266"/>
                <a:gd name="T3" fmla="*/ 364 h 667"/>
                <a:gd name="T4" fmla="*/ 5 w 266"/>
                <a:gd name="T5" fmla="*/ 662 h 667"/>
                <a:gd name="T6" fmla="*/ 14 w 266"/>
                <a:gd name="T7" fmla="*/ 664 h 667"/>
                <a:gd name="T8" fmla="*/ 204 w 266"/>
                <a:gd name="T9" fmla="*/ 374 h 667"/>
                <a:gd name="T10" fmla="*/ 266 w 266"/>
                <a:gd name="T11" fmla="*/ 5 h 667"/>
                <a:gd name="T12" fmla="*/ 255 w 266"/>
                <a:gd name="T13" fmla="*/ 6 h 6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667">
                  <a:moveTo>
                    <a:pt x="255" y="6"/>
                  </a:moveTo>
                  <a:cubicBezTo>
                    <a:pt x="246" y="127"/>
                    <a:pt x="233" y="249"/>
                    <a:pt x="196" y="364"/>
                  </a:cubicBezTo>
                  <a:cubicBezTo>
                    <a:pt x="160" y="479"/>
                    <a:pt x="95" y="581"/>
                    <a:pt x="5" y="662"/>
                  </a:cubicBezTo>
                  <a:cubicBezTo>
                    <a:pt x="0" y="666"/>
                    <a:pt x="11" y="667"/>
                    <a:pt x="14" y="664"/>
                  </a:cubicBezTo>
                  <a:cubicBezTo>
                    <a:pt x="103" y="585"/>
                    <a:pt x="166" y="486"/>
                    <a:pt x="204" y="374"/>
                  </a:cubicBezTo>
                  <a:cubicBezTo>
                    <a:pt x="244" y="255"/>
                    <a:pt x="257" y="129"/>
                    <a:pt x="266" y="5"/>
                  </a:cubicBezTo>
                  <a:cubicBezTo>
                    <a:pt x="266" y="0"/>
                    <a:pt x="255" y="2"/>
                    <a:pt x="2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6" name="Freeform 298"/>
            <p:cNvSpPr/>
            <p:nvPr/>
          </p:nvSpPr>
          <p:spPr bwMode="auto">
            <a:xfrm>
              <a:off x="9074819" y="892707"/>
              <a:ext cx="310779" cy="774370"/>
            </a:xfrm>
            <a:custGeom>
              <a:gdLst>
                <a:gd name="T0" fmla="*/ 284 w 298"/>
                <a:gd name="T1" fmla="*/ 5 h 743"/>
                <a:gd name="T2" fmla="*/ 230 w 298"/>
                <a:gd name="T3" fmla="*/ 451 h 743"/>
                <a:gd name="T4" fmla="*/ 5 w 298"/>
                <a:gd name="T5" fmla="*/ 740 h 743"/>
                <a:gd name="T6" fmla="*/ 13 w 298"/>
                <a:gd name="T7" fmla="*/ 740 h 743"/>
                <a:gd name="T8" fmla="*/ 237 w 298"/>
                <a:gd name="T9" fmla="*/ 459 h 743"/>
                <a:gd name="T10" fmla="*/ 295 w 298"/>
                <a:gd name="T11" fmla="*/ 2 h 743"/>
                <a:gd name="T12" fmla="*/ 284 w 298"/>
                <a:gd name="T13" fmla="*/ 5 h 7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743">
                  <a:moveTo>
                    <a:pt x="284" y="5"/>
                  </a:moveTo>
                  <a:cubicBezTo>
                    <a:pt x="286" y="154"/>
                    <a:pt x="286" y="310"/>
                    <a:pt x="230" y="451"/>
                  </a:cubicBezTo>
                  <a:cubicBezTo>
                    <a:pt x="185" y="564"/>
                    <a:pt x="111" y="678"/>
                    <a:pt x="5" y="740"/>
                  </a:cubicBezTo>
                  <a:cubicBezTo>
                    <a:pt x="0" y="743"/>
                    <a:pt x="11" y="741"/>
                    <a:pt x="13" y="740"/>
                  </a:cubicBezTo>
                  <a:cubicBezTo>
                    <a:pt x="119" y="679"/>
                    <a:pt x="190" y="570"/>
                    <a:pt x="237" y="459"/>
                  </a:cubicBezTo>
                  <a:cubicBezTo>
                    <a:pt x="298" y="316"/>
                    <a:pt x="297" y="155"/>
                    <a:pt x="295" y="2"/>
                  </a:cubicBezTo>
                  <a:cubicBezTo>
                    <a:pt x="295" y="0"/>
                    <a:pt x="284" y="2"/>
                    <a:pt x="2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Freeform 299"/>
            <p:cNvSpPr/>
            <p:nvPr/>
          </p:nvSpPr>
          <p:spPr bwMode="auto">
            <a:xfrm>
              <a:off x="9018157" y="932197"/>
              <a:ext cx="398346" cy="817295"/>
            </a:xfrm>
            <a:custGeom>
              <a:gdLst>
                <a:gd name="T0" fmla="*/ 337 w 381"/>
                <a:gd name="T1" fmla="*/ 7 h 785"/>
                <a:gd name="T2" fmla="*/ 296 w 381"/>
                <a:gd name="T3" fmla="*/ 470 h 785"/>
                <a:gd name="T4" fmla="*/ 162 w 381"/>
                <a:gd name="T5" fmla="*/ 663 h 785"/>
                <a:gd name="T6" fmla="*/ 75 w 381"/>
                <a:gd name="T7" fmla="*/ 738 h 785"/>
                <a:gd name="T8" fmla="*/ 3 w 381"/>
                <a:gd name="T9" fmla="*/ 781 h 785"/>
                <a:gd name="T10" fmla="*/ 13 w 381"/>
                <a:gd name="T11" fmla="*/ 781 h 785"/>
                <a:gd name="T12" fmla="*/ 60 w 381"/>
                <a:gd name="T13" fmla="*/ 754 h 785"/>
                <a:gd name="T14" fmla="*/ 95 w 381"/>
                <a:gd name="T15" fmla="*/ 732 h 785"/>
                <a:gd name="T16" fmla="*/ 173 w 381"/>
                <a:gd name="T17" fmla="*/ 663 h 785"/>
                <a:gd name="T18" fmla="*/ 304 w 381"/>
                <a:gd name="T19" fmla="*/ 474 h 785"/>
                <a:gd name="T20" fmla="*/ 348 w 381"/>
                <a:gd name="T21" fmla="*/ 4 h 785"/>
                <a:gd name="T22" fmla="*/ 337 w 381"/>
                <a:gd name="T23" fmla="*/ 7 h 7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785">
                  <a:moveTo>
                    <a:pt x="337" y="7"/>
                  </a:moveTo>
                  <a:cubicBezTo>
                    <a:pt x="369" y="159"/>
                    <a:pt x="364" y="328"/>
                    <a:pt x="296" y="470"/>
                  </a:cubicBezTo>
                  <a:cubicBezTo>
                    <a:pt x="262" y="541"/>
                    <a:pt x="216" y="606"/>
                    <a:pt x="162" y="663"/>
                  </a:cubicBezTo>
                  <a:cubicBezTo>
                    <a:pt x="136" y="691"/>
                    <a:pt x="107" y="717"/>
                    <a:pt x="75" y="738"/>
                  </a:cubicBezTo>
                  <a:cubicBezTo>
                    <a:pt x="52" y="753"/>
                    <a:pt x="20" y="760"/>
                    <a:pt x="3" y="781"/>
                  </a:cubicBezTo>
                  <a:cubicBezTo>
                    <a:pt x="0" y="785"/>
                    <a:pt x="11" y="783"/>
                    <a:pt x="13" y="781"/>
                  </a:cubicBezTo>
                  <a:cubicBezTo>
                    <a:pt x="25" y="767"/>
                    <a:pt x="44" y="762"/>
                    <a:pt x="60" y="754"/>
                  </a:cubicBezTo>
                  <a:cubicBezTo>
                    <a:pt x="73" y="748"/>
                    <a:pt x="84" y="740"/>
                    <a:pt x="95" y="732"/>
                  </a:cubicBezTo>
                  <a:cubicBezTo>
                    <a:pt x="124" y="712"/>
                    <a:pt x="149" y="688"/>
                    <a:pt x="173" y="663"/>
                  </a:cubicBezTo>
                  <a:cubicBezTo>
                    <a:pt x="226" y="607"/>
                    <a:pt x="270" y="543"/>
                    <a:pt x="304" y="474"/>
                  </a:cubicBezTo>
                  <a:cubicBezTo>
                    <a:pt x="376" y="332"/>
                    <a:pt x="381" y="157"/>
                    <a:pt x="348" y="4"/>
                  </a:cubicBezTo>
                  <a:cubicBezTo>
                    <a:pt x="348" y="0"/>
                    <a:pt x="336" y="3"/>
                    <a:pt x="3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Freeform 300"/>
            <p:cNvSpPr/>
            <p:nvPr/>
          </p:nvSpPr>
          <p:spPr bwMode="auto">
            <a:xfrm>
              <a:off x="9064517" y="877253"/>
              <a:ext cx="310779" cy="448139"/>
            </a:xfrm>
            <a:custGeom>
              <a:gdLst>
                <a:gd name="T0" fmla="*/ 283 w 297"/>
                <a:gd name="T1" fmla="*/ 4 h 431"/>
                <a:gd name="T2" fmla="*/ 181 w 297"/>
                <a:gd name="T3" fmla="*/ 137 h 431"/>
                <a:gd name="T4" fmla="*/ 126 w 297"/>
                <a:gd name="T5" fmla="*/ 194 h 431"/>
                <a:gd name="T6" fmla="*/ 80 w 297"/>
                <a:gd name="T7" fmla="*/ 251 h 431"/>
                <a:gd name="T8" fmla="*/ 21 w 297"/>
                <a:gd name="T9" fmla="*/ 366 h 431"/>
                <a:gd name="T10" fmla="*/ 5 w 297"/>
                <a:gd name="T11" fmla="*/ 409 h 431"/>
                <a:gd name="T12" fmla="*/ 0 w 297"/>
                <a:gd name="T13" fmla="*/ 425 h 431"/>
                <a:gd name="T14" fmla="*/ 12 w 297"/>
                <a:gd name="T15" fmla="*/ 425 h 431"/>
                <a:gd name="T16" fmla="*/ 12 w 297"/>
                <a:gd name="T17" fmla="*/ 425 h 431"/>
                <a:gd name="T18" fmla="*/ 1 w 297"/>
                <a:gd name="T19" fmla="*/ 424 h 431"/>
                <a:gd name="T20" fmla="*/ 1 w 297"/>
                <a:gd name="T21" fmla="*/ 424 h 431"/>
                <a:gd name="T22" fmla="*/ 12 w 297"/>
                <a:gd name="T23" fmla="*/ 424 h 431"/>
                <a:gd name="T24" fmla="*/ 17 w 297"/>
                <a:gd name="T25" fmla="*/ 408 h 431"/>
                <a:gd name="T26" fmla="*/ 34 w 297"/>
                <a:gd name="T27" fmla="*/ 363 h 431"/>
                <a:gd name="T28" fmla="*/ 95 w 297"/>
                <a:gd name="T29" fmla="*/ 246 h 431"/>
                <a:gd name="T30" fmla="*/ 202 w 297"/>
                <a:gd name="T31" fmla="*/ 130 h 431"/>
                <a:gd name="T32" fmla="*/ 294 w 297"/>
                <a:gd name="T33" fmla="*/ 6 h 431"/>
                <a:gd name="T34" fmla="*/ 283 w 297"/>
                <a:gd name="T35" fmla="*/ 4 h 4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7" h="431">
                  <a:moveTo>
                    <a:pt x="283" y="4"/>
                  </a:moveTo>
                  <a:cubicBezTo>
                    <a:pt x="257" y="54"/>
                    <a:pt x="223" y="101"/>
                    <a:pt x="181" y="137"/>
                  </a:cubicBezTo>
                  <a:cubicBezTo>
                    <a:pt x="160" y="154"/>
                    <a:pt x="143" y="174"/>
                    <a:pt x="126" y="194"/>
                  </a:cubicBezTo>
                  <a:cubicBezTo>
                    <a:pt x="110" y="213"/>
                    <a:pt x="94" y="231"/>
                    <a:pt x="80" y="251"/>
                  </a:cubicBezTo>
                  <a:cubicBezTo>
                    <a:pt x="55" y="287"/>
                    <a:pt x="37" y="326"/>
                    <a:pt x="21" y="366"/>
                  </a:cubicBezTo>
                  <a:cubicBezTo>
                    <a:pt x="15" y="380"/>
                    <a:pt x="10" y="394"/>
                    <a:pt x="5" y="409"/>
                  </a:cubicBezTo>
                  <a:cubicBezTo>
                    <a:pt x="4" y="413"/>
                    <a:pt x="1" y="420"/>
                    <a:pt x="0" y="425"/>
                  </a:cubicBezTo>
                  <a:cubicBezTo>
                    <a:pt x="0" y="431"/>
                    <a:pt x="10" y="429"/>
                    <a:pt x="12" y="425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5" y="419"/>
                    <a:pt x="3" y="419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4" y="424"/>
                    <a:pt x="8" y="424"/>
                    <a:pt x="12" y="424"/>
                  </a:cubicBezTo>
                  <a:cubicBezTo>
                    <a:pt x="12" y="419"/>
                    <a:pt x="15" y="412"/>
                    <a:pt x="17" y="408"/>
                  </a:cubicBezTo>
                  <a:cubicBezTo>
                    <a:pt x="22" y="393"/>
                    <a:pt x="28" y="378"/>
                    <a:pt x="34" y="363"/>
                  </a:cubicBezTo>
                  <a:cubicBezTo>
                    <a:pt x="50" y="322"/>
                    <a:pt x="70" y="282"/>
                    <a:pt x="95" y="246"/>
                  </a:cubicBezTo>
                  <a:cubicBezTo>
                    <a:pt x="126" y="203"/>
                    <a:pt x="164" y="165"/>
                    <a:pt x="202" y="130"/>
                  </a:cubicBezTo>
                  <a:cubicBezTo>
                    <a:pt x="240" y="95"/>
                    <a:pt x="270" y="51"/>
                    <a:pt x="294" y="6"/>
                  </a:cubicBezTo>
                  <a:cubicBezTo>
                    <a:pt x="297" y="0"/>
                    <a:pt x="286" y="0"/>
                    <a:pt x="2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301"/>
            <p:cNvSpPr/>
            <p:nvPr/>
          </p:nvSpPr>
          <p:spPr bwMode="auto">
            <a:xfrm>
              <a:off x="8226617" y="961387"/>
              <a:ext cx="279873" cy="817295"/>
            </a:xfrm>
            <a:custGeom>
              <a:gdLst>
                <a:gd name="T0" fmla="*/ 1 w 267"/>
                <a:gd name="T1" fmla="*/ 5 h 786"/>
                <a:gd name="T2" fmla="*/ 33 w 267"/>
                <a:gd name="T3" fmla="*/ 209 h 786"/>
                <a:gd name="T4" fmla="*/ 29 w 267"/>
                <a:gd name="T5" fmla="*/ 420 h 786"/>
                <a:gd name="T6" fmla="*/ 111 w 267"/>
                <a:gd name="T7" fmla="*/ 636 h 786"/>
                <a:gd name="T8" fmla="*/ 179 w 267"/>
                <a:gd name="T9" fmla="*/ 719 h 786"/>
                <a:gd name="T10" fmla="*/ 260 w 267"/>
                <a:gd name="T11" fmla="*/ 784 h 786"/>
                <a:gd name="T12" fmla="*/ 264 w 267"/>
                <a:gd name="T13" fmla="*/ 781 h 786"/>
                <a:gd name="T14" fmla="*/ 181 w 267"/>
                <a:gd name="T15" fmla="*/ 713 h 786"/>
                <a:gd name="T16" fmla="*/ 116 w 267"/>
                <a:gd name="T17" fmla="*/ 634 h 786"/>
                <a:gd name="T18" fmla="*/ 34 w 267"/>
                <a:gd name="T19" fmla="*/ 406 h 786"/>
                <a:gd name="T20" fmla="*/ 41 w 267"/>
                <a:gd name="T21" fmla="*/ 186 h 786"/>
                <a:gd name="T22" fmla="*/ 7 w 267"/>
                <a:gd name="T23" fmla="*/ 2 h 786"/>
                <a:gd name="T24" fmla="*/ 1 w 267"/>
                <a:gd name="T25" fmla="*/ 5 h 7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86">
                  <a:moveTo>
                    <a:pt x="1" y="5"/>
                  </a:moveTo>
                  <a:cubicBezTo>
                    <a:pt x="43" y="61"/>
                    <a:pt x="37" y="143"/>
                    <a:pt x="33" y="209"/>
                  </a:cubicBezTo>
                  <a:cubicBezTo>
                    <a:pt x="29" y="280"/>
                    <a:pt x="21" y="349"/>
                    <a:pt x="29" y="420"/>
                  </a:cubicBezTo>
                  <a:cubicBezTo>
                    <a:pt x="39" y="499"/>
                    <a:pt x="66" y="570"/>
                    <a:pt x="111" y="636"/>
                  </a:cubicBezTo>
                  <a:cubicBezTo>
                    <a:pt x="131" y="666"/>
                    <a:pt x="153" y="694"/>
                    <a:pt x="179" y="719"/>
                  </a:cubicBezTo>
                  <a:cubicBezTo>
                    <a:pt x="204" y="743"/>
                    <a:pt x="232" y="763"/>
                    <a:pt x="260" y="784"/>
                  </a:cubicBezTo>
                  <a:cubicBezTo>
                    <a:pt x="261" y="786"/>
                    <a:pt x="267" y="783"/>
                    <a:pt x="264" y="781"/>
                  </a:cubicBezTo>
                  <a:cubicBezTo>
                    <a:pt x="236" y="759"/>
                    <a:pt x="207" y="738"/>
                    <a:pt x="181" y="713"/>
                  </a:cubicBezTo>
                  <a:cubicBezTo>
                    <a:pt x="156" y="690"/>
                    <a:pt x="136" y="662"/>
                    <a:pt x="116" y="634"/>
                  </a:cubicBezTo>
                  <a:cubicBezTo>
                    <a:pt x="69" y="565"/>
                    <a:pt x="43" y="489"/>
                    <a:pt x="34" y="406"/>
                  </a:cubicBezTo>
                  <a:cubicBezTo>
                    <a:pt x="26" y="333"/>
                    <a:pt x="37" y="259"/>
                    <a:pt x="41" y="186"/>
                  </a:cubicBezTo>
                  <a:cubicBezTo>
                    <a:pt x="43" y="126"/>
                    <a:pt x="45" y="53"/>
                    <a:pt x="7" y="2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Freeform 302"/>
            <p:cNvSpPr/>
            <p:nvPr/>
          </p:nvSpPr>
          <p:spPr bwMode="auto">
            <a:xfrm>
              <a:off x="8233485" y="968255"/>
              <a:ext cx="343401" cy="865371"/>
            </a:xfrm>
            <a:custGeom>
              <a:gdLst>
                <a:gd name="T0" fmla="*/ 2 w 329"/>
                <a:gd name="T1" fmla="*/ 3 h 831"/>
                <a:gd name="T2" fmla="*/ 137 w 329"/>
                <a:gd name="T3" fmla="*/ 236 h 831"/>
                <a:gd name="T4" fmla="*/ 138 w 329"/>
                <a:gd name="T5" fmla="*/ 463 h 831"/>
                <a:gd name="T6" fmla="*/ 168 w 329"/>
                <a:gd name="T7" fmla="*/ 657 h 831"/>
                <a:gd name="T8" fmla="*/ 322 w 329"/>
                <a:gd name="T9" fmla="*/ 830 h 831"/>
                <a:gd name="T10" fmla="*/ 327 w 329"/>
                <a:gd name="T11" fmla="*/ 827 h 831"/>
                <a:gd name="T12" fmla="*/ 171 w 329"/>
                <a:gd name="T13" fmla="*/ 646 h 831"/>
                <a:gd name="T14" fmla="*/ 145 w 329"/>
                <a:gd name="T15" fmla="*/ 447 h 831"/>
                <a:gd name="T16" fmla="*/ 154 w 329"/>
                <a:gd name="T17" fmla="*/ 346 h 831"/>
                <a:gd name="T18" fmla="*/ 140 w 329"/>
                <a:gd name="T19" fmla="*/ 223 h 831"/>
                <a:gd name="T20" fmla="*/ 7 w 329"/>
                <a:gd name="T21" fmla="*/ 1 h 831"/>
                <a:gd name="T22" fmla="*/ 2 w 329"/>
                <a:gd name="T23" fmla="*/ 3 h 8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831">
                  <a:moveTo>
                    <a:pt x="2" y="3"/>
                  </a:moveTo>
                  <a:cubicBezTo>
                    <a:pt x="62" y="71"/>
                    <a:pt x="113" y="148"/>
                    <a:pt x="137" y="236"/>
                  </a:cubicBezTo>
                  <a:cubicBezTo>
                    <a:pt x="157" y="312"/>
                    <a:pt x="141" y="386"/>
                    <a:pt x="138" y="463"/>
                  </a:cubicBezTo>
                  <a:cubicBezTo>
                    <a:pt x="136" y="529"/>
                    <a:pt x="142" y="595"/>
                    <a:pt x="168" y="657"/>
                  </a:cubicBezTo>
                  <a:cubicBezTo>
                    <a:pt x="199" y="729"/>
                    <a:pt x="257" y="786"/>
                    <a:pt x="322" y="830"/>
                  </a:cubicBezTo>
                  <a:cubicBezTo>
                    <a:pt x="323" y="831"/>
                    <a:pt x="329" y="828"/>
                    <a:pt x="327" y="827"/>
                  </a:cubicBezTo>
                  <a:cubicBezTo>
                    <a:pt x="260" y="781"/>
                    <a:pt x="202" y="723"/>
                    <a:pt x="171" y="646"/>
                  </a:cubicBezTo>
                  <a:cubicBezTo>
                    <a:pt x="145" y="583"/>
                    <a:pt x="142" y="514"/>
                    <a:pt x="145" y="447"/>
                  </a:cubicBezTo>
                  <a:cubicBezTo>
                    <a:pt x="147" y="413"/>
                    <a:pt x="151" y="380"/>
                    <a:pt x="154" y="346"/>
                  </a:cubicBezTo>
                  <a:cubicBezTo>
                    <a:pt x="157" y="304"/>
                    <a:pt x="151" y="263"/>
                    <a:pt x="140" y="223"/>
                  </a:cubicBezTo>
                  <a:cubicBezTo>
                    <a:pt x="116" y="139"/>
                    <a:pt x="65" y="65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 303"/>
            <p:cNvSpPr/>
            <p:nvPr/>
          </p:nvSpPr>
          <p:spPr bwMode="auto">
            <a:xfrm>
              <a:off x="8228334" y="964821"/>
              <a:ext cx="267853" cy="279873"/>
            </a:xfrm>
            <a:custGeom>
              <a:gdLst>
                <a:gd name="T0" fmla="*/ 1 w 256"/>
                <a:gd name="T1" fmla="*/ 3 h 270"/>
                <a:gd name="T2" fmla="*/ 149 w 256"/>
                <a:gd name="T3" fmla="*/ 99 h 270"/>
                <a:gd name="T4" fmla="*/ 249 w 256"/>
                <a:gd name="T5" fmla="*/ 268 h 270"/>
                <a:gd name="T6" fmla="*/ 255 w 256"/>
                <a:gd name="T7" fmla="*/ 267 h 270"/>
                <a:gd name="T8" fmla="*/ 159 w 256"/>
                <a:gd name="T9" fmla="*/ 101 h 270"/>
                <a:gd name="T10" fmla="*/ 7 w 256"/>
                <a:gd name="T11" fmla="*/ 1 h 270"/>
                <a:gd name="T12" fmla="*/ 1 w 256"/>
                <a:gd name="T13" fmla="*/ 3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0">
                  <a:moveTo>
                    <a:pt x="1" y="3"/>
                  </a:moveTo>
                  <a:cubicBezTo>
                    <a:pt x="51" y="35"/>
                    <a:pt x="106" y="56"/>
                    <a:pt x="149" y="99"/>
                  </a:cubicBezTo>
                  <a:cubicBezTo>
                    <a:pt x="194" y="144"/>
                    <a:pt x="235" y="205"/>
                    <a:pt x="249" y="268"/>
                  </a:cubicBezTo>
                  <a:cubicBezTo>
                    <a:pt x="249" y="270"/>
                    <a:pt x="256" y="268"/>
                    <a:pt x="255" y="267"/>
                  </a:cubicBezTo>
                  <a:cubicBezTo>
                    <a:pt x="241" y="204"/>
                    <a:pt x="201" y="148"/>
                    <a:pt x="159" y="101"/>
                  </a:cubicBezTo>
                  <a:cubicBezTo>
                    <a:pt x="117" y="55"/>
                    <a:pt x="58" y="34"/>
                    <a:pt x="7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 304"/>
            <p:cNvSpPr/>
            <p:nvPr/>
          </p:nvSpPr>
          <p:spPr bwMode="auto">
            <a:xfrm>
              <a:off x="8231768" y="968255"/>
              <a:ext cx="252401" cy="791540"/>
            </a:xfrm>
            <a:custGeom>
              <a:gdLst>
                <a:gd name="T0" fmla="*/ 1 w 241"/>
                <a:gd name="T1" fmla="*/ 3 h 761"/>
                <a:gd name="T2" fmla="*/ 68 w 241"/>
                <a:gd name="T3" fmla="*/ 200 h 761"/>
                <a:gd name="T4" fmla="*/ 69 w 241"/>
                <a:gd name="T5" fmla="*/ 409 h 761"/>
                <a:gd name="T6" fmla="*/ 126 w 241"/>
                <a:gd name="T7" fmla="*/ 593 h 761"/>
                <a:gd name="T8" fmla="*/ 234 w 241"/>
                <a:gd name="T9" fmla="*/ 759 h 761"/>
                <a:gd name="T10" fmla="*/ 240 w 241"/>
                <a:gd name="T11" fmla="*/ 757 h 761"/>
                <a:gd name="T12" fmla="*/ 128 w 241"/>
                <a:gd name="T13" fmla="*/ 583 h 761"/>
                <a:gd name="T14" fmla="*/ 74 w 241"/>
                <a:gd name="T15" fmla="*/ 396 h 761"/>
                <a:gd name="T16" fmla="*/ 73 w 241"/>
                <a:gd name="T17" fmla="*/ 187 h 761"/>
                <a:gd name="T18" fmla="*/ 7 w 241"/>
                <a:gd name="T19" fmla="*/ 1 h 761"/>
                <a:gd name="T20" fmla="*/ 1 w 241"/>
                <a:gd name="T21" fmla="*/ 3 h 7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61">
                  <a:moveTo>
                    <a:pt x="1" y="3"/>
                  </a:moveTo>
                  <a:cubicBezTo>
                    <a:pt x="42" y="61"/>
                    <a:pt x="61" y="131"/>
                    <a:pt x="68" y="200"/>
                  </a:cubicBezTo>
                  <a:cubicBezTo>
                    <a:pt x="74" y="270"/>
                    <a:pt x="62" y="340"/>
                    <a:pt x="69" y="409"/>
                  </a:cubicBezTo>
                  <a:cubicBezTo>
                    <a:pt x="75" y="475"/>
                    <a:pt x="97" y="534"/>
                    <a:pt x="126" y="593"/>
                  </a:cubicBezTo>
                  <a:cubicBezTo>
                    <a:pt x="155" y="653"/>
                    <a:pt x="187" y="711"/>
                    <a:pt x="234" y="759"/>
                  </a:cubicBezTo>
                  <a:cubicBezTo>
                    <a:pt x="235" y="761"/>
                    <a:pt x="241" y="759"/>
                    <a:pt x="240" y="757"/>
                  </a:cubicBezTo>
                  <a:cubicBezTo>
                    <a:pt x="191" y="707"/>
                    <a:pt x="159" y="645"/>
                    <a:pt x="128" y="583"/>
                  </a:cubicBezTo>
                  <a:cubicBezTo>
                    <a:pt x="99" y="523"/>
                    <a:pt x="80" y="462"/>
                    <a:pt x="74" y="396"/>
                  </a:cubicBezTo>
                  <a:cubicBezTo>
                    <a:pt x="68" y="326"/>
                    <a:pt x="80" y="256"/>
                    <a:pt x="73" y="187"/>
                  </a:cubicBezTo>
                  <a:cubicBezTo>
                    <a:pt x="66" y="121"/>
                    <a:pt x="45" y="55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3" name="Freeform 305"/>
            <p:cNvSpPr/>
            <p:nvPr/>
          </p:nvSpPr>
          <p:spPr bwMode="auto">
            <a:xfrm>
              <a:off x="8250655" y="999161"/>
              <a:ext cx="248967" cy="779521"/>
            </a:xfrm>
            <a:custGeom>
              <a:gdLst>
                <a:gd name="T0" fmla="*/ 1 w 237"/>
                <a:gd name="T1" fmla="*/ 3 h 749"/>
                <a:gd name="T2" fmla="*/ 33 w 237"/>
                <a:gd name="T3" fmla="*/ 198 h 749"/>
                <a:gd name="T4" fmla="*/ 30 w 237"/>
                <a:gd name="T5" fmla="*/ 393 h 749"/>
                <a:gd name="T6" fmla="*/ 105 w 237"/>
                <a:gd name="T7" fmla="*/ 582 h 749"/>
                <a:gd name="T8" fmla="*/ 157 w 237"/>
                <a:gd name="T9" fmla="*/ 669 h 749"/>
                <a:gd name="T10" fmla="*/ 229 w 237"/>
                <a:gd name="T11" fmla="*/ 747 h 749"/>
                <a:gd name="T12" fmla="*/ 235 w 237"/>
                <a:gd name="T13" fmla="*/ 745 h 749"/>
                <a:gd name="T14" fmla="*/ 165 w 237"/>
                <a:gd name="T15" fmla="*/ 671 h 749"/>
                <a:gd name="T16" fmla="*/ 107 w 237"/>
                <a:gd name="T17" fmla="*/ 574 h 749"/>
                <a:gd name="T18" fmla="*/ 35 w 237"/>
                <a:gd name="T19" fmla="*/ 386 h 749"/>
                <a:gd name="T20" fmla="*/ 39 w 237"/>
                <a:gd name="T21" fmla="*/ 185 h 749"/>
                <a:gd name="T22" fmla="*/ 7 w 237"/>
                <a:gd name="T23" fmla="*/ 2 h 749"/>
                <a:gd name="T24" fmla="*/ 1 w 237"/>
                <a:gd name="T25" fmla="*/ 3 h 7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749">
                  <a:moveTo>
                    <a:pt x="1" y="3"/>
                  </a:moveTo>
                  <a:cubicBezTo>
                    <a:pt x="29" y="64"/>
                    <a:pt x="34" y="133"/>
                    <a:pt x="33" y="198"/>
                  </a:cubicBezTo>
                  <a:cubicBezTo>
                    <a:pt x="33" y="264"/>
                    <a:pt x="19" y="328"/>
                    <a:pt x="30" y="393"/>
                  </a:cubicBezTo>
                  <a:cubicBezTo>
                    <a:pt x="42" y="460"/>
                    <a:pt x="73" y="523"/>
                    <a:pt x="105" y="582"/>
                  </a:cubicBezTo>
                  <a:cubicBezTo>
                    <a:pt x="120" y="612"/>
                    <a:pt x="137" y="641"/>
                    <a:pt x="157" y="669"/>
                  </a:cubicBezTo>
                  <a:cubicBezTo>
                    <a:pt x="177" y="698"/>
                    <a:pt x="204" y="723"/>
                    <a:pt x="229" y="747"/>
                  </a:cubicBezTo>
                  <a:cubicBezTo>
                    <a:pt x="231" y="749"/>
                    <a:pt x="237" y="746"/>
                    <a:pt x="235" y="745"/>
                  </a:cubicBezTo>
                  <a:cubicBezTo>
                    <a:pt x="211" y="721"/>
                    <a:pt x="186" y="698"/>
                    <a:pt x="165" y="671"/>
                  </a:cubicBezTo>
                  <a:cubicBezTo>
                    <a:pt x="142" y="641"/>
                    <a:pt x="125" y="608"/>
                    <a:pt x="107" y="574"/>
                  </a:cubicBezTo>
                  <a:cubicBezTo>
                    <a:pt x="76" y="515"/>
                    <a:pt x="47" y="453"/>
                    <a:pt x="35" y="386"/>
                  </a:cubicBezTo>
                  <a:cubicBezTo>
                    <a:pt x="24" y="319"/>
                    <a:pt x="39" y="252"/>
                    <a:pt x="39" y="185"/>
                  </a:cubicBezTo>
                  <a:cubicBezTo>
                    <a:pt x="39" y="124"/>
                    <a:pt x="33" y="58"/>
                    <a:pt x="7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4" name="Freeform 306"/>
            <p:cNvSpPr/>
            <p:nvPr/>
          </p:nvSpPr>
          <p:spPr bwMode="auto">
            <a:xfrm>
              <a:off x="8250655" y="990575"/>
              <a:ext cx="135644" cy="571764"/>
            </a:xfrm>
            <a:custGeom>
              <a:gdLst>
                <a:gd name="T0" fmla="*/ 1 w 130"/>
                <a:gd name="T1" fmla="*/ 3 h 549"/>
                <a:gd name="T2" fmla="*/ 97 w 130"/>
                <a:gd name="T3" fmla="*/ 233 h 549"/>
                <a:gd name="T4" fmla="*/ 124 w 130"/>
                <a:gd name="T5" fmla="*/ 547 h 549"/>
                <a:gd name="T6" fmla="*/ 130 w 130"/>
                <a:gd name="T7" fmla="*/ 545 h 549"/>
                <a:gd name="T8" fmla="*/ 104 w 130"/>
                <a:gd name="T9" fmla="*/ 238 h 549"/>
                <a:gd name="T10" fmla="*/ 7 w 130"/>
                <a:gd name="T11" fmla="*/ 2 h 549"/>
                <a:gd name="T12" fmla="*/ 1 w 130"/>
                <a:gd name="T13" fmla="*/ 3 h 5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549">
                  <a:moveTo>
                    <a:pt x="1" y="3"/>
                  </a:moveTo>
                  <a:cubicBezTo>
                    <a:pt x="46" y="75"/>
                    <a:pt x="81" y="149"/>
                    <a:pt x="97" y="233"/>
                  </a:cubicBezTo>
                  <a:cubicBezTo>
                    <a:pt x="117" y="336"/>
                    <a:pt x="94" y="445"/>
                    <a:pt x="124" y="547"/>
                  </a:cubicBezTo>
                  <a:cubicBezTo>
                    <a:pt x="124" y="549"/>
                    <a:pt x="130" y="547"/>
                    <a:pt x="130" y="545"/>
                  </a:cubicBezTo>
                  <a:cubicBezTo>
                    <a:pt x="101" y="446"/>
                    <a:pt x="121" y="339"/>
                    <a:pt x="104" y="238"/>
                  </a:cubicBezTo>
                  <a:cubicBezTo>
                    <a:pt x="90" y="151"/>
                    <a:pt x="53" y="76"/>
                    <a:pt x="7" y="2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Freeform 307"/>
            <p:cNvSpPr/>
            <p:nvPr/>
          </p:nvSpPr>
          <p:spPr bwMode="auto">
            <a:xfrm>
              <a:off x="8242070" y="981991"/>
              <a:ext cx="152814" cy="606104"/>
            </a:xfrm>
            <a:custGeom>
              <a:gdLst>
                <a:gd name="T0" fmla="*/ 1 w 146"/>
                <a:gd name="T1" fmla="*/ 4 h 581"/>
                <a:gd name="T2" fmla="*/ 82 w 146"/>
                <a:gd name="T3" fmla="*/ 256 h 581"/>
                <a:gd name="T4" fmla="*/ 93 w 146"/>
                <a:gd name="T5" fmla="*/ 420 h 581"/>
                <a:gd name="T6" fmla="*/ 139 w 146"/>
                <a:gd name="T7" fmla="*/ 579 h 581"/>
                <a:gd name="T8" fmla="*/ 145 w 146"/>
                <a:gd name="T9" fmla="*/ 577 h 581"/>
                <a:gd name="T10" fmla="*/ 87 w 146"/>
                <a:gd name="T11" fmla="*/ 248 h 581"/>
                <a:gd name="T12" fmla="*/ 7 w 146"/>
                <a:gd name="T13" fmla="*/ 2 h 581"/>
                <a:gd name="T14" fmla="*/ 1 w 146"/>
                <a:gd name="T15" fmla="*/ 4 h 5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581">
                  <a:moveTo>
                    <a:pt x="1" y="4"/>
                  </a:moveTo>
                  <a:cubicBezTo>
                    <a:pt x="57" y="78"/>
                    <a:pt x="74" y="166"/>
                    <a:pt x="82" y="256"/>
                  </a:cubicBezTo>
                  <a:cubicBezTo>
                    <a:pt x="87" y="310"/>
                    <a:pt x="87" y="365"/>
                    <a:pt x="93" y="420"/>
                  </a:cubicBezTo>
                  <a:cubicBezTo>
                    <a:pt x="100" y="474"/>
                    <a:pt x="115" y="530"/>
                    <a:pt x="139" y="579"/>
                  </a:cubicBezTo>
                  <a:cubicBezTo>
                    <a:pt x="140" y="581"/>
                    <a:pt x="146" y="579"/>
                    <a:pt x="145" y="577"/>
                  </a:cubicBezTo>
                  <a:cubicBezTo>
                    <a:pt x="94" y="474"/>
                    <a:pt x="97" y="361"/>
                    <a:pt x="87" y="248"/>
                  </a:cubicBezTo>
                  <a:cubicBezTo>
                    <a:pt x="80" y="160"/>
                    <a:pt x="61" y="74"/>
                    <a:pt x="7" y="2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308"/>
            <p:cNvSpPr/>
            <p:nvPr/>
          </p:nvSpPr>
          <p:spPr bwMode="auto">
            <a:xfrm>
              <a:off x="8233485" y="971689"/>
              <a:ext cx="212909" cy="336533"/>
            </a:xfrm>
            <a:custGeom>
              <a:gdLst>
                <a:gd name="T0" fmla="*/ 2 w 203"/>
                <a:gd name="T1" fmla="*/ 3 h 324"/>
                <a:gd name="T2" fmla="*/ 62 w 203"/>
                <a:gd name="T3" fmla="*/ 51 h 324"/>
                <a:gd name="T4" fmla="*/ 116 w 203"/>
                <a:gd name="T5" fmla="*/ 117 h 324"/>
                <a:gd name="T6" fmla="*/ 196 w 203"/>
                <a:gd name="T7" fmla="*/ 322 h 324"/>
                <a:gd name="T8" fmla="*/ 202 w 203"/>
                <a:gd name="T9" fmla="*/ 321 h 324"/>
                <a:gd name="T10" fmla="*/ 119 w 203"/>
                <a:gd name="T11" fmla="*/ 110 h 324"/>
                <a:gd name="T12" fmla="*/ 68 w 203"/>
                <a:gd name="T13" fmla="*/ 48 h 324"/>
                <a:gd name="T14" fmla="*/ 7 w 203"/>
                <a:gd name="T15" fmla="*/ 1 h 324"/>
                <a:gd name="T16" fmla="*/ 2 w 203"/>
                <a:gd name="T17" fmla="*/ 3 h 3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24">
                  <a:moveTo>
                    <a:pt x="2" y="3"/>
                  </a:moveTo>
                  <a:cubicBezTo>
                    <a:pt x="26" y="12"/>
                    <a:pt x="45" y="33"/>
                    <a:pt x="62" y="51"/>
                  </a:cubicBezTo>
                  <a:cubicBezTo>
                    <a:pt x="82" y="71"/>
                    <a:pt x="100" y="94"/>
                    <a:pt x="116" y="117"/>
                  </a:cubicBezTo>
                  <a:cubicBezTo>
                    <a:pt x="158" y="178"/>
                    <a:pt x="179" y="251"/>
                    <a:pt x="196" y="322"/>
                  </a:cubicBezTo>
                  <a:cubicBezTo>
                    <a:pt x="197" y="324"/>
                    <a:pt x="203" y="322"/>
                    <a:pt x="202" y="321"/>
                  </a:cubicBezTo>
                  <a:cubicBezTo>
                    <a:pt x="185" y="247"/>
                    <a:pt x="162" y="173"/>
                    <a:pt x="119" y="110"/>
                  </a:cubicBezTo>
                  <a:cubicBezTo>
                    <a:pt x="103" y="88"/>
                    <a:pt x="86" y="68"/>
                    <a:pt x="68" y="48"/>
                  </a:cubicBezTo>
                  <a:cubicBezTo>
                    <a:pt x="51" y="30"/>
                    <a:pt x="31" y="9"/>
                    <a:pt x="7" y="1"/>
                  </a:cubicBezTo>
                  <a:cubicBezTo>
                    <a:pt x="5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309"/>
            <p:cNvSpPr/>
            <p:nvPr/>
          </p:nvSpPr>
          <p:spPr bwMode="auto">
            <a:xfrm>
              <a:off x="8243787" y="983707"/>
              <a:ext cx="235230" cy="278155"/>
            </a:xfrm>
            <a:custGeom>
              <a:gdLst>
                <a:gd name="T0" fmla="*/ 4 w 224"/>
                <a:gd name="T1" fmla="*/ 4 h 267"/>
                <a:gd name="T2" fmla="*/ 61 w 224"/>
                <a:gd name="T3" fmla="*/ 38 h 267"/>
                <a:gd name="T4" fmla="*/ 112 w 224"/>
                <a:gd name="T5" fmla="*/ 89 h 267"/>
                <a:gd name="T6" fmla="*/ 217 w 224"/>
                <a:gd name="T7" fmla="*/ 265 h 267"/>
                <a:gd name="T8" fmla="*/ 223 w 224"/>
                <a:gd name="T9" fmla="*/ 263 h 267"/>
                <a:gd name="T10" fmla="*/ 113 w 224"/>
                <a:gd name="T11" fmla="*/ 82 h 267"/>
                <a:gd name="T12" fmla="*/ 59 w 224"/>
                <a:gd name="T13" fmla="*/ 28 h 267"/>
                <a:gd name="T14" fmla="*/ 7 w 224"/>
                <a:gd name="T15" fmla="*/ 0 h 267"/>
                <a:gd name="T16" fmla="*/ 4 w 224"/>
                <a:gd name="T17" fmla="*/ 4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67">
                  <a:moveTo>
                    <a:pt x="4" y="4"/>
                  </a:moveTo>
                  <a:cubicBezTo>
                    <a:pt x="25" y="4"/>
                    <a:pt x="46" y="25"/>
                    <a:pt x="61" y="38"/>
                  </a:cubicBezTo>
                  <a:cubicBezTo>
                    <a:pt x="79" y="53"/>
                    <a:pt x="97" y="71"/>
                    <a:pt x="112" y="89"/>
                  </a:cubicBezTo>
                  <a:cubicBezTo>
                    <a:pt x="155" y="142"/>
                    <a:pt x="189" y="203"/>
                    <a:pt x="217" y="265"/>
                  </a:cubicBezTo>
                  <a:cubicBezTo>
                    <a:pt x="218" y="267"/>
                    <a:pt x="224" y="266"/>
                    <a:pt x="223" y="263"/>
                  </a:cubicBezTo>
                  <a:cubicBezTo>
                    <a:pt x="194" y="199"/>
                    <a:pt x="159" y="136"/>
                    <a:pt x="113" y="82"/>
                  </a:cubicBezTo>
                  <a:cubicBezTo>
                    <a:pt x="97" y="62"/>
                    <a:pt x="78" y="45"/>
                    <a:pt x="59" y="28"/>
                  </a:cubicBezTo>
                  <a:cubicBezTo>
                    <a:pt x="45" y="17"/>
                    <a:pt x="26" y="0"/>
                    <a:pt x="7" y="0"/>
                  </a:cubicBezTo>
                  <a:cubicBezTo>
                    <a:pt x="4" y="0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310"/>
            <p:cNvSpPr/>
            <p:nvPr/>
          </p:nvSpPr>
          <p:spPr bwMode="auto">
            <a:xfrm>
              <a:off x="8657585" y="1054105"/>
              <a:ext cx="70398" cy="827597"/>
            </a:xfrm>
            <a:custGeom>
              <a:gdLst>
                <a:gd name="T0" fmla="*/ 58 w 67"/>
                <a:gd name="T1" fmla="*/ 3 h 796"/>
                <a:gd name="T2" fmla="*/ 59 w 67"/>
                <a:gd name="T3" fmla="*/ 90 h 796"/>
                <a:gd name="T4" fmla="*/ 47 w 67"/>
                <a:gd name="T5" fmla="*/ 193 h 796"/>
                <a:gd name="T6" fmla="*/ 21 w 67"/>
                <a:gd name="T7" fmla="*/ 397 h 796"/>
                <a:gd name="T8" fmla="*/ 11 w 67"/>
                <a:gd name="T9" fmla="*/ 597 h 796"/>
                <a:gd name="T10" fmla="*/ 15 w 67"/>
                <a:gd name="T11" fmla="*/ 793 h 796"/>
                <a:gd name="T12" fmla="*/ 21 w 67"/>
                <a:gd name="T13" fmla="*/ 792 h 796"/>
                <a:gd name="T14" fmla="*/ 18 w 67"/>
                <a:gd name="T15" fmla="*/ 590 h 796"/>
                <a:gd name="T16" fmla="*/ 27 w 67"/>
                <a:gd name="T17" fmla="*/ 389 h 796"/>
                <a:gd name="T18" fmla="*/ 52 w 67"/>
                <a:gd name="T19" fmla="*/ 193 h 796"/>
                <a:gd name="T20" fmla="*/ 65 w 67"/>
                <a:gd name="T21" fmla="*/ 96 h 796"/>
                <a:gd name="T22" fmla="*/ 63 w 67"/>
                <a:gd name="T23" fmla="*/ 3 h 796"/>
                <a:gd name="T24" fmla="*/ 58 w 67"/>
                <a:gd name="T25" fmla="*/ 3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796">
                  <a:moveTo>
                    <a:pt x="58" y="3"/>
                  </a:moveTo>
                  <a:cubicBezTo>
                    <a:pt x="53" y="32"/>
                    <a:pt x="58" y="61"/>
                    <a:pt x="59" y="90"/>
                  </a:cubicBezTo>
                  <a:cubicBezTo>
                    <a:pt x="61" y="124"/>
                    <a:pt x="53" y="160"/>
                    <a:pt x="47" y="193"/>
                  </a:cubicBezTo>
                  <a:cubicBezTo>
                    <a:pt x="33" y="261"/>
                    <a:pt x="24" y="328"/>
                    <a:pt x="21" y="397"/>
                  </a:cubicBezTo>
                  <a:cubicBezTo>
                    <a:pt x="18" y="464"/>
                    <a:pt x="18" y="530"/>
                    <a:pt x="11" y="597"/>
                  </a:cubicBezTo>
                  <a:cubicBezTo>
                    <a:pt x="5" y="663"/>
                    <a:pt x="0" y="728"/>
                    <a:pt x="15" y="793"/>
                  </a:cubicBezTo>
                  <a:cubicBezTo>
                    <a:pt x="16" y="796"/>
                    <a:pt x="21" y="794"/>
                    <a:pt x="21" y="792"/>
                  </a:cubicBezTo>
                  <a:cubicBezTo>
                    <a:pt x="6" y="725"/>
                    <a:pt x="11" y="657"/>
                    <a:pt x="18" y="590"/>
                  </a:cubicBezTo>
                  <a:cubicBezTo>
                    <a:pt x="24" y="523"/>
                    <a:pt x="24" y="456"/>
                    <a:pt x="27" y="389"/>
                  </a:cubicBezTo>
                  <a:cubicBezTo>
                    <a:pt x="29" y="322"/>
                    <a:pt x="39" y="258"/>
                    <a:pt x="52" y="193"/>
                  </a:cubicBezTo>
                  <a:cubicBezTo>
                    <a:pt x="59" y="161"/>
                    <a:pt x="64" y="129"/>
                    <a:pt x="65" y="96"/>
                  </a:cubicBezTo>
                  <a:cubicBezTo>
                    <a:pt x="67" y="65"/>
                    <a:pt x="58" y="34"/>
                    <a:pt x="63" y="3"/>
                  </a:cubicBezTo>
                  <a:cubicBezTo>
                    <a:pt x="64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Freeform 311"/>
            <p:cNvSpPr/>
            <p:nvPr/>
          </p:nvSpPr>
          <p:spPr bwMode="auto">
            <a:xfrm>
              <a:off x="8521942" y="1038651"/>
              <a:ext cx="202607" cy="832748"/>
            </a:xfrm>
            <a:custGeom>
              <a:gdLst>
                <a:gd name="T0" fmla="*/ 186 w 194"/>
                <a:gd name="T1" fmla="*/ 3 h 801"/>
                <a:gd name="T2" fmla="*/ 118 w 194"/>
                <a:gd name="T3" fmla="*/ 210 h 801"/>
                <a:gd name="T4" fmla="*/ 61 w 194"/>
                <a:gd name="T5" fmla="*/ 295 h 801"/>
                <a:gd name="T6" fmla="*/ 24 w 194"/>
                <a:gd name="T7" fmla="*/ 380 h 801"/>
                <a:gd name="T8" fmla="*/ 10 w 194"/>
                <a:gd name="T9" fmla="*/ 584 h 801"/>
                <a:gd name="T10" fmla="*/ 96 w 194"/>
                <a:gd name="T11" fmla="*/ 799 h 801"/>
                <a:gd name="T12" fmla="*/ 102 w 194"/>
                <a:gd name="T13" fmla="*/ 798 h 801"/>
                <a:gd name="T14" fmla="*/ 16 w 194"/>
                <a:gd name="T15" fmla="*/ 589 h 801"/>
                <a:gd name="T16" fmla="*/ 31 w 194"/>
                <a:gd name="T17" fmla="*/ 374 h 801"/>
                <a:gd name="T18" fmla="*/ 133 w 194"/>
                <a:gd name="T19" fmla="*/ 195 h 801"/>
                <a:gd name="T20" fmla="*/ 191 w 194"/>
                <a:gd name="T21" fmla="*/ 2 h 801"/>
                <a:gd name="T22" fmla="*/ 186 w 194"/>
                <a:gd name="T23" fmla="*/ 3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801">
                  <a:moveTo>
                    <a:pt x="186" y="3"/>
                  </a:moveTo>
                  <a:cubicBezTo>
                    <a:pt x="188" y="77"/>
                    <a:pt x="156" y="149"/>
                    <a:pt x="118" y="210"/>
                  </a:cubicBezTo>
                  <a:cubicBezTo>
                    <a:pt x="100" y="239"/>
                    <a:pt x="78" y="265"/>
                    <a:pt x="61" y="295"/>
                  </a:cubicBezTo>
                  <a:cubicBezTo>
                    <a:pt x="45" y="321"/>
                    <a:pt x="33" y="350"/>
                    <a:pt x="24" y="380"/>
                  </a:cubicBezTo>
                  <a:cubicBezTo>
                    <a:pt x="3" y="444"/>
                    <a:pt x="0" y="517"/>
                    <a:pt x="10" y="584"/>
                  </a:cubicBezTo>
                  <a:cubicBezTo>
                    <a:pt x="21" y="661"/>
                    <a:pt x="56" y="733"/>
                    <a:pt x="96" y="799"/>
                  </a:cubicBezTo>
                  <a:cubicBezTo>
                    <a:pt x="97" y="801"/>
                    <a:pt x="103" y="799"/>
                    <a:pt x="102" y="798"/>
                  </a:cubicBezTo>
                  <a:cubicBezTo>
                    <a:pt x="63" y="733"/>
                    <a:pt x="30" y="664"/>
                    <a:pt x="16" y="589"/>
                  </a:cubicBezTo>
                  <a:cubicBezTo>
                    <a:pt x="3" y="518"/>
                    <a:pt x="10" y="442"/>
                    <a:pt x="31" y="374"/>
                  </a:cubicBezTo>
                  <a:cubicBezTo>
                    <a:pt x="52" y="306"/>
                    <a:pt x="97" y="255"/>
                    <a:pt x="133" y="195"/>
                  </a:cubicBezTo>
                  <a:cubicBezTo>
                    <a:pt x="166" y="137"/>
                    <a:pt x="194" y="69"/>
                    <a:pt x="191" y="2"/>
                  </a:cubicBezTo>
                  <a:cubicBezTo>
                    <a:pt x="191" y="0"/>
                    <a:pt x="186" y="1"/>
                    <a:pt x="1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 312"/>
            <p:cNvSpPr/>
            <p:nvPr/>
          </p:nvSpPr>
          <p:spPr bwMode="auto">
            <a:xfrm>
              <a:off x="8705662" y="1033501"/>
              <a:ext cx="132210" cy="856787"/>
            </a:xfrm>
            <a:custGeom>
              <a:gdLst>
                <a:gd name="T0" fmla="*/ 19 w 127"/>
                <a:gd name="T1" fmla="*/ 9 h 823"/>
                <a:gd name="T2" fmla="*/ 89 w 127"/>
                <a:gd name="T3" fmla="*/ 186 h 823"/>
                <a:gd name="T4" fmla="*/ 113 w 127"/>
                <a:gd name="T5" fmla="*/ 426 h 823"/>
                <a:gd name="T6" fmla="*/ 67 w 127"/>
                <a:gd name="T7" fmla="*/ 655 h 823"/>
                <a:gd name="T8" fmla="*/ 26 w 127"/>
                <a:gd name="T9" fmla="*/ 741 h 823"/>
                <a:gd name="T10" fmla="*/ 6 w 127"/>
                <a:gd name="T11" fmla="*/ 817 h 823"/>
                <a:gd name="T12" fmla="*/ 18 w 127"/>
                <a:gd name="T13" fmla="*/ 814 h 823"/>
                <a:gd name="T14" fmla="*/ 45 w 127"/>
                <a:gd name="T15" fmla="*/ 728 h 823"/>
                <a:gd name="T16" fmla="*/ 85 w 127"/>
                <a:gd name="T17" fmla="*/ 637 h 823"/>
                <a:gd name="T18" fmla="*/ 125 w 127"/>
                <a:gd name="T19" fmla="*/ 411 h 823"/>
                <a:gd name="T20" fmla="*/ 102 w 127"/>
                <a:gd name="T21" fmla="*/ 189 h 823"/>
                <a:gd name="T22" fmla="*/ 30 w 127"/>
                <a:gd name="T23" fmla="*/ 6 h 823"/>
                <a:gd name="T24" fmla="*/ 19 w 127"/>
                <a:gd name="T25" fmla="*/ 9 h 8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823">
                  <a:moveTo>
                    <a:pt x="19" y="9"/>
                  </a:moveTo>
                  <a:cubicBezTo>
                    <a:pt x="41" y="68"/>
                    <a:pt x="73" y="125"/>
                    <a:pt x="89" y="186"/>
                  </a:cubicBezTo>
                  <a:cubicBezTo>
                    <a:pt x="110" y="263"/>
                    <a:pt x="116" y="346"/>
                    <a:pt x="113" y="426"/>
                  </a:cubicBezTo>
                  <a:cubicBezTo>
                    <a:pt x="110" y="505"/>
                    <a:pt x="95" y="582"/>
                    <a:pt x="67" y="655"/>
                  </a:cubicBezTo>
                  <a:cubicBezTo>
                    <a:pt x="55" y="685"/>
                    <a:pt x="41" y="713"/>
                    <a:pt x="26" y="741"/>
                  </a:cubicBezTo>
                  <a:cubicBezTo>
                    <a:pt x="14" y="764"/>
                    <a:pt x="0" y="791"/>
                    <a:pt x="6" y="817"/>
                  </a:cubicBezTo>
                  <a:cubicBezTo>
                    <a:pt x="8" y="823"/>
                    <a:pt x="19" y="820"/>
                    <a:pt x="18" y="814"/>
                  </a:cubicBezTo>
                  <a:cubicBezTo>
                    <a:pt x="11" y="784"/>
                    <a:pt x="31" y="753"/>
                    <a:pt x="45" y="728"/>
                  </a:cubicBezTo>
                  <a:cubicBezTo>
                    <a:pt x="60" y="699"/>
                    <a:pt x="74" y="668"/>
                    <a:pt x="85" y="637"/>
                  </a:cubicBezTo>
                  <a:cubicBezTo>
                    <a:pt x="111" y="564"/>
                    <a:pt x="122" y="488"/>
                    <a:pt x="125" y="411"/>
                  </a:cubicBezTo>
                  <a:cubicBezTo>
                    <a:pt x="127" y="337"/>
                    <a:pt x="119" y="261"/>
                    <a:pt x="102" y="189"/>
                  </a:cubicBezTo>
                  <a:cubicBezTo>
                    <a:pt x="87" y="125"/>
                    <a:pt x="53" y="67"/>
                    <a:pt x="30" y="6"/>
                  </a:cubicBezTo>
                  <a:cubicBezTo>
                    <a:pt x="28" y="0"/>
                    <a:pt x="17" y="4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 313"/>
            <p:cNvSpPr/>
            <p:nvPr/>
          </p:nvSpPr>
          <p:spPr bwMode="auto">
            <a:xfrm>
              <a:off x="8722832" y="1064407"/>
              <a:ext cx="163116" cy="827597"/>
            </a:xfrm>
            <a:custGeom>
              <a:gdLst>
                <a:gd name="T0" fmla="*/ 13 w 156"/>
                <a:gd name="T1" fmla="*/ 9 h 795"/>
                <a:gd name="T2" fmla="*/ 142 w 156"/>
                <a:gd name="T3" fmla="*/ 390 h 795"/>
                <a:gd name="T4" fmla="*/ 3 w 156"/>
                <a:gd name="T5" fmla="*/ 790 h 795"/>
                <a:gd name="T6" fmla="*/ 14 w 156"/>
                <a:gd name="T7" fmla="*/ 791 h 795"/>
                <a:gd name="T8" fmla="*/ 118 w 156"/>
                <a:gd name="T9" fmla="*/ 581 h 795"/>
                <a:gd name="T10" fmla="*/ 153 w 156"/>
                <a:gd name="T11" fmla="*/ 383 h 795"/>
                <a:gd name="T12" fmla="*/ 23 w 156"/>
                <a:gd name="T13" fmla="*/ 4 h 795"/>
                <a:gd name="T14" fmla="*/ 13 w 156"/>
                <a:gd name="T15" fmla="*/ 9 h 7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795">
                  <a:moveTo>
                    <a:pt x="13" y="9"/>
                  </a:moveTo>
                  <a:cubicBezTo>
                    <a:pt x="87" y="121"/>
                    <a:pt x="136" y="255"/>
                    <a:pt x="142" y="390"/>
                  </a:cubicBezTo>
                  <a:cubicBezTo>
                    <a:pt x="148" y="538"/>
                    <a:pt x="68" y="663"/>
                    <a:pt x="3" y="790"/>
                  </a:cubicBezTo>
                  <a:cubicBezTo>
                    <a:pt x="0" y="795"/>
                    <a:pt x="12" y="795"/>
                    <a:pt x="14" y="791"/>
                  </a:cubicBezTo>
                  <a:cubicBezTo>
                    <a:pt x="50" y="722"/>
                    <a:pt x="89" y="654"/>
                    <a:pt x="118" y="581"/>
                  </a:cubicBezTo>
                  <a:cubicBezTo>
                    <a:pt x="144" y="517"/>
                    <a:pt x="156" y="452"/>
                    <a:pt x="153" y="383"/>
                  </a:cubicBezTo>
                  <a:cubicBezTo>
                    <a:pt x="148" y="249"/>
                    <a:pt x="97" y="115"/>
                    <a:pt x="23" y="4"/>
                  </a:cubicBezTo>
                  <a:cubicBezTo>
                    <a:pt x="20" y="0"/>
                    <a:pt x="9" y="4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314"/>
            <p:cNvSpPr/>
            <p:nvPr/>
          </p:nvSpPr>
          <p:spPr bwMode="auto">
            <a:xfrm>
              <a:off x="8727983" y="1074709"/>
              <a:ext cx="199173" cy="813861"/>
            </a:xfrm>
            <a:custGeom>
              <a:gdLst>
                <a:gd name="T0" fmla="*/ 45 w 191"/>
                <a:gd name="T1" fmla="*/ 9 h 782"/>
                <a:gd name="T2" fmla="*/ 105 w 191"/>
                <a:gd name="T3" fmla="*/ 117 h 782"/>
                <a:gd name="T4" fmla="*/ 173 w 191"/>
                <a:gd name="T5" fmla="*/ 327 h 782"/>
                <a:gd name="T6" fmla="*/ 139 w 191"/>
                <a:gd name="T7" fmla="*/ 579 h 782"/>
                <a:gd name="T8" fmla="*/ 5 w 191"/>
                <a:gd name="T9" fmla="*/ 776 h 782"/>
                <a:gd name="T10" fmla="*/ 14 w 191"/>
                <a:gd name="T11" fmla="*/ 779 h 782"/>
                <a:gd name="T12" fmla="*/ 148 w 191"/>
                <a:gd name="T13" fmla="*/ 586 h 782"/>
                <a:gd name="T14" fmla="*/ 186 w 191"/>
                <a:gd name="T15" fmla="*/ 338 h 782"/>
                <a:gd name="T16" fmla="*/ 157 w 191"/>
                <a:gd name="T17" fmla="*/ 210 h 782"/>
                <a:gd name="T18" fmla="*/ 120 w 191"/>
                <a:gd name="T19" fmla="*/ 121 h 782"/>
                <a:gd name="T20" fmla="*/ 56 w 191"/>
                <a:gd name="T21" fmla="*/ 5 h 782"/>
                <a:gd name="T22" fmla="*/ 45 w 191"/>
                <a:gd name="T23" fmla="*/ 9 h 7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82">
                  <a:moveTo>
                    <a:pt x="45" y="9"/>
                  </a:moveTo>
                  <a:cubicBezTo>
                    <a:pt x="68" y="43"/>
                    <a:pt x="86" y="81"/>
                    <a:pt x="105" y="117"/>
                  </a:cubicBezTo>
                  <a:cubicBezTo>
                    <a:pt x="139" y="182"/>
                    <a:pt x="165" y="254"/>
                    <a:pt x="173" y="327"/>
                  </a:cubicBezTo>
                  <a:cubicBezTo>
                    <a:pt x="182" y="412"/>
                    <a:pt x="169" y="499"/>
                    <a:pt x="139" y="579"/>
                  </a:cubicBezTo>
                  <a:cubicBezTo>
                    <a:pt x="111" y="654"/>
                    <a:pt x="61" y="719"/>
                    <a:pt x="5" y="776"/>
                  </a:cubicBezTo>
                  <a:cubicBezTo>
                    <a:pt x="0" y="781"/>
                    <a:pt x="11" y="782"/>
                    <a:pt x="14" y="779"/>
                  </a:cubicBezTo>
                  <a:cubicBezTo>
                    <a:pt x="70" y="723"/>
                    <a:pt x="118" y="660"/>
                    <a:pt x="148" y="586"/>
                  </a:cubicBezTo>
                  <a:cubicBezTo>
                    <a:pt x="180" y="507"/>
                    <a:pt x="191" y="422"/>
                    <a:pt x="186" y="338"/>
                  </a:cubicBezTo>
                  <a:cubicBezTo>
                    <a:pt x="182" y="294"/>
                    <a:pt x="173" y="251"/>
                    <a:pt x="157" y="210"/>
                  </a:cubicBezTo>
                  <a:cubicBezTo>
                    <a:pt x="146" y="181"/>
                    <a:pt x="134" y="150"/>
                    <a:pt x="120" y="121"/>
                  </a:cubicBezTo>
                  <a:cubicBezTo>
                    <a:pt x="100" y="82"/>
                    <a:pt x="80" y="41"/>
                    <a:pt x="56" y="5"/>
                  </a:cubicBezTo>
                  <a:cubicBezTo>
                    <a:pt x="53" y="0"/>
                    <a:pt x="42" y="5"/>
                    <a:pt x="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315"/>
            <p:cNvSpPr/>
            <p:nvPr/>
          </p:nvSpPr>
          <p:spPr bwMode="auto">
            <a:xfrm>
              <a:off x="8497904" y="1019765"/>
              <a:ext cx="228362" cy="860221"/>
            </a:xfrm>
            <a:custGeom>
              <a:gdLst>
                <a:gd name="T0" fmla="*/ 203 w 219"/>
                <a:gd name="T1" fmla="*/ 7 h 827"/>
                <a:gd name="T2" fmla="*/ 113 w 219"/>
                <a:gd name="T3" fmla="*/ 223 h 827"/>
                <a:gd name="T4" fmla="*/ 17 w 219"/>
                <a:gd name="T5" fmla="*/ 428 h 827"/>
                <a:gd name="T6" fmla="*/ 30 w 219"/>
                <a:gd name="T7" fmla="*/ 645 h 827"/>
                <a:gd name="T8" fmla="*/ 131 w 219"/>
                <a:gd name="T9" fmla="*/ 823 h 827"/>
                <a:gd name="T10" fmla="*/ 140 w 219"/>
                <a:gd name="T11" fmla="*/ 817 h 827"/>
                <a:gd name="T12" fmla="*/ 38 w 219"/>
                <a:gd name="T13" fmla="*/ 630 h 827"/>
                <a:gd name="T14" fmla="*/ 19 w 219"/>
                <a:gd name="T15" fmla="*/ 524 h 827"/>
                <a:gd name="T16" fmla="*/ 33 w 219"/>
                <a:gd name="T17" fmla="*/ 408 h 827"/>
                <a:gd name="T18" fmla="*/ 138 w 219"/>
                <a:gd name="T19" fmla="*/ 204 h 827"/>
                <a:gd name="T20" fmla="*/ 215 w 219"/>
                <a:gd name="T21" fmla="*/ 6 h 827"/>
                <a:gd name="T22" fmla="*/ 203 w 219"/>
                <a:gd name="T23" fmla="*/ 7 h 8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826">
                  <a:moveTo>
                    <a:pt x="203" y="7"/>
                  </a:moveTo>
                  <a:cubicBezTo>
                    <a:pt x="208" y="88"/>
                    <a:pt x="158" y="159"/>
                    <a:pt x="113" y="223"/>
                  </a:cubicBezTo>
                  <a:cubicBezTo>
                    <a:pt x="70" y="286"/>
                    <a:pt x="34" y="353"/>
                    <a:pt x="17" y="428"/>
                  </a:cubicBezTo>
                  <a:cubicBezTo>
                    <a:pt x="0" y="502"/>
                    <a:pt x="11" y="573"/>
                    <a:pt x="30" y="645"/>
                  </a:cubicBezTo>
                  <a:cubicBezTo>
                    <a:pt x="48" y="712"/>
                    <a:pt x="77" y="777"/>
                    <a:pt x="131" y="823"/>
                  </a:cubicBezTo>
                  <a:cubicBezTo>
                    <a:pt x="134" y="827"/>
                    <a:pt x="144" y="821"/>
                    <a:pt x="140" y="817"/>
                  </a:cubicBezTo>
                  <a:cubicBezTo>
                    <a:pt x="84" y="769"/>
                    <a:pt x="56" y="700"/>
                    <a:pt x="38" y="630"/>
                  </a:cubicBezTo>
                  <a:cubicBezTo>
                    <a:pt x="29" y="596"/>
                    <a:pt x="21" y="560"/>
                    <a:pt x="19" y="524"/>
                  </a:cubicBezTo>
                  <a:cubicBezTo>
                    <a:pt x="17" y="485"/>
                    <a:pt x="23" y="446"/>
                    <a:pt x="33" y="408"/>
                  </a:cubicBezTo>
                  <a:cubicBezTo>
                    <a:pt x="53" y="332"/>
                    <a:pt x="94" y="268"/>
                    <a:pt x="138" y="204"/>
                  </a:cubicBezTo>
                  <a:cubicBezTo>
                    <a:pt x="178" y="145"/>
                    <a:pt x="219" y="80"/>
                    <a:pt x="215" y="6"/>
                  </a:cubicBezTo>
                  <a:cubicBezTo>
                    <a:pt x="214" y="0"/>
                    <a:pt x="203" y="2"/>
                    <a:pt x="2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 316"/>
            <p:cNvSpPr/>
            <p:nvPr/>
          </p:nvSpPr>
          <p:spPr bwMode="auto">
            <a:xfrm>
              <a:off x="9426804" y="959669"/>
              <a:ext cx="267853" cy="248966"/>
            </a:xfrm>
            <a:custGeom>
              <a:gdLst>
                <a:gd name="T0" fmla="*/ 10 w 256"/>
                <a:gd name="T1" fmla="*/ 116 h 240"/>
                <a:gd name="T2" fmla="*/ 253 w 256"/>
                <a:gd name="T3" fmla="*/ 4 h 240"/>
                <a:gd name="T4" fmla="*/ 246 w 256"/>
                <a:gd name="T5" fmla="*/ 4 h 240"/>
                <a:gd name="T6" fmla="*/ 142 w 256"/>
                <a:gd name="T7" fmla="*/ 237 h 240"/>
                <a:gd name="T8" fmla="*/ 150 w 256"/>
                <a:gd name="T9" fmla="*/ 237 h 240"/>
                <a:gd name="T10" fmla="*/ 255 w 256"/>
                <a:gd name="T11" fmla="*/ 3 h 240"/>
                <a:gd name="T12" fmla="*/ 248 w 256"/>
                <a:gd name="T13" fmla="*/ 2 h 240"/>
                <a:gd name="T14" fmla="*/ 2 w 256"/>
                <a:gd name="T15" fmla="*/ 116 h 240"/>
                <a:gd name="T16" fmla="*/ 10 w 256"/>
                <a:gd name="T17" fmla="*/ 116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240">
                  <a:moveTo>
                    <a:pt x="10" y="116"/>
                  </a:moveTo>
                  <a:cubicBezTo>
                    <a:pt x="75" y="47"/>
                    <a:pt x="174" y="47"/>
                    <a:pt x="253" y="4"/>
                  </a:cubicBezTo>
                  <a:cubicBezTo>
                    <a:pt x="251" y="4"/>
                    <a:pt x="248" y="4"/>
                    <a:pt x="246" y="4"/>
                  </a:cubicBezTo>
                  <a:cubicBezTo>
                    <a:pt x="222" y="84"/>
                    <a:pt x="198" y="173"/>
                    <a:pt x="142" y="237"/>
                  </a:cubicBezTo>
                  <a:cubicBezTo>
                    <a:pt x="140" y="240"/>
                    <a:pt x="148" y="239"/>
                    <a:pt x="150" y="237"/>
                  </a:cubicBezTo>
                  <a:cubicBezTo>
                    <a:pt x="206" y="172"/>
                    <a:pt x="231" y="83"/>
                    <a:pt x="255" y="3"/>
                  </a:cubicBezTo>
                  <a:cubicBezTo>
                    <a:pt x="256" y="0"/>
                    <a:pt x="249" y="2"/>
                    <a:pt x="248" y="2"/>
                  </a:cubicBezTo>
                  <a:cubicBezTo>
                    <a:pt x="167" y="45"/>
                    <a:pt x="68" y="46"/>
                    <a:pt x="2" y="116"/>
                  </a:cubicBezTo>
                  <a:cubicBezTo>
                    <a:pt x="0" y="118"/>
                    <a:pt x="9" y="118"/>
                    <a:pt x="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317"/>
            <p:cNvSpPr/>
            <p:nvPr/>
          </p:nvSpPr>
          <p:spPr bwMode="auto">
            <a:xfrm>
              <a:off x="9433672" y="964821"/>
              <a:ext cx="254117" cy="161399"/>
            </a:xfrm>
            <a:custGeom>
              <a:gdLst>
                <a:gd name="T0" fmla="*/ 10 w 243"/>
                <a:gd name="T1" fmla="*/ 150 h 154"/>
                <a:gd name="T2" fmla="*/ 104 w 243"/>
                <a:gd name="T3" fmla="*/ 80 h 154"/>
                <a:gd name="T4" fmla="*/ 238 w 243"/>
                <a:gd name="T5" fmla="*/ 6 h 154"/>
                <a:gd name="T6" fmla="*/ 232 w 243"/>
                <a:gd name="T7" fmla="*/ 2 h 154"/>
                <a:gd name="T8" fmla="*/ 85 w 243"/>
                <a:gd name="T9" fmla="*/ 82 h 154"/>
                <a:gd name="T10" fmla="*/ 1 w 243"/>
                <a:gd name="T11" fmla="*/ 150 h 154"/>
                <a:gd name="T12" fmla="*/ 10 w 243"/>
                <a:gd name="T13" fmla="*/ 150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4">
                  <a:moveTo>
                    <a:pt x="10" y="150"/>
                  </a:moveTo>
                  <a:cubicBezTo>
                    <a:pt x="22" y="110"/>
                    <a:pt x="71" y="96"/>
                    <a:pt x="104" y="80"/>
                  </a:cubicBezTo>
                  <a:cubicBezTo>
                    <a:pt x="150" y="57"/>
                    <a:pt x="195" y="33"/>
                    <a:pt x="238" y="6"/>
                  </a:cubicBezTo>
                  <a:cubicBezTo>
                    <a:pt x="243" y="2"/>
                    <a:pt x="236" y="0"/>
                    <a:pt x="232" y="2"/>
                  </a:cubicBezTo>
                  <a:cubicBezTo>
                    <a:pt x="185" y="31"/>
                    <a:pt x="135" y="59"/>
                    <a:pt x="85" y="82"/>
                  </a:cubicBezTo>
                  <a:cubicBezTo>
                    <a:pt x="53" y="97"/>
                    <a:pt x="12" y="113"/>
                    <a:pt x="1" y="150"/>
                  </a:cubicBezTo>
                  <a:cubicBezTo>
                    <a:pt x="0" y="154"/>
                    <a:pt x="9" y="153"/>
                    <a:pt x="1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Freeform 318"/>
            <p:cNvSpPr/>
            <p:nvPr/>
          </p:nvSpPr>
          <p:spPr bwMode="auto">
            <a:xfrm>
              <a:off x="9440540" y="963103"/>
              <a:ext cx="252401" cy="192305"/>
            </a:xfrm>
            <a:custGeom>
              <a:gdLst>
                <a:gd name="T0" fmla="*/ 233 w 241"/>
                <a:gd name="T1" fmla="*/ 2 h 184"/>
                <a:gd name="T2" fmla="*/ 103 w 241"/>
                <a:gd name="T3" fmla="*/ 99 h 184"/>
                <a:gd name="T4" fmla="*/ 1 w 241"/>
                <a:gd name="T5" fmla="*/ 182 h 184"/>
                <a:gd name="T6" fmla="*/ 10 w 241"/>
                <a:gd name="T7" fmla="*/ 181 h 184"/>
                <a:gd name="T8" fmla="*/ 112 w 241"/>
                <a:gd name="T9" fmla="*/ 98 h 184"/>
                <a:gd name="T10" fmla="*/ 236 w 241"/>
                <a:gd name="T11" fmla="*/ 5 h 184"/>
                <a:gd name="T12" fmla="*/ 233 w 241"/>
                <a:gd name="T13" fmla="*/ 2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84">
                  <a:moveTo>
                    <a:pt x="233" y="2"/>
                  </a:moveTo>
                  <a:cubicBezTo>
                    <a:pt x="182" y="24"/>
                    <a:pt x="151" y="73"/>
                    <a:pt x="103" y="99"/>
                  </a:cubicBezTo>
                  <a:cubicBezTo>
                    <a:pt x="63" y="119"/>
                    <a:pt x="16" y="136"/>
                    <a:pt x="1" y="182"/>
                  </a:cubicBezTo>
                  <a:cubicBezTo>
                    <a:pt x="0" y="184"/>
                    <a:pt x="9" y="183"/>
                    <a:pt x="10" y="181"/>
                  </a:cubicBezTo>
                  <a:cubicBezTo>
                    <a:pt x="25" y="135"/>
                    <a:pt x="73" y="118"/>
                    <a:pt x="112" y="98"/>
                  </a:cubicBezTo>
                  <a:cubicBezTo>
                    <a:pt x="158" y="74"/>
                    <a:pt x="188" y="25"/>
                    <a:pt x="236" y="5"/>
                  </a:cubicBezTo>
                  <a:cubicBezTo>
                    <a:pt x="241" y="2"/>
                    <a:pt x="236" y="0"/>
                    <a:pt x="2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7" name="Freeform 319"/>
            <p:cNvSpPr/>
            <p:nvPr/>
          </p:nvSpPr>
          <p:spPr bwMode="auto">
            <a:xfrm>
              <a:off x="9438824" y="964821"/>
              <a:ext cx="248967" cy="221494"/>
            </a:xfrm>
            <a:custGeom>
              <a:gdLst>
                <a:gd name="T0" fmla="*/ 228 w 239"/>
                <a:gd name="T1" fmla="*/ 3 h 213"/>
                <a:gd name="T2" fmla="*/ 120 w 239"/>
                <a:gd name="T3" fmla="*/ 119 h 213"/>
                <a:gd name="T4" fmla="*/ 3 w 239"/>
                <a:gd name="T5" fmla="*/ 207 h 213"/>
                <a:gd name="T6" fmla="*/ 10 w 239"/>
                <a:gd name="T7" fmla="*/ 210 h 213"/>
                <a:gd name="T8" fmla="*/ 131 w 239"/>
                <a:gd name="T9" fmla="*/ 119 h 213"/>
                <a:gd name="T10" fmla="*/ 234 w 239"/>
                <a:gd name="T11" fmla="*/ 7 h 213"/>
                <a:gd name="T12" fmla="*/ 228 w 239"/>
                <a:gd name="T13" fmla="*/ 3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3">
                  <a:moveTo>
                    <a:pt x="228" y="3"/>
                  </a:moveTo>
                  <a:cubicBezTo>
                    <a:pt x="186" y="35"/>
                    <a:pt x="162" y="86"/>
                    <a:pt x="120" y="119"/>
                  </a:cubicBezTo>
                  <a:cubicBezTo>
                    <a:pt x="82" y="149"/>
                    <a:pt x="33" y="166"/>
                    <a:pt x="3" y="207"/>
                  </a:cubicBezTo>
                  <a:cubicBezTo>
                    <a:pt x="0" y="212"/>
                    <a:pt x="8" y="213"/>
                    <a:pt x="10" y="210"/>
                  </a:cubicBezTo>
                  <a:cubicBezTo>
                    <a:pt x="41" y="168"/>
                    <a:pt x="91" y="150"/>
                    <a:pt x="131" y="119"/>
                  </a:cubicBezTo>
                  <a:cubicBezTo>
                    <a:pt x="171" y="87"/>
                    <a:pt x="193" y="38"/>
                    <a:pt x="234" y="7"/>
                  </a:cubicBezTo>
                  <a:cubicBezTo>
                    <a:pt x="239" y="3"/>
                    <a:pt x="232" y="0"/>
                    <a:pt x="2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Freeform 320"/>
            <p:cNvSpPr/>
            <p:nvPr/>
          </p:nvSpPr>
          <p:spPr bwMode="auto">
            <a:xfrm>
              <a:off x="9433672" y="964821"/>
              <a:ext cx="255835" cy="255834"/>
            </a:xfrm>
            <a:custGeom>
              <a:gdLst>
                <a:gd name="T0" fmla="*/ 235 w 244"/>
                <a:gd name="T1" fmla="*/ 2 h 245"/>
                <a:gd name="T2" fmla="*/ 200 w 244"/>
                <a:gd name="T3" fmla="*/ 36 h 245"/>
                <a:gd name="T4" fmla="*/ 154 w 244"/>
                <a:gd name="T5" fmla="*/ 107 h 245"/>
                <a:gd name="T6" fmla="*/ 4 w 244"/>
                <a:gd name="T7" fmla="*/ 241 h 245"/>
                <a:gd name="T8" fmla="*/ 11 w 244"/>
                <a:gd name="T9" fmla="*/ 243 h 245"/>
                <a:gd name="T10" fmla="*/ 149 w 244"/>
                <a:gd name="T11" fmla="*/ 125 h 245"/>
                <a:gd name="T12" fmla="*/ 192 w 244"/>
                <a:gd name="T13" fmla="*/ 61 h 245"/>
                <a:gd name="T14" fmla="*/ 239 w 244"/>
                <a:gd name="T15" fmla="*/ 6 h 245"/>
                <a:gd name="T16" fmla="*/ 235 w 244"/>
                <a:gd name="T17" fmla="*/ 2 h 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45">
                  <a:moveTo>
                    <a:pt x="235" y="2"/>
                  </a:moveTo>
                  <a:cubicBezTo>
                    <a:pt x="220" y="8"/>
                    <a:pt x="210" y="23"/>
                    <a:pt x="200" y="36"/>
                  </a:cubicBezTo>
                  <a:cubicBezTo>
                    <a:pt x="184" y="59"/>
                    <a:pt x="170" y="84"/>
                    <a:pt x="154" y="107"/>
                  </a:cubicBezTo>
                  <a:cubicBezTo>
                    <a:pt x="116" y="164"/>
                    <a:pt x="51" y="194"/>
                    <a:pt x="4" y="241"/>
                  </a:cubicBezTo>
                  <a:cubicBezTo>
                    <a:pt x="0" y="245"/>
                    <a:pt x="8" y="245"/>
                    <a:pt x="11" y="243"/>
                  </a:cubicBezTo>
                  <a:cubicBezTo>
                    <a:pt x="53" y="200"/>
                    <a:pt x="111" y="173"/>
                    <a:pt x="149" y="125"/>
                  </a:cubicBezTo>
                  <a:cubicBezTo>
                    <a:pt x="165" y="105"/>
                    <a:pt x="178" y="82"/>
                    <a:pt x="192" y="61"/>
                  </a:cubicBezTo>
                  <a:cubicBezTo>
                    <a:pt x="204" y="43"/>
                    <a:pt x="218" y="14"/>
                    <a:pt x="239" y="6"/>
                  </a:cubicBezTo>
                  <a:cubicBezTo>
                    <a:pt x="244" y="3"/>
                    <a:pt x="239" y="0"/>
                    <a:pt x="2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9" name="Freeform 321"/>
            <p:cNvSpPr/>
            <p:nvPr/>
          </p:nvSpPr>
          <p:spPr bwMode="auto">
            <a:xfrm>
              <a:off x="9442258" y="963103"/>
              <a:ext cx="248967" cy="288457"/>
            </a:xfrm>
            <a:custGeom>
              <a:gdLst>
                <a:gd name="T0" fmla="*/ 230 w 238"/>
                <a:gd name="T1" fmla="*/ 1 h 277"/>
                <a:gd name="T2" fmla="*/ 190 w 238"/>
                <a:gd name="T3" fmla="*/ 44 h 277"/>
                <a:gd name="T4" fmla="*/ 152 w 238"/>
                <a:gd name="T5" fmla="*/ 128 h 277"/>
                <a:gd name="T6" fmla="*/ 88 w 238"/>
                <a:gd name="T7" fmla="*/ 210 h 277"/>
                <a:gd name="T8" fmla="*/ 4 w 238"/>
                <a:gd name="T9" fmla="*/ 273 h 277"/>
                <a:gd name="T10" fmla="*/ 11 w 238"/>
                <a:gd name="T11" fmla="*/ 275 h 277"/>
                <a:gd name="T12" fmla="*/ 150 w 238"/>
                <a:gd name="T13" fmla="*/ 149 h 277"/>
                <a:gd name="T14" fmla="*/ 185 w 238"/>
                <a:gd name="T15" fmla="*/ 70 h 277"/>
                <a:gd name="T16" fmla="*/ 233 w 238"/>
                <a:gd name="T17" fmla="*/ 5 h 277"/>
                <a:gd name="T18" fmla="*/ 230 w 238"/>
                <a:gd name="T19" fmla="*/ 1 h 2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77">
                  <a:moveTo>
                    <a:pt x="230" y="1"/>
                  </a:moveTo>
                  <a:cubicBezTo>
                    <a:pt x="211" y="10"/>
                    <a:pt x="199" y="27"/>
                    <a:pt x="190" y="44"/>
                  </a:cubicBezTo>
                  <a:cubicBezTo>
                    <a:pt x="175" y="71"/>
                    <a:pt x="164" y="100"/>
                    <a:pt x="152" y="128"/>
                  </a:cubicBezTo>
                  <a:cubicBezTo>
                    <a:pt x="137" y="161"/>
                    <a:pt x="117" y="188"/>
                    <a:pt x="88" y="210"/>
                  </a:cubicBezTo>
                  <a:cubicBezTo>
                    <a:pt x="59" y="231"/>
                    <a:pt x="29" y="247"/>
                    <a:pt x="4" y="273"/>
                  </a:cubicBezTo>
                  <a:cubicBezTo>
                    <a:pt x="0" y="277"/>
                    <a:pt x="9" y="277"/>
                    <a:pt x="11" y="275"/>
                  </a:cubicBezTo>
                  <a:cubicBezTo>
                    <a:pt x="55" y="229"/>
                    <a:pt x="119" y="208"/>
                    <a:pt x="150" y="149"/>
                  </a:cubicBezTo>
                  <a:cubicBezTo>
                    <a:pt x="164" y="123"/>
                    <a:pt x="173" y="96"/>
                    <a:pt x="185" y="70"/>
                  </a:cubicBezTo>
                  <a:cubicBezTo>
                    <a:pt x="195" y="47"/>
                    <a:pt x="209" y="16"/>
                    <a:pt x="233" y="5"/>
                  </a:cubicBezTo>
                  <a:cubicBezTo>
                    <a:pt x="238" y="3"/>
                    <a:pt x="233" y="0"/>
                    <a:pt x="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Freeform 322"/>
            <p:cNvSpPr/>
            <p:nvPr/>
          </p:nvSpPr>
          <p:spPr bwMode="auto">
            <a:xfrm>
              <a:off x="9531542" y="957953"/>
              <a:ext cx="166550" cy="257551"/>
            </a:xfrm>
            <a:custGeom>
              <a:gdLst>
                <a:gd name="T0" fmla="*/ 149 w 159"/>
                <a:gd name="T1" fmla="*/ 2 h 248"/>
                <a:gd name="T2" fmla="*/ 101 w 159"/>
                <a:gd name="T3" fmla="*/ 106 h 248"/>
                <a:gd name="T4" fmla="*/ 4 w 159"/>
                <a:gd name="T5" fmla="*/ 241 h 248"/>
                <a:gd name="T6" fmla="*/ 10 w 159"/>
                <a:gd name="T7" fmla="*/ 245 h 248"/>
                <a:gd name="T8" fmla="*/ 96 w 159"/>
                <a:gd name="T9" fmla="*/ 135 h 248"/>
                <a:gd name="T10" fmla="*/ 120 w 159"/>
                <a:gd name="T11" fmla="*/ 75 h 248"/>
                <a:gd name="T12" fmla="*/ 154 w 159"/>
                <a:gd name="T13" fmla="*/ 6 h 248"/>
                <a:gd name="T14" fmla="*/ 149 w 159"/>
                <a:gd name="T15" fmla="*/ 2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48">
                  <a:moveTo>
                    <a:pt x="149" y="2"/>
                  </a:moveTo>
                  <a:cubicBezTo>
                    <a:pt x="116" y="26"/>
                    <a:pt x="115" y="71"/>
                    <a:pt x="101" y="106"/>
                  </a:cubicBezTo>
                  <a:cubicBezTo>
                    <a:pt x="81" y="157"/>
                    <a:pt x="48" y="207"/>
                    <a:pt x="4" y="241"/>
                  </a:cubicBezTo>
                  <a:cubicBezTo>
                    <a:pt x="0" y="245"/>
                    <a:pt x="7" y="248"/>
                    <a:pt x="10" y="245"/>
                  </a:cubicBezTo>
                  <a:cubicBezTo>
                    <a:pt x="47" y="215"/>
                    <a:pt x="74" y="177"/>
                    <a:pt x="96" y="135"/>
                  </a:cubicBezTo>
                  <a:cubicBezTo>
                    <a:pt x="106" y="116"/>
                    <a:pt x="114" y="96"/>
                    <a:pt x="120" y="75"/>
                  </a:cubicBezTo>
                  <a:cubicBezTo>
                    <a:pt x="127" y="49"/>
                    <a:pt x="132" y="23"/>
                    <a:pt x="154" y="6"/>
                  </a:cubicBezTo>
                  <a:cubicBezTo>
                    <a:pt x="159" y="3"/>
                    <a:pt x="152" y="0"/>
                    <a:pt x="1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1" name="Freeform 323"/>
            <p:cNvSpPr/>
            <p:nvPr/>
          </p:nvSpPr>
          <p:spPr bwMode="auto">
            <a:xfrm>
              <a:off x="8454979" y="662628"/>
              <a:ext cx="520254" cy="460158"/>
            </a:xfrm>
            <a:custGeom>
              <a:gdLst>
                <a:gd name="T0" fmla="*/ 4 w 498"/>
                <a:gd name="T1" fmla="*/ 440 h 442"/>
                <a:gd name="T2" fmla="*/ 33 w 498"/>
                <a:gd name="T3" fmla="*/ 312 h 442"/>
                <a:gd name="T4" fmla="*/ 108 w 498"/>
                <a:gd name="T5" fmla="*/ 194 h 442"/>
                <a:gd name="T6" fmla="*/ 200 w 498"/>
                <a:gd name="T7" fmla="*/ 119 h 442"/>
                <a:gd name="T8" fmla="*/ 232 w 498"/>
                <a:gd name="T9" fmla="*/ 4 h 442"/>
                <a:gd name="T10" fmla="*/ 228 w 498"/>
                <a:gd name="T11" fmla="*/ 5 h 442"/>
                <a:gd name="T12" fmla="*/ 369 w 498"/>
                <a:gd name="T13" fmla="*/ 179 h 442"/>
                <a:gd name="T14" fmla="*/ 495 w 498"/>
                <a:gd name="T15" fmla="*/ 393 h 442"/>
                <a:gd name="T16" fmla="*/ 498 w 498"/>
                <a:gd name="T17" fmla="*/ 393 h 442"/>
                <a:gd name="T18" fmla="*/ 400 w 498"/>
                <a:gd name="T19" fmla="*/ 200 h 442"/>
                <a:gd name="T20" fmla="*/ 240 w 498"/>
                <a:gd name="T21" fmla="*/ 42 h 442"/>
                <a:gd name="T22" fmla="*/ 233 w 498"/>
                <a:gd name="T23" fmla="*/ 15 h 442"/>
                <a:gd name="T24" fmla="*/ 229 w 498"/>
                <a:gd name="T25" fmla="*/ 23 h 442"/>
                <a:gd name="T26" fmla="*/ 228 w 498"/>
                <a:gd name="T27" fmla="*/ 42 h 442"/>
                <a:gd name="T28" fmla="*/ 197 w 498"/>
                <a:gd name="T29" fmla="*/ 118 h 442"/>
                <a:gd name="T30" fmla="*/ 92 w 498"/>
                <a:gd name="T31" fmla="*/ 206 h 442"/>
                <a:gd name="T32" fmla="*/ 30 w 498"/>
                <a:gd name="T33" fmla="*/ 312 h 442"/>
                <a:gd name="T34" fmla="*/ 0 w 498"/>
                <a:gd name="T35" fmla="*/ 440 h 442"/>
                <a:gd name="T36" fmla="*/ 4 w 498"/>
                <a:gd name="T37" fmla="*/ 440 h 4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442">
                  <a:moveTo>
                    <a:pt x="4" y="440"/>
                  </a:moveTo>
                  <a:cubicBezTo>
                    <a:pt x="6" y="396"/>
                    <a:pt x="17" y="353"/>
                    <a:pt x="33" y="312"/>
                  </a:cubicBezTo>
                  <a:cubicBezTo>
                    <a:pt x="50" y="270"/>
                    <a:pt x="74" y="226"/>
                    <a:pt x="108" y="194"/>
                  </a:cubicBezTo>
                  <a:cubicBezTo>
                    <a:pt x="137" y="167"/>
                    <a:pt x="176" y="152"/>
                    <a:pt x="200" y="119"/>
                  </a:cubicBezTo>
                  <a:cubicBezTo>
                    <a:pt x="224" y="86"/>
                    <a:pt x="236" y="44"/>
                    <a:pt x="232" y="4"/>
                  </a:cubicBezTo>
                  <a:cubicBezTo>
                    <a:pt x="231" y="2"/>
                    <a:pt x="228" y="3"/>
                    <a:pt x="228" y="5"/>
                  </a:cubicBezTo>
                  <a:cubicBezTo>
                    <a:pt x="238" y="88"/>
                    <a:pt x="309" y="131"/>
                    <a:pt x="369" y="179"/>
                  </a:cubicBezTo>
                  <a:cubicBezTo>
                    <a:pt x="437" y="232"/>
                    <a:pt x="493" y="303"/>
                    <a:pt x="495" y="393"/>
                  </a:cubicBezTo>
                  <a:cubicBezTo>
                    <a:pt x="495" y="395"/>
                    <a:pt x="498" y="395"/>
                    <a:pt x="498" y="393"/>
                  </a:cubicBezTo>
                  <a:cubicBezTo>
                    <a:pt x="497" y="316"/>
                    <a:pt x="456" y="251"/>
                    <a:pt x="400" y="200"/>
                  </a:cubicBezTo>
                  <a:cubicBezTo>
                    <a:pt x="345" y="150"/>
                    <a:pt x="269" y="114"/>
                    <a:pt x="240" y="42"/>
                  </a:cubicBezTo>
                  <a:cubicBezTo>
                    <a:pt x="237" y="33"/>
                    <a:pt x="235" y="24"/>
                    <a:pt x="233" y="15"/>
                  </a:cubicBezTo>
                  <a:cubicBezTo>
                    <a:pt x="230" y="0"/>
                    <a:pt x="229" y="20"/>
                    <a:pt x="229" y="23"/>
                  </a:cubicBezTo>
                  <a:cubicBezTo>
                    <a:pt x="229" y="29"/>
                    <a:pt x="229" y="36"/>
                    <a:pt x="228" y="42"/>
                  </a:cubicBezTo>
                  <a:cubicBezTo>
                    <a:pt x="224" y="69"/>
                    <a:pt x="212" y="95"/>
                    <a:pt x="197" y="118"/>
                  </a:cubicBezTo>
                  <a:cubicBezTo>
                    <a:pt x="171" y="156"/>
                    <a:pt x="123" y="173"/>
                    <a:pt x="92" y="206"/>
                  </a:cubicBezTo>
                  <a:cubicBezTo>
                    <a:pt x="64" y="236"/>
                    <a:pt x="45" y="275"/>
                    <a:pt x="30" y="312"/>
                  </a:cubicBezTo>
                  <a:cubicBezTo>
                    <a:pt x="13" y="353"/>
                    <a:pt x="2" y="396"/>
                    <a:pt x="0" y="440"/>
                  </a:cubicBezTo>
                  <a:cubicBezTo>
                    <a:pt x="0" y="442"/>
                    <a:pt x="4" y="442"/>
                    <a:pt x="4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2" name="Freeform 324"/>
            <p:cNvSpPr/>
            <p:nvPr/>
          </p:nvSpPr>
          <p:spPr bwMode="auto">
            <a:xfrm>
              <a:off x="8487602" y="667778"/>
              <a:ext cx="209475" cy="508234"/>
            </a:xfrm>
            <a:custGeom>
              <a:gdLst>
                <a:gd name="T0" fmla="*/ 196 w 200"/>
                <a:gd name="T1" fmla="*/ 3 h 488"/>
                <a:gd name="T2" fmla="*/ 163 w 200"/>
                <a:gd name="T3" fmla="*/ 134 h 488"/>
                <a:gd name="T4" fmla="*/ 74 w 200"/>
                <a:gd name="T5" fmla="*/ 241 h 488"/>
                <a:gd name="T6" fmla="*/ 0 w 200"/>
                <a:gd name="T7" fmla="*/ 486 h 488"/>
                <a:gd name="T8" fmla="*/ 4 w 200"/>
                <a:gd name="T9" fmla="*/ 486 h 488"/>
                <a:gd name="T10" fmla="*/ 19 w 200"/>
                <a:gd name="T11" fmla="*/ 368 h 488"/>
                <a:gd name="T12" fmla="*/ 84 w 200"/>
                <a:gd name="T13" fmla="*/ 232 h 488"/>
                <a:gd name="T14" fmla="*/ 175 w 200"/>
                <a:gd name="T15" fmla="*/ 121 h 488"/>
                <a:gd name="T16" fmla="*/ 199 w 200"/>
                <a:gd name="T17" fmla="*/ 2 h 488"/>
                <a:gd name="T18" fmla="*/ 196 w 200"/>
                <a:gd name="T19" fmla="*/ 3 h 4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488">
                  <a:moveTo>
                    <a:pt x="196" y="3"/>
                  </a:moveTo>
                  <a:cubicBezTo>
                    <a:pt x="196" y="50"/>
                    <a:pt x="190" y="95"/>
                    <a:pt x="163" y="134"/>
                  </a:cubicBezTo>
                  <a:cubicBezTo>
                    <a:pt x="137" y="172"/>
                    <a:pt x="101" y="203"/>
                    <a:pt x="74" y="241"/>
                  </a:cubicBezTo>
                  <a:cubicBezTo>
                    <a:pt x="22" y="313"/>
                    <a:pt x="7" y="399"/>
                    <a:pt x="0" y="486"/>
                  </a:cubicBezTo>
                  <a:cubicBezTo>
                    <a:pt x="0" y="488"/>
                    <a:pt x="4" y="487"/>
                    <a:pt x="4" y="486"/>
                  </a:cubicBezTo>
                  <a:cubicBezTo>
                    <a:pt x="7" y="446"/>
                    <a:pt x="12" y="406"/>
                    <a:pt x="19" y="368"/>
                  </a:cubicBezTo>
                  <a:cubicBezTo>
                    <a:pt x="30" y="318"/>
                    <a:pt x="54" y="272"/>
                    <a:pt x="84" y="232"/>
                  </a:cubicBezTo>
                  <a:cubicBezTo>
                    <a:pt x="112" y="193"/>
                    <a:pt x="150" y="162"/>
                    <a:pt x="175" y="121"/>
                  </a:cubicBezTo>
                  <a:cubicBezTo>
                    <a:pt x="197" y="85"/>
                    <a:pt x="200" y="43"/>
                    <a:pt x="199" y="2"/>
                  </a:cubicBezTo>
                  <a:cubicBezTo>
                    <a:pt x="199" y="0"/>
                    <a:pt x="196" y="1"/>
                    <a:pt x="1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" name="Freeform 325"/>
            <p:cNvSpPr/>
            <p:nvPr/>
          </p:nvSpPr>
          <p:spPr bwMode="auto">
            <a:xfrm>
              <a:off x="8530527" y="695250"/>
              <a:ext cx="166550" cy="496215"/>
            </a:xfrm>
            <a:custGeom>
              <a:gdLst>
                <a:gd name="T0" fmla="*/ 156 w 160"/>
                <a:gd name="T1" fmla="*/ 2 h 477"/>
                <a:gd name="T2" fmla="*/ 133 w 160"/>
                <a:gd name="T3" fmla="*/ 133 h 477"/>
                <a:gd name="T4" fmla="*/ 65 w 160"/>
                <a:gd name="T5" fmla="*/ 246 h 477"/>
                <a:gd name="T6" fmla="*/ 6 w 160"/>
                <a:gd name="T7" fmla="*/ 476 h 477"/>
                <a:gd name="T8" fmla="*/ 10 w 160"/>
                <a:gd name="T9" fmla="*/ 475 h 477"/>
                <a:gd name="T10" fmla="*/ 23 w 160"/>
                <a:gd name="T11" fmla="*/ 341 h 477"/>
                <a:gd name="T12" fmla="*/ 78 w 160"/>
                <a:gd name="T13" fmla="*/ 232 h 477"/>
                <a:gd name="T14" fmla="*/ 139 w 160"/>
                <a:gd name="T15" fmla="*/ 128 h 477"/>
                <a:gd name="T16" fmla="*/ 159 w 160"/>
                <a:gd name="T17" fmla="*/ 2 h 477"/>
                <a:gd name="T18" fmla="*/ 156 w 160"/>
                <a:gd name="T19" fmla="*/ 2 h 4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77">
                  <a:moveTo>
                    <a:pt x="156" y="2"/>
                  </a:moveTo>
                  <a:cubicBezTo>
                    <a:pt x="157" y="47"/>
                    <a:pt x="150" y="91"/>
                    <a:pt x="133" y="133"/>
                  </a:cubicBezTo>
                  <a:cubicBezTo>
                    <a:pt x="116" y="174"/>
                    <a:pt x="89" y="209"/>
                    <a:pt x="65" y="246"/>
                  </a:cubicBezTo>
                  <a:cubicBezTo>
                    <a:pt x="20" y="316"/>
                    <a:pt x="0" y="392"/>
                    <a:pt x="6" y="476"/>
                  </a:cubicBezTo>
                  <a:cubicBezTo>
                    <a:pt x="7" y="477"/>
                    <a:pt x="10" y="477"/>
                    <a:pt x="10" y="475"/>
                  </a:cubicBezTo>
                  <a:cubicBezTo>
                    <a:pt x="7" y="430"/>
                    <a:pt x="9" y="385"/>
                    <a:pt x="23" y="341"/>
                  </a:cubicBezTo>
                  <a:cubicBezTo>
                    <a:pt x="35" y="302"/>
                    <a:pt x="55" y="266"/>
                    <a:pt x="78" y="232"/>
                  </a:cubicBezTo>
                  <a:cubicBezTo>
                    <a:pt x="101" y="198"/>
                    <a:pt x="123" y="166"/>
                    <a:pt x="139" y="128"/>
                  </a:cubicBezTo>
                  <a:cubicBezTo>
                    <a:pt x="155" y="88"/>
                    <a:pt x="160" y="45"/>
                    <a:pt x="159" y="2"/>
                  </a:cubicBezTo>
                  <a:cubicBezTo>
                    <a:pt x="159" y="0"/>
                    <a:pt x="156" y="0"/>
                    <a:pt x="1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Freeform 326"/>
            <p:cNvSpPr/>
            <p:nvPr/>
          </p:nvSpPr>
          <p:spPr bwMode="auto">
            <a:xfrm>
              <a:off x="8559717" y="700402"/>
              <a:ext cx="139078" cy="473894"/>
            </a:xfrm>
            <a:custGeom>
              <a:gdLst>
                <a:gd name="T0" fmla="*/ 129 w 133"/>
                <a:gd name="T1" fmla="*/ 1 h 456"/>
                <a:gd name="T2" fmla="*/ 77 w 133"/>
                <a:gd name="T3" fmla="*/ 234 h 456"/>
                <a:gd name="T4" fmla="*/ 5 w 133"/>
                <a:gd name="T5" fmla="*/ 455 h 456"/>
                <a:gd name="T6" fmla="*/ 9 w 133"/>
                <a:gd name="T7" fmla="*/ 454 h 456"/>
                <a:gd name="T8" fmla="*/ 83 w 133"/>
                <a:gd name="T9" fmla="*/ 228 h 456"/>
                <a:gd name="T10" fmla="*/ 133 w 133"/>
                <a:gd name="T11" fmla="*/ 0 h 456"/>
                <a:gd name="T12" fmla="*/ 129 w 133"/>
                <a:gd name="T13" fmla="*/ 1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56">
                  <a:moveTo>
                    <a:pt x="129" y="1"/>
                  </a:moveTo>
                  <a:cubicBezTo>
                    <a:pt x="129" y="81"/>
                    <a:pt x="115" y="163"/>
                    <a:pt x="77" y="234"/>
                  </a:cubicBezTo>
                  <a:cubicBezTo>
                    <a:pt x="40" y="304"/>
                    <a:pt x="0" y="374"/>
                    <a:pt x="5" y="455"/>
                  </a:cubicBezTo>
                  <a:cubicBezTo>
                    <a:pt x="5" y="456"/>
                    <a:pt x="9" y="455"/>
                    <a:pt x="9" y="454"/>
                  </a:cubicBezTo>
                  <a:cubicBezTo>
                    <a:pt x="3" y="371"/>
                    <a:pt x="45" y="299"/>
                    <a:pt x="83" y="228"/>
                  </a:cubicBezTo>
                  <a:cubicBezTo>
                    <a:pt x="121" y="160"/>
                    <a:pt x="132" y="77"/>
                    <a:pt x="133" y="0"/>
                  </a:cubicBezTo>
                  <a:cubicBezTo>
                    <a:pt x="133" y="0"/>
                    <a:pt x="129" y="0"/>
                    <a:pt x="1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5" name="Freeform 327"/>
            <p:cNvSpPr/>
            <p:nvPr/>
          </p:nvSpPr>
          <p:spPr bwMode="auto">
            <a:xfrm>
              <a:off x="8611227" y="727874"/>
              <a:ext cx="89284" cy="401779"/>
            </a:xfrm>
            <a:custGeom>
              <a:gdLst>
                <a:gd name="T0" fmla="*/ 82 w 86"/>
                <a:gd name="T1" fmla="*/ 2 h 386"/>
                <a:gd name="T2" fmla="*/ 7 w 86"/>
                <a:gd name="T3" fmla="*/ 385 h 386"/>
                <a:gd name="T4" fmla="*/ 11 w 86"/>
                <a:gd name="T5" fmla="*/ 384 h 386"/>
                <a:gd name="T6" fmla="*/ 85 w 86"/>
                <a:gd name="T7" fmla="*/ 1 h 386"/>
                <a:gd name="T8" fmla="*/ 82 w 86"/>
                <a:gd name="T9" fmla="*/ 2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86">
                  <a:moveTo>
                    <a:pt x="82" y="2"/>
                  </a:moveTo>
                  <a:cubicBezTo>
                    <a:pt x="83" y="134"/>
                    <a:pt x="0" y="252"/>
                    <a:pt x="7" y="385"/>
                  </a:cubicBezTo>
                  <a:cubicBezTo>
                    <a:pt x="7" y="386"/>
                    <a:pt x="11" y="385"/>
                    <a:pt x="11" y="384"/>
                  </a:cubicBezTo>
                  <a:cubicBezTo>
                    <a:pt x="3" y="251"/>
                    <a:pt x="86" y="134"/>
                    <a:pt x="85" y="1"/>
                  </a:cubicBezTo>
                  <a:cubicBezTo>
                    <a:pt x="85" y="0"/>
                    <a:pt x="82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6" name="Freeform 328"/>
            <p:cNvSpPr/>
            <p:nvPr/>
          </p:nvSpPr>
          <p:spPr bwMode="auto">
            <a:xfrm>
              <a:off x="8667887" y="710704"/>
              <a:ext cx="32624" cy="374307"/>
            </a:xfrm>
            <a:custGeom>
              <a:gdLst>
                <a:gd name="T0" fmla="*/ 26 w 31"/>
                <a:gd name="T1" fmla="*/ 2 h 360"/>
                <a:gd name="T2" fmla="*/ 0 w 31"/>
                <a:gd name="T3" fmla="*/ 360 h 360"/>
                <a:gd name="T4" fmla="*/ 3 w 31"/>
                <a:gd name="T5" fmla="*/ 359 h 360"/>
                <a:gd name="T6" fmla="*/ 30 w 31"/>
                <a:gd name="T7" fmla="*/ 1 h 360"/>
                <a:gd name="T8" fmla="*/ 26 w 31"/>
                <a:gd name="T9" fmla="*/ 2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0">
                  <a:moveTo>
                    <a:pt x="26" y="2"/>
                  </a:moveTo>
                  <a:cubicBezTo>
                    <a:pt x="28" y="122"/>
                    <a:pt x="0" y="240"/>
                    <a:pt x="0" y="360"/>
                  </a:cubicBezTo>
                  <a:cubicBezTo>
                    <a:pt x="0" y="360"/>
                    <a:pt x="3" y="360"/>
                    <a:pt x="3" y="359"/>
                  </a:cubicBezTo>
                  <a:cubicBezTo>
                    <a:pt x="4" y="239"/>
                    <a:pt x="31" y="121"/>
                    <a:pt x="30" y="1"/>
                  </a:cubicBezTo>
                  <a:cubicBezTo>
                    <a:pt x="30" y="0"/>
                    <a:pt x="26" y="1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7" name="Freeform 329"/>
            <p:cNvSpPr/>
            <p:nvPr/>
          </p:nvSpPr>
          <p:spPr bwMode="auto">
            <a:xfrm>
              <a:off x="8691926" y="688382"/>
              <a:ext cx="13736" cy="365723"/>
            </a:xfrm>
            <a:custGeom>
              <a:gdLst>
                <a:gd name="T0" fmla="*/ 4 w 14"/>
                <a:gd name="T1" fmla="*/ 2 h 352"/>
                <a:gd name="T2" fmla="*/ 9 w 14"/>
                <a:gd name="T3" fmla="*/ 170 h 352"/>
                <a:gd name="T4" fmla="*/ 5 w 14"/>
                <a:gd name="T5" fmla="*/ 350 h 352"/>
                <a:gd name="T6" fmla="*/ 8 w 14"/>
                <a:gd name="T7" fmla="*/ 349 h 352"/>
                <a:gd name="T8" fmla="*/ 13 w 14"/>
                <a:gd name="T9" fmla="*/ 169 h 352"/>
                <a:gd name="T10" fmla="*/ 8 w 14"/>
                <a:gd name="T11" fmla="*/ 2 h 352"/>
                <a:gd name="T12" fmla="*/ 4 w 14"/>
                <a:gd name="T13" fmla="*/ 2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2">
                  <a:moveTo>
                    <a:pt x="4" y="2"/>
                  </a:moveTo>
                  <a:cubicBezTo>
                    <a:pt x="2" y="58"/>
                    <a:pt x="10" y="114"/>
                    <a:pt x="9" y="170"/>
                  </a:cubicBezTo>
                  <a:cubicBezTo>
                    <a:pt x="9" y="230"/>
                    <a:pt x="0" y="290"/>
                    <a:pt x="5" y="350"/>
                  </a:cubicBezTo>
                  <a:cubicBezTo>
                    <a:pt x="5" y="352"/>
                    <a:pt x="8" y="351"/>
                    <a:pt x="8" y="349"/>
                  </a:cubicBezTo>
                  <a:cubicBezTo>
                    <a:pt x="4" y="289"/>
                    <a:pt x="12" y="229"/>
                    <a:pt x="13" y="169"/>
                  </a:cubicBezTo>
                  <a:cubicBezTo>
                    <a:pt x="14" y="113"/>
                    <a:pt x="6" y="58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8" name="Freeform 330"/>
            <p:cNvSpPr/>
            <p:nvPr/>
          </p:nvSpPr>
          <p:spPr bwMode="auto">
            <a:xfrm>
              <a:off x="8697077" y="705552"/>
              <a:ext cx="51510" cy="329665"/>
            </a:xfrm>
            <a:custGeom>
              <a:gdLst>
                <a:gd name="T0" fmla="*/ 0 w 50"/>
                <a:gd name="T1" fmla="*/ 2 h 317"/>
                <a:gd name="T2" fmla="*/ 24 w 50"/>
                <a:gd name="T3" fmla="*/ 316 h 317"/>
                <a:gd name="T4" fmla="*/ 27 w 50"/>
                <a:gd name="T5" fmla="*/ 316 h 317"/>
                <a:gd name="T6" fmla="*/ 4 w 50"/>
                <a:gd name="T7" fmla="*/ 1 h 317"/>
                <a:gd name="T8" fmla="*/ 0 w 50"/>
                <a:gd name="T9" fmla="*/ 2 h 3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7">
                  <a:moveTo>
                    <a:pt x="0" y="2"/>
                  </a:moveTo>
                  <a:cubicBezTo>
                    <a:pt x="10" y="105"/>
                    <a:pt x="47" y="213"/>
                    <a:pt x="24" y="316"/>
                  </a:cubicBezTo>
                  <a:cubicBezTo>
                    <a:pt x="23" y="317"/>
                    <a:pt x="27" y="317"/>
                    <a:pt x="27" y="316"/>
                  </a:cubicBezTo>
                  <a:cubicBezTo>
                    <a:pt x="50" y="213"/>
                    <a:pt x="14" y="104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9" name="Freeform 331"/>
            <p:cNvSpPr/>
            <p:nvPr/>
          </p:nvSpPr>
          <p:spPr bwMode="auto">
            <a:xfrm>
              <a:off x="8688492" y="683232"/>
              <a:ext cx="82416" cy="396629"/>
            </a:xfrm>
            <a:custGeom>
              <a:gdLst>
                <a:gd name="T0" fmla="*/ 6 w 79"/>
                <a:gd name="T1" fmla="*/ 1 h 382"/>
                <a:gd name="T2" fmla="*/ 15 w 79"/>
                <a:gd name="T3" fmla="*/ 63 h 382"/>
                <a:gd name="T4" fmla="*/ 49 w 79"/>
                <a:gd name="T5" fmla="*/ 145 h 382"/>
                <a:gd name="T6" fmla="*/ 67 w 79"/>
                <a:gd name="T7" fmla="*/ 245 h 382"/>
                <a:gd name="T8" fmla="*/ 75 w 79"/>
                <a:gd name="T9" fmla="*/ 381 h 382"/>
                <a:gd name="T10" fmla="*/ 79 w 79"/>
                <a:gd name="T11" fmla="*/ 380 h 382"/>
                <a:gd name="T12" fmla="*/ 72 w 79"/>
                <a:gd name="T13" fmla="*/ 251 h 382"/>
                <a:gd name="T14" fmla="*/ 54 w 79"/>
                <a:gd name="T15" fmla="*/ 148 h 382"/>
                <a:gd name="T16" fmla="*/ 22 w 79"/>
                <a:gd name="T17" fmla="*/ 72 h 382"/>
                <a:gd name="T18" fmla="*/ 10 w 79"/>
                <a:gd name="T19" fmla="*/ 1 h 382"/>
                <a:gd name="T20" fmla="*/ 6 w 79"/>
                <a:gd name="T21" fmla="*/ 1 h 3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82">
                  <a:moveTo>
                    <a:pt x="6" y="1"/>
                  </a:moveTo>
                  <a:cubicBezTo>
                    <a:pt x="0" y="22"/>
                    <a:pt x="8" y="44"/>
                    <a:pt x="15" y="63"/>
                  </a:cubicBezTo>
                  <a:cubicBezTo>
                    <a:pt x="25" y="91"/>
                    <a:pt x="38" y="118"/>
                    <a:pt x="49" y="145"/>
                  </a:cubicBezTo>
                  <a:cubicBezTo>
                    <a:pt x="61" y="177"/>
                    <a:pt x="64" y="211"/>
                    <a:pt x="67" y="245"/>
                  </a:cubicBezTo>
                  <a:cubicBezTo>
                    <a:pt x="73" y="290"/>
                    <a:pt x="74" y="336"/>
                    <a:pt x="75" y="381"/>
                  </a:cubicBezTo>
                  <a:cubicBezTo>
                    <a:pt x="75" y="382"/>
                    <a:pt x="79" y="381"/>
                    <a:pt x="79" y="380"/>
                  </a:cubicBezTo>
                  <a:cubicBezTo>
                    <a:pt x="78" y="337"/>
                    <a:pt x="76" y="294"/>
                    <a:pt x="72" y="251"/>
                  </a:cubicBezTo>
                  <a:cubicBezTo>
                    <a:pt x="68" y="217"/>
                    <a:pt x="65" y="181"/>
                    <a:pt x="54" y="148"/>
                  </a:cubicBezTo>
                  <a:cubicBezTo>
                    <a:pt x="44" y="122"/>
                    <a:pt x="32" y="97"/>
                    <a:pt x="22" y="72"/>
                  </a:cubicBezTo>
                  <a:cubicBezTo>
                    <a:pt x="14" y="50"/>
                    <a:pt x="3" y="23"/>
                    <a:pt x="10" y="1"/>
                  </a:cubicBezTo>
                  <a:cubicBezTo>
                    <a:pt x="10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0" name="Freeform 332"/>
            <p:cNvSpPr/>
            <p:nvPr/>
          </p:nvSpPr>
          <p:spPr bwMode="auto">
            <a:xfrm>
              <a:off x="8693643" y="705552"/>
              <a:ext cx="127058" cy="401779"/>
            </a:xfrm>
            <a:custGeom>
              <a:gdLst>
                <a:gd name="T0" fmla="*/ 1 w 122"/>
                <a:gd name="T1" fmla="*/ 2 h 386"/>
                <a:gd name="T2" fmla="*/ 39 w 122"/>
                <a:gd name="T3" fmla="*/ 86 h 386"/>
                <a:gd name="T4" fmla="*/ 90 w 122"/>
                <a:gd name="T5" fmla="*/ 185 h 386"/>
                <a:gd name="T6" fmla="*/ 112 w 122"/>
                <a:gd name="T7" fmla="*/ 385 h 386"/>
                <a:gd name="T8" fmla="*/ 115 w 122"/>
                <a:gd name="T9" fmla="*/ 384 h 386"/>
                <a:gd name="T10" fmla="*/ 96 w 122"/>
                <a:gd name="T11" fmla="*/ 191 h 386"/>
                <a:gd name="T12" fmla="*/ 52 w 122"/>
                <a:gd name="T13" fmla="*/ 101 h 386"/>
                <a:gd name="T14" fmla="*/ 4 w 122"/>
                <a:gd name="T15" fmla="*/ 1 h 386"/>
                <a:gd name="T16" fmla="*/ 1 w 122"/>
                <a:gd name="T17" fmla="*/ 2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86">
                  <a:moveTo>
                    <a:pt x="1" y="2"/>
                  </a:moveTo>
                  <a:cubicBezTo>
                    <a:pt x="12" y="31"/>
                    <a:pt x="23" y="59"/>
                    <a:pt x="39" y="86"/>
                  </a:cubicBezTo>
                  <a:cubicBezTo>
                    <a:pt x="59" y="118"/>
                    <a:pt x="78" y="149"/>
                    <a:pt x="90" y="185"/>
                  </a:cubicBezTo>
                  <a:cubicBezTo>
                    <a:pt x="112" y="248"/>
                    <a:pt x="118" y="318"/>
                    <a:pt x="112" y="385"/>
                  </a:cubicBezTo>
                  <a:cubicBezTo>
                    <a:pt x="111" y="386"/>
                    <a:pt x="115" y="386"/>
                    <a:pt x="115" y="384"/>
                  </a:cubicBezTo>
                  <a:cubicBezTo>
                    <a:pt x="122" y="319"/>
                    <a:pt x="115" y="253"/>
                    <a:pt x="96" y="191"/>
                  </a:cubicBezTo>
                  <a:cubicBezTo>
                    <a:pt x="86" y="158"/>
                    <a:pt x="71" y="129"/>
                    <a:pt x="52" y="101"/>
                  </a:cubicBezTo>
                  <a:cubicBezTo>
                    <a:pt x="32" y="69"/>
                    <a:pt x="18" y="36"/>
                    <a:pt x="4" y="1"/>
                  </a:cubicBezTo>
                  <a:cubicBezTo>
                    <a:pt x="4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1" name="Freeform 333"/>
            <p:cNvSpPr/>
            <p:nvPr/>
          </p:nvSpPr>
          <p:spPr bwMode="auto">
            <a:xfrm>
              <a:off x="8697077" y="695250"/>
              <a:ext cx="164833" cy="441271"/>
            </a:xfrm>
            <a:custGeom>
              <a:gdLst>
                <a:gd name="T0" fmla="*/ 0 w 157"/>
                <a:gd name="T1" fmla="*/ 2 h 425"/>
                <a:gd name="T2" fmla="*/ 32 w 157"/>
                <a:gd name="T3" fmla="*/ 73 h 425"/>
                <a:gd name="T4" fmla="*/ 95 w 157"/>
                <a:gd name="T5" fmla="*/ 166 h 425"/>
                <a:gd name="T6" fmla="*/ 142 w 157"/>
                <a:gd name="T7" fmla="*/ 264 h 425"/>
                <a:gd name="T8" fmla="*/ 152 w 157"/>
                <a:gd name="T9" fmla="*/ 423 h 425"/>
                <a:gd name="T10" fmla="*/ 155 w 157"/>
                <a:gd name="T11" fmla="*/ 423 h 425"/>
                <a:gd name="T12" fmla="*/ 149 w 157"/>
                <a:gd name="T13" fmla="*/ 277 h 425"/>
                <a:gd name="T14" fmla="*/ 110 w 157"/>
                <a:gd name="T15" fmla="*/ 181 h 425"/>
                <a:gd name="T16" fmla="*/ 46 w 157"/>
                <a:gd name="T17" fmla="*/ 88 h 425"/>
                <a:gd name="T18" fmla="*/ 4 w 157"/>
                <a:gd name="T19" fmla="*/ 1 h 425"/>
                <a:gd name="T20" fmla="*/ 0 w 157"/>
                <a:gd name="T21" fmla="*/ 2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25">
                  <a:moveTo>
                    <a:pt x="0" y="2"/>
                  </a:moveTo>
                  <a:cubicBezTo>
                    <a:pt x="3" y="28"/>
                    <a:pt x="18" y="52"/>
                    <a:pt x="32" y="73"/>
                  </a:cubicBezTo>
                  <a:cubicBezTo>
                    <a:pt x="52" y="105"/>
                    <a:pt x="74" y="135"/>
                    <a:pt x="95" y="166"/>
                  </a:cubicBezTo>
                  <a:cubicBezTo>
                    <a:pt x="116" y="197"/>
                    <a:pt x="134" y="228"/>
                    <a:pt x="142" y="264"/>
                  </a:cubicBezTo>
                  <a:cubicBezTo>
                    <a:pt x="155" y="316"/>
                    <a:pt x="154" y="370"/>
                    <a:pt x="152" y="423"/>
                  </a:cubicBezTo>
                  <a:cubicBezTo>
                    <a:pt x="152" y="425"/>
                    <a:pt x="155" y="424"/>
                    <a:pt x="155" y="423"/>
                  </a:cubicBezTo>
                  <a:cubicBezTo>
                    <a:pt x="157" y="374"/>
                    <a:pt x="157" y="325"/>
                    <a:pt x="149" y="277"/>
                  </a:cubicBezTo>
                  <a:cubicBezTo>
                    <a:pt x="142" y="241"/>
                    <a:pt x="129" y="212"/>
                    <a:pt x="110" y="181"/>
                  </a:cubicBezTo>
                  <a:cubicBezTo>
                    <a:pt x="89" y="150"/>
                    <a:pt x="67" y="119"/>
                    <a:pt x="46" y="88"/>
                  </a:cubicBezTo>
                  <a:cubicBezTo>
                    <a:pt x="28" y="62"/>
                    <a:pt x="7" y="33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Freeform 334"/>
            <p:cNvSpPr/>
            <p:nvPr/>
          </p:nvSpPr>
          <p:spPr bwMode="auto">
            <a:xfrm>
              <a:off x="8697077" y="705552"/>
              <a:ext cx="195739" cy="442988"/>
            </a:xfrm>
            <a:custGeom>
              <a:gdLst>
                <a:gd name="T0" fmla="*/ 0 w 187"/>
                <a:gd name="T1" fmla="*/ 2 h 425"/>
                <a:gd name="T2" fmla="*/ 130 w 187"/>
                <a:gd name="T3" fmla="*/ 174 h 425"/>
                <a:gd name="T4" fmla="*/ 174 w 187"/>
                <a:gd name="T5" fmla="*/ 273 h 425"/>
                <a:gd name="T6" fmla="*/ 182 w 187"/>
                <a:gd name="T7" fmla="*/ 424 h 425"/>
                <a:gd name="T8" fmla="*/ 186 w 187"/>
                <a:gd name="T9" fmla="*/ 423 h 425"/>
                <a:gd name="T10" fmla="*/ 179 w 187"/>
                <a:gd name="T11" fmla="*/ 279 h 425"/>
                <a:gd name="T12" fmla="*/ 139 w 187"/>
                <a:gd name="T13" fmla="*/ 181 h 425"/>
                <a:gd name="T14" fmla="*/ 4 w 187"/>
                <a:gd name="T15" fmla="*/ 1 h 425"/>
                <a:gd name="T16" fmla="*/ 0 w 187"/>
                <a:gd name="T17" fmla="*/ 2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25">
                  <a:moveTo>
                    <a:pt x="0" y="2"/>
                  </a:moveTo>
                  <a:cubicBezTo>
                    <a:pt x="33" y="66"/>
                    <a:pt x="87" y="117"/>
                    <a:pt x="130" y="174"/>
                  </a:cubicBezTo>
                  <a:cubicBezTo>
                    <a:pt x="153" y="205"/>
                    <a:pt x="166" y="235"/>
                    <a:pt x="174" y="273"/>
                  </a:cubicBezTo>
                  <a:cubicBezTo>
                    <a:pt x="184" y="322"/>
                    <a:pt x="182" y="374"/>
                    <a:pt x="182" y="424"/>
                  </a:cubicBezTo>
                  <a:cubicBezTo>
                    <a:pt x="182" y="425"/>
                    <a:pt x="186" y="424"/>
                    <a:pt x="186" y="423"/>
                  </a:cubicBezTo>
                  <a:cubicBezTo>
                    <a:pt x="185" y="375"/>
                    <a:pt x="187" y="327"/>
                    <a:pt x="179" y="279"/>
                  </a:cubicBezTo>
                  <a:cubicBezTo>
                    <a:pt x="173" y="242"/>
                    <a:pt x="160" y="211"/>
                    <a:pt x="139" y="181"/>
                  </a:cubicBezTo>
                  <a:cubicBezTo>
                    <a:pt x="96" y="120"/>
                    <a:pt x="38" y="68"/>
                    <a:pt x="4" y="1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" name="Freeform 335"/>
            <p:cNvSpPr/>
            <p:nvPr/>
          </p:nvSpPr>
          <p:spPr bwMode="auto">
            <a:xfrm>
              <a:off x="8729700" y="757063"/>
              <a:ext cx="214626" cy="417233"/>
            </a:xfrm>
            <a:custGeom>
              <a:gdLst>
                <a:gd name="T0" fmla="*/ 1 w 205"/>
                <a:gd name="T1" fmla="*/ 2 h 401"/>
                <a:gd name="T2" fmla="*/ 170 w 205"/>
                <a:gd name="T3" fmla="*/ 204 h 401"/>
                <a:gd name="T4" fmla="*/ 193 w 205"/>
                <a:gd name="T5" fmla="*/ 400 h 401"/>
                <a:gd name="T6" fmla="*/ 197 w 205"/>
                <a:gd name="T7" fmla="*/ 400 h 401"/>
                <a:gd name="T8" fmla="*/ 174 w 205"/>
                <a:gd name="T9" fmla="*/ 203 h 401"/>
                <a:gd name="T10" fmla="*/ 4 w 205"/>
                <a:gd name="T11" fmla="*/ 1 h 401"/>
                <a:gd name="T12" fmla="*/ 1 w 205"/>
                <a:gd name="T13" fmla="*/ 2 h 4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401">
                  <a:moveTo>
                    <a:pt x="1" y="2"/>
                  </a:moveTo>
                  <a:cubicBezTo>
                    <a:pt x="66" y="61"/>
                    <a:pt x="132" y="124"/>
                    <a:pt x="170" y="204"/>
                  </a:cubicBezTo>
                  <a:cubicBezTo>
                    <a:pt x="199" y="266"/>
                    <a:pt x="201" y="334"/>
                    <a:pt x="193" y="400"/>
                  </a:cubicBezTo>
                  <a:cubicBezTo>
                    <a:pt x="193" y="401"/>
                    <a:pt x="197" y="401"/>
                    <a:pt x="197" y="400"/>
                  </a:cubicBezTo>
                  <a:cubicBezTo>
                    <a:pt x="205" y="332"/>
                    <a:pt x="202" y="266"/>
                    <a:pt x="174" y="203"/>
                  </a:cubicBezTo>
                  <a:cubicBezTo>
                    <a:pt x="137" y="123"/>
                    <a:pt x="68" y="59"/>
                    <a:pt x="4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4" name="Freeform 336"/>
            <p:cNvSpPr/>
            <p:nvPr/>
          </p:nvSpPr>
          <p:spPr bwMode="auto">
            <a:xfrm>
              <a:off x="8334788" y="638590"/>
              <a:ext cx="243815" cy="230079"/>
            </a:xfrm>
            <a:custGeom>
              <a:gdLst>
                <a:gd name="T0" fmla="*/ 5 w 232"/>
                <a:gd name="T1" fmla="*/ 219 h 222"/>
                <a:gd name="T2" fmla="*/ 50 w 232"/>
                <a:gd name="T3" fmla="*/ 2 h 222"/>
                <a:gd name="T4" fmla="*/ 45 w 232"/>
                <a:gd name="T5" fmla="*/ 3 h 222"/>
                <a:gd name="T6" fmla="*/ 227 w 232"/>
                <a:gd name="T7" fmla="*/ 194 h 222"/>
                <a:gd name="T8" fmla="*/ 232 w 232"/>
                <a:gd name="T9" fmla="*/ 193 h 222"/>
                <a:gd name="T10" fmla="*/ 49 w 232"/>
                <a:gd name="T11" fmla="*/ 1 h 222"/>
                <a:gd name="T12" fmla="*/ 45 w 232"/>
                <a:gd name="T13" fmla="*/ 3 h 222"/>
                <a:gd name="T14" fmla="*/ 0 w 232"/>
                <a:gd name="T15" fmla="*/ 219 h 222"/>
                <a:gd name="T16" fmla="*/ 5 w 232"/>
                <a:gd name="T17" fmla="*/ 219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21">
                  <a:moveTo>
                    <a:pt x="5" y="219"/>
                  </a:moveTo>
                  <a:cubicBezTo>
                    <a:pt x="10" y="145"/>
                    <a:pt x="44" y="76"/>
                    <a:pt x="50" y="2"/>
                  </a:cubicBezTo>
                  <a:cubicBezTo>
                    <a:pt x="48" y="3"/>
                    <a:pt x="47" y="3"/>
                    <a:pt x="45" y="3"/>
                  </a:cubicBezTo>
                  <a:cubicBezTo>
                    <a:pt x="90" y="84"/>
                    <a:pt x="199" y="100"/>
                    <a:pt x="227" y="194"/>
                  </a:cubicBezTo>
                  <a:cubicBezTo>
                    <a:pt x="228" y="196"/>
                    <a:pt x="232" y="195"/>
                    <a:pt x="232" y="193"/>
                  </a:cubicBezTo>
                  <a:cubicBezTo>
                    <a:pt x="204" y="99"/>
                    <a:pt x="94" y="83"/>
                    <a:pt x="49" y="1"/>
                  </a:cubicBezTo>
                  <a:cubicBezTo>
                    <a:pt x="49" y="0"/>
                    <a:pt x="45" y="1"/>
                    <a:pt x="45" y="3"/>
                  </a:cubicBezTo>
                  <a:cubicBezTo>
                    <a:pt x="40" y="77"/>
                    <a:pt x="5" y="145"/>
                    <a:pt x="0" y="219"/>
                  </a:cubicBezTo>
                  <a:cubicBezTo>
                    <a:pt x="0" y="222"/>
                    <a:pt x="5" y="221"/>
                    <a:pt x="5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5" name="Freeform 337"/>
            <p:cNvSpPr/>
            <p:nvPr/>
          </p:nvSpPr>
          <p:spPr bwMode="auto">
            <a:xfrm>
              <a:off x="8357110" y="652326"/>
              <a:ext cx="34340" cy="248966"/>
            </a:xfrm>
            <a:custGeom>
              <a:gdLst>
                <a:gd name="T0" fmla="*/ 17 w 32"/>
                <a:gd name="T1" fmla="*/ 236 h 239"/>
                <a:gd name="T2" fmla="*/ 18 w 32"/>
                <a:gd name="T3" fmla="*/ 115 h 239"/>
                <a:gd name="T4" fmla="*/ 30 w 32"/>
                <a:gd name="T5" fmla="*/ 2 h 239"/>
                <a:gd name="T6" fmla="*/ 25 w 32"/>
                <a:gd name="T7" fmla="*/ 3 h 239"/>
                <a:gd name="T8" fmla="*/ 13 w 32"/>
                <a:gd name="T9" fmla="*/ 120 h 239"/>
                <a:gd name="T10" fmla="*/ 12 w 32"/>
                <a:gd name="T11" fmla="*/ 237 h 239"/>
                <a:gd name="T12" fmla="*/ 17 w 32"/>
                <a:gd name="T13" fmla="*/ 236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9">
                  <a:moveTo>
                    <a:pt x="17" y="236"/>
                  </a:moveTo>
                  <a:cubicBezTo>
                    <a:pt x="4" y="198"/>
                    <a:pt x="13" y="153"/>
                    <a:pt x="18" y="115"/>
                  </a:cubicBezTo>
                  <a:cubicBezTo>
                    <a:pt x="23" y="78"/>
                    <a:pt x="32" y="39"/>
                    <a:pt x="30" y="2"/>
                  </a:cubicBezTo>
                  <a:cubicBezTo>
                    <a:pt x="30" y="0"/>
                    <a:pt x="25" y="1"/>
                    <a:pt x="25" y="3"/>
                  </a:cubicBezTo>
                  <a:cubicBezTo>
                    <a:pt x="28" y="42"/>
                    <a:pt x="18" y="82"/>
                    <a:pt x="13" y="120"/>
                  </a:cubicBezTo>
                  <a:cubicBezTo>
                    <a:pt x="8" y="157"/>
                    <a:pt x="0" y="201"/>
                    <a:pt x="12" y="237"/>
                  </a:cubicBezTo>
                  <a:cubicBezTo>
                    <a:pt x="13" y="239"/>
                    <a:pt x="18" y="237"/>
                    <a:pt x="17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6" name="Freeform 338"/>
            <p:cNvSpPr/>
            <p:nvPr/>
          </p:nvSpPr>
          <p:spPr bwMode="auto">
            <a:xfrm>
              <a:off x="8381148" y="642024"/>
              <a:ext cx="84134" cy="334817"/>
            </a:xfrm>
            <a:custGeom>
              <a:gdLst>
                <a:gd name="T0" fmla="*/ 0 w 80"/>
                <a:gd name="T1" fmla="*/ 4 h 323"/>
                <a:gd name="T2" fmla="*/ 15 w 80"/>
                <a:gd name="T3" fmla="*/ 63 h 323"/>
                <a:gd name="T4" fmla="*/ 23 w 80"/>
                <a:gd name="T5" fmla="*/ 156 h 323"/>
                <a:gd name="T6" fmla="*/ 74 w 80"/>
                <a:gd name="T7" fmla="*/ 321 h 323"/>
                <a:gd name="T8" fmla="*/ 79 w 80"/>
                <a:gd name="T9" fmla="*/ 319 h 323"/>
                <a:gd name="T10" fmla="*/ 27 w 80"/>
                <a:gd name="T11" fmla="*/ 148 h 323"/>
                <a:gd name="T12" fmla="*/ 20 w 80"/>
                <a:gd name="T13" fmla="*/ 62 h 323"/>
                <a:gd name="T14" fmla="*/ 5 w 80"/>
                <a:gd name="T15" fmla="*/ 3 h 323"/>
                <a:gd name="T16" fmla="*/ 0 w 80"/>
                <a:gd name="T17" fmla="*/ 4 h 3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23">
                  <a:moveTo>
                    <a:pt x="0" y="4"/>
                  </a:moveTo>
                  <a:cubicBezTo>
                    <a:pt x="4" y="24"/>
                    <a:pt x="12" y="43"/>
                    <a:pt x="15" y="63"/>
                  </a:cubicBezTo>
                  <a:cubicBezTo>
                    <a:pt x="19" y="94"/>
                    <a:pt x="19" y="125"/>
                    <a:pt x="23" y="156"/>
                  </a:cubicBezTo>
                  <a:cubicBezTo>
                    <a:pt x="31" y="214"/>
                    <a:pt x="48" y="269"/>
                    <a:pt x="74" y="321"/>
                  </a:cubicBezTo>
                  <a:cubicBezTo>
                    <a:pt x="75" y="323"/>
                    <a:pt x="80" y="321"/>
                    <a:pt x="79" y="319"/>
                  </a:cubicBezTo>
                  <a:cubicBezTo>
                    <a:pt x="52" y="265"/>
                    <a:pt x="36" y="208"/>
                    <a:pt x="27" y="148"/>
                  </a:cubicBezTo>
                  <a:cubicBezTo>
                    <a:pt x="23" y="119"/>
                    <a:pt x="23" y="91"/>
                    <a:pt x="20" y="62"/>
                  </a:cubicBezTo>
                  <a:cubicBezTo>
                    <a:pt x="17" y="41"/>
                    <a:pt x="8" y="23"/>
                    <a:pt x="5" y="3"/>
                  </a:cubicBezTo>
                  <a:cubicBezTo>
                    <a:pt x="5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7" name="Freeform 339"/>
            <p:cNvSpPr/>
            <p:nvPr/>
          </p:nvSpPr>
          <p:spPr bwMode="auto">
            <a:xfrm>
              <a:off x="8386298" y="648892"/>
              <a:ext cx="106454" cy="293609"/>
            </a:xfrm>
            <a:custGeom>
              <a:gdLst>
                <a:gd name="T0" fmla="*/ 0 w 102"/>
                <a:gd name="T1" fmla="*/ 3 h 283"/>
                <a:gd name="T2" fmla="*/ 37 w 102"/>
                <a:gd name="T3" fmla="*/ 130 h 283"/>
                <a:gd name="T4" fmla="*/ 97 w 102"/>
                <a:gd name="T5" fmla="*/ 282 h 283"/>
                <a:gd name="T6" fmla="*/ 101 w 102"/>
                <a:gd name="T7" fmla="*/ 281 h 283"/>
                <a:gd name="T8" fmla="*/ 43 w 102"/>
                <a:gd name="T9" fmla="*/ 133 h 283"/>
                <a:gd name="T10" fmla="*/ 5 w 102"/>
                <a:gd name="T11" fmla="*/ 1 h 283"/>
                <a:gd name="T12" fmla="*/ 0 w 102"/>
                <a:gd name="T13" fmla="*/ 3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3">
                  <a:moveTo>
                    <a:pt x="0" y="3"/>
                  </a:moveTo>
                  <a:cubicBezTo>
                    <a:pt x="18" y="43"/>
                    <a:pt x="24" y="88"/>
                    <a:pt x="37" y="130"/>
                  </a:cubicBezTo>
                  <a:cubicBezTo>
                    <a:pt x="53" y="181"/>
                    <a:pt x="68" y="236"/>
                    <a:pt x="97" y="282"/>
                  </a:cubicBezTo>
                  <a:cubicBezTo>
                    <a:pt x="97" y="283"/>
                    <a:pt x="102" y="281"/>
                    <a:pt x="101" y="281"/>
                  </a:cubicBezTo>
                  <a:cubicBezTo>
                    <a:pt x="74" y="236"/>
                    <a:pt x="61" y="182"/>
                    <a:pt x="43" y="133"/>
                  </a:cubicBezTo>
                  <a:cubicBezTo>
                    <a:pt x="28" y="90"/>
                    <a:pt x="24" y="4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8" name="Freeform 340"/>
            <p:cNvSpPr/>
            <p:nvPr/>
          </p:nvSpPr>
          <p:spPr bwMode="auto">
            <a:xfrm>
              <a:off x="8382864" y="642024"/>
              <a:ext cx="127058" cy="274721"/>
            </a:xfrm>
            <a:custGeom>
              <a:gdLst>
                <a:gd name="T0" fmla="*/ 1 w 121"/>
                <a:gd name="T1" fmla="*/ 3 h 264"/>
                <a:gd name="T2" fmla="*/ 115 w 121"/>
                <a:gd name="T3" fmla="*/ 262 h 264"/>
                <a:gd name="T4" fmla="*/ 120 w 121"/>
                <a:gd name="T5" fmla="*/ 261 h 264"/>
                <a:gd name="T6" fmla="*/ 6 w 121"/>
                <a:gd name="T7" fmla="*/ 2 h 264"/>
                <a:gd name="T8" fmla="*/ 1 w 121"/>
                <a:gd name="T9" fmla="*/ 3 h 2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64">
                  <a:moveTo>
                    <a:pt x="1" y="3"/>
                  </a:moveTo>
                  <a:cubicBezTo>
                    <a:pt x="44" y="87"/>
                    <a:pt x="72" y="178"/>
                    <a:pt x="115" y="262"/>
                  </a:cubicBezTo>
                  <a:cubicBezTo>
                    <a:pt x="116" y="264"/>
                    <a:pt x="121" y="262"/>
                    <a:pt x="120" y="261"/>
                  </a:cubicBezTo>
                  <a:cubicBezTo>
                    <a:pt x="76" y="177"/>
                    <a:pt x="48" y="86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9" name="Freeform 341"/>
            <p:cNvSpPr/>
            <p:nvPr/>
          </p:nvSpPr>
          <p:spPr bwMode="auto">
            <a:xfrm>
              <a:off x="8377714" y="648892"/>
              <a:ext cx="32624" cy="278155"/>
            </a:xfrm>
            <a:custGeom>
              <a:gdLst>
                <a:gd name="T0" fmla="*/ 8 w 32"/>
                <a:gd name="T1" fmla="*/ 3 h 268"/>
                <a:gd name="T2" fmla="*/ 7 w 32"/>
                <a:gd name="T3" fmla="*/ 135 h 268"/>
                <a:gd name="T4" fmla="*/ 27 w 32"/>
                <a:gd name="T5" fmla="*/ 266 h 268"/>
                <a:gd name="T6" fmla="*/ 32 w 32"/>
                <a:gd name="T7" fmla="*/ 265 h 268"/>
                <a:gd name="T8" fmla="*/ 11 w 32"/>
                <a:gd name="T9" fmla="*/ 133 h 268"/>
                <a:gd name="T10" fmla="*/ 12 w 32"/>
                <a:gd name="T11" fmla="*/ 1 h 268"/>
                <a:gd name="T12" fmla="*/ 8 w 32"/>
                <a:gd name="T13" fmla="*/ 3 h 2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8">
                  <a:moveTo>
                    <a:pt x="8" y="3"/>
                  </a:moveTo>
                  <a:cubicBezTo>
                    <a:pt x="20" y="44"/>
                    <a:pt x="10" y="92"/>
                    <a:pt x="7" y="135"/>
                  </a:cubicBezTo>
                  <a:cubicBezTo>
                    <a:pt x="3" y="178"/>
                    <a:pt x="0" y="230"/>
                    <a:pt x="27" y="266"/>
                  </a:cubicBezTo>
                  <a:cubicBezTo>
                    <a:pt x="28" y="268"/>
                    <a:pt x="32" y="266"/>
                    <a:pt x="32" y="265"/>
                  </a:cubicBezTo>
                  <a:cubicBezTo>
                    <a:pt x="4" y="229"/>
                    <a:pt x="8" y="177"/>
                    <a:pt x="11" y="133"/>
                  </a:cubicBezTo>
                  <a:cubicBezTo>
                    <a:pt x="14" y="91"/>
                    <a:pt x="25" y="43"/>
                    <a:pt x="12" y="1"/>
                  </a:cubicBezTo>
                  <a:cubicBezTo>
                    <a:pt x="12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0" name="Freeform 342"/>
            <p:cNvSpPr/>
            <p:nvPr/>
          </p:nvSpPr>
          <p:spPr bwMode="auto">
            <a:xfrm>
              <a:off x="8386298" y="647174"/>
              <a:ext cx="139078" cy="248966"/>
            </a:xfrm>
            <a:custGeom>
              <a:gdLst>
                <a:gd name="T0" fmla="*/ 2 w 134"/>
                <a:gd name="T1" fmla="*/ 4 h 239"/>
                <a:gd name="T2" fmla="*/ 129 w 134"/>
                <a:gd name="T3" fmla="*/ 237 h 239"/>
                <a:gd name="T4" fmla="*/ 133 w 134"/>
                <a:gd name="T5" fmla="*/ 235 h 239"/>
                <a:gd name="T6" fmla="*/ 6 w 134"/>
                <a:gd name="T7" fmla="*/ 2 h 239"/>
                <a:gd name="T8" fmla="*/ 2 w 134"/>
                <a:gd name="T9" fmla="*/ 4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9">
                  <a:moveTo>
                    <a:pt x="2" y="4"/>
                  </a:moveTo>
                  <a:cubicBezTo>
                    <a:pt x="50" y="77"/>
                    <a:pt x="101" y="153"/>
                    <a:pt x="129" y="237"/>
                  </a:cubicBezTo>
                  <a:cubicBezTo>
                    <a:pt x="129" y="239"/>
                    <a:pt x="134" y="237"/>
                    <a:pt x="133" y="235"/>
                  </a:cubicBezTo>
                  <a:cubicBezTo>
                    <a:pt x="105" y="151"/>
                    <a:pt x="55" y="75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1" name="Freeform 343"/>
            <p:cNvSpPr/>
            <p:nvPr/>
          </p:nvSpPr>
          <p:spPr bwMode="auto">
            <a:xfrm>
              <a:off x="8389732" y="652326"/>
              <a:ext cx="151097" cy="221494"/>
            </a:xfrm>
            <a:custGeom>
              <a:gdLst>
                <a:gd name="T0" fmla="*/ 1 w 146"/>
                <a:gd name="T1" fmla="*/ 4 h 213"/>
                <a:gd name="T2" fmla="*/ 140 w 146"/>
                <a:gd name="T3" fmla="*/ 211 h 213"/>
                <a:gd name="T4" fmla="*/ 145 w 146"/>
                <a:gd name="T5" fmla="*/ 210 h 213"/>
                <a:gd name="T6" fmla="*/ 6 w 146"/>
                <a:gd name="T7" fmla="*/ 2 h 213"/>
                <a:gd name="T8" fmla="*/ 1 w 146"/>
                <a:gd name="T9" fmla="*/ 4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3">
                  <a:moveTo>
                    <a:pt x="1" y="4"/>
                  </a:moveTo>
                  <a:cubicBezTo>
                    <a:pt x="60" y="62"/>
                    <a:pt x="118" y="130"/>
                    <a:pt x="140" y="211"/>
                  </a:cubicBezTo>
                  <a:cubicBezTo>
                    <a:pt x="141" y="213"/>
                    <a:pt x="146" y="212"/>
                    <a:pt x="145" y="210"/>
                  </a:cubicBezTo>
                  <a:cubicBezTo>
                    <a:pt x="123" y="129"/>
                    <a:pt x="64" y="60"/>
                    <a:pt x="6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2" name="Freeform 344"/>
            <p:cNvSpPr/>
            <p:nvPr/>
          </p:nvSpPr>
          <p:spPr bwMode="auto">
            <a:xfrm>
              <a:off x="8401752" y="664344"/>
              <a:ext cx="157965" cy="194022"/>
            </a:xfrm>
            <a:custGeom>
              <a:gdLst>
                <a:gd name="T0" fmla="*/ 0 w 151"/>
                <a:gd name="T1" fmla="*/ 3 h 186"/>
                <a:gd name="T2" fmla="*/ 145 w 151"/>
                <a:gd name="T3" fmla="*/ 184 h 186"/>
                <a:gd name="T4" fmla="*/ 150 w 151"/>
                <a:gd name="T5" fmla="*/ 183 h 186"/>
                <a:gd name="T6" fmla="*/ 5 w 151"/>
                <a:gd name="T7" fmla="*/ 1 h 186"/>
                <a:gd name="T8" fmla="*/ 0 w 151"/>
                <a:gd name="T9" fmla="*/ 3 h 1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86">
                  <a:moveTo>
                    <a:pt x="0" y="3"/>
                  </a:moveTo>
                  <a:cubicBezTo>
                    <a:pt x="56" y="53"/>
                    <a:pt x="122" y="110"/>
                    <a:pt x="145" y="184"/>
                  </a:cubicBezTo>
                  <a:cubicBezTo>
                    <a:pt x="146" y="186"/>
                    <a:pt x="151" y="184"/>
                    <a:pt x="150" y="183"/>
                  </a:cubicBezTo>
                  <a:cubicBezTo>
                    <a:pt x="127" y="109"/>
                    <a:pt x="61" y="51"/>
                    <a:pt x="5" y="1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4" name="PA_组合 369"/>
          <p:cNvGrpSpPr/>
          <p:nvPr/>
        </p:nvGrpSpPr>
        <p:grpSpPr>
          <a:xfrm>
            <a:off x="6895320" y="641149"/>
            <a:ext cx="1145350" cy="874232"/>
            <a:chOff x="7630815" y="599098"/>
            <a:chExt cx="2067277" cy="1577929"/>
          </a:xfrm>
          <a:solidFill>
            <a:srgbClr val="CCD6D6"/>
          </a:solidFill>
        </p:grpSpPr>
        <p:sp>
          <p:nvSpPr>
            <p:cNvPr id="155" name="Freeform 210"/>
            <p:cNvSpPr/>
            <p:nvPr/>
          </p:nvSpPr>
          <p:spPr bwMode="auto">
            <a:xfrm>
              <a:off x="9316916" y="715854"/>
              <a:ext cx="73832" cy="194022"/>
            </a:xfrm>
            <a:custGeom>
              <a:gdLst>
                <a:gd name="T0" fmla="*/ 17 w 70"/>
                <a:gd name="T1" fmla="*/ 175 h 187"/>
                <a:gd name="T2" fmla="*/ 18 w 70"/>
                <a:gd name="T3" fmla="*/ 173 h 187"/>
                <a:gd name="T4" fmla="*/ 70 w 70"/>
                <a:gd name="T5" fmla="*/ 0 h 187"/>
                <a:gd name="T6" fmla="*/ 0 w 70"/>
                <a:gd name="T7" fmla="*/ 187 h 187"/>
                <a:gd name="T8" fmla="*/ 17 w 70"/>
                <a:gd name="T9" fmla="*/ 175 h 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7">
                  <a:moveTo>
                    <a:pt x="17" y="175"/>
                  </a:moveTo>
                  <a:cubicBezTo>
                    <a:pt x="17" y="175"/>
                    <a:pt x="17" y="174"/>
                    <a:pt x="18" y="173"/>
                  </a:cubicBezTo>
                  <a:cubicBezTo>
                    <a:pt x="51" y="122"/>
                    <a:pt x="62" y="60"/>
                    <a:pt x="70" y="0"/>
                  </a:cubicBezTo>
                  <a:cubicBezTo>
                    <a:pt x="56" y="66"/>
                    <a:pt x="35" y="129"/>
                    <a:pt x="0" y="187"/>
                  </a:cubicBezTo>
                  <a:cubicBezTo>
                    <a:pt x="6" y="183"/>
                    <a:pt x="12" y="179"/>
                    <a:pt x="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6" name="Freeform 211"/>
            <p:cNvSpPr/>
            <p:nvPr/>
          </p:nvSpPr>
          <p:spPr bwMode="auto">
            <a:xfrm>
              <a:off x="9392464" y="750194"/>
              <a:ext cx="12020" cy="164833"/>
            </a:xfrm>
            <a:custGeom>
              <a:gdLst>
                <a:gd name="T0" fmla="*/ 3 w 11"/>
                <a:gd name="T1" fmla="*/ 159 h 159"/>
                <a:gd name="T2" fmla="*/ 6 w 11"/>
                <a:gd name="T3" fmla="*/ 0 h 159"/>
                <a:gd name="T4" fmla="*/ 1 w 11"/>
                <a:gd name="T5" fmla="*/ 94 h 159"/>
                <a:gd name="T6" fmla="*/ 3 w 11"/>
                <a:gd name="T7" fmla="*/ 159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9">
                  <a:moveTo>
                    <a:pt x="3" y="159"/>
                  </a:moveTo>
                  <a:cubicBezTo>
                    <a:pt x="9" y="106"/>
                    <a:pt x="11" y="53"/>
                    <a:pt x="6" y="0"/>
                  </a:cubicBezTo>
                  <a:cubicBezTo>
                    <a:pt x="6" y="35"/>
                    <a:pt x="5" y="60"/>
                    <a:pt x="1" y="94"/>
                  </a:cubicBezTo>
                  <a:cubicBezTo>
                    <a:pt x="1" y="99"/>
                    <a:pt x="0" y="140"/>
                    <a:pt x="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7" name="Freeform 212"/>
            <p:cNvSpPr/>
            <p:nvPr/>
          </p:nvSpPr>
          <p:spPr bwMode="auto">
            <a:xfrm>
              <a:off x="9273991" y="721006"/>
              <a:ext cx="108172" cy="212909"/>
            </a:xfrm>
            <a:custGeom>
              <a:gdLst>
                <a:gd name="T0" fmla="*/ 0 w 104"/>
                <a:gd name="T1" fmla="*/ 204 h 204"/>
                <a:gd name="T2" fmla="*/ 32 w 104"/>
                <a:gd name="T3" fmla="*/ 186 h 204"/>
                <a:gd name="T4" fmla="*/ 104 w 104"/>
                <a:gd name="T5" fmla="*/ 0 h 204"/>
                <a:gd name="T6" fmla="*/ 69 w 104"/>
                <a:gd name="T7" fmla="*/ 94 h 204"/>
                <a:gd name="T8" fmla="*/ 0 w 104"/>
                <a:gd name="T9" fmla="*/ 20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04">
                  <a:moveTo>
                    <a:pt x="0" y="204"/>
                  </a:moveTo>
                  <a:cubicBezTo>
                    <a:pt x="11" y="198"/>
                    <a:pt x="21" y="192"/>
                    <a:pt x="32" y="186"/>
                  </a:cubicBezTo>
                  <a:cubicBezTo>
                    <a:pt x="69" y="129"/>
                    <a:pt x="90" y="65"/>
                    <a:pt x="104" y="0"/>
                  </a:cubicBezTo>
                  <a:cubicBezTo>
                    <a:pt x="95" y="32"/>
                    <a:pt x="84" y="63"/>
                    <a:pt x="69" y="94"/>
                  </a:cubicBezTo>
                  <a:cubicBezTo>
                    <a:pt x="50" y="132"/>
                    <a:pt x="28" y="171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8" name="Freeform 213"/>
            <p:cNvSpPr/>
            <p:nvPr/>
          </p:nvSpPr>
          <p:spPr bwMode="auto">
            <a:xfrm>
              <a:off x="9347822" y="739892"/>
              <a:ext cx="46360" cy="144229"/>
            </a:xfrm>
            <a:custGeom>
              <a:gdLst>
                <a:gd name="T0" fmla="*/ 26 w 45"/>
                <a:gd name="T1" fmla="*/ 117 h 138"/>
                <a:gd name="T2" fmla="*/ 45 w 45"/>
                <a:gd name="T3" fmla="*/ 0 h 138"/>
                <a:gd name="T4" fmla="*/ 0 w 45"/>
                <a:gd name="T5" fmla="*/ 138 h 138"/>
                <a:gd name="T6" fmla="*/ 26 w 45"/>
                <a:gd name="T7" fmla="*/ 117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8">
                  <a:moveTo>
                    <a:pt x="26" y="117"/>
                  </a:moveTo>
                  <a:cubicBezTo>
                    <a:pt x="43" y="80"/>
                    <a:pt x="45" y="40"/>
                    <a:pt x="45" y="0"/>
                  </a:cubicBezTo>
                  <a:cubicBezTo>
                    <a:pt x="37" y="49"/>
                    <a:pt x="25" y="96"/>
                    <a:pt x="0" y="138"/>
                  </a:cubicBezTo>
                  <a:cubicBezTo>
                    <a:pt x="9" y="132"/>
                    <a:pt x="18" y="125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9" name="Freeform 214"/>
            <p:cNvSpPr/>
            <p:nvPr/>
          </p:nvSpPr>
          <p:spPr bwMode="auto">
            <a:xfrm>
              <a:off x="9177839" y="1586377"/>
              <a:ext cx="109888" cy="118474"/>
            </a:xfrm>
            <a:custGeom>
              <a:gdLst>
                <a:gd name="T0" fmla="*/ 0 w 105"/>
                <a:gd name="T1" fmla="*/ 113 h 113"/>
                <a:gd name="T2" fmla="*/ 105 w 105"/>
                <a:gd name="T3" fmla="*/ 0 h 113"/>
                <a:gd name="T4" fmla="*/ 89 w 105"/>
                <a:gd name="T5" fmla="*/ 20 h 113"/>
                <a:gd name="T6" fmla="*/ 0 w 105"/>
                <a:gd name="T7" fmla="*/ 113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3">
                  <a:moveTo>
                    <a:pt x="0" y="113"/>
                  </a:moveTo>
                  <a:cubicBezTo>
                    <a:pt x="39" y="80"/>
                    <a:pt x="74" y="42"/>
                    <a:pt x="105" y="0"/>
                  </a:cubicBezTo>
                  <a:cubicBezTo>
                    <a:pt x="100" y="7"/>
                    <a:pt x="94" y="13"/>
                    <a:pt x="89" y="20"/>
                  </a:cubicBezTo>
                  <a:cubicBezTo>
                    <a:pt x="60" y="52"/>
                    <a:pt x="31" y="83"/>
                    <a:pt x="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0" name="Freeform 215"/>
            <p:cNvSpPr/>
            <p:nvPr/>
          </p:nvSpPr>
          <p:spPr bwMode="auto">
            <a:xfrm>
              <a:off x="9425088" y="1200050"/>
              <a:ext cx="207758" cy="109888"/>
            </a:xfrm>
            <a:custGeom>
              <a:gdLst>
                <a:gd name="T0" fmla="*/ 138 w 199"/>
                <a:gd name="T1" fmla="*/ 36 h 107"/>
                <a:gd name="T2" fmla="*/ 199 w 199"/>
                <a:gd name="T3" fmla="*/ 0 h 107"/>
                <a:gd name="T4" fmla="*/ 142 w 199"/>
                <a:gd name="T5" fmla="*/ 20 h 107"/>
                <a:gd name="T6" fmla="*/ 6 w 199"/>
                <a:gd name="T7" fmla="*/ 76 h 107"/>
                <a:gd name="T8" fmla="*/ 0 w 199"/>
                <a:gd name="T9" fmla="*/ 107 h 107"/>
                <a:gd name="T10" fmla="*/ 138 w 199"/>
                <a:gd name="T11" fmla="*/ 36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07">
                  <a:moveTo>
                    <a:pt x="138" y="36"/>
                  </a:moveTo>
                  <a:cubicBezTo>
                    <a:pt x="159" y="26"/>
                    <a:pt x="179" y="13"/>
                    <a:pt x="199" y="0"/>
                  </a:cubicBezTo>
                  <a:cubicBezTo>
                    <a:pt x="180" y="8"/>
                    <a:pt x="161" y="14"/>
                    <a:pt x="142" y="20"/>
                  </a:cubicBezTo>
                  <a:cubicBezTo>
                    <a:pt x="95" y="35"/>
                    <a:pt x="48" y="49"/>
                    <a:pt x="6" y="76"/>
                  </a:cubicBezTo>
                  <a:cubicBezTo>
                    <a:pt x="4" y="86"/>
                    <a:pt x="3" y="97"/>
                    <a:pt x="0" y="107"/>
                  </a:cubicBezTo>
                  <a:cubicBezTo>
                    <a:pt x="46" y="84"/>
                    <a:pt x="92" y="60"/>
                    <a:pt x="1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1" name="Freeform 216"/>
            <p:cNvSpPr/>
            <p:nvPr/>
          </p:nvSpPr>
          <p:spPr bwMode="auto">
            <a:xfrm>
              <a:off x="9073101" y="1308222"/>
              <a:ext cx="518536" cy="520253"/>
            </a:xfrm>
            <a:custGeom>
              <a:gdLst>
                <a:gd name="T0" fmla="*/ 285 w 496"/>
                <a:gd name="T1" fmla="*/ 264 h 501"/>
                <a:gd name="T2" fmla="*/ 208 w 496"/>
                <a:gd name="T3" fmla="*/ 364 h 501"/>
                <a:gd name="T4" fmla="*/ 131 w 496"/>
                <a:gd name="T5" fmla="*/ 447 h 501"/>
                <a:gd name="T6" fmla="*/ 49 w 496"/>
                <a:gd name="T7" fmla="*/ 486 h 501"/>
                <a:gd name="T8" fmla="*/ 0 w 496"/>
                <a:gd name="T9" fmla="*/ 498 h 501"/>
                <a:gd name="T10" fmla="*/ 45 w 496"/>
                <a:gd name="T11" fmla="*/ 500 h 501"/>
                <a:gd name="T12" fmla="*/ 67 w 496"/>
                <a:gd name="T13" fmla="*/ 501 h 501"/>
                <a:gd name="T14" fmla="*/ 143 w 496"/>
                <a:gd name="T15" fmla="*/ 482 h 501"/>
                <a:gd name="T16" fmla="*/ 225 w 496"/>
                <a:gd name="T17" fmla="*/ 413 h 501"/>
                <a:gd name="T18" fmla="*/ 339 w 496"/>
                <a:gd name="T19" fmla="*/ 238 h 501"/>
                <a:gd name="T20" fmla="*/ 456 w 496"/>
                <a:gd name="T21" fmla="*/ 62 h 501"/>
                <a:gd name="T22" fmla="*/ 496 w 496"/>
                <a:gd name="T23" fmla="*/ 0 h 501"/>
                <a:gd name="T24" fmla="*/ 439 w 496"/>
                <a:gd name="T25" fmla="*/ 66 h 501"/>
                <a:gd name="T26" fmla="*/ 285 w 496"/>
                <a:gd name="T27" fmla="*/ 264 h 5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01">
                  <a:moveTo>
                    <a:pt x="285" y="264"/>
                  </a:moveTo>
                  <a:cubicBezTo>
                    <a:pt x="260" y="298"/>
                    <a:pt x="235" y="332"/>
                    <a:pt x="208" y="364"/>
                  </a:cubicBezTo>
                  <a:cubicBezTo>
                    <a:pt x="185" y="393"/>
                    <a:pt x="161" y="424"/>
                    <a:pt x="131" y="447"/>
                  </a:cubicBezTo>
                  <a:cubicBezTo>
                    <a:pt x="106" y="466"/>
                    <a:pt x="79" y="480"/>
                    <a:pt x="49" y="486"/>
                  </a:cubicBezTo>
                  <a:cubicBezTo>
                    <a:pt x="33" y="490"/>
                    <a:pt x="16" y="495"/>
                    <a:pt x="0" y="498"/>
                  </a:cubicBezTo>
                  <a:cubicBezTo>
                    <a:pt x="15" y="498"/>
                    <a:pt x="30" y="499"/>
                    <a:pt x="45" y="500"/>
                  </a:cubicBezTo>
                  <a:cubicBezTo>
                    <a:pt x="52" y="500"/>
                    <a:pt x="60" y="501"/>
                    <a:pt x="67" y="501"/>
                  </a:cubicBezTo>
                  <a:cubicBezTo>
                    <a:pt x="93" y="500"/>
                    <a:pt x="119" y="495"/>
                    <a:pt x="143" y="482"/>
                  </a:cubicBezTo>
                  <a:cubicBezTo>
                    <a:pt x="174" y="465"/>
                    <a:pt x="202" y="440"/>
                    <a:pt x="225" y="413"/>
                  </a:cubicBezTo>
                  <a:cubicBezTo>
                    <a:pt x="270" y="360"/>
                    <a:pt x="303" y="298"/>
                    <a:pt x="339" y="238"/>
                  </a:cubicBezTo>
                  <a:cubicBezTo>
                    <a:pt x="375" y="178"/>
                    <a:pt x="417" y="121"/>
                    <a:pt x="456" y="62"/>
                  </a:cubicBezTo>
                  <a:cubicBezTo>
                    <a:pt x="469" y="41"/>
                    <a:pt x="482" y="21"/>
                    <a:pt x="496" y="0"/>
                  </a:cubicBezTo>
                  <a:cubicBezTo>
                    <a:pt x="477" y="22"/>
                    <a:pt x="458" y="44"/>
                    <a:pt x="439" y="66"/>
                  </a:cubicBezTo>
                  <a:cubicBezTo>
                    <a:pt x="384" y="129"/>
                    <a:pt x="334" y="196"/>
                    <a:pt x="285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2" name="Freeform 217"/>
            <p:cNvSpPr/>
            <p:nvPr/>
          </p:nvSpPr>
          <p:spPr bwMode="auto">
            <a:xfrm>
              <a:off x="8806966" y="1883418"/>
              <a:ext cx="528838" cy="187154"/>
            </a:xfrm>
            <a:custGeom>
              <a:gdLst>
                <a:gd name="T0" fmla="*/ 4 w 505"/>
                <a:gd name="T1" fmla="*/ 0 h 180"/>
                <a:gd name="T2" fmla="*/ 0 w 505"/>
                <a:gd name="T3" fmla="*/ 2 h 180"/>
                <a:gd name="T4" fmla="*/ 272 w 505"/>
                <a:gd name="T5" fmla="*/ 84 h 180"/>
                <a:gd name="T6" fmla="*/ 425 w 505"/>
                <a:gd name="T7" fmla="*/ 123 h 180"/>
                <a:gd name="T8" fmla="*/ 505 w 505"/>
                <a:gd name="T9" fmla="*/ 180 h 180"/>
                <a:gd name="T10" fmla="*/ 426 w 505"/>
                <a:gd name="T11" fmla="*/ 109 h 180"/>
                <a:gd name="T12" fmla="*/ 335 w 505"/>
                <a:gd name="T13" fmla="*/ 68 h 180"/>
                <a:gd name="T14" fmla="*/ 273 w 505"/>
                <a:gd name="T15" fmla="*/ 60 h 180"/>
                <a:gd name="T16" fmla="*/ 120 w 505"/>
                <a:gd name="T17" fmla="*/ 46 h 180"/>
                <a:gd name="T18" fmla="*/ 6 w 505"/>
                <a:gd name="T19" fmla="*/ 1 h 180"/>
                <a:gd name="T20" fmla="*/ 6 w 505"/>
                <a:gd name="T21" fmla="*/ 0 h 180"/>
                <a:gd name="T22" fmla="*/ 4 w 505"/>
                <a:gd name="T23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5" h="180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65" y="84"/>
                    <a:pt x="176" y="84"/>
                    <a:pt x="272" y="84"/>
                  </a:cubicBezTo>
                  <a:cubicBezTo>
                    <a:pt x="327" y="84"/>
                    <a:pt x="377" y="96"/>
                    <a:pt x="425" y="123"/>
                  </a:cubicBezTo>
                  <a:cubicBezTo>
                    <a:pt x="453" y="140"/>
                    <a:pt x="480" y="159"/>
                    <a:pt x="505" y="180"/>
                  </a:cubicBezTo>
                  <a:cubicBezTo>
                    <a:pt x="480" y="154"/>
                    <a:pt x="455" y="129"/>
                    <a:pt x="426" y="109"/>
                  </a:cubicBezTo>
                  <a:cubicBezTo>
                    <a:pt x="399" y="89"/>
                    <a:pt x="368" y="74"/>
                    <a:pt x="335" y="68"/>
                  </a:cubicBezTo>
                  <a:cubicBezTo>
                    <a:pt x="314" y="64"/>
                    <a:pt x="294" y="62"/>
                    <a:pt x="273" y="60"/>
                  </a:cubicBezTo>
                  <a:cubicBezTo>
                    <a:pt x="222" y="57"/>
                    <a:pt x="171" y="54"/>
                    <a:pt x="120" y="46"/>
                  </a:cubicBezTo>
                  <a:cubicBezTo>
                    <a:pt x="82" y="39"/>
                    <a:pt x="34" y="3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3" name="Freeform 218"/>
            <p:cNvSpPr/>
            <p:nvPr/>
          </p:nvSpPr>
          <p:spPr bwMode="auto">
            <a:xfrm>
              <a:off x="8861910" y="1133087"/>
              <a:ext cx="283307" cy="726294"/>
            </a:xfrm>
            <a:custGeom>
              <a:gdLst>
                <a:gd name="T0" fmla="*/ 93 w 270"/>
                <a:gd name="T1" fmla="*/ 663 h 698"/>
                <a:gd name="T2" fmla="*/ 245 w 270"/>
                <a:gd name="T3" fmla="*/ 463 h 698"/>
                <a:gd name="T4" fmla="*/ 246 w 270"/>
                <a:gd name="T5" fmla="*/ 459 h 698"/>
                <a:gd name="T6" fmla="*/ 171 w 270"/>
                <a:gd name="T7" fmla="*/ 130 h 698"/>
                <a:gd name="T8" fmla="*/ 145 w 270"/>
                <a:gd name="T9" fmla="*/ 101 h 698"/>
                <a:gd name="T10" fmla="*/ 142 w 270"/>
                <a:gd name="T11" fmla="*/ 100 h 698"/>
                <a:gd name="T12" fmla="*/ 142 w 270"/>
                <a:gd name="T13" fmla="*/ 98 h 698"/>
                <a:gd name="T14" fmla="*/ 102 w 270"/>
                <a:gd name="T15" fmla="*/ 62 h 698"/>
                <a:gd name="T16" fmla="*/ 34 w 270"/>
                <a:gd name="T17" fmla="*/ 16 h 698"/>
                <a:gd name="T18" fmla="*/ 3 w 270"/>
                <a:gd name="T19" fmla="*/ 0 h 698"/>
                <a:gd name="T20" fmla="*/ 39 w 270"/>
                <a:gd name="T21" fmla="*/ 28 h 698"/>
                <a:gd name="T22" fmla="*/ 115 w 270"/>
                <a:gd name="T23" fmla="*/ 104 h 698"/>
                <a:gd name="T24" fmla="*/ 181 w 270"/>
                <a:gd name="T25" fmla="*/ 194 h 698"/>
                <a:gd name="T26" fmla="*/ 216 w 270"/>
                <a:gd name="T27" fmla="*/ 417 h 698"/>
                <a:gd name="T28" fmla="*/ 0 w 270"/>
                <a:gd name="T29" fmla="*/ 698 h 698"/>
                <a:gd name="T30" fmla="*/ 31 w 270"/>
                <a:gd name="T31" fmla="*/ 694 h 698"/>
                <a:gd name="T32" fmla="*/ 45 w 270"/>
                <a:gd name="T33" fmla="*/ 689 h 698"/>
                <a:gd name="T34" fmla="*/ 45 w 270"/>
                <a:gd name="T35" fmla="*/ 688 h 698"/>
                <a:gd name="T36" fmla="*/ 93 w 270"/>
                <a:gd name="T37" fmla="*/ 663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698">
                  <a:moveTo>
                    <a:pt x="93" y="663"/>
                  </a:moveTo>
                  <a:cubicBezTo>
                    <a:pt x="166" y="617"/>
                    <a:pt x="222" y="546"/>
                    <a:pt x="245" y="463"/>
                  </a:cubicBezTo>
                  <a:cubicBezTo>
                    <a:pt x="246" y="462"/>
                    <a:pt x="246" y="460"/>
                    <a:pt x="246" y="459"/>
                  </a:cubicBezTo>
                  <a:cubicBezTo>
                    <a:pt x="270" y="345"/>
                    <a:pt x="242" y="222"/>
                    <a:pt x="171" y="130"/>
                  </a:cubicBezTo>
                  <a:cubicBezTo>
                    <a:pt x="163" y="120"/>
                    <a:pt x="154" y="111"/>
                    <a:pt x="145" y="101"/>
                  </a:cubicBezTo>
                  <a:cubicBezTo>
                    <a:pt x="144" y="101"/>
                    <a:pt x="142" y="101"/>
                    <a:pt x="142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29" y="85"/>
                    <a:pt x="116" y="73"/>
                    <a:pt x="102" y="62"/>
                  </a:cubicBezTo>
                  <a:cubicBezTo>
                    <a:pt x="80" y="44"/>
                    <a:pt x="58" y="29"/>
                    <a:pt x="34" y="16"/>
                  </a:cubicBezTo>
                  <a:cubicBezTo>
                    <a:pt x="24" y="10"/>
                    <a:pt x="13" y="5"/>
                    <a:pt x="3" y="0"/>
                  </a:cubicBezTo>
                  <a:cubicBezTo>
                    <a:pt x="15" y="9"/>
                    <a:pt x="27" y="18"/>
                    <a:pt x="39" y="28"/>
                  </a:cubicBezTo>
                  <a:cubicBezTo>
                    <a:pt x="66" y="51"/>
                    <a:pt x="91" y="77"/>
                    <a:pt x="115" y="104"/>
                  </a:cubicBezTo>
                  <a:cubicBezTo>
                    <a:pt x="140" y="131"/>
                    <a:pt x="164" y="161"/>
                    <a:pt x="181" y="194"/>
                  </a:cubicBezTo>
                  <a:cubicBezTo>
                    <a:pt x="217" y="263"/>
                    <a:pt x="232" y="341"/>
                    <a:pt x="216" y="417"/>
                  </a:cubicBezTo>
                  <a:cubicBezTo>
                    <a:pt x="191" y="537"/>
                    <a:pt x="109" y="643"/>
                    <a:pt x="0" y="698"/>
                  </a:cubicBezTo>
                  <a:cubicBezTo>
                    <a:pt x="11" y="696"/>
                    <a:pt x="21" y="695"/>
                    <a:pt x="31" y="694"/>
                  </a:cubicBezTo>
                  <a:cubicBezTo>
                    <a:pt x="36" y="692"/>
                    <a:pt x="41" y="691"/>
                    <a:pt x="45" y="689"/>
                  </a:cubicBezTo>
                  <a:cubicBezTo>
                    <a:pt x="45" y="688"/>
                    <a:pt x="45" y="688"/>
                    <a:pt x="45" y="688"/>
                  </a:cubicBezTo>
                  <a:lnTo>
                    <a:pt x="93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4" name="Freeform 219"/>
            <p:cNvSpPr/>
            <p:nvPr/>
          </p:nvSpPr>
          <p:spPr bwMode="auto">
            <a:xfrm>
              <a:off x="8970081" y="1809588"/>
              <a:ext cx="61812" cy="17170"/>
            </a:xfrm>
            <a:custGeom>
              <a:gdLst>
                <a:gd name="T0" fmla="*/ 38 w 59"/>
                <a:gd name="T1" fmla="*/ 6 h 17"/>
                <a:gd name="T2" fmla="*/ 6 w 59"/>
                <a:gd name="T3" fmla="*/ 13 h 17"/>
                <a:gd name="T4" fmla="*/ 0 w 59"/>
                <a:gd name="T5" fmla="*/ 17 h 17"/>
                <a:gd name="T6" fmla="*/ 33 w 59"/>
                <a:gd name="T7" fmla="*/ 14 h 17"/>
                <a:gd name="T8" fmla="*/ 59 w 59"/>
                <a:gd name="T9" fmla="*/ 0 h 17"/>
                <a:gd name="T10" fmla="*/ 38 w 59"/>
                <a:gd name="T11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7">
                  <a:moveTo>
                    <a:pt x="38" y="6"/>
                  </a:moveTo>
                  <a:cubicBezTo>
                    <a:pt x="29" y="9"/>
                    <a:pt x="17" y="11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11" y="16"/>
                    <a:pt x="22" y="15"/>
                    <a:pt x="33" y="14"/>
                  </a:cubicBezTo>
                  <a:cubicBezTo>
                    <a:pt x="42" y="10"/>
                    <a:pt x="50" y="5"/>
                    <a:pt x="59" y="0"/>
                  </a:cubicBezTo>
                  <a:cubicBezTo>
                    <a:pt x="52" y="2"/>
                    <a:pt x="45" y="5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5" name="Freeform 220"/>
            <p:cNvSpPr/>
            <p:nvPr/>
          </p:nvSpPr>
          <p:spPr bwMode="auto">
            <a:xfrm>
              <a:off x="9548712" y="1194900"/>
              <a:ext cx="109888" cy="84134"/>
            </a:xfrm>
            <a:custGeom>
              <a:gdLst>
                <a:gd name="T0" fmla="*/ 0 w 106"/>
                <a:gd name="T1" fmla="*/ 81 h 81"/>
                <a:gd name="T2" fmla="*/ 106 w 106"/>
                <a:gd name="T3" fmla="*/ 0 h 81"/>
                <a:gd name="T4" fmla="*/ 0 w 106"/>
                <a:gd name="T5" fmla="*/ 81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1">
                  <a:moveTo>
                    <a:pt x="0" y="81"/>
                  </a:moveTo>
                  <a:cubicBezTo>
                    <a:pt x="35" y="54"/>
                    <a:pt x="72" y="28"/>
                    <a:pt x="106" y="0"/>
                  </a:cubicBezTo>
                  <a:cubicBezTo>
                    <a:pt x="70" y="26"/>
                    <a:pt x="35" y="53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6" name="Freeform 221"/>
            <p:cNvSpPr/>
            <p:nvPr/>
          </p:nvSpPr>
          <p:spPr bwMode="auto">
            <a:xfrm>
              <a:off x="9402766" y="1186314"/>
              <a:ext cx="257551" cy="207758"/>
            </a:xfrm>
            <a:custGeom>
              <a:gdLst>
                <a:gd name="T0" fmla="*/ 13 w 247"/>
                <a:gd name="T1" fmla="*/ 156 h 199"/>
                <a:gd name="T2" fmla="*/ 0 w 247"/>
                <a:gd name="T3" fmla="*/ 199 h 199"/>
                <a:gd name="T4" fmla="*/ 39 w 247"/>
                <a:gd name="T5" fmla="*/ 164 h 199"/>
                <a:gd name="T6" fmla="*/ 126 w 247"/>
                <a:gd name="T7" fmla="*/ 93 h 199"/>
                <a:gd name="T8" fmla="*/ 247 w 247"/>
                <a:gd name="T9" fmla="*/ 0 h 199"/>
                <a:gd name="T10" fmla="*/ 246 w 247"/>
                <a:gd name="T11" fmla="*/ 1 h 199"/>
                <a:gd name="T12" fmla="*/ 195 w 247"/>
                <a:gd name="T13" fmla="*/ 34 h 199"/>
                <a:gd name="T14" fmla="*/ 13 w 247"/>
                <a:gd name="T15" fmla="*/ 156 h 1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199">
                  <a:moveTo>
                    <a:pt x="13" y="156"/>
                  </a:moveTo>
                  <a:cubicBezTo>
                    <a:pt x="9" y="171"/>
                    <a:pt x="4" y="185"/>
                    <a:pt x="0" y="199"/>
                  </a:cubicBezTo>
                  <a:cubicBezTo>
                    <a:pt x="12" y="187"/>
                    <a:pt x="26" y="175"/>
                    <a:pt x="39" y="164"/>
                  </a:cubicBezTo>
                  <a:cubicBezTo>
                    <a:pt x="68" y="140"/>
                    <a:pt x="97" y="117"/>
                    <a:pt x="126" y="93"/>
                  </a:cubicBezTo>
                  <a:cubicBezTo>
                    <a:pt x="166" y="62"/>
                    <a:pt x="206" y="31"/>
                    <a:pt x="247" y="0"/>
                  </a:cubicBezTo>
                  <a:cubicBezTo>
                    <a:pt x="246" y="0"/>
                    <a:pt x="246" y="1"/>
                    <a:pt x="246" y="1"/>
                  </a:cubicBezTo>
                  <a:cubicBezTo>
                    <a:pt x="229" y="12"/>
                    <a:pt x="212" y="23"/>
                    <a:pt x="195" y="34"/>
                  </a:cubicBezTo>
                  <a:cubicBezTo>
                    <a:pt x="134" y="74"/>
                    <a:pt x="73" y="115"/>
                    <a:pt x="13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7" name="Freeform 222"/>
            <p:cNvSpPr/>
            <p:nvPr/>
          </p:nvSpPr>
          <p:spPr bwMode="auto">
            <a:xfrm>
              <a:off x="8769191" y="1093596"/>
              <a:ext cx="271287" cy="788106"/>
            </a:xfrm>
            <a:custGeom>
              <a:gdLst>
                <a:gd name="T0" fmla="*/ 148 w 260"/>
                <a:gd name="T1" fmla="*/ 668 h 757"/>
                <a:gd name="T2" fmla="*/ 248 w 260"/>
                <a:gd name="T3" fmla="*/ 478 h 757"/>
                <a:gd name="T4" fmla="*/ 231 w 260"/>
                <a:gd name="T5" fmla="*/ 270 h 757"/>
                <a:gd name="T6" fmla="*/ 39 w 260"/>
                <a:gd name="T7" fmla="*/ 7 h 757"/>
                <a:gd name="T8" fmla="*/ 29 w 260"/>
                <a:gd name="T9" fmla="*/ 0 h 757"/>
                <a:gd name="T10" fmla="*/ 110 w 260"/>
                <a:gd name="T11" fmla="*/ 92 h 757"/>
                <a:gd name="T12" fmla="*/ 204 w 260"/>
                <a:gd name="T13" fmla="*/ 477 h 757"/>
                <a:gd name="T14" fmla="*/ 177 w 260"/>
                <a:gd name="T15" fmla="*/ 568 h 757"/>
                <a:gd name="T16" fmla="*/ 126 w 260"/>
                <a:gd name="T17" fmla="*/ 645 h 757"/>
                <a:gd name="T18" fmla="*/ 0 w 260"/>
                <a:gd name="T19" fmla="*/ 757 h 757"/>
                <a:gd name="T20" fmla="*/ 84 w 260"/>
                <a:gd name="T21" fmla="*/ 722 h 757"/>
                <a:gd name="T22" fmla="*/ 148 w 260"/>
                <a:gd name="T23" fmla="*/ 668 h 7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757">
                  <a:moveTo>
                    <a:pt x="148" y="668"/>
                  </a:moveTo>
                  <a:cubicBezTo>
                    <a:pt x="202" y="616"/>
                    <a:pt x="235" y="551"/>
                    <a:pt x="248" y="478"/>
                  </a:cubicBezTo>
                  <a:cubicBezTo>
                    <a:pt x="260" y="408"/>
                    <a:pt x="255" y="336"/>
                    <a:pt x="231" y="270"/>
                  </a:cubicBezTo>
                  <a:cubicBezTo>
                    <a:pt x="193" y="166"/>
                    <a:pt x="120" y="81"/>
                    <a:pt x="39" y="7"/>
                  </a:cubicBezTo>
                  <a:cubicBezTo>
                    <a:pt x="36" y="5"/>
                    <a:pt x="32" y="3"/>
                    <a:pt x="29" y="0"/>
                  </a:cubicBezTo>
                  <a:cubicBezTo>
                    <a:pt x="56" y="31"/>
                    <a:pt x="85" y="60"/>
                    <a:pt x="110" y="92"/>
                  </a:cubicBezTo>
                  <a:cubicBezTo>
                    <a:pt x="194" y="197"/>
                    <a:pt x="226" y="344"/>
                    <a:pt x="204" y="477"/>
                  </a:cubicBezTo>
                  <a:cubicBezTo>
                    <a:pt x="199" y="508"/>
                    <a:pt x="190" y="539"/>
                    <a:pt x="177" y="568"/>
                  </a:cubicBezTo>
                  <a:cubicBezTo>
                    <a:pt x="163" y="596"/>
                    <a:pt x="145" y="620"/>
                    <a:pt x="126" y="645"/>
                  </a:cubicBezTo>
                  <a:cubicBezTo>
                    <a:pt x="93" y="688"/>
                    <a:pt x="54" y="738"/>
                    <a:pt x="0" y="757"/>
                  </a:cubicBezTo>
                  <a:cubicBezTo>
                    <a:pt x="31" y="753"/>
                    <a:pt x="59" y="742"/>
                    <a:pt x="84" y="722"/>
                  </a:cubicBezTo>
                  <a:cubicBezTo>
                    <a:pt x="106" y="705"/>
                    <a:pt x="128" y="687"/>
                    <a:pt x="148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8" name="Freeform 223"/>
            <p:cNvSpPr/>
            <p:nvPr/>
          </p:nvSpPr>
          <p:spPr bwMode="auto">
            <a:xfrm>
              <a:off x="9224198" y="707270"/>
              <a:ext cx="154531" cy="250683"/>
            </a:xfrm>
            <a:custGeom>
              <a:gdLst>
                <a:gd name="T0" fmla="*/ 0 w 148"/>
                <a:gd name="T1" fmla="*/ 241 h 241"/>
                <a:gd name="T2" fmla="*/ 36 w 148"/>
                <a:gd name="T3" fmla="*/ 223 h 241"/>
                <a:gd name="T4" fmla="*/ 36 w 148"/>
                <a:gd name="T5" fmla="*/ 222 h 241"/>
                <a:gd name="T6" fmla="*/ 148 w 148"/>
                <a:gd name="T7" fmla="*/ 0 h 241"/>
                <a:gd name="T8" fmla="*/ 88 w 148"/>
                <a:gd name="T9" fmla="*/ 120 h 241"/>
                <a:gd name="T10" fmla="*/ 0 w 148"/>
                <a:gd name="T11" fmla="*/ 241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41">
                  <a:moveTo>
                    <a:pt x="0" y="241"/>
                  </a:moveTo>
                  <a:cubicBezTo>
                    <a:pt x="12" y="235"/>
                    <a:pt x="24" y="230"/>
                    <a:pt x="36" y="223"/>
                  </a:cubicBezTo>
                  <a:cubicBezTo>
                    <a:pt x="36" y="223"/>
                    <a:pt x="36" y="223"/>
                    <a:pt x="36" y="222"/>
                  </a:cubicBezTo>
                  <a:cubicBezTo>
                    <a:pt x="94" y="161"/>
                    <a:pt x="126" y="80"/>
                    <a:pt x="148" y="0"/>
                  </a:cubicBezTo>
                  <a:cubicBezTo>
                    <a:pt x="130" y="41"/>
                    <a:pt x="110" y="81"/>
                    <a:pt x="88" y="120"/>
                  </a:cubicBezTo>
                  <a:cubicBezTo>
                    <a:pt x="63" y="163"/>
                    <a:pt x="35" y="205"/>
                    <a:pt x="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9" name="Freeform 224"/>
            <p:cNvSpPr/>
            <p:nvPr/>
          </p:nvSpPr>
          <p:spPr bwMode="auto">
            <a:xfrm flipH="1">
              <a:off x="8770908" y="1888570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0" name="Freeform 225"/>
            <p:cNvSpPr/>
            <p:nvPr/>
          </p:nvSpPr>
          <p:spPr bwMode="auto">
            <a:xfrm>
              <a:off x="7958764" y="1040369"/>
              <a:ext cx="455007" cy="776087"/>
            </a:xfrm>
            <a:custGeom>
              <a:gdLst>
                <a:gd name="T0" fmla="*/ 61 w 435"/>
                <a:gd name="T1" fmla="*/ 400 h 745"/>
                <a:gd name="T2" fmla="*/ 170 w 435"/>
                <a:gd name="T3" fmla="*/ 584 h 745"/>
                <a:gd name="T4" fmla="*/ 340 w 435"/>
                <a:gd name="T5" fmla="*/ 719 h 745"/>
                <a:gd name="T6" fmla="*/ 435 w 435"/>
                <a:gd name="T7" fmla="*/ 745 h 745"/>
                <a:gd name="T8" fmla="*/ 313 w 435"/>
                <a:gd name="T9" fmla="*/ 698 h 745"/>
                <a:gd name="T10" fmla="*/ 159 w 435"/>
                <a:gd name="T11" fmla="*/ 547 h 745"/>
                <a:gd name="T12" fmla="*/ 47 w 435"/>
                <a:gd name="T13" fmla="*/ 332 h 745"/>
                <a:gd name="T14" fmla="*/ 19 w 435"/>
                <a:gd name="T15" fmla="*/ 210 h 745"/>
                <a:gd name="T16" fmla="*/ 10 w 435"/>
                <a:gd name="T17" fmla="*/ 78 h 745"/>
                <a:gd name="T18" fmla="*/ 0 w 435"/>
                <a:gd name="T19" fmla="*/ 0 h 745"/>
                <a:gd name="T20" fmla="*/ 6 w 435"/>
                <a:gd name="T21" fmla="*/ 171 h 745"/>
                <a:gd name="T22" fmla="*/ 25 w 435"/>
                <a:gd name="T23" fmla="*/ 296 h 745"/>
                <a:gd name="T24" fmla="*/ 61 w 435"/>
                <a:gd name="T25" fmla="*/ 400 h 7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745">
                  <a:moveTo>
                    <a:pt x="61" y="400"/>
                  </a:moveTo>
                  <a:cubicBezTo>
                    <a:pt x="89" y="466"/>
                    <a:pt x="124" y="529"/>
                    <a:pt x="170" y="584"/>
                  </a:cubicBezTo>
                  <a:cubicBezTo>
                    <a:pt x="217" y="640"/>
                    <a:pt x="274" y="688"/>
                    <a:pt x="340" y="719"/>
                  </a:cubicBezTo>
                  <a:cubicBezTo>
                    <a:pt x="370" y="733"/>
                    <a:pt x="402" y="740"/>
                    <a:pt x="435" y="745"/>
                  </a:cubicBezTo>
                  <a:cubicBezTo>
                    <a:pt x="393" y="734"/>
                    <a:pt x="351" y="718"/>
                    <a:pt x="313" y="698"/>
                  </a:cubicBezTo>
                  <a:cubicBezTo>
                    <a:pt x="249" y="663"/>
                    <a:pt x="197" y="609"/>
                    <a:pt x="159" y="547"/>
                  </a:cubicBezTo>
                  <a:cubicBezTo>
                    <a:pt x="117" y="478"/>
                    <a:pt x="73" y="409"/>
                    <a:pt x="47" y="332"/>
                  </a:cubicBezTo>
                  <a:cubicBezTo>
                    <a:pt x="34" y="293"/>
                    <a:pt x="23" y="252"/>
                    <a:pt x="19" y="210"/>
                  </a:cubicBezTo>
                  <a:cubicBezTo>
                    <a:pt x="14" y="166"/>
                    <a:pt x="13" y="122"/>
                    <a:pt x="10" y="78"/>
                  </a:cubicBezTo>
                  <a:cubicBezTo>
                    <a:pt x="8" y="52"/>
                    <a:pt x="5" y="26"/>
                    <a:pt x="0" y="0"/>
                  </a:cubicBezTo>
                  <a:cubicBezTo>
                    <a:pt x="5" y="57"/>
                    <a:pt x="3" y="114"/>
                    <a:pt x="6" y="171"/>
                  </a:cubicBezTo>
                  <a:cubicBezTo>
                    <a:pt x="8" y="213"/>
                    <a:pt x="13" y="256"/>
                    <a:pt x="25" y="296"/>
                  </a:cubicBezTo>
                  <a:cubicBezTo>
                    <a:pt x="35" y="331"/>
                    <a:pt x="47" y="366"/>
                    <a:pt x="61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1" name="Freeform 226"/>
            <p:cNvSpPr/>
            <p:nvPr/>
          </p:nvSpPr>
          <p:spPr bwMode="auto">
            <a:xfrm>
              <a:off x="8175107" y="803422"/>
              <a:ext cx="197456" cy="230079"/>
            </a:xfrm>
            <a:custGeom>
              <a:gdLst>
                <a:gd name="T0" fmla="*/ 103 w 189"/>
                <a:gd name="T1" fmla="*/ 80 h 221"/>
                <a:gd name="T2" fmla="*/ 0 w 189"/>
                <a:gd name="T3" fmla="*/ 0 h 221"/>
                <a:gd name="T4" fmla="*/ 63 w 189"/>
                <a:gd name="T5" fmla="*/ 60 h 221"/>
                <a:gd name="T6" fmla="*/ 124 w 189"/>
                <a:gd name="T7" fmla="*/ 182 h 221"/>
                <a:gd name="T8" fmla="*/ 130 w 189"/>
                <a:gd name="T9" fmla="*/ 185 h 221"/>
                <a:gd name="T10" fmla="*/ 189 w 189"/>
                <a:gd name="T11" fmla="*/ 221 h 221"/>
                <a:gd name="T12" fmla="*/ 103 w 189"/>
                <a:gd name="T13" fmla="*/ 80 h 2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21">
                  <a:moveTo>
                    <a:pt x="103" y="80"/>
                  </a:moveTo>
                  <a:cubicBezTo>
                    <a:pt x="74" y="47"/>
                    <a:pt x="38" y="18"/>
                    <a:pt x="0" y="0"/>
                  </a:cubicBezTo>
                  <a:cubicBezTo>
                    <a:pt x="23" y="14"/>
                    <a:pt x="47" y="39"/>
                    <a:pt x="63" y="60"/>
                  </a:cubicBezTo>
                  <a:cubicBezTo>
                    <a:pt x="91" y="96"/>
                    <a:pt x="110" y="139"/>
                    <a:pt x="124" y="182"/>
                  </a:cubicBezTo>
                  <a:cubicBezTo>
                    <a:pt x="126" y="183"/>
                    <a:pt x="128" y="184"/>
                    <a:pt x="130" y="185"/>
                  </a:cubicBezTo>
                  <a:cubicBezTo>
                    <a:pt x="151" y="196"/>
                    <a:pt x="170" y="208"/>
                    <a:pt x="189" y="221"/>
                  </a:cubicBezTo>
                  <a:cubicBezTo>
                    <a:pt x="165" y="171"/>
                    <a:pt x="140" y="121"/>
                    <a:pt x="10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2" name="Freeform 227"/>
            <p:cNvSpPr/>
            <p:nvPr/>
          </p:nvSpPr>
          <p:spPr bwMode="auto">
            <a:xfrm>
              <a:off x="8683341" y="1072992"/>
              <a:ext cx="94436" cy="808710"/>
            </a:xfrm>
            <a:custGeom>
              <a:gdLst>
                <a:gd name="T0" fmla="*/ 74 w 91"/>
                <a:gd name="T1" fmla="*/ 402 h 777"/>
                <a:gd name="T2" fmla="*/ 82 w 91"/>
                <a:gd name="T3" fmla="*/ 197 h 777"/>
                <a:gd name="T4" fmla="*/ 60 w 91"/>
                <a:gd name="T5" fmla="*/ 55 h 777"/>
                <a:gd name="T6" fmla="*/ 51 w 91"/>
                <a:gd name="T7" fmla="*/ 0 h 777"/>
                <a:gd name="T8" fmla="*/ 33 w 91"/>
                <a:gd name="T9" fmla="*/ 367 h 777"/>
                <a:gd name="T10" fmla="*/ 16 w 91"/>
                <a:gd name="T11" fmla="*/ 586 h 777"/>
                <a:gd name="T12" fmla="*/ 15 w 91"/>
                <a:gd name="T13" fmla="*/ 775 h 777"/>
                <a:gd name="T14" fmla="*/ 19 w 91"/>
                <a:gd name="T15" fmla="*/ 777 h 777"/>
                <a:gd name="T16" fmla="*/ 19 w 91"/>
                <a:gd name="T17" fmla="*/ 777 h 777"/>
                <a:gd name="T18" fmla="*/ 29 w 91"/>
                <a:gd name="T19" fmla="*/ 660 h 777"/>
                <a:gd name="T20" fmla="*/ 74 w 91"/>
                <a:gd name="T21" fmla="*/ 402 h 7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7">
                  <a:moveTo>
                    <a:pt x="74" y="402"/>
                  </a:moveTo>
                  <a:cubicBezTo>
                    <a:pt x="83" y="335"/>
                    <a:pt x="91" y="265"/>
                    <a:pt x="82" y="197"/>
                  </a:cubicBezTo>
                  <a:cubicBezTo>
                    <a:pt x="77" y="150"/>
                    <a:pt x="68" y="103"/>
                    <a:pt x="60" y="55"/>
                  </a:cubicBezTo>
                  <a:cubicBezTo>
                    <a:pt x="57" y="37"/>
                    <a:pt x="54" y="19"/>
                    <a:pt x="51" y="0"/>
                  </a:cubicBezTo>
                  <a:cubicBezTo>
                    <a:pt x="63" y="122"/>
                    <a:pt x="43" y="245"/>
                    <a:pt x="33" y="367"/>
                  </a:cubicBezTo>
                  <a:cubicBezTo>
                    <a:pt x="27" y="440"/>
                    <a:pt x="22" y="513"/>
                    <a:pt x="16" y="586"/>
                  </a:cubicBezTo>
                  <a:cubicBezTo>
                    <a:pt x="11" y="647"/>
                    <a:pt x="0" y="714"/>
                    <a:pt x="15" y="775"/>
                  </a:cubicBezTo>
                  <a:cubicBezTo>
                    <a:pt x="16" y="777"/>
                    <a:pt x="18" y="777"/>
                    <a:pt x="19" y="777"/>
                  </a:cubicBezTo>
                  <a:cubicBezTo>
                    <a:pt x="19" y="777"/>
                    <a:pt x="19" y="777"/>
                    <a:pt x="19" y="777"/>
                  </a:cubicBezTo>
                  <a:cubicBezTo>
                    <a:pt x="17" y="738"/>
                    <a:pt x="21" y="699"/>
                    <a:pt x="29" y="660"/>
                  </a:cubicBezTo>
                  <a:cubicBezTo>
                    <a:pt x="48" y="575"/>
                    <a:pt x="63" y="489"/>
                    <a:pt x="7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3" name="Freeform 228"/>
            <p:cNvSpPr/>
            <p:nvPr/>
          </p:nvSpPr>
          <p:spPr bwMode="auto">
            <a:xfrm>
              <a:off x="8676473" y="1886852"/>
              <a:ext cx="44642" cy="254117"/>
            </a:xfrm>
            <a:custGeom>
              <a:gdLst>
                <a:gd name="T0" fmla="*/ 24 w 42"/>
                <a:gd name="T1" fmla="*/ 219 h 245"/>
                <a:gd name="T2" fmla="*/ 33 w 42"/>
                <a:gd name="T3" fmla="*/ 173 h 245"/>
                <a:gd name="T4" fmla="*/ 21 w 42"/>
                <a:gd name="T5" fmla="*/ 3 h 245"/>
                <a:gd name="T6" fmla="*/ 5 w 42"/>
                <a:gd name="T7" fmla="*/ 0 h 245"/>
                <a:gd name="T8" fmla="*/ 17 w 42"/>
                <a:gd name="T9" fmla="*/ 140 h 245"/>
                <a:gd name="T10" fmla="*/ 14 w 42"/>
                <a:gd name="T11" fmla="*/ 245 h 245"/>
                <a:gd name="T12" fmla="*/ 24 w 42"/>
                <a:gd name="T13" fmla="*/ 219 h 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45">
                  <a:moveTo>
                    <a:pt x="24" y="219"/>
                  </a:moveTo>
                  <a:cubicBezTo>
                    <a:pt x="27" y="204"/>
                    <a:pt x="31" y="188"/>
                    <a:pt x="33" y="173"/>
                  </a:cubicBezTo>
                  <a:cubicBezTo>
                    <a:pt x="42" y="116"/>
                    <a:pt x="38" y="58"/>
                    <a:pt x="21" y="3"/>
                  </a:cubicBezTo>
                  <a:cubicBezTo>
                    <a:pt x="16" y="2"/>
                    <a:pt x="11" y="2"/>
                    <a:pt x="5" y="0"/>
                  </a:cubicBezTo>
                  <a:cubicBezTo>
                    <a:pt x="0" y="47"/>
                    <a:pt x="13" y="93"/>
                    <a:pt x="17" y="140"/>
                  </a:cubicBezTo>
                  <a:cubicBezTo>
                    <a:pt x="19" y="174"/>
                    <a:pt x="17" y="210"/>
                    <a:pt x="14" y="245"/>
                  </a:cubicBezTo>
                  <a:cubicBezTo>
                    <a:pt x="18" y="236"/>
                    <a:pt x="22" y="227"/>
                    <a:pt x="24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4" name="Freeform 229"/>
            <p:cNvSpPr/>
            <p:nvPr/>
          </p:nvSpPr>
          <p:spPr bwMode="auto">
            <a:xfrm>
              <a:off x="8480734" y="1838776"/>
              <a:ext cx="157965" cy="30906"/>
            </a:xfrm>
            <a:custGeom>
              <a:gdLst>
                <a:gd name="T0" fmla="*/ 151 w 151"/>
                <a:gd name="T1" fmla="*/ 28 h 30"/>
                <a:gd name="T2" fmla="*/ 139 w 151"/>
                <a:gd name="T3" fmla="*/ 20 h 30"/>
                <a:gd name="T4" fmla="*/ 138 w 151"/>
                <a:gd name="T5" fmla="*/ 20 h 30"/>
                <a:gd name="T6" fmla="*/ 36 w 151"/>
                <a:gd name="T7" fmla="*/ 4 h 30"/>
                <a:gd name="T8" fmla="*/ 0 w 151"/>
                <a:gd name="T9" fmla="*/ 0 h 30"/>
                <a:gd name="T10" fmla="*/ 31 w 151"/>
                <a:gd name="T11" fmla="*/ 14 h 30"/>
                <a:gd name="T12" fmla="*/ 151 w 151"/>
                <a:gd name="T13" fmla="*/ 28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30">
                  <a:moveTo>
                    <a:pt x="151" y="28"/>
                  </a:moveTo>
                  <a:cubicBezTo>
                    <a:pt x="147" y="25"/>
                    <a:pt x="143" y="23"/>
                    <a:pt x="139" y="20"/>
                  </a:cubicBezTo>
                  <a:cubicBezTo>
                    <a:pt x="139" y="20"/>
                    <a:pt x="138" y="20"/>
                    <a:pt x="138" y="20"/>
                  </a:cubicBezTo>
                  <a:cubicBezTo>
                    <a:pt x="105" y="28"/>
                    <a:pt x="69" y="17"/>
                    <a:pt x="36" y="4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"/>
                    <a:pt x="20" y="10"/>
                    <a:pt x="31" y="14"/>
                  </a:cubicBezTo>
                  <a:cubicBezTo>
                    <a:pt x="69" y="29"/>
                    <a:pt x="111" y="30"/>
                    <a:pt x="15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5" name="Freeform 230"/>
            <p:cNvSpPr/>
            <p:nvPr/>
          </p:nvSpPr>
          <p:spPr bwMode="auto">
            <a:xfrm>
              <a:off x="8705662" y="1069558"/>
              <a:ext cx="140795" cy="812144"/>
            </a:xfrm>
            <a:custGeom>
              <a:gdLst>
                <a:gd name="T0" fmla="*/ 69 w 134"/>
                <a:gd name="T1" fmla="*/ 608 h 780"/>
                <a:gd name="T2" fmla="*/ 127 w 134"/>
                <a:gd name="T3" fmla="*/ 383 h 780"/>
                <a:gd name="T4" fmla="*/ 96 w 134"/>
                <a:gd name="T5" fmla="*/ 153 h 780"/>
                <a:gd name="T6" fmla="*/ 34 w 134"/>
                <a:gd name="T7" fmla="*/ 0 h 780"/>
                <a:gd name="T8" fmla="*/ 57 w 134"/>
                <a:gd name="T9" fmla="*/ 134 h 780"/>
                <a:gd name="T10" fmla="*/ 68 w 134"/>
                <a:gd name="T11" fmla="*/ 273 h 780"/>
                <a:gd name="T12" fmla="*/ 39 w 134"/>
                <a:gd name="T13" fmla="*/ 525 h 780"/>
                <a:gd name="T14" fmla="*/ 15 w 134"/>
                <a:gd name="T15" fmla="*/ 651 h 780"/>
                <a:gd name="T16" fmla="*/ 3 w 134"/>
                <a:gd name="T17" fmla="*/ 780 h 780"/>
                <a:gd name="T18" fmla="*/ 5 w 134"/>
                <a:gd name="T19" fmla="*/ 780 h 780"/>
                <a:gd name="T20" fmla="*/ 25 w 134"/>
                <a:gd name="T21" fmla="*/ 706 h 780"/>
                <a:gd name="T22" fmla="*/ 69 w 134"/>
                <a:gd name="T23" fmla="*/ 608 h 7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780">
                  <a:moveTo>
                    <a:pt x="69" y="608"/>
                  </a:moveTo>
                  <a:cubicBezTo>
                    <a:pt x="97" y="536"/>
                    <a:pt x="120" y="461"/>
                    <a:pt x="127" y="383"/>
                  </a:cubicBezTo>
                  <a:cubicBezTo>
                    <a:pt x="134" y="304"/>
                    <a:pt x="123" y="227"/>
                    <a:pt x="96" y="153"/>
                  </a:cubicBezTo>
                  <a:cubicBezTo>
                    <a:pt x="78" y="101"/>
                    <a:pt x="55" y="51"/>
                    <a:pt x="34" y="0"/>
                  </a:cubicBezTo>
                  <a:cubicBezTo>
                    <a:pt x="42" y="45"/>
                    <a:pt x="50" y="89"/>
                    <a:pt x="57" y="134"/>
                  </a:cubicBezTo>
                  <a:cubicBezTo>
                    <a:pt x="65" y="181"/>
                    <a:pt x="70" y="225"/>
                    <a:pt x="68" y="273"/>
                  </a:cubicBezTo>
                  <a:cubicBezTo>
                    <a:pt x="66" y="358"/>
                    <a:pt x="54" y="441"/>
                    <a:pt x="39" y="525"/>
                  </a:cubicBezTo>
                  <a:cubicBezTo>
                    <a:pt x="31" y="567"/>
                    <a:pt x="25" y="609"/>
                    <a:pt x="15" y="651"/>
                  </a:cubicBezTo>
                  <a:cubicBezTo>
                    <a:pt x="6" y="694"/>
                    <a:pt x="0" y="736"/>
                    <a:pt x="3" y="780"/>
                  </a:cubicBezTo>
                  <a:cubicBezTo>
                    <a:pt x="4" y="780"/>
                    <a:pt x="4" y="780"/>
                    <a:pt x="5" y="780"/>
                  </a:cubicBezTo>
                  <a:cubicBezTo>
                    <a:pt x="3" y="753"/>
                    <a:pt x="12" y="729"/>
                    <a:pt x="25" y="706"/>
                  </a:cubicBezTo>
                  <a:cubicBezTo>
                    <a:pt x="43" y="674"/>
                    <a:pt x="56" y="642"/>
                    <a:pt x="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6" name="Freeform 231"/>
            <p:cNvSpPr/>
            <p:nvPr/>
          </p:nvSpPr>
          <p:spPr bwMode="auto">
            <a:xfrm flipH="1">
              <a:off x="8329638" y="18147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7" name="Freeform 232"/>
            <p:cNvSpPr/>
            <p:nvPr/>
          </p:nvSpPr>
          <p:spPr bwMode="auto">
            <a:xfrm>
              <a:off x="8121879" y="1855946"/>
              <a:ext cx="382893" cy="260985"/>
            </a:xfrm>
            <a:custGeom>
              <a:gdLst>
                <a:gd name="T0" fmla="*/ 252 w 366"/>
                <a:gd name="T1" fmla="*/ 77 h 251"/>
                <a:gd name="T2" fmla="*/ 212 w 366"/>
                <a:gd name="T3" fmla="*/ 121 h 251"/>
                <a:gd name="T4" fmla="*/ 163 w 366"/>
                <a:gd name="T5" fmla="*/ 164 h 251"/>
                <a:gd name="T6" fmla="*/ 0 w 366"/>
                <a:gd name="T7" fmla="*/ 251 h 251"/>
                <a:gd name="T8" fmla="*/ 232 w 366"/>
                <a:gd name="T9" fmla="*/ 149 h 251"/>
                <a:gd name="T10" fmla="*/ 366 w 366"/>
                <a:gd name="T11" fmla="*/ 8 h 251"/>
                <a:gd name="T12" fmla="*/ 348 w 366"/>
                <a:gd name="T13" fmla="*/ 0 h 251"/>
                <a:gd name="T14" fmla="*/ 252 w 366"/>
                <a:gd name="T15" fmla="*/ 77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51">
                  <a:moveTo>
                    <a:pt x="252" y="77"/>
                  </a:moveTo>
                  <a:cubicBezTo>
                    <a:pt x="239" y="92"/>
                    <a:pt x="226" y="107"/>
                    <a:pt x="212" y="121"/>
                  </a:cubicBezTo>
                  <a:cubicBezTo>
                    <a:pt x="197" y="137"/>
                    <a:pt x="180" y="151"/>
                    <a:pt x="163" y="164"/>
                  </a:cubicBezTo>
                  <a:cubicBezTo>
                    <a:pt x="114" y="204"/>
                    <a:pt x="60" y="237"/>
                    <a:pt x="0" y="251"/>
                  </a:cubicBezTo>
                  <a:cubicBezTo>
                    <a:pt x="87" y="248"/>
                    <a:pt x="163" y="197"/>
                    <a:pt x="232" y="149"/>
                  </a:cubicBezTo>
                  <a:cubicBezTo>
                    <a:pt x="286" y="111"/>
                    <a:pt x="309" y="42"/>
                    <a:pt x="366" y="8"/>
                  </a:cubicBezTo>
                  <a:cubicBezTo>
                    <a:pt x="360" y="6"/>
                    <a:pt x="354" y="3"/>
                    <a:pt x="348" y="0"/>
                  </a:cubicBezTo>
                  <a:cubicBezTo>
                    <a:pt x="310" y="15"/>
                    <a:pt x="279" y="47"/>
                    <a:pt x="2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8" name="Freeform 233"/>
            <p:cNvSpPr/>
            <p:nvPr/>
          </p:nvSpPr>
          <p:spPr bwMode="auto">
            <a:xfrm>
              <a:off x="8226617" y="980273"/>
              <a:ext cx="20604" cy="176852"/>
            </a:xfrm>
            <a:custGeom>
              <a:gdLst>
                <a:gd name="T0" fmla="*/ 0 w 21"/>
                <a:gd name="T1" fmla="*/ 0 h 170"/>
                <a:gd name="T2" fmla="*/ 8 w 21"/>
                <a:gd name="T3" fmla="*/ 57 h 170"/>
                <a:gd name="T4" fmla="*/ 15 w 21"/>
                <a:gd name="T5" fmla="*/ 170 h 170"/>
                <a:gd name="T6" fmla="*/ 17 w 21"/>
                <a:gd name="T7" fmla="*/ 146 h 170"/>
                <a:gd name="T8" fmla="*/ 0 w 21"/>
                <a:gd name="T9" fmla="*/ 0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0">
                  <a:moveTo>
                    <a:pt x="0" y="0"/>
                  </a:moveTo>
                  <a:cubicBezTo>
                    <a:pt x="3" y="19"/>
                    <a:pt x="6" y="38"/>
                    <a:pt x="8" y="57"/>
                  </a:cubicBezTo>
                  <a:cubicBezTo>
                    <a:pt x="12" y="94"/>
                    <a:pt x="14" y="132"/>
                    <a:pt x="15" y="170"/>
                  </a:cubicBezTo>
                  <a:cubicBezTo>
                    <a:pt x="16" y="162"/>
                    <a:pt x="16" y="154"/>
                    <a:pt x="17" y="146"/>
                  </a:cubicBezTo>
                  <a:cubicBezTo>
                    <a:pt x="19" y="99"/>
                    <a:pt x="21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9" name="Freeform 234"/>
            <p:cNvSpPr/>
            <p:nvPr/>
          </p:nvSpPr>
          <p:spPr bwMode="auto">
            <a:xfrm>
              <a:off x="8563151" y="1881702"/>
              <a:ext cx="103020" cy="243815"/>
            </a:xfrm>
            <a:custGeom>
              <a:gdLst>
                <a:gd name="T0" fmla="*/ 45 w 98"/>
                <a:gd name="T1" fmla="*/ 89 h 233"/>
                <a:gd name="T2" fmla="*/ 42 w 98"/>
                <a:gd name="T3" fmla="*/ 24 h 233"/>
                <a:gd name="T4" fmla="*/ 61 w 98"/>
                <a:gd name="T5" fmla="*/ 0 h 233"/>
                <a:gd name="T6" fmla="*/ 61 w 98"/>
                <a:gd name="T7" fmla="*/ 0 h 233"/>
                <a:gd name="T8" fmla="*/ 4 w 98"/>
                <a:gd name="T9" fmla="*/ 66 h 233"/>
                <a:gd name="T10" fmla="*/ 50 w 98"/>
                <a:gd name="T11" fmla="*/ 144 h 233"/>
                <a:gd name="T12" fmla="*/ 98 w 98"/>
                <a:gd name="T13" fmla="*/ 233 h 233"/>
                <a:gd name="T14" fmla="*/ 80 w 98"/>
                <a:gd name="T15" fmla="*/ 163 h 233"/>
                <a:gd name="T16" fmla="*/ 45 w 98"/>
                <a:gd name="T17" fmla="*/ 89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33">
                  <a:moveTo>
                    <a:pt x="45" y="89"/>
                  </a:moveTo>
                  <a:cubicBezTo>
                    <a:pt x="39" y="69"/>
                    <a:pt x="33" y="45"/>
                    <a:pt x="42" y="24"/>
                  </a:cubicBezTo>
                  <a:cubicBezTo>
                    <a:pt x="46" y="14"/>
                    <a:pt x="53" y="6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8"/>
                    <a:pt x="0" y="35"/>
                    <a:pt x="4" y="66"/>
                  </a:cubicBezTo>
                  <a:cubicBezTo>
                    <a:pt x="8" y="97"/>
                    <a:pt x="33" y="120"/>
                    <a:pt x="50" y="144"/>
                  </a:cubicBezTo>
                  <a:cubicBezTo>
                    <a:pt x="70" y="172"/>
                    <a:pt x="86" y="202"/>
                    <a:pt x="98" y="233"/>
                  </a:cubicBezTo>
                  <a:cubicBezTo>
                    <a:pt x="96" y="209"/>
                    <a:pt x="90" y="185"/>
                    <a:pt x="80" y="163"/>
                  </a:cubicBezTo>
                  <a:cubicBezTo>
                    <a:pt x="69" y="138"/>
                    <a:pt x="53" y="115"/>
                    <a:pt x="4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0" name="Freeform 235"/>
            <p:cNvSpPr/>
            <p:nvPr/>
          </p:nvSpPr>
          <p:spPr bwMode="auto">
            <a:xfrm>
              <a:off x="7979368" y="1838776"/>
              <a:ext cx="413799" cy="262702"/>
            </a:xfrm>
            <a:custGeom>
              <a:gdLst>
                <a:gd name="T0" fmla="*/ 328 w 396"/>
                <a:gd name="T1" fmla="*/ 25 h 251"/>
                <a:gd name="T2" fmla="*/ 396 w 396"/>
                <a:gd name="T3" fmla="*/ 0 h 251"/>
                <a:gd name="T4" fmla="*/ 174 w 396"/>
                <a:gd name="T5" fmla="*/ 112 h 251"/>
                <a:gd name="T6" fmla="*/ 64 w 396"/>
                <a:gd name="T7" fmla="*/ 203 h 251"/>
                <a:gd name="T8" fmla="*/ 0 w 396"/>
                <a:gd name="T9" fmla="*/ 251 h 251"/>
                <a:gd name="T10" fmla="*/ 227 w 396"/>
                <a:gd name="T11" fmla="*/ 83 h 251"/>
                <a:gd name="T12" fmla="*/ 328 w 396"/>
                <a:gd name="T13" fmla="*/ 25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28" y="25"/>
                  </a:moveTo>
                  <a:cubicBezTo>
                    <a:pt x="350" y="15"/>
                    <a:pt x="373" y="8"/>
                    <a:pt x="396" y="0"/>
                  </a:cubicBezTo>
                  <a:cubicBezTo>
                    <a:pt x="312" y="10"/>
                    <a:pt x="238" y="61"/>
                    <a:pt x="174" y="112"/>
                  </a:cubicBezTo>
                  <a:cubicBezTo>
                    <a:pt x="136" y="141"/>
                    <a:pt x="101" y="173"/>
                    <a:pt x="64" y="203"/>
                  </a:cubicBezTo>
                  <a:cubicBezTo>
                    <a:pt x="44" y="220"/>
                    <a:pt x="22" y="237"/>
                    <a:pt x="0" y="251"/>
                  </a:cubicBezTo>
                  <a:cubicBezTo>
                    <a:pt x="87" y="215"/>
                    <a:pt x="148" y="133"/>
                    <a:pt x="227" y="83"/>
                  </a:cubicBezTo>
                  <a:cubicBezTo>
                    <a:pt x="260" y="63"/>
                    <a:pt x="293" y="41"/>
                    <a:pt x="3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1" name="Freeform 236"/>
            <p:cNvSpPr/>
            <p:nvPr/>
          </p:nvSpPr>
          <p:spPr bwMode="auto">
            <a:xfrm>
              <a:off x="7914122" y="1816456"/>
              <a:ext cx="436120" cy="140794"/>
            </a:xfrm>
            <a:custGeom>
              <a:gdLst>
                <a:gd name="T0" fmla="*/ 307 w 417"/>
                <a:gd name="T1" fmla="*/ 41 h 136"/>
                <a:gd name="T2" fmla="*/ 417 w 417"/>
                <a:gd name="T3" fmla="*/ 3 h 136"/>
                <a:gd name="T4" fmla="*/ 403 w 417"/>
                <a:gd name="T5" fmla="*/ 0 h 136"/>
                <a:gd name="T6" fmla="*/ 197 w 417"/>
                <a:gd name="T7" fmla="*/ 83 h 136"/>
                <a:gd name="T8" fmla="*/ 7 w 417"/>
                <a:gd name="T9" fmla="*/ 128 h 136"/>
                <a:gd name="T10" fmla="*/ 6 w 417"/>
                <a:gd name="T11" fmla="*/ 127 h 136"/>
                <a:gd name="T12" fmla="*/ 0 w 417"/>
                <a:gd name="T13" fmla="*/ 128 h 136"/>
                <a:gd name="T14" fmla="*/ 35 w 417"/>
                <a:gd name="T15" fmla="*/ 136 h 136"/>
                <a:gd name="T16" fmla="*/ 35 w 417"/>
                <a:gd name="T17" fmla="*/ 136 h 136"/>
                <a:gd name="T18" fmla="*/ 224 w 417"/>
                <a:gd name="T19" fmla="*/ 91 h 136"/>
                <a:gd name="T20" fmla="*/ 307 w 417"/>
                <a:gd name="T21" fmla="*/ 41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136">
                  <a:moveTo>
                    <a:pt x="307" y="41"/>
                  </a:moveTo>
                  <a:cubicBezTo>
                    <a:pt x="342" y="24"/>
                    <a:pt x="379" y="11"/>
                    <a:pt x="417" y="3"/>
                  </a:cubicBezTo>
                  <a:cubicBezTo>
                    <a:pt x="412" y="2"/>
                    <a:pt x="407" y="1"/>
                    <a:pt x="403" y="0"/>
                  </a:cubicBezTo>
                  <a:cubicBezTo>
                    <a:pt x="332" y="23"/>
                    <a:pt x="265" y="55"/>
                    <a:pt x="197" y="83"/>
                  </a:cubicBezTo>
                  <a:cubicBezTo>
                    <a:pt x="136" y="108"/>
                    <a:pt x="73" y="122"/>
                    <a:pt x="7" y="128"/>
                  </a:cubicBezTo>
                  <a:cubicBezTo>
                    <a:pt x="6" y="128"/>
                    <a:pt x="5" y="128"/>
                    <a:pt x="6" y="127"/>
                  </a:cubicBezTo>
                  <a:cubicBezTo>
                    <a:pt x="4" y="128"/>
                    <a:pt x="2" y="128"/>
                    <a:pt x="0" y="128"/>
                  </a:cubicBezTo>
                  <a:cubicBezTo>
                    <a:pt x="12" y="131"/>
                    <a:pt x="23" y="134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100" y="132"/>
                    <a:pt x="167" y="124"/>
                    <a:pt x="224" y="91"/>
                  </a:cubicBezTo>
                  <a:cubicBezTo>
                    <a:pt x="252" y="74"/>
                    <a:pt x="278" y="56"/>
                    <a:pt x="30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2" name="Freeform 237"/>
            <p:cNvSpPr/>
            <p:nvPr/>
          </p:nvSpPr>
          <p:spPr bwMode="auto">
            <a:xfrm>
              <a:off x="7845442" y="1804436"/>
              <a:ext cx="429252" cy="120190"/>
            </a:xfrm>
            <a:custGeom>
              <a:gdLst>
                <a:gd name="T0" fmla="*/ 165 w 411"/>
                <a:gd name="T1" fmla="*/ 18 h 116"/>
                <a:gd name="T2" fmla="*/ 0 w 411"/>
                <a:gd name="T3" fmla="*/ 116 h 116"/>
                <a:gd name="T4" fmla="*/ 211 w 411"/>
                <a:gd name="T5" fmla="*/ 46 h 116"/>
                <a:gd name="T6" fmla="*/ 411 w 411"/>
                <a:gd name="T7" fmla="*/ 8 h 116"/>
                <a:gd name="T8" fmla="*/ 302 w 411"/>
                <a:gd name="T9" fmla="*/ 0 h 116"/>
                <a:gd name="T10" fmla="*/ 165 w 411"/>
                <a:gd name="T11" fmla="*/ 18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1" h="115">
                  <a:moveTo>
                    <a:pt x="165" y="18"/>
                  </a:moveTo>
                  <a:cubicBezTo>
                    <a:pt x="105" y="41"/>
                    <a:pt x="58" y="90"/>
                    <a:pt x="0" y="116"/>
                  </a:cubicBezTo>
                  <a:cubicBezTo>
                    <a:pt x="75" y="114"/>
                    <a:pt x="141" y="68"/>
                    <a:pt x="211" y="46"/>
                  </a:cubicBezTo>
                  <a:cubicBezTo>
                    <a:pt x="276" y="25"/>
                    <a:pt x="343" y="13"/>
                    <a:pt x="411" y="8"/>
                  </a:cubicBezTo>
                  <a:cubicBezTo>
                    <a:pt x="375" y="4"/>
                    <a:pt x="339" y="0"/>
                    <a:pt x="302" y="0"/>
                  </a:cubicBezTo>
                  <a:cubicBezTo>
                    <a:pt x="257" y="0"/>
                    <a:pt x="208" y="3"/>
                    <a:pt x="1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3" name="Freeform 238"/>
            <p:cNvSpPr/>
            <p:nvPr/>
          </p:nvSpPr>
          <p:spPr bwMode="auto">
            <a:xfrm>
              <a:off x="7826554" y="1818172"/>
              <a:ext cx="437837" cy="127058"/>
            </a:xfrm>
            <a:custGeom>
              <a:gdLst>
                <a:gd name="T0" fmla="*/ 387 w 418"/>
                <a:gd name="T1" fmla="*/ 5 h 122"/>
                <a:gd name="T2" fmla="*/ 418 w 418"/>
                <a:gd name="T3" fmla="*/ 0 h 122"/>
                <a:gd name="T4" fmla="*/ 214 w 418"/>
                <a:gd name="T5" fmla="*/ 42 h 122"/>
                <a:gd name="T6" fmla="*/ 4 w 418"/>
                <a:gd name="T7" fmla="*/ 108 h 122"/>
                <a:gd name="T8" fmla="*/ 0 w 418"/>
                <a:gd name="T9" fmla="*/ 109 h 122"/>
                <a:gd name="T10" fmla="*/ 67 w 418"/>
                <a:gd name="T11" fmla="*/ 122 h 122"/>
                <a:gd name="T12" fmla="*/ 287 w 418"/>
                <a:gd name="T13" fmla="*/ 42 h 122"/>
                <a:gd name="T14" fmla="*/ 387 w 418"/>
                <a:gd name="T15" fmla="*/ 5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22">
                  <a:moveTo>
                    <a:pt x="387" y="5"/>
                  </a:moveTo>
                  <a:cubicBezTo>
                    <a:pt x="397" y="3"/>
                    <a:pt x="408" y="2"/>
                    <a:pt x="418" y="0"/>
                  </a:cubicBezTo>
                  <a:cubicBezTo>
                    <a:pt x="349" y="6"/>
                    <a:pt x="280" y="19"/>
                    <a:pt x="214" y="42"/>
                  </a:cubicBezTo>
                  <a:cubicBezTo>
                    <a:pt x="145" y="66"/>
                    <a:pt x="79" y="110"/>
                    <a:pt x="4" y="108"/>
                  </a:cubicBezTo>
                  <a:cubicBezTo>
                    <a:pt x="3" y="108"/>
                    <a:pt x="1" y="109"/>
                    <a:pt x="0" y="109"/>
                  </a:cubicBezTo>
                  <a:cubicBezTo>
                    <a:pt x="22" y="112"/>
                    <a:pt x="44" y="117"/>
                    <a:pt x="67" y="122"/>
                  </a:cubicBezTo>
                  <a:cubicBezTo>
                    <a:pt x="145" y="117"/>
                    <a:pt x="217" y="74"/>
                    <a:pt x="287" y="42"/>
                  </a:cubicBezTo>
                  <a:cubicBezTo>
                    <a:pt x="318" y="27"/>
                    <a:pt x="352" y="10"/>
                    <a:pt x="3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" name="Freeform 239"/>
            <p:cNvSpPr/>
            <p:nvPr/>
          </p:nvSpPr>
          <p:spPr bwMode="auto">
            <a:xfrm>
              <a:off x="7981085" y="1838776"/>
              <a:ext cx="449856" cy="264419"/>
            </a:xfrm>
            <a:custGeom>
              <a:gdLst>
                <a:gd name="T0" fmla="*/ 274 w 430"/>
                <a:gd name="T1" fmla="*/ 88 h 254"/>
                <a:gd name="T2" fmla="*/ 357 w 430"/>
                <a:gd name="T3" fmla="*/ 32 h 254"/>
                <a:gd name="T4" fmla="*/ 430 w 430"/>
                <a:gd name="T5" fmla="*/ 0 h 254"/>
                <a:gd name="T6" fmla="*/ 408 w 430"/>
                <a:gd name="T7" fmla="*/ 0 h 254"/>
                <a:gd name="T8" fmla="*/ 323 w 430"/>
                <a:gd name="T9" fmla="*/ 31 h 254"/>
                <a:gd name="T10" fmla="*/ 209 w 430"/>
                <a:gd name="T11" fmla="*/ 99 h 254"/>
                <a:gd name="T12" fmla="*/ 0 w 430"/>
                <a:gd name="T13" fmla="*/ 254 h 254"/>
                <a:gd name="T14" fmla="*/ 132 w 430"/>
                <a:gd name="T15" fmla="*/ 192 h 254"/>
                <a:gd name="T16" fmla="*/ 274 w 430"/>
                <a:gd name="T17" fmla="*/ 88 h 2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54">
                  <a:moveTo>
                    <a:pt x="274" y="88"/>
                  </a:moveTo>
                  <a:cubicBezTo>
                    <a:pt x="301" y="68"/>
                    <a:pt x="328" y="48"/>
                    <a:pt x="357" y="32"/>
                  </a:cubicBezTo>
                  <a:cubicBezTo>
                    <a:pt x="380" y="20"/>
                    <a:pt x="405" y="10"/>
                    <a:pt x="430" y="0"/>
                  </a:cubicBezTo>
                  <a:cubicBezTo>
                    <a:pt x="422" y="0"/>
                    <a:pt x="415" y="0"/>
                    <a:pt x="408" y="0"/>
                  </a:cubicBezTo>
                  <a:cubicBezTo>
                    <a:pt x="379" y="9"/>
                    <a:pt x="350" y="18"/>
                    <a:pt x="323" y="31"/>
                  </a:cubicBezTo>
                  <a:cubicBezTo>
                    <a:pt x="284" y="51"/>
                    <a:pt x="244" y="74"/>
                    <a:pt x="209" y="99"/>
                  </a:cubicBezTo>
                  <a:cubicBezTo>
                    <a:pt x="140" y="150"/>
                    <a:pt x="80" y="221"/>
                    <a:pt x="0" y="254"/>
                  </a:cubicBezTo>
                  <a:cubicBezTo>
                    <a:pt x="48" y="243"/>
                    <a:pt x="92" y="220"/>
                    <a:pt x="132" y="192"/>
                  </a:cubicBezTo>
                  <a:cubicBezTo>
                    <a:pt x="181" y="159"/>
                    <a:pt x="227" y="122"/>
                    <a:pt x="2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5" name="Freeform 240"/>
            <p:cNvSpPr/>
            <p:nvPr/>
          </p:nvSpPr>
          <p:spPr bwMode="auto">
            <a:xfrm>
              <a:off x="8195711" y="1876550"/>
              <a:ext cx="394912" cy="252400"/>
            </a:xfrm>
            <a:custGeom>
              <a:gdLst>
                <a:gd name="T0" fmla="*/ 339 w 376"/>
                <a:gd name="T1" fmla="*/ 0 h 242"/>
                <a:gd name="T2" fmla="*/ 339 w 376"/>
                <a:gd name="T3" fmla="*/ 1 h 242"/>
                <a:gd name="T4" fmla="*/ 252 w 376"/>
                <a:gd name="T5" fmla="*/ 72 h 242"/>
                <a:gd name="T6" fmla="*/ 182 w 376"/>
                <a:gd name="T7" fmla="*/ 155 h 242"/>
                <a:gd name="T8" fmla="*/ 0 w 376"/>
                <a:gd name="T9" fmla="*/ 242 h 242"/>
                <a:gd name="T10" fmla="*/ 190 w 376"/>
                <a:gd name="T11" fmla="*/ 176 h 242"/>
                <a:gd name="T12" fmla="*/ 376 w 376"/>
                <a:gd name="T13" fmla="*/ 4 h 242"/>
                <a:gd name="T14" fmla="*/ 339 w 376"/>
                <a:gd name="T15" fmla="*/ 0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41">
                  <a:moveTo>
                    <a:pt x="339" y="0"/>
                  </a:moveTo>
                  <a:cubicBezTo>
                    <a:pt x="339" y="0"/>
                    <a:pt x="339" y="1"/>
                    <a:pt x="339" y="1"/>
                  </a:cubicBezTo>
                  <a:cubicBezTo>
                    <a:pt x="303" y="14"/>
                    <a:pt x="276" y="44"/>
                    <a:pt x="252" y="72"/>
                  </a:cubicBezTo>
                  <a:cubicBezTo>
                    <a:pt x="229" y="100"/>
                    <a:pt x="207" y="129"/>
                    <a:pt x="182" y="155"/>
                  </a:cubicBezTo>
                  <a:cubicBezTo>
                    <a:pt x="133" y="206"/>
                    <a:pt x="65" y="223"/>
                    <a:pt x="0" y="242"/>
                  </a:cubicBezTo>
                  <a:cubicBezTo>
                    <a:pt x="68" y="241"/>
                    <a:pt x="134" y="226"/>
                    <a:pt x="190" y="176"/>
                  </a:cubicBezTo>
                  <a:cubicBezTo>
                    <a:pt x="252" y="122"/>
                    <a:pt x="300" y="37"/>
                    <a:pt x="376" y="4"/>
                  </a:cubicBezTo>
                  <a:cubicBezTo>
                    <a:pt x="364" y="3"/>
                    <a:pt x="352" y="2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6" name="Freeform 241"/>
            <p:cNvSpPr/>
            <p:nvPr/>
          </p:nvSpPr>
          <p:spPr bwMode="auto">
            <a:xfrm>
              <a:off x="7987953" y="1845644"/>
              <a:ext cx="494498" cy="276439"/>
            </a:xfrm>
            <a:custGeom>
              <a:gdLst>
                <a:gd name="T0" fmla="*/ 473 w 473"/>
                <a:gd name="T1" fmla="*/ 8 h 265"/>
                <a:gd name="T2" fmla="*/ 454 w 473"/>
                <a:gd name="T3" fmla="*/ 0 h 265"/>
                <a:gd name="T4" fmla="*/ 416 w 473"/>
                <a:gd name="T5" fmla="*/ 26 h 265"/>
                <a:gd name="T6" fmla="*/ 339 w 473"/>
                <a:gd name="T7" fmla="*/ 96 h 265"/>
                <a:gd name="T8" fmla="*/ 275 w 473"/>
                <a:gd name="T9" fmla="*/ 163 h 265"/>
                <a:gd name="T10" fmla="*/ 129 w 473"/>
                <a:gd name="T11" fmla="*/ 247 h 265"/>
                <a:gd name="T12" fmla="*/ 56 w 473"/>
                <a:gd name="T13" fmla="*/ 257 h 265"/>
                <a:gd name="T14" fmla="*/ 0 w 473"/>
                <a:gd name="T15" fmla="*/ 254 h 265"/>
                <a:gd name="T16" fmla="*/ 89 w 473"/>
                <a:gd name="T17" fmla="*/ 265 h 265"/>
                <a:gd name="T18" fmla="*/ 319 w 473"/>
                <a:gd name="T19" fmla="*/ 146 h 265"/>
                <a:gd name="T20" fmla="*/ 473 w 473"/>
                <a:gd name="T21" fmla="*/ 8 h 2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" h="265">
                  <a:moveTo>
                    <a:pt x="473" y="8"/>
                  </a:moveTo>
                  <a:cubicBezTo>
                    <a:pt x="467" y="5"/>
                    <a:pt x="461" y="3"/>
                    <a:pt x="454" y="0"/>
                  </a:cubicBezTo>
                  <a:cubicBezTo>
                    <a:pt x="441" y="4"/>
                    <a:pt x="425" y="19"/>
                    <a:pt x="416" y="26"/>
                  </a:cubicBezTo>
                  <a:cubicBezTo>
                    <a:pt x="389" y="48"/>
                    <a:pt x="363" y="70"/>
                    <a:pt x="339" y="96"/>
                  </a:cubicBezTo>
                  <a:cubicBezTo>
                    <a:pt x="318" y="118"/>
                    <a:pt x="297" y="142"/>
                    <a:pt x="275" y="163"/>
                  </a:cubicBezTo>
                  <a:cubicBezTo>
                    <a:pt x="233" y="203"/>
                    <a:pt x="185" y="233"/>
                    <a:pt x="129" y="247"/>
                  </a:cubicBezTo>
                  <a:cubicBezTo>
                    <a:pt x="105" y="253"/>
                    <a:pt x="81" y="258"/>
                    <a:pt x="56" y="257"/>
                  </a:cubicBezTo>
                  <a:cubicBezTo>
                    <a:pt x="39" y="256"/>
                    <a:pt x="19" y="253"/>
                    <a:pt x="0" y="254"/>
                  </a:cubicBezTo>
                  <a:cubicBezTo>
                    <a:pt x="29" y="258"/>
                    <a:pt x="59" y="262"/>
                    <a:pt x="89" y="265"/>
                  </a:cubicBezTo>
                  <a:cubicBezTo>
                    <a:pt x="178" y="257"/>
                    <a:pt x="253" y="204"/>
                    <a:pt x="319" y="146"/>
                  </a:cubicBezTo>
                  <a:cubicBezTo>
                    <a:pt x="370" y="100"/>
                    <a:pt x="408" y="35"/>
                    <a:pt x="47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7" name="Freeform 242"/>
            <p:cNvSpPr/>
            <p:nvPr/>
          </p:nvSpPr>
          <p:spPr bwMode="auto">
            <a:xfrm>
              <a:off x="7831706" y="1788984"/>
              <a:ext cx="429252" cy="135644"/>
            </a:xfrm>
            <a:custGeom>
              <a:gdLst>
                <a:gd name="T0" fmla="*/ 185 w 410"/>
                <a:gd name="T1" fmla="*/ 26 h 131"/>
                <a:gd name="T2" fmla="*/ 410 w 410"/>
                <a:gd name="T3" fmla="*/ 16 h 131"/>
                <a:gd name="T4" fmla="*/ 364 w 410"/>
                <a:gd name="T5" fmla="*/ 5 h 131"/>
                <a:gd name="T6" fmla="*/ 346 w 410"/>
                <a:gd name="T7" fmla="*/ 0 h 131"/>
                <a:gd name="T8" fmla="*/ 344 w 410"/>
                <a:gd name="T9" fmla="*/ 0 h 131"/>
                <a:gd name="T10" fmla="*/ 72 w 410"/>
                <a:gd name="T11" fmla="*/ 69 h 131"/>
                <a:gd name="T12" fmla="*/ 0 w 410"/>
                <a:gd name="T13" fmla="*/ 131 h 131"/>
                <a:gd name="T14" fmla="*/ 0 w 410"/>
                <a:gd name="T15" fmla="*/ 131 h 131"/>
                <a:gd name="T16" fmla="*/ 185 w 410"/>
                <a:gd name="T17" fmla="*/ 26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131">
                  <a:moveTo>
                    <a:pt x="185" y="26"/>
                  </a:moveTo>
                  <a:cubicBezTo>
                    <a:pt x="258" y="6"/>
                    <a:pt x="335" y="8"/>
                    <a:pt x="410" y="16"/>
                  </a:cubicBezTo>
                  <a:cubicBezTo>
                    <a:pt x="395" y="13"/>
                    <a:pt x="380" y="9"/>
                    <a:pt x="364" y="5"/>
                  </a:cubicBezTo>
                  <a:cubicBezTo>
                    <a:pt x="358" y="4"/>
                    <a:pt x="352" y="2"/>
                    <a:pt x="346" y="0"/>
                  </a:cubicBezTo>
                  <a:cubicBezTo>
                    <a:pt x="345" y="0"/>
                    <a:pt x="345" y="0"/>
                    <a:pt x="344" y="0"/>
                  </a:cubicBezTo>
                  <a:cubicBezTo>
                    <a:pt x="251" y="3"/>
                    <a:pt x="149" y="11"/>
                    <a:pt x="72" y="69"/>
                  </a:cubicBezTo>
                  <a:cubicBezTo>
                    <a:pt x="71" y="70"/>
                    <a:pt x="25" y="113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6" y="105"/>
                    <a:pt x="115" y="45"/>
                    <a:pt x="1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8" name="Freeform 243"/>
            <p:cNvSpPr/>
            <p:nvPr/>
          </p:nvSpPr>
          <p:spPr bwMode="auto">
            <a:xfrm>
              <a:off x="7970783" y="1821606"/>
              <a:ext cx="425818" cy="154531"/>
            </a:xfrm>
            <a:custGeom>
              <a:gdLst>
                <a:gd name="T0" fmla="*/ 189 w 408"/>
                <a:gd name="T1" fmla="*/ 108 h 149"/>
                <a:gd name="T2" fmla="*/ 408 w 408"/>
                <a:gd name="T3" fmla="*/ 7 h 149"/>
                <a:gd name="T4" fmla="*/ 373 w 408"/>
                <a:gd name="T5" fmla="*/ 0 h 149"/>
                <a:gd name="T6" fmla="*/ 371 w 408"/>
                <a:gd name="T7" fmla="*/ 2 h 149"/>
                <a:gd name="T8" fmla="*/ 241 w 408"/>
                <a:gd name="T9" fmla="*/ 49 h 149"/>
                <a:gd name="T10" fmla="*/ 164 w 408"/>
                <a:gd name="T11" fmla="*/ 95 h 149"/>
                <a:gd name="T12" fmla="*/ 0 w 408"/>
                <a:gd name="T13" fmla="*/ 135 h 149"/>
                <a:gd name="T14" fmla="*/ 169 w 408"/>
                <a:gd name="T15" fmla="*/ 124 h 149"/>
                <a:gd name="T16" fmla="*/ 189 w 408"/>
                <a:gd name="T17" fmla="*/ 108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9">
                  <a:moveTo>
                    <a:pt x="189" y="108"/>
                  </a:moveTo>
                  <a:cubicBezTo>
                    <a:pt x="254" y="59"/>
                    <a:pt x="327" y="15"/>
                    <a:pt x="408" y="7"/>
                  </a:cubicBezTo>
                  <a:cubicBezTo>
                    <a:pt x="396" y="5"/>
                    <a:pt x="385" y="3"/>
                    <a:pt x="373" y="0"/>
                  </a:cubicBezTo>
                  <a:cubicBezTo>
                    <a:pt x="373" y="1"/>
                    <a:pt x="372" y="2"/>
                    <a:pt x="371" y="2"/>
                  </a:cubicBezTo>
                  <a:cubicBezTo>
                    <a:pt x="325" y="10"/>
                    <a:pt x="282" y="26"/>
                    <a:pt x="241" y="49"/>
                  </a:cubicBezTo>
                  <a:cubicBezTo>
                    <a:pt x="215" y="63"/>
                    <a:pt x="191" y="81"/>
                    <a:pt x="164" y="95"/>
                  </a:cubicBezTo>
                  <a:cubicBezTo>
                    <a:pt x="114" y="122"/>
                    <a:pt x="57" y="131"/>
                    <a:pt x="0" y="135"/>
                  </a:cubicBezTo>
                  <a:cubicBezTo>
                    <a:pt x="58" y="146"/>
                    <a:pt x="115" y="149"/>
                    <a:pt x="169" y="124"/>
                  </a:cubicBezTo>
                  <a:cubicBezTo>
                    <a:pt x="176" y="119"/>
                    <a:pt x="183" y="114"/>
                    <a:pt x="18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9" name="Freeform 244"/>
            <p:cNvSpPr/>
            <p:nvPr/>
          </p:nvSpPr>
          <p:spPr bwMode="auto">
            <a:xfrm>
              <a:off x="7929575" y="1747776"/>
              <a:ext cx="247249" cy="91002"/>
            </a:xfrm>
            <a:custGeom>
              <a:gdLst>
                <a:gd name="T0" fmla="*/ 144 w 237"/>
                <a:gd name="T1" fmla="*/ 0 h 89"/>
                <a:gd name="T2" fmla="*/ 141 w 237"/>
                <a:gd name="T3" fmla="*/ 2 h 89"/>
                <a:gd name="T4" fmla="*/ 0 w 237"/>
                <a:gd name="T5" fmla="*/ 89 h 89"/>
                <a:gd name="T6" fmla="*/ 237 w 237"/>
                <a:gd name="T7" fmla="*/ 35 h 89"/>
                <a:gd name="T8" fmla="*/ 144 w 237"/>
                <a:gd name="T9" fmla="*/ 0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89">
                  <a:moveTo>
                    <a:pt x="144" y="0"/>
                  </a:moveTo>
                  <a:cubicBezTo>
                    <a:pt x="143" y="1"/>
                    <a:pt x="142" y="2"/>
                    <a:pt x="141" y="2"/>
                  </a:cubicBezTo>
                  <a:cubicBezTo>
                    <a:pt x="87" y="19"/>
                    <a:pt x="41" y="52"/>
                    <a:pt x="0" y="89"/>
                  </a:cubicBezTo>
                  <a:cubicBezTo>
                    <a:pt x="70" y="47"/>
                    <a:pt x="156" y="38"/>
                    <a:pt x="237" y="35"/>
                  </a:cubicBezTo>
                  <a:cubicBezTo>
                    <a:pt x="205" y="26"/>
                    <a:pt x="174" y="14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0" name="Freeform 245"/>
            <p:cNvSpPr/>
            <p:nvPr/>
          </p:nvSpPr>
          <p:spPr bwMode="auto">
            <a:xfrm>
              <a:off x="9337520" y="1332260"/>
              <a:ext cx="257551" cy="441271"/>
            </a:xfrm>
            <a:custGeom>
              <a:gdLst>
                <a:gd name="T0" fmla="*/ 246 w 246"/>
                <a:gd name="T1" fmla="*/ 0 h 424"/>
                <a:gd name="T2" fmla="*/ 237 w 246"/>
                <a:gd name="T3" fmla="*/ 16 h 424"/>
                <a:gd name="T4" fmla="*/ 153 w 246"/>
                <a:gd name="T5" fmla="*/ 164 h 424"/>
                <a:gd name="T6" fmla="*/ 0 w 246"/>
                <a:gd name="T7" fmla="*/ 424 h 424"/>
                <a:gd name="T8" fmla="*/ 8 w 246"/>
                <a:gd name="T9" fmla="*/ 418 h 424"/>
                <a:gd name="T10" fmla="*/ 61 w 246"/>
                <a:gd name="T11" fmla="*/ 371 h 424"/>
                <a:gd name="T12" fmla="*/ 190 w 246"/>
                <a:gd name="T13" fmla="*/ 130 h 424"/>
                <a:gd name="T14" fmla="*/ 246 w 246"/>
                <a:gd name="T15" fmla="*/ 0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423">
                  <a:moveTo>
                    <a:pt x="246" y="0"/>
                  </a:moveTo>
                  <a:cubicBezTo>
                    <a:pt x="243" y="5"/>
                    <a:pt x="240" y="11"/>
                    <a:pt x="237" y="16"/>
                  </a:cubicBezTo>
                  <a:cubicBezTo>
                    <a:pt x="211" y="67"/>
                    <a:pt x="180" y="114"/>
                    <a:pt x="153" y="164"/>
                  </a:cubicBezTo>
                  <a:cubicBezTo>
                    <a:pt x="107" y="252"/>
                    <a:pt x="70" y="352"/>
                    <a:pt x="0" y="424"/>
                  </a:cubicBezTo>
                  <a:cubicBezTo>
                    <a:pt x="3" y="422"/>
                    <a:pt x="5" y="420"/>
                    <a:pt x="8" y="418"/>
                  </a:cubicBezTo>
                  <a:cubicBezTo>
                    <a:pt x="27" y="403"/>
                    <a:pt x="44" y="387"/>
                    <a:pt x="61" y="371"/>
                  </a:cubicBezTo>
                  <a:cubicBezTo>
                    <a:pt x="123" y="302"/>
                    <a:pt x="152" y="213"/>
                    <a:pt x="190" y="130"/>
                  </a:cubicBezTo>
                  <a:cubicBezTo>
                    <a:pt x="209" y="87"/>
                    <a:pt x="227" y="43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1" name="Freeform 246"/>
            <p:cNvSpPr/>
            <p:nvPr/>
          </p:nvSpPr>
          <p:spPr bwMode="auto">
            <a:xfrm>
              <a:off x="9478315" y="1236108"/>
              <a:ext cx="192305" cy="406931"/>
            </a:xfrm>
            <a:custGeom>
              <a:gdLst>
                <a:gd name="T0" fmla="*/ 84 w 184"/>
                <a:gd name="T1" fmla="*/ 236 h 391"/>
                <a:gd name="T2" fmla="*/ 0 w 184"/>
                <a:gd name="T3" fmla="*/ 391 h 391"/>
                <a:gd name="T4" fmla="*/ 36 w 184"/>
                <a:gd name="T5" fmla="*/ 350 h 391"/>
                <a:gd name="T6" fmla="*/ 146 w 184"/>
                <a:gd name="T7" fmla="*/ 140 h 391"/>
                <a:gd name="T8" fmla="*/ 184 w 184"/>
                <a:gd name="T9" fmla="*/ 0 h 391"/>
                <a:gd name="T10" fmla="*/ 130 w 184"/>
                <a:gd name="T11" fmla="*/ 110 h 391"/>
                <a:gd name="T12" fmla="*/ 84 w 184"/>
                <a:gd name="T13" fmla="*/ 236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391">
                  <a:moveTo>
                    <a:pt x="84" y="236"/>
                  </a:moveTo>
                  <a:cubicBezTo>
                    <a:pt x="63" y="290"/>
                    <a:pt x="37" y="345"/>
                    <a:pt x="0" y="391"/>
                  </a:cubicBezTo>
                  <a:cubicBezTo>
                    <a:pt x="13" y="378"/>
                    <a:pt x="25" y="364"/>
                    <a:pt x="36" y="350"/>
                  </a:cubicBezTo>
                  <a:cubicBezTo>
                    <a:pt x="85" y="287"/>
                    <a:pt x="123" y="217"/>
                    <a:pt x="146" y="140"/>
                  </a:cubicBezTo>
                  <a:cubicBezTo>
                    <a:pt x="160" y="94"/>
                    <a:pt x="170" y="46"/>
                    <a:pt x="184" y="0"/>
                  </a:cubicBezTo>
                  <a:cubicBezTo>
                    <a:pt x="163" y="35"/>
                    <a:pt x="145" y="72"/>
                    <a:pt x="130" y="110"/>
                  </a:cubicBezTo>
                  <a:cubicBezTo>
                    <a:pt x="113" y="152"/>
                    <a:pt x="100" y="194"/>
                    <a:pt x="84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2" name="Freeform 247"/>
            <p:cNvSpPr/>
            <p:nvPr/>
          </p:nvSpPr>
          <p:spPr bwMode="auto">
            <a:xfrm>
              <a:off x="8597491" y="1878268"/>
              <a:ext cx="78982" cy="278155"/>
            </a:xfrm>
            <a:custGeom>
              <a:gdLst>
                <a:gd name="T0" fmla="*/ 55 w 76"/>
                <a:gd name="T1" fmla="*/ 121 h 267"/>
                <a:gd name="T2" fmla="*/ 61 w 76"/>
                <a:gd name="T3" fmla="*/ 2 h 267"/>
                <a:gd name="T4" fmla="*/ 58 w 76"/>
                <a:gd name="T5" fmla="*/ 0 h 267"/>
                <a:gd name="T6" fmla="*/ 56 w 76"/>
                <a:gd name="T7" fmla="*/ 1 h 267"/>
                <a:gd name="T8" fmla="*/ 43 w 76"/>
                <a:gd name="T9" fmla="*/ 2 h 267"/>
                <a:gd name="T10" fmla="*/ 27 w 76"/>
                <a:gd name="T11" fmla="*/ 112 h 267"/>
                <a:gd name="T12" fmla="*/ 63 w 76"/>
                <a:gd name="T13" fmla="*/ 189 h 267"/>
                <a:gd name="T14" fmla="*/ 73 w 76"/>
                <a:gd name="T15" fmla="*/ 258 h 267"/>
                <a:gd name="T16" fmla="*/ 75 w 76"/>
                <a:gd name="T17" fmla="*/ 267 h 267"/>
                <a:gd name="T18" fmla="*/ 73 w 76"/>
                <a:gd name="T19" fmla="*/ 194 h 267"/>
                <a:gd name="T20" fmla="*/ 55 w 76"/>
                <a:gd name="T21" fmla="*/ 121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7">
                  <a:moveTo>
                    <a:pt x="55" y="121"/>
                  </a:moveTo>
                  <a:cubicBezTo>
                    <a:pt x="42" y="81"/>
                    <a:pt x="32" y="36"/>
                    <a:pt x="61" y="2"/>
                  </a:cubicBezTo>
                  <a:cubicBezTo>
                    <a:pt x="60" y="1"/>
                    <a:pt x="59" y="1"/>
                    <a:pt x="58" y="0"/>
                  </a:cubicBezTo>
                  <a:cubicBezTo>
                    <a:pt x="57" y="0"/>
                    <a:pt x="57" y="1"/>
                    <a:pt x="56" y="1"/>
                  </a:cubicBezTo>
                  <a:cubicBezTo>
                    <a:pt x="52" y="1"/>
                    <a:pt x="47" y="1"/>
                    <a:pt x="43" y="2"/>
                  </a:cubicBezTo>
                  <a:cubicBezTo>
                    <a:pt x="0" y="19"/>
                    <a:pt x="10" y="75"/>
                    <a:pt x="27" y="112"/>
                  </a:cubicBezTo>
                  <a:cubicBezTo>
                    <a:pt x="39" y="138"/>
                    <a:pt x="55" y="162"/>
                    <a:pt x="63" y="189"/>
                  </a:cubicBezTo>
                  <a:cubicBezTo>
                    <a:pt x="70" y="212"/>
                    <a:pt x="73" y="235"/>
                    <a:pt x="73" y="258"/>
                  </a:cubicBezTo>
                  <a:cubicBezTo>
                    <a:pt x="74" y="261"/>
                    <a:pt x="75" y="264"/>
                    <a:pt x="75" y="267"/>
                  </a:cubicBezTo>
                  <a:cubicBezTo>
                    <a:pt x="75" y="242"/>
                    <a:pt x="76" y="218"/>
                    <a:pt x="73" y="194"/>
                  </a:cubicBezTo>
                  <a:cubicBezTo>
                    <a:pt x="70" y="168"/>
                    <a:pt x="62" y="145"/>
                    <a:pt x="5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3" name="Freeform 248"/>
            <p:cNvSpPr/>
            <p:nvPr/>
          </p:nvSpPr>
          <p:spPr bwMode="auto">
            <a:xfrm>
              <a:off x="9026742" y="1177730"/>
              <a:ext cx="661048" cy="640444"/>
            </a:xfrm>
            <a:custGeom>
              <a:gdLst>
                <a:gd name="T0" fmla="*/ 469 w 632"/>
                <a:gd name="T1" fmla="*/ 129 h 614"/>
                <a:gd name="T2" fmla="*/ 386 w 632"/>
                <a:gd name="T3" fmla="*/ 218 h 614"/>
                <a:gd name="T4" fmla="*/ 306 w 632"/>
                <a:gd name="T5" fmla="*/ 322 h 614"/>
                <a:gd name="T6" fmla="*/ 217 w 632"/>
                <a:gd name="T7" fmla="*/ 445 h 614"/>
                <a:gd name="T8" fmla="*/ 104 w 632"/>
                <a:gd name="T9" fmla="*/ 545 h 614"/>
                <a:gd name="T10" fmla="*/ 0 w 632"/>
                <a:gd name="T11" fmla="*/ 614 h 614"/>
                <a:gd name="T12" fmla="*/ 67 w 632"/>
                <a:gd name="T13" fmla="*/ 597 h 614"/>
                <a:gd name="T14" fmla="*/ 119 w 632"/>
                <a:gd name="T15" fmla="*/ 572 h 614"/>
                <a:gd name="T16" fmla="*/ 203 w 632"/>
                <a:gd name="T17" fmla="*/ 502 h 614"/>
                <a:gd name="T18" fmla="*/ 279 w 632"/>
                <a:gd name="T19" fmla="*/ 417 h 614"/>
                <a:gd name="T20" fmla="*/ 356 w 632"/>
                <a:gd name="T21" fmla="*/ 325 h 614"/>
                <a:gd name="T22" fmla="*/ 499 w 632"/>
                <a:gd name="T23" fmla="*/ 139 h 614"/>
                <a:gd name="T24" fmla="*/ 632 w 632"/>
                <a:gd name="T25" fmla="*/ 0 h 614"/>
                <a:gd name="T26" fmla="*/ 563 w 632"/>
                <a:gd name="T27" fmla="*/ 56 h 614"/>
                <a:gd name="T28" fmla="*/ 469 w 632"/>
                <a:gd name="T29" fmla="*/ 129 h 6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614">
                  <a:moveTo>
                    <a:pt x="469" y="129"/>
                  </a:moveTo>
                  <a:cubicBezTo>
                    <a:pt x="439" y="156"/>
                    <a:pt x="412" y="186"/>
                    <a:pt x="386" y="218"/>
                  </a:cubicBezTo>
                  <a:cubicBezTo>
                    <a:pt x="359" y="252"/>
                    <a:pt x="333" y="287"/>
                    <a:pt x="306" y="322"/>
                  </a:cubicBezTo>
                  <a:cubicBezTo>
                    <a:pt x="281" y="366"/>
                    <a:pt x="252" y="407"/>
                    <a:pt x="217" y="445"/>
                  </a:cubicBezTo>
                  <a:cubicBezTo>
                    <a:pt x="182" y="482"/>
                    <a:pt x="144" y="515"/>
                    <a:pt x="104" y="545"/>
                  </a:cubicBezTo>
                  <a:cubicBezTo>
                    <a:pt x="70" y="569"/>
                    <a:pt x="36" y="594"/>
                    <a:pt x="0" y="614"/>
                  </a:cubicBezTo>
                  <a:cubicBezTo>
                    <a:pt x="24" y="614"/>
                    <a:pt x="46" y="607"/>
                    <a:pt x="67" y="597"/>
                  </a:cubicBezTo>
                  <a:cubicBezTo>
                    <a:pt x="85" y="589"/>
                    <a:pt x="103" y="582"/>
                    <a:pt x="119" y="572"/>
                  </a:cubicBezTo>
                  <a:cubicBezTo>
                    <a:pt x="150" y="552"/>
                    <a:pt x="177" y="528"/>
                    <a:pt x="203" y="502"/>
                  </a:cubicBezTo>
                  <a:cubicBezTo>
                    <a:pt x="229" y="474"/>
                    <a:pt x="254" y="446"/>
                    <a:pt x="279" y="417"/>
                  </a:cubicBezTo>
                  <a:cubicBezTo>
                    <a:pt x="306" y="387"/>
                    <a:pt x="332" y="357"/>
                    <a:pt x="356" y="325"/>
                  </a:cubicBezTo>
                  <a:cubicBezTo>
                    <a:pt x="402" y="262"/>
                    <a:pt x="448" y="198"/>
                    <a:pt x="499" y="139"/>
                  </a:cubicBezTo>
                  <a:cubicBezTo>
                    <a:pt x="542" y="91"/>
                    <a:pt x="593" y="51"/>
                    <a:pt x="632" y="0"/>
                  </a:cubicBezTo>
                  <a:cubicBezTo>
                    <a:pt x="610" y="19"/>
                    <a:pt x="587" y="38"/>
                    <a:pt x="563" y="56"/>
                  </a:cubicBezTo>
                  <a:cubicBezTo>
                    <a:pt x="531" y="79"/>
                    <a:pt x="499" y="103"/>
                    <a:pt x="46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4" name="Freeform 249"/>
            <p:cNvSpPr/>
            <p:nvPr/>
          </p:nvSpPr>
          <p:spPr bwMode="auto">
            <a:xfrm>
              <a:off x="9239651" y="1807870"/>
              <a:ext cx="288457" cy="161399"/>
            </a:xfrm>
            <a:custGeom>
              <a:gdLst>
                <a:gd name="T0" fmla="*/ 54 w 276"/>
                <a:gd name="T1" fmla="*/ 1 h 154"/>
                <a:gd name="T2" fmla="*/ 53 w 276"/>
                <a:gd name="T3" fmla="*/ 0 h 154"/>
                <a:gd name="T4" fmla="*/ 40 w 276"/>
                <a:gd name="T5" fmla="*/ 7 h 154"/>
                <a:gd name="T6" fmla="*/ 0 w 276"/>
                <a:gd name="T7" fmla="*/ 21 h 154"/>
                <a:gd name="T8" fmla="*/ 154 w 276"/>
                <a:gd name="T9" fmla="*/ 96 h 154"/>
                <a:gd name="T10" fmla="*/ 276 w 276"/>
                <a:gd name="T11" fmla="*/ 154 h 154"/>
                <a:gd name="T12" fmla="*/ 171 w 276"/>
                <a:gd name="T13" fmla="*/ 85 h 154"/>
                <a:gd name="T14" fmla="*/ 96 w 276"/>
                <a:gd name="T15" fmla="*/ 37 h 154"/>
                <a:gd name="T16" fmla="*/ 54 w 276"/>
                <a:gd name="T17" fmla="*/ 1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54">
                  <a:moveTo>
                    <a:pt x="54" y="1"/>
                  </a:moveTo>
                  <a:cubicBezTo>
                    <a:pt x="54" y="1"/>
                    <a:pt x="54" y="1"/>
                    <a:pt x="53" y="0"/>
                  </a:cubicBezTo>
                  <a:cubicBezTo>
                    <a:pt x="49" y="3"/>
                    <a:pt x="45" y="5"/>
                    <a:pt x="40" y="7"/>
                  </a:cubicBezTo>
                  <a:cubicBezTo>
                    <a:pt x="27" y="13"/>
                    <a:pt x="14" y="17"/>
                    <a:pt x="0" y="21"/>
                  </a:cubicBezTo>
                  <a:cubicBezTo>
                    <a:pt x="49" y="50"/>
                    <a:pt x="103" y="72"/>
                    <a:pt x="154" y="96"/>
                  </a:cubicBezTo>
                  <a:cubicBezTo>
                    <a:pt x="195" y="115"/>
                    <a:pt x="236" y="133"/>
                    <a:pt x="276" y="154"/>
                  </a:cubicBezTo>
                  <a:cubicBezTo>
                    <a:pt x="243" y="128"/>
                    <a:pt x="205" y="107"/>
                    <a:pt x="171" y="85"/>
                  </a:cubicBezTo>
                  <a:cubicBezTo>
                    <a:pt x="145" y="70"/>
                    <a:pt x="120" y="54"/>
                    <a:pt x="96" y="37"/>
                  </a:cubicBezTo>
                  <a:cubicBezTo>
                    <a:pt x="81" y="27"/>
                    <a:pt x="65" y="16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5" name="Freeform 250"/>
            <p:cNvSpPr/>
            <p:nvPr/>
          </p:nvSpPr>
          <p:spPr bwMode="auto">
            <a:xfrm>
              <a:off x="8691926" y="1890286"/>
              <a:ext cx="108172" cy="286741"/>
            </a:xfrm>
            <a:custGeom>
              <a:gdLst>
                <a:gd name="T0" fmla="*/ 40 w 103"/>
                <a:gd name="T1" fmla="*/ 1 h 276"/>
                <a:gd name="T2" fmla="*/ 61 w 103"/>
                <a:gd name="T3" fmla="*/ 139 h 276"/>
                <a:gd name="T4" fmla="*/ 42 w 103"/>
                <a:gd name="T5" fmla="*/ 213 h 276"/>
                <a:gd name="T6" fmla="*/ 0 w 103"/>
                <a:gd name="T7" fmla="*/ 276 h 276"/>
                <a:gd name="T8" fmla="*/ 76 w 103"/>
                <a:gd name="T9" fmla="*/ 176 h 276"/>
                <a:gd name="T10" fmla="*/ 59 w 103"/>
                <a:gd name="T11" fmla="*/ 0 h 276"/>
                <a:gd name="T12" fmla="*/ 40 w 103"/>
                <a:gd name="T13" fmla="*/ 1 h 2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6">
                  <a:moveTo>
                    <a:pt x="40" y="1"/>
                  </a:moveTo>
                  <a:cubicBezTo>
                    <a:pt x="64" y="42"/>
                    <a:pt x="64" y="92"/>
                    <a:pt x="61" y="139"/>
                  </a:cubicBezTo>
                  <a:cubicBezTo>
                    <a:pt x="59" y="164"/>
                    <a:pt x="54" y="190"/>
                    <a:pt x="42" y="213"/>
                  </a:cubicBezTo>
                  <a:cubicBezTo>
                    <a:pt x="30" y="235"/>
                    <a:pt x="11" y="253"/>
                    <a:pt x="0" y="276"/>
                  </a:cubicBezTo>
                  <a:cubicBezTo>
                    <a:pt x="27" y="244"/>
                    <a:pt x="58" y="214"/>
                    <a:pt x="76" y="176"/>
                  </a:cubicBezTo>
                  <a:cubicBezTo>
                    <a:pt x="103" y="117"/>
                    <a:pt x="84" y="57"/>
                    <a:pt x="59" y="0"/>
                  </a:cubicBezTo>
                  <a:cubicBezTo>
                    <a:pt x="53" y="1"/>
                    <a:pt x="47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6" name="Freeform 251"/>
            <p:cNvSpPr/>
            <p:nvPr/>
          </p:nvSpPr>
          <p:spPr bwMode="auto">
            <a:xfrm>
              <a:off x="8781210" y="1890286"/>
              <a:ext cx="568330" cy="212909"/>
            </a:xfrm>
            <a:custGeom>
              <a:gdLst>
                <a:gd name="T0" fmla="*/ 275 w 544"/>
                <a:gd name="T1" fmla="*/ 134 h 204"/>
                <a:gd name="T2" fmla="*/ 119 w 544"/>
                <a:gd name="T3" fmla="*/ 123 h 204"/>
                <a:gd name="T4" fmla="*/ 13 w 544"/>
                <a:gd name="T5" fmla="*/ 0 h 204"/>
                <a:gd name="T6" fmla="*/ 0 w 544"/>
                <a:gd name="T7" fmla="*/ 6 h 204"/>
                <a:gd name="T8" fmla="*/ 32 w 544"/>
                <a:gd name="T9" fmla="*/ 64 h 204"/>
                <a:gd name="T10" fmla="*/ 95 w 544"/>
                <a:gd name="T11" fmla="*/ 124 h 204"/>
                <a:gd name="T12" fmla="*/ 156 w 544"/>
                <a:gd name="T13" fmla="*/ 162 h 204"/>
                <a:gd name="T14" fmla="*/ 242 w 544"/>
                <a:gd name="T15" fmla="*/ 174 h 204"/>
                <a:gd name="T16" fmla="*/ 421 w 544"/>
                <a:gd name="T17" fmla="*/ 165 h 204"/>
                <a:gd name="T18" fmla="*/ 544 w 544"/>
                <a:gd name="T19" fmla="*/ 204 h 204"/>
                <a:gd name="T20" fmla="*/ 442 w 544"/>
                <a:gd name="T21" fmla="*/ 148 h 204"/>
                <a:gd name="T22" fmla="*/ 275 w 544"/>
                <a:gd name="T23" fmla="*/ 13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204">
                  <a:moveTo>
                    <a:pt x="275" y="134"/>
                  </a:moveTo>
                  <a:cubicBezTo>
                    <a:pt x="223" y="141"/>
                    <a:pt x="168" y="152"/>
                    <a:pt x="119" y="123"/>
                  </a:cubicBezTo>
                  <a:cubicBezTo>
                    <a:pt x="72" y="95"/>
                    <a:pt x="38" y="48"/>
                    <a:pt x="13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4" y="28"/>
                    <a:pt x="18" y="47"/>
                    <a:pt x="32" y="64"/>
                  </a:cubicBezTo>
                  <a:cubicBezTo>
                    <a:pt x="51" y="86"/>
                    <a:pt x="72" y="106"/>
                    <a:pt x="95" y="124"/>
                  </a:cubicBezTo>
                  <a:cubicBezTo>
                    <a:pt x="114" y="138"/>
                    <a:pt x="134" y="153"/>
                    <a:pt x="156" y="162"/>
                  </a:cubicBezTo>
                  <a:cubicBezTo>
                    <a:pt x="183" y="173"/>
                    <a:pt x="213" y="175"/>
                    <a:pt x="242" y="174"/>
                  </a:cubicBezTo>
                  <a:cubicBezTo>
                    <a:pt x="301" y="173"/>
                    <a:pt x="362" y="158"/>
                    <a:pt x="421" y="165"/>
                  </a:cubicBezTo>
                  <a:cubicBezTo>
                    <a:pt x="465" y="170"/>
                    <a:pt x="505" y="185"/>
                    <a:pt x="544" y="204"/>
                  </a:cubicBezTo>
                  <a:cubicBezTo>
                    <a:pt x="512" y="181"/>
                    <a:pt x="479" y="161"/>
                    <a:pt x="442" y="148"/>
                  </a:cubicBezTo>
                  <a:cubicBezTo>
                    <a:pt x="388" y="128"/>
                    <a:pt x="332" y="126"/>
                    <a:pt x="27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7" name="Freeform 252"/>
            <p:cNvSpPr/>
            <p:nvPr/>
          </p:nvSpPr>
          <p:spPr bwMode="auto">
            <a:xfrm>
              <a:off x="8915136" y="1833626"/>
              <a:ext cx="582066" cy="144229"/>
            </a:xfrm>
            <a:custGeom>
              <a:gdLst>
                <a:gd name="T0" fmla="*/ 79 w 557"/>
                <a:gd name="T1" fmla="*/ 3 h 139"/>
                <a:gd name="T2" fmla="*/ 79 w 557"/>
                <a:gd name="T3" fmla="*/ 0 h 139"/>
                <a:gd name="T4" fmla="*/ 38 w 557"/>
                <a:gd name="T5" fmla="*/ 17 h 139"/>
                <a:gd name="T6" fmla="*/ 8 w 557"/>
                <a:gd name="T7" fmla="*/ 17 h 139"/>
                <a:gd name="T8" fmla="*/ 0 w 557"/>
                <a:gd name="T9" fmla="*/ 20 h 139"/>
                <a:gd name="T10" fmla="*/ 231 w 557"/>
                <a:gd name="T11" fmla="*/ 72 h 139"/>
                <a:gd name="T12" fmla="*/ 254 w 557"/>
                <a:gd name="T13" fmla="*/ 83 h 139"/>
                <a:gd name="T14" fmla="*/ 256 w 557"/>
                <a:gd name="T15" fmla="*/ 84 h 139"/>
                <a:gd name="T16" fmla="*/ 261 w 557"/>
                <a:gd name="T17" fmla="*/ 86 h 139"/>
                <a:gd name="T18" fmla="*/ 281 w 557"/>
                <a:gd name="T19" fmla="*/ 97 h 139"/>
                <a:gd name="T20" fmla="*/ 557 w 557"/>
                <a:gd name="T21" fmla="*/ 139 h 139"/>
                <a:gd name="T22" fmla="*/ 401 w 557"/>
                <a:gd name="T23" fmla="*/ 104 h 139"/>
                <a:gd name="T24" fmla="*/ 79 w 557"/>
                <a:gd name="T25" fmla="*/ 3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39">
                  <a:moveTo>
                    <a:pt x="79" y="3"/>
                  </a:moveTo>
                  <a:cubicBezTo>
                    <a:pt x="78" y="2"/>
                    <a:pt x="78" y="1"/>
                    <a:pt x="79" y="0"/>
                  </a:cubicBezTo>
                  <a:cubicBezTo>
                    <a:pt x="66" y="7"/>
                    <a:pt x="52" y="13"/>
                    <a:pt x="38" y="17"/>
                  </a:cubicBezTo>
                  <a:cubicBezTo>
                    <a:pt x="29" y="19"/>
                    <a:pt x="17" y="21"/>
                    <a:pt x="8" y="17"/>
                  </a:cubicBezTo>
                  <a:cubicBezTo>
                    <a:pt x="6" y="18"/>
                    <a:pt x="3" y="19"/>
                    <a:pt x="0" y="20"/>
                  </a:cubicBezTo>
                  <a:cubicBezTo>
                    <a:pt x="80" y="18"/>
                    <a:pt x="160" y="40"/>
                    <a:pt x="231" y="72"/>
                  </a:cubicBezTo>
                  <a:cubicBezTo>
                    <a:pt x="239" y="75"/>
                    <a:pt x="246" y="79"/>
                    <a:pt x="254" y="83"/>
                  </a:cubicBezTo>
                  <a:cubicBezTo>
                    <a:pt x="255" y="83"/>
                    <a:pt x="256" y="83"/>
                    <a:pt x="256" y="84"/>
                  </a:cubicBezTo>
                  <a:cubicBezTo>
                    <a:pt x="258" y="84"/>
                    <a:pt x="259" y="85"/>
                    <a:pt x="261" y="86"/>
                  </a:cubicBezTo>
                  <a:cubicBezTo>
                    <a:pt x="267" y="90"/>
                    <a:pt x="274" y="93"/>
                    <a:pt x="281" y="97"/>
                  </a:cubicBezTo>
                  <a:cubicBezTo>
                    <a:pt x="365" y="137"/>
                    <a:pt x="464" y="129"/>
                    <a:pt x="557" y="139"/>
                  </a:cubicBezTo>
                  <a:cubicBezTo>
                    <a:pt x="506" y="122"/>
                    <a:pt x="452" y="115"/>
                    <a:pt x="401" y="104"/>
                  </a:cubicBezTo>
                  <a:cubicBezTo>
                    <a:pt x="290" y="80"/>
                    <a:pt x="183" y="47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8" name="Freeform 253"/>
            <p:cNvSpPr/>
            <p:nvPr/>
          </p:nvSpPr>
          <p:spPr bwMode="auto">
            <a:xfrm>
              <a:off x="9107441" y="1831908"/>
              <a:ext cx="439554" cy="152814"/>
            </a:xfrm>
            <a:custGeom>
              <a:gdLst>
                <a:gd name="T0" fmla="*/ 118 w 420"/>
                <a:gd name="T1" fmla="*/ 0 h 147"/>
                <a:gd name="T2" fmla="*/ 79 w 420"/>
                <a:gd name="T3" fmla="*/ 4 h 147"/>
                <a:gd name="T4" fmla="*/ 0 w 420"/>
                <a:gd name="T5" fmla="*/ 1 h 147"/>
                <a:gd name="T6" fmla="*/ 25 w 420"/>
                <a:gd name="T7" fmla="*/ 15 h 147"/>
                <a:gd name="T8" fmla="*/ 73 w 420"/>
                <a:gd name="T9" fmla="*/ 32 h 147"/>
                <a:gd name="T10" fmla="*/ 191 w 420"/>
                <a:gd name="T11" fmla="*/ 67 h 147"/>
                <a:gd name="T12" fmla="*/ 277 w 420"/>
                <a:gd name="T13" fmla="*/ 91 h 147"/>
                <a:gd name="T14" fmla="*/ 420 w 420"/>
                <a:gd name="T15" fmla="*/ 147 h 147"/>
                <a:gd name="T16" fmla="*/ 270 w 420"/>
                <a:gd name="T17" fmla="*/ 74 h 147"/>
                <a:gd name="T18" fmla="*/ 118 w 420"/>
                <a:gd name="T19" fmla="*/ 0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147">
                  <a:moveTo>
                    <a:pt x="118" y="0"/>
                  </a:moveTo>
                  <a:cubicBezTo>
                    <a:pt x="105" y="2"/>
                    <a:pt x="92" y="4"/>
                    <a:pt x="79" y="4"/>
                  </a:cubicBezTo>
                  <a:cubicBezTo>
                    <a:pt x="53" y="5"/>
                    <a:pt x="26" y="3"/>
                    <a:pt x="0" y="1"/>
                  </a:cubicBezTo>
                  <a:cubicBezTo>
                    <a:pt x="7" y="7"/>
                    <a:pt x="17" y="11"/>
                    <a:pt x="25" y="15"/>
                  </a:cubicBezTo>
                  <a:cubicBezTo>
                    <a:pt x="41" y="22"/>
                    <a:pt x="57" y="27"/>
                    <a:pt x="73" y="32"/>
                  </a:cubicBezTo>
                  <a:cubicBezTo>
                    <a:pt x="112" y="45"/>
                    <a:pt x="151" y="56"/>
                    <a:pt x="191" y="67"/>
                  </a:cubicBezTo>
                  <a:cubicBezTo>
                    <a:pt x="219" y="75"/>
                    <a:pt x="248" y="82"/>
                    <a:pt x="277" y="91"/>
                  </a:cubicBezTo>
                  <a:cubicBezTo>
                    <a:pt x="326" y="106"/>
                    <a:pt x="373" y="126"/>
                    <a:pt x="420" y="147"/>
                  </a:cubicBezTo>
                  <a:cubicBezTo>
                    <a:pt x="372" y="120"/>
                    <a:pt x="320" y="98"/>
                    <a:pt x="270" y="74"/>
                  </a:cubicBezTo>
                  <a:cubicBezTo>
                    <a:pt x="219" y="51"/>
                    <a:pt x="166" y="29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9" name="Freeform 254"/>
            <p:cNvSpPr/>
            <p:nvPr/>
          </p:nvSpPr>
          <p:spPr bwMode="auto">
            <a:xfrm>
              <a:off x="9047346" y="693534"/>
              <a:ext cx="329665" cy="398345"/>
            </a:xfrm>
            <a:custGeom>
              <a:gdLst>
                <a:gd name="T0" fmla="*/ 156 w 315"/>
                <a:gd name="T1" fmla="*/ 186 h 382"/>
                <a:gd name="T2" fmla="*/ 82 w 315"/>
                <a:gd name="T3" fmla="*/ 246 h 382"/>
                <a:gd name="T4" fmla="*/ 27 w 315"/>
                <a:gd name="T5" fmla="*/ 323 h 382"/>
                <a:gd name="T6" fmla="*/ 0 w 315"/>
                <a:gd name="T7" fmla="*/ 382 h 382"/>
                <a:gd name="T8" fmla="*/ 0 w 315"/>
                <a:gd name="T9" fmla="*/ 381 h 382"/>
                <a:gd name="T10" fmla="*/ 83 w 315"/>
                <a:gd name="T11" fmla="*/ 301 h 382"/>
                <a:gd name="T12" fmla="*/ 136 w 315"/>
                <a:gd name="T13" fmla="*/ 237 h 382"/>
                <a:gd name="T14" fmla="*/ 214 w 315"/>
                <a:gd name="T15" fmla="*/ 158 h 382"/>
                <a:gd name="T16" fmla="*/ 315 w 315"/>
                <a:gd name="T17" fmla="*/ 0 h 382"/>
                <a:gd name="T18" fmla="*/ 314 w 315"/>
                <a:gd name="T19" fmla="*/ 1 h 382"/>
                <a:gd name="T20" fmla="*/ 246 w 315"/>
                <a:gd name="T21" fmla="*/ 100 h 382"/>
                <a:gd name="T22" fmla="*/ 156 w 315"/>
                <a:gd name="T23" fmla="*/ 186 h 3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382">
                  <a:moveTo>
                    <a:pt x="156" y="186"/>
                  </a:moveTo>
                  <a:cubicBezTo>
                    <a:pt x="131" y="206"/>
                    <a:pt x="104" y="224"/>
                    <a:pt x="82" y="246"/>
                  </a:cubicBezTo>
                  <a:cubicBezTo>
                    <a:pt x="60" y="269"/>
                    <a:pt x="42" y="295"/>
                    <a:pt x="27" y="323"/>
                  </a:cubicBezTo>
                  <a:cubicBezTo>
                    <a:pt x="17" y="342"/>
                    <a:pt x="8" y="362"/>
                    <a:pt x="0" y="382"/>
                  </a:cubicBezTo>
                  <a:cubicBezTo>
                    <a:pt x="0" y="382"/>
                    <a:pt x="0" y="382"/>
                    <a:pt x="0" y="381"/>
                  </a:cubicBezTo>
                  <a:cubicBezTo>
                    <a:pt x="21" y="349"/>
                    <a:pt x="51" y="323"/>
                    <a:pt x="83" y="301"/>
                  </a:cubicBezTo>
                  <a:cubicBezTo>
                    <a:pt x="91" y="274"/>
                    <a:pt x="115" y="255"/>
                    <a:pt x="136" y="237"/>
                  </a:cubicBezTo>
                  <a:cubicBezTo>
                    <a:pt x="163" y="212"/>
                    <a:pt x="190" y="186"/>
                    <a:pt x="214" y="158"/>
                  </a:cubicBezTo>
                  <a:cubicBezTo>
                    <a:pt x="254" y="111"/>
                    <a:pt x="285" y="55"/>
                    <a:pt x="315" y="0"/>
                  </a:cubicBezTo>
                  <a:cubicBezTo>
                    <a:pt x="315" y="0"/>
                    <a:pt x="315" y="1"/>
                    <a:pt x="314" y="1"/>
                  </a:cubicBezTo>
                  <a:cubicBezTo>
                    <a:pt x="294" y="35"/>
                    <a:pt x="272" y="70"/>
                    <a:pt x="246" y="100"/>
                  </a:cubicBezTo>
                  <a:cubicBezTo>
                    <a:pt x="219" y="132"/>
                    <a:pt x="188" y="161"/>
                    <a:pt x="156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0" name="Freeform 255"/>
            <p:cNvSpPr/>
            <p:nvPr/>
          </p:nvSpPr>
          <p:spPr bwMode="auto">
            <a:xfrm>
              <a:off x="8968364" y="688382"/>
              <a:ext cx="400063" cy="317647"/>
            </a:xfrm>
            <a:custGeom>
              <a:gdLst>
                <a:gd name="T0" fmla="*/ 1 w 382"/>
                <a:gd name="T1" fmla="*/ 238 h 304"/>
                <a:gd name="T2" fmla="*/ 0 w 382"/>
                <a:gd name="T3" fmla="*/ 239 h 304"/>
                <a:gd name="T4" fmla="*/ 26 w 382"/>
                <a:gd name="T5" fmla="*/ 304 h 304"/>
                <a:gd name="T6" fmla="*/ 118 w 382"/>
                <a:gd name="T7" fmla="*/ 199 h 304"/>
                <a:gd name="T8" fmla="*/ 382 w 382"/>
                <a:gd name="T9" fmla="*/ 0 h 304"/>
                <a:gd name="T10" fmla="*/ 189 w 382"/>
                <a:gd name="T11" fmla="*/ 90 h 304"/>
                <a:gd name="T12" fmla="*/ 1 w 382"/>
                <a:gd name="T13" fmla="*/ 238 h 3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4">
                  <a:moveTo>
                    <a:pt x="1" y="238"/>
                  </a:moveTo>
                  <a:cubicBezTo>
                    <a:pt x="1" y="238"/>
                    <a:pt x="1" y="239"/>
                    <a:pt x="0" y="239"/>
                  </a:cubicBezTo>
                  <a:cubicBezTo>
                    <a:pt x="12" y="259"/>
                    <a:pt x="21" y="281"/>
                    <a:pt x="26" y="304"/>
                  </a:cubicBezTo>
                  <a:cubicBezTo>
                    <a:pt x="51" y="264"/>
                    <a:pt x="81" y="228"/>
                    <a:pt x="118" y="199"/>
                  </a:cubicBezTo>
                  <a:cubicBezTo>
                    <a:pt x="204" y="131"/>
                    <a:pt x="315" y="88"/>
                    <a:pt x="382" y="0"/>
                  </a:cubicBezTo>
                  <a:cubicBezTo>
                    <a:pt x="327" y="43"/>
                    <a:pt x="253" y="65"/>
                    <a:pt x="189" y="90"/>
                  </a:cubicBezTo>
                  <a:cubicBezTo>
                    <a:pt x="117" y="118"/>
                    <a:pt x="23" y="154"/>
                    <a:pt x="1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1" name="Freeform 256"/>
            <p:cNvSpPr/>
            <p:nvPr/>
          </p:nvSpPr>
          <p:spPr bwMode="auto">
            <a:xfrm>
              <a:off x="8152785" y="806856"/>
              <a:ext cx="106454" cy="691954"/>
            </a:xfrm>
            <a:custGeom>
              <a:gdLst>
                <a:gd name="T0" fmla="*/ 37 w 101"/>
                <a:gd name="T1" fmla="*/ 107 h 664"/>
                <a:gd name="T2" fmla="*/ 50 w 101"/>
                <a:gd name="T3" fmla="*/ 224 h 664"/>
                <a:gd name="T4" fmla="*/ 57 w 101"/>
                <a:gd name="T5" fmla="*/ 348 h 664"/>
                <a:gd name="T6" fmla="*/ 71 w 101"/>
                <a:gd name="T7" fmla="*/ 558 h 664"/>
                <a:gd name="T8" fmla="*/ 101 w 101"/>
                <a:gd name="T9" fmla="*/ 664 h 664"/>
                <a:gd name="T10" fmla="*/ 72 w 101"/>
                <a:gd name="T11" fmla="*/ 499 h 664"/>
                <a:gd name="T12" fmla="*/ 79 w 101"/>
                <a:gd name="T13" fmla="*/ 389 h 664"/>
                <a:gd name="T14" fmla="*/ 79 w 101"/>
                <a:gd name="T15" fmla="*/ 351 h 664"/>
                <a:gd name="T16" fmla="*/ 71 w 101"/>
                <a:gd name="T17" fmla="*/ 224 h 664"/>
                <a:gd name="T18" fmla="*/ 60 w 101"/>
                <a:gd name="T19" fmla="*/ 150 h 664"/>
                <a:gd name="T20" fmla="*/ 56 w 101"/>
                <a:gd name="T21" fmla="*/ 144 h 664"/>
                <a:gd name="T22" fmla="*/ 54 w 101"/>
                <a:gd name="T23" fmla="*/ 143 h 664"/>
                <a:gd name="T24" fmla="*/ 58 w 101"/>
                <a:gd name="T25" fmla="*/ 136 h 664"/>
                <a:gd name="T26" fmla="*/ 45 w 101"/>
                <a:gd name="T27" fmla="*/ 87 h 664"/>
                <a:gd name="T28" fmla="*/ 0 w 101"/>
                <a:gd name="T29" fmla="*/ 0 h 664"/>
                <a:gd name="T30" fmla="*/ 7 w 101"/>
                <a:gd name="T31" fmla="*/ 14 h 664"/>
                <a:gd name="T32" fmla="*/ 37 w 101"/>
                <a:gd name="T33" fmla="*/ 107 h 6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664">
                  <a:moveTo>
                    <a:pt x="37" y="107"/>
                  </a:moveTo>
                  <a:cubicBezTo>
                    <a:pt x="45" y="145"/>
                    <a:pt x="48" y="185"/>
                    <a:pt x="50" y="224"/>
                  </a:cubicBezTo>
                  <a:cubicBezTo>
                    <a:pt x="53" y="265"/>
                    <a:pt x="55" y="307"/>
                    <a:pt x="57" y="348"/>
                  </a:cubicBezTo>
                  <a:cubicBezTo>
                    <a:pt x="59" y="419"/>
                    <a:pt x="56" y="489"/>
                    <a:pt x="71" y="558"/>
                  </a:cubicBezTo>
                  <a:cubicBezTo>
                    <a:pt x="78" y="594"/>
                    <a:pt x="88" y="630"/>
                    <a:pt x="101" y="664"/>
                  </a:cubicBezTo>
                  <a:cubicBezTo>
                    <a:pt x="83" y="611"/>
                    <a:pt x="72" y="554"/>
                    <a:pt x="72" y="499"/>
                  </a:cubicBezTo>
                  <a:cubicBezTo>
                    <a:pt x="72" y="462"/>
                    <a:pt x="76" y="426"/>
                    <a:pt x="79" y="389"/>
                  </a:cubicBezTo>
                  <a:cubicBezTo>
                    <a:pt x="80" y="377"/>
                    <a:pt x="79" y="364"/>
                    <a:pt x="79" y="351"/>
                  </a:cubicBezTo>
                  <a:cubicBezTo>
                    <a:pt x="78" y="309"/>
                    <a:pt x="76" y="266"/>
                    <a:pt x="71" y="224"/>
                  </a:cubicBezTo>
                  <a:cubicBezTo>
                    <a:pt x="68" y="199"/>
                    <a:pt x="65" y="175"/>
                    <a:pt x="60" y="150"/>
                  </a:cubicBezTo>
                  <a:cubicBezTo>
                    <a:pt x="59" y="148"/>
                    <a:pt x="58" y="146"/>
                    <a:pt x="56" y="144"/>
                  </a:cubicBezTo>
                  <a:cubicBezTo>
                    <a:pt x="55" y="143"/>
                    <a:pt x="55" y="143"/>
                    <a:pt x="54" y="143"/>
                  </a:cubicBezTo>
                  <a:cubicBezTo>
                    <a:pt x="51" y="140"/>
                    <a:pt x="54" y="137"/>
                    <a:pt x="58" y="136"/>
                  </a:cubicBezTo>
                  <a:cubicBezTo>
                    <a:pt x="54" y="119"/>
                    <a:pt x="50" y="103"/>
                    <a:pt x="45" y="87"/>
                  </a:cubicBezTo>
                  <a:cubicBezTo>
                    <a:pt x="37" y="60"/>
                    <a:pt x="18" y="23"/>
                    <a:pt x="0" y="0"/>
                  </a:cubicBezTo>
                  <a:cubicBezTo>
                    <a:pt x="1" y="3"/>
                    <a:pt x="7" y="13"/>
                    <a:pt x="7" y="14"/>
                  </a:cubicBezTo>
                  <a:cubicBezTo>
                    <a:pt x="20" y="44"/>
                    <a:pt x="30" y="75"/>
                    <a:pt x="3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2" name="Freeform 257"/>
            <p:cNvSpPr/>
            <p:nvPr/>
          </p:nvSpPr>
          <p:spPr bwMode="auto">
            <a:xfrm>
              <a:off x="8151069" y="796554"/>
              <a:ext cx="101304" cy="169984"/>
            </a:xfrm>
            <a:custGeom>
              <a:gdLst>
                <a:gd name="T0" fmla="*/ 67 w 97"/>
                <a:gd name="T1" fmla="*/ 146 h 164"/>
                <a:gd name="T2" fmla="*/ 97 w 97"/>
                <a:gd name="T3" fmla="*/ 164 h 164"/>
                <a:gd name="T4" fmla="*/ 58 w 97"/>
                <a:gd name="T5" fmla="*/ 74 h 164"/>
                <a:gd name="T6" fmla="*/ 0 w 97"/>
                <a:gd name="T7" fmla="*/ 0 h 164"/>
                <a:gd name="T8" fmla="*/ 53 w 97"/>
                <a:gd name="T9" fmla="*/ 92 h 164"/>
                <a:gd name="T10" fmla="*/ 67 w 97"/>
                <a:gd name="T11" fmla="*/ 146 h 1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64">
                  <a:moveTo>
                    <a:pt x="67" y="146"/>
                  </a:moveTo>
                  <a:cubicBezTo>
                    <a:pt x="77" y="152"/>
                    <a:pt x="87" y="158"/>
                    <a:pt x="97" y="164"/>
                  </a:cubicBezTo>
                  <a:cubicBezTo>
                    <a:pt x="86" y="133"/>
                    <a:pt x="74" y="103"/>
                    <a:pt x="58" y="74"/>
                  </a:cubicBezTo>
                  <a:cubicBezTo>
                    <a:pt x="46" y="52"/>
                    <a:pt x="20" y="16"/>
                    <a:pt x="0" y="0"/>
                  </a:cubicBezTo>
                  <a:cubicBezTo>
                    <a:pt x="19" y="23"/>
                    <a:pt x="45" y="64"/>
                    <a:pt x="53" y="92"/>
                  </a:cubicBezTo>
                  <a:cubicBezTo>
                    <a:pt x="59" y="110"/>
                    <a:pt x="63" y="128"/>
                    <a:pt x="67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3" name="Freeform 258"/>
            <p:cNvSpPr/>
            <p:nvPr/>
          </p:nvSpPr>
          <p:spPr bwMode="auto">
            <a:xfrm>
              <a:off x="8152785" y="818875"/>
              <a:ext cx="132210" cy="748615"/>
            </a:xfrm>
            <a:custGeom>
              <a:gdLst>
                <a:gd name="T0" fmla="*/ 51 w 125"/>
                <a:gd name="T1" fmla="*/ 349 h 720"/>
                <a:gd name="T2" fmla="*/ 45 w 125"/>
                <a:gd name="T3" fmla="*/ 230 h 720"/>
                <a:gd name="T4" fmla="*/ 34 w 125"/>
                <a:gd name="T5" fmla="*/ 115 h 720"/>
                <a:gd name="T6" fmla="*/ 0 w 125"/>
                <a:gd name="T7" fmla="*/ 0 h 720"/>
                <a:gd name="T8" fmla="*/ 31 w 125"/>
                <a:gd name="T9" fmla="*/ 259 h 720"/>
                <a:gd name="T10" fmla="*/ 48 w 125"/>
                <a:gd name="T11" fmla="*/ 505 h 720"/>
                <a:gd name="T12" fmla="*/ 122 w 125"/>
                <a:gd name="T13" fmla="*/ 715 h 720"/>
                <a:gd name="T14" fmla="*/ 125 w 125"/>
                <a:gd name="T15" fmla="*/ 720 h 720"/>
                <a:gd name="T16" fmla="*/ 65 w 125"/>
                <a:gd name="T17" fmla="*/ 549 h 720"/>
                <a:gd name="T18" fmla="*/ 51 w 125"/>
                <a:gd name="T19" fmla="*/ 349 h 7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720">
                  <a:moveTo>
                    <a:pt x="51" y="349"/>
                  </a:moveTo>
                  <a:cubicBezTo>
                    <a:pt x="50" y="310"/>
                    <a:pt x="48" y="270"/>
                    <a:pt x="45" y="230"/>
                  </a:cubicBezTo>
                  <a:cubicBezTo>
                    <a:pt x="43" y="192"/>
                    <a:pt x="41" y="152"/>
                    <a:pt x="34" y="115"/>
                  </a:cubicBezTo>
                  <a:cubicBezTo>
                    <a:pt x="29" y="83"/>
                    <a:pt x="11" y="29"/>
                    <a:pt x="0" y="0"/>
                  </a:cubicBezTo>
                  <a:cubicBezTo>
                    <a:pt x="21" y="76"/>
                    <a:pt x="30" y="180"/>
                    <a:pt x="31" y="259"/>
                  </a:cubicBezTo>
                  <a:cubicBezTo>
                    <a:pt x="32" y="341"/>
                    <a:pt x="37" y="424"/>
                    <a:pt x="48" y="505"/>
                  </a:cubicBezTo>
                  <a:cubicBezTo>
                    <a:pt x="58" y="579"/>
                    <a:pt x="83" y="652"/>
                    <a:pt x="122" y="715"/>
                  </a:cubicBezTo>
                  <a:cubicBezTo>
                    <a:pt x="123" y="717"/>
                    <a:pt x="124" y="718"/>
                    <a:pt x="125" y="720"/>
                  </a:cubicBezTo>
                  <a:cubicBezTo>
                    <a:pt x="97" y="666"/>
                    <a:pt x="77" y="609"/>
                    <a:pt x="65" y="549"/>
                  </a:cubicBezTo>
                  <a:cubicBezTo>
                    <a:pt x="52" y="483"/>
                    <a:pt x="53" y="417"/>
                    <a:pt x="51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4" name="Freeform 259"/>
            <p:cNvSpPr/>
            <p:nvPr/>
          </p:nvSpPr>
          <p:spPr bwMode="auto">
            <a:xfrm>
              <a:off x="8166521" y="803422"/>
              <a:ext cx="130493" cy="185437"/>
            </a:xfrm>
            <a:custGeom>
              <a:gdLst>
                <a:gd name="T0" fmla="*/ 48 w 124"/>
                <a:gd name="T1" fmla="*/ 66 h 178"/>
                <a:gd name="T2" fmla="*/ 89 w 124"/>
                <a:gd name="T3" fmla="*/ 161 h 178"/>
                <a:gd name="T4" fmla="*/ 124 w 124"/>
                <a:gd name="T5" fmla="*/ 178 h 178"/>
                <a:gd name="T6" fmla="*/ 69 w 124"/>
                <a:gd name="T7" fmla="*/ 67 h 178"/>
                <a:gd name="T8" fmla="*/ 0 w 124"/>
                <a:gd name="T9" fmla="*/ 0 h 178"/>
                <a:gd name="T10" fmla="*/ 48 w 124"/>
                <a:gd name="T11" fmla="*/ 66 h 1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78">
                  <a:moveTo>
                    <a:pt x="48" y="66"/>
                  </a:moveTo>
                  <a:cubicBezTo>
                    <a:pt x="64" y="96"/>
                    <a:pt x="77" y="128"/>
                    <a:pt x="89" y="161"/>
                  </a:cubicBezTo>
                  <a:cubicBezTo>
                    <a:pt x="101" y="167"/>
                    <a:pt x="113" y="172"/>
                    <a:pt x="124" y="178"/>
                  </a:cubicBezTo>
                  <a:cubicBezTo>
                    <a:pt x="111" y="139"/>
                    <a:pt x="95" y="100"/>
                    <a:pt x="69" y="67"/>
                  </a:cubicBezTo>
                  <a:cubicBezTo>
                    <a:pt x="52" y="45"/>
                    <a:pt x="27" y="15"/>
                    <a:pt x="0" y="0"/>
                  </a:cubicBezTo>
                  <a:cubicBezTo>
                    <a:pt x="19" y="17"/>
                    <a:pt x="36" y="44"/>
                    <a:pt x="4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5" name="Freeform 260"/>
            <p:cNvSpPr/>
            <p:nvPr/>
          </p:nvSpPr>
          <p:spPr bwMode="auto">
            <a:xfrm>
              <a:off x="8151069" y="829177"/>
              <a:ext cx="331383" cy="939203"/>
            </a:xfrm>
            <a:custGeom>
              <a:gdLst>
                <a:gd name="T0" fmla="*/ 317 w 317"/>
                <a:gd name="T1" fmla="*/ 902 h 902"/>
                <a:gd name="T2" fmla="*/ 237 w 317"/>
                <a:gd name="T3" fmla="*/ 843 h 902"/>
                <a:gd name="T4" fmla="*/ 177 w 317"/>
                <a:gd name="T5" fmla="*/ 779 h 902"/>
                <a:gd name="T6" fmla="*/ 168 w 317"/>
                <a:gd name="T7" fmla="*/ 768 h 902"/>
                <a:gd name="T8" fmla="*/ 104 w 317"/>
                <a:gd name="T9" fmla="*/ 679 h 902"/>
                <a:gd name="T10" fmla="*/ 61 w 317"/>
                <a:gd name="T11" fmla="*/ 574 h 902"/>
                <a:gd name="T12" fmla="*/ 40 w 317"/>
                <a:gd name="T13" fmla="*/ 450 h 902"/>
                <a:gd name="T14" fmla="*/ 30 w 317"/>
                <a:gd name="T15" fmla="*/ 328 h 902"/>
                <a:gd name="T16" fmla="*/ 27 w 317"/>
                <a:gd name="T17" fmla="*/ 205 h 902"/>
                <a:gd name="T18" fmla="*/ 3 w 317"/>
                <a:gd name="T19" fmla="*/ 0 h 902"/>
                <a:gd name="T20" fmla="*/ 1 w 317"/>
                <a:gd name="T21" fmla="*/ 255 h 902"/>
                <a:gd name="T22" fmla="*/ 317 w 317"/>
                <a:gd name="T23" fmla="*/ 902 h 9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902">
                  <a:moveTo>
                    <a:pt x="317" y="902"/>
                  </a:moveTo>
                  <a:cubicBezTo>
                    <a:pt x="297" y="886"/>
                    <a:pt x="260" y="862"/>
                    <a:pt x="237" y="843"/>
                  </a:cubicBezTo>
                  <a:cubicBezTo>
                    <a:pt x="214" y="825"/>
                    <a:pt x="195" y="802"/>
                    <a:pt x="177" y="779"/>
                  </a:cubicBezTo>
                  <a:cubicBezTo>
                    <a:pt x="174" y="776"/>
                    <a:pt x="171" y="772"/>
                    <a:pt x="168" y="768"/>
                  </a:cubicBezTo>
                  <a:cubicBezTo>
                    <a:pt x="141" y="743"/>
                    <a:pt x="121" y="711"/>
                    <a:pt x="104" y="679"/>
                  </a:cubicBezTo>
                  <a:cubicBezTo>
                    <a:pt x="87" y="645"/>
                    <a:pt x="72" y="610"/>
                    <a:pt x="61" y="574"/>
                  </a:cubicBezTo>
                  <a:cubicBezTo>
                    <a:pt x="49" y="534"/>
                    <a:pt x="44" y="492"/>
                    <a:pt x="40" y="450"/>
                  </a:cubicBezTo>
                  <a:cubicBezTo>
                    <a:pt x="36" y="410"/>
                    <a:pt x="32" y="369"/>
                    <a:pt x="30" y="328"/>
                  </a:cubicBezTo>
                  <a:cubicBezTo>
                    <a:pt x="28" y="287"/>
                    <a:pt x="28" y="246"/>
                    <a:pt x="27" y="205"/>
                  </a:cubicBezTo>
                  <a:cubicBezTo>
                    <a:pt x="26" y="134"/>
                    <a:pt x="19" y="68"/>
                    <a:pt x="3" y="0"/>
                  </a:cubicBezTo>
                  <a:cubicBezTo>
                    <a:pt x="12" y="86"/>
                    <a:pt x="0" y="168"/>
                    <a:pt x="1" y="255"/>
                  </a:cubicBezTo>
                  <a:cubicBezTo>
                    <a:pt x="4" y="490"/>
                    <a:pt x="79" y="800"/>
                    <a:pt x="317" y="9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6" name="Freeform 261"/>
            <p:cNvSpPr/>
            <p:nvPr/>
          </p:nvSpPr>
          <p:spPr bwMode="auto">
            <a:xfrm>
              <a:off x="7914122" y="872102"/>
              <a:ext cx="554594" cy="949505"/>
            </a:xfrm>
            <a:custGeom>
              <a:gdLst>
                <a:gd name="T0" fmla="*/ 28 w 530"/>
                <a:gd name="T1" fmla="*/ 47 h 912"/>
                <a:gd name="T2" fmla="*/ 58 w 530"/>
                <a:gd name="T3" fmla="*/ 106 h 912"/>
                <a:gd name="T4" fmla="*/ 96 w 530"/>
                <a:gd name="T5" fmla="*/ 255 h 912"/>
                <a:gd name="T6" fmla="*/ 149 w 530"/>
                <a:gd name="T7" fmla="*/ 503 h 912"/>
                <a:gd name="T8" fmla="*/ 197 w 530"/>
                <a:gd name="T9" fmla="*/ 612 h 912"/>
                <a:gd name="T10" fmla="*/ 249 w 530"/>
                <a:gd name="T11" fmla="*/ 716 h 912"/>
                <a:gd name="T12" fmla="*/ 407 w 530"/>
                <a:gd name="T13" fmla="*/ 861 h 912"/>
                <a:gd name="T14" fmla="*/ 489 w 530"/>
                <a:gd name="T15" fmla="*/ 897 h 912"/>
                <a:gd name="T16" fmla="*/ 530 w 530"/>
                <a:gd name="T17" fmla="*/ 912 h 912"/>
                <a:gd name="T18" fmla="*/ 394 w 530"/>
                <a:gd name="T19" fmla="*/ 848 h 912"/>
                <a:gd name="T20" fmla="*/ 198 w 530"/>
                <a:gd name="T21" fmla="*/ 569 h 912"/>
                <a:gd name="T22" fmla="*/ 141 w 530"/>
                <a:gd name="T23" fmla="*/ 377 h 912"/>
                <a:gd name="T24" fmla="*/ 113 w 530"/>
                <a:gd name="T25" fmla="*/ 240 h 912"/>
                <a:gd name="T26" fmla="*/ 63 w 530"/>
                <a:gd name="T27" fmla="*/ 84 h 912"/>
                <a:gd name="T28" fmla="*/ 0 w 530"/>
                <a:gd name="T29" fmla="*/ 0 h 912"/>
                <a:gd name="T30" fmla="*/ 13 w 530"/>
                <a:gd name="T31" fmla="*/ 19 h 912"/>
                <a:gd name="T32" fmla="*/ 28 w 530"/>
                <a:gd name="T33" fmla="*/ 47 h 9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" h="912">
                  <a:moveTo>
                    <a:pt x="28" y="47"/>
                  </a:moveTo>
                  <a:cubicBezTo>
                    <a:pt x="39" y="66"/>
                    <a:pt x="50" y="85"/>
                    <a:pt x="58" y="106"/>
                  </a:cubicBezTo>
                  <a:cubicBezTo>
                    <a:pt x="77" y="153"/>
                    <a:pt x="87" y="205"/>
                    <a:pt x="96" y="255"/>
                  </a:cubicBezTo>
                  <a:cubicBezTo>
                    <a:pt x="112" y="338"/>
                    <a:pt x="121" y="423"/>
                    <a:pt x="149" y="503"/>
                  </a:cubicBezTo>
                  <a:cubicBezTo>
                    <a:pt x="162" y="541"/>
                    <a:pt x="180" y="576"/>
                    <a:pt x="197" y="612"/>
                  </a:cubicBezTo>
                  <a:cubicBezTo>
                    <a:pt x="213" y="647"/>
                    <a:pt x="228" y="683"/>
                    <a:pt x="249" y="716"/>
                  </a:cubicBezTo>
                  <a:cubicBezTo>
                    <a:pt x="286" y="777"/>
                    <a:pt x="343" y="828"/>
                    <a:pt x="407" y="861"/>
                  </a:cubicBezTo>
                  <a:cubicBezTo>
                    <a:pt x="433" y="875"/>
                    <a:pt x="461" y="887"/>
                    <a:pt x="489" y="897"/>
                  </a:cubicBezTo>
                  <a:cubicBezTo>
                    <a:pt x="502" y="903"/>
                    <a:pt x="516" y="908"/>
                    <a:pt x="530" y="912"/>
                  </a:cubicBezTo>
                  <a:cubicBezTo>
                    <a:pt x="484" y="893"/>
                    <a:pt x="436" y="876"/>
                    <a:pt x="394" y="848"/>
                  </a:cubicBezTo>
                  <a:cubicBezTo>
                    <a:pt x="299" y="781"/>
                    <a:pt x="239" y="676"/>
                    <a:pt x="198" y="569"/>
                  </a:cubicBezTo>
                  <a:cubicBezTo>
                    <a:pt x="174" y="507"/>
                    <a:pt x="155" y="442"/>
                    <a:pt x="141" y="377"/>
                  </a:cubicBezTo>
                  <a:cubicBezTo>
                    <a:pt x="132" y="332"/>
                    <a:pt x="124" y="286"/>
                    <a:pt x="113" y="240"/>
                  </a:cubicBezTo>
                  <a:cubicBezTo>
                    <a:pt x="101" y="187"/>
                    <a:pt x="86" y="133"/>
                    <a:pt x="63" y="84"/>
                  </a:cubicBezTo>
                  <a:cubicBezTo>
                    <a:pt x="49" y="54"/>
                    <a:pt x="30" y="18"/>
                    <a:pt x="0" y="0"/>
                  </a:cubicBezTo>
                  <a:cubicBezTo>
                    <a:pt x="4" y="7"/>
                    <a:pt x="9" y="13"/>
                    <a:pt x="13" y="19"/>
                  </a:cubicBezTo>
                  <a:cubicBezTo>
                    <a:pt x="18" y="28"/>
                    <a:pt x="23" y="37"/>
                    <a:pt x="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7" name="Freeform 262"/>
            <p:cNvSpPr/>
            <p:nvPr/>
          </p:nvSpPr>
          <p:spPr bwMode="auto">
            <a:xfrm>
              <a:off x="8183692" y="805139"/>
              <a:ext cx="248967" cy="278155"/>
            </a:xfrm>
            <a:custGeom>
              <a:gdLst>
                <a:gd name="T0" fmla="*/ 97 w 238"/>
                <a:gd name="T1" fmla="*/ 73 h 268"/>
                <a:gd name="T2" fmla="*/ 191 w 238"/>
                <a:gd name="T3" fmla="*/ 228 h 268"/>
                <a:gd name="T4" fmla="*/ 204 w 238"/>
                <a:gd name="T5" fmla="*/ 238 h 268"/>
                <a:gd name="T6" fmla="*/ 235 w 238"/>
                <a:gd name="T7" fmla="*/ 268 h 268"/>
                <a:gd name="T8" fmla="*/ 238 w 238"/>
                <a:gd name="T9" fmla="*/ 240 h 268"/>
                <a:gd name="T10" fmla="*/ 203 w 238"/>
                <a:gd name="T11" fmla="*/ 168 h 268"/>
                <a:gd name="T12" fmla="*/ 143 w 238"/>
                <a:gd name="T13" fmla="*/ 96 h 268"/>
                <a:gd name="T14" fmla="*/ 12 w 238"/>
                <a:gd name="T15" fmla="*/ 4 h 268"/>
                <a:gd name="T16" fmla="*/ 0 w 238"/>
                <a:gd name="T17" fmla="*/ 0 h 268"/>
                <a:gd name="T18" fmla="*/ 97 w 238"/>
                <a:gd name="T19" fmla="*/ 73 h 2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68">
                  <a:moveTo>
                    <a:pt x="97" y="73"/>
                  </a:moveTo>
                  <a:cubicBezTo>
                    <a:pt x="138" y="118"/>
                    <a:pt x="165" y="173"/>
                    <a:pt x="191" y="228"/>
                  </a:cubicBezTo>
                  <a:cubicBezTo>
                    <a:pt x="195" y="231"/>
                    <a:pt x="200" y="234"/>
                    <a:pt x="204" y="238"/>
                  </a:cubicBezTo>
                  <a:cubicBezTo>
                    <a:pt x="215" y="247"/>
                    <a:pt x="226" y="257"/>
                    <a:pt x="235" y="268"/>
                  </a:cubicBezTo>
                  <a:cubicBezTo>
                    <a:pt x="236" y="259"/>
                    <a:pt x="237" y="250"/>
                    <a:pt x="238" y="240"/>
                  </a:cubicBezTo>
                  <a:cubicBezTo>
                    <a:pt x="232" y="214"/>
                    <a:pt x="218" y="190"/>
                    <a:pt x="203" y="168"/>
                  </a:cubicBezTo>
                  <a:cubicBezTo>
                    <a:pt x="185" y="143"/>
                    <a:pt x="166" y="117"/>
                    <a:pt x="143" y="96"/>
                  </a:cubicBezTo>
                  <a:cubicBezTo>
                    <a:pt x="104" y="58"/>
                    <a:pt x="63" y="26"/>
                    <a:pt x="12" y="4"/>
                  </a:cubicBezTo>
                  <a:cubicBezTo>
                    <a:pt x="6" y="2"/>
                    <a:pt x="5" y="2"/>
                    <a:pt x="0" y="0"/>
                  </a:cubicBezTo>
                  <a:cubicBezTo>
                    <a:pt x="42" y="17"/>
                    <a:pt x="66" y="38"/>
                    <a:pt x="9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8" name="Freeform 263"/>
            <p:cNvSpPr/>
            <p:nvPr/>
          </p:nvSpPr>
          <p:spPr bwMode="auto">
            <a:xfrm>
              <a:off x="7926141" y="854932"/>
              <a:ext cx="214626" cy="259268"/>
            </a:xfrm>
            <a:custGeom>
              <a:gdLst>
                <a:gd name="T0" fmla="*/ 100 w 204"/>
                <a:gd name="T1" fmla="*/ 57 h 250"/>
                <a:gd name="T2" fmla="*/ 161 w 204"/>
                <a:gd name="T3" fmla="*/ 160 h 250"/>
                <a:gd name="T4" fmla="*/ 203 w 204"/>
                <a:gd name="T5" fmla="*/ 250 h 250"/>
                <a:gd name="T6" fmla="*/ 203 w 204"/>
                <a:gd name="T7" fmla="*/ 184 h 250"/>
                <a:gd name="T8" fmla="*/ 204 w 204"/>
                <a:gd name="T9" fmla="*/ 144 h 250"/>
                <a:gd name="T10" fmla="*/ 105 w 204"/>
                <a:gd name="T11" fmla="*/ 41 h 250"/>
                <a:gd name="T12" fmla="*/ 0 w 204"/>
                <a:gd name="T13" fmla="*/ 0 h 250"/>
                <a:gd name="T14" fmla="*/ 100 w 204"/>
                <a:gd name="T15" fmla="*/ 57 h 2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0">
                  <a:moveTo>
                    <a:pt x="100" y="57"/>
                  </a:moveTo>
                  <a:cubicBezTo>
                    <a:pt x="126" y="86"/>
                    <a:pt x="143" y="126"/>
                    <a:pt x="161" y="160"/>
                  </a:cubicBezTo>
                  <a:cubicBezTo>
                    <a:pt x="177" y="189"/>
                    <a:pt x="191" y="219"/>
                    <a:pt x="203" y="250"/>
                  </a:cubicBezTo>
                  <a:cubicBezTo>
                    <a:pt x="203" y="228"/>
                    <a:pt x="203" y="206"/>
                    <a:pt x="203" y="184"/>
                  </a:cubicBezTo>
                  <a:cubicBezTo>
                    <a:pt x="203" y="171"/>
                    <a:pt x="204" y="158"/>
                    <a:pt x="204" y="144"/>
                  </a:cubicBezTo>
                  <a:cubicBezTo>
                    <a:pt x="177" y="105"/>
                    <a:pt x="144" y="69"/>
                    <a:pt x="105" y="41"/>
                  </a:cubicBezTo>
                  <a:cubicBezTo>
                    <a:pt x="75" y="19"/>
                    <a:pt x="38" y="0"/>
                    <a:pt x="0" y="0"/>
                  </a:cubicBezTo>
                  <a:cubicBezTo>
                    <a:pt x="37" y="6"/>
                    <a:pt x="77" y="31"/>
                    <a:pt x="1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9" name="Freeform 264"/>
            <p:cNvSpPr/>
            <p:nvPr/>
          </p:nvSpPr>
          <p:spPr bwMode="auto">
            <a:xfrm>
              <a:off x="8223183" y="818875"/>
              <a:ext cx="224928" cy="221494"/>
            </a:xfrm>
            <a:custGeom>
              <a:gdLst>
                <a:gd name="T0" fmla="*/ 168 w 214"/>
                <a:gd name="T1" fmla="*/ 150 h 213"/>
                <a:gd name="T2" fmla="*/ 202 w 214"/>
                <a:gd name="T3" fmla="*/ 213 h 213"/>
                <a:gd name="T4" fmla="*/ 214 w 214"/>
                <a:gd name="T5" fmla="*/ 167 h 213"/>
                <a:gd name="T6" fmla="*/ 212 w 214"/>
                <a:gd name="T7" fmla="*/ 166 h 213"/>
                <a:gd name="T8" fmla="*/ 76 w 214"/>
                <a:gd name="T9" fmla="*/ 41 h 213"/>
                <a:gd name="T10" fmla="*/ 0 w 214"/>
                <a:gd name="T11" fmla="*/ 0 h 213"/>
                <a:gd name="T12" fmla="*/ 111 w 214"/>
                <a:gd name="T13" fmla="*/ 81 h 213"/>
                <a:gd name="T14" fmla="*/ 168 w 214"/>
                <a:gd name="T15" fmla="*/ 150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13">
                  <a:moveTo>
                    <a:pt x="168" y="150"/>
                  </a:moveTo>
                  <a:cubicBezTo>
                    <a:pt x="182" y="169"/>
                    <a:pt x="195" y="190"/>
                    <a:pt x="202" y="213"/>
                  </a:cubicBezTo>
                  <a:cubicBezTo>
                    <a:pt x="205" y="198"/>
                    <a:pt x="209" y="182"/>
                    <a:pt x="214" y="167"/>
                  </a:cubicBezTo>
                  <a:cubicBezTo>
                    <a:pt x="213" y="167"/>
                    <a:pt x="212" y="166"/>
                    <a:pt x="212" y="166"/>
                  </a:cubicBezTo>
                  <a:cubicBezTo>
                    <a:pt x="173" y="119"/>
                    <a:pt x="127" y="76"/>
                    <a:pt x="76" y="41"/>
                  </a:cubicBezTo>
                  <a:cubicBezTo>
                    <a:pt x="55" y="27"/>
                    <a:pt x="24" y="11"/>
                    <a:pt x="0" y="0"/>
                  </a:cubicBezTo>
                  <a:cubicBezTo>
                    <a:pt x="38" y="21"/>
                    <a:pt x="81" y="52"/>
                    <a:pt x="111" y="81"/>
                  </a:cubicBezTo>
                  <a:cubicBezTo>
                    <a:pt x="132" y="102"/>
                    <a:pt x="151" y="125"/>
                    <a:pt x="16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0" name="Freeform 265"/>
            <p:cNvSpPr/>
            <p:nvPr/>
          </p:nvSpPr>
          <p:spPr bwMode="auto">
            <a:xfrm>
              <a:off x="7984519" y="1838776"/>
              <a:ext cx="475611" cy="278155"/>
            </a:xfrm>
            <a:custGeom>
              <a:gdLst>
                <a:gd name="T0" fmla="*/ 450 w 454"/>
                <a:gd name="T1" fmla="*/ 1 h 267"/>
                <a:gd name="T2" fmla="*/ 365 w 454"/>
                <a:gd name="T3" fmla="*/ 46 h 267"/>
                <a:gd name="T4" fmla="*/ 267 w 454"/>
                <a:gd name="T5" fmla="*/ 140 h 267"/>
                <a:gd name="T6" fmla="*/ 157 w 454"/>
                <a:gd name="T7" fmla="*/ 220 h 267"/>
                <a:gd name="T8" fmla="*/ 89 w 454"/>
                <a:gd name="T9" fmla="*/ 255 h 267"/>
                <a:gd name="T10" fmla="*/ 6 w 454"/>
                <a:gd name="T11" fmla="*/ 258 h 267"/>
                <a:gd name="T12" fmla="*/ 4 w 454"/>
                <a:gd name="T13" fmla="*/ 262 h 267"/>
                <a:gd name="T14" fmla="*/ 122 w 454"/>
                <a:gd name="T15" fmla="*/ 246 h 267"/>
                <a:gd name="T16" fmla="*/ 233 w 454"/>
                <a:gd name="T17" fmla="*/ 173 h 267"/>
                <a:gd name="T18" fmla="*/ 331 w 454"/>
                <a:gd name="T19" fmla="*/ 86 h 267"/>
                <a:gd name="T20" fmla="*/ 384 w 454"/>
                <a:gd name="T21" fmla="*/ 37 h 267"/>
                <a:gd name="T22" fmla="*/ 450 w 454"/>
                <a:gd name="T23" fmla="*/ 5 h 267"/>
                <a:gd name="T24" fmla="*/ 450 w 454"/>
                <a:gd name="T25" fmla="*/ 1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3" h="267">
                  <a:moveTo>
                    <a:pt x="450" y="1"/>
                  </a:moveTo>
                  <a:cubicBezTo>
                    <a:pt x="420" y="5"/>
                    <a:pt x="387" y="27"/>
                    <a:pt x="365" y="46"/>
                  </a:cubicBezTo>
                  <a:cubicBezTo>
                    <a:pt x="331" y="75"/>
                    <a:pt x="301" y="110"/>
                    <a:pt x="267" y="140"/>
                  </a:cubicBezTo>
                  <a:cubicBezTo>
                    <a:pt x="233" y="171"/>
                    <a:pt x="195" y="195"/>
                    <a:pt x="157" y="220"/>
                  </a:cubicBezTo>
                  <a:cubicBezTo>
                    <a:pt x="136" y="234"/>
                    <a:pt x="114" y="247"/>
                    <a:pt x="89" y="255"/>
                  </a:cubicBezTo>
                  <a:cubicBezTo>
                    <a:pt x="62" y="264"/>
                    <a:pt x="33" y="261"/>
                    <a:pt x="6" y="258"/>
                  </a:cubicBezTo>
                  <a:cubicBezTo>
                    <a:pt x="3" y="258"/>
                    <a:pt x="0" y="262"/>
                    <a:pt x="4" y="262"/>
                  </a:cubicBezTo>
                  <a:cubicBezTo>
                    <a:pt x="46" y="267"/>
                    <a:pt x="83" y="265"/>
                    <a:pt x="122" y="246"/>
                  </a:cubicBezTo>
                  <a:cubicBezTo>
                    <a:pt x="161" y="227"/>
                    <a:pt x="199" y="199"/>
                    <a:pt x="233" y="173"/>
                  </a:cubicBezTo>
                  <a:cubicBezTo>
                    <a:pt x="268" y="147"/>
                    <a:pt x="300" y="116"/>
                    <a:pt x="331" y="86"/>
                  </a:cubicBezTo>
                  <a:cubicBezTo>
                    <a:pt x="348" y="69"/>
                    <a:pt x="364" y="51"/>
                    <a:pt x="384" y="37"/>
                  </a:cubicBezTo>
                  <a:cubicBezTo>
                    <a:pt x="400" y="24"/>
                    <a:pt x="429" y="8"/>
                    <a:pt x="450" y="5"/>
                  </a:cubicBezTo>
                  <a:cubicBezTo>
                    <a:pt x="453" y="5"/>
                    <a:pt x="454" y="0"/>
                    <a:pt x="4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1" name="Freeform 266"/>
            <p:cNvSpPr/>
            <p:nvPr/>
          </p:nvSpPr>
          <p:spPr bwMode="auto">
            <a:xfrm>
              <a:off x="7989670" y="1842210"/>
              <a:ext cx="468743" cy="285023"/>
            </a:xfrm>
            <a:custGeom>
              <a:gdLst>
                <a:gd name="T0" fmla="*/ 446 w 449"/>
                <a:gd name="T1" fmla="*/ 0 h 274"/>
                <a:gd name="T2" fmla="*/ 259 w 449"/>
                <a:gd name="T3" fmla="*/ 109 h 274"/>
                <a:gd name="T4" fmla="*/ 155 w 449"/>
                <a:gd name="T5" fmla="*/ 202 h 274"/>
                <a:gd name="T6" fmla="*/ 7 w 449"/>
                <a:gd name="T7" fmla="*/ 257 h 274"/>
                <a:gd name="T8" fmla="*/ 2 w 449"/>
                <a:gd name="T9" fmla="*/ 260 h 274"/>
                <a:gd name="T10" fmla="*/ 194 w 449"/>
                <a:gd name="T11" fmla="*/ 174 h 274"/>
                <a:gd name="T12" fmla="*/ 300 w 449"/>
                <a:gd name="T13" fmla="*/ 76 h 274"/>
                <a:gd name="T14" fmla="*/ 443 w 449"/>
                <a:gd name="T15" fmla="*/ 2 h 274"/>
                <a:gd name="T16" fmla="*/ 446 w 449"/>
                <a:gd name="T17" fmla="*/ 0 h 2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274">
                  <a:moveTo>
                    <a:pt x="446" y="0"/>
                  </a:moveTo>
                  <a:cubicBezTo>
                    <a:pt x="373" y="1"/>
                    <a:pt x="308" y="62"/>
                    <a:pt x="259" y="109"/>
                  </a:cubicBezTo>
                  <a:cubicBezTo>
                    <a:pt x="225" y="141"/>
                    <a:pt x="192" y="173"/>
                    <a:pt x="155" y="202"/>
                  </a:cubicBezTo>
                  <a:cubicBezTo>
                    <a:pt x="113" y="233"/>
                    <a:pt x="62" y="268"/>
                    <a:pt x="7" y="257"/>
                  </a:cubicBezTo>
                  <a:cubicBezTo>
                    <a:pt x="5" y="257"/>
                    <a:pt x="0" y="259"/>
                    <a:pt x="2" y="260"/>
                  </a:cubicBezTo>
                  <a:cubicBezTo>
                    <a:pt x="74" y="274"/>
                    <a:pt x="143" y="217"/>
                    <a:pt x="194" y="174"/>
                  </a:cubicBezTo>
                  <a:cubicBezTo>
                    <a:pt x="231" y="143"/>
                    <a:pt x="264" y="108"/>
                    <a:pt x="300" y="76"/>
                  </a:cubicBezTo>
                  <a:cubicBezTo>
                    <a:pt x="338" y="42"/>
                    <a:pt x="390" y="3"/>
                    <a:pt x="443" y="2"/>
                  </a:cubicBezTo>
                  <a:cubicBezTo>
                    <a:pt x="445" y="2"/>
                    <a:pt x="449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2" name="Freeform 267"/>
            <p:cNvSpPr/>
            <p:nvPr/>
          </p:nvSpPr>
          <p:spPr bwMode="auto">
            <a:xfrm>
              <a:off x="8121879" y="1869682"/>
              <a:ext cx="410365" cy="254117"/>
            </a:xfrm>
            <a:custGeom>
              <a:gdLst>
                <a:gd name="T0" fmla="*/ 386 w 392"/>
                <a:gd name="T1" fmla="*/ 1 h 244"/>
                <a:gd name="T2" fmla="*/ 242 w 392"/>
                <a:gd name="T3" fmla="*/ 138 h 244"/>
                <a:gd name="T4" fmla="*/ 6 w 392"/>
                <a:gd name="T5" fmla="*/ 241 h 244"/>
                <a:gd name="T6" fmla="*/ 3 w 392"/>
                <a:gd name="T7" fmla="*/ 244 h 244"/>
                <a:gd name="T8" fmla="*/ 207 w 392"/>
                <a:gd name="T9" fmla="*/ 171 h 244"/>
                <a:gd name="T10" fmla="*/ 291 w 392"/>
                <a:gd name="T11" fmla="*/ 92 h 244"/>
                <a:gd name="T12" fmla="*/ 389 w 392"/>
                <a:gd name="T13" fmla="*/ 3 h 244"/>
                <a:gd name="T14" fmla="*/ 386 w 392"/>
                <a:gd name="T15" fmla="*/ 1 h 2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44">
                  <a:moveTo>
                    <a:pt x="386" y="1"/>
                  </a:moveTo>
                  <a:cubicBezTo>
                    <a:pt x="325" y="30"/>
                    <a:pt x="290" y="93"/>
                    <a:pt x="242" y="138"/>
                  </a:cubicBezTo>
                  <a:cubicBezTo>
                    <a:pt x="177" y="199"/>
                    <a:pt x="96" y="240"/>
                    <a:pt x="6" y="241"/>
                  </a:cubicBezTo>
                  <a:cubicBezTo>
                    <a:pt x="4" y="241"/>
                    <a:pt x="0" y="244"/>
                    <a:pt x="3" y="244"/>
                  </a:cubicBezTo>
                  <a:cubicBezTo>
                    <a:pt x="79" y="243"/>
                    <a:pt x="147" y="216"/>
                    <a:pt x="207" y="171"/>
                  </a:cubicBezTo>
                  <a:cubicBezTo>
                    <a:pt x="238" y="149"/>
                    <a:pt x="266" y="121"/>
                    <a:pt x="291" y="92"/>
                  </a:cubicBezTo>
                  <a:cubicBezTo>
                    <a:pt x="320" y="58"/>
                    <a:pt x="348" y="23"/>
                    <a:pt x="389" y="3"/>
                  </a:cubicBezTo>
                  <a:cubicBezTo>
                    <a:pt x="392" y="1"/>
                    <a:pt x="389" y="0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3" name="Freeform 268"/>
            <p:cNvSpPr/>
            <p:nvPr/>
          </p:nvSpPr>
          <p:spPr bwMode="auto">
            <a:xfrm>
              <a:off x="8829286" y="1881702"/>
              <a:ext cx="388044" cy="97870"/>
            </a:xfrm>
            <a:custGeom>
              <a:gdLst>
                <a:gd name="T0" fmla="*/ 2 w 371"/>
                <a:gd name="T1" fmla="*/ 3 h 93"/>
                <a:gd name="T2" fmla="*/ 147 w 371"/>
                <a:gd name="T3" fmla="*/ 39 h 93"/>
                <a:gd name="T4" fmla="*/ 255 w 371"/>
                <a:gd name="T5" fmla="*/ 50 h 93"/>
                <a:gd name="T6" fmla="*/ 364 w 371"/>
                <a:gd name="T7" fmla="*/ 92 h 93"/>
                <a:gd name="T8" fmla="*/ 368 w 371"/>
                <a:gd name="T9" fmla="*/ 89 h 93"/>
                <a:gd name="T10" fmla="*/ 285 w 371"/>
                <a:gd name="T11" fmla="*/ 54 h 93"/>
                <a:gd name="T12" fmla="*/ 190 w 371"/>
                <a:gd name="T13" fmla="*/ 37 h 93"/>
                <a:gd name="T14" fmla="*/ 7 w 371"/>
                <a:gd name="T15" fmla="*/ 1 h 93"/>
                <a:gd name="T16" fmla="*/ 2 w 371"/>
                <a:gd name="T17" fmla="*/ 3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93">
                  <a:moveTo>
                    <a:pt x="2" y="3"/>
                  </a:moveTo>
                  <a:cubicBezTo>
                    <a:pt x="40" y="39"/>
                    <a:pt x="98" y="39"/>
                    <a:pt x="147" y="39"/>
                  </a:cubicBezTo>
                  <a:cubicBezTo>
                    <a:pt x="183" y="39"/>
                    <a:pt x="219" y="42"/>
                    <a:pt x="255" y="50"/>
                  </a:cubicBezTo>
                  <a:cubicBezTo>
                    <a:pt x="293" y="58"/>
                    <a:pt x="328" y="76"/>
                    <a:pt x="364" y="92"/>
                  </a:cubicBezTo>
                  <a:cubicBezTo>
                    <a:pt x="365" y="93"/>
                    <a:pt x="371" y="90"/>
                    <a:pt x="368" y="89"/>
                  </a:cubicBezTo>
                  <a:cubicBezTo>
                    <a:pt x="341" y="77"/>
                    <a:pt x="314" y="62"/>
                    <a:pt x="285" y="54"/>
                  </a:cubicBezTo>
                  <a:cubicBezTo>
                    <a:pt x="254" y="45"/>
                    <a:pt x="222" y="40"/>
                    <a:pt x="190" y="37"/>
                  </a:cubicBezTo>
                  <a:cubicBezTo>
                    <a:pt x="130" y="33"/>
                    <a:pt x="56" y="46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4" name="Freeform 269"/>
            <p:cNvSpPr/>
            <p:nvPr/>
          </p:nvSpPr>
          <p:spPr bwMode="auto">
            <a:xfrm>
              <a:off x="8858476" y="1873116"/>
              <a:ext cx="405214" cy="135644"/>
            </a:xfrm>
            <a:custGeom>
              <a:gdLst>
                <a:gd name="T0" fmla="*/ 1 w 388"/>
                <a:gd name="T1" fmla="*/ 3 h 130"/>
                <a:gd name="T2" fmla="*/ 186 w 388"/>
                <a:gd name="T3" fmla="*/ 34 h 130"/>
                <a:gd name="T4" fmla="*/ 288 w 388"/>
                <a:gd name="T5" fmla="*/ 68 h 130"/>
                <a:gd name="T6" fmla="*/ 382 w 388"/>
                <a:gd name="T7" fmla="*/ 130 h 130"/>
                <a:gd name="T8" fmla="*/ 387 w 388"/>
                <a:gd name="T9" fmla="*/ 128 h 130"/>
                <a:gd name="T10" fmla="*/ 293 w 388"/>
                <a:gd name="T11" fmla="*/ 66 h 130"/>
                <a:gd name="T12" fmla="*/ 203 w 388"/>
                <a:gd name="T13" fmla="*/ 34 h 130"/>
                <a:gd name="T14" fmla="*/ 6 w 388"/>
                <a:gd name="T15" fmla="*/ 1 h 130"/>
                <a:gd name="T16" fmla="*/ 1 w 388"/>
                <a:gd name="T17" fmla="*/ 3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130">
                  <a:moveTo>
                    <a:pt x="1" y="3"/>
                  </a:moveTo>
                  <a:cubicBezTo>
                    <a:pt x="54" y="41"/>
                    <a:pt x="125" y="25"/>
                    <a:pt x="186" y="34"/>
                  </a:cubicBezTo>
                  <a:cubicBezTo>
                    <a:pt x="222" y="39"/>
                    <a:pt x="256" y="50"/>
                    <a:pt x="288" y="68"/>
                  </a:cubicBezTo>
                  <a:cubicBezTo>
                    <a:pt x="320" y="86"/>
                    <a:pt x="349" y="111"/>
                    <a:pt x="382" y="130"/>
                  </a:cubicBezTo>
                  <a:cubicBezTo>
                    <a:pt x="383" y="130"/>
                    <a:pt x="388" y="128"/>
                    <a:pt x="387" y="128"/>
                  </a:cubicBezTo>
                  <a:cubicBezTo>
                    <a:pt x="354" y="110"/>
                    <a:pt x="325" y="85"/>
                    <a:pt x="293" y="66"/>
                  </a:cubicBezTo>
                  <a:cubicBezTo>
                    <a:pt x="265" y="49"/>
                    <a:pt x="234" y="40"/>
                    <a:pt x="203" y="34"/>
                  </a:cubicBezTo>
                  <a:cubicBezTo>
                    <a:pt x="139" y="21"/>
                    <a:pt x="63" y="41"/>
                    <a:pt x="6" y="1"/>
                  </a:cubicBezTo>
                  <a:cubicBezTo>
                    <a:pt x="5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5" name="Freeform 270"/>
            <p:cNvSpPr/>
            <p:nvPr/>
          </p:nvSpPr>
          <p:spPr bwMode="auto">
            <a:xfrm>
              <a:off x="8903118" y="1862814"/>
              <a:ext cx="367439" cy="149380"/>
            </a:xfrm>
            <a:custGeom>
              <a:gdLst>
                <a:gd name="T0" fmla="*/ 2 w 352"/>
                <a:gd name="T1" fmla="*/ 4 h 143"/>
                <a:gd name="T2" fmla="*/ 75 w 352"/>
                <a:gd name="T3" fmla="*/ 21 h 143"/>
                <a:gd name="T4" fmla="*/ 181 w 352"/>
                <a:gd name="T5" fmla="*/ 42 h 143"/>
                <a:gd name="T6" fmla="*/ 264 w 352"/>
                <a:gd name="T7" fmla="*/ 87 h 143"/>
                <a:gd name="T8" fmla="*/ 345 w 352"/>
                <a:gd name="T9" fmla="*/ 142 h 143"/>
                <a:gd name="T10" fmla="*/ 350 w 352"/>
                <a:gd name="T11" fmla="*/ 139 h 143"/>
                <a:gd name="T12" fmla="*/ 279 w 352"/>
                <a:gd name="T13" fmla="*/ 92 h 143"/>
                <a:gd name="T14" fmla="*/ 192 w 352"/>
                <a:gd name="T15" fmla="*/ 42 h 143"/>
                <a:gd name="T16" fmla="*/ 109 w 352"/>
                <a:gd name="T17" fmla="*/ 19 h 143"/>
                <a:gd name="T18" fmla="*/ 7 w 352"/>
                <a:gd name="T19" fmla="*/ 1 h 143"/>
                <a:gd name="T20" fmla="*/ 2 w 352"/>
                <a:gd name="T21" fmla="*/ 4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143">
                  <a:moveTo>
                    <a:pt x="2" y="4"/>
                  </a:moveTo>
                  <a:cubicBezTo>
                    <a:pt x="25" y="16"/>
                    <a:pt x="50" y="19"/>
                    <a:pt x="75" y="21"/>
                  </a:cubicBezTo>
                  <a:cubicBezTo>
                    <a:pt x="113" y="23"/>
                    <a:pt x="146" y="27"/>
                    <a:pt x="181" y="42"/>
                  </a:cubicBezTo>
                  <a:cubicBezTo>
                    <a:pt x="210" y="54"/>
                    <a:pt x="237" y="71"/>
                    <a:pt x="264" y="87"/>
                  </a:cubicBezTo>
                  <a:cubicBezTo>
                    <a:pt x="291" y="105"/>
                    <a:pt x="321" y="121"/>
                    <a:pt x="345" y="142"/>
                  </a:cubicBezTo>
                  <a:cubicBezTo>
                    <a:pt x="347" y="143"/>
                    <a:pt x="352" y="141"/>
                    <a:pt x="350" y="139"/>
                  </a:cubicBezTo>
                  <a:cubicBezTo>
                    <a:pt x="329" y="121"/>
                    <a:pt x="303" y="107"/>
                    <a:pt x="279" y="92"/>
                  </a:cubicBezTo>
                  <a:cubicBezTo>
                    <a:pt x="251" y="73"/>
                    <a:pt x="223" y="56"/>
                    <a:pt x="192" y="42"/>
                  </a:cubicBezTo>
                  <a:cubicBezTo>
                    <a:pt x="166" y="30"/>
                    <a:pt x="139" y="22"/>
                    <a:pt x="109" y="19"/>
                  </a:cubicBezTo>
                  <a:cubicBezTo>
                    <a:pt x="74" y="16"/>
                    <a:pt x="39" y="18"/>
                    <a:pt x="7" y="1"/>
                  </a:cubicBezTo>
                  <a:cubicBezTo>
                    <a:pt x="5" y="0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6" name="Freeform 271"/>
            <p:cNvSpPr/>
            <p:nvPr/>
          </p:nvSpPr>
          <p:spPr bwMode="auto">
            <a:xfrm>
              <a:off x="8810400" y="1890286"/>
              <a:ext cx="516820" cy="199173"/>
            </a:xfrm>
            <a:custGeom>
              <a:gdLst>
                <a:gd name="T0" fmla="*/ 0 w 494"/>
                <a:gd name="T1" fmla="*/ 3 h 192"/>
                <a:gd name="T2" fmla="*/ 197 w 494"/>
                <a:gd name="T3" fmla="*/ 115 h 192"/>
                <a:gd name="T4" fmla="*/ 360 w 494"/>
                <a:gd name="T5" fmla="*/ 121 h 192"/>
                <a:gd name="T6" fmla="*/ 488 w 494"/>
                <a:gd name="T7" fmla="*/ 192 h 192"/>
                <a:gd name="T8" fmla="*/ 493 w 494"/>
                <a:gd name="T9" fmla="*/ 190 h 192"/>
                <a:gd name="T10" fmla="*/ 379 w 494"/>
                <a:gd name="T11" fmla="*/ 123 h 192"/>
                <a:gd name="T12" fmla="*/ 244 w 494"/>
                <a:gd name="T13" fmla="*/ 112 h 192"/>
                <a:gd name="T14" fmla="*/ 94 w 494"/>
                <a:gd name="T15" fmla="*/ 92 h 192"/>
                <a:gd name="T16" fmla="*/ 6 w 494"/>
                <a:gd name="T17" fmla="*/ 1 h 192"/>
                <a:gd name="T18" fmla="*/ 0 w 494"/>
                <a:gd name="T19" fmla="*/ 3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192">
                  <a:moveTo>
                    <a:pt x="0" y="3"/>
                  </a:moveTo>
                  <a:cubicBezTo>
                    <a:pt x="30" y="83"/>
                    <a:pt x="117" y="115"/>
                    <a:pt x="197" y="115"/>
                  </a:cubicBezTo>
                  <a:cubicBezTo>
                    <a:pt x="252" y="116"/>
                    <a:pt x="306" y="107"/>
                    <a:pt x="360" y="121"/>
                  </a:cubicBezTo>
                  <a:cubicBezTo>
                    <a:pt x="410" y="134"/>
                    <a:pt x="442" y="171"/>
                    <a:pt x="488" y="192"/>
                  </a:cubicBezTo>
                  <a:cubicBezTo>
                    <a:pt x="489" y="192"/>
                    <a:pt x="494" y="190"/>
                    <a:pt x="493" y="190"/>
                  </a:cubicBezTo>
                  <a:cubicBezTo>
                    <a:pt x="452" y="172"/>
                    <a:pt x="421" y="139"/>
                    <a:pt x="379" y="123"/>
                  </a:cubicBezTo>
                  <a:cubicBezTo>
                    <a:pt x="335" y="108"/>
                    <a:pt x="290" y="110"/>
                    <a:pt x="244" y="112"/>
                  </a:cubicBezTo>
                  <a:cubicBezTo>
                    <a:pt x="192" y="114"/>
                    <a:pt x="142" y="114"/>
                    <a:pt x="94" y="92"/>
                  </a:cubicBezTo>
                  <a:cubicBezTo>
                    <a:pt x="54" y="74"/>
                    <a:pt x="21" y="42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7" name="Freeform 272"/>
            <p:cNvSpPr/>
            <p:nvPr/>
          </p:nvSpPr>
          <p:spPr bwMode="auto">
            <a:xfrm>
              <a:off x="8817268" y="1890286"/>
              <a:ext cx="513386" cy="187154"/>
            </a:xfrm>
            <a:custGeom>
              <a:gdLst>
                <a:gd name="T0" fmla="*/ 0 w 491"/>
                <a:gd name="T1" fmla="*/ 2 h 181"/>
                <a:gd name="T2" fmla="*/ 67 w 491"/>
                <a:gd name="T3" fmla="*/ 66 h 181"/>
                <a:gd name="T4" fmla="*/ 204 w 491"/>
                <a:gd name="T5" fmla="*/ 88 h 181"/>
                <a:gd name="T6" fmla="*/ 368 w 491"/>
                <a:gd name="T7" fmla="*/ 110 h 181"/>
                <a:gd name="T8" fmla="*/ 487 w 491"/>
                <a:gd name="T9" fmla="*/ 181 h 181"/>
                <a:gd name="T10" fmla="*/ 489 w 491"/>
                <a:gd name="T11" fmla="*/ 179 h 181"/>
                <a:gd name="T12" fmla="*/ 382 w 491"/>
                <a:gd name="T13" fmla="*/ 113 h 181"/>
                <a:gd name="T14" fmla="*/ 257 w 491"/>
                <a:gd name="T15" fmla="*/ 88 h 181"/>
                <a:gd name="T16" fmla="*/ 105 w 491"/>
                <a:gd name="T17" fmla="*/ 76 h 181"/>
                <a:gd name="T18" fmla="*/ 43 w 491"/>
                <a:gd name="T19" fmla="*/ 50 h 181"/>
                <a:gd name="T20" fmla="*/ 3 w 491"/>
                <a:gd name="T21" fmla="*/ 2 h 181"/>
                <a:gd name="T22" fmla="*/ 0 w 491"/>
                <a:gd name="T23" fmla="*/ 2 h 1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181">
                  <a:moveTo>
                    <a:pt x="0" y="2"/>
                  </a:moveTo>
                  <a:cubicBezTo>
                    <a:pt x="1" y="32"/>
                    <a:pt x="43" y="55"/>
                    <a:pt x="67" y="66"/>
                  </a:cubicBezTo>
                  <a:cubicBezTo>
                    <a:pt x="108" y="85"/>
                    <a:pt x="159" y="87"/>
                    <a:pt x="204" y="88"/>
                  </a:cubicBezTo>
                  <a:cubicBezTo>
                    <a:pt x="259" y="91"/>
                    <a:pt x="316" y="89"/>
                    <a:pt x="368" y="110"/>
                  </a:cubicBezTo>
                  <a:cubicBezTo>
                    <a:pt x="411" y="126"/>
                    <a:pt x="449" y="155"/>
                    <a:pt x="487" y="181"/>
                  </a:cubicBezTo>
                  <a:cubicBezTo>
                    <a:pt x="488" y="181"/>
                    <a:pt x="491" y="180"/>
                    <a:pt x="489" y="179"/>
                  </a:cubicBezTo>
                  <a:cubicBezTo>
                    <a:pt x="454" y="156"/>
                    <a:pt x="420" y="131"/>
                    <a:pt x="382" y="113"/>
                  </a:cubicBezTo>
                  <a:cubicBezTo>
                    <a:pt x="342" y="94"/>
                    <a:pt x="300" y="90"/>
                    <a:pt x="257" y="88"/>
                  </a:cubicBezTo>
                  <a:cubicBezTo>
                    <a:pt x="206" y="86"/>
                    <a:pt x="155" y="87"/>
                    <a:pt x="105" y="76"/>
                  </a:cubicBezTo>
                  <a:cubicBezTo>
                    <a:pt x="82" y="71"/>
                    <a:pt x="63" y="62"/>
                    <a:pt x="43" y="50"/>
                  </a:cubicBezTo>
                  <a:cubicBezTo>
                    <a:pt x="27" y="39"/>
                    <a:pt x="3" y="23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8" name="Freeform 273"/>
            <p:cNvSpPr/>
            <p:nvPr/>
          </p:nvSpPr>
          <p:spPr bwMode="auto">
            <a:xfrm>
              <a:off x="9037044" y="1826758"/>
              <a:ext cx="477328" cy="149380"/>
            </a:xfrm>
            <a:custGeom>
              <a:gdLst>
                <a:gd name="T0" fmla="*/ 1 w 457"/>
                <a:gd name="T1" fmla="*/ 2 h 143"/>
                <a:gd name="T2" fmla="*/ 56 w 457"/>
                <a:gd name="T3" fmla="*/ 30 h 143"/>
                <a:gd name="T4" fmla="*/ 112 w 457"/>
                <a:gd name="T5" fmla="*/ 55 h 143"/>
                <a:gd name="T6" fmla="*/ 173 w 457"/>
                <a:gd name="T7" fmla="*/ 74 h 143"/>
                <a:gd name="T8" fmla="*/ 454 w 457"/>
                <a:gd name="T9" fmla="*/ 143 h 143"/>
                <a:gd name="T10" fmla="*/ 456 w 457"/>
                <a:gd name="T11" fmla="*/ 141 h 143"/>
                <a:gd name="T12" fmla="*/ 211 w 457"/>
                <a:gd name="T13" fmla="*/ 82 h 143"/>
                <a:gd name="T14" fmla="*/ 140 w 457"/>
                <a:gd name="T15" fmla="*/ 63 h 143"/>
                <a:gd name="T16" fmla="*/ 79 w 457"/>
                <a:gd name="T17" fmla="*/ 38 h 143"/>
                <a:gd name="T18" fmla="*/ 40 w 457"/>
                <a:gd name="T19" fmla="*/ 23 h 143"/>
                <a:gd name="T20" fmla="*/ 3 w 457"/>
                <a:gd name="T21" fmla="*/ 1 h 143"/>
                <a:gd name="T22" fmla="*/ 1 w 457"/>
                <a:gd name="T23" fmla="*/ 2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143">
                  <a:moveTo>
                    <a:pt x="1" y="2"/>
                  </a:moveTo>
                  <a:cubicBezTo>
                    <a:pt x="5" y="19"/>
                    <a:pt x="42" y="25"/>
                    <a:pt x="56" y="30"/>
                  </a:cubicBezTo>
                  <a:cubicBezTo>
                    <a:pt x="75" y="37"/>
                    <a:pt x="94" y="47"/>
                    <a:pt x="112" y="55"/>
                  </a:cubicBezTo>
                  <a:cubicBezTo>
                    <a:pt x="132" y="64"/>
                    <a:pt x="153" y="69"/>
                    <a:pt x="173" y="74"/>
                  </a:cubicBezTo>
                  <a:cubicBezTo>
                    <a:pt x="267" y="98"/>
                    <a:pt x="361" y="117"/>
                    <a:pt x="454" y="143"/>
                  </a:cubicBezTo>
                  <a:cubicBezTo>
                    <a:pt x="455" y="143"/>
                    <a:pt x="457" y="142"/>
                    <a:pt x="456" y="141"/>
                  </a:cubicBezTo>
                  <a:cubicBezTo>
                    <a:pt x="375" y="119"/>
                    <a:pt x="293" y="102"/>
                    <a:pt x="211" y="82"/>
                  </a:cubicBezTo>
                  <a:cubicBezTo>
                    <a:pt x="187" y="76"/>
                    <a:pt x="163" y="70"/>
                    <a:pt x="140" y="63"/>
                  </a:cubicBezTo>
                  <a:cubicBezTo>
                    <a:pt x="118" y="57"/>
                    <a:pt x="99" y="47"/>
                    <a:pt x="79" y="38"/>
                  </a:cubicBezTo>
                  <a:cubicBezTo>
                    <a:pt x="66" y="32"/>
                    <a:pt x="53" y="27"/>
                    <a:pt x="40" y="23"/>
                  </a:cubicBezTo>
                  <a:cubicBezTo>
                    <a:pt x="30" y="19"/>
                    <a:pt x="7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9" name="Freeform 274"/>
            <p:cNvSpPr/>
            <p:nvPr/>
          </p:nvSpPr>
          <p:spPr bwMode="auto">
            <a:xfrm>
              <a:off x="9057648" y="1826758"/>
              <a:ext cx="393195" cy="125342"/>
            </a:xfrm>
            <a:custGeom>
              <a:gdLst>
                <a:gd name="T0" fmla="*/ 2 w 375"/>
                <a:gd name="T1" fmla="*/ 2 h 120"/>
                <a:gd name="T2" fmla="*/ 88 w 375"/>
                <a:gd name="T3" fmla="*/ 39 h 120"/>
                <a:gd name="T4" fmla="*/ 183 w 375"/>
                <a:gd name="T5" fmla="*/ 69 h 120"/>
                <a:gd name="T6" fmla="*/ 372 w 375"/>
                <a:gd name="T7" fmla="*/ 120 h 120"/>
                <a:gd name="T8" fmla="*/ 374 w 375"/>
                <a:gd name="T9" fmla="*/ 118 h 120"/>
                <a:gd name="T10" fmla="*/ 185 w 375"/>
                <a:gd name="T11" fmla="*/ 67 h 120"/>
                <a:gd name="T12" fmla="*/ 96 w 375"/>
                <a:gd name="T13" fmla="*/ 40 h 120"/>
                <a:gd name="T14" fmla="*/ 4 w 375"/>
                <a:gd name="T15" fmla="*/ 1 h 120"/>
                <a:gd name="T16" fmla="*/ 2 w 375"/>
                <a:gd name="T17" fmla="*/ 2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120">
                  <a:moveTo>
                    <a:pt x="2" y="2"/>
                  </a:moveTo>
                  <a:cubicBezTo>
                    <a:pt x="33" y="11"/>
                    <a:pt x="59" y="28"/>
                    <a:pt x="88" y="39"/>
                  </a:cubicBezTo>
                  <a:cubicBezTo>
                    <a:pt x="119" y="50"/>
                    <a:pt x="151" y="59"/>
                    <a:pt x="183" y="69"/>
                  </a:cubicBezTo>
                  <a:cubicBezTo>
                    <a:pt x="246" y="87"/>
                    <a:pt x="309" y="102"/>
                    <a:pt x="372" y="120"/>
                  </a:cubicBezTo>
                  <a:cubicBezTo>
                    <a:pt x="373" y="120"/>
                    <a:pt x="375" y="119"/>
                    <a:pt x="374" y="118"/>
                  </a:cubicBezTo>
                  <a:cubicBezTo>
                    <a:pt x="311" y="100"/>
                    <a:pt x="247" y="85"/>
                    <a:pt x="185" y="67"/>
                  </a:cubicBezTo>
                  <a:cubicBezTo>
                    <a:pt x="155" y="58"/>
                    <a:pt x="125" y="50"/>
                    <a:pt x="96" y="40"/>
                  </a:cubicBezTo>
                  <a:cubicBezTo>
                    <a:pt x="64" y="28"/>
                    <a:pt x="36" y="10"/>
                    <a:pt x="4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0" name="Freeform 275"/>
            <p:cNvSpPr/>
            <p:nvPr/>
          </p:nvSpPr>
          <p:spPr bwMode="auto">
            <a:xfrm>
              <a:off x="8860192" y="599098"/>
              <a:ext cx="231796" cy="235230"/>
            </a:xfrm>
            <a:custGeom>
              <a:gdLst>
                <a:gd name="T0" fmla="*/ 8 w 221"/>
                <a:gd name="T1" fmla="*/ 222 h 226"/>
                <a:gd name="T2" fmla="*/ 201 w 221"/>
                <a:gd name="T3" fmla="*/ 5 h 226"/>
                <a:gd name="T4" fmla="*/ 195 w 221"/>
                <a:gd name="T5" fmla="*/ 3 h 226"/>
                <a:gd name="T6" fmla="*/ 183 w 221"/>
                <a:gd name="T7" fmla="*/ 210 h 226"/>
                <a:gd name="T8" fmla="*/ 190 w 221"/>
                <a:gd name="T9" fmla="*/ 210 h 226"/>
                <a:gd name="T10" fmla="*/ 202 w 221"/>
                <a:gd name="T11" fmla="*/ 4 h 226"/>
                <a:gd name="T12" fmla="*/ 196 w 221"/>
                <a:gd name="T13" fmla="*/ 2 h 226"/>
                <a:gd name="T14" fmla="*/ 1 w 221"/>
                <a:gd name="T15" fmla="*/ 223 h 226"/>
                <a:gd name="T16" fmla="*/ 8 w 221"/>
                <a:gd name="T17" fmla="*/ 22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26">
                  <a:moveTo>
                    <a:pt x="8" y="222"/>
                  </a:moveTo>
                  <a:cubicBezTo>
                    <a:pt x="34" y="127"/>
                    <a:pt x="128" y="63"/>
                    <a:pt x="201" y="5"/>
                  </a:cubicBezTo>
                  <a:cubicBezTo>
                    <a:pt x="199" y="4"/>
                    <a:pt x="197" y="4"/>
                    <a:pt x="195" y="3"/>
                  </a:cubicBezTo>
                  <a:cubicBezTo>
                    <a:pt x="168" y="71"/>
                    <a:pt x="213" y="143"/>
                    <a:pt x="183" y="210"/>
                  </a:cubicBezTo>
                  <a:cubicBezTo>
                    <a:pt x="181" y="213"/>
                    <a:pt x="189" y="213"/>
                    <a:pt x="190" y="210"/>
                  </a:cubicBezTo>
                  <a:cubicBezTo>
                    <a:pt x="221" y="143"/>
                    <a:pt x="175" y="71"/>
                    <a:pt x="202" y="4"/>
                  </a:cubicBezTo>
                  <a:cubicBezTo>
                    <a:pt x="204" y="0"/>
                    <a:pt x="198" y="1"/>
                    <a:pt x="196" y="2"/>
                  </a:cubicBezTo>
                  <a:cubicBezTo>
                    <a:pt x="122" y="61"/>
                    <a:pt x="27" y="126"/>
                    <a:pt x="1" y="223"/>
                  </a:cubicBezTo>
                  <a:cubicBezTo>
                    <a:pt x="0" y="226"/>
                    <a:pt x="7" y="225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1" name="Freeform 276"/>
            <p:cNvSpPr/>
            <p:nvPr/>
          </p:nvSpPr>
          <p:spPr bwMode="auto">
            <a:xfrm>
              <a:off x="8870494" y="607684"/>
              <a:ext cx="197456" cy="262702"/>
            </a:xfrm>
            <a:custGeom>
              <a:gdLst>
                <a:gd name="T0" fmla="*/ 8 w 188"/>
                <a:gd name="T1" fmla="*/ 222 h 253"/>
                <a:gd name="T2" fmla="*/ 97 w 188"/>
                <a:gd name="T3" fmla="*/ 92 h 253"/>
                <a:gd name="T4" fmla="*/ 187 w 188"/>
                <a:gd name="T5" fmla="*/ 3 h 253"/>
                <a:gd name="T6" fmla="*/ 180 w 188"/>
                <a:gd name="T7" fmla="*/ 3 h 253"/>
                <a:gd name="T8" fmla="*/ 110 w 188"/>
                <a:gd name="T9" fmla="*/ 103 h 253"/>
                <a:gd name="T10" fmla="*/ 57 w 188"/>
                <a:gd name="T11" fmla="*/ 168 h 253"/>
                <a:gd name="T12" fmla="*/ 25 w 188"/>
                <a:gd name="T13" fmla="*/ 251 h 253"/>
                <a:gd name="T14" fmla="*/ 33 w 188"/>
                <a:gd name="T15" fmla="*/ 249 h 253"/>
                <a:gd name="T16" fmla="*/ 66 w 188"/>
                <a:gd name="T17" fmla="*/ 164 h 253"/>
                <a:gd name="T18" fmla="*/ 117 w 188"/>
                <a:gd name="T19" fmla="*/ 103 h 253"/>
                <a:gd name="T20" fmla="*/ 187 w 188"/>
                <a:gd name="T21" fmla="*/ 3 h 253"/>
                <a:gd name="T22" fmla="*/ 180 w 188"/>
                <a:gd name="T23" fmla="*/ 3 h 253"/>
                <a:gd name="T24" fmla="*/ 87 w 188"/>
                <a:gd name="T25" fmla="*/ 95 h 253"/>
                <a:gd name="T26" fmla="*/ 0 w 188"/>
                <a:gd name="T27" fmla="*/ 223 h 253"/>
                <a:gd name="T28" fmla="*/ 8 w 188"/>
                <a:gd name="T29" fmla="*/ 222 h 2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53">
                  <a:moveTo>
                    <a:pt x="8" y="222"/>
                  </a:moveTo>
                  <a:cubicBezTo>
                    <a:pt x="28" y="171"/>
                    <a:pt x="56" y="128"/>
                    <a:pt x="97" y="92"/>
                  </a:cubicBezTo>
                  <a:cubicBezTo>
                    <a:pt x="129" y="64"/>
                    <a:pt x="161" y="38"/>
                    <a:pt x="187" y="3"/>
                  </a:cubicBezTo>
                  <a:cubicBezTo>
                    <a:pt x="184" y="3"/>
                    <a:pt x="182" y="3"/>
                    <a:pt x="180" y="3"/>
                  </a:cubicBezTo>
                  <a:cubicBezTo>
                    <a:pt x="158" y="37"/>
                    <a:pt x="135" y="70"/>
                    <a:pt x="110" y="103"/>
                  </a:cubicBezTo>
                  <a:cubicBezTo>
                    <a:pt x="93" y="125"/>
                    <a:pt x="73" y="145"/>
                    <a:pt x="57" y="168"/>
                  </a:cubicBezTo>
                  <a:cubicBezTo>
                    <a:pt x="40" y="193"/>
                    <a:pt x="31" y="222"/>
                    <a:pt x="25" y="251"/>
                  </a:cubicBezTo>
                  <a:cubicBezTo>
                    <a:pt x="25" y="253"/>
                    <a:pt x="33" y="252"/>
                    <a:pt x="33" y="249"/>
                  </a:cubicBezTo>
                  <a:cubicBezTo>
                    <a:pt x="39" y="219"/>
                    <a:pt x="49" y="190"/>
                    <a:pt x="66" y="164"/>
                  </a:cubicBezTo>
                  <a:cubicBezTo>
                    <a:pt x="81" y="142"/>
                    <a:pt x="101" y="124"/>
                    <a:pt x="117" y="103"/>
                  </a:cubicBezTo>
                  <a:cubicBezTo>
                    <a:pt x="142" y="70"/>
                    <a:pt x="164" y="37"/>
                    <a:pt x="187" y="3"/>
                  </a:cubicBezTo>
                  <a:cubicBezTo>
                    <a:pt x="188" y="0"/>
                    <a:pt x="181" y="2"/>
                    <a:pt x="180" y="3"/>
                  </a:cubicBezTo>
                  <a:cubicBezTo>
                    <a:pt x="154" y="39"/>
                    <a:pt x="120" y="66"/>
                    <a:pt x="87" y="95"/>
                  </a:cubicBezTo>
                  <a:cubicBezTo>
                    <a:pt x="47" y="131"/>
                    <a:pt x="20" y="173"/>
                    <a:pt x="0" y="223"/>
                  </a:cubicBezTo>
                  <a:cubicBezTo>
                    <a:pt x="0" y="225"/>
                    <a:pt x="7" y="224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2" name="Freeform 277"/>
            <p:cNvSpPr/>
            <p:nvPr/>
          </p:nvSpPr>
          <p:spPr bwMode="auto">
            <a:xfrm>
              <a:off x="8923722" y="605966"/>
              <a:ext cx="142512" cy="302193"/>
            </a:xfrm>
            <a:custGeom>
              <a:gdLst>
                <a:gd name="T0" fmla="*/ 127 w 136"/>
                <a:gd name="T1" fmla="*/ 3 h 290"/>
                <a:gd name="T2" fmla="*/ 89 w 136"/>
                <a:gd name="T3" fmla="*/ 82 h 290"/>
                <a:gd name="T4" fmla="*/ 48 w 136"/>
                <a:gd name="T5" fmla="*/ 147 h 290"/>
                <a:gd name="T6" fmla="*/ 1 w 136"/>
                <a:gd name="T7" fmla="*/ 286 h 290"/>
                <a:gd name="T8" fmla="*/ 8 w 136"/>
                <a:gd name="T9" fmla="*/ 285 h 290"/>
                <a:gd name="T10" fmla="*/ 57 w 136"/>
                <a:gd name="T11" fmla="*/ 145 h 290"/>
                <a:gd name="T12" fmla="*/ 97 w 136"/>
                <a:gd name="T13" fmla="*/ 83 h 290"/>
                <a:gd name="T14" fmla="*/ 134 w 136"/>
                <a:gd name="T15" fmla="*/ 4 h 290"/>
                <a:gd name="T16" fmla="*/ 127 w 136"/>
                <a:gd name="T17" fmla="*/ 3 h 2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90">
                  <a:moveTo>
                    <a:pt x="127" y="3"/>
                  </a:moveTo>
                  <a:cubicBezTo>
                    <a:pt x="114" y="29"/>
                    <a:pt x="103" y="56"/>
                    <a:pt x="89" y="82"/>
                  </a:cubicBezTo>
                  <a:cubicBezTo>
                    <a:pt x="78" y="105"/>
                    <a:pt x="61" y="125"/>
                    <a:pt x="48" y="147"/>
                  </a:cubicBezTo>
                  <a:cubicBezTo>
                    <a:pt x="23" y="188"/>
                    <a:pt x="0" y="237"/>
                    <a:pt x="1" y="286"/>
                  </a:cubicBezTo>
                  <a:cubicBezTo>
                    <a:pt x="1" y="290"/>
                    <a:pt x="9" y="288"/>
                    <a:pt x="8" y="285"/>
                  </a:cubicBezTo>
                  <a:cubicBezTo>
                    <a:pt x="7" y="236"/>
                    <a:pt x="32" y="186"/>
                    <a:pt x="57" y="145"/>
                  </a:cubicBezTo>
                  <a:cubicBezTo>
                    <a:pt x="70" y="124"/>
                    <a:pt x="85" y="105"/>
                    <a:pt x="97" y="83"/>
                  </a:cubicBezTo>
                  <a:cubicBezTo>
                    <a:pt x="110" y="57"/>
                    <a:pt x="121" y="30"/>
                    <a:pt x="134" y="4"/>
                  </a:cubicBezTo>
                  <a:cubicBezTo>
                    <a:pt x="136" y="0"/>
                    <a:pt x="128" y="0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3" name="Freeform 278"/>
            <p:cNvSpPr/>
            <p:nvPr/>
          </p:nvSpPr>
          <p:spPr bwMode="auto">
            <a:xfrm>
              <a:off x="8940892" y="609400"/>
              <a:ext cx="121908" cy="305627"/>
            </a:xfrm>
            <a:custGeom>
              <a:gdLst>
                <a:gd name="T0" fmla="*/ 109 w 118"/>
                <a:gd name="T1" fmla="*/ 3 h 293"/>
                <a:gd name="T2" fmla="*/ 64 w 118"/>
                <a:gd name="T3" fmla="*/ 148 h 293"/>
                <a:gd name="T4" fmla="*/ 2 w 118"/>
                <a:gd name="T5" fmla="*/ 290 h 293"/>
                <a:gd name="T6" fmla="*/ 9 w 118"/>
                <a:gd name="T7" fmla="*/ 290 h 293"/>
                <a:gd name="T8" fmla="*/ 67 w 118"/>
                <a:gd name="T9" fmla="*/ 160 h 293"/>
                <a:gd name="T10" fmla="*/ 117 w 118"/>
                <a:gd name="T11" fmla="*/ 2 h 293"/>
                <a:gd name="T12" fmla="*/ 109 w 118"/>
                <a:gd name="T13" fmla="*/ 3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93">
                  <a:moveTo>
                    <a:pt x="109" y="3"/>
                  </a:moveTo>
                  <a:cubicBezTo>
                    <a:pt x="92" y="51"/>
                    <a:pt x="79" y="99"/>
                    <a:pt x="64" y="148"/>
                  </a:cubicBezTo>
                  <a:cubicBezTo>
                    <a:pt x="48" y="197"/>
                    <a:pt x="27" y="244"/>
                    <a:pt x="2" y="290"/>
                  </a:cubicBezTo>
                  <a:cubicBezTo>
                    <a:pt x="0" y="293"/>
                    <a:pt x="8" y="292"/>
                    <a:pt x="9" y="290"/>
                  </a:cubicBezTo>
                  <a:cubicBezTo>
                    <a:pt x="32" y="248"/>
                    <a:pt x="52" y="205"/>
                    <a:pt x="67" y="160"/>
                  </a:cubicBezTo>
                  <a:cubicBezTo>
                    <a:pt x="85" y="108"/>
                    <a:pt x="98" y="54"/>
                    <a:pt x="117" y="2"/>
                  </a:cubicBezTo>
                  <a:cubicBezTo>
                    <a:pt x="118" y="0"/>
                    <a:pt x="110" y="1"/>
                    <a:pt x="10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4" name="Freeform 279"/>
            <p:cNvSpPr/>
            <p:nvPr/>
          </p:nvSpPr>
          <p:spPr bwMode="auto">
            <a:xfrm>
              <a:off x="9009572" y="607684"/>
              <a:ext cx="58378" cy="236947"/>
            </a:xfrm>
            <a:custGeom>
              <a:gdLst>
                <a:gd name="T0" fmla="*/ 46 w 55"/>
                <a:gd name="T1" fmla="*/ 3 h 228"/>
                <a:gd name="T2" fmla="*/ 2 w 55"/>
                <a:gd name="T3" fmla="*/ 225 h 228"/>
                <a:gd name="T4" fmla="*/ 9 w 55"/>
                <a:gd name="T5" fmla="*/ 225 h 228"/>
                <a:gd name="T6" fmla="*/ 54 w 55"/>
                <a:gd name="T7" fmla="*/ 3 h 228"/>
                <a:gd name="T8" fmla="*/ 46 w 55"/>
                <a:gd name="T9" fmla="*/ 3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8">
                  <a:moveTo>
                    <a:pt x="46" y="3"/>
                  </a:moveTo>
                  <a:cubicBezTo>
                    <a:pt x="20" y="74"/>
                    <a:pt x="38" y="157"/>
                    <a:pt x="2" y="225"/>
                  </a:cubicBezTo>
                  <a:cubicBezTo>
                    <a:pt x="0" y="228"/>
                    <a:pt x="8" y="228"/>
                    <a:pt x="9" y="225"/>
                  </a:cubicBezTo>
                  <a:cubicBezTo>
                    <a:pt x="45" y="157"/>
                    <a:pt x="28" y="74"/>
                    <a:pt x="54" y="3"/>
                  </a:cubicBezTo>
                  <a:cubicBezTo>
                    <a:pt x="55" y="0"/>
                    <a:pt x="47" y="1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" name="Freeform 280"/>
            <p:cNvSpPr/>
            <p:nvPr/>
          </p:nvSpPr>
          <p:spPr bwMode="auto">
            <a:xfrm>
              <a:off x="7630815" y="1095313"/>
              <a:ext cx="693671" cy="697104"/>
            </a:xfrm>
            <a:custGeom>
              <a:gdLst>
                <a:gd name="T0" fmla="*/ 293 w 663"/>
                <a:gd name="T1" fmla="*/ 94 h 670"/>
                <a:gd name="T2" fmla="*/ 4 w 663"/>
                <a:gd name="T3" fmla="*/ 39 h 670"/>
                <a:gd name="T4" fmla="*/ 1 w 663"/>
                <a:gd name="T5" fmla="*/ 40 h 670"/>
                <a:gd name="T6" fmla="*/ 117 w 663"/>
                <a:gd name="T7" fmla="*/ 249 h 670"/>
                <a:gd name="T8" fmla="*/ 228 w 663"/>
                <a:gd name="T9" fmla="*/ 452 h 670"/>
                <a:gd name="T10" fmla="*/ 660 w 663"/>
                <a:gd name="T11" fmla="*/ 670 h 670"/>
                <a:gd name="T12" fmla="*/ 662 w 663"/>
                <a:gd name="T13" fmla="*/ 668 h 670"/>
                <a:gd name="T14" fmla="*/ 151 w 663"/>
                <a:gd name="T15" fmla="*/ 328 h 670"/>
                <a:gd name="T16" fmla="*/ 27 w 663"/>
                <a:gd name="T17" fmla="*/ 62 h 670"/>
                <a:gd name="T18" fmla="*/ 6 w 663"/>
                <a:gd name="T19" fmla="*/ 42 h 670"/>
                <a:gd name="T20" fmla="*/ 29 w 663"/>
                <a:gd name="T21" fmla="*/ 48 h 670"/>
                <a:gd name="T22" fmla="*/ 83 w 663"/>
                <a:gd name="T23" fmla="*/ 51 h 670"/>
                <a:gd name="T24" fmla="*/ 215 w 663"/>
                <a:gd name="T25" fmla="*/ 48 h 670"/>
                <a:gd name="T26" fmla="*/ 291 w 663"/>
                <a:gd name="T27" fmla="*/ 95 h 670"/>
                <a:gd name="T28" fmla="*/ 293 w 663"/>
                <a:gd name="T29" fmla="*/ 94 h 6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3" h="670">
                  <a:moveTo>
                    <a:pt x="293" y="94"/>
                  </a:moveTo>
                  <a:cubicBezTo>
                    <a:pt x="223" y="0"/>
                    <a:pt x="97" y="74"/>
                    <a:pt x="4" y="39"/>
                  </a:cubicBezTo>
                  <a:cubicBezTo>
                    <a:pt x="3" y="38"/>
                    <a:pt x="0" y="39"/>
                    <a:pt x="1" y="40"/>
                  </a:cubicBezTo>
                  <a:cubicBezTo>
                    <a:pt x="62" y="93"/>
                    <a:pt x="88" y="176"/>
                    <a:pt x="117" y="249"/>
                  </a:cubicBezTo>
                  <a:cubicBezTo>
                    <a:pt x="145" y="323"/>
                    <a:pt x="175" y="391"/>
                    <a:pt x="228" y="452"/>
                  </a:cubicBezTo>
                  <a:cubicBezTo>
                    <a:pt x="335" y="577"/>
                    <a:pt x="500" y="647"/>
                    <a:pt x="660" y="670"/>
                  </a:cubicBezTo>
                  <a:cubicBezTo>
                    <a:pt x="661" y="670"/>
                    <a:pt x="663" y="668"/>
                    <a:pt x="662" y="668"/>
                  </a:cubicBezTo>
                  <a:cubicBezTo>
                    <a:pt x="452" y="638"/>
                    <a:pt x="244" y="527"/>
                    <a:pt x="151" y="328"/>
                  </a:cubicBezTo>
                  <a:cubicBezTo>
                    <a:pt x="110" y="240"/>
                    <a:pt x="91" y="138"/>
                    <a:pt x="27" y="62"/>
                  </a:cubicBezTo>
                  <a:cubicBezTo>
                    <a:pt x="21" y="55"/>
                    <a:pt x="14" y="45"/>
                    <a:pt x="6" y="42"/>
                  </a:cubicBezTo>
                  <a:cubicBezTo>
                    <a:pt x="13" y="44"/>
                    <a:pt x="21" y="46"/>
                    <a:pt x="29" y="48"/>
                  </a:cubicBezTo>
                  <a:cubicBezTo>
                    <a:pt x="46" y="51"/>
                    <a:pt x="65" y="51"/>
                    <a:pt x="83" y="51"/>
                  </a:cubicBezTo>
                  <a:cubicBezTo>
                    <a:pt x="127" y="49"/>
                    <a:pt x="171" y="41"/>
                    <a:pt x="215" y="48"/>
                  </a:cubicBezTo>
                  <a:cubicBezTo>
                    <a:pt x="246" y="53"/>
                    <a:pt x="272" y="70"/>
                    <a:pt x="291" y="95"/>
                  </a:cubicBezTo>
                  <a:cubicBezTo>
                    <a:pt x="291" y="96"/>
                    <a:pt x="294" y="95"/>
                    <a:pt x="29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6" name="Freeform 281"/>
            <p:cNvSpPr/>
            <p:nvPr/>
          </p:nvSpPr>
          <p:spPr bwMode="auto">
            <a:xfrm>
              <a:off x="7642835" y="1141672"/>
              <a:ext cx="619840" cy="626708"/>
            </a:xfrm>
            <a:custGeom>
              <a:gdLst>
                <a:gd name="T0" fmla="*/ 1 w 594"/>
                <a:gd name="T1" fmla="*/ 2 h 601"/>
                <a:gd name="T2" fmla="*/ 131 w 594"/>
                <a:gd name="T3" fmla="*/ 146 h 601"/>
                <a:gd name="T4" fmla="*/ 252 w 594"/>
                <a:gd name="T5" fmla="*/ 350 h 601"/>
                <a:gd name="T6" fmla="*/ 396 w 594"/>
                <a:gd name="T7" fmla="*/ 504 h 601"/>
                <a:gd name="T8" fmla="*/ 590 w 594"/>
                <a:gd name="T9" fmla="*/ 601 h 601"/>
                <a:gd name="T10" fmla="*/ 592 w 594"/>
                <a:gd name="T11" fmla="*/ 599 h 601"/>
                <a:gd name="T12" fmla="*/ 398 w 594"/>
                <a:gd name="T13" fmla="*/ 503 h 601"/>
                <a:gd name="T14" fmla="*/ 251 w 594"/>
                <a:gd name="T15" fmla="*/ 344 h 601"/>
                <a:gd name="T16" fmla="*/ 134 w 594"/>
                <a:gd name="T17" fmla="*/ 145 h 601"/>
                <a:gd name="T18" fmla="*/ 3 w 594"/>
                <a:gd name="T19" fmla="*/ 1 h 601"/>
                <a:gd name="T20" fmla="*/ 1 w 594"/>
                <a:gd name="T21" fmla="*/ 2 h 6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4" h="601">
                  <a:moveTo>
                    <a:pt x="1" y="2"/>
                  </a:moveTo>
                  <a:cubicBezTo>
                    <a:pt x="51" y="42"/>
                    <a:pt x="95" y="93"/>
                    <a:pt x="131" y="146"/>
                  </a:cubicBezTo>
                  <a:cubicBezTo>
                    <a:pt x="176" y="212"/>
                    <a:pt x="207" y="285"/>
                    <a:pt x="252" y="350"/>
                  </a:cubicBezTo>
                  <a:cubicBezTo>
                    <a:pt x="292" y="409"/>
                    <a:pt x="340" y="461"/>
                    <a:pt x="396" y="504"/>
                  </a:cubicBezTo>
                  <a:cubicBezTo>
                    <a:pt x="454" y="550"/>
                    <a:pt x="521" y="576"/>
                    <a:pt x="590" y="601"/>
                  </a:cubicBezTo>
                  <a:cubicBezTo>
                    <a:pt x="591" y="601"/>
                    <a:pt x="594" y="600"/>
                    <a:pt x="592" y="599"/>
                  </a:cubicBezTo>
                  <a:cubicBezTo>
                    <a:pt x="523" y="574"/>
                    <a:pt x="457" y="548"/>
                    <a:pt x="398" y="503"/>
                  </a:cubicBezTo>
                  <a:cubicBezTo>
                    <a:pt x="340" y="459"/>
                    <a:pt x="292" y="404"/>
                    <a:pt x="251" y="344"/>
                  </a:cubicBezTo>
                  <a:cubicBezTo>
                    <a:pt x="207" y="280"/>
                    <a:pt x="177" y="209"/>
                    <a:pt x="134" y="145"/>
                  </a:cubicBezTo>
                  <a:cubicBezTo>
                    <a:pt x="98" y="91"/>
                    <a:pt x="54" y="41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7" name="Freeform 282"/>
            <p:cNvSpPr/>
            <p:nvPr/>
          </p:nvSpPr>
          <p:spPr bwMode="auto">
            <a:xfrm>
              <a:off x="7639401" y="1138238"/>
              <a:ext cx="595802" cy="609538"/>
            </a:xfrm>
            <a:custGeom>
              <a:gdLst>
                <a:gd name="T0" fmla="*/ 0 w 569"/>
                <a:gd name="T1" fmla="*/ 2 h 585"/>
                <a:gd name="T2" fmla="*/ 160 w 569"/>
                <a:gd name="T3" fmla="*/ 131 h 585"/>
                <a:gd name="T4" fmla="*/ 281 w 569"/>
                <a:gd name="T5" fmla="*/ 326 h 585"/>
                <a:gd name="T6" fmla="*/ 398 w 569"/>
                <a:gd name="T7" fmla="*/ 488 h 585"/>
                <a:gd name="T8" fmla="*/ 566 w 569"/>
                <a:gd name="T9" fmla="*/ 585 h 585"/>
                <a:gd name="T10" fmla="*/ 568 w 569"/>
                <a:gd name="T11" fmla="*/ 584 h 585"/>
                <a:gd name="T12" fmla="*/ 396 w 569"/>
                <a:gd name="T13" fmla="*/ 483 h 585"/>
                <a:gd name="T14" fmla="*/ 279 w 569"/>
                <a:gd name="T15" fmla="*/ 314 h 585"/>
                <a:gd name="T16" fmla="*/ 167 w 569"/>
                <a:gd name="T17" fmla="*/ 134 h 585"/>
                <a:gd name="T18" fmla="*/ 3 w 569"/>
                <a:gd name="T19" fmla="*/ 1 h 585"/>
                <a:gd name="T20" fmla="*/ 0 w 569"/>
                <a:gd name="T21" fmla="*/ 2 h 5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585">
                  <a:moveTo>
                    <a:pt x="0" y="2"/>
                  </a:moveTo>
                  <a:cubicBezTo>
                    <a:pt x="58" y="39"/>
                    <a:pt x="114" y="80"/>
                    <a:pt x="160" y="131"/>
                  </a:cubicBezTo>
                  <a:cubicBezTo>
                    <a:pt x="213" y="189"/>
                    <a:pt x="245" y="257"/>
                    <a:pt x="281" y="326"/>
                  </a:cubicBezTo>
                  <a:cubicBezTo>
                    <a:pt x="313" y="384"/>
                    <a:pt x="349" y="441"/>
                    <a:pt x="398" y="488"/>
                  </a:cubicBezTo>
                  <a:cubicBezTo>
                    <a:pt x="444" y="532"/>
                    <a:pt x="504" y="567"/>
                    <a:pt x="566" y="585"/>
                  </a:cubicBezTo>
                  <a:cubicBezTo>
                    <a:pt x="566" y="585"/>
                    <a:pt x="569" y="584"/>
                    <a:pt x="568" y="584"/>
                  </a:cubicBezTo>
                  <a:cubicBezTo>
                    <a:pt x="504" y="565"/>
                    <a:pt x="444" y="529"/>
                    <a:pt x="396" y="483"/>
                  </a:cubicBezTo>
                  <a:cubicBezTo>
                    <a:pt x="347" y="435"/>
                    <a:pt x="311" y="375"/>
                    <a:pt x="279" y="314"/>
                  </a:cubicBezTo>
                  <a:cubicBezTo>
                    <a:pt x="245" y="251"/>
                    <a:pt x="214" y="189"/>
                    <a:pt x="167" y="134"/>
                  </a:cubicBezTo>
                  <a:cubicBezTo>
                    <a:pt x="120" y="81"/>
                    <a:pt x="62" y="38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8" name="Freeform 283"/>
            <p:cNvSpPr/>
            <p:nvPr/>
          </p:nvSpPr>
          <p:spPr bwMode="auto">
            <a:xfrm>
              <a:off x="7653137" y="1151974"/>
              <a:ext cx="631858" cy="630142"/>
            </a:xfrm>
            <a:custGeom>
              <a:gdLst>
                <a:gd name="T0" fmla="*/ 1 w 605"/>
                <a:gd name="T1" fmla="*/ 2 h 604"/>
                <a:gd name="T2" fmla="*/ 148 w 605"/>
                <a:gd name="T3" fmla="*/ 245 h 604"/>
                <a:gd name="T4" fmla="*/ 317 w 605"/>
                <a:gd name="T5" fmla="*/ 468 h 604"/>
                <a:gd name="T6" fmla="*/ 493 w 605"/>
                <a:gd name="T7" fmla="*/ 572 h 604"/>
                <a:gd name="T8" fmla="*/ 602 w 605"/>
                <a:gd name="T9" fmla="*/ 604 h 604"/>
                <a:gd name="T10" fmla="*/ 604 w 605"/>
                <a:gd name="T11" fmla="*/ 602 h 604"/>
                <a:gd name="T12" fmla="*/ 495 w 605"/>
                <a:gd name="T13" fmla="*/ 571 h 604"/>
                <a:gd name="T14" fmla="*/ 315 w 605"/>
                <a:gd name="T15" fmla="*/ 463 h 604"/>
                <a:gd name="T16" fmla="*/ 145 w 605"/>
                <a:gd name="T17" fmla="*/ 234 h 604"/>
                <a:gd name="T18" fmla="*/ 3 w 605"/>
                <a:gd name="T19" fmla="*/ 1 h 604"/>
                <a:gd name="T20" fmla="*/ 1 w 605"/>
                <a:gd name="T21" fmla="*/ 2 h 6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604">
                  <a:moveTo>
                    <a:pt x="1" y="2"/>
                  </a:moveTo>
                  <a:cubicBezTo>
                    <a:pt x="72" y="66"/>
                    <a:pt x="106" y="161"/>
                    <a:pt x="148" y="245"/>
                  </a:cubicBezTo>
                  <a:cubicBezTo>
                    <a:pt x="190" y="329"/>
                    <a:pt x="246" y="406"/>
                    <a:pt x="317" y="468"/>
                  </a:cubicBezTo>
                  <a:cubicBezTo>
                    <a:pt x="369" y="512"/>
                    <a:pt x="429" y="548"/>
                    <a:pt x="493" y="572"/>
                  </a:cubicBezTo>
                  <a:cubicBezTo>
                    <a:pt x="529" y="586"/>
                    <a:pt x="565" y="593"/>
                    <a:pt x="602" y="604"/>
                  </a:cubicBezTo>
                  <a:cubicBezTo>
                    <a:pt x="603" y="604"/>
                    <a:pt x="605" y="603"/>
                    <a:pt x="604" y="602"/>
                  </a:cubicBezTo>
                  <a:cubicBezTo>
                    <a:pt x="567" y="591"/>
                    <a:pt x="531" y="584"/>
                    <a:pt x="495" y="571"/>
                  </a:cubicBezTo>
                  <a:cubicBezTo>
                    <a:pt x="429" y="546"/>
                    <a:pt x="369" y="509"/>
                    <a:pt x="315" y="463"/>
                  </a:cubicBezTo>
                  <a:cubicBezTo>
                    <a:pt x="242" y="400"/>
                    <a:pt x="188" y="320"/>
                    <a:pt x="145" y="234"/>
                  </a:cubicBezTo>
                  <a:cubicBezTo>
                    <a:pt x="106" y="152"/>
                    <a:pt x="72" y="6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9" name="Freeform 284"/>
            <p:cNvSpPr/>
            <p:nvPr/>
          </p:nvSpPr>
          <p:spPr bwMode="auto">
            <a:xfrm>
              <a:off x="7637683" y="1138238"/>
              <a:ext cx="472177" cy="523687"/>
            </a:xfrm>
            <a:custGeom>
              <a:gdLst>
                <a:gd name="T0" fmla="*/ 1 w 453"/>
                <a:gd name="T1" fmla="*/ 2 h 504"/>
                <a:gd name="T2" fmla="*/ 269 w 453"/>
                <a:gd name="T3" fmla="*/ 221 h 504"/>
                <a:gd name="T4" fmla="*/ 450 w 453"/>
                <a:gd name="T5" fmla="*/ 503 h 504"/>
                <a:gd name="T6" fmla="*/ 453 w 453"/>
                <a:gd name="T7" fmla="*/ 502 h 504"/>
                <a:gd name="T8" fmla="*/ 266 w 453"/>
                <a:gd name="T9" fmla="*/ 210 h 504"/>
                <a:gd name="T10" fmla="*/ 3 w 453"/>
                <a:gd name="T11" fmla="*/ 0 h 504"/>
                <a:gd name="T12" fmla="*/ 1 w 453"/>
                <a:gd name="T13" fmla="*/ 2 h 5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503">
                  <a:moveTo>
                    <a:pt x="1" y="2"/>
                  </a:moveTo>
                  <a:cubicBezTo>
                    <a:pt x="114" y="40"/>
                    <a:pt x="209" y="119"/>
                    <a:pt x="269" y="221"/>
                  </a:cubicBezTo>
                  <a:cubicBezTo>
                    <a:pt x="326" y="317"/>
                    <a:pt x="361" y="431"/>
                    <a:pt x="450" y="503"/>
                  </a:cubicBezTo>
                  <a:cubicBezTo>
                    <a:pt x="451" y="504"/>
                    <a:pt x="453" y="503"/>
                    <a:pt x="453" y="502"/>
                  </a:cubicBezTo>
                  <a:cubicBezTo>
                    <a:pt x="361" y="428"/>
                    <a:pt x="325" y="309"/>
                    <a:pt x="266" y="210"/>
                  </a:cubicBezTo>
                  <a:cubicBezTo>
                    <a:pt x="208" y="112"/>
                    <a:pt x="111" y="37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0" name="Freeform 285"/>
            <p:cNvSpPr/>
            <p:nvPr/>
          </p:nvSpPr>
          <p:spPr bwMode="auto">
            <a:xfrm>
              <a:off x="7637683" y="1138238"/>
              <a:ext cx="338251" cy="278155"/>
            </a:xfrm>
            <a:custGeom>
              <a:gdLst>
                <a:gd name="T0" fmla="*/ 2 w 324"/>
                <a:gd name="T1" fmla="*/ 2 h 267"/>
                <a:gd name="T2" fmla="*/ 321 w 324"/>
                <a:gd name="T3" fmla="*/ 266 h 267"/>
                <a:gd name="T4" fmla="*/ 324 w 324"/>
                <a:gd name="T5" fmla="*/ 265 h 267"/>
                <a:gd name="T6" fmla="*/ 4 w 324"/>
                <a:gd name="T7" fmla="*/ 0 h 267"/>
                <a:gd name="T8" fmla="*/ 2 w 324"/>
                <a:gd name="T9" fmla="*/ 2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7">
                  <a:moveTo>
                    <a:pt x="2" y="2"/>
                  </a:moveTo>
                  <a:cubicBezTo>
                    <a:pt x="150" y="25"/>
                    <a:pt x="266" y="128"/>
                    <a:pt x="321" y="266"/>
                  </a:cubicBezTo>
                  <a:cubicBezTo>
                    <a:pt x="322" y="267"/>
                    <a:pt x="324" y="266"/>
                    <a:pt x="324" y="265"/>
                  </a:cubicBezTo>
                  <a:cubicBezTo>
                    <a:pt x="269" y="127"/>
                    <a:pt x="152" y="23"/>
                    <a:pt x="4" y="0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1" name="Freeform 286"/>
            <p:cNvSpPr/>
            <p:nvPr/>
          </p:nvSpPr>
          <p:spPr bwMode="auto">
            <a:xfrm>
              <a:off x="7639401" y="1138238"/>
              <a:ext cx="305627" cy="175135"/>
            </a:xfrm>
            <a:custGeom>
              <a:gdLst>
                <a:gd name="T0" fmla="*/ 2 w 293"/>
                <a:gd name="T1" fmla="*/ 2 h 167"/>
                <a:gd name="T2" fmla="*/ 289 w 293"/>
                <a:gd name="T3" fmla="*/ 166 h 167"/>
                <a:gd name="T4" fmla="*/ 292 w 293"/>
                <a:gd name="T5" fmla="*/ 165 h 167"/>
                <a:gd name="T6" fmla="*/ 3 w 293"/>
                <a:gd name="T7" fmla="*/ 0 h 167"/>
                <a:gd name="T8" fmla="*/ 2 w 293"/>
                <a:gd name="T9" fmla="*/ 2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67">
                  <a:moveTo>
                    <a:pt x="2" y="2"/>
                  </a:moveTo>
                  <a:cubicBezTo>
                    <a:pt x="114" y="24"/>
                    <a:pt x="237" y="51"/>
                    <a:pt x="289" y="166"/>
                  </a:cubicBezTo>
                  <a:cubicBezTo>
                    <a:pt x="290" y="167"/>
                    <a:pt x="293" y="166"/>
                    <a:pt x="292" y="165"/>
                  </a:cubicBezTo>
                  <a:cubicBezTo>
                    <a:pt x="239" y="50"/>
                    <a:pt x="116" y="23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2" name="Freeform 287"/>
            <p:cNvSpPr/>
            <p:nvPr/>
          </p:nvSpPr>
          <p:spPr bwMode="auto">
            <a:xfrm>
              <a:off x="7675458" y="1145106"/>
              <a:ext cx="269571" cy="115040"/>
            </a:xfrm>
            <a:custGeom>
              <a:gdLst>
                <a:gd name="T0" fmla="*/ 2 w 257"/>
                <a:gd name="T1" fmla="*/ 2 h 111"/>
                <a:gd name="T2" fmla="*/ 253 w 257"/>
                <a:gd name="T3" fmla="*/ 110 h 111"/>
                <a:gd name="T4" fmla="*/ 256 w 257"/>
                <a:gd name="T5" fmla="*/ 109 h 111"/>
                <a:gd name="T6" fmla="*/ 4 w 257"/>
                <a:gd name="T7" fmla="*/ 1 h 111"/>
                <a:gd name="T8" fmla="*/ 2 w 257"/>
                <a:gd name="T9" fmla="*/ 2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10">
                  <a:moveTo>
                    <a:pt x="2" y="2"/>
                  </a:moveTo>
                  <a:cubicBezTo>
                    <a:pt x="101" y="1"/>
                    <a:pt x="194" y="26"/>
                    <a:pt x="253" y="110"/>
                  </a:cubicBezTo>
                  <a:cubicBezTo>
                    <a:pt x="254" y="111"/>
                    <a:pt x="257" y="110"/>
                    <a:pt x="256" y="109"/>
                  </a:cubicBezTo>
                  <a:cubicBezTo>
                    <a:pt x="197" y="24"/>
                    <a:pt x="103" y="0"/>
                    <a:pt x="4" y="1"/>
                  </a:cubicBezTo>
                  <a:cubicBezTo>
                    <a:pt x="3" y="1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3" name="Freeform 288"/>
            <p:cNvSpPr/>
            <p:nvPr/>
          </p:nvSpPr>
          <p:spPr bwMode="auto">
            <a:xfrm>
              <a:off x="8904834" y="861800"/>
              <a:ext cx="523688" cy="980411"/>
            </a:xfrm>
            <a:custGeom>
              <a:gdLst>
                <a:gd name="T0" fmla="*/ 102 w 500"/>
                <a:gd name="T1" fmla="*/ 348 h 943"/>
                <a:gd name="T2" fmla="*/ 458 w 500"/>
                <a:gd name="T3" fmla="*/ 7 h 943"/>
                <a:gd name="T4" fmla="*/ 448 w 500"/>
                <a:gd name="T5" fmla="*/ 7 h 943"/>
                <a:gd name="T6" fmla="*/ 472 w 500"/>
                <a:gd name="T7" fmla="*/ 165 h 943"/>
                <a:gd name="T8" fmla="*/ 485 w 500"/>
                <a:gd name="T9" fmla="*/ 342 h 943"/>
                <a:gd name="T10" fmla="*/ 374 w 500"/>
                <a:gd name="T11" fmla="*/ 655 h 943"/>
                <a:gd name="T12" fmla="*/ 193 w 500"/>
                <a:gd name="T13" fmla="*/ 836 h 943"/>
                <a:gd name="T14" fmla="*/ 103 w 500"/>
                <a:gd name="T15" fmla="*/ 895 h 943"/>
                <a:gd name="T16" fmla="*/ 13 w 500"/>
                <a:gd name="T17" fmla="*/ 934 h 943"/>
                <a:gd name="T18" fmla="*/ 9 w 500"/>
                <a:gd name="T19" fmla="*/ 933 h 943"/>
                <a:gd name="T20" fmla="*/ 9 w 500"/>
                <a:gd name="T21" fmla="*/ 940 h 943"/>
                <a:gd name="T22" fmla="*/ 196 w 500"/>
                <a:gd name="T23" fmla="*/ 728 h 943"/>
                <a:gd name="T24" fmla="*/ 101 w 500"/>
                <a:gd name="T25" fmla="*/ 346 h 943"/>
                <a:gd name="T26" fmla="*/ 91 w 500"/>
                <a:gd name="T27" fmla="*/ 351 h 943"/>
                <a:gd name="T28" fmla="*/ 188 w 500"/>
                <a:gd name="T29" fmla="*/ 717 h 943"/>
                <a:gd name="T30" fmla="*/ 4 w 500"/>
                <a:gd name="T31" fmla="*/ 934 h 943"/>
                <a:gd name="T32" fmla="*/ 5 w 500"/>
                <a:gd name="T33" fmla="*/ 941 h 943"/>
                <a:gd name="T34" fmla="*/ 74 w 500"/>
                <a:gd name="T35" fmla="*/ 919 h 943"/>
                <a:gd name="T36" fmla="*/ 167 w 500"/>
                <a:gd name="T37" fmla="*/ 863 h 943"/>
                <a:gd name="T38" fmla="*/ 336 w 500"/>
                <a:gd name="T39" fmla="*/ 719 h 943"/>
                <a:gd name="T40" fmla="*/ 479 w 500"/>
                <a:gd name="T41" fmla="*/ 446 h 943"/>
                <a:gd name="T42" fmla="*/ 499 w 500"/>
                <a:gd name="T43" fmla="*/ 277 h 943"/>
                <a:gd name="T44" fmla="*/ 473 w 500"/>
                <a:gd name="T45" fmla="*/ 117 h 943"/>
                <a:gd name="T46" fmla="*/ 459 w 500"/>
                <a:gd name="T47" fmla="*/ 5 h 943"/>
                <a:gd name="T48" fmla="*/ 449 w 500"/>
                <a:gd name="T49" fmla="*/ 5 h 943"/>
                <a:gd name="T50" fmla="*/ 91 w 500"/>
                <a:gd name="T51" fmla="*/ 349 h 943"/>
                <a:gd name="T52" fmla="*/ 102 w 500"/>
                <a:gd name="T53" fmla="*/ 348 h 9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0" h="943">
                  <a:moveTo>
                    <a:pt x="102" y="348"/>
                  </a:moveTo>
                  <a:cubicBezTo>
                    <a:pt x="136" y="163"/>
                    <a:pt x="341" y="125"/>
                    <a:pt x="458" y="7"/>
                  </a:cubicBezTo>
                  <a:cubicBezTo>
                    <a:pt x="455" y="7"/>
                    <a:pt x="451" y="7"/>
                    <a:pt x="448" y="7"/>
                  </a:cubicBezTo>
                  <a:cubicBezTo>
                    <a:pt x="447" y="61"/>
                    <a:pt x="460" y="113"/>
                    <a:pt x="472" y="165"/>
                  </a:cubicBezTo>
                  <a:cubicBezTo>
                    <a:pt x="485" y="224"/>
                    <a:pt x="490" y="281"/>
                    <a:pt x="485" y="342"/>
                  </a:cubicBezTo>
                  <a:cubicBezTo>
                    <a:pt x="476" y="454"/>
                    <a:pt x="437" y="562"/>
                    <a:pt x="374" y="655"/>
                  </a:cubicBezTo>
                  <a:cubicBezTo>
                    <a:pt x="327" y="727"/>
                    <a:pt x="263" y="787"/>
                    <a:pt x="193" y="836"/>
                  </a:cubicBezTo>
                  <a:cubicBezTo>
                    <a:pt x="164" y="857"/>
                    <a:pt x="134" y="877"/>
                    <a:pt x="103" y="895"/>
                  </a:cubicBezTo>
                  <a:cubicBezTo>
                    <a:pt x="77" y="910"/>
                    <a:pt x="44" y="933"/>
                    <a:pt x="13" y="934"/>
                  </a:cubicBezTo>
                  <a:cubicBezTo>
                    <a:pt x="12" y="934"/>
                    <a:pt x="10" y="934"/>
                    <a:pt x="9" y="933"/>
                  </a:cubicBezTo>
                  <a:cubicBezTo>
                    <a:pt x="9" y="935"/>
                    <a:pt x="9" y="938"/>
                    <a:pt x="9" y="940"/>
                  </a:cubicBezTo>
                  <a:cubicBezTo>
                    <a:pt x="95" y="902"/>
                    <a:pt x="169" y="816"/>
                    <a:pt x="196" y="728"/>
                  </a:cubicBezTo>
                  <a:cubicBezTo>
                    <a:pt x="236" y="597"/>
                    <a:pt x="192" y="445"/>
                    <a:pt x="101" y="346"/>
                  </a:cubicBezTo>
                  <a:cubicBezTo>
                    <a:pt x="98" y="343"/>
                    <a:pt x="88" y="347"/>
                    <a:pt x="91" y="351"/>
                  </a:cubicBezTo>
                  <a:cubicBezTo>
                    <a:pt x="180" y="448"/>
                    <a:pt x="219" y="589"/>
                    <a:pt x="188" y="717"/>
                  </a:cubicBezTo>
                  <a:cubicBezTo>
                    <a:pt x="166" y="807"/>
                    <a:pt x="90" y="897"/>
                    <a:pt x="4" y="934"/>
                  </a:cubicBezTo>
                  <a:cubicBezTo>
                    <a:pt x="1" y="936"/>
                    <a:pt x="0" y="940"/>
                    <a:pt x="5" y="941"/>
                  </a:cubicBezTo>
                  <a:cubicBezTo>
                    <a:pt x="28" y="943"/>
                    <a:pt x="54" y="929"/>
                    <a:pt x="74" y="919"/>
                  </a:cubicBezTo>
                  <a:cubicBezTo>
                    <a:pt x="106" y="903"/>
                    <a:pt x="137" y="883"/>
                    <a:pt x="167" y="863"/>
                  </a:cubicBezTo>
                  <a:cubicBezTo>
                    <a:pt x="229" y="822"/>
                    <a:pt x="286" y="776"/>
                    <a:pt x="336" y="719"/>
                  </a:cubicBezTo>
                  <a:cubicBezTo>
                    <a:pt x="404" y="642"/>
                    <a:pt x="453" y="546"/>
                    <a:pt x="479" y="446"/>
                  </a:cubicBezTo>
                  <a:cubicBezTo>
                    <a:pt x="493" y="392"/>
                    <a:pt x="500" y="334"/>
                    <a:pt x="499" y="277"/>
                  </a:cubicBezTo>
                  <a:cubicBezTo>
                    <a:pt x="499" y="223"/>
                    <a:pt x="484" y="170"/>
                    <a:pt x="473" y="117"/>
                  </a:cubicBezTo>
                  <a:cubicBezTo>
                    <a:pt x="465" y="80"/>
                    <a:pt x="459" y="43"/>
                    <a:pt x="459" y="5"/>
                  </a:cubicBezTo>
                  <a:cubicBezTo>
                    <a:pt x="459" y="0"/>
                    <a:pt x="451" y="3"/>
                    <a:pt x="449" y="5"/>
                  </a:cubicBezTo>
                  <a:cubicBezTo>
                    <a:pt x="331" y="124"/>
                    <a:pt x="125" y="161"/>
                    <a:pt x="91" y="349"/>
                  </a:cubicBezTo>
                  <a:cubicBezTo>
                    <a:pt x="90" y="354"/>
                    <a:pt x="101" y="352"/>
                    <a:pt x="102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4" name="Freeform 289"/>
            <p:cNvSpPr/>
            <p:nvPr/>
          </p:nvSpPr>
          <p:spPr bwMode="auto">
            <a:xfrm>
              <a:off x="9019874" y="873819"/>
              <a:ext cx="358855" cy="377741"/>
            </a:xfrm>
            <a:custGeom>
              <a:gdLst>
                <a:gd name="T0" fmla="*/ 330 w 344"/>
                <a:gd name="T1" fmla="*/ 3 h 363"/>
                <a:gd name="T2" fmla="*/ 315 w 344"/>
                <a:gd name="T3" fmla="*/ 21 h 363"/>
                <a:gd name="T4" fmla="*/ 284 w 344"/>
                <a:gd name="T5" fmla="*/ 50 h 363"/>
                <a:gd name="T6" fmla="*/ 219 w 344"/>
                <a:gd name="T7" fmla="*/ 97 h 363"/>
                <a:gd name="T8" fmla="*/ 124 w 344"/>
                <a:gd name="T9" fmla="*/ 169 h 363"/>
                <a:gd name="T10" fmla="*/ 0 w 344"/>
                <a:gd name="T11" fmla="*/ 358 h 363"/>
                <a:gd name="T12" fmla="*/ 11 w 344"/>
                <a:gd name="T13" fmla="*/ 356 h 363"/>
                <a:gd name="T14" fmla="*/ 144 w 344"/>
                <a:gd name="T15" fmla="*/ 162 h 363"/>
                <a:gd name="T16" fmla="*/ 244 w 344"/>
                <a:gd name="T17" fmla="*/ 88 h 363"/>
                <a:gd name="T18" fmla="*/ 303 w 344"/>
                <a:gd name="T19" fmla="*/ 45 h 363"/>
                <a:gd name="T20" fmla="*/ 339 w 344"/>
                <a:gd name="T21" fmla="*/ 6 h 363"/>
                <a:gd name="T22" fmla="*/ 330 w 344"/>
                <a:gd name="T23" fmla="*/ 3 h 3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363">
                  <a:moveTo>
                    <a:pt x="330" y="3"/>
                  </a:moveTo>
                  <a:cubicBezTo>
                    <a:pt x="324" y="9"/>
                    <a:pt x="320" y="14"/>
                    <a:pt x="315" y="21"/>
                  </a:cubicBezTo>
                  <a:cubicBezTo>
                    <a:pt x="306" y="33"/>
                    <a:pt x="296" y="41"/>
                    <a:pt x="284" y="50"/>
                  </a:cubicBezTo>
                  <a:cubicBezTo>
                    <a:pt x="263" y="66"/>
                    <a:pt x="241" y="81"/>
                    <a:pt x="219" y="97"/>
                  </a:cubicBezTo>
                  <a:cubicBezTo>
                    <a:pt x="187" y="120"/>
                    <a:pt x="155" y="143"/>
                    <a:pt x="124" y="169"/>
                  </a:cubicBezTo>
                  <a:cubicBezTo>
                    <a:pt x="67" y="216"/>
                    <a:pt x="5" y="280"/>
                    <a:pt x="0" y="358"/>
                  </a:cubicBezTo>
                  <a:cubicBezTo>
                    <a:pt x="0" y="363"/>
                    <a:pt x="11" y="361"/>
                    <a:pt x="11" y="356"/>
                  </a:cubicBezTo>
                  <a:cubicBezTo>
                    <a:pt x="16" y="275"/>
                    <a:pt x="84" y="210"/>
                    <a:pt x="144" y="162"/>
                  </a:cubicBezTo>
                  <a:cubicBezTo>
                    <a:pt x="177" y="136"/>
                    <a:pt x="211" y="112"/>
                    <a:pt x="244" y="88"/>
                  </a:cubicBezTo>
                  <a:cubicBezTo>
                    <a:pt x="264" y="74"/>
                    <a:pt x="284" y="60"/>
                    <a:pt x="303" y="45"/>
                  </a:cubicBezTo>
                  <a:cubicBezTo>
                    <a:pt x="318" y="34"/>
                    <a:pt x="326" y="19"/>
                    <a:pt x="339" y="6"/>
                  </a:cubicBezTo>
                  <a:cubicBezTo>
                    <a:pt x="344" y="1"/>
                    <a:pt x="333" y="0"/>
                    <a:pt x="3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5" name="Freeform 290"/>
            <p:cNvSpPr/>
            <p:nvPr/>
          </p:nvSpPr>
          <p:spPr bwMode="auto">
            <a:xfrm>
              <a:off x="9021591" y="873819"/>
              <a:ext cx="355421" cy="396629"/>
            </a:xfrm>
            <a:custGeom>
              <a:gdLst>
                <a:gd name="T0" fmla="*/ 327 w 340"/>
                <a:gd name="T1" fmla="*/ 4 h 381"/>
                <a:gd name="T2" fmla="*/ 159 w 340"/>
                <a:gd name="T3" fmla="*/ 167 h 381"/>
                <a:gd name="T4" fmla="*/ 71 w 340"/>
                <a:gd name="T5" fmla="*/ 263 h 381"/>
                <a:gd name="T6" fmla="*/ 2 w 340"/>
                <a:gd name="T7" fmla="*/ 376 h 381"/>
                <a:gd name="T8" fmla="*/ 13 w 340"/>
                <a:gd name="T9" fmla="*/ 376 h 381"/>
                <a:gd name="T10" fmla="*/ 84 w 340"/>
                <a:gd name="T11" fmla="*/ 260 h 381"/>
                <a:gd name="T12" fmla="*/ 176 w 340"/>
                <a:gd name="T13" fmla="*/ 162 h 381"/>
                <a:gd name="T14" fmla="*/ 338 w 340"/>
                <a:gd name="T15" fmla="*/ 5 h 381"/>
                <a:gd name="T16" fmla="*/ 327 w 340"/>
                <a:gd name="T17" fmla="*/ 4 h 3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81">
                  <a:moveTo>
                    <a:pt x="327" y="4"/>
                  </a:moveTo>
                  <a:cubicBezTo>
                    <a:pt x="290" y="76"/>
                    <a:pt x="217" y="115"/>
                    <a:pt x="159" y="167"/>
                  </a:cubicBezTo>
                  <a:cubicBezTo>
                    <a:pt x="127" y="195"/>
                    <a:pt x="98" y="229"/>
                    <a:pt x="71" y="263"/>
                  </a:cubicBezTo>
                  <a:cubicBezTo>
                    <a:pt x="43" y="297"/>
                    <a:pt x="19" y="334"/>
                    <a:pt x="2" y="376"/>
                  </a:cubicBezTo>
                  <a:cubicBezTo>
                    <a:pt x="0" y="381"/>
                    <a:pt x="11" y="380"/>
                    <a:pt x="13" y="376"/>
                  </a:cubicBezTo>
                  <a:cubicBezTo>
                    <a:pt x="30" y="334"/>
                    <a:pt x="56" y="296"/>
                    <a:pt x="84" y="260"/>
                  </a:cubicBezTo>
                  <a:cubicBezTo>
                    <a:pt x="112" y="225"/>
                    <a:pt x="143" y="191"/>
                    <a:pt x="176" y="162"/>
                  </a:cubicBezTo>
                  <a:cubicBezTo>
                    <a:pt x="234" y="113"/>
                    <a:pt x="302" y="75"/>
                    <a:pt x="338" y="5"/>
                  </a:cubicBezTo>
                  <a:cubicBezTo>
                    <a:pt x="340" y="0"/>
                    <a:pt x="329" y="0"/>
                    <a:pt x="3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6" name="Freeform 291"/>
            <p:cNvSpPr/>
            <p:nvPr/>
          </p:nvSpPr>
          <p:spPr bwMode="auto">
            <a:xfrm>
              <a:off x="9047346" y="885838"/>
              <a:ext cx="326231" cy="405213"/>
            </a:xfrm>
            <a:custGeom>
              <a:gdLst>
                <a:gd name="T0" fmla="*/ 297 w 311"/>
                <a:gd name="T1" fmla="*/ 4 h 389"/>
                <a:gd name="T2" fmla="*/ 229 w 311"/>
                <a:gd name="T3" fmla="*/ 74 h 389"/>
                <a:gd name="T4" fmla="*/ 137 w 311"/>
                <a:gd name="T5" fmla="*/ 159 h 389"/>
                <a:gd name="T6" fmla="*/ 2 w 311"/>
                <a:gd name="T7" fmla="*/ 385 h 389"/>
                <a:gd name="T8" fmla="*/ 13 w 311"/>
                <a:gd name="T9" fmla="*/ 384 h 389"/>
                <a:gd name="T10" fmla="*/ 155 w 311"/>
                <a:gd name="T11" fmla="*/ 151 h 389"/>
                <a:gd name="T12" fmla="*/ 249 w 311"/>
                <a:gd name="T13" fmla="*/ 68 h 389"/>
                <a:gd name="T14" fmla="*/ 307 w 311"/>
                <a:gd name="T15" fmla="*/ 5 h 389"/>
                <a:gd name="T16" fmla="*/ 297 w 311"/>
                <a:gd name="T17" fmla="*/ 4 h 3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89">
                  <a:moveTo>
                    <a:pt x="297" y="4"/>
                  </a:moveTo>
                  <a:cubicBezTo>
                    <a:pt x="277" y="32"/>
                    <a:pt x="256" y="53"/>
                    <a:pt x="229" y="74"/>
                  </a:cubicBezTo>
                  <a:cubicBezTo>
                    <a:pt x="195" y="99"/>
                    <a:pt x="165" y="127"/>
                    <a:pt x="137" y="159"/>
                  </a:cubicBezTo>
                  <a:cubicBezTo>
                    <a:pt x="78" y="225"/>
                    <a:pt x="29" y="300"/>
                    <a:pt x="2" y="385"/>
                  </a:cubicBezTo>
                  <a:cubicBezTo>
                    <a:pt x="0" y="389"/>
                    <a:pt x="12" y="388"/>
                    <a:pt x="13" y="384"/>
                  </a:cubicBezTo>
                  <a:cubicBezTo>
                    <a:pt x="42" y="296"/>
                    <a:pt x="94" y="219"/>
                    <a:pt x="155" y="151"/>
                  </a:cubicBezTo>
                  <a:cubicBezTo>
                    <a:pt x="183" y="120"/>
                    <a:pt x="215" y="94"/>
                    <a:pt x="249" y="68"/>
                  </a:cubicBezTo>
                  <a:cubicBezTo>
                    <a:pt x="272" y="50"/>
                    <a:pt x="290" y="29"/>
                    <a:pt x="307" y="5"/>
                  </a:cubicBezTo>
                  <a:cubicBezTo>
                    <a:pt x="311" y="0"/>
                    <a:pt x="299" y="1"/>
                    <a:pt x="2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7" name="Freeform 292"/>
            <p:cNvSpPr/>
            <p:nvPr/>
          </p:nvSpPr>
          <p:spPr bwMode="auto">
            <a:xfrm>
              <a:off x="9079969" y="884121"/>
              <a:ext cx="291891" cy="472177"/>
            </a:xfrm>
            <a:custGeom>
              <a:gdLst>
                <a:gd name="T0" fmla="*/ 265 w 278"/>
                <a:gd name="T1" fmla="*/ 6 h 453"/>
                <a:gd name="T2" fmla="*/ 125 w 278"/>
                <a:gd name="T3" fmla="*/ 228 h 453"/>
                <a:gd name="T4" fmla="*/ 1 w 278"/>
                <a:gd name="T5" fmla="*/ 448 h 453"/>
                <a:gd name="T6" fmla="*/ 12 w 278"/>
                <a:gd name="T7" fmla="*/ 447 h 453"/>
                <a:gd name="T8" fmla="*/ 147 w 278"/>
                <a:gd name="T9" fmla="*/ 214 h 453"/>
                <a:gd name="T10" fmla="*/ 277 w 278"/>
                <a:gd name="T11" fmla="*/ 5 h 453"/>
                <a:gd name="T12" fmla="*/ 265 w 278"/>
                <a:gd name="T13" fmla="*/ 6 h 4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52">
                  <a:moveTo>
                    <a:pt x="265" y="6"/>
                  </a:moveTo>
                  <a:cubicBezTo>
                    <a:pt x="237" y="91"/>
                    <a:pt x="180" y="159"/>
                    <a:pt x="125" y="228"/>
                  </a:cubicBezTo>
                  <a:cubicBezTo>
                    <a:pt x="71" y="295"/>
                    <a:pt x="23" y="365"/>
                    <a:pt x="1" y="448"/>
                  </a:cubicBezTo>
                  <a:cubicBezTo>
                    <a:pt x="0" y="453"/>
                    <a:pt x="11" y="451"/>
                    <a:pt x="12" y="447"/>
                  </a:cubicBezTo>
                  <a:cubicBezTo>
                    <a:pt x="36" y="357"/>
                    <a:pt x="89" y="285"/>
                    <a:pt x="147" y="214"/>
                  </a:cubicBezTo>
                  <a:cubicBezTo>
                    <a:pt x="199" y="150"/>
                    <a:pt x="250" y="85"/>
                    <a:pt x="277" y="5"/>
                  </a:cubicBezTo>
                  <a:cubicBezTo>
                    <a:pt x="278" y="0"/>
                    <a:pt x="267" y="2"/>
                    <a:pt x="2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8" name="Freeform 293"/>
            <p:cNvSpPr/>
            <p:nvPr/>
          </p:nvSpPr>
          <p:spPr bwMode="auto">
            <a:xfrm>
              <a:off x="9093705" y="877253"/>
              <a:ext cx="281589" cy="501366"/>
            </a:xfrm>
            <a:custGeom>
              <a:gdLst>
                <a:gd name="T0" fmla="*/ 259 w 270"/>
                <a:gd name="T1" fmla="*/ 4 h 483"/>
                <a:gd name="T2" fmla="*/ 152 w 270"/>
                <a:gd name="T3" fmla="*/ 230 h 483"/>
                <a:gd name="T4" fmla="*/ 3 w 270"/>
                <a:gd name="T5" fmla="*/ 481 h 483"/>
                <a:gd name="T6" fmla="*/ 13 w 270"/>
                <a:gd name="T7" fmla="*/ 480 h 483"/>
                <a:gd name="T8" fmla="*/ 161 w 270"/>
                <a:gd name="T9" fmla="*/ 233 h 483"/>
                <a:gd name="T10" fmla="*/ 270 w 270"/>
                <a:gd name="T11" fmla="*/ 2 h 483"/>
                <a:gd name="T12" fmla="*/ 259 w 270"/>
                <a:gd name="T13" fmla="*/ 4 h 4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482">
                  <a:moveTo>
                    <a:pt x="259" y="4"/>
                  </a:moveTo>
                  <a:cubicBezTo>
                    <a:pt x="220" y="78"/>
                    <a:pt x="189" y="155"/>
                    <a:pt x="152" y="230"/>
                  </a:cubicBezTo>
                  <a:cubicBezTo>
                    <a:pt x="110" y="317"/>
                    <a:pt x="66" y="407"/>
                    <a:pt x="3" y="481"/>
                  </a:cubicBezTo>
                  <a:cubicBezTo>
                    <a:pt x="0" y="483"/>
                    <a:pt x="11" y="482"/>
                    <a:pt x="13" y="480"/>
                  </a:cubicBezTo>
                  <a:cubicBezTo>
                    <a:pt x="75" y="407"/>
                    <a:pt x="119" y="319"/>
                    <a:pt x="161" y="233"/>
                  </a:cubicBezTo>
                  <a:cubicBezTo>
                    <a:pt x="198" y="157"/>
                    <a:pt x="231" y="77"/>
                    <a:pt x="270" y="2"/>
                  </a:cubicBezTo>
                  <a:cubicBezTo>
                    <a:pt x="270" y="0"/>
                    <a:pt x="260" y="1"/>
                    <a:pt x="2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9" name="Freeform 294"/>
            <p:cNvSpPr/>
            <p:nvPr/>
          </p:nvSpPr>
          <p:spPr bwMode="auto">
            <a:xfrm>
              <a:off x="9098857" y="878970"/>
              <a:ext cx="278155" cy="535706"/>
            </a:xfrm>
            <a:custGeom>
              <a:gdLst>
                <a:gd name="T0" fmla="*/ 252 w 265"/>
                <a:gd name="T1" fmla="*/ 5 h 514"/>
                <a:gd name="T2" fmla="*/ 157 w 265"/>
                <a:gd name="T3" fmla="*/ 258 h 514"/>
                <a:gd name="T4" fmla="*/ 4 w 265"/>
                <a:gd name="T5" fmla="*/ 509 h 514"/>
                <a:gd name="T6" fmla="*/ 14 w 265"/>
                <a:gd name="T7" fmla="*/ 510 h 514"/>
                <a:gd name="T8" fmla="*/ 167 w 265"/>
                <a:gd name="T9" fmla="*/ 258 h 514"/>
                <a:gd name="T10" fmla="*/ 263 w 265"/>
                <a:gd name="T11" fmla="*/ 4 h 514"/>
                <a:gd name="T12" fmla="*/ 252 w 265"/>
                <a:gd name="T13" fmla="*/ 5 h 5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4">
                  <a:moveTo>
                    <a:pt x="252" y="5"/>
                  </a:moveTo>
                  <a:cubicBezTo>
                    <a:pt x="223" y="91"/>
                    <a:pt x="196" y="176"/>
                    <a:pt x="157" y="258"/>
                  </a:cubicBezTo>
                  <a:cubicBezTo>
                    <a:pt x="114" y="346"/>
                    <a:pt x="62" y="431"/>
                    <a:pt x="4" y="509"/>
                  </a:cubicBezTo>
                  <a:cubicBezTo>
                    <a:pt x="0" y="514"/>
                    <a:pt x="12" y="513"/>
                    <a:pt x="14" y="510"/>
                  </a:cubicBezTo>
                  <a:cubicBezTo>
                    <a:pt x="73" y="431"/>
                    <a:pt x="124" y="346"/>
                    <a:pt x="167" y="258"/>
                  </a:cubicBezTo>
                  <a:cubicBezTo>
                    <a:pt x="207" y="177"/>
                    <a:pt x="235" y="90"/>
                    <a:pt x="263" y="4"/>
                  </a:cubicBezTo>
                  <a:cubicBezTo>
                    <a:pt x="265" y="0"/>
                    <a:pt x="253" y="1"/>
                    <a:pt x="2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0" name="Freeform 295"/>
            <p:cNvSpPr/>
            <p:nvPr/>
          </p:nvSpPr>
          <p:spPr bwMode="auto">
            <a:xfrm>
              <a:off x="9109159" y="877253"/>
              <a:ext cx="266137" cy="573480"/>
            </a:xfrm>
            <a:custGeom>
              <a:gdLst>
                <a:gd name="T0" fmla="*/ 243 w 255"/>
                <a:gd name="T1" fmla="*/ 6 h 552"/>
                <a:gd name="T2" fmla="*/ 168 w 255"/>
                <a:gd name="T3" fmla="*/ 261 h 552"/>
                <a:gd name="T4" fmla="*/ 5 w 255"/>
                <a:gd name="T5" fmla="*/ 547 h 552"/>
                <a:gd name="T6" fmla="*/ 14 w 255"/>
                <a:gd name="T7" fmla="*/ 549 h 552"/>
                <a:gd name="T8" fmla="*/ 178 w 255"/>
                <a:gd name="T9" fmla="*/ 262 h 552"/>
                <a:gd name="T10" fmla="*/ 254 w 255"/>
                <a:gd name="T11" fmla="*/ 5 h 552"/>
                <a:gd name="T12" fmla="*/ 243 w 255"/>
                <a:gd name="T13" fmla="*/ 6 h 5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52">
                  <a:moveTo>
                    <a:pt x="243" y="6"/>
                  </a:moveTo>
                  <a:cubicBezTo>
                    <a:pt x="226" y="93"/>
                    <a:pt x="199" y="179"/>
                    <a:pt x="168" y="261"/>
                  </a:cubicBezTo>
                  <a:cubicBezTo>
                    <a:pt x="129" y="363"/>
                    <a:pt x="81" y="468"/>
                    <a:pt x="5" y="547"/>
                  </a:cubicBezTo>
                  <a:cubicBezTo>
                    <a:pt x="0" y="552"/>
                    <a:pt x="11" y="552"/>
                    <a:pt x="14" y="549"/>
                  </a:cubicBezTo>
                  <a:cubicBezTo>
                    <a:pt x="91" y="470"/>
                    <a:pt x="139" y="364"/>
                    <a:pt x="178" y="262"/>
                  </a:cubicBezTo>
                  <a:cubicBezTo>
                    <a:pt x="210" y="179"/>
                    <a:pt x="237" y="93"/>
                    <a:pt x="254" y="5"/>
                  </a:cubicBezTo>
                  <a:cubicBezTo>
                    <a:pt x="255" y="0"/>
                    <a:pt x="244" y="2"/>
                    <a:pt x="2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1" name="Freeform 296"/>
            <p:cNvSpPr/>
            <p:nvPr/>
          </p:nvSpPr>
          <p:spPr bwMode="auto">
            <a:xfrm>
              <a:off x="9110875" y="878970"/>
              <a:ext cx="269571" cy="655896"/>
            </a:xfrm>
            <a:custGeom>
              <a:gdLst>
                <a:gd name="T0" fmla="*/ 245 w 258"/>
                <a:gd name="T1" fmla="*/ 6 h 631"/>
                <a:gd name="T2" fmla="*/ 4 w 258"/>
                <a:gd name="T3" fmla="*/ 624 h 631"/>
                <a:gd name="T4" fmla="*/ 14 w 258"/>
                <a:gd name="T5" fmla="*/ 627 h 631"/>
                <a:gd name="T6" fmla="*/ 257 w 258"/>
                <a:gd name="T7" fmla="*/ 5 h 631"/>
                <a:gd name="T8" fmla="*/ 245 w 258"/>
                <a:gd name="T9" fmla="*/ 6 h 6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1">
                  <a:moveTo>
                    <a:pt x="245" y="6"/>
                  </a:moveTo>
                  <a:cubicBezTo>
                    <a:pt x="206" y="223"/>
                    <a:pt x="158" y="456"/>
                    <a:pt x="4" y="624"/>
                  </a:cubicBezTo>
                  <a:cubicBezTo>
                    <a:pt x="0" y="629"/>
                    <a:pt x="10" y="631"/>
                    <a:pt x="14" y="627"/>
                  </a:cubicBezTo>
                  <a:cubicBezTo>
                    <a:pt x="168" y="458"/>
                    <a:pt x="217" y="224"/>
                    <a:pt x="257" y="5"/>
                  </a:cubicBezTo>
                  <a:cubicBezTo>
                    <a:pt x="258" y="0"/>
                    <a:pt x="246" y="1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2" name="Freeform 297"/>
            <p:cNvSpPr/>
            <p:nvPr/>
          </p:nvSpPr>
          <p:spPr bwMode="auto">
            <a:xfrm>
              <a:off x="9100573" y="894423"/>
              <a:ext cx="278155" cy="693670"/>
            </a:xfrm>
            <a:custGeom>
              <a:gdLst>
                <a:gd name="T0" fmla="*/ 255 w 266"/>
                <a:gd name="T1" fmla="*/ 6 h 667"/>
                <a:gd name="T2" fmla="*/ 196 w 266"/>
                <a:gd name="T3" fmla="*/ 364 h 667"/>
                <a:gd name="T4" fmla="*/ 5 w 266"/>
                <a:gd name="T5" fmla="*/ 662 h 667"/>
                <a:gd name="T6" fmla="*/ 14 w 266"/>
                <a:gd name="T7" fmla="*/ 664 h 667"/>
                <a:gd name="T8" fmla="*/ 204 w 266"/>
                <a:gd name="T9" fmla="*/ 374 h 667"/>
                <a:gd name="T10" fmla="*/ 266 w 266"/>
                <a:gd name="T11" fmla="*/ 5 h 667"/>
                <a:gd name="T12" fmla="*/ 255 w 266"/>
                <a:gd name="T13" fmla="*/ 6 h 6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667">
                  <a:moveTo>
                    <a:pt x="255" y="6"/>
                  </a:moveTo>
                  <a:cubicBezTo>
                    <a:pt x="246" y="127"/>
                    <a:pt x="233" y="249"/>
                    <a:pt x="196" y="364"/>
                  </a:cubicBezTo>
                  <a:cubicBezTo>
                    <a:pt x="160" y="479"/>
                    <a:pt x="95" y="581"/>
                    <a:pt x="5" y="662"/>
                  </a:cubicBezTo>
                  <a:cubicBezTo>
                    <a:pt x="0" y="666"/>
                    <a:pt x="11" y="667"/>
                    <a:pt x="14" y="664"/>
                  </a:cubicBezTo>
                  <a:cubicBezTo>
                    <a:pt x="103" y="585"/>
                    <a:pt x="166" y="486"/>
                    <a:pt x="204" y="374"/>
                  </a:cubicBezTo>
                  <a:cubicBezTo>
                    <a:pt x="244" y="255"/>
                    <a:pt x="257" y="129"/>
                    <a:pt x="266" y="5"/>
                  </a:cubicBezTo>
                  <a:cubicBezTo>
                    <a:pt x="266" y="0"/>
                    <a:pt x="255" y="2"/>
                    <a:pt x="2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3" name="Freeform 298"/>
            <p:cNvSpPr/>
            <p:nvPr/>
          </p:nvSpPr>
          <p:spPr bwMode="auto">
            <a:xfrm>
              <a:off x="9074819" y="892707"/>
              <a:ext cx="310779" cy="774370"/>
            </a:xfrm>
            <a:custGeom>
              <a:gdLst>
                <a:gd name="T0" fmla="*/ 284 w 298"/>
                <a:gd name="T1" fmla="*/ 5 h 743"/>
                <a:gd name="T2" fmla="*/ 230 w 298"/>
                <a:gd name="T3" fmla="*/ 451 h 743"/>
                <a:gd name="T4" fmla="*/ 5 w 298"/>
                <a:gd name="T5" fmla="*/ 740 h 743"/>
                <a:gd name="T6" fmla="*/ 13 w 298"/>
                <a:gd name="T7" fmla="*/ 740 h 743"/>
                <a:gd name="T8" fmla="*/ 237 w 298"/>
                <a:gd name="T9" fmla="*/ 459 h 743"/>
                <a:gd name="T10" fmla="*/ 295 w 298"/>
                <a:gd name="T11" fmla="*/ 2 h 743"/>
                <a:gd name="T12" fmla="*/ 284 w 298"/>
                <a:gd name="T13" fmla="*/ 5 h 7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743">
                  <a:moveTo>
                    <a:pt x="284" y="5"/>
                  </a:moveTo>
                  <a:cubicBezTo>
                    <a:pt x="286" y="154"/>
                    <a:pt x="286" y="310"/>
                    <a:pt x="230" y="451"/>
                  </a:cubicBezTo>
                  <a:cubicBezTo>
                    <a:pt x="185" y="564"/>
                    <a:pt x="111" y="678"/>
                    <a:pt x="5" y="740"/>
                  </a:cubicBezTo>
                  <a:cubicBezTo>
                    <a:pt x="0" y="743"/>
                    <a:pt x="11" y="741"/>
                    <a:pt x="13" y="740"/>
                  </a:cubicBezTo>
                  <a:cubicBezTo>
                    <a:pt x="119" y="679"/>
                    <a:pt x="190" y="570"/>
                    <a:pt x="237" y="459"/>
                  </a:cubicBezTo>
                  <a:cubicBezTo>
                    <a:pt x="298" y="316"/>
                    <a:pt x="297" y="155"/>
                    <a:pt x="295" y="2"/>
                  </a:cubicBezTo>
                  <a:cubicBezTo>
                    <a:pt x="295" y="0"/>
                    <a:pt x="284" y="2"/>
                    <a:pt x="2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4" name="Freeform 299"/>
            <p:cNvSpPr/>
            <p:nvPr/>
          </p:nvSpPr>
          <p:spPr bwMode="auto">
            <a:xfrm>
              <a:off x="9018157" y="932197"/>
              <a:ext cx="398346" cy="817295"/>
            </a:xfrm>
            <a:custGeom>
              <a:gdLst>
                <a:gd name="T0" fmla="*/ 337 w 381"/>
                <a:gd name="T1" fmla="*/ 7 h 785"/>
                <a:gd name="T2" fmla="*/ 296 w 381"/>
                <a:gd name="T3" fmla="*/ 470 h 785"/>
                <a:gd name="T4" fmla="*/ 162 w 381"/>
                <a:gd name="T5" fmla="*/ 663 h 785"/>
                <a:gd name="T6" fmla="*/ 75 w 381"/>
                <a:gd name="T7" fmla="*/ 738 h 785"/>
                <a:gd name="T8" fmla="*/ 3 w 381"/>
                <a:gd name="T9" fmla="*/ 781 h 785"/>
                <a:gd name="T10" fmla="*/ 13 w 381"/>
                <a:gd name="T11" fmla="*/ 781 h 785"/>
                <a:gd name="T12" fmla="*/ 60 w 381"/>
                <a:gd name="T13" fmla="*/ 754 h 785"/>
                <a:gd name="T14" fmla="*/ 95 w 381"/>
                <a:gd name="T15" fmla="*/ 732 h 785"/>
                <a:gd name="T16" fmla="*/ 173 w 381"/>
                <a:gd name="T17" fmla="*/ 663 h 785"/>
                <a:gd name="T18" fmla="*/ 304 w 381"/>
                <a:gd name="T19" fmla="*/ 474 h 785"/>
                <a:gd name="T20" fmla="*/ 348 w 381"/>
                <a:gd name="T21" fmla="*/ 4 h 785"/>
                <a:gd name="T22" fmla="*/ 337 w 381"/>
                <a:gd name="T23" fmla="*/ 7 h 7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785">
                  <a:moveTo>
                    <a:pt x="337" y="7"/>
                  </a:moveTo>
                  <a:cubicBezTo>
                    <a:pt x="369" y="159"/>
                    <a:pt x="364" y="328"/>
                    <a:pt x="296" y="470"/>
                  </a:cubicBezTo>
                  <a:cubicBezTo>
                    <a:pt x="262" y="541"/>
                    <a:pt x="216" y="606"/>
                    <a:pt x="162" y="663"/>
                  </a:cubicBezTo>
                  <a:cubicBezTo>
                    <a:pt x="136" y="691"/>
                    <a:pt x="107" y="717"/>
                    <a:pt x="75" y="738"/>
                  </a:cubicBezTo>
                  <a:cubicBezTo>
                    <a:pt x="52" y="753"/>
                    <a:pt x="20" y="760"/>
                    <a:pt x="3" y="781"/>
                  </a:cubicBezTo>
                  <a:cubicBezTo>
                    <a:pt x="0" y="785"/>
                    <a:pt x="11" y="783"/>
                    <a:pt x="13" y="781"/>
                  </a:cubicBezTo>
                  <a:cubicBezTo>
                    <a:pt x="25" y="767"/>
                    <a:pt x="44" y="762"/>
                    <a:pt x="60" y="754"/>
                  </a:cubicBezTo>
                  <a:cubicBezTo>
                    <a:pt x="73" y="748"/>
                    <a:pt x="84" y="740"/>
                    <a:pt x="95" y="732"/>
                  </a:cubicBezTo>
                  <a:cubicBezTo>
                    <a:pt x="124" y="712"/>
                    <a:pt x="149" y="688"/>
                    <a:pt x="173" y="663"/>
                  </a:cubicBezTo>
                  <a:cubicBezTo>
                    <a:pt x="226" y="607"/>
                    <a:pt x="270" y="543"/>
                    <a:pt x="304" y="474"/>
                  </a:cubicBezTo>
                  <a:cubicBezTo>
                    <a:pt x="376" y="332"/>
                    <a:pt x="381" y="157"/>
                    <a:pt x="348" y="4"/>
                  </a:cubicBezTo>
                  <a:cubicBezTo>
                    <a:pt x="348" y="0"/>
                    <a:pt x="336" y="3"/>
                    <a:pt x="3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5" name="Freeform 300"/>
            <p:cNvSpPr/>
            <p:nvPr/>
          </p:nvSpPr>
          <p:spPr bwMode="auto">
            <a:xfrm>
              <a:off x="9064517" y="877253"/>
              <a:ext cx="310779" cy="448139"/>
            </a:xfrm>
            <a:custGeom>
              <a:gdLst>
                <a:gd name="T0" fmla="*/ 283 w 297"/>
                <a:gd name="T1" fmla="*/ 4 h 431"/>
                <a:gd name="T2" fmla="*/ 181 w 297"/>
                <a:gd name="T3" fmla="*/ 137 h 431"/>
                <a:gd name="T4" fmla="*/ 126 w 297"/>
                <a:gd name="T5" fmla="*/ 194 h 431"/>
                <a:gd name="T6" fmla="*/ 80 w 297"/>
                <a:gd name="T7" fmla="*/ 251 h 431"/>
                <a:gd name="T8" fmla="*/ 21 w 297"/>
                <a:gd name="T9" fmla="*/ 366 h 431"/>
                <a:gd name="T10" fmla="*/ 5 w 297"/>
                <a:gd name="T11" fmla="*/ 409 h 431"/>
                <a:gd name="T12" fmla="*/ 0 w 297"/>
                <a:gd name="T13" fmla="*/ 425 h 431"/>
                <a:gd name="T14" fmla="*/ 12 w 297"/>
                <a:gd name="T15" fmla="*/ 425 h 431"/>
                <a:gd name="T16" fmla="*/ 12 w 297"/>
                <a:gd name="T17" fmla="*/ 425 h 431"/>
                <a:gd name="T18" fmla="*/ 1 w 297"/>
                <a:gd name="T19" fmla="*/ 424 h 431"/>
                <a:gd name="T20" fmla="*/ 1 w 297"/>
                <a:gd name="T21" fmla="*/ 424 h 431"/>
                <a:gd name="T22" fmla="*/ 12 w 297"/>
                <a:gd name="T23" fmla="*/ 424 h 431"/>
                <a:gd name="T24" fmla="*/ 17 w 297"/>
                <a:gd name="T25" fmla="*/ 408 h 431"/>
                <a:gd name="T26" fmla="*/ 34 w 297"/>
                <a:gd name="T27" fmla="*/ 363 h 431"/>
                <a:gd name="T28" fmla="*/ 95 w 297"/>
                <a:gd name="T29" fmla="*/ 246 h 431"/>
                <a:gd name="T30" fmla="*/ 202 w 297"/>
                <a:gd name="T31" fmla="*/ 130 h 431"/>
                <a:gd name="T32" fmla="*/ 294 w 297"/>
                <a:gd name="T33" fmla="*/ 6 h 431"/>
                <a:gd name="T34" fmla="*/ 283 w 297"/>
                <a:gd name="T35" fmla="*/ 4 h 4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7" h="431">
                  <a:moveTo>
                    <a:pt x="283" y="4"/>
                  </a:moveTo>
                  <a:cubicBezTo>
                    <a:pt x="257" y="54"/>
                    <a:pt x="223" y="101"/>
                    <a:pt x="181" y="137"/>
                  </a:cubicBezTo>
                  <a:cubicBezTo>
                    <a:pt x="160" y="154"/>
                    <a:pt x="143" y="174"/>
                    <a:pt x="126" y="194"/>
                  </a:cubicBezTo>
                  <a:cubicBezTo>
                    <a:pt x="110" y="213"/>
                    <a:pt x="94" y="231"/>
                    <a:pt x="80" y="251"/>
                  </a:cubicBezTo>
                  <a:cubicBezTo>
                    <a:pt x="55" y="287"/>
                    <a:pt x="37" y="326"/>
                    <a:pt x="21" y="366"/>
                  </a:cubicBezTo>
                  <a:cubicBezTo>
                    <a:pt x="15" y="380"/>
                    <a:pt x="10" y="394"/>
                    <a:pt x="5" y="409"/>
                  </a:cubicBezTo>
                  <a:cubicBezTo>
                    <a:pt x="4" y="413"/>
                    <a:pt x="1" y="420"/>
                    <a:pt x="0" y="425"/>
                  </a:cubicBezTo>
                  <a:cubicBezTo>
                    <a:pt x="0" y="431"/>
                    <a:pt x="10" y="429"/>
                    <a:pt x="12" y="425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5" y="419"/>
                    <a:pt x="3" y="419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4" y="424"/>
                    <a:pt x="8" y="424"/>
                    <a:pt x="12" y="424"/>
                  </a:cubicBezTo>
                  <a:cubicBezTo>
                    <a:pt x="12" y="419"/>
                    <a:pt x="15" y="412"/>
                    <a:pt x="17" y="408"/>
                  </a:cubicBezTo>
                  <a:cubicBezTo>
                    <a:pt x="22" y="393"/>
                    <a:pt x="28" y="378"/>
                    <a:pt x="34" y="363"/>
                  </a:cubicBezTo>
                  <a:cubicBezTo>
                    <a:pt x="50" y="322"/>
                    <a:pt x="70" y="282"/>
                    <a:pt x="95" y="246"/>
                  </a:cubicBezTo>
                  <a:cubicBezTo>
                    <a:pt x="126" y="203"/>
                    <a:pt x="164" y="165"/>
                    <a:pt x="202" y="130"/>
                  </a:cubicBezTo>
                  <a:cubicBezTo>
                    <a:pt x="240" y="95"/>
                    <a:pt x="270" y="51"/>
                    <a:pt x="294" y="6"/>
                  </a:cubicBezTo>
                  <a:cubicBezTo>
                    <a:pt x="297" y="0"/>
                    <a:pt x="286" y="0"/>
                    <a:pt x="2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6" name="Freeform 301"/>
            <p:cNvSpPr/>
            <p:nvPr/>
          </p:nvSpPr>
          <p:spPr bwMode="auto">
            <a:xfrm>
              <a:off x="8226617" y="961387"/>
              <a:ext cx="279873" cy="817295"/>
            </a:xfrm>
            <a:custGeom>
              <a:gdLst>
                <a:gd name="T0" fmla="*/ 1 w 267"/>
                <a:gd name="T1" fmla="*/ 5 h 786"/>
                <a:gd name="T2" fmla="*/ 33 w 267"/>
                <a:gd name="T3" fmla="*/ 209 h 786"/>
                <a:gd name="T4" fmla="*/ 29 w 267"/>
                <a:gd name="T5" fmla="*/ 420 h 786"/>
                <a:gd name="T6" fmla="*/ 111 w 267"/>
                <a:gd name="T7" fmla="*/ 636 h 786"/>
                <a:gd name="T8" fmla="*/ 179 w 267"/>
                <a:gd name="T9" fmla="*/ 719 h 786"/>
                <a:gd name="T10" fmla="*/ 260 w 267"/>
                <a:gd name="T11" fmla="*/ 784 h 786"/>
                <a:gd name="T12" fmla="*/ 264 w 267"/>
                <a:gd name="T13" fmla="*/ 781 h 786"/>
                <a:gd name="T14" fmla="*/ 181 w 267"/>
                <a:gd name="T15" fmla="*/ 713 h 786"/>
                <a:gd name="T16" fmla="*/ 116 w 267"/>
                <a:gd name="T17" fmla="*/ 634 h 786"/>
                <a:gd name="T18" fmla="*/ 34 w 267"/>
                <a:gd name="T19" fmla="*/ 406 h 786"/>
                <a:gd name="T20" fmla="*/ 41 w 267"/>
                <a:gd name="T21" fmla="*/ 186 h 786"/>
                <a:gd name="T22" fmla="*/ 7 w 267"/>
                <a:gd name="T23" fmla="*/ 2 h 786"/>
                <a:gd name="T24" fmla="*/ 1 w 267"/>
                <a:gd name="T25" fmla="*/ 5 h 7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86">
                  <a:moveTo>
                    <a:pt x="1" y="5"/>
                  </a:moveTo>
                  <a:cubicBezTo>
                    <a:pt x="43" y="61"/>
                    <a:pt x="37" y="143"/>
                    <a:pt x="33" y="209"/>
                  </a:cubicBezTo>
                  <a:cubicBezTo>
                    <a:pt x="29" y="280"/>
                    <a:pt x="21" y="349"/>
                    <a:pt x="29" y="420"/>
                  </a:cubicBezTo>
                  <a:cubicBezTo>
                    <a:pt x="39" y="499"/>
                    <a:pt x="66" y="570"/>
                    <a:pt x="111" y="636"/>
                  </a:cubicBezTo>
                  <a:cubicBezTo>
                    <a:pt x="131" y="666"/>
                    <a:pt x="153" y="694"/>
                    <a:pt x="179" y="719"/>
                  </a:cubicBezTo>
                  <a:cubicBezTo>
                    <a:pt x="204" y="743"/>
                    <a:pt x="232" y="763"/>
                    <a:pt x="260" y="784"/>
                  </a:cubicBezTo>
                  <a:cubicBezTo>
                    <a:pt x="261" y="786"/>
                    <a:pt x="267" y="783"/>
                    <a:pt x="264" y="781"/>
                  </a:cubicBezTo>
                  <a:cubicBezTo>
                    <a:pt x="236" y="759"/>
                    <a:pt x="207" y="738"/>
                    <a:pt x="181" y="713"/>
                  </a:cubicBezTo>
                  <a:cubicBezTo>
                    <a:pt x="156" y="690"/>
                    <a:pt x="136" y="662"/>
                    <a:pt x="116" y="634"/>
                  </a:cubicBezTo>
                  <a:cubicBezTo>
                    <a:pt x="69" y="565"/>
                    <a:pt x="43" y="489"/>
                    <a:pt x="34" y="406"/>
                  </a:cubicBezTo>
                  <a:cubicBezTo>
                    <a:pt x="26" y="333"/>
                    <a:pt x="37" y="259"/>
                    <a:pt x="41" y="186"/>
                  </a:cubicBezTo>
                  <a:cubicBezTo>
                    <a:pt x="43" y="126"/>
                    <a:pt x="45" y="53"/>
                    <a:pt x="7" y="2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7" name="Freeform 302"/>
            <p:cNvSpPr/>
            <p:nvPr/>
          </p:nvSpPr>
          <p:spPr bwMode="auto">
            <a:xfrm>
              <a:off x="8233485" y="968255"/>
              <a:ext cx="343401" cy="865371"/>
            </a:xfrm>
            <a:custGeom>
              <a:gdLst>
                <a:gd name="T0" fmla="*/ 2 w 329"/>
                <a:gd name="T1" fmla="*/ 3 h 831"/>
                <a:gd name="T2" fmla="*/ 137 w 329"/>
                <a:gd name="T3" fmla="*/ 236 h 831"/>
                <a:gd name="T4" fmla="*/ 138 w 329"/>
                <a:gd name="T5" fmla="*/ 463 h 831"/>
                <a:gd name="T6" fmla="*/ 168 w 329"/>
                <a:gd name="T7" fmla="*/ 657 h 831"/>
                <a:gd name="T8" fmla="*/ 322 w 329"/>
                <a:gd name="T9" fmla="*/ 830 h 831"/>
                <a:gd name="T10" fmla="*/ 327 w 329"/>
                <a:gd name="T11" fmla="*/ 827 h 831"/>
                <a:gd name="T12" fmla="*/ 171 w 329"/>
                <a:gd name="T13" fmla="*/ 646 h 831"/>
                <a:gd name="T14" fmla="*/ 145 w 329"/>
                <a:gd name="T15" fmla="*/ 447 h 831"/>
                <a:gd name="T16" fmla="*/ 154 w 329"/>
                <a:gd name="T17" fmla="*/ 346 h 831"/>
                <a:gd name="T18" fmla="*/ 140 w 329"/>
                <a:gd name="T19" fmla="*/ 223 h 831"/>
                <a:gd name="T20" fmla="*/ 7 w 329"/>
                <a:gd name="T21" fmla="*/ 1 h 831"/>
                <a:gd name="T22" fmla="*/ 2 w 329"/>
                <a:gd name="T23" fmla="*/ 3 h 8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831">
                  <a:moveTo>
                    <a:pt x="2" y="3"/>
                  </a:moveTo>
                  <a:cubicBezTo>
                    <a:pt x="62" y="71"/>
                    <a:pt x="113" y="148"/>
                    <a:pt x="137" y="236"/>
                  </a:cubicBezTo>
                  <a:cubicBezTo>
                    <a:pt x="157" y="312"/>
                    <a:pt x="141" y="386"/>
                    <a:pt x="138" y="463"/>
                  </a:cubicBezTo>
                  <a:cubicBezTo>
                    <a:pt x="136" y="529"/>
                    <a:pt x="142" y="595"/>
                    <a:pt x="168" y="657"/>
                  </a:cubicBezTo>
                  <a:cubicBezTo>
                    <a:pt x="199" y="729"/>
                    <a:pt x="257" y="786"/>
                    <a:pt x="322" y="830"/>
                  </a:cubicBezTo>
                  <a:cubicBezTo>
                    <a:pt x="323" y="831"/>
                    <a:pt x="329" y="828"/>
                    <a:pt x="327" y="827"/>
                  </a:cubicBezTo>
                  <a:cubicBezTo>
                    <a:pt x="260" y="781"/>
                    <a:pt x="202" y="723"/>
                    <a:pt x="171" y="646"/>
                  </a:cubicBezTo>
                  <a:cubicBezTo>
                    <a:pt x="145" y="583"/>
                    <a:pt x="142" y="514"/>
                    <a:pt x="145" y="447"/>
                  </a:cubicBezTo>
                  <a:cubicBezTo>
                    <a:pt x="147" y="413"/>
                    <a:pt x="151" y="380"/>
                    <a:pt x="154" y="346"/>
                  </a:cubicBezTo>
                  <a:cubicBezTo>
                    <a:pt x="157" y="304"/>
                    <a:pt x="151" y="263"/>
                    <a:pt x="140" y="223"/>
                  </a:cubicBezTo>
                  <a:cubicBezTo>
                    <a:pt x="116" y="139"/>
                    <a:pt x="65" y="65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8" name="Freeform 303"/>
            <p:cNvSpPr/>
            <p:nvPr/>
          </p:nvSpPr>
          <p:spPr bwMode="auto">
            <a:xfrm>
              <a:off x="8228334" y="964821"/>
              <a:ext cx="267853" cy="279873"/>
            </a:xfrm>
            <a:custGeom>
              <a:gdLst>
                <a:gd name="T0" fmla="*/ 1 w 256"/>
                <a:gd name="T1" fmla="*/ 3 h 270"/>
                <a:gd name="T2" fmla="*/ 149 w 256"/>
                <a:gd name="T3" fmla="*/ 99 h 270"/>
                <a:gd name="T4" fmla="*/ 249 w 256"/>
                <a:gd name="T5" fmla="*/ 268 h 270"/>
                <a:gd name="T6" fmla="*/ 255 w 256"/>
                <a:gd name="T7" fmla="*/ 267 h 270"/>
                <a:gd name="T8" fmla="*/ 159 w 256"/>
                <a:gd name="T9" fmla="*/ 101 h 270"/>
                <a:gd name="T10" fmla="*/ 7 w 256"/>
                <a:gd name="T11" fmla="*/ 1 h 270"/>
                <a:gd name="T12" fmla="*/ 1 w 256"/>
                <a:gd name="T13" fmla="*/ 3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0">
                  <a:moveTo>
                    <a:pt x="1" y="3"/>
                  </a:moveTo>
                  <a:cubicBezTo>
                    <a:pt x="51" y="35"/>
                    <a:pt x="106" y="56"/>
                    <a:pt x="149" y="99"/>
                  </a:cubicBezTo>
                  <a:cubicBezTo>
                    <a:pt x="194" y="144"/>
                    <a:pt x="235" y="205"/>
                    <a:pt x="249" y="268"/>
                  </a:cubicBezTo>
                  <a:cubicBezTo>
                    <a:pt x="249" y="270"/>
                    <a:pt x="256" y="268"/>
                    <a:pt x="255" y="267"/>
                  </a:cubicBezTo>
                  <a:cubicBezTo>
                    <a:pt x="241" y="204"/>
                    <a:pt x="201" y="148"/>
                    <a:pt x="159" y="101"/>
                  </a:cubicBezTo>
                  <a:cubicBezTo>
                    <a:pt x="117" y="55"/>
                    <a:pt x="58" y="34"/>
                    <a:pt x="7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9" name="Freeform 304"/>
            <p:cNvSpPr/>
            <p:nvPr/>
          </p:nvSpPr>
          <p:spPr bwMode="auto">
            <a:xfrm>
              <a:off x="8231768" y="968255"/>
              <a:ext cx="252401" cy="791540"/>
            </a:xfrm>
            <a:custGeom>
              <a:gdLst>
                <a:gd name="T0" fmla="*/ 1 w 241"/>
                <a:gd name="T1" fmla="*/ 3 h 761"/>
                <a:gd name="T2" fmla="*/ 68 w 241"/>
                <a:gd name="T3" fmla="*/ 200 h 761"/>
                <a:gd name="T4" fmla="*/ 69 w 241"/>
                <a:gd name="T5" fmla="*/ 409 h 761"/>
                <a:gd name="T6" fmla="*/ 126 w 241"/>
                <a:gd name="T7" fmla="*/ 593 h 761"/>
                <a:gd name="T8" fmla="*/ 234 w 241"/>
                <a:gd name="T9" fmla="*/ 759 h 761"/>
                <a:gd name="T10" fmla="*/ 240 w 241"/>
                <a:gd name="T11" fmla="*/ 757 h 761"/>
                <a:gd name="T12" fmla="*/ 128 w 241"/>
                <a:gd name="T13" fmla="*/ 583 h 761"/>
                <a:gd name="T14" fmla="*/ 74 w 241"/>
                <a:gd name="T15" fmla="*/ 396 h 761"/>
                <a:gd name="T16" fmla="*/ 73 w 241"/>
                <a:gd name="T17" fmla="*/ 187 h 761"/>
                <a:gd name="T18" fmla="*/ 7 w 241"/>
                <a:gd name="T19" fmla="*/ 1 h 761"/>
                <a:gd name="T20" fmla="*/ 1 w 241"/>
                <a:gd name="T21" fmla="*/ 3 h 7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61">
                  <a:moveTo>
                    <a:pt x="1" y="3"/>
                  </a:moveTo>
                  <a:cubicBezTo>
                    <a:pt x="42" y="61"/>
                    <a:pt x="61" y="131"/>
                    <a:pt x="68" y="200"/>
                  </a:cubicBezTo>
                  <a:cubicBezTo>
                    <a:pt x="74" y="270"/>
                    <a:pt x="62" y="340"/>
                    <a:pt x="69" y="409"/>
                  </a:cubicBezTo>
                  <a:cubicBezTo>
                    <a:pt x="75" y="475"/>
                    <a:pt x="97" y="534"/>
                    <a:pt x="126" y="593"/>
                  </a:cubicBezTo>
                  <a:cubicBezTo>
                    <a:pt x="155" y="653"/>
                    <a:pt x="187" y="711"/>
                    <a:pt x="234" y="759"/>
                  </a:cubicBezTo>
                  <a:cubicBezTo>
                    <a:pt x="235" y="761"/>
                    <a:pt x="241" y="759"/>
                    <a:pt x="240" y="757"/>
                  </a:cubicBezTo>
                  <a:cubicBezTo>
                    <a:pt x="191" y="707"/>
                    <a:pt x="159" y="645"/>
                    <a:pt x="128" y="583"/>
                  </a:cubicBezTo>
                  <a:cubicBezTo>
                    <a:pt x="99" y="523"/>
                    <a:pt x="80" y="462"/>
                    <a:pt x="74" y="396"/>
                  </a:cubicBezTo>
                  <a:cubicBezTo>
                    <a:pt x="68" y="326"/>
                    <a:pt x="80" y="256"/>
                    <a:pt x="73" y="187"/>
                  </a:cubicBezTo>
                  <a:cubicBezTo>
                    <a:pt x="66" y="121"/>
                    <a:pt x="45" y="55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0" name="Freeform 305"/>
            <p:cNvSpPr/>
            <p:nvPr/>
          </p:nvSpPr>
          <p:spPr bwMode="auto">
            <a:xfrm>
              <a:off x="8250655" y="999161"/>
              <a:ext cx="248967" cy="779521"/>
            </a:xfrm>
            <a:custGeom>
              <a:gdLst>
                <a:gd name="T0" fmla="*/ 1 w 237"/>
                <a:gd name="T1" fmla="*/ 3 h 749"/>
                <a:gd name="T2" fmla="*/ 33 w 237"/>
                <a:gd name="T3" fmla="*/ 198 h 749"/>
                <a:gd name="T4" fmla="*/ 30 w 237"/>
                <a:gd name="T5" fmla="*/ 393 h 749"/>
                <a:gd name="T6" fmla="*/ 105 w 237"/>
                <a:gd name="T7" fmla="*/ 582 h 749"/>
                <a:gd name="T8" fmla="*/ 157 w 237"/>
                <a:gd name="T9" fmla="*/ 669 h 749"/>
                <a:gd name="T10" fmla="*/ 229 w 237"/>
                <a:gd name="T11" fmla="*/ 747 h 749"/>
                <a:gd name="T12" fmla="*/ 235 w 237"/>
                <a:gd name="T13" fmla="*/ 745 h 749"/>
                <a:gd name="T14" fmla="*/ 165 w 237"/>
                <a:gd name="T15" fmla="*/ 671 h 749"/>
                <a:gd name="T16" fmla="*/ 107 w 237"/>
                <a:gd name="T17" fmla="*/ 574 h 749"/>
                <a:gd name="T18" fmla="*/ 35 w 237"/>
                <a:gd name="T19" fmla="*/ 386 h 749"/>
                <a:gd name="T20" fmla="*/ 39 w 237"/>
                <a:gd name="T21" fmla="*/ 185 h 749"/>
                <a:gd name="T22" fmla="*/ 7 w 237"/>
                <a:gd name="T23" fmla="*/ 2 h 749"/>
                <a:gd name="T24" fmla="*/ 1 w 237"/>
                <a:gd name="T25" fmla="*/ 3 h 7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749">
                  <a:moveTo>
                    <a:pt x="1" y="3"/>
                  </a:moveTo>
                  <a:cubicBezTo>
                    <a:pt x="29" y="64"/>
                    <a:pt x="34" y="133"/>
                    <a:pt x="33" y="198"/>
                  </a:cubicBezTo>
                  <a:cubicBezTo>
                    <a:pt x="33" y="264"/>
                    <a:pt x="19" y="328"/>
                    <a:pt x="30" y="393"/>
                  </a:cubicBezTo>
                  <a:cubicBezTo>
                    <a:pt x="42" y="460"/>
                    <a:pt x="73" y="523"/>
                    <a:pt x="105" y="582"/>
                  </a:cubicBezTo>
                  <a:cubicBezTo>
                    <a:pt x="120" y="612"/>
                    <a:pt x="137" y="641"/>
                    <a:pt x="157" y="669"/>
                  </a:cubicBezTo>
                  <a:cubicBezTo>
                    <a:pt x="177" y="698"/>
                    <a:pt x="204" y="723"/>
                    <a:pt x="229" y="747"/>
                  </a:cubicBezTo>
                  <a:cubicBezTo>
                    <a:pt x="231" y="749"/>
                    <a:pt x="237" y="746"/>
                    <a:pt x="235" y="745"/>
                  </a:cubicBezTo>
                  <a:cubicBezTo>
                    <a:pt x="211" y="721"/>
                    <a:pt x="186" y="698"/>
                    <a:pt x="165" y="671"/>
                  </a:cubicBezTo>
                  <a:cubicBezTo>
                    <a:pt x="142" y="641"/>
                    <a:pt x="125" y="608"/>
                    <a:pt x="107" y="574"/>
                  </a:cubicBezTo>
                  <a:cubicBezTo>
                    <a:pt x="76" y="515"/>
                    <a:pt x="47" y="453"/>
                    <a:pt x="35" y="386"/>
                  </a:cubicBezTo>
                  <a:cubicBezTo>
                    <a:pt x="24" y="319"/>
                    <a:pt x="39" y="252"/>
                    <a:pt x="39" y="185"/>
                  </a:cubicBezTo>
                  <a:cubicBezTo>
                    <a:pt x="39" y="124"/>
                    <a:pt x="33" y="58"/>
                    <a:pt x="7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1" name="Freeform 306"/>
            <p:cNvSpPr/>
            <p:nvPr/>
          </p:nvSpPr>
          <p:spPr bwMode="auto">
            <a:xfrm>
              <a:off x="8250655" y="990575"/>
              <a:ext cx="135644" cy="571764"/>
            </a:xfrm>
            <a:custGeom>
              <a:gdLst>
                <a:gd name="T0" fmla="*/ 1 w 130"/>
                <a:gd name="T1" fmla="*/ 3 h 549"/>
                <a:gd name="T2" fmla="*/ 97 w 130"/>
                <a:gd name="T3" fmla="*/ 233 h 549"/>
                <a:gd name="T4" fmla="*/ 124 w 130"/>
                <a:gd name="T5" fmla="*/ 547 h 549"/>
                <a:gd name="T6" fmla="*/ 130 w 130"/>
                <a:gd name="T7" fmla="*/ 545 h 549"/>
                <a:gd name="T8" fmla="*/ 104 w 130"/>
                <a:gd name="T9" fmla="*/ 238 h 549"/>
                <a:gd name="T10" fmla="*/ 7 w 130"/>
                <a:gd name="T11" fmla="*/ 2 h 549"/>
                <a:gd name="T12" fmla="*/ 1 w 130"/>
                <a:gd name="T13" fmla="*/ 3 h 5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549">
                  <a:moveTo>
                    <a:pt x="1" y="3"/>
                  </a:moveTo>
                  <a:cubicBezTo>
                    <a:pt x="46" y="75"/>
                    <a:pt x="81" y="149"/>
                    <a:pt x="97" y="233"/>
                  </a:cubicBezTo>
                  <a:cubicBezTo>
                    <a:pt x="117" y="336"/>
                    <a:pt x="94" y="445"/>
                    <a:pt x="124" y="547"/>
                  </a:cubicBezTo>
                  <a:cubicBezTo>
                    <a:pt x="124" y="549"/>
                    <a:pt x="130" y="547"/>
                    <a:pt x="130" y="545"/>
                  </a:cubicBezTo>
                  <a:cubicBezTo>
                    <a:pt x="101" y="446"/>
                    <a:pt x="121" y="339"/>
                    <a:pt x="104" y="238"/>
                  </a:cubicBezTo>
                  <a:cubicBezTo>
                    <a:pt x="90" y="151"/>
                    <a:pt x="53" y="76"/>
                    <a:pt x="7" y="2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2" name="Freeform 307"/>
            <p:cNvSpPr/>
            <p:nvPr/>
          </p:nvSpPr>
          <p:spPr bwMode="auto">
            <a:xfrm>
              <a:off x="8242070" y="981991"/>
              <a:ext cx="152814" cy="606104"/>
            </a:xfrm>
            <a:custGeom>
              <a:gdLst>
                <a:gd name="T0" fmla="*/ 1 w 146"/>
                <a:gd name="T1" fmla="*/ 4 h 581"/>
                <a:gd name="T2" fmla="*/ 82 w 146"/>
                <a:gd name="T3" fmla="*/ 256 h 581"/>
                <a:gd name="T4" fmla="*/ 93 w 146"/>
                <a:gd name="T5" fmla="*/ 420 h 581"/>
                <a:gd name="T6" fmla="*/ 139 w 146"/>
                <a:gd name="T7" fmla="*/ 579 h 581"/>
                <a:gd name="T8" fmla="*/ 145 w 146"/>
                <a:gd name="T9" fmla="*/ 577 h 581"/>
                <a:gd name="T10" fmla="*/ 87 w 146"/>
                <a:gd name="T11" fmla="*/ 248 h 581"/>
                <a:gd name="T12" fmla="*/ 7 w 146"/>
                <a:gd name="T13" fmla="*/ 2 h 581"/>
                <a:gd name="T14" fmla="*/ 1 w 146"/>
                <a:gd name="T15" fmla="*/ 4 h 5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581">
                  <a:moveTo>
                    <a:pt x="1" y="4"/>
                  </a:moveTo>
                  <a:cubicBezTo>
                    <a:pt x="57" y="78"/>
                    <a:pt x="74" y="166"/>
                    <a:pt x="82" y="256"/>
                  </a:cubicBezTo>
                  <a:cubicBezTo>
                    <a:pt x="87" y="310"/>
                    <a:pt x="87" y="365"/>
                    <a:pt x="93" y="420"/>
                  </a:cubicBezTo>
                  <a:cubicBezTo>
                    <a:pt x="100" y="474"/>
                    <a:pt x="115" y="530"/>
                    <a:pt x="139" y="579"/>
                  </a:cubicBezTo>
                  <a:cubicBezTo>
                    <a:pt x="140" y="581"/>
                    <a:pt x="146" y="579"/>
                    <a:pt x="145" y="577"/>
                  </a:cubicBezTo>
                  <a:cubicBezTo>
                    <a:pt x="94" y="474"/>
                    <a:pt x="97" y="361"/>
                    <a:pt x="87" y="248"/>
                  </a:cubicBezTo>
                  <a:cubicBezTo>
                    <a:pt x="80" y="160"/>
                    <a:pt x="61" y="74"/>
                    <a:pt x="7" y="2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3" name="Freeform 308"/>
            <p:cNvSpPr/>
            <p:nvPr/>
          </p:nvSpPr>
          <p:spPr bwMode="auto">
            <a:xfrm>
              <a:off x="8233485" y="971689"/>
              <a:ext cx="212909" cy="336533"/>
            </a:xfrm>
            <a:custGeom>
              <a:gdLst>
                <a:gd name="T0" fmla="*/ 2 w 203"/>
                <a:gd name="T1" fmla="*/ 3 h 324"/>
                <a:gd name="T2" fmla="*/ 62 w 203"/>
                <a:gd name="T3" fmla="*/ 51 h 324"/>
                <a:gd name="T4" fmla="*/ 116 w 203"/>
                <a:gd name="T5" fmla="*/ 117 h 324"/>
                <a:gd name="T6" fmla="*/ 196 w 203"/>
                <a:gd name="T7" fmla="*/ 322 h 324"/>
                <a:gd name="T8" fmla="*/ 202 w 203"/>
                <a:gd name="T9" fmla="*/ 321 h 324"/>
                <a:gd name="T10" fmla="*/ 119 w 203"/>
                <a:gd name="T11" fmla="*/ 110 h 324"/>
                <a:gd name="T12" fmla="*/ 68 w 203"/>
                <a:gd name="T13" fmla="*/ 48 h 324"/>
                <a:gd name="T14" fmla="*/ 7 w 203"/>
                <a:gd name="T15" fmla="*/ 1 h 324"/>
                <a:gd name="T16" fmla="*/ 2 w 203"/>
                <a:gd name="T17" fmla="*/ 3 h 3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24">
                  <a:moveTo>
                    <a:pt x="2" y="3"/>
                  </a:moveTo>
                  <a:cubicBezTo>
                    <a:pt x="26" y="12"/>
                    <a:pt x="45" y="33"/>
                    <a:pt x="62" y="51"/>
                  </a:cubicBezTo>
                  <a:cubicBezTo>
                    <a:pt x="82" y="71"/>
                    <a:pt x="100" y="94"/>
                    <a:pt x="116" y="117"/>
                  </a:cubicBezTo>
                  <a:cubicBezTo>
                    <a:pt x="158" y="178"/>
                    <a:pt x="179" y="251"/>
                    <a:pt x="196" y="322"/>
                  </a:cubicBezTo>
                  <a:cubicBezTo>
                    <a:pt x="197" y="324"/>
                    <a:pt x="203" y="322"/>
                    <a:pt x="202" y="321"/>
                  </a:cubicBezTo>
                  <a:cubicBezTo>
                    <a:pt x="185" y="247"/>
                    <a:pt x="162" y="173"/>
                    <a:pt x="119" y="110"/>
                  </a:cubicBezTo>
                  <a:cubicBezTo>
                    <a:pt x="103" y="88"/>
                    <a:pt x="86" y="68"/>
                    <a:pt x="68" y="48"/>
                  </a:cubicBezTo>
                  <a:cubicBezTo>
                    <a:pt x="51" y="30"/>
                    <a:pt x="31" y="9"/>
                    <a:pt x="7" y="1"/>
                  </a:cubicBezTo>
                  <a:cubicBezTo>
                    <a:pt x="5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4" name="Freeform 309"/>
            <p:cNvSpPr/>
            <p:nvPr/>
          </p:nvSpPr>
          <p:spPr bwMode="auto">
            <a:xfrm>
              <a:off x="8243787" y="983707"/>
              <a:ext cx="235230" cy="278155"/>
            </a:xfrm>
            <a:custGeom>
              <a:gdLst>
                <a:gd name="T0" fmla="*/ 4 w 224"/>
                <a:gd name="T1" fmla="*/ 4 h 267"/>
                <a:gd name="T2" fmla="*/ 61 w 224"/>
                <a:gd name="T3" fmla="*/ 38 h 267"/>
                <a:gd name="T4" fmla="*/ 112 w 224"/>
                <a:gd name="T5" fmla="*/ 89 h 267"/>
                <a:gd name="T6" fmla="*/ 217 w 224"/>
                <a:gd name="T7" fmla="*/ 265 h 267"/>
                <a:gd name="T8" fmla="*/ 223 w 224"/>
                <a:gd name="T9" fmla="*/ 263 h 267"/>
                <a:gd name="T10" fmla="*/ 113 w 224"/>
                <a:gd name="T11" fmla="*/ 82 h 267"/>
                <a:gd name="T12" fmla="*/ 59 w 224"/>
                <a:gd name="T13" fmla="*/ 28 h 267"/>
                <a:gd name="T14" fmla="*/ 7 w 224"/>
                <a:gd name="T15" fmla="*/ 0 h 267"/>
                <a:gd name="T16" fmla="*/ 4 w 224"/>
                <a:gd name="T17" fmla="*/ 4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67">
                  <a:moveTo>
                    <a:pt x="4" y="4"/>
                  </a:moveTo>
                  <a:cubicBezTo>
                    <a:pt x="25" y="4"/>
                    <a:pt x="46" y="25"/>
                    <a:pt x="61" y="38"/>
                  </a:cubicBezTo>
                  <a:cubicBezTo>
                    <a:pt x="79" y="53"/>
                    <a:pt x="97" y="71"/>
                    <a:pt x="112" y="89"/>
                  </a:cubicBezTo>
                  <a:cubicBezTo>
                    <a:pt x="155" y="142"/>
                    <a:pt x="189" y="203"/>
                    <a:pt x="217" y="265"/>
                  </a:cubicBezTo>
                  <a:cubicBezTo>
                    <a:pt x="218" y="267"/>
                    <a:pt x="224" y="266"/>
                    <a:pt x="223" y="263"/>
                  </a:cubicBezTo>
                  <a:cubicBezTo>
                    <a:pt x="194" y="199"/>
                    <a:pt x="159" y="136"/>
                    <a:pt x="113" y="82"/>
                  </a:cubicBezTo>
                  <a:cubicBezTo>
                    <a:pt x="97" y="62"/>
                    <a:pt x="78" y="45"/>
                    <a:pt x="59" y="28"/>
                  </a:cubicBezTo>
                  <a:cubicBezTo>
                    <a:pt x="45" y="17"/>
                    <a:pt x="26" y="0"/>
                    <a:pt x="7" y="0"/>
                  </a:cubicBezTo>
                  <a:cubicBezTo>
                    <a:pt x="4" y="0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5" name="Freeform 310"/>
            <p:cNvSpPr/>
            <p:nvPr/>
          </p:nvSpPr>
          <p:spPr bwMode="auto">
            <a:xfrm>
              <a:off x="8657585" y="1054105"/>
              <a:ext cx="70398" cy="827597"/>
            </a:xfrm>
            <a:custGeom>
              <a:gdLst>
                <a:gd name="T0" fmla="*/ 58 w 67"/>
                <a:gd name="T1" fmla="*/ 3 h 796"/>
                <a:gd name="T2" fmla="*/ 59 w 67"/>
                <a:gd name="T3" fmla="*/ 90 h 796"/>
                <a:gd name="T4" fmla="*/ 47 w 67"/>
                <a:gd name="T5" fmla="*/ 193 h 796"/>
                <a:gd name="T6" fmla="*/ 21 w 67"/>
                <a:gd name="T7" fmla="*/ 397 h 796"/>
                <a:gd name="T8" fmla="*/ 11 w 67"/>
                <a:gd name="T9" fmla="*/ 597 h 796"/>
                <a:gd name="T10" fmla="*/ 15 w 67"/>
                <a:gd name="T11" fmla="*/ 793 h 796"/>
                <a:gd name="T12" fmla="*/ 21 w 67"/>
                <a:gd name="T13" fmla="*/ 792 h 796"/>
                <a:gd name="T14" fmla="*/ 18 w 67"/>
                <a:gd name="T15" fmla="*/ 590 h 796"/>
                <a:gd name="T16" fmla="*/ 27 w 67"/>
                <a:gd name="T17" fmla="*/ 389 h 796"/>
                <a:gd name="T18" fmla="*/ 52 w 67"/>
                <a:gd name="T19" fmla="*/ 193 h 796"/>
                <a:gd name="T20" fmla="*/ 65 w 67"/>
                <a:gd name="T21" fmla="*/ 96 h 796"/>
                <a:gd name="T22" fmla="*/ 63 w 67"/>
                <a:gd name="T23" fmla="*/ 3 h 796"/>
                <a:gd name="T24" fmla="*/ 58 w 67"/>
                <a:gd name="T25" fmla="*/ 3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796">
                  <a:moveTo>
                    <a:pt x="58" y="3"/>
                  </a:moveTo>
                  <a:cubicBezTo>
                    <a:pt x="53" y="32"/>
                    <a:pt x="58" y="61"/>
                    <a:pt x="59" y="90"/>
                  </a:cubicBezTo>
                  <a:cubicBezTo>
                    <a:pt x="61" y="124"/>
                    <a:pt x="53" y="160"/>
                    <a:pt x="47" y="193"/>
                  </a:cubicBezTo>
                  <a:cubicBezTo>
                    <a:pt x="33" y="261"/>
                    <a:pt x="24" y="328"/>
                    <a:pt x="21" y="397"/>
                  </a:cubicBezTo>
                  <a:cubicBezTo>
                    <a:pt x="18" y="464"/>
                    <a:pt x="18" y="530"/>
                    <a:pt x="11" y="597"/>
                  </a:cubicBezTo>
                  <a:cubicBezTo>
                    <a:pt x="5" y="663"/>
                    <a:pt x="0" y="728"/>
                    <a:pt x="15" y="793"/>
                  </a:cubicBezTo>
                  <a:cubicBezTo>
                    <a:pt x="16" y="796"/>
                    <a:pt x="21" y="794"/>
                    <a:pt x="21" y="792"/>
                  </a:cubicBezTo>
                  <a:cubicBezTo>
                    <a:pt x="6" y="725"/>
                    <a:pt x="11" y="657"/>
                    <a:pt x="18" y="590"/>
                  </a:cubicBezTo>
                  <a:cubicBezTo>
                    <a:pt x="24" y="523"/>
                    <a:pt x="24" y="456"/>
                    <a:pt x="27" y="389"/>
                  </a:cubicBezTo>
                  <a:cubicBezTo>
                    <a:pt x="29" y="322"/>
                    <a:pt x="39" y="258"/>
                    <a:pt x="52" y="193"/>
                  </a:cubicBezTo>
                  <a:cubicBezTo>
                    <a:pt x="59" y="161"/>
                    <a:pt x="64" y="129"/>
                    <a:pt x="65" y="96"/>
                  </a:cubicBezTo>
                  <a:cubicBezTo>
                    <a:pt x="67" y="65"/>
                    <a:pt x="58" y="34"/>
                    <a:pt x="63" y="3"/>
                  </a:cubicBezTo>
                  <a:cubicBezTo>
                    <a:pt x="64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6" name="Freeform 311"/>
            <p:cNvSpPr/>
            <p:nvPr/>
          </p:nvSpPr>
          <p:spPr bwMode="auto">
            <a:xfrm>
              <a:off x="8521942" y="1038651"/>
              <a:ext cx="202607" cy="832748"/>
            </a:xfrm>
            <a:custGeom>
              <a:gdLst>
                <a:gd name="T0" fmla="*/ 186 w 194"/>
                <a:gd name="T1" fmla="*/ 3 h 801"/>
                <a:gd name="T2" fmla="*/ 118 w 194"/>
                <a:gd name="T3" fmla="*/ 210 h 801"/>
                <a:gd name="T4" fmla="*/ 61 w 194"/>
                <a:gd name="T5" fmla="*/ 295 h 801"/>
                <a:gd name="T6" fmla="*/ 24 w 194"/>
                <a:gd name="T7" fmla="*/ 380 h 801"/>
                <a:gd name="T8" fmla="*/ 10 w 194"/>
                <a:gd name="T9" fmla="*/ 584 h 801"/>
                <a:gd name="T10" fmla="*/ 96 w 194"/>
                <a:gd name="T11" fmla="*/ 799 h 801"/>
                <a:gd name="T12" fmla="*/ 102 w 194"/>
                <a:gd name="T13" fmla="*/ 798 h 801"/>
                <a:gd name="T14" fmla="*/ 16 w 194"/>
                <a:gd name="T15" fmla="*/ 589 h 801"/>
                <a:gd name="T16" fmla="*/ 31 w 194"/>
                <a:gd name="T17" fmla="*/ 374 h 801"/>
                <a:gd name="T18" fmla="*/ 133 w 194"/>
                <a:gd name="T19" fmla="*/ 195 h 801"/>
                <a:gd name="T20" fmla="*/ 191 w 194"/>
                <a:gd name="T21" fmla="*/ 2 h 801"/>
                <a:gd name="T22" fmla="*/ 186 w 194"/>
                <a:gd name="T23" fmla="*/ 3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801">
                  <a:moveTo>
                    <a:pt x="186" y="3"/>
                  </a:moveTo>
                  <a:cubicBezTo>
                    <a:pt x="188" y="77"/>
                    <a:pt x="156" y="149"/>
                    <a:pt x="118" y="210"/>
                  </a:cubicBezTo>
                  <a:cubicBezTo>
                    <a:pt x="100" y="239"/>
                    <a:pt x="78" y="265"/>
                    <a:pt x="61" y="295"/>
                  </a:cubicBezTo>
                  <a:cubicBezTo>
                    <a:pt x="45" y="321"/>
                    <a:pt x="33" y="350"/>
                    <a:pt x="24" y="380"/>
                  </a:cubicBezTo>
                  <a:cubicBezTo>
                    <a:pt x="3" y="444"/>
                    <a:pt x="0" y="517"/>
                    <a:pt x="10" y="584"/>
                  </a:cubicBezTo>
                  <a:cubicBezTo>
                    <a:pt x="21" y="661"/>
                    <a:pt x="56" y="733"/>
                    <a:pt x="96" y="799"/>
                  </a:cubicBezTo>
                  <a:cubicBezTo>
                    <a:pt x="97" y="801"/>
                    <a:pt x="103" y="799"/>
                    <a:pt x="102" y="798"/>
                  </a:cubicBezTo>
                  <a:cubicBezTo>
                    <a:pt x="63" y="733"/>
                    <a:pt x="30" y="664"/>
                    <a:pt x="16" y="589"/>
                  </a:cubicBezTo>
                  <a:cubicBezTo>
                    <a:pt x="3" y="518"/>
                    <a:pt x="10" y="442"/>
                    <a:pt x="31" y="374"/>
                  </a:cubicBezTo>
                  <a:cubicBezTo>
                    <a:pt x="52" y="306"/>
                    <a:pt x="97" y="255"/>
                    <a:pt x="133" y="195"/>
                  </a:cubicBezTo>
                  <a:cubicBezTo>
                    <a:pt x="166" y="137"/>
                    <a:pt x="194" y="69"/>
                    <a:pt x="191" y="2"/>
                  </a:cubicBezTo>
                  <a:cubicBezTo>
                    <a:pt x="191" y="0"/>
                    <a:pt x="186" y="1"/>
                    <a:pt x="1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7" name="Freeform 312"/>
            <p:cNvSpPr/>
            <p:nvPr/>
          </p:nvSpPr>
          <p:spPr bwMode="auto">
            <a:xfrm>
              <a:off x="8705662" y="1033501"/>
              <a:ext cx="132210" cy="856787"/>
            </a:xfrm>
            <a:custGeom>
              <a:gdLst>
                <a:gd name="T0" fmla="*/ 19 w 127"/>
                <a:gd name="T1" fmla="*/ 9 h 823"/>
                <a:gd name="T2" fmla="*/ 89 w 127"/>
                <a:gd name="T3" fmla="*/ 186 h 823"/>
                <a:gd name="T4" fmla="*/ 113 w 127"/>
                <a:gd name="T5" fmla="*/ 426 h 823"/>
                <a:gd name="T6" fmla="*/ 67 w 127"/>
                <a:gd name="T7" fmla="*/ 655 h 823"/>
                <a:gd name="T8" fmla="*/ 26 w 127"/>
                <a:gd name="T9" fmla="*/ 741 h 823"/>
                <a:gd name="T10" fmla="*/ 6 w 127"/>
                <a:gd name="T11" fmla="*/ 817 h 823"/>
                <a:gd name="T12" fmla="*/ 18 w 127"/>
                <a:gd name="T13" fmla="*/ 814 h 823"/>
                <a:gd name="T14" fmla="*/ 45 w 127"/>
                <a:gd name="T15" fmla="*/ 728 h 823"/>
                <a:gd name="T16" fmla="*/ 85 w 127"/>
                <a:gd name="T17" fmla="*/ 637 h 823"/>
                <a:gd name="T18" fmla="*/ 125 w 127"/>
                <a:gd name="T19" fmla="*/ 411 h 823"/>
                <a:gd name="T20" fmla="*/ 102 w 127"/>
                <a:gd name="T21" fmla="*/ 189 h 823"/>
                <a:gd name="T22" fmla="*/ 30 w 127"/>
                <a:gd name="T23" fmla="*/ 6 h 823"/>
                <a:gd name="T24" fmla="*/ 19 w 127"/>
                <a:gd name="T25" fmla="*/ 9 h 8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823">
                  <a:moveTo>
                    <a:pt x="19" y="9"/>
                  </a:moveTo>
                  <a:cubicBezTo>
                    <a:pt x="41" y="68"/>
                    <a:pt x="73" y="125"/>
                    <a:pt x="89" y="186"/>
                  </a:cubicBezTo>
                  <a:cubicBezTo>
                    <a:pt x="110" y="263"/>
                    <a:pt x="116" y="346"/>
                    <a:pt x="113" y="426"/>
                  </a:cubicBezTo>
                  <a:cubicBezTo>
                    <a:pt x="110" y="505"/>
                    <a:pt x="95" y="582"/>
                    <a:pt x="67" y="655"/>
                  </a:cubicBezTo>
                  <a:cubicBezTo>
                    <a:pt x="55" y="685"/>
                    <a:pt x="41" y="713"/>
                    <a:pt x="26" y="741"/>
                  </a:cubicBezTo>
                  <a:cubicBezTo>
                    <a:pt x="14" y="764"/>
                    <a:pt x="0" y="791"/>
                    <a:pt x="6" y="817"/>
                  </a:cubicBezTo>
                  <a:cubicBezTo>
                    <a:pt x="8" y="823"/>
                    <a:pt x="19" y="820"/>
                    <a:pt x="18" y="814"/>
                  </a:cubicBezTo>
                  <a:cubicBezTo>
                    <a:pt x="11" y="784"/>
                    <a:pt x="31" y="753"/>
                    <a:pt x="45" y="728"/>
                  </a:cubicBezTo>
                  <a:cubicBezTo>
                    <a:pt x="60" y="699"/>
                    <a:pt x="74" y="668"/>
                    <a:pt x="85" y="637"/>
                  </a:cubicBezTo>
                  <a:cubicBezTo>
                    <a:pt x="111" y="564"/>
                    <a:pt x="122" y="488"/>
                    <a:pt x="125" y="411"/>
                  </a:cubicBezTo>
                  <a:cubicBezTo>
                    <a:pt x="127" y="337"/>
                    <a:pt x="119" y="261"/>
                    <a:pt x="102" y="189"/>
                  </a:cubicBezTo>
                  <a:cubicBezTo>
                    <a:pt x="87" y="125"/>
                    <a:pt x="53" y="67"/>
                    <a:pt x="30" y="6"/>
                  </a:cubicBezTo>
                  <a:cubicBezTo>
                    <a:pt x="28" y="0"/>
                    <a:pt x="17" y="4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8" name="Freeform 313"/>
            <p:cNvSpPr/>
            <p:nvPr/>
          </p:nvSpPr>
          <p:spPr bwMode="auto">
            <a:xfrm>
              <a:off x="8722832" y="1064407"/>
              <a:ext cx="163116" cy="827597"/>
            </a:xfrm>
            <a:custGeom>
              <a:gdLst>
                <a:gd name="T0" fmla="*/ 13 w 156"/>
                <a:gd name="T1" fmla="*/ 9 h 795"/>
                <a:gd name="T2" fmla="*/ 142 w 156"/>
                <a:gd name="T3" fmla="*/ 390 h 795"/>
                <a:gd name="T4" fmla="*/ 3 w 156"/>
                <a:gd name="T5" fmla="*/ 790 h 795"/>
                <a:gd name="T6" fmla="*/ 14 w 156"/>
                <a:gd name="T7" fmla="*/ 791 h 795"/>
                <a:gd name="T8" fmla="*/ 118 w 156"/>
                <a:gd name="T9" fmla="*/ 581 h 795"/>
                <a:gd name="T10" fmla="*/ 153 w 156"/>
                <a:gd name="T11" fmla="*/ 383 h 795"/>
                <a:gd name="T12" fmla="*/ 23 w 156"/>
                <a:gd name="T13" fmla="*/ 4 h 795"/>
                <a:gd name="T14" fmla="*/ 13 w 156"/>
                <a:gd name="T15" fmla="*/ 9 h 7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795">
                  <a:moveTo>
                    <a:pt x="13" y="9"/>
                  </a:moveTo>
                  <a:cubicBezTo>
                    <a:pt x="87" y="121"/>
                    <a:pt x="136" y="255"/>
                    <a:pt x="142" y="390"/>
                  </a:cubicBezTo>
                  <a:cubicBezTo>
                    <a:pt x="148" y="538"/>
                    <a:pt x="68" y="663"/>
                    <a:pt x="3" y="790"/>
                  </a:cubicBezTo>
                  <a:cubicBezTo>
                    <a:pt x="0" y="795"/>
                    <a:pt x="12" y="795"/>
                    <a:pt x="14" y="791"/>
                  </a:cubicBezTo>
                  <a:cubicBezTo>
                    <a:pt x="50" y="722"/>
                    <a:pt x="89" y="654"/>
                    <a:pt x="118" y="581"/>
                  </a:cubicBezTo>
                  <a:cubicBezTo>
                    <a:pt x="144" y="517"/>
                    <a:pt x="156" y="452"/>
                    <a:pt x="153" y="383"/>
                  </a:cubicBezTo>
                  <a:cubicBezTo>
                    <a:pt x="148" y="249"/>
                    <a:pt x="97" y="115"/>
                    <a:pt x="23" y="4"/>
                  </a:cubicBezTo>
                  <a:cubicBezTo>
                    <a:pt x="20" y="0"/>
                    <a:pt x="9" y="4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9" name="Freeform 314"/>
            <p:cNvSpPr/>
            <p:nvPr/>
          </p:nvSpPr>
          <p:spPr bwMode="auto">
            <a:xfrm>
              <a:off x="8727983" y="1074709"/>
              <a:ext cx="199173" cy="813861"/>
            </a:xfrm>
            <a:custGeom>
              <a:gdLst>
                <a:gd name="T0" fmla="*/ 45 w 191"/>
                <a:gd name="T1" fmla="*/ 9 h 782"/>
                <a:gd name="T2" fmla="*/ 105 w 191"/>
                <a:gd name="T3" fmla="*/ 117 h 782"/>
                <a:gd name="T4" fmla="*/ 173 w 191"/>
                <a:gd name="T5" fmla="*/ 327 h 782"/>
                <a:gd name="T6" fmla="*/ 139 w 191"/>
                <a:gd name="T7" fmla="*/ 579 h 782"/>
                <a:gd name="T8" fmla="*/ 5 w 191"/>
                <a:gd name="T9" fmla="*/ 776 h 782"/>
                <a:gd name="T10" fmla="*/ 14 w 191"/>
                <a:gd name="T11" fmla="*/ 779 h 782"/>
                <a:gd name="T12" fmla="*/ 148 w 191"/>
                <a:gd name="T13" fmla="*/ 586 h 782"/>
                <a:gd name="T14" fmla="*/ 186 w 191"/>
                <a:gd name="T15" fmla="*/ 338 h 782"/>
                <a:gd name="T16" fmla="*/ 157 w 191"/>
                <a:gd name="T17" fmla="*/ 210 h 782"/>
                <a:gd name="T18" fmla="*/ 120 w 191"/>
                <a:gd name="T19" fmla="*/ 121 h 782"/>
                <a:gd name="T20" fmla="*/ 56 w 191"/>
                <a:gd name="T21" fmla="*/ 5 h 782"/>
                <a:gd name="T22" fmla="*/ 45 w 191"/>
                <a:gd name="T23" fmla="*/ 9 h 7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82">
                  <a:moveTo>
                    <a:pt x="45" y="9"/>
                  </a:moveTo>
                  <a:cubicBezTo>
                    <a:pt x="68" y="43"/>
                    <a:pt x="86" y="81"/>
                    <a:pt x="105" y="117"/>
                  </a:cubicBezTo>
                  <a:cubicBezTo>
                    <a:pt x="139" y="182"/>
                    <a:pt x="165" y="254"/>
                    <a:pt x="173" y="327"/>
                  </a:cubicBezTo>
                  <a:cubicBezTo>
                    <a:pt x="182" y="412"/>
                    <a:pt x="169" y="499"/>
                    <a:pt x="139" y="579"/>
                  </a:cubicBezTo>
                  <a:cubicBezTo>
                    <a:pt x="111" y="654"/>
                    <a:pt x="61" y="719"/>
                    <a:pt x="5" y="776"/>
                  </a:cubicBezTo>
                  <a:cubicBezTo>
                    <a:pt x="0" y="781"/>
                    <a:pt x="11" y="782"/>
                    <a:pt x="14" y="779"/>
                  </a:cubicBezTo>
                  <a:cubicBezTo>
                    <a:pt x="70" y="723"/>
                    <a:pt x="118" y="660"/>
                    <a:pt x="148" y="586"/>
                  </a:cubicBezTo>
                  <a:cubicBezTo>
                    <a:pt x="180" y="507"/>
                    <a:pt x="191" y="422"/>
                    <a:pt x="186" y="338"/>
                  </a:cubicBezTo>
                  <a:cubicBezTo>
                    <a:pt x="182" y="294"/>
                    <a:pt x="173" y="251"/>
                    <a:pt x="157" y="210"/>
                  </a:cubicBezTo>
                  <a:cubicBezTo>
                    <a:pt x="146" y="181"/>
                    <a:pt x="134" y="150"/>
                    <a:pt x="120" y="121"/>
                  </a:cubicBezTo>
                  <a:cubicBezTo>
                    <a:pt x="100" y="82"/>
                    <a:pt x="80" y="41"/>
                    <a:pt x="56" y="5"/>
                  </a:cubicBezTo>
                  <a:cubicBezTo>
                    <a:pt x="53" y="0"/>
                    <a:pt x="42" y="5"/>
                    <a:pt x="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0" name="Freeform 315"/>
            <p:cNvSpPr/>
            <p:nvPr/>
          </p:nvSpPr>
          <p:spPr bwMode="auto">
            <a:xfrm>
              <a:off x="8497904" y="1019765"/>
              <a:ext cx="228362" cy="860221"/>
            </a:xfrm>
            <a:custGeom>
              <a:gdLst>
                <a:gd name="T0" fmla="*/ 203 w 219"/>
                <a:gd name="T1" fmla="*/ 7 h 827"/>
                <a:gd name="T2" fmla="*/ 113 w 219"/>
                <a:gd name="T3" fmla="*/ 223 h 827"/>
                <a:gd name="T4" fmla="*/ 17 w 219"/>
                <a:gd name="T5" fmla="*/ 428 h 827"/>
                <a:gd name="T6" fmla="*/ 30 w 219"/>
                <a:gd name="T7" fmla="*/ 645 h 827"/>
                <a:gd name="T8" fmla="*/ 131 w 219"/>
                <a:gd name="T9" fmla="*/ 823 h 827"/>
                <a:gd name="T10" fmla="*/ 140 w 219"/>
                <a:gd name="T11" fmla="*/ 817 h 827"/>
                <a:gd name="T12" fmla="*/ 38 w 219"/>
                <a:gd name="T13" fmla="*/ 630 h 827"/>
                <a:gd name="T14" fmla="*/ 19 w 219"/>
                <a:gd name="T15" fmla="*/ 524 h 827"/>
                <a:gd name="T16" fmla="*/ 33 w 219"/>
                <a:gd name="T17" fmla="*/ 408 h 827"/>
                <a:gd name="T18" fmla="*/ 138 w 219"/>
                <a:gd name="T19" fmla="*/ 204 h 827"/>
                <a:gd name="T20" fmla="*/ 215 w 219"/>
                <a:gd name="T21" fmla="*/ 6 h 827"/>
                <a:gd name="T22" fmla="*/ 203 w 219"/>
                <a:gd name="T23" fmla="*/ 7 h 8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826">
                  <a:moveTo>
                    <a:pt x="203" y="7"/>
                  </a:moveTo>
                  <a:cubicBezTo>
                    <a:pt x="208" y="88"/>
                    <a:pt x="158" y="159"/>
                    <a:pt x="113" y="223"/>
                  </a:cubicBezTo>
                  <a:cubicBezTo>
                    <a:pt x="70" y="286"/>
                    <a:pt x="34" y="353"/>
                    <a:pt x="17" y="428"/>
                  </a:cubicBezTo>
                  <a:cubicBezTo>
                    <a:pt x="0" y="502"/>
                    <a:pt x="11" y="573"/>
                    <a:pt x="30" y="645"/>
                  </a:cubicBezTo>
                  <a:cubicBezTo>
                    <a:pt x="48" y="712"/>
                    <a:pt x="77" y="777"/>
                    <a:pt x="131" y="823"/>
                  </a:cubicBezTo>
                  <a:cubicBezTo>
                    <a:pt x="134" y="827"/>
                    <a:pt x="144" y="821"/>
                    <a:pt x="140" y="817"/>
                  </a:cubicBezTo>
                  <a:cubicBezTo>
                    <a:pt x="84" y="769"/>
                    <a:pt x="56" y="700"/>
                    <a:pt x="38" y="630"/>
                  </a:cubicBezTo>
                  <a:cubicBezTo>
                    <a:pt x="29" y="596"/>
                    <a:pt x="21" y="560"/>
                    <a:pt x="19" y="524"/>
                  </a:cubicBezTo>
                  <a:cubicBezTo>
                    <a:pt x="17" y="485"/>
                    <a:pt x="23" y="446"/>
                    <a:pt x="33" y="408"/>
                  </a:cubicBezTo>
                  <a:cubicBezTo>
                    <a:pt x="53" y="332"/>
                    <a:pt x="94" y="268"/>
                    <a:pt x="138" y="204"/>
                  </a:cubicBezTo>
                  <a:cubicBezTo>
                    <a:pt x="178" y="145"/>
                    <a:pt x="219" y="80"/>
                    <a:pt x="215" y="6"/>
                  </a:cubicBezTo>
                  <a:cubicBezTo>
                    <a:pt x="214" y="0"/>
                    <a:pt x="203" y="2"/>
                    <a:pt x="2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1" name="Freeform 316"/>
            <p:cNvSpPr/>
            <p:nvPr/>
          </p:nvSpPr>
          <p:spPr bwMode="auto">
            <a:xfrm>
              <a:off x="9426804" y="959669"/>
              <a:ext cx="267853" cy="248966"/>
            </a:xfrm>
            <a:custGeom>
              <a:gdLst>
                <a:gd name="T0" fmla="*/ 10 w 256"/>
                <a:gd name="T1" fmla="*/ 116 h 240"/>
                <a:gd name="T2" fmla="*/ 253 w 256"/>
                <a:gd name="T3" fmla="*/ 4 h 240"/>
                <a:gd name="T4" fmla="*/ 246 w 256"/>
                <a:gd name="T5" fmla="*/ 4 h 240"/>
                <a:gd name="T6" fmla="*/ 142 w 256"/>
                <a:gd name="T7" fmla="*/ 237 h 240"/>
                <a:gd name="T8" fmla="*/ 150 w 256"/>
                <a:gd name="T9" fmla="*/ 237 h 240"/>
                <a:gd name="T10" fmla="*/ 255 w 256"/>
                <a:gd name="T11" fmla="*/ 3 h 240"/>
                <a:gd name="T12" fmla="*/ 248 w 256"/>
                <a:gd name="T13" fmla="*/ 2 h 240"/>
                <a:gd name="T14" fmla="*/ 2 w 256"/>
                <a:gd name="T15" fmla="*/ 116 h 240"/>
                <a:gd name="T16" fmla="*/ 10 w 256"/>
                <a:gd name="T17" fmla="*/ 116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240">
                  <a:moveTo>
                    <a:pt x="10" y="116"/>
                  </a:moveTo>
                  <a:cubicBezTo>
                    <a:pt x="75" y="47"/>
                    <a:pt x="174" y="47"/>
                    <a:pt x="253" y="4"/>
                  </a:cubicBezTo>
                  <a:cubicBezTo>
                    <a:pt x="251" y="4"/>
                    <a:pt x="248" y="4"/>
                    <a:pt x="246" y="4"/>
                  </a:cubicBezTo>
                  <a:cubicBezTo>
                    <a:pt x="222" y="84"/>
                    <a:pt x="198" y="173"/>
                    <a:pt x="142" y="237"/>
                  </a:cubicBezTo>
                  <a:cubicBezTo>
                    <a:pt x="140" y="240"/>
                    <a:pt x="148" y="239"/>
                    <a:pt x="150" y="237"/>
                  </a:cubicBezTo>
                  <a:cubicBezTo>
                    <a:pt x="206" y="172"/>
                    <a:pt x="231" y="83"/>
                    <a:pt x="255" y="3"/>
                  </a:cubicBezTo>
                  <a:cubicBezTo>
                    <a:pt x="256" y="0"/>
                    <a:pt x="249" y="2"/>
                    <a:pt x="248" y="2"/>
                  </a:cubicBezTo>
                  <a:cubicBezTo>
                    <a:pt x="167" y="45"/>
                    <a:pt x="68" y="46"/>
                    <a:pt x="2" y="116"/>
                  </a:cubicBezTo>
                  <a:cubicBezTo>
                    <a:pt x="0" y="118"/>
                    <a:pt x="9" y="118"/>
                    <a:pt x="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2" name="Freeform 317"/>
            <p:cNvSpPr/>
            <p:nvPr/>
          </p:nvSpPr>
          <p:spPr bwMode="auto">
            <a:xfrm>
              <a:off x="9433672" y="964821"/>
              <a:ext cx="254117" cy="161399"/>
            </a:xfrm>
            <a:custGeom>
              <a:gdLst>
                <a:gd name="T0" fmla="*/ 10 w 243"/>
                <a:gd name="T1" fmla="*/ 150 h 154"/>
                <a:gd name="T2" fmla="*/ 104 w 243"/>
                <a:gd name="T3" fmla="*/ 80 h 154"/>
                <a:gd name="T4" fmla="*/ 238 w 243"/>
                <a:gd name="T5" fmla="*/ 6 h 154"/>
                <a:gd name="T6" fmla="*/ 232 w 243"/>
                <a:gd name="T7" fmla="*/ 2 h 154"/>
                <a:gd name="T8" fmla="*/ 85 w 243"/>
                <a:gd name="T9" fmla="*/ 82 h 154"/>
                <a:gd name="T10" fmla="*/ 1 w 243"/>
                <a:gd name="T11" fmla="*/ 150 h 154"/>
                <a:gd name="T12" fmla="*/ 10 w 243"/>
                <a:gd name="T13" fmla="*/ 150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4">
                  <a:moveTo>
                    <a:pt x="10" y="150"/>
                  </a:moveTo>
                  <a:cubicBezTo>
                    <a:pt x="22" y="110"/>
                    <a:pt x="71" y="96"/>
                    <a:pt x="104" y="80"/>
                  </a:cubicBezTo>
                  <a:cubicBezTo>
                    <a:pt x="150" y="57"/>
                    <a:pt x="195" y="33"/>
                    <a:pt x="238" y="6"/>
                  </a:cubicBezTo>
                  <a:cubicBezTo>
                    <a:pt x="243" y="2"/>
                    <a:pt x="236" y="0"/>
                    <a:pt x="232" y="2"/>
                  </a:cubicBezTo>
                  <a:cubicBezTo>
                    <a:pt x="185" y="31"/>
                    <a:pt x="135" y="59"/>
                    <a:pt x="85" y="82"/>
                  </a:cubicBezTo>
                  <a:cubicBezTo>
                    <a:pt x="53" y="97"/>
                    <a:pt x="12" y="113"/>
                    <a:pt x="1" y="150"/>
                  </a:cubicBezTo>
                  <a:cubicBezTo>
                    <a:pt x="0" y="154"/>
                    <a:pt x="9" y="153"/>
                    <a:pt x="1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3" name="Freeform 318"/>
            <p:cNvSpPr/>
            <p:nvPr/>
          </p:nvSpPr>
          <p:spPr bwMode="auto">
            <a:xfrm>
              <a:off x="9440540" y="963103"/>
              <a:ext cx="252401" cy="192305"/>
            </a:xfrm>
            <a:custGeom>
              <a:gdLst>
                <a:gd name="T0" fmla="*/ 233 w 241"/>
                <a:gd name="T1" fmla="*/ 2 h 184"/>
                <a:gd name="T2" fmla="*/ 103 w 241"/>
                <a:gd name="T3" fmla="*/ 99 h 184"/>
                <a:gd name="T4" fmla="*/ 1 w 241"/>
                <a:gd name="T5" fmla="*/ 182 h 184"/>
                <a:gd name="T6" fmla="*/ 10 w 241"/>
                <a:gd name="T7" fmla="*/ 181 h 184"/>
                <a:gd name="T8" fmla="*/ 112 w 241"/>
                <a:gd name="T9" fmla="*/ 98 h 184"/>
                <a:gd name="T10" fmla="*/ 236 w 241"/>
                <a:gd name="T11" fmla="*/ 5 h 184"/>
                <a:gd name="T12" fmla="*/ 233 w 241"/>
                <a:gd name="T13" fmla="*/ 2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84">
                  <a:moveTo>
                    <a:pt x="233" y="2"/>
                  </a:moveTo>
                  <a:cubicBezTo>
                    <a:pt x="182" y="24"/>
                    <a:pt x="151" y="73"/>
                    <a:pt x="103" y="99"/>
                  </a:cubicBezTo>
                  <a:cubicBezTo>
                    <a:pt x="63" y="119"/>
                    <a:pt x="16" y="136"/>
                    <a:pt x="1" y="182"/>
                  </a:cubicBezTo>
                  <a:cubicBezTo>
                    <a:pt x="0" y="184"/>
                    <a:pt x="9" y="183"/>
                    <a:pt x="10" y="181"/>
                  </a:cubicBezTo>
                  <a:cubicBezTo>
                    <a:pt x="25" y="135"/>
                    <a:pt x="73" y="118"/>
                    <a:pt x="112" y="98"/>
                  </a:cubicBezTo>
                  <a:cubicBezTo>
                    <a:pt x="158" y="74"/>
                    <a:pt x="188" y="25"/>
                    <a:pt x="236" y="5"/>
                  </a:cubicBezTo>
                  <a:cubicBezTo>
                    <a:pt x="241" y="2"/>
                    <a:pt x="236" y="0"/>
                    <a:pt x="2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4" name="Freeform 319"/>
            <p:cNvSpPr/>
            <p:nvPr/>
          </p:nvSpPr>
          <p:spPr bwMode="auto">
            <a:xfrm>
              <a:off x="9438824" y="964821"/>
              <a:ext cx="248967" cy="221494"/>
            </a:xfrm>
            <a:custGeom>
              <a:gdLst>
                <a:gd name="T0" fmla="*/ 228 w 239"/>
                <a:gd name="T1" fmla="*/ 3 h 213"/>
                <a:gd name="T2" fmla="*/ 120 w 239"/>
                <a:gd name="T3" fmla="*/ 119 h 213"/>
                <a:gd name="T4" fmla="*/ 3 w 239"/>
                <a:gd name="T5" fmla="*/ 207 h 213"/>
                <a:gd name="T6" fmla="*/ 10 w 239"/>
                <a:gd name="T7" fmla="*/ 210 h 213"/>
                <a:gd name="T8" fmla="*/ 131 w 239"/>
                <a:gd name="T9" fmla="*/ 119 h 213"/>
                <a:gd name="T10" fmla="*/ 234 w 239"/>
                <a:gd name="T11" fmla="*/ 7 h 213"/>
                <a:gd name="T12" fmla="*/ 228 w 239"/>
                <a:gd name="T13" fmla="*/ 3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3">
                  <a:moveTo>
                    <a:pt x="228" y="3"/>
                  </a:moveTo>
                  <a:cubicBezTo>
                    <a:pt x="186" y="35"/>
                    <a:pt x="162" y="86"/>
                    <a:pt x="120" y="119"/>
                  </a:cubicBezTo>
                  <a:cubicBezTo>
                    <a:pt x="82" y="149"/>
                    <a:pt x="33" y="166"/>
                    <a:pt x="3" y="207"/>
                  </a:cubicBezTo>
                  <a:cubicBezTo>
                    <a:pt x="0" y="212"/>
                    <a:pt x="8" y="213"/>
                    <a:pt x="10" y="210"/>
                  </a:cubicBezTo>
                  <a:cubicBezTo>
                    <a:pt x="41" y="168"/>
                    <a:pt x="91" y="150"/>
                    <a:pt x="131" y="119"/>
                  </a:cubicBezTo>
                  <a:cubicBezTo>
                    <a:pt x="171" y="87"/>
                    <a:pt x="193" y="38"/>
                    <a:pt x="234" y="7"/>
                  </a:cubicBezTo>
                  <a:cubicBezTo>
                    <a:pt x="239" y="3"/>
                    <a:pt x="232" y="0"/>
                    <a:pt x="2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5" name="Freeform 320"/>
            <p:cNvSpPr/>
            <p:nvPr/>
          </p:nvSpPr>
          <p:spPr bwMode="auto">
            <a:xfrm>
              <a:off x="9433672" y="964821"/>
              <a:ext cx="255835" cy="255834"/>
            </a:xfrm>
            <a:custGeom>
              <a:gdLst>
                <a:gd name="T0" fmla="*/ 235 w 244"/>
                <a:gd name="T1" fmla="*/ 2 h 245"/>
                <a:gd name="T2" fmla="*/ 200 w 244"/>
                <a:gd name="T3" fmla="*/ 36 h 245"/>
                <a:gd name="T4" fmla="*/ 154 w 244"/>
                <a:gd name="T5" fmla="*/ 107 h 245"/>
                <a:gd name="T6" fmla="*/ 4 w 244"/>
                <a:gd name="T7" fmla="*/ 241 h 245"/>
                <a:gd name="T8" fmla="*/ 11 w 244"/>
                <a:gd name="T9" fmla="*/ 243 h 245"/>
                <a:gd name="T10" fmla="*/ 149 w 244"/>
                <a:gd name="T11" fmla="*/ 125 h 245"/>
                <a:gd name="T12" fmla="*/ 192 w 244"/>
                <a:gd name="T13" fmla="*/ 61 h 245"/>
                <a:gd name="T14" fmla="*/ 239 w 244"/>
                <a:gd name="T15" fmla="*/ 6 h 245"/>
                <a:gd name="T16" fmla="*/ 235 w 244"/>
                <a:gd name="T17" fmla="*/ 2 h 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45">
                  <a:moveTo>
                    <a:pt x="235" y="2"/>
                  </a:moveTo>
                  <a:cubicBezTo>
                    <a:pt x="220" y="8"/>
                    <a:pt x="210" y="23"/>
                    <a:pt x="200" y="36"/>
                  </a:cubicBezTo>
                  <a:cubicBezTo>
                    <a:pt x="184" y="59"/>
                    <a:pt x="170" y="84"/>
                    <a:pt x="154" y="107"/>
                  </a:cubicBezTo>
                  <a:cubicBezTo>
                    <a:pt x="116" y="164"/>
                    <a:pt x="51" y="194"/>
                    <a:pt x="4" y="241"/>
                  </a:cubicBezTo>
                  <a:cubicBezTo>
                    <a:pt x="0" y="245"/>
                    <a:pt x="8" y="245"/>
                    <a:pt x="11" y="243"/>
                  </a:cubicBezTo>
                  <a:cubicBezTo>
                    <a:pt x="53" y="200"/>
                    <a:pt x="111" y="173"/>
                    <a:pt x="149" y="125"/>
                  </a:cubicBezTo>
                  <a:cubicBezTo>
                    <a:pt x="165" y="105"/>
                    <a:pt x="178" y="82"/>
                    <a:pt x="192" y="61"/>
                  </a:cubicBezTo>
                  <a:cubicBezTo>
                    <a:pt x="204" y="43"/>
                    <a:pt x="218" y="14"/>
                    <a:pt x="239" y="6"/>
                  </a:cubicBezTo>
                  <a:cubicBezTo>
                    <a:pt x="244" y="3"/>
                    <a:pt x="239" y="0"/>
                    <a:pt x="2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6" name="Freeform 321"/>
            <p:cNvSpPr/>
            <p:nvPr/>
          </p:nvSpPr>
          <p:spPr bwMode="auto">
            <a:xfrm>
              <a:off x="9442258" y="963103"/>
              <a:ext cx="248967" cy="288457"/>
            </a:xfrm>
            <a:custGeom>
              <a:gdLst>
                <a:gd name="T0" fmla="*/ 230 w 238"/>
                <a:gd name="T1" fmla="*/ 1 h 277"/>
                <a:gd name="T2" fmla="*/ 190 w 238"/>
                <a:gd name="T3" fmla="*/ 44 h 277"/>
                <a:gd name="T4" fmla="*/ 152 w 238"/>
                <a:gd name="T5" fmla="*/ 128 h 277"/>
                <a:gd name="T6" fmla="*/ 88 w 238"/>
                <a:gd name="T7" fmla="*/ 210 h 277"/>
                <a:gd name="T8" fmla="*/ 4 w 238"/>
                <a:gd name="T9" fmla="*/ 273 h 277"/>
                <a:gd name="T10" fmla="*/ 11 w 238"/>
                <a:gd name="T11" fmla="*/ 275 h 277"/>
                <a:gd name="T12" fmla="*/ 150 w 238"/>
                <a:gd name="T13" fmla="*/ 149 h 277"/>
                <a:gd name="T14" fmla="*/ 185 w 238"/>
                <a:gd name="T15" fmla="*/ 70 h 277"/>
                <a:gd name="T16" fmla="*/ 233 w 238"/>
                <a:gd name="T17" fmla="*/ 5 h 277"/>
                <a:gd name="T18" fmla="*/ 230 w 238"/>
                <a:gd name="T19" fmla="*/ 1 h 2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77">
                  <a:moveTo>
                    <a:pt x="230" y="1"/>
                  </a:moveTo>
                  <a:cubicBezTo>
                    <a:pt x="211" y="10"/>
                    <a:pt x="199" y="27"/>
                    <a:pt x="190" y="44"/>
                  </a:cubicBezTo>
                  <a:cubicBezTo>
                    <a:pt x="175" y="71"/>
                    <a:pt x="164" y="100"/>
                    <a:pt x="152" y="128"/>
                  </a:cubicBezTo>
                  <a:cubicBezTo>
                    <a:pt x="137" y="161"/>
                    <a:pt x="117" y="188"/>
                    <a:pt x="88" y="210"/>
                  </a:cubicBezTo>
                  <a:cubicBezTo>
                    <a:pt x="59" y="231"/>
                    <a:pt x="29" y="247"/>
                    <a:pt x="4" y="273"/>
                  </a:cubicBezTo>
                  <a:cubicBezTo>
                    <a:pt x="0" y="277"/>
                    <a:pt x="9" y="277"/>
                    <a:pt x="11" y="275"/>
                  </a:cubicBezTo>
                  <a:cubicBezTo>
                    <a:pt x="55" y="229"/>
                    <a:pt x="119" y="208"/>
                    <a:pt x="150" y="149"/>
                  </a:cubicBezTo>
                  <a:cubicBezTo>
                    <a:pt x="164" y="123"/>
                    <a:pt x="173" y="96"/>
                    <a:pt x="185" y="70"/>
                  </a:cubicBezTo>
                  <a:cubicBezTo>
                    <a:pt x="195" y="47"/>
                    <a:pt x="209" y="16"/>
                    <a:pt x="233" y="5"/>
                  </a:cubicBezTo>
                  <a:cubicBezTo>
                    <a:pt x="238" y="3"/>
                    <a:pt x="233" y="0"/>
                    <a:pt x="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7" name="Freeform 322"/>
            <p:cNvSpPr/>
            <p:nvPr/>
          </p:nvSpPr>
          <p:spPr bwMode="auto">
            <a:xfrm>
              <a:off x="9531542" y="957953"/>
              <a:ext cx="166550" cy="257551"/>
            </a:xfrm>
            <a:custGeom>
              <a:gdLst>
                <a:gd name="T0" fmla="*/ 149 w 159"/>
                <a:gd name="T1" fmla="*/ 2 h 248"/>
                <a:gd name="T2" fmla="*/ 101 w 159"/>
                <a:gd name="T3" fmla="*/ 106 h 248"/>
                <a:gd name="T4" fmla="*/ 4 w 159"/>
                <a:gd name="T5" fmla="*/ 241 h 248"/>
                <a:gd name="T6" fmla="*/ 10 w 159"/>
                <a:gd name="T7" fmla="*/ 245 h 248"/>
                <a:gd name="T8" fmla="*/ 96 w 159"/>
                <a:gd name="T9" fmla="*/ 135 h 248"/>
                <a:gd name="T10" fmla="*/ 120 w 159"/>
                <a:gd name="T11" fmla="*/ 75 h 248"/>
                <a:gd name="T12" fmla="*/ 154 w 159"/>
                <a:gd name="T13" fmla="*/ 6 h 248"/>
                <a:gd name="T14" fmla="*/ 149 w 159"/>
                <a:gd name="T15" fmla="*/ 2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48">
                  <a:moveTo>
                    <a:pt x="149" y="2"/>
                  </a:moveTo>
                  <a:cubicBezTo>
                    <a:pt x="116" y="26"/>
                    <a:pt x="115" y="71"/>
                    <a:pt x="101" y="106"/>
                  </a:cubicBezTo>
                  <a:cubicBezTo>
                    <a:pt x="81" y="157"/>
                    <a:pt x="48" y="207"/>
                    <a:pt x="4" y="241"/>
                  </a:cubicBezTo>
                  <a:cubicBezTo>
                    <a:pt x="0" y="245"/>
                    <a:pt x="7" y="248"/>
                    <a:pt x="10" y="245"/>
                  </a:cubicBezTo>
                  <a:cubicBezTo>
                    <a:pt x="47" y="215"/>
                    <a:pt x="74" y="177"/>
                    <a:pt x="96" y="135"/>
                  </a:cubicBezTo>
                  <a:cubicBezTo>
                    <a:pt x="106" y="116"/>
                    <a:pt x="114" y="96"/>
                    <a:pt x="120" y="75"/>
                  </a:cubicBezTo>
                  <a:cubicBezTo>
                    <a:pt x="127" y="49"/>
                    <a:pt x="132" y="23"/>
                    <a:pt x="154" y="6"/>
                  </a:cubicBezTo>
                  <a:cubicBezTo>
                    <a:pt x="159" y="3"/>
                    <a:pt x="152" y="0"/>
                    <a:pt x="1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8" name="Freeform 323"/>
            <p:cNvSpPr/>
            <p:nvPr/>
          </p:nvSpPr>
          <p:spPr bwMode="auto">
            <a:xfrm>
              <a:off x="8454979" y="662628"/>
              <a:ext cx="520254" cy="460158"/>
            </a:xfrm>
            <a:custGeom>
              <a:gdLst>
                <a:gd name="T0" fmla="*/ 4 w 498"/>
                <a:gd name="T1" fmla="*/ 440 h 442"/>
                <a:gd name="T2" fmla="*/ 33 w 498"/>
                <a:gd name="T3" fmla="*/ 312 h 442"/>
                <a:gd name="T4" fmla="*/ 108 w 498"/>
                <a:gd name="T5" fmla="*/ 194 h 442"/>
                <a:gd name="T6" fmla="*/ 200 w 498"/>
                <a:gd name="T7" fmla="*/ 119 h 442"/>
                <a:gd name="T8" fmla="*/ 232 w 498"/>
                <a:gd name="T9" fmla="*/ 4 h 442"/>
                <a:gd name="T10" fmla="*/ 228 w 498"/>
                <a:gd name="T11" fmla="*/ 5 h 442"/>
                <a:gd name="T12" fmla="*/ 369 w 498"/>
                <a:gd name="T13" fmla="*/ 179 h 442"/>
                <a:gd name="T14" fmla="*/ 495 w 498"/>
                <a:gd name="T15" fmla="*/ 393 h 442"/>
                <a:gd name="T16" fmla="*/ 498 w 498"/>
                <a:gd name="T17" fmla="*/ 393 h 442"/>
                <a:gd name="T18" fmla="*/ 400 w 498"/>
                <a:gd name="T19" fmla="*/ 200 h 442"/>
                <a:gd name="T20" fmla="*/ 240 w 498"/>
                <a:gd name="T21" fmla="*/ 42 h 442"/>
                <a:gd name="T22" fmla="*/ 233 w 498"/>
                <a:gd name="T23" fmla="*/ 15 h 442"/>
                <a:gd name="T24" fmla="*/ 229 w 498"/>
                <a:gd name="T25" fmla="*/ 23 h 442"/>
                <a:gd name="T26" fmla="*/ 228 w 498"/>
                <a:gd name="T27" fmla="*/ 42 h 442"/>
                <a:gd name="T28" fmla="*/ 197 w 498"/>
                <a:gd name="T29" fmla="*/ 118 h 442"/>
                <a:gd name="T30" fmla="*/ 92 w 498"/>
                <a:gd name="T31" fmla="*/ 206 h 442"/>
                <a:gd name="T32" fmla="*/ 30 w 498"/>
                <a:gd name="T33" fmla="*/ 312 h 442"/>
                <a:gd name="T34" fmla="*/ 0 w 498"/>
                <a:gd name="T35" fmla="*/ 440 h 442"/>
                <a:gd name="T36" fmla="*/ 4 w 498"/>
                <a:gd name="T37" fmla="*/ 440 h 4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442">
                  <a:moveTo>
                    <a:pt x="4" y="440"/>
                  </a:moveTo>
                  <a:cubicBezTo>
                    <a:pt x="6" y="396"/>
                    <a:pt x="17" y="353"/>
                    <a:pt x="33" y="312"/>
                  </a:cubicBezTo>
                  <a:cubicBezTo>
                    <a:pt x="50" y="270"/>
                    <a:pt x="74" y="226"/>
                    <a:pt x="108" y="194"/>
                  </a:cubicBezTo>
                  <a:cubicBezTo>
                    <a:pt x="137" y="167"/>
                    <a:pt x="176" y="152"/>
                    <a:pt x="200" y="119"/>
                  </a:cubicBezTo>
                  <a:cubicBezTo>
                    <a:pt x="224" y="86"/>
                    <a:pt x="236" y="44"/>
                    <a:pt x="232" y="4"/>
                  </a:cubicBezTo>
                  <a:cubicBezTo>
                    <a:pt x="231" y="2"/>
                    <a:pt x="228" y="3"/>
                    <a:pt x="228" y="5"/>
                  </a:cubicBezTo>
                  <a:cubicBezTo>
                    <a:pt x="238" y="88"/>
                    <a:pt x="309" y="131"/>
                    <a:pt x="369" y="179"/>
                  </a:cubicBezTo>
                  <a:cubicBezTo>
                    <a:pt x="437" y="232"/>
                    <a:pt x="493" y="303"/>
                    <a:pt x="495" y="393"/>
                  </a:cubicBezTo>
                  <a:cubicBezTo>
                    <a:pt x="495" y="395"/>
                    <a:pt x="498" y="395"/>
                    <a:pt x="498" y="393"/>
                  </a:cubicBezTo>
                  <a:cubicBezTo>
                    <a:pt x="497" y="316"/>
                    <a:pt x="456" y="251"/>
                    <a:pt x="400" y="200"/>
                  </a:cubicBezTo>
                  <a:cubicBezTo>
                    <a:pt x="345" y="150"/>
                    <a:pt x="269" y="114"/>
                    <a:pt x="240" y="42"/>
                  </a:cubicBezTo>
                  <a:cubicBezTo>
                    <a:pt x="237" y="33"/>
                    <a:pt x="235" y="24"/>
                    <a:pt x="233" y="15"/>
                  </a:cubicBezTo>
                  <a:cubicBezTo>
                    <a:pt x="230" y="0"/>
                    <a:pt x="229" y="20"/>
                    <a:pt x="229" y="23"/>
                  </a:cubicBezTo>
                  <a:cubicBezTo>
                    <a:pt x="229" y="29"/>
                    <a:pt x="229" y="36"/>
                    <a:pt x="228" y="42"/>
                  </a:cubicBezTo>
                  <a:cubicBezTo>
                    <a:pt x="224" y="69"/>
                    <a:pt x="212" y="95"/>
                    <a:pt x="197" y="118"/>
                  </a:cubicBezTo>
                  <a:cubicBezTo>
                    <a:pt x="171" y="156"/>
                    <a:pt x="123" y="173"/>
                    <a:pt x="92" y="206"/>
                  </a:cubicBezTo>
                  <a:cubicBezTo>
                    <a:pt x="64" y="236"/>
                    <a:pt x="45" y="275"/>
                    <a:pt x="30" y="312"/>
                  </a:cubicBezTo>
                  <a:cubicBezTo>
                    <a:pt x="13" y="353"/>
                    <a:pt x="2" y="396"/>
                    <a:pt x="0" y="440"/>
                  </a:cubicBezTo>
                  <a:cubicBezTo>
                    <a:pt x="0" y="442"/>
                    <a:pt x="4" y="442"/>
                    <a:pt x="4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9" name="Freeform 324"/>
            <p:cNvSpPr/>
            <p:nvPr/>
          </p:nvSpPr>
          <p:spPr bwMode="auto">
            <a:xfrm>
              <a:off x="8487602" y="667778"/>
              <a:ext cx="209475" cy="508234"/>
            </a:xfrm>
            <a:custGeom>
              <a:gdLst>
                <a:gd name="T0" fmla="*/ 196 w 200"/>
                <a:gd name="T1" fmla="*/ 3 h 488"/>
                <a:gd name="T2" fmla="*/ 163 w 200"/>
                <a:gd name="T3" fmla="*/ 134 h 488"/>
                <a:gd name="T4" fmla="*/ 74 w 200"/>
                <a:gd name="T5" fmla="*/ 241 h 488"/>
                <a:gd name="T6" fmla="*/ 0 w 200"/>
                <a:gd name="T7" fmla="*/ 486 h 488"/>
                <a:gd name="T8" fmla="*/ 4 w 200"/>
                <a:gd name="T9" fmla="*/ 486 h 488"/>
                <a:gd name="T10" fmla="*/ 19 w 200"/>
                <a:gd name="T11" fmla="*/ 368 h 488"/>
                <a:gd name="T12" fmla="*/ 84 w 200"/>
                <a:gd name="T13" fmla="*/ 232 h 488"/>
                <a:gd name="T14" fmla="*/ 175 w 200"/>
                <a:gd name="T15" fmla="*/ 121 h 488"/>
                <a:gd name="T16" fmla="*/ 199 w 200"/>
                <a:gd name="T17" fmla="*/ 2 h 488"/>
                <a:gd name="T18" fmla="*/ 196 w 200"/>
                <a:gd name="T19" fmla="*/ 3 h 4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488">
                  <a:moveTo>
                    <a:pt x="196" y="3"/>
                  </a:moveTo>
                  <a:cubicBezTo>
                    <a:pt x="196" y="50"/>
                    <a:pt x="190" y="95"/>
                    <a:pt x="163" y="134"/>
                  </a:cubicBezTo>
                  <a:cubicBezTo>
                    <a:pt x="137" y="172"/>
                    <a:pt x="101" y="203"/>
                    <a:pt x="74" y="241"/>
                  </a:cubicBezTo>
                  <a:cubicBezTo>
                    <a:pt x="22" y="313"/>
                    <a:pt x="7" y="399"/>
                    <a:pt x="0" y="486"/>
                  </a:cubicBezTo>
                  <a:cubicBezTo>
                    <a:pt x="0" y="488"/>
                    <a:pt x="4" y="487"/>
                    <a:pt x="4" y="486"/>
                  </a:cubicBezTo>
                  <a:cubicBezTo>
                    <a:pt x="7" y="446"/>
                    <a:pt x="12" y="406"/>
                    <a:pt x="19" y="368"/>
                  </a:cubicBezTo>
                  <a:cubicBezTo>
                    <a:pt x="30" y="318"/>
                    <a:pt x="54" y="272"/>
                    <a:pt x="84" y="232"/>
                  </a:cubicBezTo>
                  <a:cubicBezTo>
                    <a:pt x="112" y="193"/>
                    <a:pt x="150" y="162"/>
                    <a:pt x="175" y="121"/>
                  </a:cubicBezTo>
                  <a:cubicBezTo>
                    <a:pt x="197" y="85"/>
                    <a:pt x="200" y="43"/>
                    <a:pt x="199" y="2"/>
                  </a:cubicBezTo>
                  <a:cubicBezTo>
                    <a:pt x="199" y="0"/>
                    <a:pt x="196" y="1"/>
                    <a:pt x="1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0" name="Freeform 325"/>
            <p:cNvSpPr/>
            <p:nvPr/>
          </p:nvSpPr>
          <p:spPr bwMode="auto">
            <a:xfrm>
              <a:off x="8530527" y="695250"/>
              <a:ext cx="166550" cy="496215"/>
            </a:xfrm>
            <a:custGeom>
              <a:gdLst>
                <a:gd name="T0" fmla="*/ 156 w 160"/>
                <a:gd name="T1" fmla="*/ 2 h 477"/>
                <a:gd name="T2" fmla="*/ 133 w 160"/>
                <a:gd name="T3" fmla="*/ 133 h 477"/>
                <a:gd name="T4" fmla="*/ 65 w 160"/>
                <a:gd name="T5" fmla="*/ 246 h 477"/>
                <a:gd name="T6" fmla="*/ 6 w 160"/>
                <a:gd name="T7" fmla="*/ 476 h 477"/>
                <a:gd name="T8" fmla="*/ 10 w 160"/>
                <a:gd name="T9" fmla="*/ 475 h 477"/>
                <a:gd name="T10" fmla="*/ 23 w 160"/>
                <a:gd name="T11" fmla="*/ 341 h 477"/>
                <a:gd name="T12" fmla="*/ 78 w 160"/>
                <a:gd name="T13" fmla="*/ 232 h 477"/>
                <a:gd name="T14" fmla="*/ 139 w 160"/>
                <a:gd name="T15" fmla="*/ 128 h 477"/>
                <a:gd name="T16" fmla="*/ 159 w 160"/>
                <a:gd name="T17" fmla="*/ 2 h 477"/>
                <a:gd name="T18" fmla="*/ 156 w 160"/>
                <a:gd name="T19" fmla="*/ 2 h 4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77">
                  <a:moveTo>
                    <a:pt x="156" y="2"/>
                  </a:moveTo>
                  <a:cubicBezTo>
                    <a:pt x="157" y="47"/>
                    <a:pt x="150" y="91"/>
                    <a:pt x="133" y="133"/>
                  </a:cubicBezTo>
                  <a:cubicBezTo>
                    <a:pt x="116" y="174"/>
                    <a:pt x="89" y="209"/>
                    <a:pt x="65" y="246"/>
                  </a:cubicBezTo>
                  <a:cubicBezTo>
                    <a:pt x="20" y="316"/>
                    <a:pt x="0" y="392"/>
                    <a:pt x="6" y="476"/>
                  </a:cubicBezTo>
                  <a:cubicBezTo>
                    <a:pt x="7" y="477"/>
                    <a:pt x="10" y="477"/>
                    <a:pt x="10" y="475"/>
                  </a:cubicBezTo>
                  <a:cubicBezTo>
                    <a:pt x="7" y="430"/>
                    <a:pt x="9" y="385"/>
                    <a:pt x="23" y="341"/>
                  </a:cubicBezTo>
                  <a:cubicBezTo>
                    <a:pt x="35" y="302"/>
                    <a:pt x="55" y="266"/>
                    <a:pt x="78" y="232"/>
                  </a:cubicBezTo>
                  <a:cubicBezTo>
                    <a:pt x="101" y="198"/>
                    <a:pt x="123" y="166"/>
                    <a:pt x="139" y="128"/>
                  </a:cubicBezTo>
                  <a:cubicBezTo>
                    <a:pt x="155" y="88"/>
                    <a:pt x="160" y="45"/>
                    <a:pt x="159" y="2"/>
                  </a:cubicBezTo>
                  <a:cubicBezTo>
                    <a:pt x="159" y="0"/>
                    <a:pt x="156" y="0"/>
                    <a:pt x="1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1" name="Freeform 326"/>
            <p:cNvSpPr/>
            <p:nvPr/>
          </p:nvSpPr>
          <p:spPr bwMode="auto">
            <a:xfrm>
              <a:off x="8559717" y="700402"/>
              <a:ext cx="139078" cy="473894"/>
            </a:xfrm>
            <a:custGeom>
              <a:gdLst>
                <a:gd name="T0" fmla="*/ 129 w 133"/>
                <a:gd name="T1" fmla="*/ 1 h 456"/>
                <a:gd name="T2" fmla="*/ 77 w 133"/>
                <a:gd name="T3" fmla="*/ 234 h 456"/>
                <a:gd name="T4" fmla="*/ 5 w 133"/>
                <a:gd name="T5" fmla="*/ 455 h 456"/>
                <a:gd name="T6" fmla="*/ 9 w 133"/>
                <a:gd name="T7" fmla="*/ 454 h 456"/>
                <a:gd name="T8" fmla="*/ 83 w 133"/>
                <a:gd name="T9" fmla="*/ 228 h 456"/>
                <a:gd name="T10" fmla="*/ 133 w 133"/>
                <a:gd name="T11" fmla="*/ 0 h 456"/>
                <a:gd name="T12" fmla="*/ 129 w 133"/>
                <a:gd name="T13" fmla="*/ 1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56">
                  <a:moveTo>
                    <a:pt x="129" y="1"/>
                  </a:moveTo>
                  <a:cubicBezTo>
                    <a:pt x="129" y="81"/>
                    <a:pt x="115" y="163"/>
                    <a:pt x="77" y="234"/>
                  </a:cubicBezTo>
                  <a:cubicBezTo>
                    <a:pt x="40" y="304"/>
                    <a:pt x="0" y="374"/>
                    <a:pt x="5" y="455"/>
                  </a:cubicBezTo>
                  <a:cubicBezTo>
                    <a:pt x="5" y="456"/>
                    <a:pt x="9" y="455"/>
                    <a:pt x="9" y="454"/>
                  </a:cubicBezTo>
                  <a:cubicBezTo>
                    <a:pt x="3" y="371"/>
                    <a:pt x="45" y="299"/>
                    <a:pt x="83" y="228"/>
                  </a:cubicBezTo>
                  <a:cubicBezTo>
                    <a:pt x="121" y="160"/>
                    <a:pt x="132" y="77"/>
                    <a:pt x="133" y="0"/>
                  </a:cubicBezTo>
                  <a:cubicBezTo>
                    <a:pt x="133" y="0"/>
                    <a:pt x="129" y="0"/>
                    <a:pt x="1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2" name="Freeform 327"/>
            <p:cNvSpPr/>
            <p:nvPr/>
          </p:nvSpPr>
          <p:spPr bwMode="auto">
            <a:xfrm>
              <a:off x="8611227" y="727874"/>
              <a:ext cx="89284" cy="401779"/>
            </a:xfrm>
            <a:custGeom>
              <a:gdLst>
                <a:gd name="T0" fmla="*/ 82 w 86"/>
                <a:gd name="T1" fmla="*/ 2 h 386"/>
                <a:gd name="T2" fmla="*/ 7 w 86"/>
                <a:gd name="T3" fmla="*/ 385 h 386"/>
                <a:gd name="T4" fmla="*/ 11 w 86"/>
                <a:gd name="T5" fmla="*/ 384 h 386"/>
                <a:gd name="T6" fmla="*/ 85 w 86"/>
                <a:gd name="T7" fmla="*/ 1 h 386"/>
                <a:gd name="T8" fmla="*/ 82 w 86"/>
                <a:gd name="T9" fmla="*/ 2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86">
                  <a:moveTo>
                    <a:pt x="82" y="2"/>
                  </a:moveTo>
                  <a:cubicBezTo>
                    <a:pt x="83" y="134"/>
                    <a:pt x="0" y="252"/>
                    <a:pt x="7" y="385"/>
                  </a:cubicBezTo>
                  <a:cubicBezTo>
                    <a:pt x="7" y="386"/>
                    <a:pt x="11" y="385"/>
                    <a:pt x="11" y="384"/>
                  </a:cubicBezTo>
                  <a:cubicBezTo>
                    <a:pt x="3" y="251"/>
                    <a:pt x="86" y="134"/>
                    <a:pt x="85" y="1"/>
                  </a:cubicBezTo>
                  <a:cubicBezTo>
                    <a:pt x="85" y="0"/>
                    <a:pt x="82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3" name="Freeform 328"/>
            <p:cNvSpPr/>
            <p:nvPr/>
          </p:nvSpPr>
          <p:spPr bwMode="auto">
            <a:xfrm>
              <a:off x="8667887" y="710704"/>
              <a:ext cx="32624" cy="374307"/>
            </a:xfrm>
            <a:custGeom>
              <a:gdLst>
                <a:gd name="T0" fmla="*/ 26 w 31"/>
                <a:gd name="T1" fmla="*/ 2 h 360"/>
                <a:gd name="T2" fmla="*/ 0 w 31"/>
                <a:gd name="T3" fmla="*/ 360 h 360"/>
                <a:gd name="T4" fmla="*/ 3 w 31"/>
                <a:gd name="T5" fmla="*/ 359 h 360"/>
                <a:gd name="T6" fmla="*/ 30 w 31"/>
                <a:gd name="T7" fmla="*/ 1 h 360"/>
                <a:gd name="T8" fmla="*/ 26 w 31"/>
                <a:gd name="T9" fmla="*/ 2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0">
                  <a:moveTo>
                    <a:pt x="26" y="2"/>
                  </a:moveTo>
                  <a:cubicBezTo>
                    <a:pt x="28" y="122"/>
                    <a:pt x="0" y="240"/>
                    <a:pt x="0" y="360"/>
                  </a:cubicBezTo>
                  <a:cubicBezTo>
                    <a:pt x="0" y="360"/>
                    <a:pt x="3" y="360"/>
                    <a:pt x="3" y="359"/>
                  </a:cubicBezTo>
                  <a:cubicBezTo>
                    <a:pt x="4" y="239"/>
                    <a:pt x="31" y="121"/>
                    <a:pt x="30" y="1"/>
                  </a:cubicBezTo>
                  <a:cubicBezTo>
                    <a:pt x="30" y="0"/>
                    <a:pt x="26" y="1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4" name="Freeform 329"/>
            <p:cNvSpPr/>
            <p:nvPr/>
          </p:nvSpPr>
          <p:spPr bwMode="auto">
            <a:xfrm>
              <a:off x="8691926" y="688382"/>
              <a:ext cx="13736" cy="365723"/>
            </a:xfrm>
            <a:custGeom>
              <a:gdLst>
                <a:gd name="T0" fmla="*/ 4 w 14"/>
                <a:gd name="T1" fmla="*/ 2 h 352"/>
                <a:gd name="T2" fmla="*/ 9 w 14"/>
                <a:gd name="T3" fmla="*/ 170 h 352"/>
                <a:gd name="T4" fmla="*/ 5 w 14"/>
                <a:gd name="T5" fmla="*/ 350 h 352"/>
                <a:gd name="T6" fmla="*/ 8 w 14"/>
                <a:gd name="T7" fmla="*/ 349 h 352"/>
                <a:gd name="T8" fmla="*/ 13 w 14"/>
                <a:gd name="T9" fmla="*/ 169 h 352"/>
                <a:gd name="T10" fmla="*/ 8 w 14"/>
                <a:gd name="T11" fmla="*/ 2 h 352"/>
                <a:gd name="T12" fmla="*/ 4 w 14"/>
                <a:gd name="T13" fmla="*/ 2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2">
                  <a:moveTo>
                    <a:pt x="4" y="2"/>
                  </a:moveTo>
                  <a:cubicBezTo>
                    <a:pt x="2" y="58"/>
                    <a:pt x="10" y="114"/>
                    <a:pt x="9" y="170"/>
                  </a:cubicBezTo>
                  <a:cubicBezTo>
                    <a:pt x="9" y="230"/>
                    <a:pt x="0" y="290"/>
                    <a:pt x="5" y="350"/>
                  </a:cubicBezTo>
                  <a:cubicBezTo>
                    <a:pt x="5" y="352"/>
                    <a:pt x="8" y="351"/>
                    <a:pt x="8" y="349"/>
                  </a:cubicBezTo>
                  <a:cubicBezTo>
                    <a:pt x="4" y="289"/>
                    <a:pt x="12" y="229"/>
                    <a:pt x="13" y="169"/>
                  </a:cubicBezTo>
                  <a:cubicBezTo>
                    <a:pt x="14" y="113"/>
                    <a:pt x="6" y="58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5" name="Freeform 330"/>
            <p:cNvSpPr/>
            <p:nvPr/>
          </p:nvSpPr>
          <p:spPr bwMode="auto">
            <a:xfrm>
              <a:off x="8697077" y="705552"/>
              <a:ext cx="51510" cy="329665"/>
            </a:xfrm>
            <a:custGeom>
              <a:gdLst>
                <a:gd name="T0" fmla="*/ 0 w 50"/>
                <a:gd name="T1" fmla="*/ 2 h 317"/>
                <a:gd name="T2" fmla="*/ 24 w 50"/>
                <a:gd name="T3" fmla="*/ 316 h 317"/>
                <a:gd name="T4" fmla="*/ 27 w 50"/>
                <a:gd name="T5" fmla="*/ 316 h 317"/>
                <a:gd name="T6" fmla="*/ 4 w 50"/>
                <a:gd name="T7" fmla="*/ 1 h 317"/>
                <a:gd name="T8" fmla="*/ 0 w 50"/>
                <a:gd name="T9" fmla="*/ 2 h 3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7">
                  <a:moveTo>
                    <a:pt x="0" y="2"/>
                  </a:moveTo>
                  <a:cubicBezTo>
                    <a:pt x="10" y="105"/>
                    <a:pt x="47" y="213"/>
                    <a:pt x="24" y="316"/>
                  </a:cubicBezTo>
                  <a:cubicBezTo>
                    <a:pt x="23" y="317"/>
                    <a:pt x="27" y="317"/>
                    <a:pt x="27" y="316"/>
                  </a:cubicBezTo>
                  <a:cubicBezTo>
                    <a:pt x="50" y="213"/>
                    <a:pt x="14" y="104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" name="Freeform 331"/>
            <p:cNvSpPr/>
            <p:nvPr/>
          </p:nvSpPr>
          <p:spPr bwMode="auto">
            <a:xfrm>
              <a:off x="8688492" y="683232"/>
              <a:ext cx="82416" cy="396629"/>
            </a:xfrm>
            <a:custGeom>
              <a:gdLst>
                <a:gd name="T0" fmla="*/ 6 w 79"/>
                <a:gd name="T1" fmla="*/ 1 h 382"/>
                <a:gd name="T2" fmla="*/ 15 w 79"/>
                <a:gd name="T3" fmla="*/ 63 h 382"/>
                <a:gd name="T4" fmla="*/ 49 w 79"/>
                <a:gd name="T5" fmla="*/ 145 h 382"/>
                <a:gd name="T6" fmla="*/ 67 w 79"/>
                <a:gd name="T7" fmla="*/ 245 h 382"/>
                <a:gd name="T8" fmla="*/ 75 w 79"/>
                <a:gd name="T9" fmla="*/ 381 h 382"/>
                <a:gd name="T10" fmla="*/ 79 w 79"/>
                <a:gd name="T11" fmla="*/ 380 h 382"/>
                <a:gd name="T12" fmla="*/ 72 w 79"/>
                <a:gd name="T13" fmla="*/ 251 h 382"/>
                <a:gd name="T14" fmla="*/ 54 w 79"/>
                <a:gd name="T15" fmla="*/ 148 h 382"/>
                <a:gd name="T16" fmla="*/ 22 w 79"/>
                <a:gd name="T17" fmla="*/ 72 h 382"/>
                <a:gd name="T18" fmla="*/ 10 w 79"/>
                <a:gd name="T19" fmla="*/ 1 h 382"/>
                <a:gd name="T20" fmla="*/ 6 w 79"/>
                <a:gd name="T21" fmla="*/ 1 h 3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82">
                  <a:moveTo>
                    <a:pt x="6" y="1"/>
                  </a:moveTo>
                  <a:cubicBezTo>
                    <a:pt x="0" y="22"/>
                    <a:pt x="8" y="44"/>
                    <a:pt x="15" y="63"/>
                  </a:cubicBezTo>
                  <a:cubicBezTo>
                    <a:pt x="25" y="91"/>
                    <a:pt x="38" y="118"/>
                    <a:pt x="49" y="145"/>
                  </a:cubicBezTo>
                  <a:cubicBezTo>
                    <a:pt x="61" y="177"/>
                    <a:pt x="64" y="211"/>
                    <a:pt x="67" y="245"/>
                  </a:cubicBezTo>
                  <a:cubicBezTo>
                    <a:pt x="73" y="290"/>
                    <a:pt x="74" y="336"/>
                    <a:pt x="75" y="381"/>
                  </a:cubicBezTo>
                  <a:cubicBezTo>
                    <a:pt x="75" y="382"/>
                    <a:pt x="79" y="381"/>
                    <a:pt x="79" y="380"/>
                  </a:cubicBezTo>
                  <a:cubicBezTo>
                    <a:pt x="78" y="337"/>
                    <a:pt x="76" y="294"/>
                    <a:pt x="72" y="251"/>
                  </a:cubicBezTo>
                  <a:cubicBezTo>
                    <a:pt x="68" y="217"/>
                    <a:pt x="65" y="181"/>
                    <a:pt x="54" y="148"/>
                  </a:cubicBezTo>
                  <a:cubicBezTo>
                    <a:pt x="44" y="122"/>
                    <a:pt x="32" y="97"/>
                    <a:pt x="22" y="72"/>
                  </a:cubicBezTo>
                  <a:cubicBezTo>
                    <a:pt x="14" y="50"/>
                    <a:pt x="3" y="23"/>
                    <a:pt x="10" y="1"/>
                  </a:cubicBezTo>
                  <a:cubicBezTo>
                    <a:pt x="10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7" name="Freeform 332"/>
            <p:cNvSpPr/>
            <p:nvPr/>
          </p:nvSpPr>
          <p:spPr bwMode="auto">
            <a:xfrm>
              <a:off x="8693643" y="705552"/>
              <a:ext cx="127058" cy="401779"/>
            </a:xfrm>
            <a:custGeom>
              <a:gdLst>
                <a:gd name="T0" fmla="*/ 1 w 122"/>
                <a:gd name="T1" fmla="*/ 2 h 386"/>
                <a:gd name="T2" fmla="*/ 39 w 122"/>
                <a:gd name="T3" fmla="*/ 86 h 386"/>
                <a:gd name="T4" fmla="*/ 90 w 122"/>
                <a:gd name="T5" fmla="*/ 185 h 386"/>
                <a:gd name="T6" fmla="*/ 112 w 122"/>
                <a:gd name="T7" fmla="*/ 385 h 386"/>
                <a:gd name="T8" fmla="*/ 115 w 122"/>
                <a:gd name="T9" fmla="*/ 384 h 386"/>
                <a:gd name="T10" fmla="*/ 96 w 122"/>
                <a:gd name="T11" fmla="*/ 191 h 386"/>
                <a:gd name="T12" fmla="*/ 52 w 122"/>
                <a:gd name="T13" fmla="*/ 101 h 386"/>
                <a:gd name="T14" fmla="*/ 4 w 122"/>
                <a:gd name="T15" fmla="*/ 1 h 386"/>
                <a:gd name="T16" fmla="*/ 1 w 122"/>
                <a:gd name="T17" fmla="*/ 2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86">
                  <a:moveTo>
                    <a:pt x="1" y="2"/>
                  </a:moveTo>
                  <a:cubicBezTo>
                    <a:pt x="12" y="31"/>
                    <a:pt x="23" y="59"/>
                    <a:pt x="39" y="86"/>
                  </a:cubicBezTo>
                  <a:cubicBezTo>
                    <a:pt x="59" y="118"/>
                    <a:pt x="78" y="149"/>
                    <a:pt x="90" y="185"/>
                  </a:cubicBezTo>
                  <a:cubicBezTo>
                    <a:pt x="112" y="248"/>
                    <a:pt x="118" y="318"/>
                    <a:pt x="112" y="385"/>
                  </a:cubicBezTo>
                  <a:cubicBezTo>
                    <a:pt x="111" y="386"/>
                    <a:pt x="115" y="386"/>
                    <a:pt x="115" y="384"/>
                  </a:cubicBezTo>
                  <a:cubicBezTo>
                    <a:pt x="122" y="319"/>
                    <a:pt x="115" y="253"/>
                    <a:pt x="96" y="191"/>
                  </a:cubicBezTo>
                  <a:cubicBezTo>
                    <a:pt x="86" y="158"/>
                    <a:pt x="71" y="129"/>
                    <a:pt x="52" y="101"/>
                  </a:cubicBezTo>
                  <a:cubicBezTo>
                    <a:pt x="32" y="69"/>
                    <a:pt x="18" y="36"/>
                    <a:pt x="4" y="1"/>
                  </a:cubicBezTo>
                  <a:cubicBezTo>
                    <a:pt x="4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8" name="Freeform 333"/>
            <p:cNvSpPr/>
            <p:nvPr/>
          </p:nvSpPr>
          <p:spPr bwMode="auto">
            <a:xfrm>
              <a:off x="8697077" y="695250"/>
              <a:ext cx="164833" cy="441271"/>
            </a:xfrm>
            <a:custGeom>
              <a:gdLst>
                <a:gd name="T0" fmla="*/ 0 w 157"/>
                <a:gd name="T1" fmla="*/ 2 h 425"/>
                <a:gd name="T2" fmla="*/ 32 w 157"/>
                <a:gd name="T3" fmla="*/ 73 h 425"/>
                <a:gd name="T4" fmla="*/ 95 w 157"/>
                <a:gd name="T5" fmla="*/ 166 h 425"/>
                <a:gd name="T6" fmla="*/ 142 w 157"/>
                <a:gd name="T7" fmla="*/ 264 h 425"/>
                <a:gd name="T8" fmla="*/ 152 w 157"/>
                <a:gd name="T9" fmla="*/ 423 h 425"/>
                <a:gd name="T10" fmla="*/ 155 w 157"/>
                <a:gd name="T11" fmla="*/ 423 h 425"/>
                <a:gd name="T12" fmla="*/ 149 w 157"/>
                <a:gd name="T13" fmla="*/ 277 h 425"/>
                <a:gd name="T14" fmla="*/ 110 w 157"/>
                <a:gd name="T15" fmla="*/ 181 h 425"/>
                <a:gd name="T16" fmla="*/ 46 w 157"/>
                <a:gd name="T17" fmla="*/ 88 h 425"/>
                <a:gd name="T18" fmla="*/ 4 w 157"/>
                <a:gd name="T19" fmla="*/ 1 h 425"/>
                <a:gd name="T20" fmla="*/ 0 w 157"/>
                <a:gd name="T21" fmla="*/ 2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25">
                  <a:moveTo>
                    <a:pt x="0" y="2"/>
                  </a:moveTo>
                  <a:cubicBezTo>
                    <a:pt x="3" y="28"/>
                    <a:pt x="18" y="52"/>
                    <a:pt x="32" y="73"/>
                  </a:cubicBezTo>
                  <a:cubicBezTo>
                    <a:pt x="52" y="105"/>
                    <a:pt x="74" y="135"/>
                    <a:pt x="95" y="166"/>
                  </a:cubicBezTo>
                  <a:cubicBezTo>
                    <a:pt x="116" y="197"/>
                    <a:pt x="134" y="228"/>
                    <a:pt x="142" y="264"/>
                  </a:cubicBezTo>
                  <a:cubicBezTo>
                    <a:pt x="155" y="316"/>
                    <a:pt x="154" y="370"/>
                    <a:pt x="152" y="423"/>
                  </a:cubicBezTo>
                  <a:cubicBezTo>
                    <a:pt x="152" y="425"/>
                    <a:pt x="155" y="424"/>
                    <a:pt x="155" y="423"/>
                  </a:cubicBezTo>
                  <a:cubicBezTo>
                    <a:pt x="157" y="374"/>
                    <a:pt x="157" y="325"/>
                    <a:pt x="149" y="277"/>
                  </a:cubicBezTo>
                  <a:cubicBezTo>
                    <a:pt x="142" y="241"/>
                    <a:pt x="129" y="212"/>
                    <a:pt x="110" y="181"/>
                  </a:cubicBezTo>
                  <a:cubicBezTo>
                    <a:pt x="89" y="150"/>
                    <a:pt x="67" y="119"/>
                    <a:pt x="46" y="88"/>
                  </a:cubicBezTo>
                  <a:cubicBezTo>
                    <a:pt x="28" y="62"/>
                    <a:pt x="7" y="33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9" name="Freeform 334"/>
            <p:cNvSpPr/>
            <p:nvPr/>
          </p:nvSpPr>
          <p:spPr bwMode="auto">
            <a:xfrm>
              <a:off x="8697077" y="705552"/>
              <a:ext cx="195739" cy="442988"/>
            </a:xfrm>
            <a:custGeom>
              <a:gdLst>
                <a:gd name="T0" fmla="*/ 0 w 187"/>
                <a:gd name="T1" fmla="*/ 2 h 425"/>
                <a:gd name="T2" fmla="*/ 130 w 187"/>
                <a:gd name="T3" fmla="*/ 174 h 425"/>
                <a:gd name="T4" fmla="*/ 174 w 187"/>
                <a:gd name="T5" fmla="*/ 273 h 425"/>
                <a:gd name="T6" fmla="*/ 182 w 187"/>
                <a:gd name="T7" fmla="*/ 424 h 425"/>
                <a:gd name="T8" fmla="*/ 186 w 187"/>
                <a:gd name="T9" fmla="*/ 423 h 425"/>
                <a:gd name="T10" fmla="*/ 179 w 187"/>
                <a:gd name="T11" fmla="*/ 279 h 425"/>
                <a:gd name="T12" fmla="*/ 139 w 187"/>
                <a:gd name="T13" fmla="*/ 181 h 425"/>
                <a:gd name="T14" fmla="*/ 4 w 187"/>
                <a:gd name="T15" fmla="*/ 1 h 425"/>
                <a:gd name="T16" fmla="*/ 0 w 187"/>
                <a:gd name="T17" fmla="*/ 2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25">
                  <a:moveTo>
                    <a:pt x="0" y="2"/>
                  </a:moveTo>
                  <a:cubicBezTo>
                    <a:pt x="33" y="66"/>
                    <a:pt x="87" y="117"/>
                    <a:pt x="130" y="174"/>
                  </a:cubicBezTo>
                  <a:cubicBezTo>
                    <a:pt x="153" y="205"/>
                    <a:pt x="166" y="235"/>
                    <a:pt x="174" y="273"/>
                  </a:cubicBezTo>
                  <a:cubicBezTo>
                    <a:pt x="184" y="322"/>
                    <a:pt x="182" y="374"/>
                    <a:pt x="182" y="424"/>
                  </a:cubicBezTo>
                  <a:cubicBezTo>
                    <a:pt x="182" y="425"/>
                    <a:pt x="186" y="424"/>
                    <a:pt x="186" y="423"/>
                  </a:cubicBezTo>
                  <a:cubicBezTo>
                    <a:pt x="185" y="375"/>
                    <a:pt x="187" y="327"/>
                    <a:pt x="179" y="279"/>
                  </a:cubicBezTo>
                  <a:cubicBezTo>
                    <a:pt x="173" y="242"/>
                    <a:pt x="160" y="211"/>
                    <a:pt x="139" y="181"/>
                  </a:cubicBezTo>
                  <a:cubicBezTo>
                    <a:pt x="96" y="120"/>
                    <a:pt x="38" y="68"/>
                    <a:pt x="4" y="1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0" name="Freeform 335"/>
            <p:cNvSpPr/>
            <p:nvPr/>
          </p:nvSpPr>
          <p:spPr bwMode="auto">
            <a:xfrm>
              <a:off x="8729700" y="757063"/>
              <a:ext cx="214626" cy="417233"/>
            </a:xfrm>
            <a:custGeom>
              <a:gdLst>
                <a:gd name="T0" fmla="*/ 1 w 205"/>
                <a:gd name="T1" fmla="*/ 2 h 401"/>
                <a:gd name="T2" fmla="*/ 170 w 205"/>
                <a:gd name="T3" fmla="*/ 204 h 401"/>
                <a:gd name="T4" fmla="*/ 193 w 205"/>
                <a:gd name="T5" fmla="*/ 400 h 401"/>
                <a:gd name="T6" fmla="*/ 197 w 205"/>
                <a:gd name="T7" fmla="*/ 400 h 401"/>
                <a:gd name="T8" fmla="*/ 174 w 205"/>
                <a:gd name="T9" fmla="*/ 203 h 401"/>
                <a:gd name="T10" fmla="*/ 4 w 205"/>
                <a:gd name="T11" fmla="*/ 1 h 401"/>
                <a:gd name="T12" fmla="*/ 1 w 205"/>
                <a:gd name="T13" fmla="*/ 2 h 4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401">
                  <a:moveTo>
                    <a:pt x="1" y="2"/>
                  </a:moveTo>
                  <a:cubicBezTo>
                    <a:pt x="66" y="61"/>
                    <a:pt x="132" y="124"/>
                    <a:pt x="170" y="204"/>
                  </a:cubicBezTo>
                  <a:cubicBezTo>
                    <a:pt x="199" y="266"/>
                    <a:pt x="201" y="334"/>
                    <a:pt x="193" y="400"/>
                  </a:cubicBezTo>
                  <a:cubicBezTo>
                    <a:pt x="193" y="401"/>
                    <a:pt x="197" y="401"/>
                    <a:pt x="197" y="400"/>
                  </a:cubicBezTo>
                  <a:cubicBezTo>
                    <a:pt x="205" y="332"/>
                    <a:pt x="202" y="266"/>
                    <a:pt x="174" y="203"/>
                  </a:cubicBezTo>
                  <a:cubicBezTo>
                    <a:pt x="137" y="123"/>
                    <a:pt x="68" y="59"/>
                    <a:pt x="4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1" name="Freeform 336"/>
            <p:cNvSpPr/>
            <p:nvPr/>
          </p:nvSpPr>
          <p:spPr bwMode="auto">
            <a:xfrm>
              <a:off x="8334788" y="638590"/>
              <a:ext cx="243815" cy="230079"/>
            </a:xfrm>
            <a:custGeom>
              <a:gdLst>
                <a:gd name="T0" fmla="*/ 5 w 232"/>
                <a:gd name="T1" fmla="*/ 219 h 222"/>
                <a:gd name="T2" fmla="*/ 50 w 232"/>
                <a:gd name="T3" fmla="*/ 2 h 222"/>
                <a:gd name="T4" fmla="*/ 45 w 232"/>
                <a:gd name="T5" fmla="*/ 3 h 222"/>
                <a:gd name="T6" fmla="*/ 227 w 232"/>
                <a:gd name="T7" fmla="*/ 194 h 222"/>
                <a:gd name="T8" fmla="*/ 232 w 232"/>
                <a:gd name="T9" fmla="*/ 193 h 222"/>
                <a:gd name="T10" fmla="*/ 49 w 232"/>
                <a:gd name="T11" fmla="*/ 1 h 222"/>
                <a:gd name="T12" fmla="*/ 45 w 232"/>
                <a:gd name="T13" fmla="*/ 3 h 222"/>
                <a:gd name="T14" fmla="*/ 0 w 232"/>
                <a:gd name="T15" fmla="*/ 219 h 222"/>
                <a:gd name="T16" fmla="*/ 5 w 232"/>
                <a:gd name="T17" fmla="*/ 219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21">
                  <a:moveTo>
                    <a:pt x="5" y="219"/>
                  </a:moveTo>
                  <a:cubicBezTo>
                    <a:pt x="10" y="145"/>
                    <a:pt x="44" y="76"/>
                    <a:pt x="50" y="2"/>
                  </a:cubicBezTo>
                  <a:cubicBezTo>
                    <a:pt x="48" y="3"/>
                    <a:pt x="47" y="3"/>
                    <a:pt x="45" y="3"/>
                  </a:cubicBezTo>
                  <a:cubicBezTo>
                    <a:pt x="90" y="84"/>
                    <a:pt x="199" y="100"/>
                    <a:pt x="227" y="194"/>
                  </a:cubicBezTo>
                  <a:cubicBezTo>
                    <a:pt x="228" y="196"/>
                    <a:pt x="232" y="195"/>
                    <a:pt x="232" y="193"/>
                  </a:cubicBezTo>
                  <a:cubicBezTo>
                    <a:pt x="204" y="99"/>
                    <a:pt x="94" y="83"/>
                    <a:pt x="49" y="1"/>
                  </a:cubicBezTo>
                  <a:cubicBezTo>
                    <a:pt x="49" y="0"/>
                    <a:pt x="45" y="1"/>
                    <a:pt x="45" y="3"/>
                  </a:cubicBezTo>
                  <a:cubicBezTo>
                    <a:pt x="40" y="77"/>
                    <a:pt x="5" y="145"/>
                    <a:pt x="0" y="219"/>
                  </a:cubicBezTo>
                  <a:cubicBezTo>
                    <a:pt x="0" y="222"/>
                    <a:pt x="5" y="221"/>
                    <a:pt x="5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2" name="Freeform 337"/>
            <p:cNvSpPr/>
            <p:nvPr/>
          </p:nvSpPr>
          <p:spPr bwMode="auto">
            <a:xfrm>
              <a:off x="8357110" y="652326"/>
              <a:ext cx="34340" cy="248966"/>
            </a:xfrm>
            <a:custGeom>
              <a:gdLst>
                <a:gd name="T0" fmla="*/ 17 w 32"/>
                <a:gd name="T1" fmla="*/ 236 h 239"/>
                <a:gd name="T2" fmla="*/ 18 w 32"/>
                <a:gd name="T3" fmla="*/ 115 h 239"/>
                <a:gd name="T4" fmla="*/ 30 w 32"/>
                <a:gd name="T5" fmla="*/ 2 h 239"/>
                <a:gd name="T6" fmla="*/ 25 w 32"/>
                <a:gd name="T7" fmla="*/ 3 h 239"/>
                <a:gd name="T8" fmla="*/ 13 w 32"/>
                <a:gd name="T9" fmla="*/ 120 h 239"/>
                <a:gd name="T10" fmla="*/ 12 w 32"/>
                <a:gd name="T11" fmla="*/ 237 h 239"/>
                <a:gd name="T12" fmla="*/ 17 w 32"/>
                <a:gd name="T13" fmla="*/ 236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9">
                  <a:moveTo>
                    <a:pt x="17" y="236"/>
                  </a:moveTo>
                  <a:cubicBezTo>
                    <a:pt x="4" y="198"/>
                    <a:pt x="13" y="153"/>
                    <a:pt x="18" y="115"/>
                  </a:cubicBezTo>
                  <a:cubicBezTo>
                    <a:pt x="23" y="78"/>
                    <a:pt x="32" y="39"/>
                    <a:pt x="30" y="2"/>
                  </a:cubicBezTo>
                  <a:cubicBezTo>
                    <a:pt x="30" y="0"/>
                    <a:pt x="25" y="1"/>
                    <a:pt x="25" y="3"/>
                  </a:cubicBezTo>
                  <a:cubicBezTo>
                    <a:pt x="28" y="42"/>
                    <a:pt x="18" y="82"/>
                    <a:pt x="13" y="120"/>
                  </a:cubicBezTo>
                  <a:cubicBezTo>
                    <a:pt x="8" y="157"/>
                    <a:pt x="0" y="201"/>
                    <a:pt x="12" y="237"/>
                  </a:cubicBezTo>
                  <a:cubicBezTo>
                    <a:pt x="13" y="239"/>
                    <a:pt x="18" y="237"/>
                    <a:pt x="17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3" name="Freeform 338"/>
            <p:cNvSpPr/>
            <p:nvPr/>
          </p:nvSpPr>
          <p:spPr bwMode="auto">
            <a:xfrm>
              <a:off x="8381148" y="642024"/>
              <a:ext cx="84134" cy="334817"/>
            </a:xfrm>
            <a:custGeom>
              <a:gdLst>
                <a:gd name="T0" fmla="*/ 0 w 80"/>
                <a:gd name="T1" fmla="*/ 4 h 323"/>
                <a:gd name="T2" fmla="*/ 15 w 80"/>
                <a:gd name="T3" fmla="*/ 63 h 323"/>
                <a:gd name="T4" fmla="*/ 23 w 80"/>
                <a:gd name="T5" fmla="*/ 156 h 323"/>
                <a:gd name="T6" fmla="*/ 74 w 80"/>
                <a:gd name="T7" fmla="*/ 321 h 323"/>
                <a:gd name="T8" fmla="*/ 79 w 80"/>
                <a:gd name="T9" fmla="*/ 319 h 323"/>
                <a:gd name="T10" fmla="*/ 27 w 80"/>
                <a:gd name="T11" fmla="*/ 148 h 323"/>
                <a:gd name="T12" fmla="*/ 20 w 80"/>
                <a:gd name="T13" fmla="*/ 62 h 323"/>
                <a:gd name="T14" fmla="*/ 5 w 80"/>
                <a:gd name="T15" fmla="*/ 3 h 323"/>
                <a:gd name="T16" fmla="*/ 0 w 80"/>
                <a:gd name="T17" fmla="*/ 4 h 3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23">
                  <a:moveTo>
                    <a:pt x="0" y="4"/>
                  </a:moveTo>
                  <a:cubicBezTo>
                    <a:pt x="4" y="24"/>
                    <a:pt x="12" y="43"/>
                    <a:pt x="15" y="63"/>
                  </a:cubicBezTo>
                  <a:cubicBezTo>
                    <a:pt x="19" y="94"/>
                    <a:pt x="19" y="125"/>
                    <a:pt x="23" y="156"/>
                  </a:cubicBezTo>
                  <a:cubicBezTo>
                    <a:pt x="31" y="214"/>
                    <a:pt x="48" y="269"/>
                    <a:pt x="74" y="321"/>
                  </a:cubicBezTo>
                  <a:cubicBezTo>
                    <a:pt x="75" y="323"/>
                    <a:pt x="80" y="321"/>
                    <a:pt x="79" y="319"/>
                  </a:cubicBezTo>
                  <a:cubicBezTo>
                    <a:pt x="52" y="265"/>
                    <a:pt x="36" y="208"/>
                    <a:pt x="27" y="148"/>
                  </a:cubicBezTo>
                  <a:cubicBezTo>
                    <a:pt x="23" y="119"/>
                    <a:pt x="23" y="91"/>
                    <a:pt x="20" y="62"/>
                  </a:cubicBezTo>
                  <a:cubicBezTo>
                    <a:pt x="17" y="41"/>
                    <a:pt x="8" y="23"/>
                    <a:pt x="5" y="3"/>
                  </a:cubicBezTo>
                  <a:cubicBezTo>
                    <a:pt x="5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4" name="Freeform 339"/>
            <p:cNvSpPr/>
            <p:nvPr/>
          </p:nvSpPr>
          <p:spPr bwMode="auto">
            <a:xfrm>
              <a:off x="8386298" y="648892"/>
              <a:ext cx="106454" cy="293609"/>
            </a:xfrm>
            <a:custGeom>
              <a:gdLst>
                <a:gd name="T0" fmla="*/ 0 w 102"/>
                <a:gd name="T1" fmla="*/ 3 h 283"/>
                <a:gd name="T2" fmla="*/ 37 w 102"/>
                <a:gd name="T3" fmla="*/ 130 h 283"/>
                <a:gd name="T4" fmla="*/ 97 w 102"/>
                <a:gd name="T5" fmla="*/ 282 h 283"/>
                <a:gd name="T6" fmla="*/ 101 w 102"/>
                <a:gd name="T7" fmla="*/ 281 h 283"/>
                <a:gd name="T8" fmla="*/ 43 w 102"/>
                <a:gd name="T9" fmla="*/ 133 h 283"/>
                <a:gd name="T10" fmla="*/ 5 w 102"/>
                <a:gd name="T11" fmla="*/ 1 h 283"/>
                <a:gd name="T12" fmla="*/ 0 w 102"/>
                <a:gd name="T13" fmla="*/ 3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3">
                  <a:moveTo>
                    <a:pt x="0" y="3"/>
                  </a:moveTo>
                  <a:cubicBezTo>
                    <a:pt x="18" y="43"/>
                    <a:pt x="24" y="88"/>
                    <a:pt x="37" y="130"/>
                  </a:cubicBezTo>
                  <a:cubicBezTo>
                    <a:pt x="53" y="181"/>
                    <a:pt x="68" y="236"/>
                    <a:pt x="97" y="282"/>
                  </a:cubicBezTo>
                  <a:cubicBezTo>
                    <a:pt x="97" y="283"/>
                    <a:pt x="102" y="281"/>
                    <a:pt x="101" y="281"/>
                  </a:cubicBezTo>
                  <a:cubicBezTo>
                    <a:pt x="74" y="236"/>
                    <a:pt x="61" y="182"/>
                    <a:pt x="43" y="133"/>
                  </a:cubicBezTo>
                  <a:cubicBezTo>
                    <a:pt x="28" y="90"/>
                    <a:pt x="24" y="4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5" name="Freeform 340"/>
            <p:cNvSpPr/>
            <p:nvPr/>
          </p:nvSpPr>
          <p:spPr bwMode="auto">
            <a:xfrm>
              <a:off x="8382864" y="642024"/>
              <a:ext cx="127058" cy="274721"/>
            </a:xfrm>
            <a:custGeom>
              <a:gdLst>
                <a:gd name="T0" fmla="*/ 1 w 121"/>
                <a:gd name="T1" fmla="*/ 3 h 264"/>
                <a:gd name="T2" fmla="*/ 115 w 121"/>
                <a:gd name="T3" fmla="*/ 262 h 264"/>
                <a:gd name="T4" fmla="*/ 120 w 121"/>
                <a:gd name="T5" fmla="*/ 261 h 264"/>
                <a:gd name="T6" fmla="*/ 6 w 121"/>
                <a:gd name="T7" fmla="*/ 2 h 264"/>
                <a:gd name="T8" fmla="*/ 1 w 121"/>
                <a:gd name="T9" fmla="*/ 3 h 2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64">
                  <a:moveTo>
                    <a:pt x="1" y="3"/>
                  </a:moveTo>
                  <a:cubicBezTo>
                    <a:pt x="44" y="87"/>
                    <a:pt x="72" y="178"/>
                    <a:pt x="115" y="262"/>
                  </a:cubicBezTo>
                  <a:cubicBezTo>
                    <a:pt x="116" y="264"/>
                    <a:pt x="121" y="262"/>
                    <a:pt x="120" y="261"/>
                  </a:cubicBezTo>
                  <a:cubicBezTo>
                    <a:pt x="76" y="177"/>
                    <a:pt x="48" y="86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6" name="Freeform 341"/>
            <p:cNvSpPr/>
            <p:nvPr/>
          </p:nvSpPr>
          <p:spPr bwMode="auto">
            <a:xfrm>
              <a:off x="8377714" y="648892"/>
              <a:ext cx="32624" cy="278155"/>
            </a:xfrm>
            <a:custGeom>
              <a:gdLst>
                <a:gd name="T0" fmla="*/ 8 w 32"/>
                <a:gd name="T1" fmla="*/ 3 h 268"/>
                <a:gd name="T2" fmla="*/ 7 w 32"/>
                <a:gd name="T3" fmla="*/ 135 h 268"/>
                <a:gd name="T4" fmla="*/ 27 w 32"/>
                <a:gd name="T5" fmla="*/ 266 h 268"/>
                <a:gd name="T6" fmla="*/ 32 w 32"/>
                <a:gd name="T7" fmla="*/ 265 h 268"/>
                <a:gd name="T8" fmla="*/ 11 w 32"/>
                <a:gd name="T9" fmla="*/ 133 h 268"/>
                <a:gd name="T10" fmla="*/ 12 w 32"/>
                <a:gd name="T11" fmla="*/ 1 h 268"/>
                <a:gd name="T12" fmla="*/ 8 w 32"/>
                <a:gd name="T13" fmla="*/ 3 h 2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8">
                  <a:moveTo>
                    <a:pt x="8" y="3"/>
                  </a:moveTo>
                  <a:cubicBezTo>
                    <a:pt x="20" y="44"/>
                    <a:pt x="10" y="92"/>
                    <a:pt x="7" y="135"/>
                  </a:cubicBezTo>
                  <a:cubicBezTo>
                    <a:pt x="3" y="178"/>
                    <a:pt x="0" y="230"/>
                    <a:pt x="27" y="266"/>
                  </a:cubicBezTo>
                  <a:cubicBezTo>
                    <a:pt x="28" y="268"/>
                    <a:pt x="32" y="266"/>
                    <a:pt x="32" y="265"/>
                  </a:cubicBezTo>
                  <a:cubicBezTo>
                    <a:pt x="4" y="229"/>
                    <a:pt x="8" y="177"/>
                    <a:pt x="11" y="133"/>
                  </a:cubicBezTo>
                  <a:cubicBezTo>
                    <a:pt x="14" y="91"/>
                    <a:pt x="25" y="43"/>
                    <a:pt x="12" y="1"/>
                  </a:cubicBezTo>
                  <a:cubicBezTo>
                    <a:pt x="12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7" name="Freeform 342"/>
            <p:cNvSpPr/>
            <p:nvPr/>
          </p:nvSpPr>
          <p:spPr bwMode="auto">
            <a:xfrm>
              <a:off x="8386298" y="647174"/>
              <a:ext cx="139078" cy="248966"/>
            </a:xfrm>
            <a:custGeom>
              <a:gdLst>
                <a:gd name="T0" fmla="*/ 2 w 134"/>
                <a:gd name="T1" fmla="*/ 4 h 239"/>
                <a:gd name="T2" fmla="*/ 129 w 134"/>
                <a:gd name="T3" fmla="*/ 237 h 239"/>
                <a:gd name="T4" fmla="*/ 133 w 134"/>
                <a:gd name="T5" fmla="*/ 235 h 239"/>
                <a:gd name="T6" fmla="*/ 6 w 134"/>
                <a:gd name="T7" fmla="*/ 2 h 239"/>
                <a:gd name="T8" fmla="*/ 2 w 134"/>
                <a:gd name="T9" fmla="*/ 4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9">
                  <a:moveTo>
                    <a:pt x="2" y="4"/>
                  </a:moveTo>
                  <a:cubicBezTo>
                    <a:pt x="50" y="77"/>
                    <a:pt x="101" y="153"/>
                    <a:pt x="129" y="237"/>
                  </a:cubicBezTo>
                  <a:cubicBezTo>
                    <a:pt x="129" y="239"/>
                    <a:pt x="134" y="237"/>
                    <a:pt x="133" y="235"/>
                  </a:cubicBezTo>
                  <a:cubicBezTo>
                    <a:pt x="105" y="151"/>
                    <a:pt x="55" y="75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8" name="Freeform 343"/>
            <p:cNvSpPr/>
            <p:nvPr/>
          </p:nvSpPr>
          <p:spPr bwMode="auto">
            <a:xfrm>
              <a:off x="8389732" y="652326"/>
              <a:ext cx="151097" cy="221494"/>
            </a:xfrm>
            <a:custGeom>
              <a:gdLst>
                <a:gd name="T0" fmla="*/ 1 w 146"/>
                <a:gd name="T1" fmla="*/ 4 h 213"/>
                <a:gd name="T2" fmla="*/ 140 w 146"/>
                <a:gd name="T3" fmla="*/ 211 h 213"/>
                <a:gd name="T4" fmla="*/ 145 w 146"/>
                <a:gd name="T5" fmla="*/ 210 h 213"/>
                <a:gd name="T6" fmla="*/ 6 w 146"/>
                <a:gd name="T7" fmla="*/ 2 h 213"/>
                <a:gd name="T8" fmla="*/ 1 w 146"/>
                <a:gd name="T9" fmla="*/ 4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3">
                  <a:moveTo>
                    <a:pt x="1" y="4"/>
                  </a:moveTo>
                  <a:cubicBezTo>
                    <a:pt x="60" y="62"/>
                    <a:pt x="118" y="130"/>
                    <a:pt x="140" y="211"/>
                  </a:cubicBezTo>
                  <a:cubicBezTo>
                    <a:pt x="141" y="213"/>
                    <a:pt x="146" y="212"/>
                    <a:pt x="145" y="210"/>
                  </a:cubicBezTo>
                  <a:cubicBezTo>
                    <a:pt x="123" y="129"/>
                    <a:pt x="64" y="60"/>
                    <a:pt x="6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9" name="Freeform 344"/>
            <p:cNvSpPr/>
            <p:nvPr/>
          </p:nvSpPr>
          <p:spPr bwMode="auto">
            <a:xfrm>
              <a:off x="8401752" y="664344"/>
              <a:ext cx="157965" cy="194022"/>
            </a:xfrm>
            <a:custGeom>
              <a:gdLst>
                <a:gd name="T0" fmla="*/ 0 w 151"/>
                <a:gd name="T1" fmla="*/ 3 h 186"/>
                <a:gd name="T2" fmla="*/ 145 w 151"/>
                <a:gd name="T3" fmla="*/ 184 h 186"/>
                <a:gd name="T4" fmla="*/ 150 w 151"/>
                <a:gd name="T5" fmla="*/ 183 h 186"/>
                <a:gd name="T6" fmla="*/ 5 w 151"/>
                <a:gd name="T7" fmla="*/ 1 h 186"/>
                <a:gd name="T8" fmla="*/ 0 w 151"/>
                <a:gd name="T9" fmla="*/ 3 h 1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86">
                  <a:moveTo>
                    <a:pt x="0" y="3"/>
                  </a:moveTo>
                  <a:cubicBezTo>
                    <a:pt x="56" y="53"/>
                    <a:pt x="122" y="110"/>
                    <a:pt x="145" y="184"/>
                  </a:cubicBezTo>
                  <a:cubicBezTo>
                    <a:pt x="146" y="186"/>
                    <a:pt x="151" y="184"/>
                    <a:pt x="150" y="183"/>
                  </a:cubicBezTo>
                  <a:cubicBezTo>
                    <a:pt x="127" y="109"/>
                    <a:pt x="61" y="51"/>
                    <a:pt x="5" y="1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4700" y="750570"/>
            <a:ext cx="7505700" cy="550799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第五章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子曰：“见贤思齐焉，见不贤而内自省也。”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（《里仁》）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贤：贤人，有贤德的人。</a:t>
            </a:r>
            <a:endParaRPr lang="zh-CN" altLang="en-US" sz="3200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齐：看齐。</a:t>
            </a:r>
            <a:endParaRPr lang="zh-CN" altLang="en-US" sz="3200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省．反省，检查。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孔子说：“看见贤人就应该想着向他学习并向他看齐；见到不贤的人，就要反省自己有没有和他类似的毛病。”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435" y="1574165"/>
            <a:ext cx="3469640" cy="4364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925" y="855345"/>
            <a:ext cx="8775700" cy="452310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第六章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子曰：“质胜文则野，文胜质则史。文质彬彬，然后君子。”       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（《雍也》）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文质彬彬(bīn)：文质配合适当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。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孔子说：“质朴多于文采就难免显得粗野，文采超过了质朴又难免流于虚浮，文采和质朴完美地结合在一起，这才能成为君子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391795" y="82332"/>
            <a:ext cx="11125200" cy="6145113"/>
            <a:chOff x="538480" y="1687"/>
            <a:chExt cx="11125200" cy="6145113"/>
          </a:xfrm>
        </p:grpSpPr>
        <p:sp>
          <p:nvSpPr>
            <p:cNvPr id="5" name="矩形 4"/>
            <p:cNvSpPr/>
            <p:nvPr/>
          </p:nvSpPr>
          <p:spPr>
            <a:xfrm>
              <a:off x="538480" y="731520"/>
              <a:ext cx="11125200" cy="54152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12700" sx="101000" sy="101000" algn="ctr" rotWithShape="0">
                <a:schemeClr val="tx1">
                  <a:lumMod val="75000"/>
                  <a:lumOff val="2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37239" y="1687"/>
              <a:ext cx="2563586" cy="2948896"/>
              <a:chOff x="4737239" y="1687"/>
              <a:chExt cx="2563586" cy="2948896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5612763" y="1687"/>
                <a:ext cx="976634" cy="1459666"/>
              </a:xfrm>
              <a:custGeom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" name="任意多边形 3"/>
              <p:cNvSpPr/>
              <p:nvPr/>
            </p:nvSpPr>
            <p:spPr>
              <a:xfrm>
                <a:off x="4737239" y="1610416"/>
                <a:ext cx="2563586" cy="1340167"/>
              </a:xfrm>
              <a:custGeom>
                <a:gdLst>
                  <a:gd name="connsiteX0" fmla="*/ 263311 w 3278889"/>
                  <a:gd name="connsiteY0" fmla="*/ 933095 h 1879959"/>
                  <a:gd name="connsiteX1" fmla="*/ 1051102 w 3278889"/>
                  <a:gd name="connsiteY1" fmla="*/ 4627 h 1879959"/>
                  <a:gd name="connsiteX2" fmla="*/ 1656013 w 3278889"/>
                  <a:gd name="connsiteY2" fmla="*/ 567335 h 1879959"/>
                  <a:gd name="connsiteX3" fmla="*/ 2232788 w 3278889"/>
                  <a:gd name="connsiteY3" fmla="*/ 384455 h 1879959"/>
                  <a:gd name="connsiteX4" fmla="*/ 3104985 w 3278889"/>
                  <a:gd name="connsiteY4" fmla="*/ 806485 h 1879959"/>
                  <a:gd name="connsiteX5" fmla="*/ 2992444 w 3278889"/>
                  <a:gd name="connsiteY5" fmla="*/ 1805291 h 1879959"/>
                  <a:gd name="connsiteX6" fmla="*/ 221108 w 3278889"/>
                  <a:gd name="connsiteY6" fmla="*/ 1706818 h 1879959"/>
                  <a:gd name="connsiteX7" fmla="*/ 263311 w 3278889"/>
                  <a:gd name="connsiteY7" fmla="*/ 933095 h 187995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8889" h="1879959">
                    <a:moveTo>
                      <a:pt x="263311" y="933095"/>
                    </a:moveTo>
                    <a:cubicBezTo>
                      <a:pt x="401643" y="649397"/>
                      <a:pt x="818985" y="65587"/>
                      <a:pt x="1051102" y="4627"/>
                    </a:cubicBezTo>
                    <a:cubicBezTo>
                      <a:pt x="1283219" y="-56333"/>
                      <a:pt x="1459065" y="504030"/>
                      <a:pt x="1656013" y="567335"/>
                    </a:cubicBezTo>
                    <a:cubicBezTo>
                      <a:pt x="1852961" y="630640"/>
                      <a:pt x="1991293" y="344597"/>
                      <a:pt x="2232788" y="384455"/>
                    </a:cubicBezTo>
                    <a:cubicBezTo>
                      <a:pt x="2474283" y="424313"/>
                      <a:pt x="2978376" y="569679"/>
                      <a:pt x="3104985" y="806485"/>
                    </a:cubicBezTo>
                    <a:cubicBezTo>
                      <a:pt x="3231594" y="1043291"/>
                      <a:pt x="3473090" y="1655236"/>
                      <a:pt x="2992444" y="1805291"/>
                    </a:cubicBezTo>
                    <a:cubicBezTo>
                      <a:pt x="2511798" y="1955347"/>
                      <a:pt x="671274" y="1856873"/>
                      <a:pt x="221108" y="1706818"/>
                    </a:cubicBezTo>
                    <a:cubicBezTo>
                      <a:pt x="-229058" y="1556763"/>
                      <a:pt x="124979" y="1216793"/>
                      <a:pt x="263311" y="933095"/>
                    </a:cubicBezTo>
                    <a:close/>
                  </a:path>
                </a:pathLst>
              </a:custGeom>
              <a:gradFill>
                <a:gsLst>
                  <a:gs pos="29000">
                    <a:srgbClr val="E6EAEA"/>
                  </a:gs>
                  <a:gs pos="640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337680" y="1209676"/>
            <a:ext cx="9552214" cy="4552948"/>
            <a:chOff x="1261804" y="2821332"/>
            <a:chExt cx="9552545" cy="2856752"/>
          </a:xfrm>
        </p:grpSpPr>
        <p:grpSp>
          <p:nvGrpSpPr>
            <p:cNvPr id="15" name="组合 14"/>
            <p:cNvGrpSpPr/>
            <p:nvPr/>
          </p:nvGrpSpPr>
          <p:grpSpPr>
            <a:xfrm>
              <a:off x="1261804" y="2821332"/>
              <a:ext cx="1769172" cy="2784238"/>
              <a:chOff x="1286489" y="2671682"/>
              <a:chExt cx="1769172" cy="2784238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286489" y="2672080"/>
                <a:ext cx="613431" cy="76817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  </a:t>
                </a:r>
                <a:r>
                  <a:rPr kumimoji="0" lang="zh-CN" altLang="en-US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壹</a:t>
                </a:r>
                <a:endPara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srgbClr val="313737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134244" y="2671682"/>
                <a:ext cx="921417" cy="278423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600" normalizeH="0" baseline="0" noProof="0">
                    <a:ln>
                      <a:noFill/>
                    </a:ln>
                    <a:solidFill>
                      <a:srgbClr val="474E4E"/>
                    </a:solidFill>
                    <a:effectLst/>
                    <a:uLnTx/>
                    <a:uFillTx/>
                    <a:latin typeface="方正华隶简体" panose="03000509000000000000" charset="-122"/>
                    <a:ea typeface="方正华隶简体" panose="03000509000000000000" charset="-122"/>
                    <a:cs typeface="+mn-cs"/>
                  </a:rPr>
                  <a:t>了解作者孔子及《论语》全面了解孔子的思想主张。</a:t>
                </a:r>
                <a:endParaRPr kumimoji="0" lang="zh-CN" altLang="en-US" sz="2400" b="0" i="0" u="none" strike="noStrike" kern="1200" cap="none" spc="600" normalizeH="0" baseline="0" noProof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方正华隶简体" panose="03000509000000000000" charset="-122"/>
                  <a:ea typeface="方正华隶简体" panose="03000509000000000000" charset="-122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608682" y="2821730"/>
              <a:ext cx="2288158" cy="2783840"/>
              <a:chOff x="1388812" y="2672080"/>
              <a:chExt cx="2288158" cy="278384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388812" y="2672080"/>
                <a:ext cx="623335" cy="768574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  </a:t>
                </a:r>
                <a:r>
                  <a:rPr kumimoji="0" lang="zh-CN" altLang="en-US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贰</a:t>
                </a:r>
                <a:endPara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srgbClr val="313737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386605" y="2672080"/>
                <a:ext cx="1290365" cy="2783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600" normalizeH="0" baseline="0" noProof="0">
                    <a:ln>
                      <a:noFill/>
                    </a:ln>
                    <a:solidFill>
                      <a:srgbClr val="474E4E"/>
                    </a:solidFill>
                    <a:effectLst/>
                    <a:uLnTx/>
                    <a:uFillTx/>
                    <a:latin typeface="方正华隶简体" panose="03000509000000000000" charset="-122"/>
                    <a:ea typeface="方正华隶简体" panose="03000509000000000000" charset="-122"/>
                    <a:cs typeface="+mn-cs"/>
                  </a:rPr>
                  <a:t>掌握常用的文言实词，翻译课文，理解课文思想内容并背诵课文。</a:t>
                </a:r>
                <a:endParaRPr kumimoji="0" lang="zh-CN" altLang="en-US" sz="2400" b="0" i="0" u="none" strike="noStrike" kern="1200" cap="none" spc="600" normalizeH="0" baseline="0" noProof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方正华隶简体" panose="03000509000000000000" charset="-122"/>
                  <a:ea typeface="方正华隶简体" panose="03000509000000000000" charset="-122"/>
                  <a:cs typeface="+mn-cs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352069" y="2821730"/>
              <a:ext cx="1918358" cy="2815714"/>
              <a:chOff x="1501429" y="2672080"/>
              <a:chExt cx="1918358" cy="2815714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501429" y="2672080"/>
                <a:ext cx="561057" cy="76817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  </a:t>
                </a:r>
                <a:r>
                  <a:rPr kumimoji="0" lang="zh-CN" altLang="en-US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叁</a:t>
                </a:r>
                <a:endPara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srgbClr val="313737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129422" y="2703954"/>
                <a:ext cx="1290365" cy="2783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600" normalizeH="0" baseline="0" noProof="0">
                    <a:ln>
                      <a:noFill/>
                    </a:ln>
                    <a:solidFill>
                      <a:srgbClr val="474E4E"/>
                    </a:solidFill>
                    <a:effectLst/>
                    <a:uLnTx/>
                    <a:uFillTx/>
                    <a:latin typeface="方正华隶简体" panose="03000509000000000000" charset="-122"/>
                    <a:ea typeface="方正华隶简体" panose="03000509000000000000" charset="-122"/>
                    <a:cs typeface="方正华隶简体" panose="03000509000000000000" charset="-122"/>
                  </a:rPr>
                  <a:t>领悟《论语》十二章的深刻含义，体会孔子所倡导的“为学之道”。</a:t>
                </a:r>
                <a:endParaRPr kumimoji="0" lang="zh-CN" altLang="en-US" sz="2400" b="0" i="0" u="none" strike="noStrike" kern="1200" cap="none" spc="600" normalizeH="0" baseline="0" noProof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方正华隶简体" panose="03000509000000000000" charset="-122"/>
                  <a:ea typeface="方正华隶简体" panose="03000509000000000000" charset="-122"/>
                  <a:cs typeface="方正华隶简体" panose="03000509000000000000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812759" y="2821730"/>
              <a:ext cx="2001590" cy="2856354"/>
              <a:chOff x="1258114" y="2672080"/>
              <a:chExt cx="2001590" cy="285635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258114" y="2672080"/>
                <a:ext cx="596719" cy="76817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  </a:t>
                </a:r>
                <a:r>
                  <a:rPr kumimoji="0" lang="zh-CN" altLang="en-US" sz="2800" b="1" i="0" u="none" strike="noStrike" kern="1200" cap="none" spc="600" normalizeH="0" baseline="0" noProof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肆</a:t>
                </a:r>
                <a:endPara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srgbClr val="313737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69339" y="2741407"/>
                <a:ext cx="1290365" cy="278702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600" normalizeH="0" baseline="0" noProof="0">
                    <a:ln>
                      <a:noFill/>
                    </a:ln>
                    <a:solidFill>
                      <a:srgbClr val="474E4E"/>
                    </a:solidFill>
                    <a:effectLst/>
                    <a:uLnTx/>
                    <a:uFillTx/>
                    <a:latin typeface="方正华隶简体" panose="03000509000000000000" charset="-122"/>
                    <a:ea typeface="方正华隶简体" panose="03000509000000000000" charset="-122"/>
                    <a:cs typeface="+mn-cs"/>
                  </a:rPr>
                  <a:t>在传统文化的熏陶中树立正确的人生观，提高为人处世的思想修养。</a:t>
                </a:r>
                <a:endParaRPr kumimoji="0" lang="zh-CN" altLang="en-US" sz="2400" b="0" i="0" u="none" strike="noStrike" kern="1200" cap="none" spc="600" normalizeH="0" baseline="0" noProof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方正华隶简体" panose="03000509000000000000" charset="-122"/>
                  <a:ea typeface="方正华隶简体" panose="03000509000000000000" charset="-122"/>
                  <a:cs typeface="+mn-cs"/>
                </a:endParaRPr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89428" y="4560711"/>
            <a:ext cx="2204862" cy="2457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52850" y="105410"/>
            <a:ext cx="2963545" cy="70675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4000" b="1">
                <a:latin typeface="方正华隶简体" panose="03000509000000000000" charset="-122"/>
                <a:ea typeface="方正华隶简体" panose="03000509000000000000" charset="-122"/>
              </a:rPr>
              <a:t>学</a:t>
            </a:r>
            <a:r>
              <a:rPr lang="en-US" altLang="zh-CN" sz="4000" b="1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4000" b="1">
                <a:latin typeface="方正华隶简体" panose="03000509000000000000" charset="-122"/>
                <a:ea typeface="方正华隶简体" panose="03000509000000000000" charset="-122"/>
              </a:rPr>
              <a:t>习</a:t>
            </a:r>
            <a:r>
              <a:rPr lang="en-US" altLang="zh-CN" sz="4000" b="1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4000" b="1">
                <a:latin typeface="方正华隶简体" panose="03000509000000000000" charset="-122"/>
                <a:ea typeface="方正华隶简体" panose="03000509000000000000" charset="-122"/>
              </a:rPr>
              <a:t>目</a:t>
            </a:r>
            <a:r>
              <a:rPr lang="en-US" altLang="zh-CN" sz="4000" b="1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4000" b="1">
                <a:latin typeface="方正华隶简体" panose="03000509000000000000" charset="-122"/>
                <a:ea typeface="方正华隶简体" panose="03000509000000000000" charset="-122"/>
              </a:rPr>
              <a:t>标</a:t>
            </a:r>
            <a:endParaRPr lang="zh-CN" altLang="en-US" sz="40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595" y="1404620"/>
            <a:ext cx="4092575" cy="34385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82955" y="542925"/>
            <a:ext cx="7773035" cy="57721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ts val="4040"/>
              </a:lnSpc>
            </a:pPr>
            <a:r>
              <a:rPr lang="en-US" altLang="zh-CN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                          </a:t>
            </a:r>
            <a:r>
              <a:rPr lang="zh-CN" altLang="en-US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第七章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 fontAlgn="auto">
              <a:lnSpc>
                <a:spcPts val="4340"/>
              </a:lnSpc>
            </a:pPr>
            <a:r>
              <a:rPr lang="zh-CN" altLang="en-US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曾子曰：“士不可以不弘毅，任重而道远。仁以为己任，不亦重乎？死而后已，不亦远乎？”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r" fontAlgn="auto">
              <a:lnSpc>
                <a:spcPts val="4040"/>
              </a:lnSpc>
            </a:pPr>
            <a:r>
              <a:rPr lang="zh-CN" altLang="en-US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（《泰伯》）</a:t>
            </a:r>
            <a:endParaRPr lang="zh-CN" altLang="en-US" sz="320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 fontAlgn="auto">
              <a:lnSpc>
                <a:spcPts val="4640"/>
              </a:lnSpc>
            </a:pPr>
            <a:r>
              <a:rPr lang="zh-CN" altLang="en-US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【译文】曾子说：“有抱负的人不可以不胸怀宽广，意志坚定，因为他肩负着重大的使命和责任，路途又很遥远。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以实现仁德于天下为己任，</a:t>
            </a:r>
            <a:r>
              <a:rPr lang="zh-CN" altLang="en-US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不是很重大吗？直到死才停止，不是很遥远吗？”</a:t>
            </a:r>
            <a:endParaRPr lang="zh-CN" altLang="en-US" sz="320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6545" y="814070"/>
            <a:ext cx="8796020" cy="550799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第八章</a:t>
            </a:r>
            <a:endParaRPr lang="zh-CN" altLang="en-US" sz="3200" b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ctr" fontAlgn="auto"/>
            <a:r>
              <a:rPr lang="zh-CN" altLang="en-US" sz="3200" b="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子曰:“譬如为山，未成一篑，止，吾止也。譬如平地，虽覆一篑，进，吾往也。”</a:t>
            </a:r>
            <a:endParaRPr lang="zh-CN" altLang="en-US" sz="3200" b="0"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457200" algn="r" fontAlgn="auto"/>
            <a:r>
              <a:rPr lang="en-US" altLang="zh-CN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</a:t>
            </a:r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</a:t>
            </a:r>
            <a:r>
              <a:rPr lang="en-US" altLang="zh-CN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《</a:t>
            </a:r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子罕</a:t>
            </a:r>
            <a:r>
              <a:rPr lang="en-US" altLang="zh-CN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》</a:t>
            </a:r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）</a:t>
            </a:r>
            <a:endParaRPr lang="zh-CN" altLang="en-US" sz="3200" b="0"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lvl="0" indent="0" algn="l" fontAlgn="auto">
              <a:buNone/>
            </a:pPr>
            <a:r>
              <a:rPr lang="zh-CN" altLang="en-US" sz="3200" b="0">
                <a:solidFill>
                  <a:srgbClr val="0B27D1"/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为山：堆积土山  篑(ku ì)：土筐。</a:t>
            </a:r>
            <a:endParaRPr lang="zh-CN" altLang="en-US" sz="3200" b="0">
              <a:solidFill>
                <a:srgbClr val="0B27D1"/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lvl="0" indent="0" algn="l" fontAlgn="auto">
              <a:buNone/>
            </a:pPr>
            <a:r>
              <a:rPr lang="zh-CN" altLang="en-US" sz="3200" b="0">
                <a:solidFill>
                  <a:srgbClr val="0B27D1"/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覆：倾倒。</a:t>
            </a:r>
            <a:endParaRPr lang="zh-CN" altLang="en-US" sz="3200" b="0">
              <a:solidFill>
                <a:srgbClr val="0B27D1"/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lvl="0" indent="0" algn="l" fontAlgn="auto">
              <a:buNone/>
            </a:pPr>
            <a:r>
              <a:rPr lang="zh-CN" altLang="en-US" sz="3200" b="0">
                <a:solidFill>
                  <a:srgbClr val="0B27D1"/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进：前进。指继续堆土。</a:t>
            </a:r>
            <a:endParaRPr lang="zh-CN" altLang="en-US" sz="3200" b="0"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lvl="0" indent="0" algn="l" fontAlgn="auto">
              <a:buNone/>
            </a:pPr>
            <a:r>
              <a:rPr lang="zh-CN" altLang="en-US" sz="3200" b="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【译文】孔子说：“譬如用土堆山，只差一筐土就完成了，这时停下来，</a:t>
            </a:r>
            <a:r>
              <a:rPr lang="zh-CN" altLang="en-US" sz="320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是我自己停止的</a:t>
            </a:r>
            <a:r>
              <a:rPr lang="zh-CN" altLang="en-US" sz="3200" b="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；譬如填平洼地，虽然只倒下一筐，</a:t>
            </a:r>
            <a:r>
              <a:rPr lang="zh-CN" altLang="en-US" sz="320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如果决心努力前进，还是要自己坚持做下去</a:t>
            </a:r>
            <a:r>
              <a:rPr lang="zh-CN" altLang="en-US" sz="3200" b="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。”</a:t>
            </a:r>
            <a:endParaRPr lang="zh-CN" altLang="en-US" sz="3200" b="0"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935" y="1492885"/>
            <a:ext cx="3314065" cy="41503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935" y="1492885"/>
            <a:ext cx="3314065" cy="41503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5920" y="1413510"/>
            <a:ext cx="8622030" cy="403098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第九章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知者不惑，仁者不忧，勇者不惧。</a:t>
            </a:r>
            <a:r>
              <a:rPr lang="en-US" altLang="zh-CN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r"/>
            <a:r>
              <a:rPr lang="en-US" altLang="zh-CN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</a:t>
            </a:r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</a:t>
            </a:r>
            <a:r>
              <a:rPr lang="en-US" altLang="zh-CN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《</a:t>
            </a:r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子罕</a:t>
            </a:r>
            <a:r>
              <a:rPr lang="en-US" altLang="zh-CN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》</a:t>
            </a:r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）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/>
            <a:r>
              <a:rPr lang="zh-CN" altLang="en-US" sz="3200" b="1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知：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通“智”，智慧。</a:t>
            </a:r>
            <a:endParaRPr lang="zh-CN" altLang="en-US" sz="3200" b="1" smtClean="0">
              <a:solidFill>
                <a:schemeClr val="tx1">
                  <a:lumMod val="95000"/>
                  <a:lumOff val="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/>
            <a:endParaRPr lang="zh-CN" altLang="en-US" sz="3200" b="1" smtClean="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ctr"/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【译文】聪明人不会迷惑，有仁德的人不会忧愁，勇敢的人不会畏惧。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6380" y="469900"/>
            <a:ext cx="8744585" cy="591883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第十章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颜渊问仁。子曰：“</a:t>
            </a:r>
            <a:r>
              <a:rPr lang="zh-CN" altLang="en-US" sz="28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克己复礼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为仁。</a:t>
            </a:r>
            <a:r>
              <a:rPr lang="zh-CN" altLang="en-US" sz="28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一日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克己复礼，天下归仁焉。为仁由己，而由人乎哉？”颜渊曰：“请问其</a:t>
            </a:r>
            <a:r>
              <a:rPr lang="zh-CN" altLang="en-US" sz="28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目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。”子曰：“非礼勿视，非礼勿听，非礼勿言，非礼勿动。”颜渊曰：“回虽不敏，请事斯语矣。”      （《颜渊》）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【译文】颜渊向孔子请教怎么做到仁，孔子说：“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能克制自己，一切都照着礼的要求去做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，这就是仁。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一旦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这样做了，天下人都会称许你有仁德了。实行仁德，完全在于自己，难道还在于别人吗”。颜渊说：“希望指点一些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具体做法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。”孔子说：“不合乎礼的不去看，不合乎礼的不去听，不合乎礼的不去说，不合乎礼的不去做。”颜渊说：“我虽然不够聪明，也要努力做到这些话。”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965" y="669290"/>
            <a:ext cx="3039110" cy="5269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240665" y="535940"/>
            <a:ext cx="8663305" cy="5060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 fontScale="25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zh-CN" altLang="en-US" sz="1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</a:br>
            <a:r>
              <a:rPr lang="zh-CN" altLang="en-US" sz="1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第十一章</a:t>
            </a:r>
            <a:br>
              <a:rPr lang="zh-CN" altLang="en-US" sz="1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</a:br>
            <a:endParaRPr lang="zh-CN" altLang="en-US" sz="1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65" y="1042035"/>
            <a:ext cx="8663305" cy="452310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子贡问曰：“有一言而可以终身行之者乎？"子曰：“其</a:t>
            </a:r>
            <a:r>
              <a:rPr lang="en-US" altLang="zh-CN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‘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恕</a:t>
            </a:r>
            <a:r>
              <a:rPr lang="en-US" altLang="zh-CN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’</a:t>
            </a:r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乎！己所不欲，勿施于人。”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（《卫灵公》）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一言：一个字。言，字。</a:t>
            </a:r>
            <a:endParaRPr lang="zh-CN" altLang="en-US" sz="3200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32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恕：用自己的心推想别人的心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【译文】子贡问道：“有一个可以终身奉行的字吗？”孔子说：“大概是‘恕’吧！自己不想要的，不要施加给别人。”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965" y="669290"/>
            <a:ext cx="3039110" cy="5269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358775" y="885190"/>
            <a:ext cx="8338185" cy="37465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 fontScale="25000"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zh-CN" altLang="en-US" sz="1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</a:br>
            <a:r>
              <a:rPr lang="zh-CN" altLang="en-US" sz="1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第十二章</a:t>
            </a:r>
            <a:br>
              <a:rPr lang="zh-CN" altLang="en-US" sz="1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</a:br>
            <a:endParaRPr lang="zh-CN" altLang="en-US" sz="1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770" y="1259840"/>
            <a:ext cx="8337550" cy="526224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子曰：“小子何莫学夫《诗》？《诗》可以兴，可以观，可以群，可以怨。迩之事父，远之事君；多识于鸟兽草木之名。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indent="0" algn="r">
              <a:buNone/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（《阳货》）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兴：抒发情志。观：观察</a:t>
            </a:r>
            <a:r>
              <a:rPr lang="en-US" altLang="zh-CN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(</a:t>
            </a: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社会与自然</a:t>
            </a:r>
            <a:r>
              <a:rPr lang="en-US" altLang="zh-CN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)</a:t>
            </a: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en-US" altLang="zh-CN" sz="2800" b="1" smtClean="0">
              <a:solidFill>
                <a:srgbClr val="0B27D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群：结交朋友。怨：讽谏怨刺</a:t>
            </a:r>
            <a:r>
              <a:rPr lang="en-US" altLang="zh-CN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(</a:t>
            </a: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不平之事</a:t>
            </a:r>
            <a:r>
              <a:rPr lang="en-US" altLang="zh-CN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)</a:t>
            </a: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。迩</a:t>
            </a:r>
            <a:r>
              <a:rPr lang="en-US" altLang="zh-CN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(ěr)</a:t>
            </a:r>
            <a:r>
              <a:rPr lang="zh-CN" altLang="en-US" sz="2800" b="1" smtClean="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：近。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【译文】 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孔子说：“同学们怎么不学诗呢？诗可以激发情志，可以观察社会，可以交往朋友，可以怨刺不平。近可以侍奉父母，远可以侍奉君王，还可以知道不少鸟兽草木的名称。”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960" y="669290"/>
            <a:ext cx="3333115" cy="5269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88" y="153035"/>
            <a:ext cx="3857625" cy="5835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</a:rPr>
              <a:t>自读课文，疏通文意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3032872" y="365872"/>
            <a:ext cx="6126256" cy="61262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70" y="4362502"/>
            <a:ext cx="4756484" cy="20474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365" y="1686560"/>
            <a:ext cx="3902075" cy="175323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  <a:sym typeface="+mn-ea"/>
              </a:rPr>
              <a:t>         </a:t>
            </a:r>
            <a:r>
              <a:rPr lang="zh-CN" altLang="en-US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  <a:sym typeface="+mn-ea"/>
              </a:rPr>
              <a:t>以经解经</a:t>
            </a:r>
            <a:endParaRPr lang="zh-CN" altLang="en-US" sz="3600" b="1">
              <a:latin typeface="方正舒体" panose="02010601030101010101" charset="-122"/>
              <a:ea typeface="方正舒体" panose="02010601030101010101" charset="-122"/>
              <a:cs typeface="方正舒体" panose="02010601030101010101" charset="-122"/>
            </a:endParaRPr>
          </a:p>
          <a:p>
            <a:r>
              <a:rPr lang="en-US" altLang="zh-CN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         </a:t>
            </a:r>
            <a:r>
              <a:rPr lang="zh-CN" altLang="en-US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观点评价</a:t>
            </a:r>
            <a:r>
              <a:rPr lang="en-US" altLang="zh-CN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 </a:t>
            </a:r>
            <a:endParaRPr lang="zh-CN" altLang="en-US" sz="3600" b="1">
              <a:latin typeface="方正舒体" panose="02010601030101010101" charset="-122"/>
              <a:ea typeface="方正舒体" panose="02010601030101010101" charset="-122"/>
              <a:cs typeface="方正舒体" panose="02010601030101010101" charset="-122"/>
            </a:endParaRPr>
          </a:p>
          <a:p>
            <a:r>
              <a:rPr lang="en-US" altLang="zh-CN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         </a:t>
            </a:r>
            <a:r>
              <a:rPr lang="zh-CN" altLang="en-US" sz="3600" b="1">
                <a:latin typeface="方正舒体" panose="02010601030101010101" charset="-122"/>
                <a:ea typeface="方正舒体" panose="02010601030101010101" charset="-122"/>
                <a:cs typeface="方正舒体" panose="02010601030101010101" charset="-122"/>
              </a:rPr>
              <a:t>影响价值</a:t>
            </a:r>
            <a:endParaRPr lang="zh-CN" altLang="en-US" sz="3600" b="1">
              <a:latin typeface="方正舒体" panose="02010601030101010101" charset="-122"/>
              <a:ea typeface="方正舒体" panose="02010601030101010101" charset="-122"/>
              <a:cs typeface="方正舒体" panose="0201060103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10854220" y="5094542"/>
            <a:ext cx="405572" cy="367344"/>
            <a:chOff x="3726219" y="3194612"/>
            <a:chExt cx="601731" cy="545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490" y="1901190"/>
            <a:ext cx="5242560" cy="43688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H="1">
            <a:off x="5160664" y="2005987"/>
            <a:ext cx="0" cy="1981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6" name="内容占位符 2"/>
          <p:cNvSpPr>
            <a:spLocks noGrp="1"/>
          </p:cNvSpPr>
          <p:nvPr/>
        </p:nvSpPr>
        <p:spPr>
          <a:xfrm>
            <a:off x="840740" y="1705610"/>
            <a:ext cx="6810375" cy="49561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                  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第一章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子曰:“君子食无求饱，居无求安，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敏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于事而慎于言，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就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有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道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正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焉．可谓好学也已。”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子曰:君子曰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讷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于言而敏于行。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子曰:古者言之不出，耻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躬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之不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逮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也。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哀公问:“弟子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孰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为好学?”孔子对曰:“有颜回者好学，不迁怒，不贰过，不幸短命死矣，今也则亡,未闻好学者也。”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436880" y="887730"/>
            <a:ext cx="1771015" cy="817880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《学而》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05740" y="763270"/>
            <a:ext cx="1771015" cy="817880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《学而》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6755" y="1233170"/>
            <a:ext cx="9390380" cy="526224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    本章讲的是君子的日常言行的基本要求。孔子认为，作为一个君子，不应当过多地讲究自己的饮食与居处，他在工作方面应当勤劳敏捷，谨慎小心，而且能经常检讨自己，请有道德的人对自己的言行加以匡正。</a:t>
            </a:r>
            <a:r>
              <a:rPr lang="zh-CN" altLang="en-US" sz="2800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不去追求物质享受，不贪图安乐，把注意力放在做有意义的事情上面，追求真理。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既有勤奋的精神，又有高明的方法，才可以算作是热爱学习。这是孔子对学生的教诲，也是孔子一生求学精神的真实写照。                 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05740" y="763270"/>
            <a:ext cx="1771015" cy="817880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《学而》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5370" y="1179195"/>
            <a:ext cx="8877935" cy="526224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孔子认为，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君子要善于抵制物欲，要尽可能地把精力用于追求理想和真理上。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人活着不仅仅为了求得饱暖安逸，还应该有一种对理想的追求精神。有了这样的理想，就不应再沉溺于物质的欲望，要有克制自己的能力，把对物质的追求提升为对真善美的追求，以及精神的独立上来。这样就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不会去计较私欲得失，蝇营狗苟，而会敏于事而慎于言，使自己的内心清澄，去接近有道之人来匡正自己。</a:t>
            </a: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6334125" y="146050"/>
            <a:ext cx="5739130" cy="6526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35" y="84455"/>
            <a:ext cx="6333490" cy="6370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533650" y="1019810"/>
            <a:ext cx="94341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第二章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子曰：“人而不仁，如礼何？人而不仁，如乐何？”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r"/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indent="0" algn="l"/>
            <a:r>
              <a:rPr lang="zh-CN" altLang="en-US" sz="32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26695" y="754380"/>
            <a:ext cx="1802765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《八佾》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695" y="10922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8590" y="2231390"/>
            <a:ext cx="9123680" cy="1568450"/>
          </a:xfrm>
          <a:prstGeom prst="rect">
            <a:avLst/>
          </a:prstGeom>
          <a:solidFill>
            <a:schemeClr val="bg2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以经解经</a:t>
            </a:r>
            <a:endParaRPr lang="zh-CN" altLang="en-US" sz="3200" smtClean="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礼记·儒行篇》中说：礼节者仁之貌也，歌乐者仁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之和也。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0925" y="4022090"/>
            <a:ext cx="9647555" cy="267652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【赏析】  礼与乐都是制度文明，而仁则是人们内心的道德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规范，是人文的基础。所以，乐必须反映人们的仁德。乐是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表达人们思想情感的一种形式，在古代，它也是礼的一部分。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礼与乐都是外在的表现。这里，孔子指出礼、乐的核心与根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本是仁，没有仁德的人，根本谈不上什么礼、乐的问题。
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856" y="269875"/>
            <a:ext cx="11592289" cy="6318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charset="-122"/>
              <a:cs typeface="+mn-cs"/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8402375" y="1481851"/>
            <a:ext cx="3260592" cy="4755019"/>
          </a:xfrm>
          <a:prstGeom prst="frame">
            <a:avLst>
              <a:gd name="adj1" fmla="val 198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892" y="1481892"/>
            <a:ext cx="3011555" cy="45365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275" y="1621155"/>
            <a:ext cx="7548880" cy="46158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礼和乐都是外在的表现形式，它们的核心都在于仁爱之心。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礼讲谦让敬人，乐须八音和谐，无相夺伦。一个人没有仁的本质，则无谦让敬人、和谐无夺等美德，即便行礼奏乐，也不具有实质意义。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所以，人而不仁，礼对他有什么用？人而不仁，乐对他有什么用？这里即是说不仁之人，是用不了礼乐的。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05740" y="763270"/>
            <a:ext cx="1555115" cy="718820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 lnSpcReduction="10000"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《八佾》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6995" y="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05740" y="763270"/>
            <a:ext cx="1555115" cy="718820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 lnSpcReduction="10000"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《八佾》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7710" y="1102995"/>
            <a:ext cx="8887460" cy="45231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第二章【拓展】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ctr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孔子谓季氏:“八佾舞于庭，是可忍也，孰不可忍也?”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indent="0" algn="l"/>
            <a:r>
              <a:rPr lang="zh-CN" altLang="en-US" sz="32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【注释】①季氏：季孙氏，鲁国大夫。②八佾（yì）：古代奏乐舞蹈，每行八人，称为一佾。天子可用八佾，即六十四人：诸侯六佾，四十八人；大夫四佾，三十二人。季氏应该用四佾。③忍：忍心，狠心。
</a:t>
            </a:r>
            <a:endParaRPr lang="zh-CN" altLang="en-US" sz="32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425" y="1142018"/>
            <a:ext cx="3650660" cy="4574290"/>
          </a:xfrm>
          <a:prstGeom prst="rect">
            <a:avLst/>
          </a:prstGeom>
        </p:spPr>
      </p:pic>
      <p:grpSp>
        <p:nvGrpSpPr>
          <p:cNvPr id="6" name="PA_组合 12"/>
          <p:cNvGrpSpPr/>
          <p:nvPr/>
        </p:nvGrpSpPr>
        <p:grpSpPr>
          <a:xfrm>
            <a:off x="4472084" y="547130"/>
            <a:ext cx="3912596" cy="1054223"/>
            <a:chOff x="3657660" y="1411076"/>
            <a:chExt cx="3163887" cy="852488"/>
          </a:xfrm>
          <a:solidFill>
            <a:srgbClr val="CCD6D6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PA_组合 12"/>
          <p:cNvGrpSpPr/>
          <p:nvPr/>
        </p:nvGrpSpPr>
        <p:grpSpPr>
          <a:xfrm>
            <a:off x="470913" y="5223862"/>
            <a:ext cx="3912596" cy="1054223"/>
            <a:chOff x="3657660" y="1411076"/>
            <a:chExt cx="3163887" cy="852488"/>
          </a:xfrm>
          <a:solidFill>
            <a:srgbClr val="CCD6D6"/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PA_组合 12"/>
          <p:cNvGrpSpPr/>
          <p:nvPr/>
        </p:nvGrpSpPr>
        <p:grpSpPr>
          <a:xfrm>
            <a:off x="7858694" y="410149"/>
            <a:ext cx="3912596" cy="1054223"/>
            <a:chOff x="3657660" y="1411076"/>
            <a:chExt cx="3163887" cy="852488"/>
          </a:xfrm>
          <a:solidFill>
            <a:srgbClr val="CCD6D6"/>
          </a:solidFill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0"/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1"/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2"/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PA_组合 12"/>
          <p:cNvGrpSpPr/>
          <p:nvPr/>
        </p:nvGrpSpPr>
        <p:grpSpPr>
          <a:xfrm>
            <a:off x="7980578" y="5098311"/>
            <a:ext cx="3912596" cy="1054223"/>
            <a:chOff x="3657660" y="1411076"/>
            <a:chExt cx="3163887" cy="852488"/>
          </a:xfrm>
          <a:solidFill>
            <a:srgbClr val="CCD6D6"/>
          </a:solidFill>
        </p:grpSpPr>
        <p:sp>
          <p:nvSpPr>
            <p:cNvPr id="85" name="Freeform 5"/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"/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"/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"/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"/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2"/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3"/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6820" y="796290"/>
            <a:ext cx="4541520" cy="112458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第三章</a:t>
            </a:r>
            <a:endParaRPr lang="zh-CN" altLang="en-US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朝闻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道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，夕</a:t>
            </a:r>
            <a:r>
              <a:rPr lang="zh-CN" altLang="en-US" sz="28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死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可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矣。</a:t>
            </a:r>
            <a:endParaRPr lang="zh-CN" altLang="en-US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8194" name="内容占位符 2"/>
          <p:cNvSpPr>
            <a:spLocks noGrp="1"/>
          </p:cNvSpPr>
          <p:nvPr/>
        </p:nvSpPr>
        <p:spPr>
          <a:xfrm>
            <a:off x="1595120" y="2020570"/>
            <a:ext cx="6385560" cy="39401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以经解经：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子曰:学如不及，犹恐失之。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子曰:“吾尝终日不食,终夜不寝,以思,无益,不如学也。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子曰:十室之邑,必有忠信如丘者焉,不如丘之好学也。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09495" y="1059180"/>
            <a:ext cx="8964295" cy="52622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这一段话在后世常常被追求真理的人所引用。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真理，是每个仁人志士矢志不渝的追求目标，哪怕要付出生命的代价。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人类之所以有别于动物，在于人类能认识世界，能掌握自然规律，并能利用掌握的规律为人类的生产生活服务，所以“闻道”很重要。这里的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"道"不是一般的"道理"、"事理"，而是特指儒家的"仁义之道"。懂得了仁义的道理，就应该用自己的一生去实践它，有时为了捍卫它，甚至不惜牺牲自己的生命，这是孔子的道德价值观。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领悟了生活的真谛、宇宙中的真理，纵然朝闻夕死，亦会觉得心满意足，不虚此生，否则纵然高寿八百年，不得闻道，亦枉然为人。
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3880" y="763270"/>
            <a:ext cx="5628005" cy="12725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</a:t>
            </a:r>
            <a:r>
              <a:rPr lang="zh-CN" altLang="en-US" sz="32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第四章</a:t>
            </a:r>
            <a:endParaRPr lang="zh-CN" altLang="en-US" sz="3200" smtClean="0">
              <a:solidFill>
                <a:srgbClr val="C0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</a:t>
            </a:r>
            <a:r>
              <a:rPr lang="zh-CN" altLang="en-US" sz="32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喻于</a:t>
            </a:r>
            <a:r>
              <a:rPr lang="zh-CN" altLang="en-US" sz="32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义</a:t>
            </a:r>
            <a:r>
              <a:rPr lang="zh-CN" altLang="en-US" sz="32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</a:t>
            </a:r>
            <a:r>
              <a:rPr lang="zh-CN" altLang="en-US" sz="32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小人</a:t>
            </a:r>
            <a:r>
              <a:rPr lang="zh-CN" altLang="en-US" sz="32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喻于</a:t>
            </a:r>
            <a:r>
              <a:rPr lang="zh-CN" altLang="en-US" sz="32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利</a:t>
            </a:r>
            <a:r>
              <a:rPr lang="zh-CN" altLang="en-US" sz="32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zh-CN" altLang="en-US" sz="32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9218" name="内容占位符 2"/>
          <p:cNvSpPr>
            <a:spLocks noGrp="1"/>
          </p:cNvSpPr>
          <p:nvPr/>
        </p:nvSpPr>
        <p:spPr>
          <a:xfrm>
            <a:off x="422910" y="1831340"/>
            <a:ext cx="5220970" cy="4526280"/>
          </a:xfrm>
          <a:prstGeom prst="rect">
            <a:avLst/>
          </a:prstGeom>
          <a:solidFill>
            <a:schemeClr val="bg2"/>
          </a:solidFill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</a:t>
            </a:r>
            <a:endParaRPr lang="zh-CN" altLang="en-US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子曰:“无欲速，无见小利。欲速则不达，见小利则大事不成。”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子曰:“富而可求也，虽执鞭之士，吾亦为之;如不可求，则从吾所好。”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26" y="1728884"/>
            <a:ext cx="3767396" cy="473119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/>
        </p:nvSpPr>
        <p:spPr>
          <a:xfrm>
            <a:off x="2542540" y="1368425"/>
            <a:ext cx="9067800" cy="53562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义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义者，宜也。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反面:见利忘义、见钱眼开、不义之财，为富不仁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正面:见利思义、见得思义、义以为上、见义勇为、义薄云天、义然后取......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意义:利要合乎道、仁、礼，义然后取，在物质利益面前保持超然、独立、高尚的人格，保持精神的旷达。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5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“不妨清高一些”</a:t>
            </a:r>
            <a:endParaRPr lang="zh-CN" altLang="en-US" sz="5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" y="1814195"/>
            <a:ext cx="1837055" cy="45364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3240" y="1540193"/>
            <a:ext cx="9698355" cy="483108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君子与小人价值指向不同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道德高尚者只需晓以大义，而品质低劣者只能动之以利害。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君子于事必辨其是非，小人于事必计其利害。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小人以外在的东西作标准、作参照，并且主要以利来衡量，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其行事时不按义与不义、该与不该，而按有利无利、利多利少。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君子建立起了自己的内心标准——义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，所以能够“泰而不骄”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“病无能焉，不病人之不己知也”“内省不疚，夫何忧何惧”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“君子求诸己，小人求诸人”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“不义而富且贵，于我如浮云”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“可处有，可处无”“衣敝缊袍，与衣狐貉者立，而不耻者”。这些差别都源于</a:t>
            </a:r>
            <a:r>
              <a:rPr lang="zh-CN" altLang="en-US" sz="28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标准不同：义利之辨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" y="1814195"/>
            <a:ext cx="1587500" cy="45364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6495" y="651510"/>
            <a:ext cx="5975985" cy="112458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      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第五章</a:t>
            </a:r>
            <a:endParaRPr lang="zh-CN" altLang="en-US" sz="2800" smtClean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见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贤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思齐焉，见不贤而内自省也。</a:t>
            </a:r>
            <a:endParaRPr lang="zh-CN" altLang="en-US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2695" y="2289175"/>
            <a:ext cx="6049645" cy="3969385"/>
          </a:xfrm>
          <a:prstGeom prst="rect">
            <a:avLst/>
          </a:prstGeom>
          <a:solidFill>
            <a:schemeClr val="bg2"/>
          </a:solidFill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以经解经：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三人行，必有吾师焉。择其善者而从之，其不善者而改之。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endParaRPr lang="en-US" altLang="zh-CN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子贡曰：“君子之过也，如日月之食焉。过也，人皆见之；更也，人皆仰之。”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865" y="1703070"/>
            <a:ext cx="4222750" cy="427164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91235" y="975995"/>
            <a:ext cx="1202690" cy="488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里仁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30855" y="1043940"/>
            <a:ext cx="8988425" cy="52622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虚心学习，以人为鉴，取长补短。</a:t>
            </a:r>
            <a:r>
              <a:rPr lang="zh-CN" altLang="en-US" sz="320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省心向善去恶    自我反省是道德修养的一种方法，经常反省自己，可以去除心中的杂念，理性地看待自己，快速地改掉自己的缺点，完善自己的道德境界。说明了</a:t>
            </a:r>
            <a:r>
              <a:rPr lang="zh-CN" altLang="en-US" sz="32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在一个人完善自己的人格和学问，提高道德修养的过程中，自省的重要作用。
</a:t>
            </a:r>
            <a:endParaRPr lang="zh-CN" altLang="en-US" sz="3200" b="1">
              <a:solidFill>
                <a:srgbClr val="3A50F4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230" y="2543175"/>
            <a:ext cx="2714625" cy="34315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图片2 拷贝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399098" y="276225"/>
            <a:ext cx="2159000" cy="9572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" name="文本框 2"/>
          <p:cNvSpPr txBox="1"/>
          <p:nvPr/>
        </p:nvSpPr>
        <p:spPr>
          <a:xfrm>
            <a:off x="614680" y="561340"/>
            <a:ext cx="17291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知人论世</a:t>
            </a:r>
            <a:endParaRPr lang="zh-CN" altLang="en-US" sz="28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750" y="561340"/>
            <a:ext cx="8251190" cy="6339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480"/>
              </a:lnSpc>
            </a:pPr>
            <a:r>
              <a:rPr lang="en-US" altLang="zh-CN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</a:t>
            </a: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（公元前551年9月28日～公元前479年4月11日），子姓，孔氏，名丘，字仲尼，鲁国陬邑（今山东省曲阜市）人，祖籍宋国栗邑（今河南省夏邑县），中国古代思想家、政治家、教育家，儒家学派创始人、“大成至圣先师”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480"/>
              </a:lnSpc>
            </a:pPr>
            <a:r>
              <a:rPr lang="en-US" altLang="zh-CN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</a:t>
            </a: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开创私人讲学之风，倡导仁义礼智信。有弟子三千，其中贤人七十二。曾带领部分弟子周游列国十四年，晚年修订六经（《诗》《书》《礼》《乐》《易》《春秋》）。去世后，其弟子及再传弟子把孔子及其弟子的言行语录和思想记录下来，整理编成《论语》。该书被奉为儒家经典。 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480"/>
              </a:lnSpc>
            </a:pP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en-US" altLang="zh-CN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</a:t>
            </a: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是当时社会上最博学者之一，在世时就被尊奉为“天纵之圣”“天之木铎”，更被后世统治者尊为孔圣人、至圣、至圣先师、大成至圣文宣王先师、万世师表。其思想对中国和世界都有深远的影响，其人被列为“世界十大文化名人”之首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269875" y="1562100"/>
            <a:ext cx="2417445" cy="4930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74035" y="1041400"/>
            <a:ext cx="8030210" cy="112458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                  </a:t>
            </a:r>
            <a:r>
              <a:rPr 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第六章</a:t>
            </a:r>
            <a:endParaRPr lang="zh-CN" sz="2800" smtClean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质胜文则野，文胜质则史。文质彬彬，然后君子。</a:t>
            </a:r>
            <a:endParaRPr lang="en-US" alt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流程图: 决策 2"/>
          <p:cNvSpPr/>
          <p:nvPr/>
        </p:nvSpPr>
        <p:spPr>
          <a:xfrm>
            <a:off x="300990" y="975995"/>
            <a:ext cx="1929765" cy="62484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雍也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42390" y="2444115"/>
            <a:ext cx="92132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indent="0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这是孔子的传世名言。它高度概括了文与质的合理互补关系和君子的人格模式。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文与质是对立统一、相辅相成的。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未经加工的质朴是朴实淳厚的，但容易显得粗野。后天习得的文饰，虽然华丽可观，但易流于虚浮。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“质胜文”，显得粗野、鄙俗；“文胜质”，显得浮华、虚伪。
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质朴与文采是内容与形式的关系，是同样重要的，只有文、质双修，才能成为合格的君子。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孔子的文质思想经过两千多年的历史实践，成为中国人“君子”形象最为鲜明的写照，对后世产生了深远的影响。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爆炸形 1 2"/>
          <p:cNvSpPr/>
          <p:nvPr/>
        </p:nvSpPr>
        <p:spPr>
          <a:xfrm>
            <a:off x="786765" y="938530"/>
            <a:ext cx="1604645" cy="80835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泰伯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3810" y="852170"/>
            <a:ext cx="7684770" cy="16414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                       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第七章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曾子曰：士不可以不</a:t>
            </a:r>
            <a:r>
              <a:rPr lang="zh-CN" altLang="en-US" sz="2800" smtClean="0">
                <a:solidFill>
                  <a:srgbClr val="C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弘毅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，任重</a:t>
            </a:r>
            <a:r>
              <a:rPr lang="zh-CN" altLang="en-US" sz="28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道远。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仁以为己任，不亦重乎？死</a:t>
            </a:r>
            <a:r>
              <a:rPr lang="zh-CN" altLang="en-US" sz="28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后</a:t>
            </a:r>
            <a:r>
              <a:rPr lang="zh-CN" altLang="en-US" sz="2800" smtClean="0">
                <a:solidFill>
                  <a:srgbClr val="00B0F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已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，不亦远乎？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375" y="2493645"/>
            <a:ext cx="9804400" cy="439991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以诗解读</a:t>
            </a: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捐躯赴国难，视死忽如归。----曹植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出师未捷身先死，长使英雄泪满襟。----杜甫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一身报国有万死，双鬓向人无再青。----陆游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王师北定中原日，家祭无忘告乃翁。----陆游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拼将十万头颅血，须把乾坤力挽回。----秋瑾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位卑未敢忘忧国，事定犹须待阖棺。----陆游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老骥伏枥，志在千里。烈士暮年，壮心不已。----曹操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臣心一片磁针石，不指南方不肯休。----文天祥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粉身碎骨寻常事，但愿牺牲保国家。----秋瑾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爆炸形 1 2"/>
          <p:cNvSpPr/>
          <p:nvPr/>
        </p:nvSpPr>
        <p:spPr>
          <a:xfrm>
            <a:off x="786765" y="938530"/>
            <a:ext cx="1604645" cy="80835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泰伯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3805" y="763270"/>
            <a:ext cx="9441180" cy="396938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曾子认为，士人要有着弘大的襟怀，刚毅的品格，才能推己及人，救人救世，进而兼善天下。作为一个知识分子，要为国家、为社会挑起重担，走完历史无穷的路。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“任重”所以力量要强，不强就会在半道支持不住；“道远”所以意志要坚决，不坚决就会半途消沉下去，放弃追求，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才可以实现自己的理想。</a:t>
            </a:r>
            <a:endParaRPr lang="zh-CN" altLang="en-US" sz="28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“仁以为己任”,以仁道自任，要把道德和正义推广到每个人，但是“仁”的实现岂是易事，这是一个需要随着人类社会的发展不断努力的问题。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6765" y="4612640"/>
            <a:ext cx="11158220" cy="22453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实现“仁道”的路途是那样的艰难遥远，对个人来说，当然不可能于生前完成这一重任，只有到死后才会停下来。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曾子的这番话，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表达了士人主动承担社会责任的那种坚定信心和决绝勇气。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将曾子之语作为人生的座右铭，我们在为理想而奋斗的过程中也会从中获得勇气和力量。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仁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应该是读书人毕生追求的目标。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6130" y="1164590"/>
            <a:ext cx="1552575" cy="65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子罕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8335" y="857885"/>
            <a:ext cx="7593330" cy="16414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              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第八章</a:t>
            </a:r>
            <a:endParaRPr lang="zh-CN" altLang="en-US" sz="2800" smtClean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譬如为山，未成一篑，止，吾止也。</a:t>
            </a:r>
            <a:endParaRPr lang="zh-CN" altLang="en-US" sz="2800" smtClean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譬如平地，虽覆一篑，进，吾往也。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8110" y="2499360"/>
            <a:ext cx="10289540" cy="396938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朱熹注：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“书曰：‘为山九仞，功亏一篑。’夫子之言，盖出于此。言山成而但少一篑，其止者，吾自止耳；平地而方覆一篑，其进者，吾自往耳。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盖学者自强不息，则积少成多；中道而止，则前功尽弃。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其止其往，皆在我而不在人也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勤一篑可成山，由少而多莫惧烦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不论做事还是为人，贵在持之以恒，功亏一篑也好，持之以恒也罢，</a:t>
            </a:r>
            <a:r>
              <a:rPr lang="zh-CN" altLang="en-US" sz="28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关键都在于自己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zh-CN" altLang="en-US" sz="2800"/>
          </a:p>
          <a:p>
            <a:pPr algn="l" fontAlgn="auto">
              <a:lnSpc>
                <a:spcPct val="100000"/>
              </a:lnSpc>
            </a:pP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31135" y="1334770"/>
            <a:ext cx="8563610" cy="461581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在本章中，孔子运用“堆土成山”与“填土平地”这两个比喻，说明了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功亏一篑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与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持之以恒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的深刻道理。 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做成任何一件大事，都需要一个循序渐进、日积月累的过程。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无论是做学问，还是为人处世，除了有明确的目标以外，都应自觉自愿地坚持下去。只有坚持下去，才能积土成山，最终达到成功。否则，就会前功尽弃，功亏一篑，留下终身遗憾。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86130" y="1164590"/>
            <a:ext cx="1552575" cy="65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子罕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5" y="2543175"/>
            <a:ext cx="2552065" cy="34315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244850" y="1100455"/>
            <a:ext cx="7541260" cy="112458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          </a:t>
            </a:r>
            <a:r>
              <a:rPr 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第九章</a:t>
            </a:r>
            <a:endParaRPr lang="zh-CN" sz="2800" smtClean="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知者不惑，仁者不忧，勇者不惧。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6130" y="1164590"/>
            <a:ext cx="1552575" cy="65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子罕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9457" name="内容占位符 2"/>
          <p:cNvSpPr>
            <a:spLocks noGrp="1"/>
          </p:cNvSpPr>
          <p:nvPr/>
        </p:nvSpPr>
        <p:spPr>
          <a:xfrm>
            <a:off x="1937385" y="2562225"/>
            <a:ext cx="9689465" cy="37153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：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司马牛问君子。子曰:君子不忧不惧。曰:不忧不惧，斯谓之君子已乎?子曰:内省不疚，夫何忧何惧。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子曰:暴虎冯河,死而无悔者,吾不与也。必也临事而惧,好谋而成者也。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5" y="2543175"/>
            <a:ext cx="1846580" cy="34315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6130" y="1164590"/>
            <a:ext cx="1552575" cy="65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子罕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38705" y="763270"/>
            <a:ext cx="9523095" cy="56927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《礼记·中庸》说：“知、仁、勇，三者天下之达德也。”孔子希望自己的学生能具备这三德，成为真正的君子。这里孔子说的"知者不惑"的"知"，也等于佛学中智慧的"智"，而不是聪明。真正有智慧是对于事物的内在根本或规律了然于心，所以什么事情对于他当然没有了疑惑。仁者，是做到了仁，已经仁在心中的人， 当他心怀天下，爱人济众，他再也不会因他个人的境遇而忧愁，不会因受环境动摇。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有勇气的人不畏惧困难，见义勇为，所以不惧。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古人认为，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君子有三种基本品德——仁爱、智慧和勇敢。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孔子说：“仁者不忧，智者不惑，勇者不惧”，也就是说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人如果有着一颗博爱之心，有着高远的人生智慧，有着勇敢坚强的意志，那么他就必然会具有良好的心理和精神状态，从而心底宽广、胸怀坦荡。</a:t>
            </a:r>
            <a:endParaRPr lang="zh-CN" altLang="en-US" sz="2800" b="1">
              <a:solidFill>
                <a:srgbClr val="0B27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05" y="2543175"/>
            <a:ext cx="2247900" cy="34315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2750" y="763270"/>
            <a:ext cx="8862060" cy="319214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                    </a:t>
            </a:r>
            <a:r>
              <a:rPr 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第十章</a:t>
            </a:r>
            <a:endParaRPr 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颜渊问仁。子曰：</a:t>
            </a: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”克己复礼为仁。一日克己复礼，天下归仁焉。为仁由己，而由人乎哉？”</a:t>
            </a:r>
            <a:endParaRPr lang="en-US" alt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颜渊曰：“请问其目。”</a:t>
            </a:r>
            <a:endParaRPr lang="en-US" alt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子曰：“非礼勿视，非礼勿听，非礼勿言，非礼勿动。”</a:t>
            </a:r>
            <a:endParaRPr lang="en-US" alt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颜渊曰：“回虽不敏，请事斯语矣。”</a:t>
            </a:r>
            <a:endParaRPr lang="en-US" alt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05740" y="58166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《颜渊》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0795" y="5474335"/>
            <a:ext cx="9702165" cy="138366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仲弓问仁。子曰:“出门如见大宾，使民如承大祭。己所不欲，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勿施于人。在邦无怨，在家无怨。”仲弓曰:“雍虽不敏，请事斯语矣。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9040" y="4114165"/>
            <a:ext cx="9773920" cy="138366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：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司马牛问仁。子曰：“仁者，其言也讱。”曰：“其言也讱，斯谓之仁已乎？”子曰：“为之难，言之得无讱乎？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3930" y="1864360"/>
            <a:ext cx="1364615" cy="20834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2720340" y="1076325"/>
            <a:ext cx="8728075" cy="557276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3760"/>
              </a:lnSpc>
              <a:spcBef>
                <a:spcPct val="0"/>
              </a:spcBef>
            </a:pP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这章主要讲述孔子关于仁的主要解释，孔子用礼来规定仁，依礼而行就是仁的根本要求。所以，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礼以仁为基础，以仁来维护。仁是内在的，礼是外在的，二者紧密结合。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这章包括两个方面的内容，一个方面是克己，第二方面是复礼，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克己复礼就是通过人们的道德修养自觉地遵守礼既定的规矩。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具体是要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视、听、言、动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都符合礼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也就是说，想要做到这一点就要净化自己的心灵，约束自我的行为。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从这个层面上来说，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仁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是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礼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的内化和自觉。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“仁”是用来实践的，不是把“仁”挂到嘴边就可以做到“仁”了。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5" name="Freeform: Shape 10"/>
          <p:cNvSpPr/>
          <p:nvPr/>
        </p:nvSpPr>
        <p:spPr bwMode="auto">
          <a:xfrm>
            <a:off x="205740" y="58166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《颜渊》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620" y="2553970"/>
            <a:ext cx="2585720" cy="34315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0415" y="763270"/>
            <a:ext cx="7774940" cy="16414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                     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第十一章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子贡问曰：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有一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言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而可以终身行之者乎？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子曰：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其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'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恕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'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乎！己所不欲，勿施于人</a:t>
            </a:r>
            <a:r>
              <a:rPr lang="en-US" altLang="zh-CN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441960" y="911860"/>
            <a:ext cx="2101215" cy="7537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卫灵公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9225" y="2611120"/>
            <a:ext cx="9037955" cy="353822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以经解经：</a:t>
            </a: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子曰:“参乎,吾道一以贯之。”曾子曰: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唯。”子出,门人问曰:“何谓也?”曾子曰:“夫子之道,忠恕而已矣。”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子贡曰：“如有博施于民而能济众，何如？可谓仁乎？”子曰：“己欲立而立人；己欲达而达人。能近取譬，可谓仁之方也已。———《论语·雍也》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樊迟问仁，子曰：“爱人。”问知，子曰：“知人。”樊迟未达，子曰：“举直错诸枉，能使枉者直。”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620" y="2553970"/>
            <a:ext cx="2585720" cy="34315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图片2 拷贝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399733" y="276225"/>
            <a:ext cx="2159000" cy="9572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" name="文本框 2"/>
          <p:cNvSpPr txBox="1"/>
          <p:nvPr/>
        </p:nvSpPr>
        <p:spPr>
          <a:xfrm>
            <a:off x="614680" y="561340"/>
            <a:ext cx="17291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知人论世</a:t>
            </a:r>
            <a:endParaRPr lang="zh-CN" altLang="en-US" sz="28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9245" y="561340"/>
            <a:ext cx="8586470" cy="6059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道德学说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580"/>
              </a:lnSpc>
            </a:pP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580"/>
              </a:lnSpc>
            </a:pP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孔子建构了</a:t>
            </a: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以性善论为基础的</a:t>
            </a: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完整的“德道”思想体系：在个体层面主张“仁、礼”之德性与德行。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580"/>
              </a:lnSpc>
            </a:pP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创立了以仁为核心的道德学说，他自己也是一个很善良的人，富有同情心，乐于助人，待人真诚、宽厚。“己所不欲，勿施于人”、“君子成人之美，不成人之恶”、“躬自厚而薄责于人”等等，都是他的做人准则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auto">
              <a:lnSpc>
                <a:spcPts val="3580"/>
              </a:lnSpc>
            </a:pPr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仁说，体现了人道精神。孔子的礼说，则体现了礼制精神，即现代意义上的秩序和制度。人道主义这是人类永恒的主题，对于任何社会，任何时代，任何一个政府都是适用的，而秩序和制度社会则是建立人类文明社会的基本要求。孔子的这种人道主义和秩序精神是中国古代社会政治思想的精华。 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271145" y="1572895"/>
            <a:ext cx="2417445" cy="4930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标题 4"/>
          <p:cNvSpPr/>
          <p:nvPr/>
        </p:nvSpPr>
        <p:spPr>
          <a:xfrm>
            <a:off x="3551555" y="1097280"/>
            <a:ext cx="8046720" cy="466344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孔子认为推己及人的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恕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是可以终身奉行的原则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君子应有仁德之心，表现在待人接物上，最重要的就是“己所不欲，勿施于人”。不以自己的标准强加于人（己所欲，亦勿强施于人)推己及人，共情心;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。实际上强调的也是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“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修己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/>
            <a:b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</a:b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处理人际关系的重要原则就是要“</a:t>
            </a:r>
            <a:r>
              <a:rPr lang="zh-CN" altLang="en-US" sz="2800" b="1">
                <a:solidFill>
                  <a:srgbClr val="0B27D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换位思考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”，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这是尊重他人、平等待人的重要体现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27" y="1813997"/>
            <a:ext cx="3011555" cy="4536538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441960" y="911860"/>
            <a:ext cx="2101215" cy="7537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</a:rPr>
              <a:t>卫灵公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9835" y="840105"/>
            <a:ext cx="8129905" cy="215836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                       </a:t>
            </a:r>
            <a:r>
              <a:rPr 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第十二章</a:t>
            </a:r>
            <a:endParaRPr 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子曰：</a:t>
            </a: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小子何莫学夫《诗》？《诗》可以</a:t>
            </a:r>
            <a:r>
              <a:rPr lang="zh-CN" altLang="en-US" sz="2800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。迩之事父，远之事君。多识于鸟兽草木之名。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”</a:t>
            </a:r>
            <a:endParaRPr lang="en-US" altLang="zh-CN" sz="2800" smtClean="0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5000" y="976630"/>
            <a:ext cx="1390015" cy="75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阳货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/>
        </p:nvSpPr>
        <p:spPr>
          <a:xfrm>
            <a:off x="732790" y="3291205"/>
            <a:ext cx="10726420" cy="308165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以经解经：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</a:t>
            </a:r>
            <a:endParaRPr lang="en-US" altLang="zh-CN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陈亢问于伯鱼曰:“子亦有异闻乎?”对曰:“未也。尝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独立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，鲤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趋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而过庭。曰:‘学诗乎对曰:‘未也’。‘不学诗，无以言。’鲤退而学诗。他日又独立，鲤趋而过庭。曰:‘学礼乎?对曰:‘未也’。‘不学礼,无以立。’鲤退而学礼。闻斯二者。”陈亢退而喜曰:“问一得三。闻诗，闻礼，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又闻君子之远其子也。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’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5740" y="118110"/>
            <a:ext cx="4443730" cy="645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品读分析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鉴赏探究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35000" y="976630"/>
            <a:ext cx="1390015" cy="75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</a:rPr>
              <a:t>阳货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4595" y="1189355"/>
            <a:ext cx="9023985" cy="454660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ts val="3860"/>
              </a:lnSpc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《诗经》是我国历史上最早的诗歌总集，在我国文学史上占据着重要的学术地位。孔子重视《诗经》的教化作用。在《论语》中，孔子不仅多次引用《诗经》来说明自己的观点，还多次强调《诗经》在为人处世上的重要作用，教诲弟子要学《诗》。在这里，孔子再次向弟子提出学《诗》的重要意义。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algn="l" fontAlgn="auto">
              <a:lnSpc>
                <a:spcPts val="3860"/>
              </a:lnSpc>
            </a:pP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en-US" altLang="zh-CN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这段文字全面而精确地概括了《诗经》的社会价值。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学《诗》至少有上面所列举的六种好处，他还曾说过：“不学诗，无以言”，可见学诗的重要性与必要性。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" y="1814195"/>
            <a:ext cx="1837055" cy="45364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" y="4998772"/>
            <a:ext cx="4756484" cy="2047461"/>
          </a:xfrm>
          <a:prstGeom prst="rect">
            <a:avLst/>
          </a:prstGeom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4674235" y="491490"/>
            <a:ext cx="6391910" cy="587502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threePt" dir="t"/>
            </a:scene3d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一、不求安饱，就有道而正：好学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二、礼乐应以仁为基础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三、执着追求仁道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四、义利观：重义轻利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五、虚心学习，自我反省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六、文质兼备，方为君子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七、仁为己任，意志坚强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八、为山平地，持之以恒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九、智、仁、勇成就完美人格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十、克己复礼为仁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十一、己所不欲，勿施于人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十二、</a:t>
            </a:r>
            <a:r>
              <a:rPr kumimoji="1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诗</a:t>
            </a:r>
            <a:r>
              <a:rPr kumimoji="1"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1"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的社会功能</a:t>
            </a: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kumimoji="1"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7775" y="1992630"/>
            <a:ext cx="1536700" cy="2493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君子之德</a:t>
            </a:r>
            <a:endParaRPr kumimoji="1" lang="en-US" altLang="zh-CN" sz="44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kumimoji="1"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修身养性</a:t>
            </a:r>
            <a:endParaRPr kumimoji="1" lang="zh-CN" altLang="en-US" sz="44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815" y="331470"/>
            <a:ext cx="2187575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华隶简体" panose="03000509000000000000" charset="-122"/>
                <a:ea typeface="方正华隶简体" panose="03000509000000000000" charset="-122"/>
              </a:rPr>
              <a:t>小结</a:t>
            </a:r>
            <a:endParaRPr lang="zh-CN" altLang="en-US" sz="44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2054955" y="4726617"/>
            <a:ext cx="405572" cy="367344"/>
            <a:chOff x="3726219" y="3194612"/>
            <a:chExt cx="601731" cy="545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3411" y="380170"/>
            <a:ext cx="3888775" cy="3416836"/>
          </a:xfrm>
          <a:prstGeom prst="rect">
            <a:avLst/>
          </a:prstGeom>
        </p:spPr>
      </p:pic>
      <p:sp>
        <p:nvSpPr>
          <p:cNvPr id="104" name="文本框 103"/>
          <p:cNvSpPr txBox="1"/>
          <p:nvPr/>
        </p:nvSpPr>
        <p:spPr>
          <a:xfrm>
            <a:off x="4234815" y="1771650"/>
            <a:ext cx="7139305" cy="43999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0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1</a:t>
            </a:r>
            <a:r>
              <a:rPr lang="zh-CN" sz="2800" b="0">
                <a:solidFill>
                  <a:srgbClr val="0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、简洁明了的语录体形式。</a:t>
            </a:r>
            <a:r>
              <a:rPr lang="zh-CN" sz="2800" b="0">
                <a:solidFill>
                  <a:srgbClr val="0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本文采用简洁明了的语录体形式，通过师徒的对话来传达人物的思想主张，表明人物的观点，体现人物之间的情感活动。</a:t>
            </a:r>
            <a:r>
              <a:rPr lang="en-US" sz="2800" b="0">
                <a:solidFill>
                  <a:srgbClr val="0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2</a:t>
            </a:r>
            <a:r>
              <a:rPr lang="zh-CN" sz="2800" b="0">
                <a:solidFill>
                  <a:srgbClr val="0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、丰富多变的手法。</a:t>
            </a:r>
            <a:r>
              <a:rPr lang="zh-CN" sz="2800" b="0">
                <a:solidFill>
                  <a:srgbClr val="00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文中多采用比喻、对偶等修辞手法，言简义丰。文中还多次运用反问句，言语之间跳跃较大，含意丰富。</a:t>
            </a:r>
            <a:r>
              <a:rPr 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</a:t>
            </a:r>
            <a:r>
              <a:rPr 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
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5960" y="779145"/>
            <a:ext cx="43389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写</a:t>
            </a:r>
            <a:r>
              <a:rPr lang="en-US" alt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</a:t>
            </a:r>
            <a:r>
              <a:rPr 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作</a:t>
            </a:r>
            <a:r>
              <a:rPr lang="en-US" alt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</a:t>
            </a:r>
            <a:r>
              <a:rPr 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特</a:t>
            </a:r>
            <a:r>
              <a:rPr lang="en-US" alt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</a:t>
            </a:r>
            <a:r>
              <a:rPr lang="zh-CN" sz="44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点</a:t>
            </a:r>
            <a:endParaRPr lang="en-US" sz="4400">
              <a:solidFill>
                <a:srgbClr val="00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endParaRPr lang="zh-CN" altLang="en-US" sz="4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37" y="4642779"/>
            <a:ext cx="2250714" cy="14394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38" y="4642779"/>
            <a:ext cx="2250714" cy="14394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154" y="4505846"/>
            <a:ext cx="2250714" cy="143946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0105" y="706755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29697" name="内容占位符 2"/>
          <p:cNvSpPr>
            <a:spLocks noGrp="1"/>
          </p:cNvSpPr>
          <p:nvPr/>
        </p:nvSpPr>
        <p:spPr>
          <a:xfrm>
            <a:off x="987425" y="1580198"/>
            <a:ext cx="10972800" cy="5557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</a:rPr>
              <a:t>老祖宗留给我们的最可宝贵的财富。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</a:rPr>
              <a:t>中华文化的人格理想是君子之道。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</a:rPr>
              <a:t>君子之道之于中国，有如骑士精神之于欧洲，武士道之于日本。不了解君子之道，就像一个中国人无法讲清楚自己是谁。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/>
        </p:nvSpPr>
        <p:spPr>
          <a:xfrm>
            <a:off x="8794955" y="2303892"/>
            <a:ext cx="2484287" cy="3235063"/>
          </a:xfrm>
          <a:prstGeom prst="frame">
            <a:avLst>
              <a:gd name="adj1" fmla="val 262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7532326" y="3678456"/>
            <a:ext cx="2484287" cy="2116139"/>
          </a:xfrm>
          <a:prstGeom prst="frame">
            <a:avLst>
              <a:gd name="adj1" fmla="val 262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846" y="1063404"/>
            <a:ext cx="3767396" cy="4731191"/>
          </a:xfrm>
          <a:prstGeom prst="rect">
            <a:avLst/>
          </a:prstGeom>
        </p:spPr>
      </p:pic>
      <p:sp>
        <p:nvSpPr>
          <p:cNvPr id="30721" name="标题 1"/>
          <p:cNvSpPr>
            <a:spLocks noGrp="1"/>
          </p:cNvSpPr>
          <p:nvPr/>
        </p:nvSpPr>
        <p:spPr>
          <a:xfrm>
            <a:off x="609600" y="587693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    </a:t>
            </a:r>
            <a:r>
              <a:rPr lang="zh-CN" altLang="en-US" sz="3200" b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君子，孔子心目中的理想人格</a:t>
            </a:r>
            <a:br>
              <a:rPr lang="zh-CN" altLang="en-US" sz="3200" b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</a:br>
            <a:endParaRPr lang="zh-CN" altLang="en-US" sz="3200" b="1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0722" name="内容占位符 2"/>
          <p:cNvSpPr>
            <a:spLocks noGrp="1"/>
          </p:cNvSpPr>
          <p:nvPr/>
        </p:nvSpPr>
        <p:spPr>
          <a:xfrm>
            <a:off x="609600" y="1479550"/>
            <a:ext cx="6741160" cy="4574540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“君子”一贵族、上层统治者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血统和政治地位为标准（孔子之前）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孔子→“德性”内核，重塑“君子”理想人格形象。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据杨伯峻先生考证，“君子”一词在《论语》中共出现过107次，可以毫不夸张地说，一部《论语》就是一部关于“君子”的学说。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105" y="706755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850702" y="3813797"/>
            <a:ext cx="738664" cy="17300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spc="600">
                <a:solidFill>
                  <a:srgbClr val="474E4E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上林赋</a:t>
            </a:r>
            <a:endParaRPr kumimoji="0" lang="zh-CN" altLang="en-US" sz="3600" b="0" i="0" u="none" strike="noStrike" kern="1200" cap="none" spc="600" normalizeH="0" baseline="0" noProof="0">
              <a:ln>
                <a:noFill/>
              </a:ln>
              <a:solidFill>
                <a:srgbClr val="474E4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029612" y="4495144"/>
            <a:ext cx="405572" cy="367344"/>
            <a:chOff x="3726219" y="3194612"/>
            <a:chExt cx="601731" cy="545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46" y="655395"/>
            <a:ext cx="5841912" cy="4327342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75098" y="1601038"/>
            <a:ext cx="251714" cy="251714"/>
          </a:xfrm>
          <a:prstGeom prst="ellipse">
            <a:avLst/>
          </a:prstGeom>
          <a:solidFill>
            <a:srgbClr val="CCD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75098" y="4153143"/>
            <a:ext cx="251714" cy="251714"/>
          </a:xfrm>
          <a:prstGeom prst="ellipse">
            <a:avLst/>
          </a:prstGeom>
          <a:solidFill>
            <a:srgbClr val="CCD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93" name="标题 1"/>
          <p:cNvSpPr>
            <a:spLocks noGrp="1"/>
          </p:cNvSpPr>
          <p:nvPr/>
        </p:nvSpPr>
        <p:spPr>
          <a:xfrm>
            <a:off x="2959100" y="457835"/>
            <a:ext cx="4754245" cy="8839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</a:rPr>
              <a:t>君子之道</a:t>
            </a:r>
            <a:endParaRPr lang="zh-CN" altLang="en-US" sz="3200" b="1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/>
        </p:nvSpPr>
        <p:spPr>
          <a:xfrm>
            <a:off x="749300" y="1600835"/>
            <a:ext cx="7404735" cy="452564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一直喜欢“君子”二子,因为它最能体现中国正道之人的价值取向。在我看来,君子比勇士更儒雅，比绅士更正义,较之书生酸腐之气，比之英雄少了几分草莽之气。君子达可兼济天下，穷可独善其身。孔孟之道,即君子之道;可君子之道，却又不拘泥于孔孟之道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410" y="577215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1134994" y="2532551"/>
            <a:ext cx="405572" cy="367344"/>
            <a:chOff x="3726219" y="3194612"/>
            <a:chExt cx="601731" cy="545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5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26219" y="3216405"/>
              <a:ext cx="583758" cy="5022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4279" y="2765757"/>
            <a:ext cx="4428587" cy="4428587"/>
          </a:xfrm>
          <a:prstGeom prst="rect">
            <a:avLst/>
          </a:prstGeom>
        </p:spPr>
      </p:pic>
      <p:sp>
        <p:nvSpPr>
          <p:cNvPr id="36866" name="内容占位符 2"/>
          <p:cNvSpPr>
            <a:spLocks noGrp="1"/>
          </p:cNvSpPr>
          <p:nvPr/>
        </p:nvSpPr>
        <p:spPr>
          <a:xfrm>
            <a:off x="3067050" y="574040"/>
            <a:ext cx="8514715" cy="5041900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世有孔丘，“君子”始立。可以说，是在孔子的精心重塑和不遗余力的维护下，“君子”一词才散发出如此高贵的气质。而自从有了“君子”这一理想人格，我们的文化便有脊梁，余秋雨先生说:“</a:t>
            </a:r>
            <a:r>
              <a:rPr lang="zh-CN" altLang="en-US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对中国文化而言，有了君子，什么都有了;没有君子，什么都徒劳。</a:t>
            </a:r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”此言得之。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240" y="232410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70" y="4362502"/>
            <a:ext cx="4756484" cy="2047461"/>
          </a:xfrm>
          <a:prstGeom prst="rect">
            <a:avLst/>
          </a:prstGeom>
        </p:spPr>
      </p:pic>
      <p:sp>
        <p:nvSpPr>
          <p:cNvPr id="37889" name="内容占位符 2"/>
          <p:cNvSpPr>
            <a:spLocks noGrp="1"/>
          </p:cNvSpPr>
          <p:nvPr/>
        </p:nvSpPr>
        <p:spPr>
          <a:xfrm>
            <a:off x="982345" y="852805"/>
            <a:ext cx="10972800" cy="578675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岳不群道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:“</a:t>
            </a: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子曰:‘君子无所争，必也，射乎?’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较量武功高低，自古贤者所难免，在下久存向左师兄讨教之心。只是今日五岳派新建，掌门人尚未推出，在下倘若和左师兄比剑，倒似是来争做这五岳派掌门一般，那不免惹人闲话了。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左冷禅道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:“岳兄只消胜得在下手中长剑，五岳派掌门一席，自当由岳兄承当。”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岳不群摇手道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:“武功高的，未必人品也高。在下就算胜得了左兄，也不见得能胜过五岳派中其余高手。”他口中说得谦逊，但每一句话扣得极紧，始终显得自己比左冷禅高上一筹。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左冷禅越听越怒，冷冷的道: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“岳兄‘君子剑’三字，名震天下。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“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君子</a:t>
            </a:r>
            <a:r>
              <a:rPr lang="en-US" altLang="zh-CN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”</a:t>
            </a:r>
            <a:r>
              <a:rPr lang="zh-CN" altLang="en-US" sz="28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二字，人所共知。这个‘剑’字到底如何，却是耳闻者多，目睹者少。今日天下英雄毕集，便请岳兄露一手高明剑法，也好让大伙儿开开眼界!”《笑傲江湖》</a:t>
            </a:r>
            <a:endParaRPr lang="zh-CN" altLang="en-US" sz="28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655" y="0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83890" y="252095"/>
            <a:ext cx="8566150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政治学说</a:t>
            </a: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孔子的政治思想核心内容是“礼”与“仁”，在治国的方略上，他主张“为政以德”，用道德和礼教来治理国家是最高尚的治国之道。这种治国方略也叫“德治”或“礼治”。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孔子的最高政治理想是建立“天下为公”的大同社会。“大同”社会的基本特点是：大道畅行，“天下为公”，是孔子憧憬的最高理想社会。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孔子主张的较低政治目标是小康社会。小康社会没有“大同”世界那样完美，但有正常秩序，有礼、仁、信、义，所以称为小康。这种社会实际上描述了“私有制”产生后的阶级社会的“盛世”。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大同社会、小康社会理想对中国后世影响深远。后来不同历史时期，不同阶段的思想家提出不同内容的憧憬蓝图和奋斗目标，这种思想对进步思想家、改革家也有一定启发。身处乱世的孔子所主张的仁政没有施展的空间，但在治理鲁国的三个月中，使强大的齐国也畏惧孔子的才能，足见孔子无愧于杰出政治家的称号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310" y="1380490"/>
            <a:ext cx="17291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知人论世</a:t>
            </a:r>
            <a:endParaRPr lang="zh-CN" altLang="en-US" sz="28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194" name="Picture 2" descr="图片2 拷贝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409893" y="422910"/>
            <a:ext cx="2159000" cy="9572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" name="文本框 3"/>
          <p:cNvSpPr txBox="1"/>
          <p:nvPr/>
        </p:nvSpPr>
        <p:spPr>
          <a:xfrm>
            <a:off x="754380" y="640715"/>
            <a:ext cx="17291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知人论世</a:t>
            </a:r>
            <a:endParaRPr lang="zh-CN" altLang="en-US" sz="28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410210" y="1464945"/>
            <a:ext cx="2417445" cy="4930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7942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" y="1036912"/>
            <a:ext cx="3028959" cy="5820761"/>
          </a:xfrm>
          <a:prstGeom prst="rect">
            <a:avLst/>
          </a:prstGeom>
        </p:spPr>
      </p:pic>
      <p:sp>
        <p:nvSpPr>
          <p:cNvPr id="38913" name="标题 1"/>
          <p:cNvSpPr>
            <a:spLocks noGrp="1"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</a:rPr>
              <a:t>面对春秋战国的纷乱社会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8914" name="内容占位符 2"/>
          <p:cNvSpPr>
            <a:spLocks noGrp="1"/>
          </p:cNvSpPr>
          <p:nvPr/>
        </p:nvSpPr>
        <p:spPr>
          <a:xfrm>
            <a:off x="1439545" y="1684020"/>
            <a:ext cx="10332720" cy="4526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儒家的回应: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儒家热衷于</a:t>
            </a:r>
            <a:r>
              <a:rPr lang="zh-CN" altLang="en-US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重建社会秩序</a:t>
            </a:r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,企图以道德礼制重整人心，克制当时人们泛滥的私欲。所以孔子不断教人去追求</a:t>
            </a:r>
            <a:r>
              <a:rPr lang="zh-CN" altLang="en-US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仁义，</a:t>
            </a:r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成为君子，目的皆是希望重现一个和谐的理想社会。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105" y="706755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42" y="2142766"/>
            <a:ext cx="5229794" cy="4248150"/>
          </a:xfrm>
          <a:prstGeom prst="rect">
            <a:avLst/>
          </a:prstGeom>
        </p:spPr>
      </p:pic>
      <p:sp>
        <p:nvSpPr>
          <p:cNvPr id="39937" name="标题 1"/>
          <p:cNvSpPr>
            <a:spLocks noGrp="1"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</a:rPr>
              <a:t>道家的回应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9938" name="内容占位符 2"/>
          <p:cNvSpPr>
            <a:spLocks noGrp="1"/>
          </p:cNvSpPr>
          <p:nvPr/>
        </p:nvSpPr>
        <p:spPr>
          <a:xfrm>
            <a:off x="4877435" y="1642110"/>
            <a:ext cx="6704965" cy="4484370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</a:rPr>
              <a:t>道家所关心的，却是人处于乱世之下如何立身处世而自保，道家主张既然万事万物皆摆脱不了自然规律的变化，所以人也必须遵照自然规律而生活。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>
                <a:latin typeface="方正华隶简体" panose="03000509000000000000" charset="-122"/>
                <a:ea typeface="方正华隶简体" panose="03000509000000000000" charset="-122"/>
              </a:rPr>
              <a:t>道家的终极关怀是于乱世中寻找个人的自我救赎，自保全生的方法，具有强烈的个人主义色彩。</a:t>
            </a:r>
            <a:endParaRPr lang="zh-CN" altLang="en-US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105" y="706755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115" y="1864360"/>
            <a:ext cx="4106545" cy="3393440"/>
          </a:xfrm>
          <a:prstGeom prst="rect">
            <a:avLst/>
          </a:prstGeom>
        </p:spPr>
      </p:pic>
      <p:sp>
        <p:nvSpPr>
          <p:cNvPr id="40961" name="标题 1"/>
          <p:cNvSpPr>
            <a:spLocks noGrp="1"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</a:rPr>
              <a:t>儒家和道家的比较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40962" name="内容占位符 2"/>
          <p:cNvSpPr>
            <a:spLocks noGrp="1"/>
          </p:cNvSpPr>
          <p:nvPr/>
        </p:nvSpPr>
        <p:spPr>
          <a:xfrm>
            <a:off x="5105400" y="1864360"/>
            <a:ext cx="5981700" cy="30499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>
                <a:latin typeface="方正华隶简体" panose="03000509000000000000" charset="-122"/>
                <a:ea typeface="方正华隶简体" panose="03000509000000000000" charset="-122"/>
              </a:rPr>
              <a:t>儒家所重的是群体社会。</a:t>
            </a:r>
            <a:endParaRPr lang="zh-CN" altLang="en-US" sz="4000">
              <a:latin typeface="方正华隶简体" panose="03000509000000000000" charset="-122"/>
              <a:ea typeface="方正华隶简体" panose="03000509000000000000" charset="-122"/>
            </a:endParaRPr>
          </a:p>
          <a:p>
            <a:endParaRPr lang="zh-CN" altLang="en-US" sz="4000"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4000">
                <a:latin typeface="方正华隶简体" panose="03000509000000000000" charset="-122"/>
                <a:ea typeface="方正华隶简体" panose="03000509000000000000" charset="-122"/>
              </a:rPr>
              <a:t>道家所关怀的是个人。</a:t>
            </a:r>
            <a:endParaRPr lang="zh-CN" altLang="en-US" sz="40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105" y="706755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0343" y="467084"/>
            <a:ext cx="11351315" cy="59238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205" y="642620"/>
            <a:ext cx="3350895" cy="5572760"/>
          </a:xfrm>
          <a:prstGeom prst="rect">
            <a:avLst/>
          </a:prstGeom>
        </p:spPr>
      </p:pic>
      <p:sp>
        <p:nvSpPr>
          <p:cNvPr id="41985" name="标题 1"/>
          <p:cNvSpPr>
            <a:spLocks noGrp="1"/>
          </p:cNvSpPr>
          <p:nvPr/>
        </p:nvSpPr>
        <p:spPr>
          <a:xfrm>
            <a:off x="622300" y="444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latin typeface="方正华隶简体" panose="03000509000000000000" charset="-122"/>
                <a:ea typeface="方正华隶简体" panose="03000509000000000000" charset="-122"/>
              </a:rPr>
              <a:t>儒家之于道家</a:t>
            </a:r>
            <a:endParaRPr lang="zh-CN" altLang="en-US" sz="3200" b="1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41986" name="内容占位符 2"/>
          <p:cNvSpPr>
            <a:spLocks noGrp="1"/>
          </p:cNvSpPr>
          <p:nvPr/>
        </p:nvSpPr>
        <p:spPr>
          <a:xfrm>
            <a:off x="487680" y="1187450"/>
            <a:ext cx="7975600" cy="502729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国学大师南怀瑾对中国的儒释道三家比喻: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儒家像粮食店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，绝不能打。否则，打倒了儒家，我们就没有饭吃——没有精神粮食;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佛家是百货店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，像大都市的百货公司，各式各样的日用品俱备，随时可以去逛逛，有钱就选购一些回来，没有钱则观光一番，无人阻拦，但里面所有，都是人生必需的东西，也是不可缺少的;</a:t>
            </a:r>
            <a:r>
              <a:rPr lang="zh-CN" altLang="en-US" sz="2800" b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道家则是药店</a:t>
            </a: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，如果不生病，一生也可以不必去理会它，可是一生病，就非自动找上门去不可。所以这三家，是碰不得的，是不可动摇的，更不必说“打倒”了。</a:t>
            </a:r>
            <a:endParaRPr lang="zh-CN" altLang="en-US" sz="2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467360"/>
            <a:ext cx="243586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拓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展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延</a:t>
            </a:r>
            <a:r>
              <a:rPr lang="en-US" altLang="zh-CN" sz="3600"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  <a:r>
              <a:rPr lang="zh-CN" altLang="en-US" sz="3600">
                <a:latin typeface="方正华隶简体" panose="03000509000000000000" charset="-122"/>
                <a:ea typeface="方正华隶简体" panose="03000509000000000000" charset="-122"/>
              </a:rPr>
              <a:t>伸</a:t>
            </a:r>
            <a:endParaRPr lang="zh-CN" altLang="en-US" sz="36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内容占位符 2"/>
          <p:cNvSpPr>
            <a:spLocks noGrp="1"/>
          </p:cNvSpPr>
          <p:nvPr/>
        </p:nvSpPr>
        <p:spPr>
          <a:xfrm>
            <a:off x="793115" y="1729105"/>
            <a:ext cx="10972800" cy="20955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>
                <a:latin typeface="方正华隶简体" panose="03000509000000000000" charset="-122"/>
                <a:ea typeface="方正华隶简体" panose="03000509000000000000" charset="-122"/>
              </a:rPr>
              <a:t>纷繁复杂的世间，有时需要直面惨淡的人生，正视淋漓的鲜血。联系实际，谈谈</a:t>
            </a:r>
            <a:r>
              <a:rPr lang="zh-CN" altLang="en-US" sz="40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你当如何应对</a:t>
            </a:r>
            <a:r>
              <a:rPr lang="zh-CN" altLang="en-US" sz="4000">
                <a:latin typeface="方正华隶简体" panose="03000509000000000000" charset="-122"/>
                <a:ea typeface="方正华隶简体" panose="03000509000000000000" charset="-122"/>
              </a:rPr>
              <a:t>。</a:t>
            </a:r>
            <a:endParaRPr lang="zh-CN" altLang="en-US" sz="4000"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0565" y="393700"/>
            <a:ext cx="3578225" cy="8299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</a:t>
            </a:r>
            <a:r>
              <a:rPr lang="zh-CN" altLang="en-US" sz="4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作</a:t>
            </a:r>
            <a:r>
              <a:rPr lang="en-US" altLang="zh-CN" sz="4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      </a:t>
            </a:r>
            <a:r>
              <a:rPr lang="zh-CN" altLang="en-US" sz="4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业</a:t>
            </a:r>
            <a:endParaRPr lang="zh-CN" altLang="en-US" sz="4800" b="1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205" y="3824605"/>
            <a:ext cx="4344035" cy="2908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3407" y="3340374"/>
            <a:ext cx="4602345" cy="33931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6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任意多边形 3"/>
          <p:cNvSpPr/>
          <p:nvPr/>
        </p:nvSpPr>
        <p:spPr>
          <a:xfrm>
            <a:off x="2401084" y="2173351"/>
            <a:ext cx="3150763" cy="1774044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03" y="1349327"/>
            <a:ext cx="4406228" cy="3679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4" y="-38629"/>
            <a:ext cx="4265425" cy="25945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6428" y="3182605"/>
            <a:ext cx="461665" cy="2913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春花秋月何时了往事知多少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9523" y="2425198"/>
            <a:ext cx="461665" cy="2913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小楼昨夜又东风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8950" y="4076774"/>
            <a:ext cx="461665" cy="2913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故国不堪回首明月中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95134" y="5066339"/>
            <a:ext cx="601731" cy="545013"/>
            <a:chOff x="3726219" y="3194612"/>
            <a:chExt cx="601731" cy="545013"/>
          </a:xfrm>
        </p:grpSpPr>
        <p:grpSp>
          <p:nvGrpSpPr>
            <p:cNvPr id="18" name="组合 17"/>
            <p:cNvGrpSpPr/>
            <p:nvPr/>
          </p:nvGrpSpPr>
          <p:grpSpPr>
            <a:xfrm>
              <a:off x="3744192" y="3194612"/>
              <a:ext cx="583758" cy="545013"/>
              <a:chOff x="3744192" y="2190112"/>
              <a:chExt cx="1549514" cy="1549514"/>
            </a:xfrm>
          </p:grpSpPr>
          <p:pic>
            <p:nvPicPr>
              <p:cNvPr id="20" name="Picture 4" descr="http://img.hb.aicdn.com/e0d6893b43b2cd0a0ee2653e0fdbf86258f41e09b505-Uv1b0e_fw65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44192" y="2190112"/>
                <a:ext cx="1549514" cy="1549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矩形 20"/>
              <p:cNvSpPr/>
              <p:nvPr/>
            </p:nvSpPr>
            <p:spPr>
              <a:xfrm>
                <a:off x="3917886" y="2349661"/>
                <a:ext cx="1106714" cy="1284790"/>
              </a:xfrm>
              <a:prstGeom prst="rect">
                <a:avLst/>
              </a:prstGeom>
              <a:solidFill>
                <a:srgbClr val="7B2F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方正宋刻本秀楷简体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726219" y="3216405"/>
              <a:ext cx="583758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小篆体" panose="03000509000000000000" pitchFamily="65" charset="-122"/>
                  <a:ea typeface="方正小篆体" panose="03000509000000000000" pitchFamily="65" charset="-122"/>
                  <a:cs typeface="+mn-cs"/>
                </a:rPr>
                <a:t>吉祥如意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篆体" panose="03000509000000000000" pitchFamily="65" charset="-122"/>
                <a:ea typeface="方正小篆体" panose="03000509000000000000" pitchFamily="65" charset="-122"/>
                <a:cs typeface="+mn-cs"/>
              </a:endParaRPr>
            </a:p>
          </p:txBody>
        </p:sp>
      </p:grpSp>
      <p:sp>
        <p:nvSpPr>
          <p:cNvPr id="23" name="任意多边形 3"/>
          <p:cNvSpPr/>
          <p:nvPr/>
        </p:nvSpPr>
        <p:spPr>
          <a:xfrm flipH="1">
            <a:off x="6544096" y="966411"/>
            <a:ext cx="3150763" cy="1685674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8631" y="1349327"/>
            <a:ext cx="1661993" cy="32901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9600">
                <a:solidFill>
                  <a:prstClr val="black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再会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24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446000" y="124968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图片2 拷贝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409893" y="422910"/>
            <a:ext cx="2159000" cy="9572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" name="文本框 3"/>
          <p:cNvSpPr txBox="1"/>
          <p:nvPr/>
        </p:nvSpPr>
        <p:spPr>
          <a:xfrm>
            <a:off x="754380" y="640715"/>
            <a:ext cx="17291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知人论世</a:t>
            </a:r>
            <a:endParaRPr lang="zh-CN" altLang="en-US" sz="28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6945" y="121285"/>
            <a:ext cx="78854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经济学说</a:t>
            </a: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孔子的经济思想最主要的是重义轻利、“见利思义”的义利观与“富民”思想。这也是儒家经济思想的主要内容，对后世有较大的影响。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6945" y="1685290"/>
            <a:ext cx="85191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教育思想</a:t>
            </a: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在中国历史上最早提出人的天赋素质相近，个性差异主要是因为后天教育与社会环境影响。他提倡“有教无类”，创办私学，广招学生，打破了奴隶主贵族对学校教育的垄断，把受教育的范围扩大到平民，顺应了当时社会发展的趋势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强调学校教育必须将道德教育放在首要地位。孔子道德教育的主要内容是“礼”和“仁”。“学而知之”是孔子教学思想的主导思想。他强调学习与思考相结合，同时还必须“学以致用”，将学到的知识运用于社会实践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在教学方法上要求老师“有教无类”“经邦济世”的教育观，“因材施教”“启发式”的方法论。孔子热爱教育事业，毕生从事教育活动。他学而不厌，诲人不倦。不仅言教，更重身教。孔子的教育活动不但培养了众多学生，而且他在实践基础上提出的教育学说，为中国古代教育奠定了理论基础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410210" y="1562100"/>
            <a:ext cx="2708275" cy="4930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85260" y="533400"/>
            <a:ext cx="734758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言论著作</a:t>
            </a: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的言论主要记录在《论语》中。《论语》是儒家学派的经典著作之一，由孔子的弟子及其再传弟子编撰而成。它以语录体和对话文体为主，记录了孔子及其弟子言行，集中体现了孔子的政治主张、伦理思想、道德观念及教育原则等。 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《论语》与《大学》、《中庸》、《孟子》在南宋后并称“四书”。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文献整理</a:t>
            </a: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孔子晚年致力教育，修《诗》《书》《礼》《乐》，序《周易》，撰《春秋》。后人合称之为《六经》。 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教育实践</a:t>
            </a: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r>
              <a:rPr lang="zh-CN" altLang="en-US" sz="2400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政治上的不得意，使孔子将很大一部分精力用在教育事业上。孔子曾任鲁国司寇，后携弟子周游列国。最终返回鲁国，专心执教。孔子打破了教育垄断，开创了私学先驱，孔子号”弟子三千，贤者七十二“。</a:t>
            </a:r>
            <a:endParaRPr lang="zh-CN" altLang="en-US" sz="2400"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</p:txBody>
      </p:sp>
      <p:pic>
        <p:nvPicPr>
          <p:cNvPr id="8194" name="Picture 2" descr="图片2 拷贝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409893" y="422910"/>
            <a:ext cx="2159000" cy="9572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" name="文本框 3"/>
          <p:cNvSpPr txBox="1"/>
          <p:nvPr/>
        </p:nvSpPr>
        <p:spPr>
          <a:xfrm>
            <a:off x="754380" y="640715"/>
            <a:ext cx="17291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知人论世</a:t>
            </a:r>
            <a:endParaRPr lang="zh-CN" altLang="en-US" sz="28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410210" y="1562100"/>
            <a:ext cx="3041650" cy="4930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1"/>
          <p:cNvSpPr>
            <a:spLocks noGrp="1"/>
          </p:cNvSpPr>
          <p:nvPr/>
        </p:nvSpPr>
        <p:spPr>
          <a:xfrm>
            <a:off x="512445" y="22129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>
                <a:latin typeface="汉仪中宋简" panose="02010609000101010101" charset="-122"/>
                <a:ea typeface="汉仪中宋简" panose="02010609000101010101" charset="-122"/>
              </a:rPr>
              <a:t>今天我们怎么读中国传统经典</a:t>
            </a:r>
            <a:endParaRPr lang="zh-CN" altLang="en-US" sz="3600" b="1">
              <a:latin typeface="汉仪中宋简" panose="02010609000101010101" charset="-122"/>
              <a:ea typeface="汉仪中宋简" panose="02010609000101010101" charset="-122"/>
            </a:endParaRPr>
          </a:p>
        </p:txBody>
      </p:sp>
      <p:sp>
        <p:nvSpPr>
          <p:cNvPr id="5122" name="内容占位符 2"/>
          <p:cNvSpPr>
            <a:spLocks noGrp="1"/>
          </p:cNvSpPr>
          <p:nvPr/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</a:t>
            </a: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去政治化，去宗教化，去神秘化。动用我们的同理心，想象进入他们生活的世界中,去接近他们的心灵遗产。以此观照自我，完成自我的圆融，领略人生行走的智慧。“读者阅读经典不是单纯的将个人无条件的交出去来服从经典，而是应当在阅读的过程中吸收，反思乃至批判一个强大的具有反思能力的读者，在阅读经典的过程中能够不断的丰富自我。”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                              ——</a:t>
            </a: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北京师范大学文学院教授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李山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1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A02D34"/>
      </a:accent1>
      <a:accent2>
        <a:srgbClr val="B73B3A"/>
      </a:accent2>
      <a:accent3>
        <a:srgbClr val="A6644D"/>
      </a:accent3>
      <a:accent4>
        <a:srgbClr val="F2EBDB"/>
      </a:accent4>
      <a:accent5>
        <a:srgbClr val="313737"/>
      </a:accent5>
      <a:accent6>
        <a:srgbClr val="474E4E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398</Paragraphs>
  <Slides>65</Slides>
  <Notes>23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baseType="lpstr" size="83">
      <vt:lpstr>Arial</vt:lpstr>
      <vt:lpstr>Calibri Light</vt:lpstr>
      <vt:lpstr>Calibri</vt:lpstr>
      <vt:lpstr>等线 Light</vt:lpstr>
      <vt:lpstr>等线</vt:lpstr>
      <vt:lpstr>WenYue GuDianMingChaoTi (Non-Commercial Use)</vt:lpstr>
      <vt:lpstr>方正宋刻本秀楷简体</vt:lpstr>
      <vt:lpstr>方正小篆体</vt:lpstr>
      <vt:lpstr>文悦古典明朝体 (非商业使用) W5</vt:lpstr>
      <vt:lpstr>方正华隶简体</vt:lpstr>
      <vt:lpstr>汉仪中宋简</vt:lpstr>
      <vt:lpstr>方正北魏楷书简体</vt:lpstr>
      <vt:lpstr>方正舒体</vt:lpstr>
      <vt:lpstr>楷体</vt:lpstr>
      <vt:lpstr>汉仪中隶书简</vt:lpstr>
      <vt:lpstr>微软雅黑</vt:lpstr>
      <vt:lpstr>华文新魏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2021-08-20T17:07:49.437</cp:lastPrinted>
  <dcterms:created xsi:type="dcterms:W3CDTF">2021-08-20T17:07:49Z</dcterms:created>
  <dcterms:modified xsi:type="dcterms:W3CDTF">2021-08-20T09:08:00Z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