
<file path=[Content_Types].xml><?xml version="1.0" encoding="utf-8"?>
<Types xmlns="http://schemas.openxmlformats.org/package/2006/content-types">
  <Default Extension="rels" ContentType="application/vnd.openxmlformats-package.relationships+xml"/>
  <Default Extension="jpeg" ContentType="image/jpeg"/>
  <Default Extension="vml" ContentType="application/vnd.openxmlformats-officedocument.vmlDrawing"/>
  <Default Extension="docx" ContentType="application/vnd.openxmlformats-officedocument.wordprocessingml.document"/>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410" r:id="rId4"/>
    <p:sldId id="412" r:id="rId5"/>
    <p:sldId id="457" r:id="rId6"/>
    <p:sldId id="458" r:id="rId7"/>
    <p:sldId id="459" r:id="rId8"/>
    <p:sldId id="460" r:id="rId9"/>
    <p:sldId id="461" r:id="rId10"/>
    <p:sldId id="417" r:id="rId11"/>
    <p:sldId id="463" r:id="rId12"/>
    <p:sldId id="464" r:id="rId13"/>
    <p:sldId id="427" r:id="rId14"/>
    <p:sldId id="430" r:id="rId15"/>
    <p:sldId id="437" r:id="rId16"/>
    <p:sldId id="438" r:id="rId17"/>
    <p:sldId id="503" r:id="rId18"/>
    <p:sldId id="439" r:id="rId19"/>
    <p:sldId id="504" r:id="rId20"/>
    <p:sldId id="440" r:id="rId21"/>
    <p:sldId id="505" r:id="rId22"/>
    <p:sldId id="506" r:id="rId23"/>
    <p:sldId id="442" r:id="rId24"/>
    <p:sldId id="443" r:id="rId25"/>
    <p:sldId id="444" r:id="rId26"/>
    <p:sldId id="445" r:id="rId27"/>
    <p:sldId id="447" r:id="rId28"/>
    <p:sldId id="448" r:id="rId29"/>
    <p:sldId id="449" r:id="rId30"/>
    <p:sldId id="450" r:id="rId31"/>
    <p:sldId id="507" r:id="rId32"/>
    <p:sldId id="508" r:id="rId33"/>
    <p:sldId id="509" r:id="rId34"/>
    <p:sldId id="510" r:id="rId35"/>
    <p:sldId id="511" r:id="rId36"/>
    <p:sldId id="518" r:id="rId37"/>
    <p:sldId id="541" r:id="rId38"/>
    <p:sldId id="519" r:id="rId39"/>
    <p:sldId id="453" r:id="rId40"/>
    <p:sldId id="454" r:id="rId41"/>
    <p:sldId id="455" r:id="rId42"/>
    <p:sldId id="446" r:id="rId43"/>
    <p:sldId id="441" r:id="rId44"/>
    <p:sldId id="436" r:id="rId45"/>
    <p:sldId id="411" r:id="rId46"/>
  </p:sldIdLst>
  <p:sldSz cx="12192000" cy="6858000"/>
  <p:notesSz cx="6858000" cy="9144000"/>
  <p:custDataLst>
    <p:tags r:id="rId4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Administrator" initials="A" lastIdx="0"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slide" Target="slides/slide42.xml" /><Relationship Id="rId46" Type="http://schemas.openxmlformats.org/officeDocument/2006/relationships/slide" Target="slides/slide43.xml" /><Relationship Id="rId47" Type="http://schemas.openxmlformats.org/officeDocument/2006/relationships/tags" Target="tags/tag184.xml" /><Relationship Id="rId48" Type="http://schemas.openxmlformats.org/officeDocument/2006/relationships/presProps" Target="presProps.xml" /><Relationship Id="rId49" Type="http://schemas.openxmlformats.org/officeDocument/2006/relationships/viewProps" Target="viewProps.xml" /><Relationship Id="rId5" Type="http://schemas.openxmlformats.org/officeDocument/2006/relationships/slide" Target="slides/slide2.xml" /><Relationship Id="rId50" Type="http://schemas.openxmlformats.org/officeDocument/2006/relationships/theme" Target="theme/theme1.xml" /><Relationship Id="rId51" Type="http://schemas.openxmlformats.org/officeDocument/2006/relationships/tableStyles" Target="tableStyles.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8.e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10" Type="http://schemas.openxmlformats.org/officeDocument/2006/relationships/tags" Target="../tags/tag9.xml" /><Relationship Id="rId11" Type="http://schemas.openxmlformats.org/officeDocument/2006/relationships/slideMaster" Target="../slideMasters/slideMaster1.xml" /><Relationship Id="rId2" Type="http://schemas.openxmlformats.org/officeDocument/2006/relationships/tags" Target="../tags/tag1.xml" /><Relationship Id="rId3" Type="http://schemas.openxmlformats.org/officeDocument/2006/relationships/tags" Target="../tags/tag2.xml" /><Relationship Id="rId4" Type="http://schemas.openxmlformats.org/officeDocument/2006/relationships/tags" Target="../tags/tag3.xml" /><Relationship Id="rId5" Type="http://schemas.openxmlformats.org/officeDocument/2006/relationships/tags" Target="../tags/tag4.xml" /><Relationship Id="rId6" Type="http://schemas.openxmlformats.org/officeDocument/2006/relationships/tags" Target="../tags/tag5.xml" /><Relationship Id="rId7" Type="http://schemas.openxmlformats.org/officeDocument/2006/relationships/tags" Target="../tags/tag6.xml" /><Relationship Id="rId8" Type="http://schemas.openxmlformats.org/officeDocument/2006/relationships/tags" Target="../tags/tag7.xml" /><Relationship Id="rId9" Type="http://schemas.openxmlformats.org/officeDocument/2006/relationships/tags" Target="../tags/tag8.xml" /></Relationships>
</file>

<file path=ppt/slideLayouts/_rels/slideLayout10.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64.xml" /><Relationship Id="rId3" Type="http://schemas.openxmlformats.org/officeDocument/2006/relationships/image" Target="../media/image3.png" /><Relationship Id="rId4" Type="http://schemas.openxmlformats.org/officeDocument/2006/relationships/tags" Target="../tags/tag65.xml" /><Relationship Id="rId5" Type="http://schemas.openxmlformats.org/officeDocument/2006/relationships/tags" Target="../tags/tag66.xml" /><Relationship Id="rId6" Type="http://schemas.openxmlformats.org/officeDocument/2006/relationships/tags" Target="../tags/tag67.xml" /><Relationship Id="rId7" Type="http://schemas.openxmlformats.org/officeDocument/2006/relationships/tags" Target="../tags/tag68.xml" /><Relationship Id="rId8" Type="http://schemas.openxmlformats.org/officeDocument/2006/relationships/tags" Target="../tags/tag69.xml" /><Relationship Id="rId9"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tags" Target="../tags/tag70.xml" /><Relationship Id="rId3" Type="http://schemas.openxmlformats.org/officeDocument/2006/relationships/tags" Target="../tags/tag71.xml" /><Relationship Id="rId4" Type="http://schemas.openxmlformats.org/officeDocument/2006/relationships/tags" Target="../tags/tag72.xml" /><Relationship Id="rId5" Type="http://schemas.openxmlformats.org/officeDocument/2006/relationships/tags" Target="../tags/tag73.xml" /><Relationship Id="rId6" Type="http://schemas.openxmlformats.org/officeDocument/2006/relationships/tags" Target="../tags/tag74.xml" /><Relationship Id="rId7" Type="http://schemas.openxmlformats.org/officeDocument/2006/relationships/tags" Target="../tags/tag75.xml" /><Relationship Id="rId8" Type="http://schemas.openxmlformats.org/officeDocument/2006/relationships/tags" Target="../tags/tag76.xml" /><Relationship Id="rId9"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77.xml" /><Relationship Id="rId3" Type="http://schemas.openxmlformats.org/officeDocument/2006/relationships/image" Target="../media/image3.png" /><Relationship Id="rId4" Type="http://schemas.openxmlformats.org/officeDocument/2006/relationships/tags" Target="../tags/tag78.xml" /><Relationship Id="rId5" Type="http://schemas.openxmlformats.org/officeDocument/2006/relationships/tags" Target="../tags/tag79.xml" /><Relationship Id="rId6" Type="http://schemas.openxmlformats.org/officeDocument/2006/relationships/tags" Target="../tags/tag80.xml" /><Relationship Id="rId7" Type="http://schemas.openxmlformats.org/officeDocument/2006/relationships/tags" Target="../tags/tag81.xml" /><Relationship Id="rId8" Type="http://schemas.openxmlformats.org/officeDocument/2006/relationships/tags" Target="../tags/tag82.xml" /><Relationship Id="rId9"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83.xml" /><Relationship Id="rId10" Type="http://schemas.openxmlformats.org/officeDocument/2006/relationships/tags" Target="../tags/tag90.xml" /><Relationship Id="rId11" Type="http://schemas.openxmlformats.org/officeDocument/2006/relationships/slideMaster" Target="../slideMasters/slideMaster1.xml" /><Relationship Id="rId2" Type="http://schemas.openxmlformats.org/officeDocument/2006/relationships/image" Target="../media/image2.png" /><Relationship Id="rId3" Type="http://schemas.openxmlformats.org/officeDocument/2006/relationships/tags" Target="../tags/tag84.xml" /><Relationship Id="rId4" Type="http://schemas.openxmlformats.org/officeDocument/2006/relationships/image" Target="../media/image3.png" /><Relationship Id="rId5" Type="http://schemas.openxmlformats.org/officeDocument/2006/relationships/tags" Target="../tags/tag85.xml" /><Relationship Id="rId6" Type="http://schemas.openxmlformats.org/officeDocument/2006/relationships/tags" Target="../tags/tag86.xml" /><Relationship Id="rId7" Type="http://schemas.openxmlformats.org/officeDocument/2006/relationships/tags" Target="../tags/tag87.xml" /><Relationship Id="rId8" Type="http://schemas.openxmlformats.org/officeDocument/2006/relationships/tags" Target="../tags/tag88.xml" /><Relationship Id="rId9" Type="http://schemas.openxmlformats.org/officeDocument/2006/relationships/tags" Target="../tags/tag89.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91.xml" /><Relationship Id="rId10" Type="http://schemas.openxmlformats.org/officeDocument/2006/relationships/slideMaster" Target="../slideMasters/slideMaster1.xml" /><Relationship Id="rId2" Type="http://schemas.openxmlformats.org/officeDocument/2006/relationships/image" Target="../media/image2.png" /><Relationship Id="rId3" Type="http://schemas.openxmlformats.org/officeDocument/2006/relationships/tags" Target="../tags/tag92.xml" /><Relationship Id="rId4" Type="http://schemas.openxmlformats.org/officeDocument/2006/relationships/tags" Target="../tags/tag93.xml" /><Relationship Id="rId5" Type="http://schemas.openxmlformats.org/officeDocument/2006/relationships/tags" Target="../tags/tag94.xml" /><Relationship Id="rId6" Type="http://schemas.openxmlformats.org/officeDocument/2006/relationships/tags" Target="../tags/tag95.xml" /><Relationship Id="rId7" Type="http://schemas.openxmlformats.org/officeDocument/2006/relationships/tags" Target="../tags/tag96.xml" /><Relationship Id="rId8" Type="http://schemas.openxmlformats.org/officeDocument/2006/relationships/tags" Target="../tags/tag97.xml" /><Relationship Id="rId9" Type="http://schemas.openxmlformats.org/officeDocument/2006/relationships/tags" Target="../tags/tag98.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99.xml" /><Relationship Id="rId10" Type="http://schemas.openxmlformats.org/officeDocument/2006/relationships/tags" Target="../tags/tag106.xml" /><Relationship Id="rId11" Type="http://schemas.openxmlformats.org/officeDocument/2006/relationships/tags" Target="../tags/tag107.xml" /><Relationship Id="rId12" Type="http://schemas.openxmlformats.org/officeDocument/2006/relationships/slideMaster" Target="../slideMasters/slideMaster1.xml" /><Relationship Id="rId2" Type="http://schemas.openxmlformats.org/officeDocument/2006/relationships/image" Target="../media/image2.png" /><Relationship Id="rId3" Type="http://schemas.openxmlformats.org/officeDocument/2006/relationships/tags" Target="../tags/tag100.xml" /><Relationship Id="rId4" Type="http://schemas.openxmlformats.org/officeDocument/2006/relationships/image" Target="../media/image3.png" /><Relationship Id="rId5" Type="http://schemas.openxmlformats.org/officeDocument/2006/relationships/tags" Target="../tags/tag101.xml" /><Relationship Id="rId6" Type="http://schemas.openxmlformats.org/officeDocument/2006/relationships/tags" Target="../tags/tag102.xml" /><Relationship Id="rId7" Type="http://schemas.openxmlformats.org/officeDocument/2006/relationships/tags" Target="../tags/tag103.xml" /><Relationship Id="rId8" Type="http://schemas.openxmlformats.org/officeDocument/2006/relationships/tags" Target="../tags/tag104.xml" /><Relationship Id="rId9" Type="http://schemas.openxmlformats.org/officeDocument/2006/relationships/tags" Target="../tags/tag105.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108.xml" /><Relationship Id="rId10" Type="http://schemas.openxmlformats.org/officeDocument/2006/relationships/tags" Target="../tags/tag115.xml" /><Relationship Id="rId11" Type="http://schemas.openxmlformats.org/officeDocument/2006/relationships/tags" Target="../tags/tag116.xml" /><Relationship Id="rId12" Type="http://schemas.openxmlformats.org/officeDocument/2006/relationships/slideMaster" Target="../slideMasters/slideMaster1.xml" /><Relationship Id="rId2" Type="http://schemas.openxmlformats.org/officeDocument/2006/relationships/image" Target="../media/image2.png" /><Relationship Id="rId3" Type="http://schemas.openxmlformats.org/officeDocument/2006/relationships/tags" Target="../tags/tag109.xml" /><Relationship Id="rId4" Type="http://schemas.openxmlformats.org/officeDocument/2006/relationships/image" Target="../media/image3.png" /><Relationship Id="rId5" Type="http://schemas.openxmlformats.org/officeDocument/2006/relationships/tags" Target="../tags/tag110.xml" /><Relationship Id="rId6" Type="http://schemas.openxmlformats.org/officeDocument/2006/relationships/tags" Target="../tags/tag111.xml" /><Relationship Id="rId7" Type="http://schemas.openxmlformats.org/officeDocument/2006/relationships/tags" Target="../tags/tag112.xml" /><Relationship Id="rId8" Type="http://schemas.openxmlformats.org/officeDocument/2006/relationships/tags" Target="../tags/tag113.xml" /><Relationship Id="rId9" Type="http://schemas.openxmlformats.org/officeDocument/2006/relationships/tags" Target="../tags/tag114.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17.xml" /><Relationship Id="rId10" Type="http://schemas.openxmlformats.org/officeDocument/2006/relationships/tags" Target="../tags/tag124.xml" /><Relationship Id="rId11" Type="http://schemas.openxmlformats.org/officeDocument/2006/relationships/tags" Target="../tags/tag125.xml" /><Relationship Id="rId12" Type="http://schemas.openxmlformats.org/officeDocument/2006/relationships/tags" Target="../tags/tag126.xml" /><Relationship Id="rId13" Type="http://schemas.openxmlformats.org/officeDocument/2006/relationships/tags" Target="../tags/tag127.xml" /><Relationship Id="rId14" Type="http://schemas.openxmlformats.org/officeDocument/2006/relationships/slideMaster" Target="../slideMasters/slideMaster1.xml" /><Relationship Id="rId2" Type="http://schemas.openxmlformats.org/officeDocument/2006/relationships/image" Target="../media/image2.png" /><Relationship Id="rId3" Type="http://schemas.openxmlformats.org/officeDocument/2006/relationships/tags" Target="../tags/tag118.xml" /><Relationship Id="rId4" Type="http://schemas.openxmlformats.org/officeDocument/2006/relationships/image" Target="../media/image3.png" /><Relationship Id="rId5" Type="http://schemas.openxmlformats.org/officeDocument/2006/relationships/tags" Target="../tags/tag119.xml" /><Relationship Id="rId6" Type="http://schemas.openxmlformats.org/officeDocument/2006/relationships/tags" Target="../tags/tag120.xml" /><Relationship Id="rId7" Type="http://schemas.openxmlformats.org/officeDocument/2006/relationships/tags" Target="../tags/tag121.xml" /><Relationship Id="rId8" Type="http://schemas.openxmlformats.org/officeDocument/2006/relationships/tags" Target="../tags/tag122.xml" /><Relationship Id="rId9" Type="http://schemas.openxmlformats.org/officeDocument/2006/relationships/tags" Target="../tags/tag123.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28.xml" /><Relationship Id="rId10" Type="http://schemas.openxmlformats.org/officeDocument/2006/relationships/tags" Target="../tags/tag135.xml" /><Relationship Id="rId11" Type="http://schemas.openxmlformats.org/officeDocument/2006/relationships/slideMaster" Target="../slideMasters/slideMaster1.xml" /><Relationship Id="rId2" Type="http://schemas.openxmlformats.org/officeDocument/2006/relationships/image" Target="../media/image2.png" /><Relationship Id="rId3" Type="http://schemas.openxmlformats.org/officeDocument/2006/relationships/tags" Target="../tags/tag129.xml" /><Relationship Id="rId4" Type="http://schemas.openxmlformats.org/officeDocument/2006/relationships/image" Target="../media/image6.png" /><Relationship Id="rId5" Type="http://schemas.openxmlformats.org/officeDocument/2006/relationships/tags" Target="../tags/tag130.xml" /><Relationship Id="rId6" Type="http://schemas.openxmlformats.org/officeDocument/2006/relationships/tags" Target="../tags/tag131.xml" /><Relationship Id="rId7" Type="http://schemas.openxmlformats.org/officeDocument/2006/relationships/tags" Target="../tags/tag132.xml" /><Relationship Id="rId8" Type="http://schemas.openxmlformats.org/officeDocument/2006/relationships/tags" Target="../tags/tag133.xml" /><Relationship Id="rId9" Type="http://schemas.openxmlformats.org/officeDocument/2006/relationships/tags" Target="../tags/tag134.xml" /></Relationships>
</file>

<file path=ppt/slideLayouts/_rels/slideLayout19.xml.rels>&#65279;<?xml version="1.0" encoding="utf-8" standalone="yes"?><Relationships xmlns="http://schemas.openxmlformats.org/package/2006/relationships"><Relationship Id="rId1" Type="http://schemas.openxmlformats.org/officeDocument/2006/relationships/image" Target="../media/image7.png" /><Relationship Id="rId2"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2.png" /><Relationship Id="rId10" Type="http://schemas.openxmlformats.org/officeDocument/2006/relationships/slideMaster" Target="../slideMasters/slideMaster1.xml" /><Relationship Id="rId2" Type="http://schemas.openxmlformats.org/officeDocument/2006/relationships/tags" Target="../tags/tag10.xml" /><Relationship Id="rId3" Type="http://schemas.openxmlformats.org/officeDocument/2006/relationships/image" Target="../media/image3.png" /><Relationship Id="rId4" Type="http://schemas.openxmlformats.org/officeDocument/2006/relationships/tags" Target="../tags/tag11.xml" /><Relationship Id="rId5" Type="http://schemas.openxmlformats.org/officeDocument/2006/relationships/tags" Target="../tags/tag12.xml" /><Relationship Id="rId6" Type="http://schemas.openxmlformats.org/officeDocument/2006/relationships/tags" Target="../tags/tag13.xml" /><Relationship Id="rId7" Type="http://schemas.openxmlformats.org/officeDocument/2006/relationships/tags" Target="../tags/tag14.xml" /><Relationship Id="rId8" Type="http://schemas.openxmlformats.org/officeDocument/2006/relationships/tags" Target="../tags/tag15.xml" /><Relationship Id="rId9" Type="http://schemas.openxmlformats.org/officeDocument/2006/relationships/tags" Target="../tags/tag16.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4.png"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tags" Target="../tags/tag22.xml" /><Relationship Id="rId8"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media/image2.png" /><Relationship Id="rId10" Type="http://schemas.openxmlformats.org/officeDocument/2006/relationships/tags" Target="../tags/tag30.xml" /><Relationship Id="rId11" Type="http://schemas.openxmlformats.org/officeDocument/2006/relationships/slideMaster" Target="../slideMasters/slideMaster1.xml" /><Relationship Id="rId2" Type="http://schemas.openxmlformats.org/officeDocument/2006/relationships/tags" Target="../tags/tag23.xml" /><Relationship Id="rId3" Type="http://schemas.openxmlformats.org/officeDocument/2006/relationships/image" Target="../media/image3.png" /><Relationship Id="rId4" Type="http://schemas.openxmlformats.org/officeDocument/2006/relationships/tags" Target="../tags/tag24.xml" /><Relationship Id="rId5" Type="http://schemas.openxmlformats.org/officeDocument/2006/relationships/tags" Target="../tags/tag25.xml" /><Relationship Id="rId6" Type="http://schemas.openxmlformats.org/officeDocument/2006/relationships/tags" Target="../tags/tag26.xml" /><Relationship Id="rId7" Type="http://schemas.openxmlformats.org/officeDocument/2006/relationships/tags" Target="../tags/tag27.xml" /><Relationship Id="rId8" Type="http://schemas.openxmlformats.org/officeDocument/2006/relationships/tags" Target="../tags/tag28.xml" /><Relationship Id="rId9" Type="http://schemas.openxmlformats.org/officeDocument/2006/relationships/tags" Target="../tags/tag29.xml" /></Relationships>
</file>

<file path=ppt/slideLayouts/_rels/slideLayout5.xml.rels>&#65279;<?xml version="1.0" encoding="utf-8" standalone="yes"?><Relationships xmlns="http://schemas.openxmlformats.org/package/2006/relationships"><Relationship Id="rId1" Type="http://schemas.openxmlformats.org/officeDocument/2006/relationships/image" Target="../media/image2.png" /><Relationship Id="rId10" Type="http://schemas.openxmlformats.org/officeDocument/2006/relationships/tags" Target="../tags/tag38.xml" /><Relationship Id="rId11" Type="http://schemas.openxmlformats.org/officeDocument/2006/relationships/tags" Target="../tags/tag39.xml" /><Relationship Id="rId12" Type="http://schemas.openxmlformats.org/officeDocument/2006/relationships/tags" Target="../tags/tag40.xml" /><Relationship Id="rId13" Type="http://schemas.openxmlformats.org/officeDocument/2006/relationships/slideMaster" Target="../slideMasters/slideMaster1.xml" /><Relationship Id="rId2" Type="http://schemas.openxmlformats.org/officeDocument/2006/relationships/tags" Target="../tags/tag31.xml" /><Relationship Id="rId3" Type="http://schemas.openxmlformats.org/officeDocument/2006/relationships/image" Target="../media/image3.png" /><Relationship Id="rId4" Type="http://schemas.openxmlformats.org/officeDocument/2006/relationships/tags" Target="../tags/tag32.xml" /><Relationship Id="rId5" Type="http://schemas.openxmlformats.org/officeDocument/2006/relationships/tags" Target="../tags/tag33.xml" /><Relationship Id="rId6" Type="http://schemas.openxmlformats.org/officeDocument/2006/relationships/tags" Target="../tags/tag34.xml" /><Relationship Id="rId7" Type="http://schemas.openxmlformats.org/officeDocument/2006/relationships/tags" Target="../tags/tag35.xml" /><Relationship Id="rId8" Type="http://schemas.openxmlformats.org/officeDocument/2006/relationships/tags" Target="../tags/tag36.xml" /><Relationship Id="rId9" Type="http://schemas.openxmlformats.org/officeDocument/2006/relationships/tags" Target="../tags/tag37.xml" /></Relationships>
</file>

<file path=ppt/slideLayouts/_rels/slideLayout6.xml.rels>&#65279;<?xml version="1.0" encoding="utf-8" standalone="yes"?><Relationships xmlns="http://schemas.openxmlformats.org/package/2006/relationships"><Relationship Id="rId1" Type="http://schemas.openxmlformats.org/officeDocument/2006/relationships/image" Target="../media/image5.png"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tags" Target="../tags/tag44.xml" /><Relationship Id="rId6" Type="http://schemas.openxmlformats.org/officeDocument/2006/relationships/tags" Target="../tags/tag45.xml" /><Relationship Id="rId7"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6.xml" /><Relationship Id="rId2" Type="http://schemas.openxmlformats.org/officeDocument/2006/relationships/tags" Target="../tags/tag47.xml" /><Relationship Id="rId3" Type="http://schemas.openxmlformats.org/officeDocument/2006/relationships/tags" Target="../tags/tag48.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image" Target="../media/image2.png" /><Relationship Id="rId10" Type="http://schemas.openxmlformats.org/officeDocument/2006/relationships/tags" Target="../tags/tag56.xml" /><Relationship Id="rId11" Type="http://schemas.openxmlformats.org/officeDocument/2006/relationships/slideMaster" Target="../slideMasters/slideMaster1.xml" /><Relationship Id="rId2" Type="http://schemas.openxmlformats.org/officeDocument/2006/relationships/tags" Target="../tags/tag49.xml" /><Relationship Id="rId3" Type="http://schemas.openxmlformats.org/officeDocument/2006/relationships/image" Target="../media/image3.png" /><Relationship Id="rId4" Type="http://schemas.openxmlformats.org/officeDocument/2006/relationships/tags" Target="../tags/tag50.xml" /><Relationship Id="rId5" Type="http://schemas.openxmlformats.org/officeDocument/2006/relationships/tags" Target="../tags/tag51.xml" /><Relationship Id="rId6" Type="http://schemas.openxmlformats.org/officeDocument/2006/relationships/tags" Target="../tags/tag52.xml" /><Relationship Id="rId7" Type="http://schemas.openxmlformats.org/officeDocument/2006/relationships/tags" Target="../tags/tag53.xml" /><Relationship Id="rId8" Type="http://schemas.openxmlformats.org/officeDocument/2006/relationships/tags" Target="../tags/tag54.xml" /><Relationship Id="rId9" Type="http://schemas.openxmlformats.org/officeDocument/2006/relationships/tags" Target="../tags/tag55.xml" /></Relationships>
</file>

<file path=ppt/slideLayouts/_rels/slideLayout9.xml.rels>&#65279;<?xml version="1.0" encoding="utf-8" standalone="yes"?><Relationships xmlns="http://schemas.openxmlformats.org/package/2006/relationships"><Relationship Id="rId1" Type="http://schemas.openxmlformats.org/officeDocument/2006/relationships/image" Target="../media/image2.png" /><Relationship Id="rId10" Type="http://schemas.openxmlformats.org/officeDocument/2006/relationships/slideMaster" Target="../slideMasters/slideMaster1.xml" /><Relationship Id="rId2" Type="http://schemas.openxmlformats.org/officeDocument/2006/relationships/tags" Target="../tags/tag57.xml" /><Relationship Id="rId3" Type="http://schemas.openxmlformats.org/officeDocument/2006/relationships/image" Target="../media/image3.png" /><Relationship Id="rId4" Type="http://schemas.openxmlformats.org/officeDocument/2006/relationships/tags" Target="../tags/tag58.xml" /><Relationship Id="rId5" Type="http://schemas.openxmlformats.org/officeDocument/2006/relationships/tags" Target="../tags/tag59.xml" /><Relationship Id="rId6" Type="http://schemas.openxmlformats.org/officeDocument/2006/relationships/tags" Target="../tags/tag60.xml" /><Relationship Id="rId7" Type="http://schemas.openxmlformats.org/officeDocument/2006/relationships/tags" Target="../tags/tag61.xml" /><Relationship Id="rId8" Type="http://schemas.openxmlformats.org/officeDocument/2006/relationships/tags" Target="../tags/tag62.xml" /><Relationship Id="rId9" Type="http://schemas.openxmlformats.org/officeDocument/2006/relationships/tags" Target="../tags/tag63.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标题幻灯片">
    <p:spTree>
      <p:nvGrpSpPr>
        <p:cNvPr id="1" name=""/>
        <p:cNvGrpSpPr/>
        <p:nvPr/>
      </p:nvGrpSpPr>
      <p:grpSpPr>
        <a:xfrm>
          <a:off x="0" y="0"/>
          <a:ext cx="0" cy="0"/>
        </a:xfrm>
      </p:grpSpPr>
      <p:pic>
        <p:nvPicPr>
          <p:cNvPr id="5" name="图片 4"/>
          <p:cNvPicPr/>
          <p:nvPr userDrawn="1">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6193155" y="735096"/>
            <a:ext cx="5486400" cy="5387807"/>
          </a:xfrm>
          <a:prstGeom prst="rect">
            <a:avLst/>
          </a:prstGeom>
        </p:spPr>
      </p:pic>
      <p:sp>
        <p:nvSpPr>
          <p:cNvPr id="16" name="日期占位符 15"/>
          <p:cNvSpPr>
            <a:spLocks noGrp="1"/>
          </p:cNvSpPr>
          <p:nvPr>
            <p:ph type="dt" sz="half" idx="10"/>
            <p:custDataLst>
              <p:tags r:id="rId3"/>
            </p:custDataLst>
          </p:nvPr>
        </p:nvSpPr>
        <p:spPr/>
        <p:txBody>
          <a:bodyPr/>
          <a:lstStyle>
            <a:lvl1pPr>
              <a:defRPr>
                <a:latin typeface="Arial"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lvl1pPr>
              <a:defRPr>
                <a:latin typeface="Arial" pitchFamily="34" charset="0"/>
                <a:ea typeface="隶书" panose="02010509060101010101" pitchFamily="49" charset="-122"/>
              </a:defRPr>
            </a:lvl1pPr>
          </a:lstStyle>
          <a:p>
            <a:endParaRPr lang="zh-CN" altLang="en-US"/>
          </a:p>
        </p:txBody>
      </p:sp>
      <p:sp>
        <p:nvSpPr>
          <p:cNvPr id="18" name="灯片编号占位符 17"/>
          <p:cNvSpPr>
            <a:spLocks noGrp="1"/>
          </p:cNvSpPr>
          <p:nvPr>
            <p:ph type="sldNum" sz="quarter" idx="12"/>
            <p:custDataLst>
              <p:tags r:id="rId5"/>
            </p:custDataLst>
          </p:nvPr>
        </p:nvSpPr>
        <p:spPr/>
        <p:txBody>
          <a:bodyPr/>
          <a:lstStyle>
            <a:lvl1pPr>
              <a:defRPr>
                <a:latin typeface="Arial" pitchFamily="34" charset="0"/>
                <a:ea typeface="隶书" panose="02010509060101010101" pitchFamily="49" charset="-122"/>
              </a:defRPr>
            </a:lvl1pPr>
          </a:lstStyle>
          <a:p>
            <a:fld id="{49AE70B2-8BF9-45C0-BB95-33D1B9D3A854}" type="slidenum">
              <a:rPr lang="zh-CN" altLang="en-US" smtClean="0"/>
              <a:t/>
            </a:fld>
            <a:endParaRPr lang="zh-CN" altLang="en-US"/>
          </a:p>
        </p:txBody>
      </p:sp>
      <p:sp>
        <p:nvSpPr>
          <p:cNvPr id="3" name="副标题 2"/>
          <p:cNvSpPr>
            <a:spLocks noGrp="1"/>
          </p:cNvSpPr>
          <p:nvPr>
            <p:ph type="subTitle" sz="quarter" idx="14" hasCustomPrompt="1"/>
            <p:custDataLst>
              <p:tags r:id="rId6"/>
            </p:custDataLst>
          </p:nvPr>
        </p:nvSpPr>
        <p:spPr>
          <a:xfrm>
            <a:off x="1038860" y="3632201"/>
            <a:ext cx="4826000" cy="370205"/>
          </a:xfrm>
          <a:prstGeom prst="rect">
            <a:avLst/>
          </a:prstGeom>
        </p:spPr>
        <p:txBody>
          <a:bodyPr vert="horz" lIns="0" tIns="0" rIns="0" bIns="0" rtlCol="0">
            <a:normAutofit/>
          </a:bodyPr>
          <a:lstStyle>
            <a:lvl1pPr marL="0" indent="0">
              <a:buNone/>
              <a:defRPr kumimoji="0" lang="zh-CN" altLang="en-US" sz="2000" b="0" i="0" spc="200">
                <a:ln>
                  <a:noFill/>
                </a:ln>
                <a:solidFill>
                  <a:schemeClr val="tx1">
                    <a:lumMod val="65000"/>
                    <a:lumOff val="35000"/>
                  </a:schemeClr>
                </a:solidFill>
                <a:effectLst/>
                <a:uLnTx/>
                <a:latin typeface="Arial" pitchFamily="34" charset="0"/>
                <a:ea typeface="隶书" panose="02010509060101010101" pitchFamily="49" charset="-122"/>
              </a:defRPr>
            </a:lvl1pPr>
          </a:lstStyle>
          <a:p>
            <a:pPr marL="228600" marR="0" lvl="0" indent="-228600">
              <a:lnSpc>
                <a:spcPct val="100000"/>
              </a:lnSpc>
              <a:spcAft>
                <a:spcPct val="0"/>
              </a:spcAft>
              <a:buClrTx/>
              <a:buSzTx/>
            </a:pPr>
            <a:r>
              <a:rPr lang="zh-CN" altLang="en-US"/>
              <a:t>单击此处编辑副标题</a:t>
            </a:r>
          </a:p>
        </p:txBody>
      </p:sp>
      <p:sp>
        <p:nvSpPr>
          <p:cNvPr id="4" name="标题 3"/>
          <p:cNvSpPr>
            <a:spLocks noGrp="1"/>
          </p:cNvSpPr>
          <p:nvPr>
            <p:ph type="ctrTitle" idx="15" hasCustomPrompt="1"/>
            <p:custDataLst>
              <p:tags r:id="rId7"/>
            </p:custDataLst>
          </p:nvPr>
        </p:nvSpPr>
        <p:spPr>
          <a:xfrm>
            <a:off x="1038861" y="2236424"/>
            <a:ext cx="4825365" cy="1191307"/>
          </a:xfrm>
        </p:spPr>
        <p:txBody>
          <a:bodyPr vert="horz" lIns="0" tIns="0" rIns="0" bIns="0" rtlCol="0" anchor="b" anchorCtr="0">
            <a:normAutofit/>
          </a:bodyPr>
          <a:lstStyle>
            <a:lvl1pPr>
              <a:defRPr lang="zh-CN" altLang="en-US" sz="4800" b="0" spc="600" baseline="0">
                <a:ln>
                  <a:noFill/>
                </a:ln>
                <a:solidFill>
                  <a:schemeClr val="tx1">
                    <a:lumMod val="85000"/>
                    <a:lumOff val="15000"/>
                  </a:schemeClr>
                </a:solidFill>
                <a:effectLst/>
                <a:uLnTx/>
                <a:latin typeface="Arial" pitchFamily="34" charset="0"/>
                <a:ea typeface="汉仪尚巍手书W" panose="00020600040101010101" pitchFamily="18" charset="-122"/>
              </a:defRPr>
            </a:lvl1pPr>
          </a:lstStyle>
          <a:p>
            <a:pPr marL="0" lvl="0">
              <a:spcAft>
                <a:spcPct val="0"/>
              </a:spcAft>
              <a:buClrTx/>
              <a:buSzTx/>
              <a:buFontTx/>
            </a:pPr>
            <a:r>
              <a:rPr lang="zh-CN" altLang="en-US"/>
              <a:t>编辑标题</a:t>
            </a:r>
          </a:p>
        </p:txBody>
      </p:sp>
      <p:cxnSp>
        <p:nvCxnSpPr>
          <p:cNvPr id="11" name="直接连接符 10"/>
          <p:cNvCxnSpPr/>
          <p:nvPr userDrawn="1">
            <p:custDataLst>
              <p:tags r:id="rId8"/>
            </p:custDataLst>
          </p:nvPr>
        </p:nvCxnSpPr>
        <p:spPr>
          <a:xfrm>
            <a:off x="1015365" y="4187190"/>
            <a:ext cx="476504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7" name="文本占位符 6"/>
          <p:cNvSpPr>
            <a:spLocks noGrp="1"/>
          </p:cNvSpPr>
          <p:nvPr>
            <p:ph type="body" sz="quarter" idx="16" hasCustomPrompt="1"/>
            <p:custDataLst>
              <p:tags r:id="rId9"/>
            </p:custDataLst>
          </p:nvPr>
        </p:nvSpPr>
        <p:spPr>
          <a:xfrm>
            <a:off x="1015365" y="4371975"/>
            <a:ext cx="1910715" cy="408934"/>
          </a:xfrm>
        </p:spPr>
        <p:txBody>
          <a:bodyPr/>
          <a:lstStyle>
            <a:lvl1pPr marL="0" indent="0">
              <a:buNone/>
              <a:defRPr>
                <a:solidFill>
                  <a:schemeClr val="tx1">
                    <a:lumMod val="65000"/>
                    <a:lumOff val="35000"/>
                  </a:schemeClr>
                </a:solidFill>
              </a:defRPr>
            </a:lvl1pPr>
          </a:lstStyle>
          <a:p>
            <a:pPr lvl="0"/>
            <a:r>
              <a:rPr lang="zh-CN" altLang="en-US"/>
              <a:t>汇报人姓名</a:t>
            </a:r>
          </a:p>
        </p:txBody>
      </p:sp>
      <p:sp>
        <p:nvSpPr>
          <p:cNvPr id="12" name="文本占位符 11"/>
          <p:cNvSpPr>
            <a:spLocks noGrp="1"/>
          </p:cNvSpPr>
          <p:nvPr>
            <p:ph type="body" sz="quarter" idx="17" hasCustomPrompt="1"/>
            <p:custDataLst>
              <p:tags r:id="rId10"/>
            </p:custDataLst>
          </p:nvPr>
        </p:nvSpPr>
        <p:spPr>
          <a:xfrm>
            <a:off x="1015364" y="4881332"/>
            <a:ext cx="1910715" cy="408934"/>
          </a:xfrm>
        </p:spPr>
        <p:txBody>
          <a:bodyPr/>
          <a:lstStyle>
            <a:lvl1pPr marL="0" indent="0">
              <a:buNone/>
              <a:defRPr>
                <a:solidFill>
                  <a:schemeClr val="tx1">
                    <a:lumMod val="65000"/>
                    <a:lumOff val="35000"/>
                  </a:schemeClr>
                </a:solidFill>
              </a:defRPr>
            </a:lvl1pPr>
          </a:lstStyle>
          <a:p>
            <a:pPr lvl="0"/>
            <a:r>
              <a:rPr lang="zh-CN" altLang="en-US"/>
              <a:t>汇报日期</a:t>
            </a: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内容">
    <p:spTree>
      <p:nvGrpSpPr>
        <p:cNvPr id="1" name=""/>
        <p:cNvGrpSpPr/>
        <p:nvPr/>
      </p:nvGrpSpPr>
      <p:grpSpPr>
        <a:xfrm>
          <a:off x="0" y="0"/>
          <a:ext cx="0" cy="0"/>
        </a:xfrm>
      </p:grpSpPr>
      <p:pic>
        <p:nvPicPr>
          <p:cNvPr id="8" name="图片 7"/>
          <p:cNvPicPr/>
          <p:nvPr userDrawn="1">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0"/>
            <a:ext cx="720090" cy="535633"/>
          </a:xfrm>
          <a:prstGeom prst="rect">
            <a:avLst/>
          </a:prstGeom>
        </p:spPr>
      </p:pic>
      <p:pic>
        <p:nvPicPr>
          <p:cNvPr id="6" name="图片 5"/>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1471910" y="0"/>
            <a:ext cx="720090" cy="538285"/>
          </a:xfrm>
          <a:prstGeom prst="rect">
            <a:avLst/>
          </a:prstGeom>
        </p:spPr>
      </p:pic>
      <p:sp>
        <p:nvSpPr>
          <p:cNvPr id="3" name="日期占位符 2"/>
          <p:cNvSpPr>
            <a:spLocks noGrp="1"/>
          </p:cNvSpPr>
          <p:nvPr>
            <p:ph type="dt" sz="half" idx="10"/>
            <p:custDataLst>
              <p:tags r:id="rId5"/>
            </p:custDataLst>
          </p:nvPr>
        </p:nvSpPr>
        <p:spPr/>
        <p:txBody>
          <a:bodyPr/>
          <a:lstStyle>
            <a:lvl1pPr>
              <a:defRPr>
                <a:latin typeface="Arial"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Arial" pitchFamily="34" charset="0"/>
                <a:ea typeface="隶书" panose="02010509060101010101" pitchFamily="49"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8"/>
            </p:custDataLst>
          </p:nvPr>
        </p:nvSpPr>
        <p:spPr>
          <a:xfrm>
            <a:off x="669930" y="952508"/>
            <a:ext cx="10852237" cy="5388907"/>
          </a:xfrm>
        </p:spPr>
        <p:txBody>
          <a:bodyPr/>
          <a:lstStyle>
            <a:lvl1pPr>
              <a:defRPr>
                <a:solidFill>
                  <a:schemeClr val="tx1"/>
                </a:solidFill>
                <a:latin typeface="Arial" pitchFamily="34" charset="0"/>
                <a:ea typeface="隶书" panose="02010509060101010101" pitchFamily="49" charset="-122"/>
              </a:defRPr>
            </a:lvl1pPr>
            <a:lvl2pPr>
              <a:defRPr>
                <a:solidFill>
                  <a:schemeClr val="tx1"/>
                </a:solidFill>
                <a:latin typeface="Arial" pitchFamily="34" charset="0"/>
                <a:ea typeface="隶书" panose="02010509060101010101" pitchFamily="49" charset="-122"/>
              </a:defRPr>
            </a:lvl2pPr>
            <a:lvl3pPr>
              <a:defRPr>
                <a:solidFill>
                  <a:schemeClr val="tx1"/>
                </a:solidFill>
                <a:latin typeface="Arial" pitchFamily="34" charset="0"/>
                <a:ea typeface="隶书" panose="02010509060101010101" pitchFamily="49" charset="-122"/>
              </a:defRPr>
            </a:lvl3pPr>
            <a:lvl4pPr>
              <a:defRPr>
                <a:solidFill>
                  <a:schemeClr val="tx1"/>
                </a:solidFill>
                <a:latin typeface="Arial" pitchFamily="34" charset="0"/>
                <a:ea typeface="隶书" panose="02010509060101010101" pitchFamily="49" charset="-122"/>
              </a:defRPr>
            </a:lvl4pPr>
            <a:lvl5pPr>
              <a:defRPr>
                <a:solidFill>
                  <a:schemeClr val="tx1"/>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末尾幻灯片">
    <p:spTree>
      <p:nvGrpSpPr>
        <p:cNvPr id="1" name=""/>
        <p:cNvGrpSpPr/>
        <p:nvPr/>
      </p:nvGrpSpPr>
      <p:grpSpPr>
        <a:xfrm>
          <a:off x="0" y="0"/>
          <a:ext cx="0" cy="0"/>
        </a:xfrm>
      </p:grpSpPr>
      <p:pic>
        <p:nvPicPr>
          <p:cNvPr id="6" name="图片 5"/>
          <p:cNvPicPr/>
          <p:nvPr userDrawn="1">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609600" y="735096"/>
            <a:ext cx="5486400" cy="5387807"/>
          </a:xfrm>
          <a:prstGeom prst="rect">
            <a:avLst/>
          </a:prstGeom>
        </p:spPr>
      </p:pic>
      <p:sp>
        <p:nvSpPr>
          <p:cNvPr id="3" name="日期占位符 2"/>
          <p:cNvSpPr>
            <a:spLocks noGrp="1"/>
          </p:cNvSpPr>
          <p:nvPr>
            <p:ph type="dt" sz="half" idx="10"/>
            <p:custDataLst>
              <p:tags r:id="rId3"/>
            </p:custDataLst>
          </p:nvPr>
        </p:nvSpPr>
        <p:spPr/>
        <p:txBody>
          <a:bodyPr/>
          <a:lstStyle>
            <a:lvl1pPr>
              <a:defRPr>
                <a:latin typeface="Arial"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lvl1pPr>
              <a:defRPr>
                <a:latin typeface="Arial"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a:latin typeface="Arial" pitchFamily="34" charset="0"/>
                <a:ea typeface="隶书" panose="02010509060101010101" pitchFamily="49" charset="-122"/>
              </a:defRPr>
            </a:lvl1pPr>
          </a:lstStyle>
          <a:p>
            <a:fld id="{49AE70B2-8BF9-45C0-BB95-33D1B9D3A854}" type="slidenum">
              <a:rPr lang="zh-CN" altLang="en-US" smtClean="0"/>
              <a:t/>
            </a:fld>
            <a:endParaRPr lang="zh-CN" altLang="en-US"/>
          </a:p>
        </p:txBody>
      </p:sp>
      <p:sp>
        <p:nvSpPr>
          <p:cNvPr id="2" name="文本占位符 1"/>
          <p:cNvSpPr>
            <a:spLocks noGrp="1"/>
          </p:cNvSpPr>
          <p:nvPr>
            <p:ph type="body" idx="13" hasCustomPrompt="1"/>
            <p:custDataLst>
              <p:tags r:id="rId6"/>
            </p:custDataLst>
          </p:nvPr>
        </p:nvSpPr>
        <p:spPr>
          <a:xfrm>
            <a:off x="9777095" y="1239202"/>
            <a:ext cx="666895" cy="4380230"/>
          </a:xfrm>
          <a:noFill/>
        </p:spPr>
        <p:txBody>
          <a:bodyPr vert="eaVert" wrap="square" lIns="0" tIns="0" rIns="0" bIns="0" rtlCol="0" anchor="b" anchorCtr="0">
            <a:normAutofit/>
          </a:bodyPr>
          <a:lstStyle>
            <a:lvl1pPr marL="0" indent="0" algn="dist">
              <a:buNone/>
              <a:defRPr lang="zh-CN" altLang="en-US" spc="400">
                <a:solidFill>
                  <a:schemeClr val="tx1">
                    <a:lumMod val="65000"/>
                    <a:lumOff val="35000"/>
                  </a:schemeClr>
                </a:solidFill>
                <a:latin typeface="Arial" pitchFamily="34" charset="0"/>
                <a:ea typeface="隶书" panose="02010509060101010101" pitchFamily="49" charset="-122"/>
              </a:defRPr>
            </a:lvl1pPr>
          </a:lstStyle>
          <a:p>
            <a:pPr marL="0" lvl="0"/>
            <a:r>
              <a:rPr lang="zh-CN" altLang="en-US"/>
              <a:t>单击此处编辑文本</a:t>
            </a:r>
          </a:p>
        </p:txBody>
      </p:sp>
      <p:cxnSp>
        <p:nvCxnSpPr>
          <p:cNvPr id="7" name="直接连接符 6"/>
          <p:cNvCxnSpPr/>
          <p:nvPr userDrawn="1">
            <p:custDataLst>
              <p:tags r:id="rId7"/>
            </p:custDataLst>
          </p:nvPr>
        </p:nvCxnSpPr>
        <p:spPr>
          <a:xfrm flipH="1">
            <a:off x="9573895" y="1239202"/>
            <a:ext cx="0" cy="43783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idx="14" hasCustomPrompt="1"/>
            <p:custDataLst>
              <p:tags r:id="rId8"/>
            </p:custDataLst>
          </p:nvPr>
        </p:nvSpPr>
        <p:spPr>
          <a:xfrm>
            <a:off x="7966710" y="1238567"/>
            <a:ext cx="1403985" cy="4380230"/>
          </a:xfrm>
          <a:noFill/>
        </p:spPr>
        <p:txBody>
          <a:bodyPr vert="eaVert" wrap="square" lIns="0" tIns="0" rIns="0" bIns="0" rtlCol="0" anchor="t" anchorCtr="0">
            <a:normAutofit/>
          </a:bodyPr>
          <a:lstStyle>
            <a:lvl1pPr>
              <a:defRPr lang="zh-CN" altLang="en-US" sz="6600" b="0" spc="1400">
                <a:solidFill>
                  <a:schemeClr val="tx1">
                    <a:lumMod val="85000"/>
                    <a:lumOff val="15000"/>
                  </a:schemeClr>
                </a:solidFill>
                <a:latin typeface="Arial" pitchFamily="34" charset="0"/>
                <a:ea typeface="汉仪尚巍手书W" panose="00020600040101010101" pitchFamily="18" charset="-122"/>
                <a:cs typeface="+mn-cs"/>
              </a:defRPr>
            </a:lvl1pPr>
          </a:lstStyle>
          <a:p>
            <a:pPr marL="0" lvl="0"/>
            <a:r>
              <a:rPr lang="zh-CN" altLang="en-US"/>
              <a:t>编辑标题</a:t>
            </a: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通用">
    <p:spTree>
      <p:nvGrpSpPr>
        <p:cNvPr id="1" name=""/>
        <p:cNvGrpSpPr/>
        <p:nvPr/>
      </p:nvGrpSpPr>
      <p:grpSpPr>
        <a:xfrm>
          <a:off x="0" y="0"/>
          <a:ext cx="0" cy="0"/>
        </a:xfrm>
      </p:grpSpPr>
      <p:pic>
        <p:nvPicPr>
          <p:cNvPr id="7" name="图片 6"/>
          <p:cNvPicPr/>
          <p:nvPr userDrawn="1">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0"/>
            <a:ext cx="720090" cy="535940"/>
          </a:xfrm>
          <a:prstGeom prst="rect">
            <a:avLst/>
          </a:prstGeom>
        </p:spPr>
      </p:pic>
      <p:pic>
        <p:nvPicPr>
          <p:cNvPr id="6" name="图片 5"/>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1471910" y="0"/>
            <a:ext cx="720090" cy="538480"/>
          </a:xfrm>
          <a:prstGeom prst="rect">
            <a:avLst/>
          </a:prstGeom>
        </p:spPr>
      </p:pic>
      <p:sp>
        <p:nvSpPr>
          <p:cNvPr id="2" name="标题 1"/>
          <p:cNvSpPr>
            <a:spLocks noGrp="1"/>
          </p:cNvSpPr>
          <p:nvPr>
            <p:ph type="title"/>
            <p:custDataLst>
              <p:tags r:id="rId5"/>
            </p:custDataLst>
          </p:nvPr>
        </p:nvSpPr>
        <p:spPr/>
        <p:txBody>
          <a:bodyPr/>
          <a:lstStyle>
            <a:lvl1pPr>
              <a:defRPr b="0" baseline="0">
                <a:solidFill>
                  <a:schemeClr val="tx1"/>
                </a:solidFill>
                <a:latin typeface="Arial" pitchFamily="34" charset="0"/>
                <a:ea typeface="汉仪尚巍手书W" panose="00020600040101010101" pitchFamily="18" charset="-122"/>
              </a:defRPr>
            </a:lvl1pPr>
          </a:lstStyle>
          <a:p>
            <a:r>
              <a:rPr lang="zh-CN" altLang="en-US"/>
              <a:t>单击此处编辑母版标题样式</a:t>
            </a:r>
          </a:p>
        </p:txBody>
      </p:sp>
      <p:sp>
        <p:nvSpPr>
          <p:cNvPr id="3" name="日期占位符 2"/>
          <p:cNvSpPr>
            <a:spLocks noGrp="1"/>
          </p:cNvSpPr>
          <p:nvPr>
            <p:ph type="dt" sz="half" idx="10"/>
            <p:custDataLst>
              <p:tags r:id="rId6"/>
            </p:custDataLst>
          </p:nvPr>
        </p:nvSpPr>
        <p:spPr/>
        <p:txBody>
          <a:bodyPr/>
          <a:lstStyle>
            <a:lvl1pPr>
              <a:defRPr>
                <a:latin typeface="Arial"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a:latin typeface="Arial" pitchFamily="34" charset="0"/>
                <a:ea typeface="隶书" panose="02010509060101010101" pitchFamily="49"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相框">
    <p:spTree>
      <p:nvGrpSpPr>
        <p:cNvPr id="1" name=""/>
        <p:cNvGrpSpPr/>
        <p:nvPr/>
      </p:nvGrpSpPr>
      <p:grpSpPr>
        <a:xfrm>
          <a:off x="0" y="0"/>
          <a:ext cx="0" cy="0"/>
        </a:xfrm>
      </p:grpSpPr>
      <p:sp>
        <p:nvSpPr>
          <p:cNvPr id="10" name="矩形 9"/>
          <p:cNvSpPr/>
          <p:nvPr userDrawn="1">
            <p:custDataLst>
              <p:tags r:id="rId1"/>
            </p:custDataLst>
          </p:nvPr>
        </p:nvSpPr>
        <p:spPr>
          <a:xfrm>
            <a:off x="292075" y="303809"/>
            <a:ext cx="11607851" cy="6250382"/>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14605" y="0"/>
            <a:ext cx="720090" cy="535940"/>
          </a:xfrm>
          <a:prstGeom prst="rect">
            <a:avLst/>
          </a:prstGeom>
        </p:spPr>
      </p:pic>
      <p:pic>
        <p:nvPicPr>
          <p:cNvPr id="8" name="图片 7"/>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1910" y="0"/>
            <a:ext cx="720090" cy="538480"/>
          </a:xfrm>
          <a:prstGeom prst="rect">
            <a:avLst/>
          </a:prstGeom>
        </p:spPr>
      </p:pic>
      <p:sp>
        <p:nvSpPr>
          <p:cNvPr id="2" name="标题 1"/>
          <p:cNvSpPr>
            <a:spLocks noGrp="1"/>
          </p:cNvSpPr>
          <p:nvPr>
            <p:ph type="title" hasCustomPrompt="1"/>
            <p:custDataLst>
              <p:tags r:id="rId6"/>
            </p:custDataLst>
          </p:nvPr>
        </p:nvSpPr>
        <p:spPr>
          <a:xfrm>
            <a:off x="1281600" y="1249200"/>
            <a:ext cx="9626400" cy="723600"/>
          </a:xfrm>
        </p:spPr>
        <p:txBody>
          <a:bodyPr anchor="ctr"/>
          <a:lstStyle>
            <a:lvl1pPr>
              <a:defRPr sz="3200" b="0" baseline="0">
                <a:solidFill>
                  <a:schemeClr val="tx1"/>
                </a:solidFill>
                <a:latin typeface="Arial" pitchFamily="34" charset="0"/>
                <a:ea typeface="汉仪尚巍手书W" panose="00020600040101010101" pitchFamily="18" charset="-122"/>
              </a:defRPr>
            </a:lvl1pPr>
          </a:lstStyle>
          <a:p>
            <a:r>
              <a:rPr lang="zh-CN" altLang="en-US"/>
              <a:t>单击此处编辑标题</a:t>
            </a:r>
          </a:p>
        </p:txBody>
      </p:sp>
      <p:sp>
        <p:nvSpPr>
          <p:cNvPr id="7" name="内容占位符 6"/>
          <p:cNvSpPr>
            <a:spLocks noGrp="1"/>
          </p:cNvSpPr>
          <p:nvPr>
            <p:ph sz="quarter" idx="13"/>
            <p:custDataLst>
              <p:tags r:id="rId7"/>
            </p:custDataLst>
          </p:nvPr>
        </p:nvSpPr>
        <p:spPr>
          <a:xfrm>
            <a:off x="1281113" y="2163600"/>
            <a:ext cx="9626600" cy="3445200"/>
          </a:xfrm>
        </p:spPr>
        <p:txBody>
          <a:bodyPr/>
          <a:lstStyle>
            <a:lvl1pPr>
              <a:defRPr baseline="0">
                <a:solidFill>
                  <a:schemeClr val="tx1"/>
                </a:solidFill>
                <a:latin typeface="Arial" pitchFamily="34" charset="0"/>
                <a:ea typeface="隶书" panose="02010509060101010101" pitchFamily="49" charset="-122"/>
              </a:defRPr>
            </a:lvl1pPr>
            <a:lvl2pPr>
              <a:defRPr baseline="0">
                <a:solidFill>
                  <a:schemeClr val="tx1"/>
                </a:solidFill>
                <a:latin typeface="Arial" pitchFamily="34" charset="0"/>
                <a:ea typeface="隶书" panose="02010509060101010101" pitchFamily="49" charset="-122"/>
              </a:defRPr>
            </a:lvl2pPr>
            <a:lvl3pPr>
              <a:defRPr baseline="0">
                <a:solidFill>
                  <a:schemeClr val="tx1"/>
                </a:solidFill>
                <a:latin typeface="Arial" pitchFamily="34" charset="0"/>
                <a:ea typeface="隶书" panose="02010509060101010101" pitchFamily="49" charset="-122"/>
              </a:defRPr>
            </a:lvl3pPr>
            <a:lvl4pPr>
              <a:defRPr baseline="0">
                <a:solidFill>
                  <a:schemeClr val="tx1"/>
                </a:solidFill>
                <a:latin typeface="Arial" pitchFamily="34" charset="0"/>
                <a:ea typeface="隶书" panose="02010509060101010101" pitchFamily="49" charset="-122"/>
              </a:defRPr>
            </a:lvl4pPr>
            <a:lvl5pPr>
              <a:defRPr baseline="0">
                <a:solidFill>
                  <a:schemeClr val="tx1"/>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8"/>
            </p:custDataLst>
          </p:nvPr>
        </p:nvSpPr>
        <p:spPr/>
        <p:txBody>
          <a:bodyPr/>
          <a:lstStyle>
            <a:lvl1pPr>
              <a:defRPr>
                <a:latin typeface="Arial"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latin typeface="Arial" pitchFamily="34" charset="0"/>
                <a:ea typeface="隶书" panose="02010509060101010101" pitchFamily="49"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左右">
    <p:spTree>
      <p:nvGrpSpPr>
        <p:cNvPr id="1" name=""/>
        <p:cNvGrpSpPr/>
        <p:nvPr/>
      </p:nvGrpSpPr>
      <p:grpSpPr>
        <a:xfrm>
          <a:off x="0" y="0"/>
          <a:ext cx="0" cy="0"/>
        </a:xfrm>
      </p:grpSpPr>
      <p:sp>
        <p:nvSpPr>
          <p:cNvPr id="10" name="矩形 9"/>
          <p:cNvSpPr/>
          <p:nvPr userDrawn="1">
            <p:custDataLst>
              <p:tags r:id="rId1"/>
            </p:custDataLst>
          </p:nvPr>
        </p:nvSpPr>
        <p:spPr>
          <a:xfrm>
            <a:off x="0" y="0"/>
            <a:ext cx="4824603"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11471910" y="0"/>
            <a:ext cx="720090" cy="535633"/>
          </a:xfrm>
          <a:prstGeom prst="rect">
            <a:avLst/>
          </a:prstGeom>
        </p:spPr>
      </p:pic>
      <p:sp>
        <p:nvSpPr>
          <p:cNvPr id="2" name="标题 1"/>
          <p:cNvSpPr>
            <a:spLocks noGrp="1"/>
          </p:cNvSpPr>
          <p:nvPr>
            <p:ph type="title" hasCustomPrompt="1"/>
            <p:custDataLst>
              <p:tags r:id="rId4"/>
            </p:custDataLst>
          </p:nvPr>
        </p:nvSpPr>
        <p:spPr>
          <a:xfrm>
            <a:off x="583200" y="770400"/>
            <a:ext cx="3960000" cy="882000"/>
          </a:xfrm>
        </p:spPr>
        <p:txBody>
          <a:bodyPr anchor="ctr" anchorCtr="0"/>
          <a:lstStyle>
            <a:lvl1pPr>
              <a:defRPr sz="3600" b="0" baseline="0">
                <a:solidFill>
                  <a:schemeClr val="tx1"/>
                </a:solidFill>
                <a:latin typeface="Arial" pitchFamily="34" charset="0"/>
                <a:ea typeface="汉仪尚巍手书W" panose="00020600040101010101" pitchFamily="18" charset="-122"/>
              </a:defRPr>
            </a:lvl1pPr>
          </a:lstStyle>
          <a:p>
            <a:r>
              <a:rPr lang="zh-CN" altLang="en-US"/>
              <a:t>单击编辑标题</a:t>
            </a:r>
          </a:p>
        </p:txBody>
      </p:sp>
      <p:sp>
        <p:nvSpPr>
          <p:cNvPr id="3" name="日期占位符 2"/>
          <p:cNvSpPr>
            <a:spLocks noGrp="1"/>
          </p:cNvSpPr>
          <p:nvPr>
            <p:ph type="dt" sz="half" idx="10"/>
            <p:custDataLst>
              <p:tags r:id="rId5"/>
            </p:custDataLst>
          </p:nvPr>
        </p:nvSpPr>
        <p:spPr/>
        <p:txBody>
          <a:bodyPr/>
          <a:lstStyle>
            <a:lvl1pPr>
              <a:defRPr>
                <a:latin typeface="Arial"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Arial" pitchFamily="34" charset="0"/>
                <a:ea typeface="隶书" panose="02010509060101010101" pitchFamily="49"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a:lstStyle>
            <a:lvl1pPr>
              <a:defRPr baseline="0">
                <a:solidFill>
                  <a:schemeClr val="tx1"/>
                </a:solidFill>
                <a:latin typeface="Arial" pitchFamily="34" charset="0"/>
                <a:ea typeface="隶书" panose="02010509060101010101" pitchFamily="49" charset="-122"/>
              </a:defRPr>
            </a:lvl1pPr>
            <a:lvl2pPr>
              <a:defRPr baseline="0">
                <a:solidFill>
                  <a:schemeClr val="tx1"/>
                </a:solidFill>
                <a:latin typeface="Arial" pitchFamily="34" charset="0"/>
                <a:ea typeface="隶书" panose="02010509060101010101" pitchFamily="49" charset="-122"/>
              </a:defRPr>
            </a:lvl2pPr>
            <a:lvl3pPr>
              <a:defRPr baseline="0">
                <a:solidFill>
                  <a:schemeClr val="tx1"/>
                </a:solidFill>
                <a:latin typeface="Arial" pitchFamily="34" charset="0"/>
                <a:ea typeface="隶书" panose="02010509060101010101" pitchFamily="49" charset="-122"/>
              </a:defRPr>
            </a:lvl3pPr>
            <a:lvl4pPr>
              <a:defRPr baseline="0">
                <a:solidFill>
                  <a:schemeClr val="tx1"/>
                </a:solidFill>
                <a:latin typeface="Arial" pitchFamily="34" charset="0"/>
                <a:ea typeface="隶书" panose="02010509060101010101" pitchFamily="49" charset="-122"/>
              </a:defRPr>
            </a:lvl4pPr>
            <a:lvl5pPr>
              <a:defRPr baseline="0">
                <a:solidFill>
                  <a:schemeClr val="tx1"/>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5101200" y="769938"/>
            <a:ext cx="6480000" cy="5087937"/>
          </a:xfrm>
        </p:spPr>
        <p:txBody>
          <a:bodyPr/>
          <a:lstStyle>
            <a:lvl1pPr>
              <a:defRPr baseline="0">
                <a:solidFill>
                  <a:schemeClr val="tx1"/>
                </a:solidFill>
                <a:latin typeface="Arial" pitchFamily="34" charset="0"/>
                <a:ea typeface="隶书" panose="02010509060101010101" pitchFamily="49" charset="-122"/>
              </a:defRPr>
            </a:lvl1pPr>
            <a:lvl2pPr>
              <a:defRPr baseline="0">
                <a:solidFill>
                  <a:schemeClr val="tx1"/>
                </a:solidFill>
                <a:latin typeface="Arial" pitchFamily="34" charset="0"/>
                <a:ea typeface="隶书" panose="02010509060101010101" pitchFamily="49" charset="-122"/>
              </a:defRPr>
            </a:lvl2pPr>
            <a:lvl3pPr>
              <a:defRPr baseline="0">
                <a:solidFill>
                  <a:schemeClr val="tx1"/>
                </a:solidFill>
                <a:latin typeface="Arial" pitchFamily="34" charset="0"/>
                <a:ea typeface="隶书" panose="02010509060101010101" pitchFamily="49" charset="-122"/>
              </a:defRPr>
            </a:lvl3pPr>
            <a:lvl4pPr>
              <a:defRPr baseline="0">
                <a:solidFill>
                  <a:schemeClr val="tx1"/>
                </a:solidFill>
                <a:latin typeface="Arial" pitchFamily="34" charset="0"/>
                <a:ea typeface="隶书" panose="02010509060101010101" pitchFamily="49" charset="-122"/>
              </a:defRPr>
            </a:lvl4pPr>
            <a:lvl5pPr>
              <a:defRPr baseline="0">
                <a:solidFill>
                  <a:schemeClr val="tx1"/>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上下">
    <p:spTree>
      <p:nvGrpSpPr>
        <p:cNvPr id="1" name=""/>
        <p:cNvGrpSpPr/>
        <p:nvPr/>
      </p:nvGrpSpPr>
      <p:grpSpPr>
        <a:xfrm>
          <a:off x="0" y="0"/>
          <a:ext cx="0" cy="0"/>
        </a:xfrm>
      </p:grpSpPr>
      <p:sp>
        <p:nvSpPr>
          <p:cNvPr id="11" name="矩形 10"/>
          <p:cNvSpPr/>
          <p:nvPr userDrawn="1">
            <p:custDataLst>
              <p:tags r:id="rId1"/>
            </p:custDataLst>
          </p:nvPr>
        </p:nvSpPr>
        <p:spPr>
          <a:xfrm>
            <a:off x="0" y="0"/>
            <a:ext cx="12192000" cy="2664333"/>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720090" cy="535940"/>
          </a:xfrm>
          <a:prstGeom prst="rect">
            <a:avLst/>
          </a:prstGeom>
        </p:spPr>
      </p:pic>
      <p:pic>
        <p:nvPicPr>
          <p:cNvPr id="8" name="图片 7"/>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1910" y="0"/>
            <a:ext cx="720090" cy="538480"/>
          </a:xfrm>
          <a:prstGeom prst="rect">
            <a:avLst/>
          </a:prstGeom>
        </p:spPr>
      </p:pic>
      <p:sp>
        <p:nvSpPr>
          <p:cNvPr id="2" name="标题 1"/>
          <p:cNvSpPr>
            <a:spLocks noGrp="1"/>
          </p:cNvSpPr>
          <p:nvPr>
            <p:ph type="title"/>
            <p:custDataLst>
              <p:tags r:id="rId6"/>
            </p:custDataLst>
          </p:nvPr>
        </p:nvSpPr>
        <p:spPr>
          <a:xfrm>
            <a:off x="612000" y="781200"/>
            <a:ext cx="10976400" cy="626400"/>
          </a:xfrm>
        </p:spPr>
        <p:txBody>
          <a:bodyPr anchor="ctr"/>
          <a:lstStyle>
            <a:lvl1pPr algn="ctr">
              <a:defRPr sz="3600" b="0" baseline="0">
                <a:solidFill>
                  <a:schemeClr val="tx1"/>
                </a:solidFill>
                <a:latin typeface="Arial" pitchFamily="34" charset="0"/>
                <a:ea typeface="汉仪尚巍手书W" panose="00020600040101010101" pitchFamily="18" charset="-122"/>
              </a:defRPr>
            </a:lvl1pPr>
          </a:lstStyle>
          <a:p>
            <a:r>
              <a:rPr lang="zh-CN" altLang="en-US"/>
              <a:t>单击此处编辑母版标题样式</a:t>
            </a:r>
          </a:p>
        </p:txBody>
      </p:sp>
      <p:sp>
        <p:nvSpPr>
          <p:cNvPr id="3" name="日期占位符 2"/>
          <p:cNvSpPr>
            <a:spLocks noGrp="1"/>
          </p:cNvSpPr>
          <p:nvPr>
            <p:ph type="dt" sz="half" idx="10"/>
            <p:custDataLst>
              <p:tags r:id="rId7"/>
            </p:custDataLst>
          </p:nvPr>
        </p:nvSpPr>
        <p:spPr/>
        <p:txBody>
          <a:bodyPr/>
          <a:lstStyle>
            <a:lvl1pPr>
              <a:defRPr>
                <a:latin typeface="Arial"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a:latin typeface="Arial" pitchFamily="34" charset="0"/>
                <a:ea typeface="隶书" panose="02010509060101010101" pitchFamily="49"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0"/>
            </p:custDataLst>
          </p:nvPr>
        </p:nvSpPr>
        <p:spPr>
          <a:xfrm>
            <a:off x="612000" y="1659600"/>
            <a:ext cx="10975975" cy="828000"/>
          </a:xfrm>
        </p:spPr>
        <p:txBody>
          <a:bodyPr/>
          <a:lstStyle>
            <a:lvl1pPr algn="ctr">
              <a:defRPr baseline="0">
                <a:solidFill>
                  <a:schemeClr val="tx1"/>
                </a:solidFill>
                <a:latin typeface="Arial" pitchFamily="34" charset="0"/>
                <a:ea typeface="隶书" panose="02010509060101010101" pitchFamily="49" charset="-122"/>
              </a:defRPr>
            </a:lvl1pPr>
          </a:lstStyle>
          <a:p>
            <a:pPr lvl="0"/>
            <a:r>
              <a:rPr lang="zh-CN" altLang="en-US"/>
              <a:t>单击此处编辑母版文本样式</a:t>
            </a:r>
          </a:p>
        </p:txBody>
      </p:sp>
      <p:sp>
        <p:nvSpPr>
          <p:cNvPr id="9" name="内容占位符 8"/>
          <p:cNvSpPr>
            <a:spLocks noGrp="1"/>
          </p:cNvSpPr>
          <p:nvPr>
            <p:ph sz="quarter" idx="14"/>
            <p:custDataLst>
              <p:tags r:id="rId11"/>
            </p:custDataLst>
          </p:nvPr>
        </p:nvSpPr>
        <p:spPr>
          <a:xfrm>
            <a:off x="612775" y="2808000"/>
            <a:ext cx="10965600" cy="3430800"/>
          </a:xfrm>
        </p:spPr>
        <p:txBody>
          <a:bodyPr/>
          <a:lstStyle>
            <a:lvl1pPr>
              <a:defRPr baseline="0">
                <a:solidFill>
                  <a:schemeClr val="tx1"/>
                </a:solidFill>
                <a:latin typeface="Arial" pitchFamily="34" charset="0"/>
                <a:ea typeface="隶书" panose="02010509060101010101" pitchFamily="49" charset="-122"/>
              </a:defRPr>
            </a:lvl1pPr>
            <a:lvl2pPr>
              <a:defRPr baseline="0">
                <a:solidFill>
                  <a:schemeClr val="tx1"/>
                </a:solidFill>
                <a:latin typeface="Arial" pitchFamily="34" charset="0"/>
                <a:ea typeface="隶书" panose="02010509060101010101" pitchFamily="49" charset="-122"/>
              </a:defRPr>
            </a:lvl2pPr>
            <a:lvl3pPr>
              <a:defRPr baseline="0">
                <a:solidFill>
                  <a:schemeClr val="tx1"/>
                </a:solidFill>
                <a:latin typeface="Arial" pitchFamily="34" charset="0"/>
                <a:ea typeface="隶书" panose="02010509060101010101" pitchFamily="49" charset="-122"/>
              </a:defRPr>
            </a:lvl3pPr>
            <a:lvl4pPr>
              <a:defRPr baseline="0">
                <a:solidFill>
                  <a:schemeClr val="tx1"/>
                </a:solidFill>
                <a:latin typeface="Arial" pitchFamily="34" charset="0"/>
                <a:ea typeface="隶书" panose="02010509060101010101" pitchFamily="49" charset="-122"/>
              </a:defRPr>
            </a:lvl4pPr>
            <a:lvl5pPr>
              <a:defRPr baseline="0">
                <a:solidFill>
                  <a:schemeClr val="tx1"/>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下上">
    <p:spTree>
      <p:nvGrpSpPr>
        <p:cNvPr id="1" name=""/>
        <p:cNvGrpSpPr/>
        <p:nvPr/>
      </p:nvGrpSpPr>
      <p:grpSpPr>
        <a:xfrm>
          <a:off x="0" y="0"/>
          <a:ext cx="0" cy="0"/>
        </a:xfrm>
      </p:grpSpPr>
      <p:sp>
        <p:nvSpPr>
          <p:cNvPr id="11" name="矩形 10"/>
          <p:cNvSpPr/>
          <p:nvPr userDrawn="1">
            <p:custDataLst>
              <p:tags r:id="rId1"/>
            </p:custDataLst>
          </p:nvPr>
        </p:nvSpPr>
        <p:spPr>
          <a:xfrm>
            <a:off x="0" y="5028971"/>
            <a:ext cx="12192000" cy="1829029"/>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720090" cy="535940"/>
          </a:xfrm>
          <a:prstGeom prst="rect">
            <a:avLst/>
          </a:prstGeom>
        </p:spPr>
      </p:pic>
      <p:pic>
        <p:nvPicPr>
          <p:cNvPr id="8" name="图片 7"/>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1471910" y="0"/>
            <a:ext cx="720090" cy="538480"/>
          </a:xfrm>
          <a:prstGeom prst="rect">
            <a:avLst/>
          </a:prstGeom>
        </p:spPr>
      </p:pic>
      <p:sp>
        <p:nvSpPr>
          <p:cNvPr id="2" name="标题 1"/>
          <p:cNvSpPr>
            <a:spLocks noGrp="1"/>
          </p:cNvSpPr>
          <p:nvPr>
            <p:ph type="title"/>
            <p:custDataLst>
              <p:tags r:id="rId6"/>
            </p:custDataLst>
          </p:nvPr>
        </p:nvSpPr>
        <p:spPr>
          <a:xfrm>
            <a:off x="604800" y="669600"/>
            <a:ext cx="10976400" cy="565200"/>
          </a:xfrm>
        </p:spPr>
        <p:txBody>
          <a:bodyPr anchor="ctr" anchorCtr="0"/>
          <a:lstStyle>
            <a:lvl1pPr algn="ctr">
              <a:defRPr sz="3200" b="0" baseline="0">
                <a:solidFill>
                  <a:schemeClr val="tx1"/>
                </a:solidFill>
                <a:latin typeface="Arial" pitchFamily="34" charset="0"/>
                <a:ea typeface="汉仪尚巍手书W" panose="00020600040101010101" pitchFamily="18" charset="-122"/>
              </a:defRPr>
            </a:lvl1pPr>
          </a:lstStyle>
          <a:p>
            <a:r>
              <a:rPr lang="zh-CN" altLang="en-US"/>
              <a:t>单击此处编辑母版标题样式</a:t>
            </a:r>
          </a:p>
        </p:txBody>
      </p:sp>
      <p:sp>
        <p:nvSpPr>
          <p:cNvPr id="3" name="日期占位符 2"/>
          <p:cNvSpPr>
            <a:spLocks noGrp="1"/>
          </p:cNvSpPr>
          <p:nvPr>
            <p:ph type="dt" sz="half" idx="10"/>
            <p:custDataLst>
              <p:tags r:id="rId7"/>
            </p:custDataLst>
          </p:nvPr>
        </p:nvSpPr>
        <p:spPr/>
        <p:txBody>
          <a:bodyPr/>
          <a:lstStyle>
            <a:lvl1pPr>
              <a:defRPr>
                <a:latin typeface="Arial"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a:latin typeface="Arial" pitchFamily="34" charset="0"/>
                <a:ea typeface="隶书" panose="02010509060101010101" pitchFamily="49"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0"/>
            </p:custDataLst>
          </p:nvPr>
        </p:nvSpPr>
        <p:spPr>
          <a:xfrm>
            <a:off x="604837" y="1681200"/>
            <a:ext cx="10990800" cy="3211200"/>
          </a:xfrm>
        </p:spPr>
        <p:txBody>
          <a:bodyPr/>
          <a:lstStyle>
            <a:lvl1pPr>
              <a:defRPr baseline="0">
                <a:solidFill>
                  <a:schemeClr val="tx1"/>
                </a:solidFill>
                <a:latin typeface="Arial" pitchFamily="34" charset="0"/>
                <a:ea typeface="隶书" panose="02010509060101010101" pitchFamily="49" charset="-122"/>
              </a:defRPr>
            </a:lvl1pPr>
            <a:lvl2pPr>
              <a:defRPr baseline="0">
                <a:solidFill>
                  <a:schemeClr val="tx1"/>
                </a:solidFill>
                <a:latin typeface="Arial" pitchFamily="34" charset="0"/>
                <a:ea typeface="隶书" panose="02010509060101010101" pitchFamily="49" charset="-122"/>
              </a:defRPr>
            </a:lvl2pPr>
            <a:lvl3pPr>
              <a:defRPr baseline="0">
                <a:solidFill>
                  <a:schemeClr val="tx1"/>
                </a:solidFill>
                <a:latin typeface="Arial" pitchFamily="34" charset="0"/>
                <a:ea typeface="隶书" panose="02010509060101010101" pitchFamily="49" charset="-122"/>
              </a:defRPr>
            </a:lvl3pPr>
            <a:lvl4pPr>
              <a:defRPr baseline="0">
                <a:solidFill>
                  <a:schemeClr val="tx1"/>
                </a:solidFill>
                <a:latin typeface="Arial" pitchFamily="34" charset="0"/>
                <a:ea typeface="隶书" panose="02010509060101010101" pitchFamily="49" charset="-122"/>
              </a:defRPr>
            </a:lvl4pPr>
            <a:lvl5pPr>
              <a:defRPr baseline="0">
                <a:solidFill>
                  <a:schemeClr val="tx1"/>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11"/>
            </p:custDataLst>
          </p:nvPr>
        </p:nvSpPr>
        <p:spPr>
          <a:xfrm>
            <a:off x="594000" y="5180400"/>
            <a:ext cx="11001600" cy="1011600"/>
          </a:xfrm>
        </p:spPr>
        <p:txBody>
          <a:bodyPr/>
          <a:lstStyle>
            <a:lvl1pPr>
              <a:defRPr baseline="0">
                <a:solidFill>
                  <a:schemeClr val="tx1"/>
                </a:solidFill>
                <a:latin typeface="Arial"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导航">
    <p:spTree>
      <p:nvGrpSpPr>
        <p:cNvPr id="1" name=""/>
        <p:cNvGrpSpPr/>
        <p:nvPr/>
      </p:nvGrpSpPr>
      <p:grpSpPr>
        <a:xfrm>
          <a:off x="0" y="0"/>
          <a:ext cx="0" cy="0"/>
        </a:xfrm>
      </p:grpSpPr>
      <p:sp>
        <p:nvSpPr>
          <p:cNvPr id="14" name="矩形 13"/>
          <p:cNvSpPr/>
          <p:nvPr userDrawn="1">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11471910" y="6322060"/>
            <a:ext cx="720090" cy="535940"/>
          </a:xfrm>
          <a:prstGeom prst="rect">
            <a:avLst/>
          </a:prstGeom>
        </p:spPr>
      </p:pic>
      <p:pic>
        <p:nvPicPr>
          <p:cNvPr id="10" name="图片 9"/>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0" y="6319520"/>
            <a:ext cx="720090" cy="538480"/>
          </a:xfrm>
          <a:prstGeom prst="rect">
            <a:avLst/>
          </a:prstGeom>
        </p:spPr>
      </p:pic>
      <p:sp>
        <p:nvSpPr>
          <p:cNvPr id="2" name="标题 1"/>
          <p:cNvSpPr>
            <a:spLocks noGrp="1"/>
          </p:cNvSpPr>
          <p:nvPr>
            <p:ph type="title"/>
            <p:custDataLst>
              <p:tags r:id="rId6"/>
            </p:custDataLst>
          </p:nvPr>
        </p:nvSpPr>
        <p:spPr>
          <a:xfrm>
            <a:off x="579600" y="237600"/>
            <a:ext cx="11037600" cy="441964"/>
          </a:xfrm>
        </p:spPr>
        <p:txBody>
          <a:bodyPr/>
          <a:lstStyle>
            <a:lvl1pPr>
              <a:defRPr b="0" baseline="0">
                <a:solidFill>
                  <a:schemeClr val="tx1"/>
                </a:solidFill>
                <a:latin typeface="Arial" pitchFamily="34" charset="0"/>
                <a:ea typeface="汉仪尚巍手书W" panose="00020600040101010101" pitchFamily="18" charset="-122"/>
              </a:defRPr>
            </a:lvl1pPr>
          </a:lstStyle>
          <a:p>
            <a:r>
              <a:rPr lang="zh-CN" altLang="en-US"/>
              <a:t>单击此处编辑母版标题样式</a:t>
            </a:r>
          </a:p>
        </p:txBody>
      </p:sp>
      <p:sp>
        <p:nvSpPr>
          <p:cNvPr id="3" name="日期占位符 2"/>
          <p:cNvSpPr>
            <a:spLocks noGrp="1"/>
          </p:cNvSpPr>
          <p:nvPr>
            <p:ph type="dt" sz="half" idx="10"/>
            <p:custDataLst>
              <p:tags r:id="rId7"/>
            </p:custDataLst>
          </p:nvPr>
        </p:nvSpPr>
        <p:spPr/>
        <p:txBody>
          <a:bodyPr/>
          <a:lstStyle>
            <a:lvl1pPr>
              <a:defRPr>
                <a:latin typeface="Arial"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a:latin typeface="Arial" pitchFamily="34" charset="0"/>
                <a:ea typeface="隶书" panose="02010509060101010101" pitchFamily="49"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0"/>
            </p:custDataLst>
          </p:nvPr>
        </p:nvSpPr>
        <p:spPr>
          <a:xfrm>
            <a:off x="579600" y="1663200"/>
            <a:ext cx="5342400" cy="2894400"/>
          </a:xfrm>
        </p:spPr>
        <p:txBody>
          <a:bodyPr/>
          <a:lstStyle>
            <a:lvl1pPr>
              <a:defRPr baseline="0">
                <a:solidFill>
                  <a:schemeClr val="tx1"/>
                </a:solidFill>
                <a:latin typeface="Arial" pitchFamily="34" charset="0"/>
                <a:ea typeface="隶书" panose="02010509060101010101" pitchFamily="49" charset="-122"/>
              </a:defRPr>
            </a:lvl1pPr>
            <a:lvl2pPr>
              <a:defRPr baseline="0">
                <a:solidFill>
                  <a:schemeClr val="tx1"/>
                </a:solidFill>
                <a:latin typeface="Arial" pitchFamily="34" charset="0"/>
                <a:ea typeface="隶书" panose="02010509060101010101" pitchFamily="49" charset="-122"/>
              </a:defRPr>
            </a:lvl2pPr>
            <a:lvl3pPr>
              <a:defRPr baseline="0">
                <a:solidFill>
                  <a:schemeClr val="tx1"/>
                </a:solidFill>
                <a:latin typeface="Arial" pitchFamily="34" charset="0"/>
                <a:ea typeface="隶书" panose="02010509060101010101" pitchFamily="49" charset="-122"/>
              </a:defRPr>
            </a:lvl3pPr>
            <a:lvl4pPr>
              <a:defRPr baseline="0">
                <a:solidFill>
                  <a:schemeClr val="tx1"/>
                </a:solidFill>
                <a:latin typeface="Arial" pitchFamily="34" charset="0"/>
                <a:ea typeface="隶书" panose="02010509060101010101" pitchFamily="49" charset="-122"/>
              </a:defRPr>
            </a:lvl4pPr>
            <a:lvl5pPr>
              <a:defRPr baseline="0">
                <a:solidFill>
                  <a:schemeClr val="tx1"/>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1"/>
            </p:custDataLst>
          </p:nvPr>
        </p:nvSpPr>
        <p:spPr>
          <a:xfrm>
            <a:off x="6242400" y="1663200"/>
            <a:ext cx="5367600" cy="2894400"/>
          </a:xfrm>
        </p:spPr>
        <p:txBody>
          <a:bodyPr/>
          <a:lstStyle>
            <a:lvl1pPr>
              <a:defRPr baseline="0">
                <a:solidFill>
                  <a:schemeClr val="tx1"/>
                </a:solidFill>
                <a:latin typeface="Arial" pitchFamily="34" charset="0"/>
                <a:ea typeface="隶书" panose="02010509060101010101" pitchFamily="49" charset="-122"/>
              </a:defRPr>
            </a:lvl1pPr>
            <a:lvl2pPr>
              <a:defRPr baseline="0">
                <a:solidFill>
                  <a:schemeClr val="tx1"/>
                </a:solidFill>
                <a:latin typeface="Arial" pitchFamily="34" charset="0"/>
                <a:ea typeface="隶书" panose="02010509060101010101" pitchFamily="49" charset="-122"/>
              </a:defRPr>
            </a:lvl2pPr>
            <a:lvl3pPr>
              <a:defRPr baseline="0">
                <a:solidFill>
                  <a:schemeClr val="tx1"/>
                </a:solidFill>
                <a:latin typeface="Arial" pitchFamily="34" charset="0"/>
                <a:ea typeface="隶书" panose="02010509060101010101" pitchFamily="49" charset="-122"/>
              </a:defRPr>
            </a:lvl3pPr>
            <a:lvl4pPr>
              <a:defRPr baseline="0">
                <a:solidFill>
                  <a:schemeClr val="tx1"/>
                </a:solidFill>
                <a:latin typeface="Arial" pitchFamily="34" charset="0"/>
                <a:ea typeface="隶书" panose="02010509060101010101" pitchFamily="49" charset="-122"/>
              </a:defRPr>
            </a:lvl4pPr>
            <a:lvl5pPr>
              <a:defRPr baseline="0">
                <a:solidFill>
                  <a:schemeClr val="tx1"/>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2"/>
            </p:custDataLst>
          </p:nvPr>
        </p:nvSpPr>
        <p:spPr>
          <a:xfrm>
            <a:off x="572400" y="4816800"/>
            <a:ext cx="5342400" cy="781200"/>
          </a:xfrm>
        </p:spPr>
        <p:txBody>
          <a:bodyPr/>
          <a:lstStyle>
            <a:lvl1pPr>
              <a:defRPr baseline="0">
                <a:solidFill>
                  <a:schemeClr val="tx1"/>
                </a:solidFill>
                <a:latin typeface="Arial" pitchFamily="34" charset="0"/>
                <a:ea typeface="隶书" panose="02010509060101010101" pitchFamily="49"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3"/>
            </p:custDataLst>
          </p:nvPr>
        </p:nvSpPr>
        <p:spPr>
          <a:xfrm>
            <a:off x="6253200" y="4813200"/>
            <a:ext cx="5367600" cy="781200"/>
          </a:xfrm>
        </p:spPr>
        <p:txBody>
          <a:bodyPr/>
          <a:lstStyle>
            <a:lvl1pPr>
              <a:defRPr baseline="0">
                <a:solidFill>
                  <a:schemeClr val="tx1"/>
                </a:solidFill>
                <a:latin typeface="Arial"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腰带">
    <p:spTree>
      <p:nvGrpSpPr>
        <p:cNvPr id="1" name=""/>
        <p:cNvGrpSpPr/>
        <p:nvPr/>
      </p:nvGrpSpPr>
      <p:grpSpPr>
        <a:xfrm>
          <a:off x="0" y="0"/>
          <a:ext cx="0" cy="0"/>
        </a:xfrm>
      </p:grpSpPr>
      <p:sp>
        <p:nvSpPr>
          <p:cNvPr id="10" name="矩形 9"/>
          <p:cNvSpPr/>
          <p:nvPr userDrawn="1">
            <p:custDataLst>
              <p:tags r:id="rId1"/>
            </p:custDataLst>
          </p:nvPr>
        </p:nvSpPr>
        <p:spPr>
          <a:xfrm>
            <a:off x="0" y="953691"/>
            <a:ext cx="12192000" cy="4950618"/>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10571480" y="5652770"/>
            <a:ext cx="1619885" cy="1205230"/>
          </a:xfrm>
          <a:prstGeom prst="rect">
            <a:avLst/>
          </a:prstGeom>
        </p:spPr>
      </p:pic>
      <p:pic>
        <p:nvPicPr>
          <p:cNvPr id="8" name="图片 7"/>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0" y="5647055"/>
            <a:ext cx="1619885" cy="1210945"/>
          </a:xfrm>
          <a:prstGeom prst="rect">
            <a:avLst/>
          </a:prstGeom>
        </p:spPr>
      </p:pic>
      <p:sp>
        <p:nvSpPr>
          <p:cNvPr id="2" name="标题 1"/>
          <p:cNvSpPr>
            <a:spLocks noGrp="1"/>
          </p:cNvSpPr>
          <p:nvPr>
            <p:ph type="title" hasCustomPrompt="1"/>
            <p:custDataLst>
              <p:tags r:id="rId6"/>
            </p:custDataLst>
          </p:nvPr>
        </p:nvSpPr>
        <p:spPr>
          <a:xfrm>
            <a:off x="1522800" y="1339200"/>
            <a:ext cx="9144000" cy="2386800"/>
          </a:xfrm>
        </p:spPr>
        <p:txBody>
          <a:bodyPr anchor="b"/>
          <a:lstStyle>
            <a:lvl1pPr algn="ctr">
              <a:defRPr sz="6000" b="0" baseline="0">
                <a:solidFill>
                  <a:schemeClr val="tx1"/>
                </a:solidFill>
                <a:latin typeface="Arial" pitchFamily="34" charset="0"/>
                <a:ea typeface="汉仪尚巍手书W" panose="00020600040101010101" pitchFamily="18" charset="-122"/>
              </a:defRPr>
            </a:lvl1pPr>
          </a:lstStyle>
          <a:p>
            <a:r>
              <a:rPr lang="zh-CN" altLang="en-US"/>
              <a:t>单击此处编辑标题</a:t>
            </a:r>
          </a:p>
        </p:txBody>
      </p:sp>
      <p:sp>
        <p:nvSpPr>
          <p:cNvPr id="3" name="日期占位符 2"/>
          <p:cNvSpPr>
            <a:spLocks noGrp="1"/>
          </p:cNvSpPr>
          <p:nvPr>
            <p:ph type="dt" sz="half" idx="10"/>
            <p:custDataLst>
              <p:tags r:id="rId7"/>
            </p:custDataLst>
          </p:nvPr>
        </p:nvSpPr>
        <p:spPr/>
        <p:txBody>
          <a:bodyPr/>
          <a:lstStyle>
            <a:lvl1pPr>
              <a:defRPr>
                <a:latin typeface="Arial"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a:latin typeface="Arial" pitchFamily="34" charset="0"/>
                <a:ea typeface="隶书" panose="02010509060101010101" pitchFamily="49"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0"/>
            </p:custDataLst>
          </p:nvPr>
        </p:nvSpPr>
        <p:spPr>
          <a:xfrm>
            <a:off x="1522413" y="3862800"/>
            <a:ext cx="9144000" cy="1656000"/>
          </a:xfrm>
        </p:spPr>
        <p:txBody>
          <a:bodyPr/>
          <a:lstStyle>
            <a:lvl1pPr algn="ctr">
              <a:defRPr baseline="0">
                <a:solidFill>
                  <a:schemeClr val="tx1"/>
                </a:solidFill>
                <a:latin typeface="Arial"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1_标题幻灯片">
    <p:bg>
      <p:bgPr>
        <a:solidFill>
          <a:schemeClr val="bg1"/>
        </a:solidFill>
        <a:effectLst/>
      </p:bgPr>
    </p:bg>
    <p:spTree>
      <p:nvGrpSpPr>
        <p:cNvPr id="1" name=""/>
        <p:cNvGrpSpPr/>
        <p:nvPr/>
      </p:nvGrpSpPr>
      <p:grpSpPr>
        <a:xfrm>
          <a:off x="0" y="0"/>
          <a:ext cx="0" cy="0"/>
        </a:xfrm>
      </p:grpSpPr>
      <p:pic>
        <p:nvPicPr>
          <p:cNvPr id="4098" name="Picture 3" descr="E:\样样样\5\3-.png"/>
          <p:cNvPicPr>
            <a:picLocks noChangeAspect="1"/>
          </p:cNvPicPr>
          <p:nvPr userDrawn="1"/>
        </p:nvPicPr>
        <p:blipFill>
          <a:blip r:embed="rId1"/>
          <a:stretch>
            <a:fillRect/>
          </a:stretch>
        </p:blipFill>
        <p:spPr>
          <a:xfrm>
            <a:off x="0" y="0"/>
            <a:ext cx="12192000" cy="6836833"/>
          </a:xfrm>
          <a:prstGeom prst="rect">
            <a:avLst/>
          </a:prstGeom>
          <a:noFill/>
          <a:ln w="9525">
            <a:noFill/>
          </a:ln>
        </p:spPr>
      </p:pic>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pic>
        <p:nvPicPr>
          <p:cNvPr id="8" name="图片 7"/>
          <p:cNvPicPr/>
          <p:nvPr userDrawn="1">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0"/>
            <a:ext cx="720090" cy="535633"/>
          </a:xfrm>
          <a:prstGeom prst="rect">
            <a:avLst/>
          </a:prstGeom>
        </p:spPr>
      </p:pic>
      <p:pic>
        <p:nvPicPr>
          <p:cNvPr id="7" name="图片 6"/>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1471910" y="0"/>
            <a:ext cx="720090" cy="538285"/>
          </a:xfrm>
          <a:prstGeom prst="rect">
            <a:avLst/>
          </a:prstGeom>
        </p:spPr>
      </p:pic>
      <p:sp>
        <p:nvSpPr>
          <p:cNvPr id="2" name="标题 1"/>
          <p:cNvSpPr>
            <a:spLocks noGrp="1"/>
          </p:cNvSpPr>
          <p:nvPr>
            <p:ph type="title"/>
            <p:custDataLst>
              <p:tags r:id="rId5"/>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0" i="0" u="none" strike="noStrike" kern="1200" cap="none" spc="200" normalizeH="0" baseline="0" noProof="1">
                <a:solidFill>
                  <a:schemeClr val="tx1"/>
                </a:solidFill>
                <a:uFillTx/>
                <a:latin typeface="Arial" pitchFamily="34" charset="0"/>
                <a:ea typeface="汉仪尚巍手书W" panose="00020600040101010101" pitchFamily="18"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6"/>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7"/>
            </p:custDataLst>
          </p:nvPr>
        </p:nvSpPr>
        <p:spPr/>
        <p:txBody>
          <a:bodyPr/>
          <a:lstStyle>
            <a:lvl1pPr>
              <a:defRPr>
                <a:latin typeface="Arial"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8"/>
            </p:custDataLst>
          </p:nvPr>
        </p:nvSpPr>
        <p:spPr/>
        <p:txBody>
          <a:bodyPr/>
          <a:lstStyle>
            <a:lvl1pPr>
              <a:defRPr>
                <a:latin typeface="Arial"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9"/>
            </p:custDataLst>
          </p:nvPr>
        </p:nvSpPr>
        <p:spPr/>
        <p:txBody>
          <a:bodyPr/>
          <a:lstStyle>
            <a:lvl1pPr>
              <a:defRPr>
                <a:latin typeface="Arial" pitchFamily="34" charset="0"/>
                <a:ea typeface="隶书" panose="02010509060101010101" pitchFamily="49"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节标题">
    <p:spTree>
      <p:nvGrpSpPr>
        <p:cNvPr id="1" name=""/>
        <p:cNvGrpSpPr/>
        <p:nvPr/>
      </p:nvGrpSpPr>
      <p:grpSpPr>
        <a:xfrm>
          <a:off x="0" y="0"/>
          <a:ext cx="0" cy="0"/>
        </a:xfrm>
      </p:grpSpPr>
      <p:pic>
        <p:nvPicPr>
          <p:cNvPr id="7" name="图片 6"/>
          <p:cNvPicPr/>
          <p:nvPr userDrawn="1">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4064000" y="0"/>
            <a:ext cx="4064000" cy="1993336"/>
          </a:xfrm>
          <a:prstGeom prst="rect">
            <a:avLst/>
          </a:prstGeom>
        </p:spPr>
      </p:pic>
      <p:sp>
        <p:nvSpPr>
          <p:cNvPr id="4" name="日期占位符 3"/>
          <p:cNvSpPr>
            <a:spLocks noGrp="1"/>
          </p:cNvSpPr>
          <p:nvPr>
            <p:ph type="dt" sz="half" idx="10"/>
            <p:custDataLst>
              <p:tags r:id="rId3"/>
            </p:custDataLst>
          </p:nvPr>
        </p:nvSpPr>
        <p:spPr/>
        <p:txBody>
          <a:bodyPr/>
          <a:lstStyle>
            <a:lvl1pPr>
              <a:defRPr>
                <a:latin typeface="Arial"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lvl1pPr>
              <a:defRPr>
                <a:latin typeface="Arial"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5"/>
            </p:custDataLst>
          </p:nvPr>
        </p:nvSpPr>
        <p:spPr/>
        <p:txBody>
          <a:bodyPr/>
          <a:lstStyle>
            <a:lvl1pPr>
              <a:defRPr>
                <a:latin typeface="Arial" pitchFamily="34" charset="0"/>
                <a:ea typeface="隶书" panose="02010509060101010101" pitchFamily="49" charset="-122"/>
              </a:defRPr>
            </a:lvl1p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6"/>
            </p:custDataLst>
          </p:nvPr>
        </p:nvSpPr>
        <p:spPr>
          <a:xfrm>
            <a:off x="7861453" y="1769866"/>
            <a:ext cx="1498294" cy="3632812"/>
          </a:xfrm>
        </p:spPr>
        <p:txBody>
          <a:bodyPr vert="eaVert" anchor="b"/>
          <a:lstStyle>
            <a:lvl1pPr algn="ctr">
              <a:defRPr sz="6000">
                <a:solidFill>
                  <a:schemeClr val="tx1">
                    <a:lumMod val="85000"/>
                    <a:lumOff val="15000"/>
                  </a:schemeClr>
                </a:solidFill>
              </a:defRPr>
            </a:lvl1pPr>
          </a:lstStyle>
          <a:p>
            <a:r>
              <a:rPr lang="zh-CN" altLang="en-US"/>
              <a:t>编辑标题</a:t>
            </a:r>
          </a:p>
        </p:txBody>
      </p:sp>
      <p:sp>
        <p:nvSpPr>
          <p:cNvPr id="8" name="竖排文字占位符 7"/>
          <p:cNvSpPr>
            <a:spLocks noGrp="1"/>
          </p:cNvSpPr>
          <p:nvPr>
            <p:ph type="body" orient="vert" sz="quarter" idx="13" hasCustomPrompt="1"/>
            <p:custDataLst>
              <p:tags r:id="rId7"/>
            </p:custDataLst>
          </p:nvPr>
        </p:nvSpPr>
        <p:spPr>
          <a:xfrm>
            <a:off x="3021376" y="1769866"/>
            <a:ext cx="4692440" cy="3633176"/>
          </a:xfrm>
        </p:spPr>
        <p:txBody>
          <a:bodyPr vert="eaVert" anchor="t">
            <a:normAutofit/>
          </a:bodyPr>
          <a:lstStyle>
            <a:lvl1pPr marL="0" indent="0" algn="ctr">
              <a:buNone/>
              <a:defRPr sz="2000">
                <a:solidFill>
                  <a:schemeClr val="tx1">
                    <a:lumMod val="65000"/>
                    <a:lumOff val="35000"/>
                  </a:schemeClr>
                </a:solidFill>
              </a:defRPr>
            </a:lvl1pPr>
            <a:lvl2pPr marL="457200" indent="0">
              <a:buNone/>
              <a:defRPr>
                <a:solidFill>
                  <a:schemeClr val="tx1">
                    <a:lumMod val="65000"/>
                    <a:lumOff val="35000"/>
                  </a:schemeClr>
                </a:solidFill>
              </a:defRPr>
            </a:lvl2pPr>
            <a:lvl3pPr marL="914400" indent="0">
              <a:buNone/>
              <a:defRPr>
                <a:solidFill>
                  <a:schemeClr val="tx1">
                    <a:lumMod val="65000"/>
                    <a:lumOff val="35000"/>
                  </a:schemeClr>
                </a:solidFill>
              </a:defRPr>
            </a:lvl3pPr>
            <a:lvl4pPr marL="1371600" indent="0">
              <a:buNone/>
              <a:defRPr>
                <a:solidFill>
                  <a:schemeClr val="tx1">
                    <a:lumMod val="65000"/>
                    <a:lumOff val="35000"/>
                  </a:schemeClr>
                </a:solidFill>
              </a:defRPr>
            </a:lvl4pPr>
            <a:lvl5pPr marL="1828800" indent="0">
              <a:buNone/>
              <a:defRPr>
                <a:solidFill>
                  <a:schemeClr val="tx1">
                    <a:lumMod val="65000"/>
                    <a:lumOff val="35000"/>
                  </a:schemeClr>
                </a:solidFill>
              </a:defRPr>
            </a:lvl5pPr>
          </a:lstStyle>
          <a:p>
            <a:pPr lvl="0"/>
            <a:r>
              <a:rPr lang="zh-CN" altLang="en-US"/>
              <a:t>单击此处编辑文本</a:t>
            </a: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pic>
        <p:nvPicPr>
          <p:cNvPr id="9" name="图片 8"/>
          <p:cNvPicPr/>
          <p:nvPr userDrawn="1">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0"/>
            <a:ext cx="720090" cy="535633"/>
          </a:xfrm>
          <a:prstGeom prst="rect">
            <a:avLst/>
          </a:prstGeom>
        </p:spPr>
      </p:pic>
      <p:pic>
        <p:nvPicPr>
          <p:cNvPr id="8" name="图片 7"/>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1471910" y="0"/>
            <a:ext cx="720090" cy="538285"/>
          </a:xfrm>
          <a:prstGeom prst="rect">
            <a:avLst/>
          </a:prstGeom>
        </p:spPr>
      </p:pic>
      <p:sp>
        <p:nvSpPr>
          <p:cNvPr id="2" name="标题 1"/>
          <p:cNvSpPr>
            <a:spLocks noGrp="1"/>
          </p:cNvSpPr>
          <p:nvPr>
            <p:ph type="title"/>
            <p:custDataLst>
              <p:tags r:id="rId5"/>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a:solidFill>
                  <a:schemeClr val="tx1"/>
                </a:solidFill>
                <a:uFillTx/>
                <a:latin typeface="Arial" pitchFamily="34" charset="0"/>
                <a:ea typeface="汉仪尚巍手书W" panose="00020600040101010101" pitchFamily="18"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6"/>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7"/>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itchFamily="34" charset="0"/>
                <a:ea typeface="隶书" panose="02010509060101010101" pitchFamily="49" charset="-122"/>
              </a:defRPr>
            </a:lvl1pPr>
            <a:lvl2pPr eaLnBrk="1" fontAlgn="auto" latinLnBrk="0" hangingPunct="1">
              <a:defRPr sz="1600">
                <a:solidFill>
                  <a:schemeClr val="tx1"/>
                </a:solidFill>
                <a:latin typeface="Arial" pitchFamily="34" charset="0"/>
                <a:ea typeface="隶书" panose="02010509060101010101" pitchFamily="49" charset="-122"/>
              </a:defRPr>
            </a:lvl2pPr>
            <a:lvl3pPr eaLnBrk="1" fontAlgn="auto" latinLnBrk="0" hangingPunct="1">
              <a:defRPr sz="1600">
                <a:solidFill>
                  <a:schemeClr val="tx1"/>
                </a:solidFill>
                <a:latin typeface="Arial" pitchFamily="34" charset="0"/>
                <a:ea typeface="隶书" panose="02010509060101010101" pitchFamily="49" charset="-122"/>
              </a:defRPr>
            </a:lvl3pPr>
            <a:lvl4pPr eaLnBrk="1" fontAlgn="auto" latinLnBrk="0" hangingPunct="1">
              <a:defRPr sz="1600">
                <a:solidFill>
                  <a:schemeClr val="tx1"/>
                </a:solidFill>
                <a:latin typeface="Arial" pitchFamily="34" charset="0"/>
                <a:ea typeface="隶书" panose="02010509060101010101" pitchFamily="49" charset="-122"/>
              </a:defRPr>
            </a:lvl4pPr>
            <a:lvl5pPr eaLnBrk="1" fontAlgn="auto" latinLnBrk="0" hangingPunct="1">
              <a:defRPr sz="1600">
                <a:solidFill>
                  <a:schemeClr val="tx1"/>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8"/>
            </p:custDataLst>
          </p:nvPr>
        </p:nvSpPr>
        <p:spPr/>
        <p:txBody>
          <a:bodyPr/>
          <a:lstStyle>
            <a:lvl1pPr>
              <a:defRPr>
                <a:latin typeface="Arial"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9"/>
            </p:custDataLst>
          </p:nvPr>
        </p:nvSpPr>
        <p:spPr/>
        <p:txBody>
          <a:bodyPr/>
          <a:lstStyle>
            <a:lvl1pPr>
              <a:defRPr>
                <a:latin typeface="Arial" pitchFamily="34" charset="0"/>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10"/>
            </p:custDataLst>
          </p:nvPr>
        </p:nvSpPr>
        <p:spPr/>
        <p:txBody>
          <a:bodyPr/>
          <a:lstStyle>
            <a:lvl1pPr>
              <a:defRPr>
                <a:latin typeface="Arial" pitchFamily="34" charset="0"/>
                <a:ea typeface="隶书" panose="02010509060101010101" pitchFamily="49"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pic>
        <p:nvPicPr>
          <p:cNvPr id="11" name="图片 10"/>
          <p:cNvPicPr/>
          <p:nvPr userDrawn="1">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0"/>
            <a:ext cx="720090" cy="535633"/>
          </a:xfrm>
          <a:prstGeom prst="rect">
            <a:avLst/>
          </a:prstGeom>
        </p:spPr>
      </p:pic>
      <p:pic>
        <p:nvPicPr>
          <p:cNvPr id="10" name="图片 9"/>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1471910" y="0"/>
            <a:ext cx="720090" cy="538285"/>
          </a:xfrm>
          <a:prstGeom prst="rect">
            <a:avLst/>
          </a:prstGeom>
        </p:spPr>
      </p:pic>
      <p:sp>
        <p:nvSpPr>
          <p:cNvPr id="2" name="标题 1"/>
          <p:cNvSpPr>
            <a:spLocks noGrp="1"/>
          </p:cNvSpPr>
          <p:nvPr>
            <p:ph type="title"/>
            <p:custDataLst>
              <p:tags r:id="rId5"/>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a:solidFill>
                  <a:schemeClr val="tx1"/>
                </a:solidFill>
                <a:uFillTx/>
                <a:latin typeface="Arial" pitchFamily="34" charset="0"/>
                <a:ea typeface="汉仪尚巍手书W" panose="00020600040101010101" pitchFamily="18"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6"/>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7"/>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8"/>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2000" b="0" i="0" u="none" strike="noStrike" kern="1200" cap="none" spc="200" normalizeH="0" baseline="0" noProof="1">
                <a:solidFill>
                  <a:schemeClr val="tx1"/>
                </a:solidFill>
                <a:uFillTx/>
                <a:latin typeface="Arial"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9"/>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10"/>
            </p:custDataLst>
          </p:nvPr>
        </p:nvSpPr>
        <p:spPr/>
        <p:txBody>
          <a:bodyPr/>
          <a:lstStyle>
            <a:lvl1pPr>
              <a:defRPr>
                <a:latin typeface="Arial"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11"/>
            </p:custDataLst>
          </p:nvPr>
        </p:nvSpPr>
        <p:spPr/>
        <p:txBody>
          <a:bodyPr/>
          <a:lstStyle>
            <a:lvl1pPr>
              <a:defRPr>
                <a:latin typeface="Arial" pitchFamily="34" charset="0"/>
                <a:ea typeface="隶书" panose="02010509060101010101" pitchFamily="49" charset="-122"/>
              </a:defRPr>
            </a:lvl1pPr>
          </a:lstStyle>
          <a:p>
            <a:endParaRPr lang="zh-CN" altLang="en-US"/>
          </a:p>
        </p:txBody>
      </p:sp>
      <p:sp>
        <p:nvSpPr>
          <p:cNvPr id="9" name="灯片编号占位符 8"/>
          <p:cNvSpPr>
            <a:spLocks noGrp="1"/>
          </p:cNvSpPr>
          <p:nvPr>
            <p:ph type="sldNum" sz="quarter" idx="12"/>
            <p:custDataLst>
              <p:tags r:id="rId12"/>
            </p:custDataLst>
          </p:nvPr>
        </p:nvSpPr>
        <p:spPr/>
        <p:txBody>
          <a:bodyPr/>
          <a:lstStyle>
            <a:lvl1pPr>
              <a:defRPr>
                <a:latin typeface="Arial" pitchFamily="34" charset="0"/>
                <a:ea typeface="隶书" panose="02010509060101010101" pitchFamily="49"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pic>
        <p:nvPicPr>
          <p:cNvPr id="6" name="图片 5"/>
          <p:cNvPicPr/>
          <p:nvPr userDrawn="1">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1397000"/>
            <a:ext cx="2069184" cy="4064000"/>
          </a:xfrm>
          <a:prstGeom prst="rect">
            <a:avLst/>
          </a:prstGeom>
        </p:spPr>
      </p:pic>
      <p:sp>
        <p:nvSpPr>
          <p:cNvPr id="2" name="标题 1"/>
          <p:cNvSpPr>
            <a:spLocks noGrp="1"/>
          </p:cNvSpPr>
          <p:nvPr>
            <p:ph type="title"/>
            <p:custDataLst>
              <p:tags r:id="rId3"/>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a:solidFill>
                  <a:schemeClr val="tx1"/>
                </a:solidFill>
                <a:uFillTx/>
                <a:latin typeface="Arial" pitchFamily="34" charset="0"/>
                <a:ea typeface="汉仪尚巍手书W" panose="00020600040101010101" pitchFamily="18"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4"/>
            </p:custDataLst>
          </p:nvPr>
        </p:nvSpPr>
        <p:spPr/>
        <p:txBody>
          <a:bodyPr/>
          <a:lstStyle>
            <a:lvl1pPr>
              <a:defRPr>
                <a:latin typeface="Arial"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lstStyle>
            <a:lvl1pPr>
              <a:defRPr>
                <a:latin typeface="Arial"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a:latin typeface="Arial" pitchFamily="34" charset="0"/>
                <a:ea typeface="隶书" panose="02010509060101010101" pitchFamily="49"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lvl1pPr>
              <a:defRPr>
                <a:latin typeface="Arial"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lvl1pPr>
              <a:defRPr>
                <a:latin typeface="Arial" pitchFamily="34" charset="0"/>
                <a:ea typeface="隶书" panose="02010509060101010101" pitchFamily="49" charset="-122"/>
              </a:defRPr>
            </a:lvl1pPr>
          </a:lstStyle>
          <a:p>
            <a:endParaRPr lang="zh-CN" altLang="en-US"/>
          </a:p>
        </p:txBody>
      </p:sp>
      <p:sp>
        <p:nvSpPr>
          <p:cNvPr id="4" name="灯片编号占位符 3"/>
          <p:cNvSpPr>
            <a:spLocks noGrp="1"/>
          </p:cNvSpPr>
          <p:nvPr>
            <p:ph type="sldNum" sz="quarter" idx="12"/>
            <p:custDataLst>
              <p:tags r:id="rId3"/>
            </p:custDataLst>
          </p:nvPr>
        </p:nvSpPr>
        <p:spPr/>
        <p:txBody>
          <a:bodyPr/>
          <a:lstStyle>
            <a:lvl1pPr>
              <a:defRPr>
                <a:latin typeface="Arial" pitchFamily="34" charset="0"/>
                <a:ea typeface="隶书" panose="02010509060101010101" pitchFamily="49"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图片与标题">
    <p:spTree>
      <p:nvGrpSpPr>
        <p:cNvPr id="1" name=""/>
        <p:cNvGrpSpPr/>
        <p:nvPr/>
      </p:nvGrpSpPr>
      <p:grpSpPr>
        <a:xfrm>
          <a:off x="0" y="0"/>
          <a:ext cx="0" cy="0"/>
        </a:xfrm>
      </p:grpSpPr>
      <p:pic>
        <p:nvPicPr>
          <p:cNvPr id="9" name="图片 8"/>
          <p:cNvPicPr/>
          <p:nvPr userDrawn="1">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0"/>
            <a:ext cx="720090" cy="535633"/>
          </a:xfrm>
          <a:prstGeom prst="rect">
            <a:avLst/>
          </a:prstGeom>
        </p:spPr>
      </p:pic>
      <p:pic>
        <p:nvPicPr>
          <p:cNvPr id="8" name="图片 7"/>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1471910" y="0"/>
            <a:ext cx="720090" cy="538285"/>
          </a:xfrm>
          <a:prstGeom prst="rect">
            <a:avLst/>
          </a:prstGeom>
        </p:spPr>
      </p:pic>
      <p:sp>
        <p:nvSpPr>
          <p:cNvPr id="2" name="标题 1"/>
          <p:cNvSpPr>
            <a:spLocks noGrp="1"/>
          </p:cNvSpPr>
          <p:nvPr>
            <p:ph type="title"/>
            <p:custDataLst>
              <p:tags r:id="rId5"/>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a:solidFill>
                  <a:schemeClr val="tx1"/>
                </a:solidFill>
                <a:uFillTx/>
                <a:latin typeface="Arial" pitchFamily="34" charset="0"/>
                <a:ea typeface="汉仪尚巍手书W" panose="00020600040101010101" pitchFamily="18"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6"/>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600" b="0" i="0" u="none" strike="noStrike" kern="1200" cap="none" spc="150" normalizeH="0" baseline="0" noProof="1">
                <a:solidFill>
                  <a:schemeClr val="tx1"/>
                </a:solidFill>
                <a:uFillTx/>
                <a:latin typeface="微软雅黑" panose="020b0503020204020204" charset="-122"/>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7"/>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pitchFamily="49"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8"/>
            </p:custDataLst>
          </p:nvPr>
        </p:nvSpPr>
        <p:spPr/>
        <p:txBody>
          <a:bodyPr/>
          <a:lstStyle>
            <a:lvl1pPr>
              <a:defRPr>
                <a:latin typeface="Arial" pitchFamily="34" charset="0"/>
                <a:ea typeface="隶书" panose="02010509060101010101" pitchFamily="49" charset="-122"/>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9"/>
            </p:custDataLst>
          </p:nvPr>
        </p:nvSpPr>
        <p:spPr/>
        <p:txBody>
          <a:bodyPr/>
          <a:lstStyle>
            <a:lvl1pPr>
              <a:defRPr>
                <a:latin typeface="Arial" pitchFamily="34" charset="0"/>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10"/>
            </p:custDataLst>
          </p:nvPr>
        </p:nvSpPr>
        <p:spPr/>
        <p:txBody>
          <a:bodyPr/>
          <a:lstStyle>
            <a:lvl1pPr>
              <a:defRPr>
                <a:latin typeface="Arial" pitchFamily="34" charset="0"/>
                <a:ea typeface="隶书" panose="02010509060101010101" pitchFamily="49" charset="-122"/>
              </a:defRPr>
            </a:lvl1p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竖排标题与文本">
    <p:spTree>
      <p:nvGrpSpPr>
        <p:cNvPr id="1" name=""/>
        <p:cNvGrpSpPr/>
        <p:nvPr/>
      </p:nvGrpSpPr>
      <p:grpSpPr>
        <a:xfrm>
          <a:off x="0" y="0"/>
          <a:ext cx="0" cy="0"/>
        </a:xfrm>
      </p:grpSpPr>
      <p:pic>
        <p:nvPicPr>
          <p:cNvPr id="8" name="图片 7"/>
          <p:cNvPicPr/>
          <p:nvPr userDrawn="1">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0"/>
            <a:ext cx="720090" cy="535633"/>
          </a:xfrm>
          <a:prstGeom prst="rect">
            <a:avLst/>
          </a:prstGeom>
        </p:spPr>
      </p:pic>
      <p:pic>
        <p:nvPicPr>
          <p:cNvPr id="7" name="图片 6"/>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1471910" y="0"/>
            <a:ext cx="720090" cy="538285"/>
          </a:xfrm>
          <a:prstGeom prst="rect">
            <a:avLst/>
          </a:prstGeom>
        </p:spPr>
      </p:pic>
      <p:sp>
        <p:nvSpPr>
          <p:cNvPr id="2" name="竖排标题 1"/>
          <p:cNvSpPr>
            <a:spLocks noGrp="1"/>
          </p:cNvSpPr>
          <p:nvPr>
            <p:ph type="title" orient="vert"/>
            <p:custDataLst>
              <p:tags r:id="rId5"/>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ct val="0"/>
              </a:spcAft>
              <a:buNone/>
              <a:defRPr kumimoji="0" lang="zh-CN" altLang="en-US" sz="2400" b="0" i="0" u="none" strike="noStrike" kern="1200" cap="none" spc="200" normalizeH="0" baseline="0" noProof="1">
                <a:solidFill>
                  <a:schemeClr val="tx1"/>
                </a:solidFill>
                <a:uFillTx/>
                <a:latin typeface="Arial" pitchFamily="34" charset="0"/>
                <a:ea typeface="汉仪尚巍手书W" panose="00020600040101010101" pitchFamily="18"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6"/>
            </p:custDataLst>
          </p:nvPr>
        </p:nvSpPr>
        <p:spPr>
          <a:xfrm>
            <a:off x="669925" y="952500"/>
            <a:ext cx="9828101" cy="5388907"/>
          </a:xfrm>
        </p:spPr>
        <p:txBody>
          <a:bodyPr vert="eaVert"/>
          <a:lstStyle>
            <a:lvl1pPr indent="0" eaLnBrk="1" fontAlgn="auto" latinLnBrk="0" hangingPunct="1">
              <a:defRPr>
                <a:solidFill>
                  <a:schemeClr val="tx1"/>
                </a:solidFill>
                <a:latin typeface="Arial" pitchFamily="34" charset="0"/>
                <a:ea typeface="隶书" panose="02010509060101010101" pitchFamily="49" charset="-122"/>
              </a:defRPr>
            </a:lvl1pPr>
            <a:lvl2pPr indent="0" eaLnBrk="1" fontAlgn="auto" latinLnBrk="0" hangingPunct="1">
              <a:defRPr>
                <a:solidFill>
                  <a:schemeClr val="tx1"/>
                </a:solidFill>
                <a:latin typeface="Arial" pitchFamily="34" charset="0"/>
                <a:ea typeface="隶书" panose="02010509060101010101" pitchFamily="49" charset="-122"/>
              </a:defRPr>
            </a:lvl2pPr>
            <a:lvl3pPr indent="0" eaLnBrk="1" fontAlgn="auto" latinLnBrk="0" hangingPunct="1">
              <a:defRPr>
                <a:solidFill>
                  <a:schemeClr val="tx1"/>
                </a:solidFill>
                <a:latin typeface="Arial" pitchFamily="34" charset="0"/>
                <a:ea typeface="隶书" panose="02010509060101010101" pitchFamily="49" charset="-122"/>
              </a:defRPr>
            </a:lvl3pPr>
            <a:lvl4pPr indent="0" eaLnBrk="1" fontAlgn="auto" latinLnBrk="0" hangingPunct="1">
              <a:defRPr>
                <a:solidFill>
                  <a:schemeClr val="tx1"/>
                </a:solidFill>
                <a:latin typeface="Arial" pitchFamily="34" charset="0"/>
                <a:ea typeface="隶书" panose="02010509060101010101" pitchFamily="49" charset="-122"/>
              </a:defRPr>
            </a:lvl4pPr>
            <a:lvl5pPr indent="0" eaLnBrk="1" fontAlgn="auto" latinLnBrk="0" hangingPunct="1">
              <a:defRPr>
                <a:solidFill>
                  <a:schemeClr val="tx1"/>
                </a:solidFill>
                <a:latin typeface="Arial"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7"/>
            </p:custDataLst>
          </p:nvPr>
        </p:nvSpPr>
        <p:spPr/>
        <p:txBody>
          <a:bodyPr/>
          <a:lstStyle>
            <a:lvl1pPr>
              <a:defRPr>
                <a:latin typeface="Arial"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8"/>
            </p:custDataLst>
          </p:nvPr>
        </p:nvSpPr>
        <p:spPr/>
        <p:txBody>
          <a:bodyPr/>
          <a:lstStyle>
            <a:lvl1pPr>
              <a:defRPr>
                <a:latin typeface="Arial"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9"/>
            </p:custDataLst>
          </p:nvPr>
        </p:nvSpPr>
        <p:spPr/>
        <p:txBody>
          <a:bodyPr/>
          <a:lstStyle>
            <a:lvl1pPr>
              <a:defRPr>
                <a:latin typeface="Arial" pitchFamily="34" charset="0"/>
                <a:ea typeface="隶书" panose="02010509060101010101" pitchFamily="49"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tags" Target="../tags/tag136.xml" /><Relationship Id="rId21" Type="http://schemas.openxmlformats.org/officeDocument/2006/relationships/tags" Target="../tags/tag137.xml" /><Relationship Id="rId22" Type="http://schemas.openxmlformats.org/officeDocument/2006/relationships/tags" Target="../tags/tag138.xml" /><Relationship Id="rId23" Type="http://schemas.openxmlformats.org/officeDocument/2006/relationships/tags" Target="../tags/tag139.xml" /><Relationship Id="rId24" Type="http://schemas.openxmlformats.org/officeDocument/2006/relationships/tags" Target="../tags/tag140.xml" /><Relationship Id="rId25" Type="http://schemas.openxmlformats.org/officeDocument/2006/relationships/tags" Target="../tags/tag141.xml" /><Relationship Id="rId26"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90170" tIns="46990" rIns="90170" bIns="46990" rtlCol="0" anchor="ctr" anchorCtr="0">
            <a:no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669882" y="961398"/>
            <a:ext cx="10852237" cy="5388907"/>
          </a:xfrm>
          <a:prstGeom prst="rect">
            <a:avLst/>
          </a:prstGeom>
        </p:spPr>
        <p:txBody>
          <a:bodyPr vert="horz" lIns="90170" tIns="46990" rIns="90170" bIns="4699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latin typeface="Arial"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latin typeface="Arial"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latin typeface="Arial"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KSO_TEMPLATE" hidden="1"/>
          <p:cNvSpPr/>
          <p:nvPr userDrawn="1">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p:timing/>
  <p:txStyles>
    <p:titleStyle>
      <a:lvl1pPr algn="l" defTabSz="914400" rtl="0" eaLnBrk="1" fontAlgn="auto" latinLnBrk="0" hangingPunct="1">
        <a:lnSpc>
          <a:spcPct val="100000"/>
        </a:lnSpc>
        <a:spcBef>
          <a:spcPct val="0"/>
        </a:spcBef>
        <a:buNone/>
        <a:defRPr sz="2400" b="0" u="none" strike="noStrike" kern="1200" cap="none" spc="200" normalizeH="0">
          <a:solidFill>
            <a:schemeClr val="tx1"/>
          </a:solidFill>
          <a:uFillTx/>
          <a:latin typeface="Arial" pitchFamily="34" charset="0"/>
          <a:ea typeface="汉仪尚巍手书W" panose="00020600040101010101" pitchFamily="18"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solidFill>
          <a:uFillTx/>
          <a:latin typeface="Arial" pitchFamily="34" charset="0"/>
          <a:ea typeface="隶书" panose="020105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itchFamily="34" charset="0"/>
        <a:buChar char="•"/>
        <a:tabLst>
          <a:tab pos="1609725"/>
        </a:tabLst>
        <a:defRPr sz="1600" u="none" strike="noStrike" kern="1200" cap="none" spc="150" normalizeH="0" baseline="0">
          <a:solidFill>
            <a:schemeClr val="tx1"/>
          </a:solidFill>
          <a:uFillTx/>
          <a:latin typeface="Arial"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solidFill>
          <a:uFillTx/>
          <a:latin typeface="Arial"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solidFill>
          <a:uFillTx/>
          <a:latin typeface="Arial"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solidFill>
          <a:uFillTx/>
          <a:latin typeface="Arial"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tags" Target="../tags/tag142.xml" /><Relationship Id="rId4" Type="http://schemas.openxmlformats.org/officeDocument/2006/relationships/tags" Target="../tags/tag143.xml" /><Relationship Id="rId5" Type="http://schemas.openxmlformats.org/officeDocument/2006/relationships/tags" Target="../tags/tag144.xml" /><Relationship Id="rId6" Type="http://schemas.openxmlformats.org/officeDocument/2006/relationships/tags" Target="../tags/tag145.xml" /><Relationship Id="rId7" Type="http://schemas.openxmlformats.org/officeDocument/2006/relationships/tags" Target="../tags/tag146.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54.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55.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56.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5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58.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package" Target="../embeddings/Document1.docx" TargetMode="Internal" /><Relationship Id="rId3" Type="http://schemas.openxmlformats.org/officeDocument/2006/relationships/image" Target="../media/image8.emf" /><Relationship Id="rId4" Type="http://schemas.openxmlformats.org/officeDocument/2006/relationships/tags" Target="../tags/tag159.xml" /><Relationship Id="rId5" Type="http://schemas.openxmlformats.org/officeDocument/2006/relationships/vmlDrawing" Target="../drawings/vmlDrawing1.v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60.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61.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6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4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63.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64.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65.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66.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6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68.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69.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70.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71.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48.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7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73.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74.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75.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76.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7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49.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78.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79.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80.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tags" Target="../tags/tag181.xml" /><Relationship Id="rId3" Type="http://schemas.openxmlformats.org/officeDocument/2006/relationships/tags" Target="../tags/tag182.xml" /><Relationship Id="rId4" Type="http://schemas.openxmlformats.org/officeDocument/2006/relationships/image" Target="../media/image9.png" /><Relationship Id="rId5" Type="http://schemas.openxmlformats.org/officeDocument/2006/relationships/tags" Target="../tags/tag183.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50.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51.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5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tags" Target="../tags/tag153.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副标题 4"/>
          <p:cNvSpPr>
            <a:spLocks noGrp="1"/>
          </p:cNvSpPr>
          <p:nvPr>
            <p:ph type="subTitle" sz="quarter" idx="14"/>
            <p:custDataLst>
              <p:tags r:id="rId3"/>
            </p:custDataLst>
          </p:nvPr>
        </p:nvSpPr>
        <p:spPr>
          <a:xfrm>
            <a:off x="1476375" y="3184525"/>
            <a:ext cx="4826000" cy="680720"/>
          </a:xfrm>
        </p:spPr>
        <p:txBody>
          <a:bodyPr>
            <a:noAutofit/>
          </a:bodyPr>
          <a:lstStyle/>
          <a:p>
            <a:r>
              <a:rPr lang="zh-CN" altLang="en-US" sz="3600">
                <a:solidFill>
                  <a:srgbClr val="FF0000"/>
                </a:solidFill>
              </a:rPr>
              <a:t>第十讲  整体阅读</a:t>
            </a:r>
          </a:p>
        </p:txBody>
      </p:sp>
      <p:sp>
        <p:nvSpPr>
          <p:cNvPr id="6" name="标题 5"/>
          <p:cNvSpPr>
            <a:spLocks noGrp="1"/>
          </p:cNvSpPr>
          <p:nvPr>
            <p:ph type="ctrTitle" idx="15"/>
            <p:custDataLst>
              <p:tags r:id="rId4"/>
            </p:custDataLst>
          </p:nvPr>
        </p:nvSpPr>
        <p:spPr>
          <a:xfrm>
            <a:off x="1366520" y="1774190"/>
            <a:ext cx="5262880" cy="1191260"/>
          </a:xfrm>
        </p:spPr>
        <p:txBody>
          <a:bodyPr>
            <a:normAutofit fontScale="90000"/>
          </a:bodyPr>
          <a:lstStyle/>
          <a:p>
            <a:r>
              <a:rPr lang="zh-CN" altLang="en-US" b="1"/>
              <a:t>文言文阅读十一讲</a:t>
            </a:r>
          </a:p>
        </p:txBody>
      </p:sp>
      <p:sp>
        <p:nvSpPr>
          <p:cNvPr id="8" name="文本占位符 7"/>
          <p:cNvSpPr>
            <a:spLocks noGrp="1"/>
          </p:cNvSpPr>
          <p:nvPr>
            <p:ph type="body" sz="quarter" idx="16"/>
            <p:custDataLst>
              <p:tags r:id="rId5"/>
            </p:custDataLst>
          </p:nvPr>
        </p:nvSpPr>
        <p:spPr>
          <a:xfrm>
            <a:off x="7201535" y="4967605"/>
            <a:ext cx="842645" cy="408940"/>
          </a:xfrm>
        </p:spPr>
        <p:txBody>
          <a:bodyPr>
            <a:normAutofit fontScale="90000"/>
          </a:bodyPr>
          <a:lstStyle/>
          <a:p>
            <a:r>
              <a:rPr lang="zh-CN" altLang="en-US"/>
              <a:t>张海山</a:t>
            </a:r>
          </a:p>
        </p:txBody>
      </p:sp>
      <p:sp>
        <p:nvSpPr>
          <p:cNvPr id="12" name="文本占位符 1"/>
          <p:cNvSpPr txBox="1"/>
          <p:nvPr>
            <p:custDataLst>
              <p:tags r:id="rId6"/>
            </p:custDataLst>
          </p:nvPr>
        </p:nvSpPr>
        <p:spPr>
          <a:xfrm>
            <a:off x="237490" y="183434"/>
            <a:ext cx="1725930" cy="736600"/>
          </a:xfrm>
          <a:prstGeom prst="rect">
            <a:avLst/>
          </a:prstGeom>
          <a:noFill/>
        </p:spPr>
        <p:txBody>
          <a:bodyPr wrap="square" lIns="0" tIns="0" rIns="0" bIns="0" rtlCol="0" anchor="ctr" anchorCtr="0">
            <a:normAutofit fontScale="90000" lnSpcReduction="10000"/>
          </a:bodyPr>
          <a:lstStyle>
            <a:lvl1pPr marL="228600" indent="-228600" algn="l" defTabSz="914400" rtl="0" eaLnBrk="1" fontAlgn="auto" latinLnBrk="0" hangingPunct="1">
              <a:lnSpc>
                <a:spcPct val="130000"/>
              </a:lnSpc>
              <a:spcBef>
                <a:spcPct val="0"/>
              </a:spcBef>
              <a:spcAft>
                <a:spcPts val="1000"/>
              </a:spcAft>
              <a:buFont typeface="Arial" pitchFamily="34" charset="0"/>
              <a:buChar char="•"/>
              <a:defRPr lang="zh-CN" altLang="en-US" sz="4400" b="1" u="none" strike="noStrike" kern="1200" cap="none" spc="200" normalizeH="0" baseline="0">
                <a:solidFill>
                  <a:schemeClr val="accent1"/>
                </a:solidFill>
                <a:uFillTx/>
                <a:latin typeface="Arial" pitchFamily="34" charset="0"/>
                <a:ea typeface="隶书" panose="02010509060101010101" pitchFamily="49" charset="-122"/>
                <a:cs typeface="Arial" pitchFamily="34" charset="0"/>
              </a:defRPr>
            </a:lvl1pPr>
            <a:lvl2pPr marL="685800" indent="-228600" algn="l" defTabSz="914400" rtl="0" eaLnBrk="1" fontAlgn="auto" latinLnBrk="0" hangingPunct="1">
              <a:lnSpc>
                <a:spcPct val="130000"/>
              </a:lnSpc>
              <a:spcBef>
                <a:spcPct val="0"/>
              </a:spcBef>
              <a:spcAft>
                <a:spcPts val="1000"/>
              </a:spcAft>
              <a:buFont typeface="Arial" pitchFamily="34" charset="0"/>
              <a:buChar char="•"/>
              <a:tabLst>
                <a:tab pos="1609725"/>
              </a:tabLst>
              <a:defRPr sz="1600" u="none" strike="noStrike" kern="1200" cap="none" spc="150" normalizeH="0" baseline="0">
                <a:solidFill>
                  <a:schemeClr val="tx1"/>
                </a:solidFill>
                <a:uFillTx/>
                <a:latin typeface="Arial"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solidFill>
                <a:uFillTx/>
                <a:latin typeface="Arial"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solidFill>
                <a:uFillTx/>
                <a:latin typeface="Arial"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solidFill>
                <a:uFillTx/>
                <a:latin typeface="Arial"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dist">
              <a:buNone/>
            </a:pPr>
            <a:r>
              <a:rPr lang="en-US" altLang="zh-CN"/>
              <a:t>2021</a:t>
            </a:r>
            <a:endParaRPr lang="en-US"/>
          </a:p>
        </p:txBody>
      </p:sp>
    </p:spTree>
    <p:custDataLst>
      <p:tags r:id="rId7"/>
    </p:custDataLst>
  </p:cSld>
  <p:clrMapOvr>
    <a:masterClrMapping/>
  </p:clrMapOvr>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3553" name="TextBox 1"/>
          <p:cNvSpPr txBox="1"/>
          <p:nvPr/>
        </p:nvSpPr>
        <p:spPr>
          <a:xfrm>
            <a:off x="0" y="71967"/>
            <a:ext cx="12192000" cy="6985635"/>
          </a:xfrm>
          <a:prstGeom prst="rect">
            <a:avLst/>
          </a:prstGeom>
          <a:noFill/>
          <a:ln w="9525">
            <a:noFill/>
          </a:ln>
        </p:spPr>
        <p:txBody>
          <a:bodyPr wrap="square" anchor="t">
            <a:spAutoFit/>
          </a:bodyPr>
          <a:lstStyle/>
          <a:p>
            <a:pPr algn="ctr" eaLnBrk="0" hangingPunct="0"/>
            <a:endParaRPr lang="en-US" altLang="zh-CN" sz="3200" b="1">
              <a:solidFill>
                <a:srgbClr val="3333FF"/>
              </a:solidFill>
              <a:latin typeface="明康欧楷" charset="-122"/>
              <a:ea typeface="明康欧楷" charset="-122"/>
            </a:endParaRPr>
          </a:p>
          <a:p>
            <a:pPr eaLnBrk="0" hangingPunct="0"/>
            <a:r>
              <a:rPr lang="zh-CN" altLang="en-US" sz="3200" b="1">
                <a:latin typeface="明康欧楷" charset="-122"/>
                <a:ea typeface="明康欧楷" charset="-122"/>
              </a:rPr>
              <a:t>  </a:t>
            </a:r>
            <a:r>
              <a:rPr lang="zh-CN" altLang="en-US" sz="3200" b="1">
                <a:solidFill>
                  <a:srgbClr val="FF0000"/>
                </a:solidFill>
                <a:latin typeface="明康欧楷" charset="-122"/>
                <a:ea typeface="明康欧楷" charset="-122"/>
              </a:rPr>
              <a:t>写作套路</a:t>
            </a:r>
            <a:endParaRPr lang="en-US" altLang="zh-CN" sz="3200" b="1">
              <a:solidFill>
                <a:srgbClr val="FF0000"/>
              </a:solidFill>
              <a:latin typeface="明康欧楷" charset="-122"/>
              <a:ea typeface="明康欧楷" charset="-122"/>
            </a:endParaRPr>
          </a:p>
          <a:p>
            <a:pPr eaLnBrk="0" hangingPunct="0"/>
            <a:r>
              <a:rPr lang="zh-CN" altLang="en-US" sz="3200" b="1">
                <a:solidFill>
                  <a:srgbClr val="C00000"/>
                </a:solidFill>
                <a:latin typeface="明康欧楷" charset="-122"/>
                <a:ea typeface="明康欧楷" charset="-122"/>
              </a:rPr>
              <a:t>（一）写作顺序：</a:t>
            </a:r>
            <a:endParaRPr lang="en-US" altLang="zh-CN" sz="3200" b="1">
              <a:solidFill>
                <a:srgbClr val="C00000"/>
              </a:solidFill>
              <a:latin typeface="明康欧楷" charset="-122"/>
              <a:ea typeface="明康欧楷" charset="-122"/>
            </a:endParaRPr>
          </a:p>
          <a:p>
            <a:pPr eaLnBrk="0" hangingPunct="0"/>
            <a:r>
              <a:rPr lang="zh-CN" altLang="en-US" sz="3200" b="1">
                <a:latin typeface="明康欧楷" charset="-122"/>
                <a:ea typeface="明康欧楷" charset="-122"/>
              </a:rPr>
              <a:t>家庭背景    少年求学     历任官职    主要功绩    历史评价</a:t>
            </a:r>
            <a:endParaRPr lang="en-US" altLang="zh-CN" sz="3200" b="1">
              <a:latin typeface="明康欧楷" charset="-122"/>
              <a:ea typeface="明康欧楷" charset="-122"/>
            </a:endParaRPr>
          </a:p>
          <a:p>
            <a:pPr eaLnBrk="0" hangingPunct="0"/>
            <a:r>
              <a:rPr lang="zh-CN" altLang="en-US" sz="3200" b="1">
                <a:solidFill>
                  <a:srgbClr val="C00000"/>
                </a:solidFill>
                <a:latin typeface="明康欧楷" charset="-122"/>
                <a:ea typeface="明康欧楷" charset="-122"/>
              </a:rPr>
              <a:t>（二）人物性格：</a:t>
            </a:r>
            <a:endParaRPr lang="en-US" altLang="zh-CN" sz="3200" b="1">
              <a:solidFill>
                <a:srgbClr val="C00000"/>
              </a:solidFill>
              <a:latin typeface="明康欧楷" charset="-122"/>
              <a:ea typeface="明康欧楷" charset="-122"/>
            </a:endParaRPr>
          </a:p>
          <a:p>
            <a:pPr eaLnBrk="0" hangingPunct="0"/>
            <a:r>
              <a:rPr lang="zh-CN" altLang="en-US" sz="3200" b="1">
                <a:latin typeface="明康欧楷" charset="-122"/>
                <a:ea typeface="明康欧楷" charset="-122"/>
              </a:rPr>
              <a:t>孝悌友爱、勤学好问、骨鲠刚正、足智多谋、淡泊名利等</a:t>
            </a:r>
            <a:endParaRPr lang="en-US" altLang="zh-CN" sz="3200" b="1">
              <a:latin typeface="明康欧楷" charset="-122"/>
              <a:ea typeface="明康欧楷" charset="-122"/>
            </a:endParaRPr>
          </a:p>
          <a:p>
            <a:pPr eaLnBrk="0" hangingPunct="0"/>
            <a:r>
              <a:rPr lang="zh-CN" altLang="en-US" sz="3200" b="1">
                <a:solidFill>
                  <a:srgbClr val="C00000"/>
                </a:solidFill>
                <a:latin typeface="明康欧楷" charset="-122"/>
                <a:ea typeface="明康欧楷" charset="-122"/>
              </a:rPr>
              <a:t>（三）主要成就</a:t>
            </a:r>
          </a:p>
          <a:p>
            <a:pPr eaLnBrk="0" hangingPunct="0"/>
            <a:r>
              <a:rPr lang="en-US" altLang="zh-CN" sz="3200" b="1">
                <a:solidFill>
                  <a:srgbClr val="C00000"/>
                </a:solidFill>
                <a:latin typeface="明康欧楷" charset="-122"/>
                <a:ea typeface="明康欧楷" charset="-122"/>
              </a:rPr>
              <a:t>1</a:t>
            </a:r>
            <a:r>
              <a:rPr lang="zh-CN" altLang="en-US" sz="3200" b="1">
                <a:solidFill>
                  <a:srgbClr val="C00000"/>
                </a:solidFill>
                <a:latin typeface="明康欧楷" charset="-122"/>
                <a:ea typeface="明康欧楷" charset="-122"/>
              </a:rPr>
              <a:t>、文史成就</a:t>
            </a:r>
            <a:endParaRPr lang="en-US" altLang="zh-CN" sz="3200" b="1">
              <a:solidFill>
                <a:srgbClr val="C00000"/>
              </a:solidFill>
              <a:latin typeface="明康欧楷" charset="-122"/>
              <a:ea typeface="明康欧楷" charset="-122"/>
            </a:endParaRPr>
          </a:p>
          <a:p>
            <a:pPr eaLnBrk="0" hangingPunct="0"/>
            <a:r>
              <a:rPr lang="zh-CN" altLang="en-US" sz="3200" b="1">
                <a:latin typeface="明康欧楷" charset="-122"/>
                <a:ea typeface="明康欧楷" charset="-122"/>
              </a:rPr>
              <a:t>考取功名、修撰史册、著书立说、培养弟子等</a:t>
            </a:r>
            <a:endParaRPr lang="en-US" altLang="zh-CN" sz="3200" b="1">
              <a:latin typeface="明康欧楷" charset="-122"/>
              <a:ea typeface="明康欧楷" charset="-122"/>
            </a:endParaRPr>
          </a:p>
          <a:p>
            <a:pPr eaLnBrk="0" hangingPunct="0"/>
            <a:r>
              <a:rPr lang="en-US" altLang="zh-CN" sz="3200" b="1">
                <a:solidFill>
                  <a:srgbClr val="C00000"/>
                </a:solidFill>
                <a:latin typeface="明康欧楷" charset="-122"/>
                <a:ea typeface="明康欧楷" charset="-122"/>
              </a:rPr>
              <a:t>2</a:t>
            </a:r>
            <a:r>
              <a:rPr lang="zh-CN" altLang="en-US" sz="3200" b="1">
                <a:solidFill>
                  <a:srgbClr val="C00000"/>
                </a:solidFill>
                <a:latin typeface="明康欧楷" charset="-122"/>
                <a:ea typeface="明康欧楷" charset="-122"/>
              </a:rPr>
              <a:t>、政治成就</a:t>
            </a:r>
            <a:endParaRPr lang="en-US" altLang="zh-CN" sz="3200" b="1">
              <a:solidFill>
                <a:srgbClr val="C00000"/>
              </a:solidFill>
              <a:latin typeface="明康欧楷" charset="-122"/>
              <a:ea typeface="明康欧楷" charset="-122"/>
            </a:endParaRPr>
          </a:p>
          <a:p>
            <a:pPr eaLnBrk="0" hangingPunct="0"/>
            <a:r>
              <a:rPr lang="zh-CN" altLang="en-US" sz="3200" b="1">
                <a:latin typeface="明康欧楷" charset="-122"/>
                <a:ea typeface="明康欧楷" charset="-122"/>
              </a:rPr>
              <a:t>直言敢谏、营造工程、治理灾害、断决案件、爱护百姓等</a:t>
            </a:r>
            <a:endParaRPr lang="en-US" altLang="zh-CN" sz="3200" b="1">
              <a:latin typeface="明康欧楷" charset="-122"/>
              <a:ea typeface="明康欧楷" charset="-122"/>
            </a:endParaRPr>
          </a:p>
          <a:p>
            <a:pPr eaLnBrk="0" hangingPunct="0"/>
            <a:r>
              <a:rPr lang="en-US" altLang="zh-CN" sz="3200" b="1">
                <a:solidFill>
                  <a:srgbClr val="C00000"/>
                </a:solidFill>
                <a:latin typeface="明康欧楷" charset="-122"/>
                <a:ea typeface="明康欧楷" charset="-122"/>
              </a:rPr>
              <a:t>3</a:t>
            </a:r>
            <a:r>
              <a:rPr lang="zh-CN" altLang="en-US" sz="3200" b="1">
                <a:solidFill>
                  <a:srgbClr val="C00000"/>
                </a:solidFill>
                <a:latin typeface="明康欧楷" charset="-122"/>
                <a:ea typeface="明康欧楷" charset="-122"/>
              </a:rPr>
              <a:t>、军事成就</a:t>
            </a:r>
            <a:endParaRPr lang="en-US" altLang="zh-CN" sz="3200" b="1">
              <a:solidFill>
                <a:srgbClr val="C00000"/>
              </a:solidFill>
              <a:latin typeface="明康欧楷" charset="-122"/>
              <a:ea typeface="明康欧楷" charset="-122"/>
            </a:endParaRPr>
          </a:p>
          <a:p>
            <a:pPr eaLnBrk="0" hangingPunct="0"/>
            <a:r>
              <a:rPr lang="zh-CN" altLang="en-US" sz="3200" b="1">
                <a:latin typeface="明康欧楷" charset="-122"/>
                <a:ea typeface="明康欧楷" charset="-122"/>
              </a:rPr>
              <a:t>保家卫国、开疆拓土，赢得战争或以身殉国</a:t>
            </a:r>
          </a:p>
          <a:p>
            <a:pPr eaLnBrk="0" hangingPunct="0"/>
            <a:endParaRPr lang="en-US" altLang="zh-CN" sz="3200" b="1">
              <a:solidFill>
                <a:srgbClr val="C00000"/>
              </a:solidFill>
              <a:latin typeface="明康欧楷" charset="-122"/>
              <a:ea typeface="明康欧楷" charset="-122"/>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987425"/>
          </a:xfrm>
        </p:spPr>
        <p:txBody>
          <a:bodyPr/>
          <a:lstStyle/>
          <a:p>
            <a:r>
              <a:rPr sz="4800" b="1">
                <a:latin typeface="义启粗楷体" charset="-128"/>
                <a:ea typeface="义启粗楷体" charset="-128"/>
                <a:sym typeface="宋体" pitchFamily="2" charset="-122"/>
              </a:rPr>
              <a:t>考试题型：</a:t>
            </a:r>
            <a:endParaRPr lang="zh-CN" altLang="en-US" sz="4800"/>
          </a:p>
        </p:txBody>
      </p:sp>
      <p:sp>
        <p:nvSpPr>
          <p:cNvPr id="3" name="文本框 2"/>
          <p:cNvSpPr txBox="1"/>
          <p:nvPr/>
        </p:nvSpPr>
        <p:spPr>
          <a:xfrm>
            <a:off x="1558290" y="1313815"/>
            <a:ext cx="10375265" cy="1568450"/>
          </a:xfrm>
          <a:prstGeom prst="rect">
            <a:avLst/>
          </a:prstGeom>
          <a:noFill/>
        </p:spPr>
        <p:txBody>
          <a:bodyPr wrap="square" rtlCol="0" anchor="t">
            <a:spAutoFit/>
          </a:bodyPr>
          <a:lstStyle/>
          <a:p>
            <a:r>
              <a:rPr lang="zh-CN" altLang="en-US" sz="3200">
                <a:latin typeface="义启粗楷体" charset="-128"/>
                <a:ea typeface="义启粗楷体" charset="-128"/>
                <a:sym typeface="宋体" pitchFamily="2" charset="-122"/>
              </a:rPr>
              <a:t>文言文阅读试题一直保持比较稳定的态势。分值固定为</a:t>
            </a:r>
            <a:r>
              <a:rPr lang="en-US" altLang="zh-CN" sz="3200">
                <a:latin typeface="义启粗楷体" charset="-128"/>
                <a:ea typeface="义启粗楷体" charset="-128"/>
                <a:sym typeface="宋体" pitchFamily="2" charset="-122"/>
              </a:rPr>
              <a:t>19</a:t>
            </a:r>
            <a:r>
              <a:rPr lang="zh-CN" altLang="en-US" sz="3200">
                <a:latin typeface="义启粗楷体" charset="-128"/>
                <a:ea typeface="义启粗楷体" charset="-128"/>
                <a:sym typeface="宋体" pitchFamily="2" charset="-122"/>
              </a:rPr>
              <a:t>分，其中客观题</a:t>
            </a:r>
            <a:r>
              <a:rPr lang="en-US" altLang="zh-CN" sz="3200">
                <a:latin typeface="义启粗楷体" charset="-128"/>
                <a:ea typeface="义启粗楷体" charset="-128"/>
                <a:sym typeface="宋体" pitchFamily="2" charset="-122"/>
              </a:rPr>
              <a:t>3</a:t>
            </a:r>
            <a:r>
              <a:rPr lang="zh-CN" altLang="en-US" sz="3200">
                <a:latin typeface="义启粗楷体" charset="-128"/>
                <a:ea typeface="义启粗楷体" charset="-128"/>
                <a:sym typeface="宋体" pitchFamily="2" charset="-122"/>
              </a:rPr>
              <a:t>小题，每小题</a:t>
            </a:r>
            <a:r>
              <a:rPr lang="en-US" altLang="zh-CN" sz="3200">
                <a:latin typeface="义启粗楷体" charset="-128"/>
                <a:ea typeface="义启粗楷体" charset="-128"/>
                <a:sym typeface="宋体" pitchFamily="2" charset="-122"/>
              </a:rPr>
              <a:t>3</a:t>
            </a:r>
            <a:r>
              <a:rPr lang="zh-CN" altLang="en-US" sz="3200">
                <a:latin typeface="义启粗楷体" charset="-128"/>
                <a:ea typeface="义启粗楷体" charset="-128"/>
                <a:sym typeface="宋体" pitchFamily="2" charset="-122"/>
              </a:rPr>
              <a:t>分，共</a:t>
            </a:r>
            <a:r>
              <a:rPr lang="en-US" altLang="zh-CN" sz="3200">
                <a:latin typeface="义启粗楷体" charset="-128"/>
                <a:ea typeface="义启粗楷体" charset="-128"/>
                <a:sym typeface="宋体" pitchFamily="2" charset="-122"/>
              </a:rPr>
              <a:t>9</a:t>
            </a:r>
            <a:r>
              <a:rPr lang="zh-CN" altLang="en-US" sz="3200">
                <a:latin typeface="义启粗楷体" charset="-128"/>
                <a:ea typeface="义启粗楷体" charset="-128"/>
                <a:sym typeface="宋体" pitchFamily="2" charset="-122"/>
              </a:rPr>
              <a:t>分；翻译题两小题，每小题</a:t>
            </a:r>
            <a:r>
              <a:rPr lang="en-US" altLang="zh-CN" sz="3200">
                <a:latin typeface="义启粗楷体" charset="-128"/>
                <a:ea typeface="义启粗楷体" charset="-128"/>
                <a:sym typeface="宋体" pitchFamily="2" charset="-122"/>
              </a:rPr>
              <a:t>5</a:t>
            </a:r>
            <a:r>
              <a:rPr lang="zh-CN" altLang="en-US" sz="3200">
                <a:latin typeface="义启粗楷体" charset="-128"/>
                <a:ea typeface="义启粗楷体" charset="-128"/>
                <a:sym typeface="宋体" pitchFamily="2" charset="-122"/>
              </a:rPr>
              <a:t>分，共</a:t>
            </a:r>
            <a:r>
              <a:rPr lang="en-US" altLang="zh-CN" sz="3200">
                <a:latin typeface="义启粗楷体" charset="-128"/>
                <a:ea typeface="义启粗楷体" charset="-128"/>
                <a:sym typeface="宋体" pitchFamily="2" charset="-122"/>
              </a:rPr>
              <a:t>10</a:t>
            </a:r>
            <a:r>
              <a:rPr lang="zh-CN" altLang="en-US" sz="3200">
                <a:latin typeface="义启粗楷体" charset="-128"/>
                <a:ea typeface="义启粗楷体" charset="-128"/>
                <a:sym typeface="宋体" pitchFamily="2" charset="-122"/>
              </a:rPr>
              <a:t>分。</a:t>
            </a:r>
            <a:endParaRPr lang="zh-CN" altLang="en-US" sz="3200"/>
          </a:p>
        </p:txBody>
      </p:sp>
      <p:sp>
        <p:nvSpPr>
          <p:cNvPr id="100" name="文本框 99"/>
          <p:cNvSpPr txBox="1"/>
          <p:nvPr/>
        </p:nvSpPr>
        <p:spPr>
          <a:xfrm>
            <a:off x="1639570" y="3047365"/>
            <a:ext cx="10212705" cy="2061210"/>
          </a:xfrm>
          <a:prstGeom prst="rect">
            <a:avLst/>
          </a:prstGeom>
          <a:noFill/>
          <a:ln w="9525">
            <a:noFill/>
          </a:ln>
        </p:spPr>
        <p:txBody>
          <a:bodyPr wrap="square">
            <a:spAutoFit/>
          </a:bodyPr>
          <a:lstStyle/>
          <a:p>
            <a:pPr indent="0"/>
            <a:r>
              <a:rPr lang="en-US" altLang="zh-CN" sz="3200" b="1">
                <a:ea typeface="宋体" pitchFamily="2" charset="-122"/>
              </a:rPr>
              <a:t>2018</a:t>
            </a:r>
            <a:r>
              <a:rPr lang="zh-CN" altLang="en-US" sz="3200" b="1">
                <a:ea typeface="宋体" pitchFamily="2" charset="-122"/>
              </a:rPr>
              <a:t>年全国卷</a:t>
            </a:r>
            <a:r>
              <a:rPr lang="en-US" altLang="zh-CN" sz="3200" b="1">
                <a:ea typeface="宋体" pitchFamily="2" charset="-122"/>
              </a:rPr>
              <a:t>1</a:t>
            </a:r>
            <a:r>
              <a:rPr lang="zh-CN" altLang="en-US" sz="3200" b="1">
                <a:ea typeface="宋体" pitchFamily="2" charset="-122"/>
              </a:rPr>
              <a:t>、</a:t>
            </a:r>
            <a:r>
              <a:rPr lang="en-US" altLang="zh-CN" sz="3200" b="1">
                <a:ea typeface="宋体" pitchFamily="2" charset="-122"/>
              </a:rPr>
              <a:t>2</a:t>
            </a:r>
            <a:r>
              <a:rPr lang="zh-CN" altLang="en-US" sz="3200" b="1">
                <a:ea typeface="宋体" pitchFamily="2" charset="-122"/>
              </a:rPr>
              <a:t>、</a:t>
            </a:r>
            <a:r>
              <a:rPr lang="en-US" altLang="zh-CN" sz="3200" b="1">
                <a:ea typeface="宋体" pitchFamily="2" charset="-122"/>
              </a:rPr>
              <a:t>3</a:t>
            </a:r>
            <a:r>
              <a:rPr lang="zh-CN" altLang="en-US" sz="3200" b="1">
                <a:ea typeface="宋体" pitchFamily="2" charset="-122"/>
              </a:rPr>
              <a:t>；</a:t>
            </a:r>
            <a:r>
              <a:rPr lang="en-US" altLang="zh-CN" sz="3200" b="1">
                <a:ea typeface="宋体" pitchFamily="2" charset="-122"/>
              </a:rPr>
              <a:t>2019</a:t>
            </a:r>
            <a:r>
              <a:rPr lang="zh-CN" altLang="en-US" sz="3200" b="1">
                <a:ea typeface="宋体" pitchFamily="2" charset="-122"/>
              </a:rPr>
              <a:t>年全国卷</a:t>
            </a:r>
            <a:r>
              <a:rPr lang="en-US" altLang="zh-CN" sz="3200" b="1">
                <a:ea typeface="宋体" pitchFamily="2" charset="-122"/>
              </a:rPr>
              <a:t>1</a:t>
            </a:r>
            <a:r>
              <a:rPr lang="zh-CN" altLang="en-US" sz="3200" b="1">
                <a:ea typeface="宋体" pitchFamily="2" charset="-122"/>
              </a:rPr>
              <a:t>、</a:t>
            </a:r>
            <a:r>
              <a:rPr lang="en-US" altLang="zh-CN" sz="3200" b="1">
                <a:ea typeface="宋体" pitchFamily="2" charset="-122"/>
              </a:rPr>
              <a:t>2</a:t>
            </a:r>
            <a:r>
              <a:rPr lang="zh-CN" altLang="en-US" sz="3200" b="1">
                <a:ea typeface="宋体" pitchFamily="2" charset="-122"/>
              </a:rPr>
              <a:t>、</a:t>
            </a:r>
            <a:r>
              <a:rPr lang="en-US" altLang="zh-CN" sz="3200" b="1">
                <a:ea typeface="宋体" pitchFamily="2" charset="-122"/>
              </a:rPr>
              <a:t>3</a:t>
            </a:r>
            <a:r>
              <a:rPr lang="zh-CN" altLang="en-US" sz="3200" b="1">
                <a:ea typeface="宋体" pitchFamily="2" charset="-122"/>
              </a:rPr>
              <a:t>；</a:t>
            </a:r>
            <a:r>
              <a:rPr lang="en-US" altLang="zh-CN" sz="3200" b="1">
                <a:ea typeface="宋体" pitchFamily="2" charset="-122"/>
              </a:rPr>
              <a:t>2020</a:t>
            </a:r>
            <a:r>
              <a:rPr lang="zh-CN" altLang="en-US" sz="3200" b="1">
                <a:ea typeface="宋体" pitchFamily="2" charset="-122"/>
              </a:rPr>
              <a:t>年高考全国卷</a:t>
            </a:r>
            <a:r>
              <a:rPr lang="en-US" altLang="zh-CN" sz="3200" b="1">
                <a:ea typeface="宋体" pitchFamily="2" charset="-122"/>
              </a:rPr>
              <a:t>1</a:t>
            </a:r>
            <a:r>
              <a:rPr lang="zh-CN" altLang="en-US" sz="3200" b="1">
                <a:ea typeface="宋体" pitchFamily="2" charset="-122"/>
              </a:rPr>
              <a:t>、</a:t>
            </a:r>
            <a:r>
              <a:rPr lang="en-US" altLang="zh-CN" sz="3200" b="1">
                <a:ea typeface="宋体" pitchFamily="2" charset="-122"/>
              </a:rPr>
              <a:t>2</a:t>
            </a:r>
            <a:r>
              <a:rPr lang="zh-CN" altLang="en-US" sz="3200" b="1">
                <a:ea typeface="宋体" pitchFamily="2" charset="-122"/>
              </a:rPr>
              <a:t>、</a:t>
            </a:r>
            <a:r>
              <a:rPr lang="en-US" altLang="zh-CN" sz="3200" b="1">
                <a:ea typeface="宋体" pitchFamily="2" charset="-122"/>
              </a:rPr>
              <a:t>3</a:t>
            </a:r>
            <a:r>
              <a:rPr lang="zh-CN" altLang="en-US" sz="3200" b="1">
                <a:ea typeface="宋体" pitchFamily="2" charset="-122"/>
              </a:rPr>
              <a:t>，都以</a:t>
            </a:r>
            <a:r>
              <a:rPr lang="en-US" altLang="zh-CN" sz="3200" b="1">
                <a:solidFill>
                  <a:srgbClr val="FF0000"/>
                </a:solidFill>
                <a:ea typeface="宋体" pitchFamily="2" charset="-122"/>
              </a:rPr>
              <a:t>“</a:t>
            </a:r>
            <a:r>
              <a:rPr lang="zh-CN" sz="3200" b="1">
                <a:solidFill>
                  <a:srgbClr val="FF0000"/>
                </a:solidFill>
                <a:ea typeface="宋体" pitchFamily="2" charset="-122"/>
              </a:rPr>
              <a:t>下列对原文有关内容的概括和分析，不正确的一项是</a:t>
            </a:r>
            <a:r>
              <a:rPr lang="en-US" altLang="zh-CN" sz="3200" b="1">
                <a:solidFill>
                  <a:srgbClr val="FF0000"/>
                </a:solidFill>
                <a:ea typeface="宋体" pitchFamily="2" charset="-122"/>
              </a:rPr>
              <a:t>”</a:t>
            </a:r>
            <a:r>
              <a:rPr lang="zh-CN" altLang="en-US" sz="3200" b="1">
                <a:ea typeface="宋体" pitchFamily="2" charset="-122"/>
              </a:rPr>
              <a:t>为题干单独设题，考查学生对整篇文章内容的理解能力。</a:t>
            </a:r>
          </a:p>
        </p:txBody>
      </p:sp>
      <p:sp>
        <p:nvSpPr>
          <p:cNvPr id="4" name="文本框 3"/>
          <p:cNvSpPr txBox="1"/>
          <p:nvPr/>
        </p:nvSpPr>
        <p:spPr>
          <a:xfrm>
            <a:off x="1110615" y="5108575"/>
            <a:ext cx="10742295" cy="645160"/>
          </a:xfrm>
          <a:prstGeom prst="rect">
            <a:avLst/>
          </a:prstGeom>
          <a:noFill/>
        </p:spPr>
        <p:txBody>
          <a:bodyPr wrap="none" rtlCol="0" anchor="t">
            <a:spAutoFit/>
          </a:bodyPr>
          <a:lstStyle/>
          <a:p>
            <a:r>
              <a:rPr lang="zh-CN" sz="3600" b="1">
                <a:solidFill>
                  <a:srgbClr val="FF0000"/>
                </a:solidFill>
                <a:ea typeface="宋体" pitchFamily="2" charset="-122"/>
                <a:sym typeface="+mn-ea"/>
              </a:rPr>
              <a:t>对文言文有关内容的概括和分析本质上还是考翻译！</a:t>
            </a:r>
            <a:endParaRPr lang="zh-CN" altLang="en-US" sz="3600"/>
          </a:p>
        </p:txBody>
      </p:sp>
      <p:sp>
        <p:nvSpPr>
          <p:cNvPr id="5" name="文本框 4"/>
          <p:cNvSpPr txBox="1"/>
          <p:nvPr/>
        </p:nvSpPr>
        <p:spPr>
          <a:xfrm>
            <a:off x="1233170" y="5868035"/>
            <a:ext cx="5692140" cy="645160"/>
          </a:xfrm>
          <a:prstGeom prst="rect">
            <a:avLst/>
          </a:prstGeom>
          <a:noFill/>
        </p:spPr>
        <p:txBody>
          <a:bodyPr wrap="none" rtlCol="0" anchor="t">
            <a:spAutoFit/>
          </a:bodyPr>
          <a:lstStyle/>
          <a:p>
            <a:r>
              <a:rPr lang="zh-CN" sz="3600" b="1">
                <a:solidFill>
                  <a:srgbClr val="FF0000"/>
                </a:solidFill>
                <a:ea typeface="宋体" pitchFamily="2" charset="-122"/>
                <a:sym typeface="+mn-ea"/>
              </a:rPr>
              <a:t>翻译是概括和分析的基础！</a:t>
            </a:r>
            <a:endParaRPr lang="zh-CN" altLang="en-US" sz="360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grpId="2" nodeType="clickEffect">
                                  <p:stCondLst>
                                    <p:cond delay="0"/>
                                  </p:stCondLst>
                                  <p:childTnLst>
                                    <p:set>
                                      <p:cBhvr>
                                        <p:cTn id="12" dur="1" fill="hold">
                                          <p:stCondLst>
                                            <p:cond delay="0"/>
                                          </p:stCondLst>
                                        </p:cTn>
                                        <p:tgtEl>
                                          <p:spTgt spid="100"/>
                                        </p:tgtEl>
                                        <p:attrNameLst>
                                          <p:attrName>style.visibility</p:attrName>
                                        </p:attrNameLst>
                                      </p:cBhvr>
                                      <p:to>
                                        <p:strVal val="visible"/>
                                      </p:to>
                                    </p:set>
                                    <p:animEffect transition="in" filter="box(in)">
                                      <p:cBhvr>
                                        <p:cTn id="13" dur="2000"/>
                                        <p:tgtEl>
                                          <p:spTgt spid="100"/>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4" presetClass="entr" presetSubtype="16" fill="hold" grpId="4"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ox(in)">
                                      <p:cBhvr>
                                        <p:cTn id="19" dur="2000"/>
                                        <p:tgtEl>
                                          <p:spTgt spid="4"/>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4" presetClass="entr" presetSubtype="16" fill="hold" grpId="6"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ox(in)">
                                      <p:cBhvr>
                                        <p:cTn id="25"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00" grpId="2"/>
      <p:bldP spid="100" grpId="3"/>
      <p:bldP spid="4" grpId="4"/>
      <p:bldP spid="4" grpId="5"/>
      <p:bldP spid="5" grpId="6"/>
      <p:bldP spid="5" grpId="7"/>
    </p:bldLst>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文本框 2"/>
          <p:cNvSpPr txBox="1"/>
          <p:nvPr/>
        </p:nvSpPr>
        <p:spPr>
          <a:xfrm>
            <a:off x="1547495" y="83820"/>
            <a:ext cx="10408285" cy="5262245"/>
          </a:xfrm>
          <a:prstGeom prst="rect">
            <a:avLst/>
          </a:prstGeom>
          <a:noFill/>
        </p:spPr>
        <p:txBody>
          <a:bodyPr wrap="square" rtlCol="0" anchor="t">
            <a:spAutoFit/>
          </a:bodyPr>
          <a:lstStyle/>
          <a:p>
            <a:pPr marL="0" indent="0" fontAlgn="base">
              <a:buNone/>
            </a:pPr>
            <a:r>
              <a:rPr lang="zh-CN" altLang="en-US" sz="2400" b="1">
                <a:solidFill>
                  <a:srgbClr val="FF0000"/>
                </a:solidFill>
                <a:latin typeface="义启粗楷体" charset="-128"/>
                <a:ea typeface="义启粗楷体" charset="-128"/>
                <a:cs typeface="义启粗楷体" charset="-128"/>
                <a:sym typeface="+mn-ea"/>
              </a:rPr>
              <a:t>【问题设置】</a:t>
            </a:r>
            <a:r>
              <a:rPr lang="en-US" altLang="zh-CN" sz="2400" b="1">
                <a:latin typeface="义启粗楷体" charset="-128"/>
                <a:ea typeface="义启粗楷体" charset="-128"/>
                <a:cs typeface="义启粗楷体" charset="-128"/>
                <a:sym typeface="+mn-ea"/>
              </a:rPr>
              <a:t>2019</a:t>
            </a:r>
            <a:r>
              <a:rPr lang="zh-CN" altLang="en-US" sz="2400" b="1">
                <a:latin typeface="义启粗楷体" charset="-128"/>
                <a:ea typeface="义启粗楷体" charset="-128"/>
                <a:cs typeface="义启粗楷体" charset="-128"/>
                <a:sym typeface="+mn-ea"/>
              </a:rPr>
              <a:t>全国Ⅲ卷（《史记·孙子吴起列传》）</a:t>
            </a:r>
            <a:endParaRPr lang="zh-CN" altLang="en-US" sz="2400" b="1" strike="noStrike" noProof="1">
              <a:latin typeface="义启粗楷体" charset="-128"/>
              <a:ea typeface="义启粗楷体" charset="-128"/>
              <a:cs typeface="义启粗楷体" charset="-128"/>
            </a:endParaRPr>
          </a:p>
          <a:p>
            <a:pPr marL="0" indent="0" fontAlgn="base">
              <a:buNone/>
            </a:pPr>
            <a:r>
              <a:rPr lang="zh-CN" altLang="en-US" sz="2400" b="1">
                <a:latin typeface="义启粗楷体" charset="-128"/>
                <a:ea typeface="义启粗楷体" charset="-128"/>
                <a:cs typeface="义启粗楷体" charset="-128"/>
                <a:sym typeface="+mn-ea"/>
              </a:rPr>
              <a:t>12. 下列对原文有关内容的概括与分析，</a:t>
            </a:r>
            <a:r>
              <a:rPr lang="zh-CN" altLang="en-US" sz="2400" b="1">
                <a:solidFill>
                  <a:srgbClr val="FF0000"/>
                </a:solidFill>
                <a:latin typeface="义启粗楷体" charset="-128"/>
                <a:ea typeface="义启粗楷体" charset="-128"/>
                <a:cs typeface="义启粗楷体" charset="-128"/>
                <a:sym typeface="+mn-ea"/>
              </a:rPr>
              <a:t>不正确</a:t>
            </a:r>
            <a:r>
              <a:rPr lang="zh-CN" altLang="en-US" sz="2400" b="1">
                <a:latin typeface="义启粗楷体" charset="-128"/>
                <a:ea typeface="义启粗楷体" charset="-128"/>
                <a:cs typeface="义启粗楷体" charset="-128"/>
                <a:sym typeface="+mn-ea"/>
              </a:rPr>
              <a:t>的一项是</a:t>
            </a:r>
            <a:endParaRPr lang="zh-CN" altLang="en-US" sz="2400" b="1" strike="noStrike" noProof="1">
              <a:latin typeface="义启粗楷体" charset="-128"/>
              <a:ea typeface="义启粗楷体" charset="-128"/>
              <a:cs typeface="义启粗楷体" charset="-128"/>
            </a:endParaRPr>
          </a:p>
          <a:p>
            <a:pPr marL="0" indent="0" fontAlgn="base">
              <a:buNone/>
            </a:pPr>
            <a:r>
              <a:rPr lang="zh-CN" altLang="en-US" sz="2400" b="1">
                <a:latin typeface="义启粗楷体" charset="-128"/>
                <a:ea typeface="义启粗楷体" charset="-128"/>
                <a:cs typeface="义启粗楷体" charset="-128"/>
                <a:sym typeface="+mn-ea"/>
              </a:rPr>
              <a:t>A. </a:t>
            </a:r>
            <a:r>
              <a:rPr lang="zh-CN" altLang="en-US" sz="2400" b="1">
                <a:solidFill>
                  <a:srgbClr val="FF0000"/>
                </a:solidFill>
                <a:latin typeface="义启粗楷体" charset="-128"/>
                <a:ea typeface="义启粗楷体" charset="-128"/>
                <a:cs typeface="义启粗楷体" charset="-128"/>
                <a:sym typeface="+mn-ea"/>
              </a:rPr>
              <a:t>吴起怜恤士卒，带兵屡建奇功。</a:t>
            </a:r>
            <a:r>
              <a:rPr lang="zh-CN" altLang="en-US" sz="2400" b="1">
                <a:latin typeface="义启粗楷体" charset="-128"/>
                <a:ea typeface="义启粗楷体" charset="-128"/>
                <a:cs typeface="义启粗楷体" charset="-128"/>
                <a:sym typeface="+mn-ea"/>
              </a:rPr>
              <a:t>他本是卫国人，先是率鲁军抗齐得胜，后又率魏军攻陷秦国五城；这些战功都和他善于为将、与士卒同甘共苦密不可分。</a:t>
            </a:r>
            <a:endParaRPr lang="zh-CN" altLang="en-US" sz="2400" b="1" strike="noStrike" noProof="1">
              <a:latin typeface="义启粗楷体" charset="-128"/>
              <a:ea typeface="义启粗楷体" charset="-128"/>
              <a:cs typeface="义启粗楷体" charset="-128"/>
            </a:endParaRPr>
          </a:p>
          <a:p>
            <a:pPr marL="0" indent="0" fontAlgn="base">
              <a:buNone/>
            </a:pPr>
            <a:r>
              <a:rPr lang="zh-CN" altLang="en-US" sz="2400" b="1">
                <a:latin typeface="义启粗楷体" charset="-128"/>
                <a:ea typeface="义启粗楷体" charset="-128"/>
                <a:cs typeface="义启粗楷体" charset="-128"/>
                <a:sym typeface="+mn-ea"/>
              </a:rPr>
              <a:t>B. </a:t>
            </a:r>
            <a:r>
              <a:rPr lang="zh-CN" altLang="en-US" sz="2400" b="1">
                <a:solidFill>
                  <a:srgbClr val="FF0000"/>
                </a:solidFill>
                <a:latin typeface="义启粗楷体" charset="-128"/>
                <a:ea typeface="义启粗楷体" charset="-128"/>
                <a:cs typeface="义启粗楷体" charset="-128"/>
                <a:sym typeface="+mn-ea"/>
              </a:rPr>
              <a:t>吴起劝告魏侯，修德重于据险。</a:t>
            </a:r>
            <a:r>
              <a:rPr lang="zh-CN" altLang="en-US" sz="2400" b="1">
                <a:latin typeface="义启粗楷体" charset="-128"/>
                <a:ea typeface="义启粗楷体" charset="-128"/>
                <a:cs typeface="义启粗楷体" charset="-128"/>
                <a:sym typeface="+mn-ea"/>
              </a:rPr>
              <a:t>魏武侯沿西河而下时，指出江河之固是魏国之宝；吴起表示，治国依据山河险固不如推行德政，修德才能免于国家灭亡。</a:t>
            </a:r>
            <a:endParaRPr lang="zh-CN" altLang="en-US" sz="2400" b="1" strike="noStrike" noProof="1">
              <a:latin typeface="义启粗楷体" charset="-128"/>
              <a:ea typeface="义启粗楷体" charset="-128"/>
              <a:cs typeface="义启粗楷体" charset="-128"/>
            </a:endParaRPr>
          </a:p>
          <a:p>
            <a:pPr marL="0" indent="0" fontAlgn="base">
              <a:buNone/>
            </a:pPr>
            <a:r>
              <a:rPr lang="zh-CN" altLang="en-US" sz="2400" b="1">
                <a:latin typeface="义启粗楷体" charset="-128"/>
                <a:ea typeface="义启粗楷体" charset="-128"/>
                <a:cs typeface="义启粗楷体" charset="-128"/>
                <a:sym typeface="+mn-ea"/>
              </a:rPr>
              <a:t>C.</a:t>
            </a:r>
            <a:r>
              <a:rPr lang="zh-CN" altLang="en-US" sz="2400" b="1">
                <a:solidFill>
                  <a:srgbClr val="FF0000"/>
                </a:solidFill>
                <a:latin typeface="义启粗楷体" charset="-128"/>
                <a:ea typeface="义启粗楷体" charset="-128"/>
                <a:cs typeface="义启粗楷体" charset="-128"/>
                <a:sym typeface="+mn-ea"/>
              </a:rPr>
              <a:t> 吴起声名渐起，遭到公叔嫉妒</a:t>
            </a:r>
            <a:r>
              <a:rPr lang="zh-CN" altLang="en-US" sz="2400" b="1">
                <a:latin typeface="义启粗楷体" charset="-128"/>
                <a:ea typeface="义启粗楷体" charset="-128"/>
                <a:cs typeface="义启粗楷体" charset="-128"/>
                <a:sym typeface="+mn-ea"/>
              </a:rPr>
              <a:t>。他虽然对田文担任魏相表示不悦，但不久就平复了心情。而公叔继田文后为相，他深表不满，担心被害，于是逃往楚国。</a:t>
            </a:r>
            <a:endParaRPr lang="zh-CN" altLang="en-US" sz="2400" b="1" strike="noStrike" noProof="1">
              <a:latin typeface="义启粗楷体" charset="-128"/>
              <a:ea typeface="义启粗楷体" charset="-128"/>
              <a:cs typeface="义启粗楷体" charset="-128"/>
            </a:endParaRPr>
          </a:p>
          <a:p>
            <a:pPr marL="0" indent="0" fontAlgn="base">
              <a:buNone/>
            </a:pPr>
            <a:r>
              <a:rPr lang="zh-CN" altLang="en-US" sz="2400" b="1">
                <a:latin typeface="义启粗楷体" charset="-128"/>
                <a:ea typeface="义启粗楷体" charset="-128"/>
                <a:cs typeface="义启粗楷体" charset="-128"/>
                <a:sym typeface="+mn-ea"/>
              </a:rPr>
              <a:t>D. </a:t>
            </a:r>
            <a:r>
              <a:rPr lang="zh-CN" altLang="en-US" sz="2400" b="1">
                <a:solidFill>
                  <a:srgbClr val="FF0000"/>
                </a:solidFill>
                <a:latin typeface="义启粗楷体" charset="-128"/>
                <a:ea typeface="义启粗楷体" charset="-128"/>
                <a:cs typeface="义启粗楷体" charset="-128"/>
                <a:sym typeface="+mn-ea"/>
              </a:rPr>
              <a:t>吴起为楚建功，反而受到祸害</a:t>
            </a:r>
            <a:r>
              <a:rPr lang="zh-CN" altLang="en-US" sz="2400" b="1">
                <a:latin typeface="义启粗楷体" charset="-128"/>
                <a:ea typeface="义启粗楷体" charset="-128"/>
                <a:cs typeface="义启粗楷体" charset="-128"/>
                <a:sym typeface="+mn-ea"/>
              </a:rPr>
              <a:t>。他到楚国后虽然屡建奇功，而原本的楚国贵戚却想加害与他，施暴者乱箭射击吴起；太子继位之后，这才诛杀作乱之人。</a:t>
            </a:r>
            <a:endParaRPr lang="zh-CN" altLang="en-US" sz="2400"/>
          </a:p>
        </p:txBody>
      </p:sp>
      <p:sp>
        <p:nvSpPr>
          <p:cNvPr id="4" name="文本框 3"/>
          <p:cNvSpPr txBox="1"/>
          <p:nvPr/>
        </p:nvSpPr>
        <p:spPr>
          <a:xfrm>
            <a:off x="1753235" y="5346065"/>
            <a:ext cx="10043160" cy="1383665"/>
          </a:xfrm>
          <a:prstGeom prst="rect">
            <a:avLst/>
          </a:prstGeom>
          <a:noFill/>
        </p:spPr>
        <p:txBody>
          <a:bodyPr wrap="square" rtlCol="0" anchor="t">
            <a:spAutoFit/>
          </a:bodyPr>
          <a:lstStyle/>
          <a:p>
            <a:pPr marL="0" indent="0" fontAlgn="base">
              <a:buNone/>
            </a:pPr>
            <a:r>
              <a:rPr lang="zh-CN" altLang="en-US" sz="2800" b="1">
                <a:solidFill>
                  <a:srgbClr val="FF0000"/>
                </a:solidFill>
                <a:latin typeface="义启粗楷体" charset="-128"/>
                <a:ea typeface="义启粗楷体" charset="-128"/>
                <a:cs typeface="义启粗楷体" charset="-128"/>
                <a:sym typeface="+mn-ea"/>
              </a:rPr>
              <a:t>拟题特点：</a:t>
            </a:r>
            <a:r>
              <a:rPr lang="zh-CN" altLang="en-US" sz="2800" b="1">
                <a:gradFill>
                  <a:gsLst>
                    <a:gs pos="0">
                      <a:srgbClr val="007BD3"/>
                    </a:gs>
                    <a:gs pos="100000">
                      <a:srgbClr val="034373"/>
                    </a:gs>
                  </a:gsLst>
                  <a:lin scaled="0"/>
                </a:gradFill>
                <a:latin typeface="义启粗楷体" charset="-128"/>
                <a:ea typeface="义启粗楷体" charset="-128"/>
                <a:cs typeface="义启粗楷体" charset="-128"/>
                <a:sym typeface="+mn-ea"/>
              </a:rPr>
              <a:t>①围绕传主概括分析</a:t>
            </a:r>
            <a:endParaRPr lang="zh-CN" altLang="en-US" sz="2800" b="1" strike="noStrike" noProof="1">
              <a:gradFill>
                <a:gsLst>
                  <a:gs pos="0">
                    <a:srgbClr val="007BD3"/>
                  </a:gs>
                  <a:gs pos="100000">
                    <a:srgbClr val="034373"/>
                  </a:gs>
                </a:gsLst>
                <a:lin scaled="0"/>
              </a:gradFill>
              <a:latin typeface="义启粗楷体" charset="-128"/>
              <a:ea typeface="义启粗楷体" charset="-128"/>
              <a:cs typeface="义启粗楷体" charset="-128"/>
            </a:endParaRPr>
          </a:p>
          <a:p>
            <a:pPr marL="0" indent="0" fontAlgn="base">
              <a:buNone/>
            </a:pPr>
            <a:r>
              <a:rPr lang="zh-CN" altLang="en-US" sz="2800" b="1">
                <a:gradFill>
                  <a:gsLst>
                    <a:gs pos="0">
                      <a:srgbClr val="007BD3"/>
                    </a:gs>
                    <a:gs pos="100000">
                      <a:srgbClr val="034373"/>
                    </a:gs>
                  </a:gsLst>
                  <a:lin scaled="0"/>
                </a:gradFill>
                <a:latin typeface="义启粗楷体" charset="-128"/>
                <a:ea typeface="义启粗楷体" charset="-128"/>
                <a:cs typeface="义启粗楷体" charset="-128"/>
                <a:sym typeface="+mn-ea"/>
              </a:rPr>
              <a:t>                 ②先概括，后分析</a:t>
            </a:r>
            <a:endParaRPr lang="zh-CN" altLang="en-US" sz="2800" b="1" strike="noStrike" noProof="1">
              <a:gradFill>
                <a:gsLst>
                  <a:gs pos="0">
                    <a:srgbClr val="007BD3"/>
                  </a:gs>
                  <a:gs pos="100000">
                    <a:srgbClr val="034373"/>
                  </a:gs>
                </a:gsLst>
                <a:lin scaled="0"/>
              </a:gradFill>
              <a:latin typeface="义启粗楷体" charset="-128"/>
              <a:ea typeface="义启粗楷体" charset="-128"/>
              <a:cs typeface="义启粗楷体" charset="-128"/>
            </a:endParaRPr>
          </a:p>
          <a:p>
            <a:pPr marL="0" indent="0" fontAlgn="base">
              <a:buNone/>
            </a:pPr>
            <a:r>
              <a:rPr lang="zh-CN" altLang="en-US" sz="2800" b="1">
                <a:gradFill>
                  <a:gsLst>
                    <a:gs pos="0">
                      <a:srgbClr val="007BD3"/>
                    </a:gs>
                    <a:gs pos="100000">
                      <a:srgbClr val="034373"/>
                    </a:gs>
                  </a:gsLst>
                  <a:lin scaled="0"/>
                </a:gradFill>
                <a:latin typeface="义启粗楷体" charset="-128"/>
                <a:ea typeface="义启粗楷体" charset="-128"/>
                <a:cs typeface="义启粗楷体" charset="-128"/>
                <a:sym typeface="+mn-ea"/>
              </a:rPr>
              <a:t>                 ③四个选项以时间为序概括传主主要事迹</a:t>
            </a:r>
            <a:endParaRPr lang="zh-CN" altLang="en-US" sz="280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grpId="2"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ox(in)">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2"/>
      <p:bldP spid="4" grpId="3"/>
    </p:bldLst>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882" y="212090"/>
            <a:ext cx="10852237" cy="441964"/>
          </a:xfrm>
        </p:spPr>
        <p:txBody>
          <a:bodyPr/>
          <a:lstStyle/>
          <a:p>
            <a:r>
              <a:rPr lang="zh-CN" altLang="en-US" sz="3600">
                <a:solidFill>
                  <a:srgbClr val="FF0000"/>
                </a:solidFill>
              </a:rPr>
              <a:t>例文剖析：</a:t>
            </a:r>
          </a:p>
        </p:txBody>
      </p:sp>
      <p:sp>
        <p:nvSpPr>
          <p:cNvPr id="3" name="文本框 2"/>
          <p:cNvSpPr txBox="1"/>
          <p:nvPr/>
        </p:nvSpPr>
        <p:spPr>
          <a:xfrm>
            <a:off x="1041400" y="974090"/>
            <a:ext cx="10481310" cy="5077460"/>
          </a:xfrm>
          <a:prstGeom prst="rect">
            <a:avLst/>
          </a:prstGeom>
          <a:noFill/>
        </p:spPr>
        <p:txBody>
          <a:bodyPr wrap="square" rtlCol="0" anchor="t">
            <a:spAutoFit/>
          </a:bodyPr>
          <a:lstStyle/>
          <a:p>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李</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孝寿字景山</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为开封府户曹参军。元符中</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吕嘉问知府事</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受章惇、蔡卞指</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锻炼上书人</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命孝寿摄司录事</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成其狱。徽宗即位</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嘉问先已得罪</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孝寿亦</a:t>
            </a:r>
            <a:r>
              <a:rPr lang="zh-CN" altLang="zh-CN" sz="3600" u="sng">
                <a:solidFill>
                  <a:srgbClr val="000000"/>
                </a:solidFill>
                <a:latin typeface="Times New Roman" pitchFamily="18" charset="0"/>
                <a:ea typeface="楷体" panose="02010609060101010101" pitchFamily="49" charset="-122"/>
                <a:cs typeface="Times New Roman" panose="02020603050405020304" pitchFamily="18" charset="0"/>
                <a:sym typeface="+mn-ea"/>
              </a:rPr>
              <a:t>削秩</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。蔡京为政</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以为府推官</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迁为开封尹。</a:t>
            </a:r>
            <a:r>
              <a:rPr lang="zh-CN" altLang="zh-CN" sz="3600" u="wavy">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前此闾里亡赖子自断截臂腕托废疾凌良民无所惮畏孝寿悉搜出之部付旁郡一切治理</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京起苏州章纟延狱</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还孝寿开封</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使往即讯。至苏州</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穷治铸钱</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逮系逾千数</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方冬惨掠囚</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堕指脱足不可计</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死则投于垣外。日夜锻炼</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款未就</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京犹嫌其缓</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召使还。其后</a:t>
            </a:r>
            <a:r>
              <a:rPr lang="en-US" altLang="zh-CN" sz="3600">
                <a:solidFill>
                  <a:srgbClr val="000000"/>
                </a:solidFill>
                <a:latin typeface="Times New Roman" pitchFamily="18" charset="0"/>
                <a:cs typeface="Times New Roman" panose="02020603050405020304" pitchFamily="18" charset="0"/>
                <a:sym typeface="+mn-ea"/>
              </a:rPr>
              <a:t>,</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纟延兄弟竟用此</a:t>
            </a:r>
            <a:r>
              <a:rPr lang="zh-CN" altLang="zh-CN" sz="3600" u="sng">
                <a:solidFill>
                  <a:srgbClr val="000000"/>
                </a:solidFill>
                <a:latin typeface="Times New Roman" pitchFamily="18" charset="0"/>
                <a:ea typeface="楷体" panose="02010609060101010101" pitchFamily="49" charset="-122"/>
                <a:cs typeface="Times New Roman" panose="02020603050405020304" pitchFamily="18" charset="0"/>
                <a:sym typeface="+mn-ea"/>
              </a:rPr>
              <a:t>黥窜</a:t>
            </a:r>
            <a:r>
              <a:rPr lang="zh-CN" altLang="zh-CN" sz="3600">
                <a:solidFill>
                  <a:srgbClr val="000000"/>
                </a:solidFill>
                <a:latin typeface="Times New Roman" pitchFamily="18" charset="0"/>
                <a:ea typeface="楷体" panose="02010609060101010101" pitchFamily="49" charset="-122"/>
                <a:cs typeface="Times New Roman" panose="02020603050405020304" pitchFamily="18" charset="0"/>
                <a:sym typeface="+mn-ea"/>
              </a:rPr>
              <a:t>。</a:t>
            </a:r>
            <a:endParaRPr lang="zh-CN" altLang="en-US" sz="3600"/>
          </a:p>
        </p:txBody>
      </p:sp>
    </p:spTree>
    <p:custDataLst>
      <p:tags r:id="rId2"/>
    </p:custDataLst>
  </p:cSld>
  <p:clrMapOvr>
    <a:masterClrMapping/>
  </p:clrMapOvr>
  <p:transition/>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文本框 2"/>
          <p:cNvSpPr txBox="1"/>
          <p:nvPr/>
        </p:nvSpPr>
        <p:spPr>
          <a:xfrm>
            <a:off x="1632585" y="93345"/>
            <a:ext cx="10457180" cy="6292850"/>
          </a:xfrm>
          <a:prstGeom prst="rect">
            <a:avLst/>
          </a:prstGeom>
          <a:noFill/>
        </p:spPr>
        <p:txBody>
          <a:bodyPr wrap="square" rtlCol="0" anchor="t">
            <a:spAutoFit/>
          </a:bodyPr>
          <a:lstStyle/>
          <a:p>
            <a:pPr>
              <a:lnSpc>
                <a:spcPct val="120000"/>
              </a:lnSpc>
              <a:spcAft>
                <a:spcPct val="0"/>
              </a:spcAft>
              <a:tabLst>
                <a:tab pos="1029335"/>
                <a:tab pos="1850390"/>
                <a:tab pos="2538095"/>
                <a:tab pos="3221990"/>
              </a:tabLst>
            </a:pP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又知虢、兖二州。坐日与巡检戏射狂人张立死</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除名。居无何</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起知苏州。政和初</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复改开封尹。奉宸库吏吕寿盗金</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系狱而逃。孝寿尽执守兵</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u="sng">
                <a:solidFill>
                  <a:srgbClr val="000000"/>
                </a:solidFill>
                <a:latin typeface="Times New Roman" pitchFamily="18" charset="0"/>
                <a:ea typeface="楷体" panose="02010609060101010101" pitchFamily="49" charset="-122"/>
                <a:cs typeface="Times New Roman" panose="02020603050405020304" pitchFamily="18" charset="0"/>
                <a:sym typeface="+mn-ea"/>
              </a:rPr>
              <a:t>论</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为故纵</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非任事之吏与不上直者</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亦以不即追掩绳之。凡配隶四十人</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阴赂杖者使加重</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六七人才出关而死。帝闻之</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命悉还余人。于是谏议大夫毛注论其残忍苛虐</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乞加谴</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不听。孝寿犹以狱空上</a:t>
            </a:r>
            <a:r>
              <a:rPr lang="zh-CN" altLang="zh-CN" sz="2800" u="sng">
                <a:solidFill>
                  <a:srgbClr val="000000"/>
                </a:solidFill>
                <a:latin typeface="Times New Roman" pitchFamily="18" charset="0"/>
                <a:ea typeface="楷体" panose="02010609060101010101" pitchFamily="49" charset="-122"/>
                <a:cs typeface="Times New Roman" panose="02020603050405020304" pitchFamily="18" charset="0"/>
                <a:sym typeface="+mn-ea"/>
              </a:rPr>
              <a:t>表</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贺。孝寿虽亡状</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亦时有可观。</a:t>
            </a:r>
            <a:r>
              <a:rPr lang="zh-CN" altLang="zh-CN" sz="28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有举子为仆所凌</a:t>
            </a:r>
            <a:r>
              <a:rPr lang="en-US" altLang="zh-CN" sz="2800" u="sng">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28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忿甚</a:t>
            </a:r>
            <a:r>
              <a:rPr lang="en-US" altLang="zh-CN" sz="2800" u="sng">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28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具牒欲送府</a:t>
            </a:r>
            <a:r>
              <a:rPr lang="en-US" altLang="zh-CN" sz="2800" u="sng">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28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同舍生劝解</a:t>
            </a:r>
            <a:r>
              <a:rPr lang="en-US" altLang="zh-CN" sz="2800" u="sng">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28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久乃释。</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戏取牒效孝寿花书判云</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不勘案</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决杖二十。</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仆明日持诣府</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告其主仿尹书判私用刑。孝寿即追至</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备言本末</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孝寿幡然曰</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所判正合我意。</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如数与仆杖</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而谢举子。</a:t>
            </a:r>
            <a:r>
              <a:rPr lang="zh-CN" altLang="zh-CN" sz="28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时都下数千人</a:t>
            </a:r>
            <a:r>
              <a:rPr lang="en-US" altLang="zh-CN" sz="2800" u="sng">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28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无一仆敢肆者</a:t>
            </a:r>
            <a:r>
              <a:rPr lang="en-US" altLang="zh-CN" sz="2800" u="sng">
                <a:solidFill>
                  <a:srgbClr val="000000"/>
                </a:solidFill>
                <a:uFill>
                  <a:solidFill>
                    <a:srgbClr val="000000"/>
                  </a:solidFill>
                </a:uFill>
                <a:latin typeface="Times New Roman" pitchFamily="18" charset="0"/>
                <a:cs typeface="Times New Roman" panose="02020603050405020304" pitchFamily="18" charset="0"/>
                <a:sym typeface="+mn-ea"/>
              </a:rPr>
              <a:t>,</a:t>
            </a:r>
            <a:r>
              <a:rPr lang="zh-CN" altLang="zh-CN" sz="2800" u="sng">
                <a:solidFill>
                  <a:srgbClr val="000000"/>
                </a:solidFill>
                <a:uFill>
                  <a:solidFill>
                    <a:srgbClr val="000000"/>
                  </a:solidFill>
                </a:uFill>
                <a:latin typeface="Times New Roman" pitchFamily="18" charset="0"/>
                <a:ea typeface="楷体" panose="02010609060101010101" pitchFamily="49" charset="-122"/>
                <a:cs typeface="Times New Roman" panose="02020603050405020304" pitchFamily="18" charset="0"/>
                <a:sym typeface="+mn-ea"/>
              </a:rPr>
              <a:t>时以此称之。</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明年</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以疾</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罢为龙图阁学士、提举醴泉观。卒</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赠正奉大夫。</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ct val="0"/>
              </a:spcAft>
              <a:tabLst>
                <a:tab pos="1029335"/>
                <a:tab pos="1850390"/>
                <a:tab pos="2538095"/>
                <a:tab pos="3221990"/>
              </a:tabLst>
            </a:pP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节选自《宋史</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列传第六十九》</a:t>
            </a:r>
            <a:r>
              <a:rPr lang="en-US" altLang="zh-CN" sz="2800">
                <a:solidFill>
                  <a:srgbClr val="000000"/>
                </a:solidFill>
                <a:latin typeface="Times New Roman" pitchFamily="18" charset="0"/>
                <a:cs typeface="Times New Roman" panose="02020603050405020304" pitchFamily="18" charset="0"/>
                <a:sym typeface="+mn-ea"/>
              </a:rPr>
              <a:t>)</a:t>
            </a:r>
            <a:endParaRPr lang="zh-CN" altLang="en-US" sz="2800"/>
          </a:p>
        </p:txBody>
      </p:sp>
    </p:spTree>
    <p:custDataLst>
      <p:tags r:id="rId2"/>
    </p:custDataLst>
  </p:cSld>
  <p:clrMapOvr>
    <a:masterClrMapping/>
  </p:clrMapOvr>
  <p:transition/>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altLang="zh-CN" sz="3600">
                <a:solidFill>
                  <a:srgbClr val="000000"/>
                </a:solidFill>
                <a:ea typeface="黑体" panose="02010609060101010101" pitchFamily="2" charset="-122"/>
                <a:cs typeface="Times New Roman" panose="02020603050405020304" pitchFamily="18" charset="0"/>
                <a:sym typeface="+mn-ea"/>
              </a:rPr>
              <a:t>二、再读</a:t>
            </a:r>
            <a:r>
              <a:rPr lang="en-US" altLang="zh-CN" sz="3600">
                <a:solidFill>
                  <a:srgbClr val="000000"/>
                </a:solidFill>
                <a:latin typeface="Times New Roman" pitchFamily="18" charset="0"/>
                <a:cs typeface="Times New Roman" panose="02020603050405020304" pitchFamily="18" charset="0"/>
                <a:sym typeface="+mn-ea"/>
              </a:rPr>
              <a:t>——</a:t>
            </a:r>
            <a:r>
              <a:rPr altLang="zh-CN" sz="3600">
                <a:solidFill>
                  <a:srgbClr val="000000"/>
                </a:solidFill>
                <a:ea typeface="黑体" panose="02010609060101010101" pitchFamily="2" charset="-122"/>
                <a:cs typeface="Times New Roman" panose="02020603050405020304" pitchFamily="18" charset="0"/>
                <a:sym typeface="+mn-ea"/>
              </a:rPr>
              <a:t>理清人物关系</a:t>
            </a:r>
            <a:r>
              <a:rPr lang="en-US" altLang="zh-CN" sz="3600">
                <a:solidFill>
                  <a:srgbClr val="000000"/>
                </a:solidFill>
                <a:latin typeface="Times New Roman" pitchFamily="18" charset="0"/>
                <a:cs typeface="Times New Roman" panose="02020603050405020304" pitchFamily="18" charset="0"/>
                <a:sym typeface="+mn-ea"/>
              </a:rPr>
              <a:t>,</a:t>
            </a:r>
            <a:r>
              <a:rPr altLang="zh-CN" sz="3600">
                <a:solidFill>
                  <a:srgbClr val="000000"/>
                </a:solidFill>
                <a:ea typeface="黑体" panose="02010609060101010101" pitchFamily="2" charset="-122"/>
                <a:cs typeface="Times New Roman" panose="02020603050405020304" pitchFamily="18" charset="0"/>
                <a:sym typeface="+mn-ea"/>
              </a:rPr>
              <a:t>把握传主事迹</a:t>
            </a:r>
            <a:endParaRPr lang="zh-CN" altLang="en-US" sz="3600"/>
          </a:p>
        </p:txBody>
      </p:sp>
      <p:sp>
        <p:nvSpPr>
          <p:cNvPr id="3" name="文本框 2"/>
          <p:cNvSpPr txBox="1"/>
          <p:nvPr/>
        </p:nvSpPr>
        <p:spPr>
          <a:xfrm>
            <a:off x="1874520" y="1219835"/>
            <a:ext cx="10093960" cy="4225290"/>
          </a:xfrm>
          <a:prstGeom prst="rect">
            <a:avLst/>
          </a:prstGeom>
          <a:noFill/>
        </p:spPr>
        <p:txBody>
          <a:bodyPr wrap="square" rtlCol="0" anchor="t">
            <a:spAutoFit/>
          </a:bodyPr>
          <a:lstStyle/>
          <a:p>
            <a:pPr indent="267970">
              <a:lnSpc>
                <a:spcPct val="120000"/>
              </a:lnSpc>
              <a:spcAft>
                <a:spcPct val="0"/>
              </a:spcAft>
              <a:tabLst>
                <a:tab pos="1029335"/>
                <a:tab pos="1850390"/>
                <a:tab pos="2538095"/>
                <a:tab pos="3221990"/>
              </a:tabLst>
            </a:pPr>
            <a:r>
              <a:rPr lang="en-US" altLang="zh-CN" sz="3200" b="1">
                <a:solidFill>
                  <a:srgbClr val="000000"/>
                </a:solidFill>
                <a:latin typeface="宋体" pitchFamily="2" charset="-122"/>
                <a:ea typeface="宋体" pitchFamily="2" charset="-122"/>
                <a:cs typeface="宋体" panose="02010600030101010101" pitchFamily="2" charset="-122"/>
                <a:sym typeface="+mn-ea"/>
              </a:rPr>
              <a:t>1</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理清人物关系</a:t>
            </a:r>
            <a:endParaRPr lang="zh-CN" altLang="zh-CN" sz="3200">
              <a:solidFill>
                <a:srgbClr val="000000"/>
              </a:solidFill>
              <a:latin typeface="宋体" pitchFamily="2" charset="-122"/>
              <a:ea typeface="宋体" pitchFamily="2" charset="-122"/>
              <a:cs typeface="宋体" panose="02010600030101010101" pitchFamily="2" charset="-122"/>
            </a:endParaRPr>
          </a:p>
          <a:p>
            <a:pPr indent="266700">
              <a:lnSpc>
                <a:spcPct val="120000"/>
              </a:lnSpc>
              <a:spcAft>
                <a:spcPct val="0"/>
              </a:spcAft>
              <a:tabLst>
                <a:tab pos="1029335"/>
                <a:tab pos="1850390"/>
                <a:tab pos="2538095"/>
                <a:tab pos="3221990"/>
              </a:tabLst>
            </a:pPr>
            <a:r>
              <a:rPr lang="zh-CN" altLang="zh-CN" sz="3200">
                <a:solidFill>
                  <a:srgbClr val="000000"/>
                </a:solidFill>
                <a:latin typeface="宋体" pitchFamily="2" charset="-122"/>
                <a:ea typeface="宋体" pitchFamily="2" charset="-122"/>
                <a:cs typeface="宋体" panose="02010600030101010101" pitchFamily="2" charset="-122"/>
                <a:sym typeface="+mn-ea"/>
              </a:rPr>
              <a:t>一篇人物传记</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虽然是写一个主要人物</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但也会或多或少地与其他次要人物发生联系</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因此</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搞清楚人物之间的关系</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是读懂文章的必不可少的一环。</a:t>
            </a:r>
            <a:endParaRPr lang="zh-CN" altLang="zh-CN" sz="3200">
              <a:solidFill>
                <a:srgbClr val="000000"/>
              </a:solidFill>
              <a:latin typeface="宋体" pitchFamily="2" charset="-122"/>
              <a:ea typeface="宋体" pitchFamily="2" charset="-122"/>
              <a:cs typeface="宋体" panose="02010600030101010101" pitchFamily="2" charset="-122"/>
            </a:endParaRPr>
          </a:p>
          <a:p>
            <a:pPr indent="266700">
              <a:lnSpc>
                <a:spcPct val="120000"/>
              </a:lnSpc>
              <a:spcAft>
                <a:spcPct val="0"/>
              </a:spcAft>
              <a:tabLst>
                <a:tab pos="1029335"/>
                <a:tab pos="1850390"/>
                <a:tab pos="2538095"/>
                <a:tab pos="3221990"/>
              </a:tabLst>
            </a:pPr>
            <a:r>
              <a:rPr lang="zh-CN" altLang="zh-CN" sz="3200">
                <a:solidFill>
                  <a:srgbClr val="000000"/>
                </a:solidFill>
                <a:latin typeface="宋体" pitchFamily="2" charset="-122"/>
                <a:ea typeface="宋体" pitchFamily="2" charset="-122"/>
                <a:cs typeface="宋体" panose="02010600030101010101" pitchFamily="2" charset="-122"/>
                <a:sym typeface="+mn-ea"/>
              </a:rPr>
              <a:t>人物传记阅读</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一定要有人物关系的概念</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一定要明白</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某句话是谁说的</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某件事情是谁做的</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这样才能明确文意</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为筛选信息、分析概括内容做准备。</a:t>
            </a:r>
            <a:endParaRPr lang="zh-CN" altLang="en-US" sz="3200">
              <a:latin typeface="宋体" pitchFamily="2" charset="-122"/>
              <a:ea typeface="宋体" pitchFamily="2" charset="-122"/>
              <a:cs typeface="宋体" panose="02010600030101010101" pitchFamily="2" charset="-122"/>
            </a:endParaRPr>
          </a:p>
        </p:txBody>
      </p:sp>
    </p:spTree>
    <p:custDataLst>
      <p:tags r:id="rId2"/>
    </p:custDataLst>
  </p:cSld>
  <p:clrMapOvr>
    <a:masterClrMapping/>
  </p:clrMapOvr>
  <p:transition/>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文本框 2"/>
          <p:cNvSpPr txBox="1"/>
          <p:nvPr/>
        </p:nvSpPr>
        <p:spPr>
          <a:xfrm>
            <a:off x="1778000" y="193040"/>
            <a:ext cx="10202545" cy="1272540"/>
          </a:xfrm>
          <a:prstGeom prst="rect">
            <a:avLst/>
          </a:prstGeom>
          <a:noFill/>
        </p:spPr>
        <p:txBody>
          <a:bodyPr wrap="square" rtlCol="0" anchor="t">
            <a:spAutoFit/>
          </a:bodyPr>
          <a:lstStyle/>
          <a:p>
            <a:pPr>
              <a:lnSpc>
                <a:spcPct val="120000"/>
              </a:lnSpc>
              <a:spcAft>
                <a:spcPct val="0"/>
              </a:spcAft>
              <a:tabLst>
                <a:tab pos="1029335"/>
                <a:tab pos="1850390"/>
                <a:tab pos="2538095"/>
                <a:tab pos="3221990"/>
              </a:tabLst>
            </a:pPr>
            <a:r>
              <a:rPr lang="zh-CN" altLang="zh-CN" sz="3200">
                <a:solidFill>
                  <a:srgbClr val="FF0000"/>
                </a:solidFill>
                <a:latin typeface="Arial" pitchFamily="34" charset="0"/>
                <a:ea typeface="黑体" panose="02010609060101010101" pitchFamily="2" charset="-122"/>
                <a:cs typeface="Times New Roman" panose="02020603050405020304" pitchFamily="18" charset="0"/>
                <a:sym typeface="+mn-ea"/>
              </a:rPr>
              <a:t>例文精析</a:t>
            </a:r>
            <a:r>
              <a:rPr lang="zh-CN" altLang="zh-CN" sz="3200">
                <a:solidFill>
                  <a:srgbClr val="000000"/>
                </a:solidFill>
                <a:latin typeface="Arial" pitchFamily="34" charset="0"/>
                <a:ea typeface="黑体" panose="02010609060101010101" pitchFamily="2" charset="-122"/>
                <a:cs typeface="Times New Roman" panose="02020603050405020304" pitchFamily="18" charset="0"/>
                <a:sym typeface="+mn-ea"/>
              </a:rPr>
              <a:t>：通读文本</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Arial" pitchFamily="34" charset="0"/>
                <a:ea typeface="黑体" panose="02010609060101010101" pitchFamily="2" charset="-122"/>
                <a:cs typeface="Times New Roman" panose="02020603050405020304" pitchFamily="18" charset="0"/>
                <a:sym typeface="+mn-ea"/>
              </a:rPr>
              <a:t>理清人物关系</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以传主为中心</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找出涉及的人物</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cs typeface="Times New Roman" panose="02020603050405020304" pitchFamily="18" charset="0"/>
                <a:sym typeface="+mn-ea"/>
              </a:rPr>
              <a:t>梳理人物关系</a:t>
            </a:r>
            <a:r>
              <a:rPr lang="en-US" altLang="zh-CN" sz="3200">
                <a:solidFill>
                  <a:srgbClr val="000000"/>
                </a:solidFill>
                <a:latin typeface="Times New Roman" pitchFamily="18" charset="0"/>
                <a:cs typeface="Times New Roman" panose="02020603050405020304" pitchFamily="18" charset="0"/>
                <a:sym typeface="+mn-ea"/>
              </a:rPr>
              <a:t>)</a:t>
            </a:r>
            <a:endParaRPr lang="zh-CN" altLang="en-US" sz="3200"/>
          </a:p>
        </p:txBody>
      </p:sp>
      <p:graphicFrame>
        <p:nvGraphicFramePr>
          <p:cNvPr id="6" name="对象 5"/>
          <p:cNvGraphicFramePr>
            <a:graphicFrameLocks noChangeAspect="1"/>
          </p:cNvGraphicFramePr>
          <p:nvPr/>
        </p:nvGraphicFramePr>
        <p:xfrm>
          <a:off x="2032000" y="1893570"/>
          <a:ext cx="9232265" cy="4257675"/>
        </p:xfrm>
        <a:graphic>
          <a:graphicData uri="http://schemas.openxmlformats.org/presentationml/2006/ole">
            <mc:AlternateContent xmlns:mc="http://schemas.openxmlformats.org/markup-compatibility/2006">
              <mc:Choice xmlns:v="urn:schemas-microsoft-com:vml" Requires="v">
                <p:oleObj spid="_x0000_s1038"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2032000" y="1893570"/>
                        <a:ext cx="9232265" cy="4257675"/>
                      </a:xfrm>
                      <a:prstGeom prst="rect">
                        <a:avLst/>
                      </a:prstGeom>
                    </p:spPr>
                  </p:pic>
                </p:oleObj>
              </mc:Fallback>
            </mc:AlternateContent>
          </a:graphicData>
        </a:graphic>
      </p:graphicFrame>
    </p:spTree>
    <p:custDataLst>
      <p:tags r:id="rId4"/>
    </p:custDataLst>
  </p:cSld>
  <p:clrMapOvr>
    <a:masterClrMapping/>
  </p:clrMapOvr>
  <p:transition/>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文本框 2"/>
          <p:cNvSpPr txBox="1"/>
          <p:nvPr/>
        </p:nvSpPr>
        <p:spPr>
          <a:xfrm>
            <a:off x="1438275" y="135255"/>
            <a:ext cx="10596245" cy="6587490"/>
          </a:xfrm>
          <a:prstGeom prst="rect">
            <a:avLst/>
          </a:prstGeom>
          <a:noFill/>
        </p:spPr>
        <p:txBody>
          <a:bodyPr wrap="square" rtlCol="0" anchor="t">
            <a:spAutoFit/>
          </a:bodyPr>
          <a:lstStyle/>
          <a:p>
            <a:pPr indent="267970">
              <a:lnSpc>
                <a:spcPct val="120000"/>
              </a:lnSpc>
              <a:spcAft>
                <a:spcPct val="0"/>
              </a:spcAft>
              <a:tabLst>
                <a:tab pos="1029335"/>
                <a:tab pos="1850390"/>
                <a:tab pos="2538095"/>
                <a:tab pos="3221990"/>
              </a:tabLst>
            </a:pPr>
            <a:r>
              <a:rPr lang="en-US" altLang="zh-CN" sz="3200" b="1">
                <a:solidFill>
                  <a:srgbClr val="000000"/>
                </a:solidFill>
                <a:latin typeface="宋体" pitchFamily="2" charset="-122"/>
                <a:ea typeface="宋体" pitchFamily="2" charset="-122"/>
                <a:cs typeface="宋体" panose="02010600030101010101" pitchFamily="2" charset="-122"/>
                <a:sym typeface="+mn-ea"/>
              </a:rPr>
              <a:t>2</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理清事件头绪</a:t>
            </a:r>
            <a:endParaRPr lang="zh-CN" altLang="zh-CN" sz="3200">
              <a:solidFill>
                <a:srgbClr val="000000"/>
              </a:solidFill>
              <a:latin typeface="宋体" pitchFamily="2" charset="-122"/>
              <a:ea typeface="宋体" pitchFamily="2" charset="-122"/>
              <a:cs typeface="宋体" panose="02010600030101010101" pitchFamily="2" charset="-122"/>
            </a:endParaRPr>
          </a:p>
          <a:p>
            <a:pPr indent="266700">
              <a:lnSpc>
                <a:spcPct val="120000"/>
              </a:lnSpc>
              <a:spcAft>
                <a:spcPct val="0"/>
              </a:spcAft>
              <a:tabLst>
                <a:tab pos="1029335"/>
                <a:tab pos="1850390"/>
                <a:tab pos="2538095"/>
                <a:tab pos="3221990"/>
              </a:tabLst>
            </a:pPr>
            <a:r>
              <a:rPr lang="zh-CN" altLang="zh-CN" sz="3200">
                <a:solidFill>
                  <a:srgbClr val="000000"/>
                </a:solidFill>
                <a:latin typeface="宋体" pitchFamily="2" charset="-122"/>
                <a:ea typeface="宋体" pitchFamily="2" charset="-122"/>
                <a:cs typeface="宋体" panose="02010600030101010101" pitchFamily="2" charset="-122"/>
                <a:sym typeface="+mn-ea"/>
              </a:rPr>
              <a:t>一篇人物传记</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主要写一人</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但不一定只写一件事</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也可能是几件事。如果只写一件事</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就要分析事件的起因、经过和结果</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如果是写几件事</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就要了解事件的先后顺序</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事件之间的关系。</a:t>
            </a:r>
            <a:endParaRPr lang="zh-CN" altLang="zh-CN" sz="3200">
              <a:solidFill>
                <a:srgbClr val="000000"/>
              </a:solidFill>
              <a:latin typeface="宋体" pitchFamily="2" charset="-122"/>
              <a:ea typeface="宋体" pitchFamily="2" charset="-122"/>
              <a:cs typeface="宋体" panose="02010600030101010101" pitchFamily="2" charset="-122"/>
            </a:endParaRPr>
          </a:p>
          <a:p>
            <a:pPr indent="266700">
              <a:lnSpc>
                <a:spcPct val="120000"/>
              </a:lnSpc>
              <a:spcAft>
                <a:spcPct val="0"/>
              </a:spcAft>
              <a:tabLst>
                <a:tab pos="1029335"/>
                <a:tab pos="1850390"/>
                <a:tab pos="2538095"/>
                <a:tab pos="3221990"/>
              </a:tabLst>
            </a:pPr>
            <a:r>
              <a:rPr lang="zh-CN" altLang="zh-CN" sz="3200">
                <a:solidFill>
                  <a:srgbClr val="000000"/>
                </a:solidFill>
                <a:latin typeface="宋体" pitchFamily="2" charset="-122"/>
                <a:ea typeface="宋体" pitchFamily="2" charset="-122"/>
                <a:cs typeface="宋体" panose="02010600030101010101" pitchFamily="2" charset="-122"/>
                <a:sym typeface="+mn-ea"/>
              </a:rPr>
              <a:t>在梳理事件时</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一定要注意时间词、地点词和官职的变更词。对人物事迹的评价和信息的筛选</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一般要关注何时、何地、何事</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而官职的变更往往与事件结果的好坏密切相关。</a:t>
            </a:r>
            <a:endParaRPr lang="zh-CN" altLang="zh-CN" sz="3200">
              <a:solidFill>
                <a:srgbClr val="000000"/>
              </a:solidFill>
              <a:latin typeface="宋体" pitchFamily="2" charset="-122"/>
              <a:ea typeface="宋体" pitchFamily="2" charset="-122"/>
              <a:cs typeface="宋体" panose="02010600030101010101" pitchFamily="2" charset="-122"/>
            </a:endParaRPr>
          </a:p>
          <a:p>
            <a:pPr indent="266700">
              <a:lnSpc>
                <a:spcPct val="120000"/>
              </a:lnSpc>
              <a:spcAft>
                <a:spcPct val="0"/>
              </a:spcAft>
              <a:tabLst>
                <a:tab pos="1029335"/>
                <a:tab pos="1850390"/>
                <a:tab pos="2538095"/>
                <a:tab pos="3221990"/>
              </a:tabLst>
            </a:pPr>
            <a:r>
              <a:rPr lang="zh-CN" altLang="zh-CN" sz="3200">
                <a:solidFill>
                  <a:srgbClr val="000000"/>
                </a:solidFill>
                <a:latin typeface="宋体" pitchFamily="2" charset="-122"/>
                <a:ea typeface="宋体" pitchFamily="2" charset="-122"/>
                <a:cs typeface="宋体" panose="02010600030101010101" pitchFamily="2" charset="-122"/>
                <a:sym typeface="+mn-ea"/>
              </a:rPr>
              <a:t>另外</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还要注意</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梳理人物关系和梳理事件头绪并不是截然分开的</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有时几件事都和某一人有关</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有时一件事和多人有关</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因此还要注意不同人对某件事的态度。</a:t>
            </a:r>
            <a:endParaRPr lang="zh-CN" altLang="en-US" sz="3200">
              <a:latin typeface="宋体" pitchFamily="2" charset="-122"/>
              <a:ea typeface="宋体" pitchFamily="2" charset="-122"/>
              <a:cs typeface="宋体" panose="02010600030101010101" pitchFamily="2" charset="-122"/>
            </a:endParaRPr>
          </a:p>
        </p:txBody>
      </p:sp>
    </p:spTree>
    <p:custDataLst>
      <p:tags r:id="rId2"/>
    </p:custDataLst>
  </p:cSld>
  <p:clrMapOvr>
    <a:masterClrMapping/>
  </p:clrMapOvr>
  <p:transition/>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altLang="zh-CN" sz="3200">
                <a:solidFill>
                  <a:srgbClr val="FF0000"/>
                </a:solidFill>
                <a:ea typeface="黑体" panose="02010609060101010101" pitchFamily="2" charset="-122"/>
                <a:cs typeface="Times New Roman" panose="02020603050405020304" pitchFamily="18" charset="0"/>
                <a:sym typeface="+mn-ea"/>
              </a:rPr>
              <a:t>例文精析：</a:t>
            </a:r>
            <a:r>
              <a:rPr altLang="zh-CN" sz="3200">
                <a:solidFill>
                  <a:srgbClr val="000000"/>
                </a:solidFill>
                <a:ea typeface="黑体" panose="02010609060101010101" pitchFamily="2" charset="-122"/>
                <a:cs typeface="Times New Roman" panose="02020603050405020304" pitchFamily="18" charset="0"/>
                <a:sym typeface="+mn-ea"/>
              </a:rPr>
              <a:t>勾画圈点</a:t>
            </a:r>
            <a:r>
              <a:rPr lang="en-US" altLang="zh-CN" sz="3200">
                <a:solidFill>
                  <a:srgbClr val="000000"/>
                </a:solidFill>
                <a:latin typeface="Times New Roman" pitchFamily="18" charset="0"/>
                <a:cs typeface="Times New Roman" panose="02020603050405020304" pitchFamily="18" charset="0"/>
                <a:sym typeface="+mn-ea"/>
              </a:rPr>
              <a:t>,</a:t>
            </a:r>
            <a:r>
              <a:rPr altLang="zh-CN" sz="3200">
                <a:solidFill>
                  <a:srgbClr val="000000"/>
                </a:solidFill>
                <a:ea typeface="黑体" panose="02010609060101010101" pitchFamily="2" charset="-122"/>
                <a:cs typeface="Times New Roman" panose="02020603050405020304" pitchFamily="18" charset="0"/>
                <a:sym typeface="+mn-ea"/>
              </a:rPr>
              <a:t>理清事件头绪</a:t>
            </a:r>
            <a:endParaRPr lang="zh-CN" altLang="en-US" sz="3200"/>
          </a:p>
        </p:txBody>
      </p:sp>
      <p:sp>
        <p:nvSpPr>
          <p:cNvPr id="3" name="文本框 2"/>
          <p:cNvSpPr txBox="1"/>
          <p:nvPr/>
        </p:nvSpPr>
        <p:spPr>
          <a:xfrm>
            <a:off x="1754505" y="885190"/>
            <a:ext cx="10262870" cy="5775960"/>
          </a:xfrm>
          <a:prstGeom prst="rect">
            <a:avLst/>
          </a:prstGeom>
          <a:noFill/>
        </p:spPr>
        <p:txBody>
          <a:bodyPr wrap="square" rtlCol="0" anchor="t">
            <a:spAutoFit/>
          </a:bodyPr>
          <a:lstStyle/>
          <a:p>
            <a:pPr>
              <a:lnSpc>
                <a:spcPct val="120000"/>
              </a:lnSpc>
              <a:spcAft>
                <a:spcPct val="0"/>
              </a:spcAft>
              <a:tabLst>
                <a:tab pos="1029335"/>
                <a:tab pos="1850390"/>
                <a:tab pos="2538095"/>
                <a:tab pos="3221990"/>
              </a:tabLst>
            </a:pP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圈画时间、地点、官职名词</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梳理出人物平生作为、贡献等</a:t>
            </a:r>
            <a:r>
              <a:rPr lang="en-US" altLang="zh-CN" sz="2800">
                <a:solidFill>
                  <a:srgbClr val="000000"/>
                </a:solidFill>
                <a:latin typeface="Times New Roman" pitchFamily="18" charset="0"/>
                <a:cs typeface="Times New Roman" panose="02020603050405020304" pitchFamily="18" charset="0"/>
                <a:sym typeface="+mn-ea"/>
              </a:rPr>
              <a:t>)</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800">
                <a:solidFill>
                  <a:srgbClr val="000000"/>
                </a:solidFill>
                <a:latin typeface="NEU-BZ-S92"/>
                <a:cs typeface="宋体" panose="02010600030101010101" pitchFamily="2" charset="-122"/>
                <a:sym typeface="+mn-ea"/>
              </a:rPr>
              <a:t>①</a:t>
            </a:r>
            <a:r>
              <a:rPr lang="zh-CN" altLang="zh-CN" sz="2800">
                <a:solidFill>
                  <a:srgbClr val="000000"/>
                </a:solidFill>
                <a:latin typeface="Times New Roman" pitchFamily="18" charset="0"/>
                <a:cs typeface="Times New Roman" panose="02020603050405020304" pitchFamily="18" charset="0"/>
                <a:sym typeface="+mn-ea"/>
              </a:rPr>
              <a:t>元符年间</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吕嘉问担任知府</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李孝寿担任司录</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严刑拷打上书人</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徽宗即位后</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被削秩。</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800">
                <a:solidFill>
                  <a:srgbClr val="000000"/>
                </a:solidFill>
                <a:latin typeface="NEU-BZ-S92"/>
                <a:cs typeface="宋体" panose="02010600030101010101" pitchFamily="2" charset="-122"/>
                <a:sym typeface="+mn-ea"/>
              </a:rPr>
              <a:t>②</a:t>
            </a:r>
            <a:r>
              <a:rPr lang="zh-CN" altLang="zh-CN" sz="2800">
                <a:solidFill>
                  <a:srgbClr val="000000"/>
                </a:solidFill>
                <a:latin typeface="Times New Roman" pitchFamily="18" charset="0"/>
                <a:cs typeface="Times New Roman" panose="02020603050405020304" pitchFamily="18" charset="0"/>
                <a:sym typeface="+mn-ea"/>
              </a:rPr>
              <a:t>蔡京主政后</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李孝寿被任命为开封府推官</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后来升官为开封尹</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被派往苏州审理章纟延案件</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严刑拷打嫌犯。</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800">
                <a:solidFill>
                  <a:srgbClr val="000000"/>
                </a:solidFill>
                <a:latin typeface="NEU-BZ-S92"/>
                <a:cs typeface="宋体" panose="02010600030101010101" pitchFamily="2" charset="-122"/>
                <a:sym typeface="+mn-ea"/>
              </a:rPr>
              <a:t>③</a:t>
            </a:r>
            <a:r>
              <a:rPr lang="zh-CN" altLang="zh-CN" sz="2800">
                <a:solidFill>
                  <a:srgbClr val="000000"/>
                </a:solidFill>
                <a:latin typeface="Times New Roman" pitchFamily="18" charset="0"/>
                <a:cs typeface="Times New Roman" panose="02020603050405020304" pitchFamily="18" charset="0"/>
                <a:sym typeface="+mn-ea"/>
              </a:rPr>
              <a:t>担任虢州、兖州知府时</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因每天与巡检玩射箭游戏致人死亡</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被除官籍。</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800">
                <a:solidFill>
                  <a:srgbClr val="000000"/>
                </a:solidFill>
                <a:latin typeface="NEU-BZ-S92"/>
                <a:cs typeface="宋体" panose="02010600030101010101" pitchFamily="2" charset="-122"/>
                <a:sym typeface="+mn-ea"/>
              </a:rPr>
              <a:t>④</a:t>
            </a:r>
            <a:r>
              <a:rPr lang="zh-CN" altLang="zh-CN" sz="2800">
                <a:solidFill>
                  <a:srgbClr val="000000"/>
                </a:solidFill>
                <a:latin typeface="Times New Roman" pitchFamily="18" charset="0"/>
                <a:cs typeface="Times New Roman" panose="02020603050405020304" pitchFamily="18" charset="0"/>
                <a:sym typeface="+mn-ea"/>
              </a:rPr>
              <a:t>不久</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又担任苏州知府</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政和年间</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又做开封尹。在审理吕寿偷盗库金案中</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严刑逼供</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牵连众多</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被皇帝喝止。</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800">
                <a:solidFill>
                  <a:srgbClr val="000000"/>
                </a:solidFill>
                <a:latin typeface="NEU-BZ-S92"/>
                <a:cs typeface="宋体" panose="02010600030101010101" pitchFamily="2" charset="-122"/>
                <a:sym typeface="+mn-ea"/>
              </a:rPr>
              <a:t>⑤</a:t>
            </a:r>
            <a:r>
              <a:rPr lang="zh-CN" altLang="zh-CN" sz="2800">
                <a:solidFill>
                  <a:srgbClr val="000000"/>
                </a:solidFill>
                <a:latin typeface="Times New Roman" pitchFamily="18" charset="0"/>
                <a:cs typeface="Times New Roman" panose="02020603050405020304" pitchFamily="18" charset="0"/>
                <a:sym typeface="+mn-ea"/>
              </a:rPr>
              <a:t>曾惩治无赖子凌民事件</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曾判恶仆欺主案</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被人称颂。</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800">
                <a:solidFill>
                  <a:srgbClr val="000000"/>
                </a:solidFill>
                <a:latin typeface="NEU-BZ-S92"/>
                <a:cs typeface="宋体" panose="02010600030101010101" pitchFamily="2" charset="-122"/>
                <a:sym typeface="+mn-ea"/>
              </a:rPr>
              <a:t>⑥</a:t>
            </a:r>
            <a:r>
              <a:rPr lang="zh-CN" altLang="zh-CN" sz="2800">
                <a:solidFill>
                  <a:srgbClr val="000000"/>
                </a:solidFill>
                <a:latin typeface="Times New Roman" pitchFamily="18" charset="0"/>
                <a:cs typeface="Times New Roman" panose="02020603050405020304" pitchFamily="18" charset="0"/>
                <a:sym typeface="+mn-ea"/>
              </a:rPr>
              <a:t>晚年因病被罢免为龙图阁学士、提举醴泉观。死后</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赠正奉大夫。</a:t>
            </a:r>
            <a:endParaRPr lang="zh-CN" altLang="en-US" sz="2800"/>
          </a:p>
        </p:txBody>
      </p:sp>
    </p:spTree>
    <p:custDataLst>
      <p:tags r:id="rId2"/>
    </p:custDataLst>
  </p:cSld>
  <p:clrMapOvr>
    <a:masterClrMapping/>
  </p:clrMapOvr>
  <p:transition/>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200660"/>
            <a:ext cx="10852150" cy="539115"/>
          </a:xfrm>
        </p:spPr>
        <p:txBody>
          <a:bodyPr/>
          <a:lstStyle/>
          <a:p>
            <a:r>
              <a:rPr altLang="zh-CN" sz="3600">
                <a:solidFill>
                  <a:srgbClr val="000000"/>
                </a:solidFill>
                <a:ea typeface="黑体" panose="02010609060101010101" pitchFamily="2" charset="-122"/>
                <a:cs typeface="Times New Roman" panose="02020603050405020304" pitchFamily="18" charset="0"/>
                <a:sym typeface="+mn-ea"/>
              </a:rPr>
              <a:t>三、三读</a:t>
            </a:r>
            <a:r>
              <a:rPr lang="en-US" altLang="zh-CN" sz="3600">
                <a:solidFill>
                  <a:srgbClr val="000000"/>
                </a:solidFill>
                <a:latin typeface="Times New Roman" pitchFamily="18" charset="0"/>
                <a:cs typeface="Times New Roman" panose="02020603050405020304" pitchFamily="18" charset="0"/>
                <a:sym typeface="+mn-ea"/>
              </a:rPr>
              <a:t>——</a:t>
            </a:r>
            <a:r>
              <a:rPr altLang="zh-CN" sz="3600">
                <a:solidFill>
                  <a:srgbClr val="000000"/>
                </a:solidFill>
                <a:ea typeface="黑体" panose="02010609060101010101" pitchFamily="2" charset="-122"/>
                <a:cs typeface="Times New Roman" panose="02020603050405020304" pitchFamily="18" charset="0"/>
                <a:sym typeface="+mn-ea"/>
              </a:rPr>
              <a:t>结合具体题目</a:t>
            </a:r>
            <a:r>
              <a:rPr lang="en-US" altLang="zh-CN" sz="3600">
                <a:solidFill>
                  <a:srgbClr val="000000"/>
                </a:solidFill>
                <a:latin typeface="Times New Roman" pitchFamily="18" charset="0"/>
                <a:cs typeface="Times New Roman" panose="02020603050405020304" pitchFamily="18" charset="0"/>
                <a:sym typeface="+mn-ea"/>
              </a:rPr>
              <a:t>,</a:t>
            </a:r>
            <a:r>
              <a:rPr altLang="zh-CN" sz="3600">
                <a:solidFill>
                  <a:srgbClr val="000000"/>
                </a:solidFill>
                <a:ea typeface="黑体" panose="02010609060101010101" pitchFamily="2" charset="-122"/>
                <a:cs typeface="Times New Roman" panose="02020603050405020304" pitchFamily="18" charset="0"/>
                <a:sym typeface="+mn-ea"/>
              </a:rPr>
              <a:t>揣摩文中词句</a:t>
            </a:r>
            <a:endParaRPr lang="zh-CN" altLang="en-US" sz="3600"/>
          </a:p>
        </p:txBody>
      </p:sp>
      <p:sp>
        <p:nvSpPr>
          <p:cNvPr id="3" name="文本框 2"/>
          <p:cNvSpPr txBox="1"/>
          <p:nvPr/>
        </p:nvSpPr>
        <p:spPr>
          <a:xfrm>
            <a:off x="1120775" y="885190"/>
            <a:ext cx="10874375" cy="2061210"/>
          </a:xfrm>
          <a:prstGeom prst="rect">
            <a:avLst/>
          </a:prstGeom>
          <a:noFill/>
        </p:spPr>
        <p:txBody>
          <a:bodyPr wrap="square" rtlCol="0" anchor="t">
            <a:spAutoFit/>
          </a:bodyPr>
          <a:lstStyle/>
          <a:p>
            <a:r>
              <a:rPr lang="zh-CN" altLang="zh-CN" sz="3200">
                <a:solidFill>
                  <a:srgbClr val="000000"/>
                </a:solidFill>
                <a:latin typeface="宋体" pitchFamily="2" charset="-122"/>
                <a:ea typeface="宋体" pitchFamily="2" charset="-122"/>
                <a:cs typeface="宋体" panose="02010600030101010101" pitchFamily="2" charset="-122"/>
                <a:sym typeface="+mn-ea"/>
              </a:rPr>
              <a:t>对文意的理解是否准确</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最终体现在对题目回答得正确与否。题目本身往往也是理解文意的线索或钥匙</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因此</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文言文阅读的第三步</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则是将文章和题目联系起来读。这遍阅读</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又可以分成两步。</a:t>
            </a:r>
            <a:endParaRPr lang="zh-CN" altLang="en-US" sz="3200">
              <a:latin typeface="宋体" pitchFamily="2" charset="-122"/>
              <a:ea typeface="宋体" pitchFamily="2" charset="-122"/>
              <a:cs typeface="宋体" panose="02010600030101010101" pitchFamily="2" charset="-122"/>
            </a:endParaRPr>
          </a:p>
        </p:txBody>
      </p:sp>
      <p:sp>
        <p:nvSpPr>
          <p:cNvPr id="4" name="文本框 3"/>
          <p:cNvSpPr txBox="1"/>
          <p:nvPr/>
        </p:nvSpPr>
        <p:spPr>
          <a:xfrm>
            <a:off x="1644650" y="2946400"/>
            <a:ext cx="10263505" cy="3044190"/>
          </a:xfrm>
          <a:prstGeom prst="rect">
            <a:avLst/>
          </a:prstGeom>
          <a:noFill/>
        </p:spPr>
        <p:txBody>
          <a:bodyPr wrap="square" rtlCol="0" anchor="t">
            <a:spAutoFit/>
          </a:bodyPr>
          <a:lstStyle/>
          <a:p>
            <a:pPr indent="267970">
              <a:lnSpc>
                <a:spcPct val="120000"/>
              </a:lnSpc>
              <a:spcAft>
                <a:spcPct val="0"/>
              </a:spcAft>
              <a:tabLst>
                <a:tab pos="1029335"/>
                <a:tab pos="1850390"/>
                <a:tab pos="2538095"/>
                <a:tab pos="3221990"/>
              </a:tabLst>
            </a:pPr>
            <a:r>
              <a:rPr lang="en-US" altLang="zh-CN" sz="3200" b="1">
                <a:solidFill>
                  <a:srgbClr val="000000"/>
                </a:solidFill>
                <a:latin typeface="Times New Roman" pitchFamily="18" charset="0"/>
                <a:cs typeface="Times New Roman" panose="02020603050405020304" pitchFamily="18" charset="0"/>
                <a:sym typeface="+mn-ea"/>
              </a:rPr>
              <a:t>1</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Arial" pitchFamily="34" charset="0"/>
                <a:ea typeface="黑体" panose="02010609060101010101" pitchFamily="2" charset="-122"/>
                <a:cs typeface="Times New Roman" panose="02020603050405020304" pitchFamily="18" charset="0"/>
                <a:sym typeface="+mn-ea"/>
              </a:rPr>
              <a:t>读题目</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Arial" pitchFamily="34" charset="0"/>
                <a:ea typeface="黑体" panose="02010609060101010101" pitchFamily="2" charset="-122"/>
                <a:cs typeface="Times New Roman" panose="02020603050405020304" pitchFamily="18" charset="0"/>
                <a:sym typeface="+mn-ea"/>
              </a:rPr>
              <a:t>以题解文</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3200">
                <a:solidFill>
                  <a:srgbClr val="000000"/>
                </a:solidFill>
                <a:latin typeface="宋体" pitchFamily="2" charset="-122"/>
                <a:ea typeface="宋体" pitchFamily="2" charset="-122"/>
                <a:cs typeface="宋体" panose="02010600030101010101" pitchFamily="2" charset="-122"/>
                <a:sym typeface="+mn-ea"/>
              </a:rPr>
              <a:t>文言文阅读的第三题往往是对全文内容的概括分析</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虽然其中有一个错误项在里面</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但有三个选项是正确的。这三个选项</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涉及文章中的许多内容</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对理解文章有不可低估的提示作用</a:t>
            </a:r>
            <a:r>
              <a:rPr lang="zh-CN" altLang="zh-CN" sz="3200" smtClean="0">
                <a:solidFill>
                  <a:srgbClr val="000000"/>
                </a:solidFill>
                <a:latin typeface="宋体" pitchFamily="2" charset="-122"/>
                <a:ea typeface="宋体" pitchFamily="2" charset="-122"/>
                <a:cs typeface="宋体" panose="02010600030101010101" pitchFamily="2" charset="-122"/>
                <a:sym typeface="+mn-ea"/>
              </a:rPr>
              <a:t>。</a:t>
            </a:r>
            <a:endParaRPr lang="zh-CN" altLang="en-US" sz="3200">
              <a:latin typeface="宋体" pitchFamily="2" charset="-122"/>
              <a:ea typeface="宋体" pitchFamily="2" charset="-122"/>
              <a:cs typeface="宋体" panose="02010600030101010101" pitchFamily="2" charset="-122"/>
            </a:endParaRPr>
          </a:p>
        </p:txBody>
      </p:sp>
    </p:spTree>
    <p:custDataLst>
      <p:tags r:id="rId2"/>
    </p:custDataLst>
  </p:cSld>
  <p:clrMapOvr>
    <a:masterClrMapping/>
  </p:clrMapOvr>
  <p:transition/>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altLang="zh-CN" sz="4000" b="1">
                <a:solidFill>
                  <a:srgbClr val="000000"/>
                </a:solidFill>
                <a:ea typeface="黑体" panose="02010609060101010101" pitchFamily="2" charset="-122"/>
                <a:cs typeface="Times New Roman" panose="02020603050405020304" pitchFamily="18" charset="0"/>
                <a:sym typeface="+mn-ea"/>
              </a:rPr>
              <a:t>整体阅读方略</a:t>
            </a:r>
            <a:r>
              <a:rPr altLang="zh-CN" sz="4000">
                <a:solidFill>
                  <a:srgbClr val="000000"/>
                </a:solidFill>
                <a:ea typeface="黑体" panose="02010609060101010101" pitchFamily="2" charset="-122"/>
                <a:cs typeface="Times New Roman" panose="02020603050405020304" pitchFamily="18" charset="0"/>
                <a:sym typeface="+mn-ea"/>
              </a:rPr>
              <a:t>古代人物传记</a:t>
            </a:r>
            <a:endParaRPr lang="zh-CN" altLang="en-US" sz="4000"/>
          </a:p>
        </p:txBody>
      </p:sp>
      <p:sp>
        <p:nvSpPr>
          <p:cNvPr id="3" name="文本框 2"/>
          <p:cNvSpPr txBox="1"/>
          <p:nvPr/>
        </p:nvSpPr>
        <p:spPr>
          <a:xfrm>
            <a:off x="1625600" y="1007110"/>
            <a:ext cx="10081895" cy="2453640"/>
          </a:xfrm>
          <a:prstGeom prst="rect">
            <a:avLst/>
          </a:prstGeom>
          <a:noFill/>
        </p:spPr>
        <p:txBody>
          <a:bodyPr wrap="square" rtlCol="0" anchor="t">
            <a:spAutoFit/>
          </a:bodyPr>
          <a:lstStyle/>
          <a:p>
            <a:pPr indent="266700">
              <a:lnSpc>
                <a:spcPct val="120000"/>
              </a:lnSpc>
              <a:spcAft>
                <a:spcPct val="0"/>
              </a:spcAft>
              <a:tabLst>
                <a:tab pos="1029335"/>
                <a:tab pos="1850390"/>
                <a:tab pos="2538095"/>
                <a:tab pos="3221990"/>
              </a:tabLst>
            </a:pPr>
            <a:r>
              <a:rPr lang="zh-CN" altLang="zh-CN" sz="3200">
                <a:solidFill>
                  <a:srgbClr val="000000"/>
                </a:solidFill>
                <a:latin typeface="宋体" pitchFamily="2" charset="-122"/>
                <a:ea typeface="宋体" pitchFamily="2" charset="-122"/>
                <a:cs typeface="宋体" panose="02010600030101010101" pitchFamily="2" charset="-122"/>
                <a:sym typeface="+mn-ea"/>
              </a:rPr>
              <a:t>全国卷文言文阅读的选文是人物传记</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这是多年没有改变的命题习惯。因而高考文言文阅读</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实质上是古代浅易的人物传记阅读。从古代人物传记的写作特点入手</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是阅读此类文章一条行之有效的途径。</a:t>
            </a:r>
            <a:endParaRPr lang="zh-CN" altLang="en-US" sz="3200">
              <a:latin typeface="宋体" pitchFamily="2" charset="-122"/>
              <a:ea typeface="宋体" pitchFamily="2" charset="-122"/>
              <a:cs typeface="宋体" panose="02010600030101010101" pitchFamily="2" charset="-122"/>
            </a:endParaRPr>
          </a:p>
        </p:txBody>
      </p:sp>
      <p:sp>
        <p:nvSpPr>
          <p:cNvPr id="4" name="文本框 3"/>
          <p:cNvSpPr txBox="1"/>
          <p:nvPr/>
        </p:nvSpPr>
        <p:spPr>
          <a:xfrm>
            <a:off x="1781175" y="3460750"/>
            <a:ext cx="7599680" cy="583565"/>
          </a:xfrm>
          <a:prstGeom prst="rect">
            <a:avLst/>
          </a:prstGeom>
          <a:noFill/>
        </p:spPr>
        <p:txBody>
          <a:bodyPr wrap="none" rtlCol="0" anchor="t">
            <a:spAutoFit/>
          </a:bodyPr>
          <a:lstStyle/>
          <a:p>
            <a:r>
              <a:rPr altLang="zh-CN" sz="3200">
                <a:solidFill>
                  <a:srgbClr val="000000"/>
                </a:solidFill>
                <a:ea typeface="黑体" panose="02010609060101010101" pitchFamily="2" charset="-122"/>
                <a:cs typeface="Times New Roman" panose="02020603050405020304" pitchFamily="18" charset="0"/>
                <a:sym typeface="+mn-ea"/>
              </a:rPr>
              <a:t>一、初读</a:t>
            </a:r>
            <a:r>
              <a:rPr lang="en-US" altLang="zh-CN" sz="3200">
                <a:solidFill>
                  <a:srgbClr val="000000"/>
                </a:solidFill>
                <a:latin typeface="Times New Roman" pitchFamily="18" charset="0"/>
                <a:cs typeface="Times New Roman" panose="02020603050405020304" pitchFamily="18" charset="0"/>
                <a:sym typeface="+mn-ea"/>
              </a:rPr>
              <a:t>——</a:t>
            </a:r>
            <a:r>
              <a:rPr altLang="zh-CN" sz="3200">
                <a:solidFill>
                  <a:srgbClr val="000000"/>
                </a:solidFill>
                <a:ea typeface="黑体" panose="02010609060101010101" pitchFamily="2" charset="-122"/>
                <a:cs typeface="Times New Roman" panose="02020603050405020304" pitchFamily="18" charset="0"/>
                <a:sym typeface="+mn-ea"/>
              </a:rPr>
              <a:t>紧扣文体特点</a:t>
            </a:r>
            <a:r>
              <a:rPr lang="en-US" altLang="zh-CN" sz="3200">
                <a:solidFill>
                  <a:srgbClr val="000000"/>
                </a:solidFill>
                <a:latin typeface="Times New Roman" pitchFamily="18" charset="0"/>
                <a:cs typeface="Times New Roman" panose="02020603050405020304" pitchFamily="18" charset="0"/>
                <a:sym typeface="+mn-ea"/>
              </a:rPr>
              <a:t>,</a:t>
            </a:r>
            <a:r>
              <a:rPr altLang="zh-CN" sz="3200">
                <a:solidFill>
                  <a:srgbClr val="000000"/>
                </a:solidFill>
                <a:ea typeface="黑体" panose="02010609060101010101" pitchFamily="2" charset="-122"/>
                <a:cs typeface="Times New Roman" panose="02020603050405020304" pitchFamily="18" charset="0"/>
                <a:sym typeface="+mn-ea"/>
              </a:rPr>
              <a:t>把握内容大意</a:t>
            </a:r>
            <a:endParaRPr lang="zh-CN" altLang="en-US" sz="3200"/>
          </a:p>
        </p:txBody>
      </p:sp>
      <p:sp>
        <p:nvSpPr>
          <p:cNvPr id="5" name="文本框 4"/>
          <p:cNvSpPr txBox="1"/>
          <p:nvPr/>
        </p:nvSpPr>
        <p:spPr>
          <a:xfrm>
            <a:off x="1781175" y="3924300"/>
            <a:ext cx="10188575" cy="2675255"/>
          </a:xfrm>
          <a:prstGeom prst="rect">
            <a:avLst/>
          </a:prstGeom>
          <a:noFill/>
        </p:spPr>
        <p:txBody>
          <a:bodyPr wrap="square" rtlCol="0" anchor="t">
            <a:spAutoFit/>
          </a:bodyPr>
          <a:lstStyle/>
          <a:p>
            <a:pPr indent="267970">
              <a:lnSpc>
                <a:spcPct val="120000"/>
              </a:lnSpc>
              <a:spcAft>
                <a:spcPct val="0"/>
              </a:spcAft>
              <a:tabLst>
                <a:tab pos="1029335"/>
                <a:tab pos="1850390"/>
                <a:tab pos="2538095"/>
                <a:tab pos="3221990"/>
              </a:tabLst>
            </a:pPr>
            <a:r>
              <a:rPr lang="en-US" altLang="zh-CN" sz="2800" b="1">
                <a:solidFill>
                  <a:srgbClr val="000000"/>
                </a:solidFill>
                <a:latin typeface="宋体" pitchFamily="2" charset="-122"/>
                <a:ea typeface="宋体" pitchFamily="2" charset="-122"/>
                <a:cs typeface="宋体" panose="02010600030101010101" pitchFamily="2" charset="-122"/>
                <a:sym typeface="+mn-ea"/>
              </a:rPr>
              <a:t>1</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文体特点</a:t>
            </a:r>
            <a:endParaRPr lang="zh-CN" altLang="zh-CN" sz="2800">
              <a:solidFill>
                <a:srgbClr val="000000"/>
              </a:solidFill>
              <a:latin typeface="宋体" pitchFamily="2" charset="-122"/>
              <a:ea typeface="宋体" pitchFamily="2" charset="-122"/>
              <a:cs typeface="宋体" panose="02010600030101010101" pitchFamily="2" charset="-122"/>
            </a:endParaRPr>
          </a:p>
          <a:p>
            <a:pPr indent="266700">
              <a:lnSpc>
                <a:spcPct val="120000"/>
              </a:lnSpc>
              <a:spcAft>
                <a:spcPct val="0"/>
              </a:spcAft>
              <a:tabLst>
                <a:tab pos="1029335"/>
                <a:tab pos="1850390"/>
                <a:tab pos="2538095"/>
                <a:tab pos="3221990"/>
              </a:tabLst>
            </a:pPr>
            <a:r>
              <a:rPr lang="zh-CN" altLang="zh-CN" sz="2800">
                <a:solidFill>
                  <a:srgbClr val="000000"/>
                </a:solidFill>
                <a:latin typeface="宋体" pitchFamily="2" charset="-122"/>
                <a:ea typeface="宋体" pitchFamily="2" charset="-122"/>
                <a:cs typeface="宋体" panose="02010600030101010101" pitchFamily="2" charset="-122"/>
                <a:sym typeface="+mn-ea"/>
              </a:rPr>
              <a:t>古代人物传记一般以记叙为主</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一般都要写到下列内容</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传主的姓名、字号、朝代和籍贯</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传主的官职及其变动情况</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传主的任职地点及其变动情况</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传主的主要政绩或成就、特长或特点</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传主生前和死后受到的封赏等。</a:t>
            </a:r>
            <a:endParaRPr lang="zh-CN" altLang="en-US" sz="280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grpId="2"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ox(in)">
                                      <p:cBhvr>
                                        <p:cTn id="13" dur="2000"/>
                                        <p:tgtEl>
                                          <p:spTgt spid="4"/>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4" presetClass="entr" presetSubtype="16" fill="hold" grpId="4"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ox(in)">
                                      <p:cBhvr>
                                        <p:cTn id="1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2"/>
      <p:bldP spid="4" grpId="3"/>
      <p:bldP spid="5" grpId="4"/>
      <p:bldP spid="5" grpId="5"/>
    </p:bldLst>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文本框 2"/>
          <p:cNvSpPr txBox="1"/>
          <p:nvPr/>
        </p:nvSpPr>
        <p:spPr>
          <a:xfrm>
            <a:off x="1657350" y="932180"/>
            <a:ext cx="10433050" cy="4815840"/>
          </a:xfrm>
          <a:prstGeom prst="rect">
            <a:avLst/>
          </a:prstGeom>
          <a:noFill/>
        </p:spPr>
        <p:txBody>
          <a:bodyPr wrap="square" rtlCol="0" anchor="t">
            <a:spAutoFit/>
          </a:bodyPr>
          <a:lstStyle/>
          <a:p>
            <a:pPr indent="267970">
              <a:lnSpc>
                <a:spcPct val="120000"/>
              </a:lnSpc>
              <a:spcAft>
                <a:spcPct val="0"/>
              </a:spcAft>
              <a:tabLst>
                <a:tab pos="1029335"/>
                <a:tab pos="1850390"/>
                <a:tab pos="2538095"/>
                <a:tab pos="3221990"/>
              </a:tabLst>
            </a:pPr>
            <a:r>
              <a:rPr lang="en-US" altLang="zh-CN" sz="3200" b="1">
                <a:solidFill>
                  <a:srgbClr val="000000"/>
                </a:solidFill>
                <a:latin typeface="Times New Roman" pitchFamily="18" charset="0"/>
                <a:cs typeface="Times New Roman" panose="02020603050405020304" pitchFamily="18" charset="0"/>
                <a:sym typeface="+mn-ea"/>
              </a:rPr>
              <a:t>2</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Arial" pitchFamily="34" charset="0"/>
                <a:ea typeface="黑体" panose="02010609060101010101" pitchFamily="2" charset="-122"/>
                <a:cs typeface="Times New Roman" panose="02020603050405020304" pitchFamily="18" charset="0"/>
                <a:sym typeface="+mn-ea"/>
              </a:rPr>
              <a:t>看题眼</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Arial" pitchFamily="34" charset="0"/>
                <a:ea typeface="黑体" panose="02010609060101010101" pitchFamily="2" charset="-122"/>
                <a:cs typeface="Times New Roman" panose="02020603050405020304" pitchFamily="18" charset="0"/>
                <a:sym typeface="+mn-ea"/>
              </a:rPr>
              <a:t>以文解文</a:t>
            </a:r>
            <a:endParaRPr lang="zh-CN" altLang="zh-CN" sz="3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3200">
                <a:solidFill>
                  <a:srgbClr val="000000"/>
                </a:solidFill>
                <a:latin typeface="宋体" pitchFamily="2" charset="-122"/>
                <a:ea typeface="宋体" pitchFamily="2" charset="-122"/>
                <a:cs typeface="宋体" panose="02010600030101010101" pitchFamily="2" charset="-122"/>
                <a:sym typeface="+mn-ea"/>
              </a:rPr>
              <a:t>所谓</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题眼</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即文言文阅读的考查点。文言文知识与能力的考查</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必定与语境有密切的联系</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无论是实词含义的理解、断句还是概括分析、翻译题</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都有一定的考查点</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赋分点</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这些考查点大多是文中的重点或难点。但它们并不是孤立的</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而是与前后文联系密切</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可以通过对前后文相关语意的分析、对相邻词语语法功能的定位来解答</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即所谓的</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以文解文</a:t>
            </a:r>
            <a:r>
              <a:rPr lang="en-US" altLang="zh-CN" sz="3200">
                <a:solidFill>
                  <a:srgbClr val="000000"/>
                </a:solidFill>
                <a:latin typeface="宋体" pitchFamily="2" charset="-122"/>
                <a:ea typeface="宋体" pitchFamily="2" charset="-122"/>
                <a:cs typeface="宋体" panose="02010600030101010101" pitchFamily="2" charset="-122"/>
                <a:sym typeface="+mn-ea"/>
              </a:rPr>
              <a:t>”</a:t>
            </a:r>
            <a:r>
              <a:rPr lang="zh-CN" altLang="zh-CN" sz="3200">
                <a:solidFill>
                  <a:srgbClr val="000000"/>
                </a:solidFill>
                <a:latin typeface="宋体" pitchFamily="2" charset="-122"/>
                <a:ea typeface="宋体" pitchFamily="2" charset="-122"/>
                <a:cs typeface="宋体" panose="02010600030101010101" pitchFamily="2" charset="-122"/>
                <a:sym typeface="+mn-ea"/>
              </a:rPr>
              <a:t>。</a:t>
            </a:r>
            <a:endParaRPr lang="zh-CN" altLang="en-US" sz="3200">
              <a:latin typeface="宋体" pitchFamily="2" charset="-122"/>
              <a:ea typeface="宋体" pitchFamily="2" charset="-122"/>
              <a:cs typeface="宋体" panose="02010600030101010101" pitchFamily="2" charset="-122"/>
            </a:endParaRPr>
          </a:p>
        </p:txBody>
      </p:sp>
    </p:spTree>
    <p:custDataLst>
      <p:tags r:id="rId2"/>
    </p:custDataLst>
  </p:cSld>
  <p:clrMapOvr>
    <a:masterClrMapping/>
  </p:clrMapOvr>
  <p:transition/>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altLang="zh-CN" sz="3200">
                <a:solidFill>
                  <a:srgbClr val="FF0000"/>
                </a:solidFill>
                <a:ea typeface="黑体" panose="02010609060101010101" pitchFamily="2" charset="-122"/>
                <a:cs typeface="Times New Roman" panose="02020603050405020304" pitchFamily="18" charset="0"/>
                <a:sym typeface="+mn-ea"/>
              </a:rPr>
              <a:t>例文精析：</a:t>
            </a:r>
            <a:r>
              <a:rPr altLang="zh-CN" sz="3200">
                <a:solidFill>
                  <a:srgbClr val="000000"/>
                </a:solidFill>
                <a:ea typeface="黑体" panose="02010609060101010101" pitchFamily="2" charset="-122"/>
                <a:cs typeface="Times New Roman" panose="02020603050405020304" pitchFamily="18" charset="0"/>
                <a:sym typeface="+mn-ea"/>
              </a:rPr>
              <a:t>借助题目</a:t>
            </a:r>
            <a:r>
              <a:rPr lang="en-US" altLang="zh-CN" sz="3200">
                <a:solidFill>
                  <a:srgbClr val="000000"/>
                </a:solidFill>
                <a:latin typeface="Times New Roman" pitchFamily="18" charset="0"/>
                <a:cs typeface="Times New Roman" panose="02020603050405020304" pitchFamily="18" charset="0"/>
                <a:sym typeface="+mn-ea"/>
              </a:rPr>
              <a:t>,</a:t>
            </a:r>
            <a:r>
              <a:rPr altLang="zh-CN" sz="3200">
                <a:solidFill>
                  <a:srgbClr val="000000"/>
                </a:solidFill>
                <a:ea typeface="黑体" panose="02010609060101010101" pitchFamily="2" charset="-122"/>
                <a:cs typeface="Times New Roman" panose="02020603050405020304" pitchFamily="18" charset="0"/>
                <a:sym typeface="+mn-ea"/>
              </a:rPr>
              <a:t>把握作者评价</a:t>
            </a:r>
            <a:endParaRPr lang="zh-CN" altLang="en-US" sz="3200"/>
          </a:p>
        </p:txBody>
      </p:sp>
      <p:sp>
        <p:nvSpPr>
          <p:cNvPr id="3" name="文本框 2"/>
          <p:cNvSpPr txBox="1"/>
          <p:nvPr/>
        </p:nvSpPr>
        <p:spPr>
          <a:xfrm>
            <a:off x="2153920" y="1556385"/>
            <a:ext cx="9368155" cy="4076700"/>
          </a:xfrm>
          <a:prstGeom prst="rect">
            <a:avLst/>
          </a:prstGeom>
          <a:noFill/>
        </p:spPr>
        <p:txBody>
          <a:bodyPr wrap="square" rtlCol="0" anchor="t">
            <a:spAutoFit/>
          </a:bodyPr>
          <a:lstStyle/>
          <a:p>
            <a:pPr>
              <a:lnSpc>
                <a:spcPct val="120000"/>
              </a:lnSpc>
              <a:spcAft>
                <a:spcPct val="0"/>
              </a:spcAft>
              <a:tabLst>
                <a:tab pos="1029335"/>
                <a:tab pos="1850390"/>
                <a:tab pos="2538095"/>
                <a:tab pos="3221990"/>
              </a:tabLst>
            </a:pPr>
            <a:r>
              <a:rPr lang="en-US" altLang="zh-CN" sz="3600">
                <a:solidFill>
                  <a:srgbClr val="000000"/>
                </a:solidFill>
                <a:latin typeface="宋体" pitchFamily="2" charset="-122"/>
                <a:ea typeface="宋体" pitchFamily="2" charset="-122"/>
                <a:cs typeface="宋体" panose="02010600030101010101" pitchFamily="2" charset="-122"/>
                <a:sym typeface="+mn-ea"/>
              </a:rPr>
              <a:t>(</a:t>
            </a:r>
            <a:r>
              <a:rPr lang="zh-CN" altLang="zh-CN" sz="3600">
                <a:solidFill>
                  <a:srgbClr val="000000"/>
                </a:solidFill>
                <a:latin typeface="宋体" pitchFamily="2" charset="-122"/>
                <a:ea typeface="宋体" pitchFamily="2" charset="-122"/>
                <a:cs typeface="宋体" panose="02010600030101010101" pitchFamily="2" charset="-122"/>
                <a:sym typeface="+mn-ea"/>
              </a:rPr>
              <a:t>综合文本内容</a:t>
            </a:r>
            <a:r>
              <a:rPr lang="en-US" altLang="zh-CN" sz="3600">
                <a:solidFill>
                  <a:srgbClr val="000000"/>
                </a:solidFill>
                <a:latin typeface="宋体" pitchFamily="2" charset="-122"/>
                <a:ea typeface="宋体" pitchFamily="2" charset="-122"/>
                <a:cs typeface="宋体" panose="02010600030101010101" pitchFamily="2" charset="-122"/>
                <a:sym typeface="+mn-ea"/>
              </a:rPr>
              <a:t>,</a:t>
            </a:r>
            <a:r>
              <a:rPr lang="zh-CN" altLang="zh-CN" sz="3600">
                <a:solidFill>
                  <a:srgbClr val="000000"/>
                </a:solidFill>
                <a:latin typeface="宋体" pitchFamily="2" charset="-122"/>
                <a:ea typeface="宋体" pitchFamily="2" charset="-122"/>
                <a:cs typeface="宋体" panose="02010600030101010101" pitchFamily="2" charset="-122"/>
                <a:sym typeface="+mn-ea"/>
              </a:rPr>
              <a:t>结合文后第</a:t>
            </a:r>
            <a:r>
              <a:rPr lang="en-US" altLang="zh-CN" sz="3600">
                <a:solidFill>
                  <a:srgbClr val="000000"/>
                </a:solidFill>
                <a:latin typeface="宋体" pitchFamily="2" charset="-122"/>
                <a:ea typeface="宋体" pitchFamily="2" charset="-122"/>
                <a:cs typeface="宋体" panose="02010600030101010101" pitchFamily="2" charset="-122"/>
                <a:sym typeface="+mn-ea"/>
              </a:rPr>
              <a:t>3</a:t>
            </a:r>
            <a:r>
              <a:rPr lang="zh-CN" altLang="zh-CN" sz="3600">
                <a:solidFill>
                  <a:srgbClr val="000000"/>
                </a:solidFill>
                <a:latin typeface="宋体" pitchFamily="2" charset="-122"/>
                <a:ea typeface="宋体" pitchFamily="2" charset="-122"/>
                <a:cs typeface="宋体" panose="02010600030101010101" pitchFamily="2" charset="-122"/>
                <a:sym typeface="+mn-ea"/>
              </a:rPr>
              <a:t>小题</a:t>
            </a:r>
            <a:r>
              <a:rPr lang="en-US" altLang="zh-CN" sz="3600">
                <a:solidFill>
                  <a:srgbClr val="000000"/>
                </a:solidFill>
                <a:latin typeface="宋体" pitchFamily="2" charset="-122"/>
                <a:ea typeface="宋体" pitchFamily="2" charset="-122"/>
                <a:cs typeface="宋体" panose="02010600030101010101" pitchFamily="2" charset="-122"/>
                <a:sym typeface="+mn-ea"/>
              </a:rPr>
              <a:t>)</a:t>
            </a:r>
            <a:endParaRPr lang="zh-CN" altLang="zh-CN" sz="3600">
              <a:solidFill>
                <a:srgbClr val="000000"/>
              </a:solidFill>
              <a:latin typeface="宋体" pitchFamily="2" charset="-122"/>
              <a:ea typeface="宋体" pitchFamily="2" charset="-122"/>
              <a:cs typeface="宋体" panose="02010600030101010101" pitchFamily="2" charset="-122"/>
            </a:endParaRPr>
          </a:p>
          <a:p>
            <a:pPr>
              <a:lnSpc>
                <a:spcPct val="120000"/>
              </a:lnSpc>
            </a:pPr>
            <a:r>
              <a:rPr lang="zh-CN" altLang="zh-CN" sz="3600">
                <a:solidFill>
                  <a:srgbClr val="000000"/>
                </a:solidFill>
                <a:latin typeface="宋体" pitchFamily="2" charset="-122"/>
                <a:ea typeface="宋体" pitchFamily="2" charset="-122"/>
                <a:cs typeface="宋体" panose="02010600030101010101" pitchFamily="2" charset="-122"/>
                <a:sym typeface="+mn-ea"/>
              </a:rPr>
              <a:t>本文介绍了酷吏李孝寿一生的行事。在按时间顺序写其滥用酷刑、为官暴虐的同时</a:t>
            </a:r>
            <a:r>
              <a:rPr lang="en-US" altLang="zh-CN" sz="3600">
                <a:solidFill>
                  <a:srgbClr val="000000"/>
                </a:solidFill>
                <a:latin typeface="宋体" pitchFamily="2" charset="-122"/>
                <a:ea typeface="宋体" pitchFamily="2" charset="-122"/>
                <a:cs typeface="宋体" panose="02010600030101010101" pitchFamily="2" charset="-122"/>
                <a:sym typeface="+mn-ea"/>
              </a:rPr>
              <a:t>,</a:t>
            </a:r>
            <a:r>
              <a:rPr lang="zh-CN" altLang="zh-CN" sz="3600">
                <a:solidFill>
                  <a:srgbClr val="000000"/>
                </a:solidFill>
                <a:latin typeface="宋体" pitchFamily="2" charset="-122"/>
                <a:ea typeface="宋体" pitchFamily="2" charset="-122"/>
                <a:cs typeface="宋体" panose="02010600030101010101" pitchFamily="2" charset="-122"/>
                <a:sym typeface="+mn-ea"/>
              </a:rPr>
              <a:t>插入了两件小事</a:t>
            </a:r>
            <a:r>
              <a:rPr lang="en-US" altLang="zh-CN" sz="3600">
                <a:solidFill>
                  <a:srgbClr val="000000"/>
                </a:solidFill>
                <a:latin typeface="宋体" pitchFamily="2" charset="-122"/>
                <a:ea typeface="宋体" pitchFamily="2" charset="-122"/>
                <a:cs typeface="宋体" panose="02010600030101010101" pitchFamily="2" charset="-122"/>
                <a:sym typeface="+mn-ea"/>
              </a:rPr>
              <a:t>(</a:t>
            </a:r>
            <a:r>
              <a:rPr lang="zh-CN" altLang="zh-CN" sz="3600">
                <a:solidFill>
                  <a:srgbClr val="000000"/>
                </a:solidFill>
                <a:latin typeface="宋体" pitchFamily="2" charset="-122"/>
                <a:ea typeface="宋体" pitchFamily="2" charset="-122"/>
                <a:cs typeface="宋体" panose="02010600030101010101" pitchFamily="2" charset="-122"/>
                <a:sym typeface="+mn-ea"/>
              </a:rPr>
              <a:t>一是惩治无赖</a:t>
            </a:r>
            <a:r>
              <a:rPr lang="en-US" altLang="zh-CN" sz="3600">
                <a:solidFill>
                  <a:srgbClr val="000000"/>
                </a:solidFill>
                <a:latin typeface="宋体" pitchFamily="2" charset="-122"/>
                <a:ea typeface="宋体" pitchFamily="2" charset="-122"/>
                <a:cs typeface="宋体" panose="02010600030101010101" pitchFamily="2" charset="-122"/>
                <a:sym typeface="+mn-ea"/>
              </a:rPr>
              <a:t>,</a:t>
            </a:r>
            <a:r>
              <a:rPr lang="zh-CN" altLang="zh-CN" sz="3600">
                <a:solidFill>
                  <a:srgbClr val="000000"/>
                </a:solidFill>
                <a:latin typeface="宋体" pitchFamily="2" charset="-122"/>
                <a:ea typeface="宋体" pitchFamily="2" charset="-122"/>
                <a:cs typeface="宋体" panose="02010600030101010101" pitchFamily="2" charset="-122"/>
                <a:sym typeface="+mn-ea"/>
              </a:rPr>
              <a:t>一是惩治恶仆</a:t>
            </a:r>
            <a:r>
              <a:rPr lang="en-US" altLang="zh-CN" sz="3600">
                <a:solidFill>
                  <a:srgbClr val="000000"/>
                </a:solidFill>
                <a:latin typeface="宋体" pitchFamily="2" charset="-122"/>
                <a:ea typeface="宋体" pitchFamily="2" charset="-122"/>
                <a:cs typeface="宋体" panose="02010600030101010101" pitchFamily="2" charset="-122"/>
                <a:sym typeface="+mn-ea"/>
              </a:rPr>
              <a:t>),</a:t>
            </a:r>
            <a:r>
              <a:rPr lang="zh-CN" altLang="zh-CN" sz="3600">
                <a:solidFill>
                  <a:srgbClr val="000000"/>
                </a:solidFill>
                <a:latin typeface="宋体" pitchFamily="2" charset="-122"/>
                <a:ea typeface="宋体" pitchFamily="2" charset="-122"/>
                <a:cs typeface="宋体" panose="02010600030101010101" pitchFamily="2" charset="-122"/>
                <a:sym typeface="+mn-ea"/>
              </a:rPr>
              <a:t>写其也有被称赞的一面。作者的总体评价是</a:t>
            </a:r>
            <a:r>
              <a:rPr lang="en-US" altLang="zh-CN" sz="3600">
                <a:solidFill>
                  <a:srgbClr val="000000"/>
                </a:solidFill>
                <a:latin typeface="宋体" pitchFamily="2" charset="-122"/>
                <a:ea typeface="宋体" pitchFamily="2" charset="-122"/>
                <a:cs typeface="宋体" panose="02010600030101010101" pitchFamily="2" charset="-122"/>
                <a:sym typeface="+mn-ea"/>
              </a:rPr>
              <a:t>:“</a:t>
            </a:r>
            <a:r>
              <a:rPr lang="zh-CN" altLang="zh-CN" sz="3600">
                <a:solidFill>
                  <a:srgbClr val="000000"/>
                </a:solidFill>
                <a:latin typeface="宋体" pitchFamily="2" charset="-122"/>
                <a:ea typeface="宋体" pitchFamily="2" charset="-122"/>
                <a:cs typeface="宋体" panose="02010600030101010101" pitchFamily="2" charset="-122"/>
                <a:sym typeface="+mn-ea"/>
              </a:rPr>
              <a:t>孝寿虽亡状</a:t>
            </a:r>
            <a:r>
              <a:rPr lang="en-US" altLang="zh-CN" sz="3600">
                <a:solidFill>
                  <a:srgbClr val="000000"/>
                </a:solidFill>
                <a:latin typeface="宋体" pitchFamily="2" charset="-122"/>
                <a:ea typeface="宋体" pitchFamily="2" charset="-122"/>
                <a:cs typeface="宋体" panose="02010600030101010101" pitchFamily="2" charset="-122"/>
                <a:sym typeface="+mn-ea"/>
              </a:rPr>
              <a:t>,</a:t>
            </a:r>
            <a:r>
              <a:rPr lang="zh-CN" altLang="zh-CN" sz="3600">
                <a:solidFill>
                  <a:srgbClr val="000000"/>
                </a:solidFill>
                <a:latin typeface="宋体" pitchFamily="2" charset="-122"/>
                <a:ea typeface="宋体" pitchFamily="2" charset="-122"/>
                <a:cs typeface="宋体" panose="02010600030101010101" pitchFamily="2" charset="-122"/>
                <a:sym typeface="+mn-ea"/>
              </a:rPr>
              <a:t>亦时有可观。</a:t>
            </a:r>
            <a:r>
              <a:rPr lang="en-US" altLang="zh-CN" sz="3600">
                <a:solidFill>
                  <a:srgbClr val="000000"/>
                </a:solidFill>
                <a:latin typeface="宋体" pitchFamily="2" charset="-122"/>
                <a:ea typeface="宋体" pitchFamily="2" charset="-122"/>
                <a:cs typeface="宋体" panose="02010600030101010101" pitchFamily="2" charset="-122"/>
                <a:sym typeface="+mn-ea"/>
              </a:rPr>
              <a:t>”</a:t>
            </a:r>
            <a:endParaRPr lang="zh-CN" altLang="en-US" sz="3600">
              <a:latin typeface="宋体" pitchFamily="2" charset="-122"/>
              <a:ea typeface="宋体" pitchFamily="2" charset="-122"/>
              <a:cs typeface="宋体" panose="02010600030101010101" pitchFamily="2" charset="-122"/>
            </a:endParaRPr>
          </a:p>
        </p:txBody>
      </p:sp>
    </p:spTree>
    <p:custDataLst>
      <p:tags r:id="rId2"/>
    </p:custDataLst>
  </p:cSld>
  <p:clrMapOvr>
    <a:masterClrMapping/>
  </p:clrMapOvr>
  <p:transition/>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文本框 2"/>
          <p:cNvSpPr txBox="1"/>
          <p:nvPr/>
        </p:nvSpPr>
        <p:spPr>
          <a:xfrm>
            <a:off x="1596390" y="227965"/>
            <a:ext cx="10274935" cy="4742815"/>
          </a:xfrm>
          <a:prstGeom prst="rect">
            <a:avLst/>
          </a:prstGeom>
          <a:noFill/>
        </p:spPr>
        <p:txBody>
          <a:bodyPr wrap="square" rtlCol="0" anchor="t">
            <a:spAutoFit/>
          </a:bodyPr>
          <a:lstStyle/>
          <a:p>
            <a:pPr>
              <a:lnSpc>
                <a:spcPct val="120000"/>
              </a:lnSpc>
              <a:spcAft>
                <a:spcPct val="0"/>
              </a:spcAft>
              <a:tabLst>
                <a:tab pos="1029335"/>
                <a:tab pos="1850390"/>
                <a:tab pos="2538095"/>
                <a:tab pos="3221990"/>
              </a:tabLst>
            </a:pPr>
            <a:r>
              <a:rPr lang="en-US" altLang="zh-CN" sz="2800" b="1">
                <a:solidFill>
                  <a:srgbClr val="000000"/>
                </a:solidFill>
                <a:latin typeface="Times New Roman" pitchFamily="18" charset="0"/>
                <a:cs typeface="Times New Roman" panose="02020603050405020304" pitchFamily="18" charset="0"/>
                <a:sym typeface="+mn-ea"/>
              </a:rPr>
              <a:t>1</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下列对文中画波浪线部分的断句</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正确的一项是</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　　</a:t>
            </a:r>
            <a:r>
              <a:rPr lang="en-US" altLang="zh-CN" sz="2800">
                <a:solidFill>
                  <a:srgbClr val="000000"/>
                </a:solidFill>
                <a:latin typeface="Times New Roman" pitchFamily="18" charset="0"/>
                <a:cs typeface="Times New Roman" panose="02020603050405020304" pitchFamily="18" charset="0"/>
                <a:sym typeface="+mn-ea"/>
              </a:rPr>
              <a:t>)</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800">
                <a:solidFill>
                  <a:srgbClr val="000000"/>
                </a:solidFill>
                <a:latin typeface="Times New Roman" pitchFamily="18" charset="0"/>
                <a:cs typeface="Times New Roman" panose="02020603050405020304" pitchFamily="18" charset="0"/>
                <a:sym typeface="+mn-ea"/>
              </a:rPr>
              <a:t>A.</a:t>
            </a:r>
            <a:r>
              <a:rPr lang="zh-CN" altLang="zh-CN" sz="2800">
                <a:solidFill>
                  <a:srgbClr val="000000"/>
                </a:solidFill>
                <a:latin typeface="Times New Roman" pitchFamily="18" charset="0"/>
                <a:cs typeface="Times New Roman" panose="02020603050405020304" pitchFamily="18" charset="0"/>
                <a:sym typeface="+mn-ea"/>
              </a:rPr>
              <a:t>前此闾里</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亡赖子自断截臂腕</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托废疾凌良民</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无所惮畏孝寿</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悉搜出之部</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付旁郡一切治理</a:t>
            </a:r>
            <a:r>
              <a:rPr lang="en-US" altLang="zh-CN" sz="2800">
                <a:solidFill>
                  <a:srgbClr val="000000"/>
                </a:solidFill>
                <a:latin typeface="Times New Roman" pitchFamily="18" charset="0"/>
                <a:cs typeface="Times New Roman" panose="02020603050405020304" pitchFamily="18" charset="0"/>
                <a:sym typeface="+mn-ea"/>
              </a:rPr>
              <a:t>/</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800">
                <a:solidFill>
                  <a:srgbClr val="000000"/>
                </a:solidFill>
                <a:latin typeface="Times New Roman" pitchFamily="18" charset="0"/>
                <a:cs typeface="Times New Roman" panose="02020603050405020304" pitchFamily="18" charset="0"/>
                <a:sym typeface="+mn-ea"/>
              </a:rPr>
              <a:t>B.</a:t>
            </a:r>
            <a:r>
              <a:rPr lang="zh-CN" altLang="zh-CN" sz="2800">
                <a:solidFill>
                  <a:srgbClr val="000000"/>
                </a:solidFill>
                <a:latin typeface="Times New Roman" pitchFamily="18" charset="0"/>
                <a:cs typeface="Times New Roman" panose="02020603050405020304" pitchFamily="18" charset="0"/>
                <a:sym typeface="+mn-ea"/>
              </a:rPr>
              <a:t>前此闾里</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亡赖子自断截臂腕</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托废疾凌良民</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无所惮畏</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孝寿悉搜出之</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部付旁郡</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一切治理</a:t>
            </a:r>
            <a:r>
              <a:rPr lang="en-US" altLang="zh-CN" sz="2800">
                <a:solidFill>
                  <a:srgbClr val="000000"/>
                </a:solidFill>
                <a:latin typeface="Times New Roman" pitchFamily="18" charset="0"/>
                <a:cs typeface="Times New Roman" panose="02020603050405020304" pitchFamily="18" charset="0"/>
                <a:sym typeface="+mn-ea"/>
              </a:rPr>
              <a:t>/</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800">
                <a:solidFill>
                  <a:srgbClr val="000000"/>
                </a:solidFill>
                <a:latin typeface="Times New Roman" pitchFamily="18" charset="0"/>
                <a:cs typeface="Times New Roman" panose="02020603050405020304" pitchFamily="18" charset="0"/>
                <a:sym typeface="+mn-ea"/>
              </a:rPr>
              <a:t>C.</a:t>
            </a:r>
            <a:r>
              <a:rPr lang="zh-CN" altLang="zh-CN" sz="2800">
                <a:solidFill>
                  <a:srgbClr val="000000"/>
                </a:solidFill>
                <a:latin typeface="Times New Roman" pitchFamily="18" charset="0"/>
                <a:cs typeface="Times New Roman" panose="02020603050405020304" pitchFamily="18" charset="0"/>
                <a:sym typeface="+mn-ea"/>
              </a:rPr>
              <a:t>前此</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闾里亡赖子</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自断截臂腕</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托废疾凌良民</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无所惮畏</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孝寿悉搜出之部付</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旁郡一切治理</a:t>
            </a:r>
            <a:r>
              <a:rPr lang="en-US" altLang="zh-CN" sz="2800">
                <a:solidFill>
                  <a:srgbClr val="000000"/>
                </a:solidFill>
                <a:latin typeface="Times New Roman" pitchFamily="18" charset="0"/>
                <a:cs typeface="Times New Roman" panose="02020603050405020304" pitchFamily="18" charset="0"/>
                <a:sym typeface="+mn-ea"/>
              </a:rPr>
              <a:t>/</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800">
                <a:solidFill>
                  <a:srgbClr val="000000"/>
                </a:solidFill>
                <a:latin typeface="Times New Roman" pitchFamily="18" charset="0"/>
                <a:cs typeface="Times New Roman" panose="02020603050405020304" pitchFamily="18" charset="0"/>
                <a:sym typeface="+mn-ea"/>
              </a:rPr>
              <a:t>D.</a:t>
            </a:r>
            <a:r>
              <a:rPr lang="zh-CN" altLang="zh-CN" sz="2800">
                <a:solidFill>
                  <a:srgbClr val="000000"/>
                </a:solidFill>
                <a:latin typeface="Times New Roman" pitchFamily="18" charset="0"/>
                <a:cs typeface="Times New Roman" panose="02020603050405020304" pitchFamily="18" charset="0"/>
                <a:sym typeface="+mn-ea"/>
              </a:rPr>
              <a:t>前此</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闾里亡赖子</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自断截臂腕</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托废疾凌良民</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无所惮畏</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孝寿悉搜出之</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部付旁郡</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一切治理</a:t>
            </a:r>
            <a:r>
              <a:rPr lang="en-US" altLang="zh-CN" sz="2800">
                <a:solidFill>
                  <a:srgbClr val="000000"/>
                </a:solidFill>
                <a:latin typeface="Times New Roman" pitchFamily="18" charset="0"/>
                <a:cs typeface="Times New Roman" panose="02020603050405020304" pitchFamily="18" charset="0"/>
                <a:sym typeface="+mn-ea"/>
              </a:rPr>
              <a:t>/</a:t>
            </a:r>
            <a:endParaRPr lang="zh-CN" altLang="en-US" sz="2800"/>
          </a:p>
        </p:txBody>
      </p:sp>
      <p:sp>
        <p:nvSpPr>
          <p:cNvPr id="4" name="文本框 3"/>
          <p:cNvSpPr txBox="1"/>
          <p:nvPr/>
        </p:nvSpPr>
        <p:spPr>
          <a:xfrm>
            <a:off x="1676400" y="5086985"/>
            <a:ext cx="10194290" cy="1272540"/>
          </a:xfrm>
          <a:prstGeom prst="rect">
            <a:avLst/>
          </a:prstGeom>
          <a:noFill/>
        </p:spPr>
        <p:txBody>
          <a:bodyPr wrap="square" rtlCol="0" anchor="t">
            <a:spAutoFit/>
          </a:bodyPr>
          <a:lstStyle/>
          <a:p>
            <a:pPr>
              <a:lnSpc>
                <a:spcPct val="120000"/>
              </a:lnSpc>
              <a:spcAft>
                <a:spcPct val="0"/>
              </a:spcAft>
              <a:tabLst>
                <a:tab pos="1029335"/>
                <a:tab pos="1850390"/>
                <a:tab pos="2538095"/>
                <a:tab pos="3221990"/>
              </a:tabLst>
            </a:pPr>
            <a:r>
              <a:rPr lang="zh-CN" altLang="zh-CN" sz="3200">
                <a:solidFill>
                  <a:srgbClr val="FF0000"/>
                </a:solidFill>
                <a:latin typeface="Arial" pitchFamily="34" charset="0"/>
                <a:ea typeface="黑体" panose="02010609060101010101" pitchFamily="2" charset="-122"/>
                <a:cs typeface="Times New Roman" panose="02020603050405020304" pitchFamily="18" charset="0"/>
                <a:sym typeface="+mn-ea"/>
              </a:rPr>
              <a:t>解析</a:t>
            </a:r>
            <a:r>
              <a:rPr lang="zh-CN" altLang="zh-CN" sz="3200">
                <a:solidFill>
                  <a:srgbClr val="FF0000"/>
                </a:solidFill>
                <a:latin typeface="NEU-BZ-S92"/>
                <a:ea typeface="Arial" pitchFamily="34" charset="0"/>
                <a:cs typeface="Times New Roman" panose="02020603050405020304" pitchFamily="18" charset="0"/>
                <a:sym typeface="+mn-ea"/>
              </a:rPr>
              <a:t> </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仿宋" panose="02010609060101010101" pitchFamily="49" charset="-122"/>
                <a:cs typeface="Times New Roman" panose="02020603050405020304" pitchFamily="18" charset="0"/>
                <a:sym typeface="+mn-ea"/>
              </a:rPr>
              <a:t>前此</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仿宋" panose="02010609060101010101" pitchFamily="49" charset="-122"/>
                <a:cs typeface="Times New Roman" panose="02020603050405020304" pitchFamily="18" charset="0"/>
                <a:sym typeface="+mn-ea"/>
              </a:rPr>
              <a:t>为时间状语</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仿宋" panose="02010609060101010101" pitchFamily="49" charset="-122"/>
                <a:cs typeface="Times New Roman" panose="02020603050405020304" pitchFamily="18" charset="0"/>
                <a:sym typeface="+mn-ea"/>
              </a:rPr>
              <a:t>闾里</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仿宋" panose="02010609060101010101" pitchFamily="49" charset="-122"/>
                <a:cs typeface="Times New Roman" panose="02020603050405020304" pitchFamily="18" charset="0"/>
                <a:sym typeface="+mn-ea"/>
              </a:rPr>
              <a:t>修饰</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仿宋" panose="02010609060101010101" pitchFamily="49" charset="-122"/>
                <a:cs typeface="Times New Roman" panose="02020603050405020304" pitchFamily="18" charset="0"/>
                <a:sym typeface="+mn-ea"/>
              </a:rPr>
              <a:t>亡赖子</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仿宋" panose="02010609060101010101" pitchFamily="49" charset="-122"/>
                <a:cs typeface="Times New Roman" panose="02020603050405020304" pitchFamily="18" charset="0"/>
                <a:sym typeface="+mn-ea"/>
              </a:rPr>
              <a:t>故排除</a:t>
            </a:r>
            <a:r>
              <a:rPr lang="en-US" altLang="zh-CN" sz="3200">
                <a:solidFill>
                  <a:srgbClr val="000000"/>
                </a:solidFill>
                <a:latin typeface="Times New Roman" pitchFamily="18" charset="0"/>
                <a:cs typeface="Times New Roman" panose="02020603050405020304" pitchFamily="18" charset="0"/>
                <a:sym typeface="+mn-ea"/>
              </a:rPr>
              <a:t>A</a:t>
            </a:r>
            <a:r>
              <a:rPr lang="zh-CN" altLang="zh-CN" sz="3200">
                <a:solidFill>
                  <a:srgbClr val="000000"/>
                </a:solidFill>
                <a:latin typeface="Times New Roman" pitchFamily="18" charset="0"/>
                <a:ea typeface="仿宋" panose="02010609060101010101" pitchFamily="49" charset="-122"/>
                <a:cs typeface="Times New Roman" panose="02020603050405020304" pitchFamily="18" charset="0"/>
                <a:sym typeface="+mn-ea"/>
              </a:rPr>
              <a:t>、</a:t>
            </a:r>
            <a:r>
              <a:rPr lang="en-US" altLang="zh-CN" sz="3200">
                <a:solidFill>
                  <a:srgbClr val="000000"/>
                </a:solidFill>
                <a:latin typeface="Times New Roman" pitchFamily="18" charset="0"/>
                <a:cs typeface="Times New Roman" panose="02020603050405020304" pitchFamily="18" charset="0"/>
                <a:sym typeface="+mn-ea"/>
              </a:rPr>
              <a:t>B</a:t>
            </a:r>
            <a:r>
              <a:rPr lang="zh-CN" altLang="zh-CN" sz="3200">
                <a:solidFill>
                  <a:srgbClr val="000000"/>
                </a:solidFill>
                <a:latin typeface="Times New Roman" pitchFamily="18" charset="0"/>
                <a:ea typeface="仿宋" panose="02010609060101010101" pitchFamily="49" charset="-122"/>
                <a:cs typeface="Times New Roman" panose="02020603050405020304" pitchFamily="18" charset="0"/>
                <a:sym typeface="+mn-ea"/>
              </a:rPr>
              <a:t>两项</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仿宋" panose="02010609060101010101" pitchFamily="49" charset="-122"/>
                <a:cs typeface="Times New Roman" panose="02020603050405020304" pitchFamily="18" charset="0"/>
                <a:sym typeface="+mn-ea"/>
              </a:rPr>
              <a:t>付旁郡</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仿宋" panose="02010609060101010101" pitchFamily="49" charset="-122"/>
                <a:cs typeface="Times New Roman" panose="02020603050405020304" pitchFamily="18" charset="0"/>
                <a:sym typeface="+mn-ea"/>
              </a:rPr>
              <a:t>不能分开</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FF0000"/>
                </a:solidFill>
                <a:latin typeface="Times New Roman" pitchFamily="18" charset="0"/>
                <a:ea typeface="仿宋" panose="02010609060101010101" pitchFamily="49" charset="-122"/>
                <a:cs typeface="Times New Roman" panose="02020603050405020304" pitchFamily="18" charset="0"/>
                <a:sym typeface="+mn-ea"/>
              </a:rPr>
              <a:t>故选</a:t>
            </a:r>
            <a:r>
              <a:rPr lang="en-US" altLang="zh-CN" sz="3200">
                <a:solidFill>
                  <a:srgbClr val="FF0000"/>
                </a:solidFill>
                <a:latin typeface="Times New Roman" pitchFamily="18" charset="0"/>
                <a:cs typeface="Times New Roman" panose="02020603050405020304" pitchFamily="18" charset="0"/>
                <a:sym typeface="+mn-ea"/>
              </a:rPr>
              <a:t>D</a:t>
            </a:r>
            <a:r>
              <a:rPr lang="zh-CN" altLang="zh-CN" sz="3200">
                <a:solidFill>
                  <a:srgbClr val="FF0000"/>
                </a:solidFill>
                <a:latin typeface="Times New Roman" pitchFamily="18" charset="0"/>
                <a:ea typeface="仿宋" panose="02010609060101010101" pitchFamily="49" charset="-122"/>
                <a:cs typeface="Times New Roman" panose="02020603050405020304" pitchFamily="18" charset="0"/>
                <a:sym typeface="+mn-ea"/>
              </a:rPr>
              <a:t>项。</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grpId="2"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ox(in)">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2"/>
      <p:bldP spid="4" grpId="3"/>
    </p:bldLst>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文本框 2"/>
          <p:cNvSpPr txBox="1"/>
          <p:nvPr/>
        </p:nvSpPr>
        <p:spPr>
          <a:xfrm>
            <a:off x="1621155" y="227965"/>
            <a:ext cx="10420350" cy="4742815"/>
          </a:xfrm>
          <a:prstGeom prst="rect">
            <a:avLst/>
          </a:prstGeom>
          <a:noFill/>
        </p:spPr>
        <p:txBody>
          <a:bodyPr wrap="square" rtlCol="0" anchor="t">
            <a:spAutoFit/>
          </a:bodyPr>
          <a:lstStyle/>
          <a:p>
            <a:pPr>
              <a:lnSpc>
                <a:spcPct val="120000"/>
              </a:lnSpc>
              <a:spcAft>
                <a:spcPct val="0"/>
              </a:spcAft>
              <a:tabLst>
                <a:tab pos="1029335"/>
                <a:tab pos="1850390"/>
                <a:tab pos="2538095"/>
                <a:tab pos="3221990"/>
              </a:tabLst>
            </a:pPr>
            <a:r>
              <a:rPr lang="en-US" altLang="zh-CN" sz="2800" b="1">
                <a:solidFill>
                  <a:srgbClr val="000000"/>
                </a:solidFill>
                <a:latin typeface="Times New Roman" pitchFamily="18" charset="0"/>
                <a:cs typeface="Times New Roman" panose="02020603050405020304" pitchFamily="18" charset="0"/>
                <a:sym typeface="+mn-ea"/>
              </a:rPr>
              <a:t>2</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下列对文中加点词语的相关内容的解说</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不正确的一项是</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　　</a:t>
            </a:r>
            <a:r>
              <a:rPr lang="en-US" altLang="zh-CN" sz="2800">
                <a:solidFill>
                  <a:srgbClr val="000000"/>
                </a:solidFill>
                <a:latin typeface="Times New Roman" pitchFamily="18" charset="0"/>
                <a:cs typeface="Times New Roman" panose="02020603050405020304" pitchFamily="18" charset="0"/>
                <a:sym typeface="+mn-ea"/>
              </a:rPr>
              <a:t>)</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800">
                <a:solidFill>
                  <a:srgbClr val="000000"/>
                </a:solidFill>
                <a:latin typeface="Times New Roman" pitchFamily="18" charset="0"/>
                <a:cs typeface="Times New Roman" panose="02020603050405020304" pitchFamily="18" charset="0"/>
                <a:sym typeface="+mn-ea"/>
              </a:rPr>
              <a:t>A.</a:t>
            </a:r>
            <a:r>
              <a:rPr lang="zh-CN" altLang="zh-CN" sz="2800">
                <a:solidFill>
                  <a:srgbClr val="000000"/>
                </a:solidFill>
                <a:latin typeface="Times New Roman" pitchFamily="18" charset="0"/>
                <a:cs typeface="Times New Roman" panose="02020603050405020304" pitchFamily="18" charset="0"/>
                <a:sym typeface="+mn-ea"/>
              </a:rPr>
              <a:t>秩</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既指官吏的俸禄</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也可以指官吏的官阶、品级。文中的</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削秩</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就是降低官职</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减少俸禄。</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800">
                <a:solidFill>
                  <a:srgbClr val="000000"/>
                </a:solidFill>
                <a:latin typeface="Times New Roman" pitchFamily="18" charset="0"/>
                <a:cs typeface="Times New Roman" panose="02020603050405020304" pitchFamily="18" charset="0"/>
                <a:sym typeface="+mn-ea"/>
              </a:rPr>
              <a:t>B.</a:t>
            </a:r>
            <a:r>
              <a:rPr lang="zh-CN" altLang="zh-CN" sz="2800">
                <a:solidFill>
                  <a:srgbClr val="000000"/>
                </a:solidFill>
                <a:latin typeface="Times New Roman" pitchFamily="18" charset="0"/>
                <a:cs typeface="Times New Roman" panose="02020603050405020304" pitchFamily="18" charset="0"/>
                <a:sym typeface="+mn-ea"/>
              </a:rPr>
              <a:t>黥</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古代在人脸上刺字并涂墨之刑。</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黥窜</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就是刺配</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在犯人脸部刺字并发配边远地方。</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800">
                <a:solidFill>
                  <a:srgbClr val="000000"/>
                </a:solidFill>
                <a:latin typeface="Times New Roman" pitchFamily="18" charset="0"/>
                <a:cs typeface="Times New Roman" panose="02020603050405020304" pitchFamily="18" charset="0"/>
                <a:sym typeface="+mn-ea"/>
              </a:rPr>
              <a:t>C.</a:t>
            </a:r>
            <a:r>
              <a:rPr lang="zh-CN" altLang="zh-CN" sz="2800">
                <a:solidFill>
                  <a:srgbClr val="000000"/>
                </a:solidFill>
                <a:latin typeface="Times New Roman" pitchFamily="18" charset="0"/>
                <a:cs typeface="Times New Roman" panose="02020603050405020304" pitchFamily="18" charset="0"/>
                <a:sym typeface="+mn-ea"/>
              </a:rPr>
              <a:t>论</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指对逮捕的犯人判决罪行。文中李孝寿把所有守兵都以故意纵容罪判处。</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800">
                <a:solidFill>
                  <a:srgbClr val="000000"/>
                </a:solidFill>
                <a:latin typeface="Times New Roman" pitchFamily="18" charset="0"/>
                <a:cs typeface="Times New Roman" panose="02020603050405020304" pitchFamily="18" charset="0"/>
                <a:sym typeface="+mn-ea"/>
              </a:rPr>
              <a:t>D.</a:t>
            </a:r>
            <a:r>
              <a:rPr lang="zh-CN" altLang="zh-CN" sz="2800">
                <a:solidFill>
                  <a:srgbClr val="000000"/>
                </a:solidFill>
                <a:latin typeface="Times New Roman" pitchFamily="18" charset="0"/>
                <a:cs typeface="Times New Roman" panose="02020603050405020304" pitchFamily="18" charset="0"/>
                <a:sym typeface="+mn-ea"/>
              </a:rPr>
              <a:t>表</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指封建时代臣子给君主的奏章。文中李孝寿因狱中无人而向朝廷表奏庆贺。</a:t>
            </a:r>
            <a:endParaRPr lang="zh-CN" altLang="en-US" sz="2800"/>
          </a:p>
        </p:txBody>
      </p:sp>
      <p:sp>
        <p:nvSpPr>
          <p:cNvPr id="4" name="文本框 3"/>
          <p:cNvSpPr txBox="1"/>
          <p:nvPr/>
        </p:nvSpPr>
        <p:spPr>
          <a:xfrm>
            <a:off x="1707515" y="5115560"/>
            <a:ext cx="6282690" cy="583565"/>
          </a:xfrm>
          <a:prstGeom prst="rect">
            <a:avLst/>
          </a:prstGeom>
          <a:noFill/>
        </p:spPr>
        <p:txBody>
          <a:bodyPr wrap="none" rtlCol="0" anchor="t">
            <a:spAutoFit/>
          </a:bodyPr>
          <a:lstStyle/>
          <a:p>
            <a:pPr algn="l"/>
            <a:r>
              <a:rPr lang="zh-CN" altLang="zh-CN" sz="3200">
                <a:solidFill>
                  <a:srgbClr val="FF0000"/>
                </a:solidFill>
                <a:latin typeface="Arial" pitchFamily="34" charset="0"/>
                <a:ea typeface="黑体" panose="02010609060101010101" pitchFamily="2" charset="-122"/>
                <a:cs typeface="Times New Roman" panose="02020603050405020304" pitchFamily="18" charset="0"/>
                <a:sym typeface="+mn-ea"/>
              </a:rPr>
              <a:t>解析</a:t>
            </a:r>
            <a:r>
              <a:rPr lang="zh-CN" altLang="zh-CN" sz="3200">
                <a:solidFill>
                  <a:srgbClr val="FF0000"/>
                </a:solidFill>
                <a:latin typeface="NEU-BZ-S92"/>
                <a:ea typeface="Arial" pitchFamily="34" charset="0"/>
                <a:cs typeface="Times New Roman" panose="02020603050405020304" pitchFamily="18" charset="0"/>
                <a:sym typeface="+mn-ea"/>
              </a:rPr>
              <a:t> </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仿宋" panose="02010609060101010101" pitchFamily="49" charset="-122"/>
                <a:cs typeface="Times New Roman" panose="02020603050405020304" pitchFamily="18" charset="0"/>
                <a:sym typeface="+mn-ea"/>
              </a:rPr>
              <a:t>削秩</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仿宋" panose="02010609060101010101" pitchFamily="49" charset="-122"/>
                <a:cs typeface="Times New Roman" panose="02020603050405020304" pitchFamily="18" charset="0"/>
                <a:sym typeface="+mn-ea"/>
              </a:rPr>
              <a:t>是指削职</a:t>
            </a:r>
            <a:r>
              <a:rPr lang="zh-CN" altLang="zh-CN" sz="3200" smtClean="0">
                <a:solidFill>
                  <a:srgbClr val="000000"/>
                </a:solidFill>
                <a:latin typeface="Times New Roman" pitchFamily="18" charset="0"/>
                <a:ea typeface="仿宋" panose="02010609060101010101" pitchFamily="49" charset="-122"/>
                <a:cs typeface="Times New Roman" panose="02020603050405020304" pitchFamily="18" charset="0"/>
                <a:sym typeface="+mn-ea"/>
              </a:rPr>
              <a:t>。</a:t>
            </a:r>
            <a:r>
              <a:rPr lang="zh-CN" altLang="zh-CN" sz="3200">
                <a:solidFill>
                  <a:srgbClr val="FF0000"/>
                </a:solidFill>
                <a:latin typeface="Times New Roman" pitchFamily="18" charset="0"/>
                <a:ea typeface="仿宋" panose="02010609060101010101" pitchFamily="49" charset="-122"/>
                <a:cs typeface="Times New Roman" panose="02020603050405020304" pitchFamily="18" charset="0"/>
                <a:sym typeface="+mn-ea"/>
              </a:rPr>
              <a:t>故选</a:t>
            </a:r>
            <a:r>
              <a:rPr lang="en-US" altLang="zh-CN" sz="3200">
                <a:solidFill>
                  <a:srgbClr val="FF0000"/>
                </a:solidFill>
                <a:latin typeface="Times New Roman" pitchFamily="18" charset="0"/>
                <a:ea typeface="仿宋" panose="02010609060101010101" pitchFamily="49" charset="-122"/>
                <a:cs typeface="Times New Roman" panose="02020603050405020304" pitchFamily="18" charset="0"/>
                <a:sym typeface="+mn-ea"/>
              </a:rPr>
              <a:t>A</a:t>
            </a:r>
            <a:r>
              <a:rPr lang="zh-CN" altLang="zh-CN" sz="3200">
                <a:solidFill>
                  <a:srgbClr val="FF0000"/>
                </a:solidFill>
                <a:latin typeface="Times New Roman" pitchFamily="18" charset="0"/>
                <a:ea typeface="仿宋" panose="02010609060101010101" pitchFamily="49" charset="-122"/>
                <a:cs typeface="Times New Roman" panose="02020603050405020304" pitchFamily="18" charset="0"/>
                <a:sym typeface="+mn-ea"/>
              </a:rPr>
              <a:t>项。</a:t>
            </a:r>
            <a:r>
              <a:rPr lang="en-US" altLang="zh-CN" sz="3200" smtClean="0">
                <a:solidFill>
                  <a:srgbClr val="000000"/>
                </a:solidFill>
                <a:latin typeface="Times New Roman" pitchFamily="18" charset="0"/>
                <a:ea typeface="仿宋" panose="02010609060101010101" pitchFamily="49" charset="-122"/>
                <a:cs typeface="Times New Roman" panose="02020603050405020304" pitchFamily="18" charset="0"/>
                <a:sym typeface="+mn-ea"/>
              </a:rPr>
              <a:t> </a:t>
            </a:r>
            <a:endParaRPr lang="zh-CN" altLang="en-US" sz="320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grpId="2"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ox(in)">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2"/>
      <p:bldP spid="4" grpId="3"/>
    </p:bldLst>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文本框 2"/>
          <p:cNvSpPr txBox="1"/>
          <p:nvPr/>
        </p:nvSpPr>
        <p:spPr>
          <a:xfrm>
            <a:off x="1499870" y="0"/>
            <a:ext cx="10565130" cy="4742815"/>
          </a:xfrm>
          <a:prstGeom prst="rect">
            <a:avLst/>
          </a:prstGeom>
          <a:noFill/>
        </p:spPr>
        <p:txBody>
          <a:bodyPr wrap="square" rtlCol="0" anchor="t">
            <a:spAutoFit/>
          </a:bodyPr>
          <a:lstStyle/>
          <a:p>
            <a:pPr>
              <a:lnSpc>
                <a:spcPct val="120000"/>
              </a:lnSpc>
              <a:spcAft>
                <a:spcPct val="0"/>
              </a:spcAft>
              <a:tabLst>
                <a:tab pos="1029335"/>
                <a:tab pos="1850390"/>
                <a:tab pos="2538095"/>
                <a:tab pos="3221990"/>
              </a:tabLst>
            </a:pPr>
            <a:r>
              <a:rPr lang="en-US" altLang="zh-CN" sz="2800" b="1">
                <a:solidFill>
                  <a:srgbClr val="000000"/>
                </a:solidFill>
                <a:latin typeface="Times New Roman" pitchFamily="18" charset="0"/>
                <a:cs typeface="Times New Roman" panose="02020603050405020304" pitchFamily="18" charset="0"/>
                <a:sym typeface="+mn-ea"/>
              </a:rPr>
              <a:t>3</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下列对原文有关内容的概括和分析</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不正确的一项是</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　　</a:t>
            </a:r>
            <a:r>
              <a:rPr lang="en-US" altLang="zh-CN" sz="2800">
                <a:solidFill>
                  <a:srgbClr val="000000"/>
                </a:solidFill>
                <a:latin typeface="Times New Roman" pitchFamily="18" charset="0"/>
                <a:cs typeface="Times New Roman" panose="02020603050405020304" pitchFamily="18" charset="0"/>
                <a:sym typeface="+mn-ea"/>
              </a:rPr>
              <a:t>)</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800">
                <a:solidFill>
                  <a:srgbClr val="000000"/>
                </a:solidFill>
                <a:latin typeface="Times New Roman" pitchFamily="18" charset="0"/>
                <a:cs typeface="Times New Roman" panose="02020603050405020304" pitchFamily="18" charset="0"/>
                <a:sym typeface="+mn-ea"/>
              </a:rPr>
              <a:t>A.</a:t>
            </a:r>
            <a:r>
              <a:rPr lang="zh-CN" altLang="zh-CN" sz="2800">
                <a:solidFill>
                  <a:srgbClr val="000000"/>
                </a:solidFill>
                <a:latin typeface="Times New Roman" pitchFamily="18" charset="0"/>
                <a:cs typeface="Times New Roman" panose="02020603050405020304" pitchFamily="18" charset="0"/>
                <a:sym typeface="+mn-ea"/>
              </a:rPr>
              <a:t>李孝寿因喜用酷刑造成冤狱而两次获罪。第一次是在开封府为官时</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第二次是做虢州和兖州的知府之后。</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800">
                <a:solidFill>
                  <a:srgbClr val="000000"/>
                </a:solidFill>
                <a:latin typeface="Times New Roman" pitchFamily="18" charset="0"/>
                <a:cs typeface="Times New Roman" panose="02020603050405020304" pitchFamily="18" charset="0"/>
                <a:sym typeface="+mn-ea"/>
              </a:rPr>
              <a:t>B.</a:t>
            </a:r>
            <a:r>
              <a:rPr lang="zh-CN" altLang="zh-CN" sz="2800">
                <a:solidFill>
                  <a:srgbClr val="000000"/>
                </a:solidFill>
                <a:latin typeface="Times New Roman" pitchFamily="18" charset="0"/>
                <a:cs typeface="Times New Roman" panose="02020603050405020304" pitchFamily="18" charset="0"/>
                <a:sym typeface="+mn-ea"/>
              </a:rPr>
              <a:t>李孝寿作为酷吏</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深受蔡京的信任。蔡京在办章纟延案时</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就将李孝寿召回</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让他前往苏州审讯。</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800">
                <a:solidFill>
                  <a:srgbClr val="000000"/>
                </a:solidFill>
                <a:latin typeface="Times New Roman" pitchFamily="18" charset="0"/>
                <a:cs typeface="Times New Roman" panose="02020603050405020304" pitchFamily="18" charset="0"/>
                <a:sym typeface="+mn-ea"/>
              </a:rPr>
              <a:t>C.</a:t>
            </a:r>
            <a:r>
              <a:rPr lang="zh-CN" altLang="zh-CN" sz="2800">
                <a:solidFill>
                  <a:srgbClr val="000000"/>
                </a:solidFill>
                <a:latin typeface="Times New Roman" pitchFamily="18" charset="0"/>
                <a:cs typeface="Times New Roman" panose="02020603050405020304" pitchFamily="18" charset="0"/>
                <a:sym typeface="+mn-ea"/>
              </a:rPr>
              <a:t>李孝寿审案残忍苛虐。吕寿偷盗库金</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李孝寿使用酷刑牵连审讯众多之人</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受到朝臣的指责。</a:t>
            </a:r>
            <a:endParaRPr lang="zh-CN" altLang="zh-CN" sz="28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800">
                <a:solidFill>
                  <a:srgbClr val="000000"/>
                </a:solidFill>
                <a:latin typeface="Times New Roman" pitchFamily="18" charset="0"/>
                <a:cs typeface="Times New Roman" panose="02020603050405020304" pitchFamily="18" charset="0"/>
                <a:sym typeface="+mn-ea"/>
              </a:rPr>
              <a:t>D.</a:t>
            </a:r>
            <a:r>
              <a:rPr lang="zh-CN" altLang="zh-CN" sz="2800">
                <a:solidFill>
                  <a:srgbClr val="000000"/>
                </a:solidFill>
                <a:latin typeface="Times New Roman" pitchFamily="18" charset="0"/>
                <a:cs typeface="Times New Roman" panose="02020603050405020304" pitchFamily="18" charset="0"/>
                <a:sym typeface="+mn-ea"/>
              </a:rPr>
              <a:t>李孝寿虽罪恶很多</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但有时也有值得肯定的地方。他对一个恶仆的惩处</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cs typeface="Times New Roman" panose="02020603050405020304" pitchFamily="18" charset="0"/>
                <a:sym typeface="+mn-ea"/>
              </a:rPr>
              <a:t>就受到当时人们的肯定。</a:t>
            </a:r>
            <a:endParaRPr lang="zh-CN" altLang="en-US" sz="2800"/>
          </a:p>
        </p:txBody>
      </p:sp>
      <p:sp>
        <p:nvSpPr>
          <p:cNvPr id="4" name="文本框 3"/>
          <p:cNvSpPr txBox="1"/>
          <p:nvPr/>
        </p:nvSpPr>
        <p:spPr>
          <a:xfrm>
            <a:off x="1696720" y="4871720"/>
            <a:ext cx="10367645" cy="1076325"/>
          </a:xfrm>
          <a:prstGeom prst="rect">
            <a:avLst/>
          </a:prstGeom>
          <a:noFill/>
        </p:spPr>
        <p:txBody>
          <a:bodyPr wrap="square" rtlCol="0" anchor="t">
            <a:spAutoFit/>
          </a:bodyPr>
          <a:lstStyle/>
          <a:p>
            <a:r>
              <a:rPr lang="zh-CN" altLang="zh-CN" sz="3200">
                <a:solidFill>
                  <a:srgbClr val="FF0000"/>
                </a:solidFill>
                <a:latin typeface="Arial" pitchFamily="34" charset="0"/>
                <a:ea typeface="黑体" panose="02010609060101010101" pitchFamily="2" charset="-122"/>
                <a:cs typeface="Times New Roman" panose="02020603050405020304" pitchFamily="18" charset="0"/>
                <a:sym typeface="+mn-ea"/>
              </a:rPr>
              <a:t>解析</a:t>
            </a:r>
            <a:r>
              <a:rPr lang="zh-CN" altLang="zh-CN" sz="3200">
                <a:solidFill>
                  <a:srgbClr val="FF0000"/>
                </a:solidFill>
                <a:ea typeface="Arial" pitchFamily="34" charset="0"/>
                <a:cs typeface="Times New Roman" panose="02020603050405020304" pitchFamily="18" charset="0"/>
                <a:sym typeface="+mn-ea"/>
              </a:rPr>
              <a:t> </a:t>
            </a:r>
            <a:r>
              <a:rPr lang="zh-CN" altLang="zh-CN" sz="3200">
                <a:solidFill>
                  <a:srgbClr val="000000"/>
                </a:solidFill>
                <a:latin typeface="Times New Roman" pitchFamily="18" charset="0"/>
                <a:ea typeface="仿宋" panose="02010609060101010101" pitchFamily="49" charset="-122"/>
                <a:cs typeface="Times New Roman" panose="02020603050405020304" pitchFamily="18" charset="0"/>
                <a:sym typeface="+mn-ea"/>
              </a:rPr>
              <a:t>第二次获罪不是因为喜用酷刑造成冤狱</a:t>
            </a:r>
            <a:r>
              <a:rPr lang="en-US" altLang="zh-CN" sz="3200">
                <a:solidFill>
                  <a:srgbClr val="000000"/>
                </a:solidFill>
                <a:latin typeface="Times New Roman" pitchFamily="18" charset="0"/>
                <a:sym typeface="+mn-ea"/>
              </a:rPr>
              <a:t>,</a:t>
            </a:r>
            <a:r>
              <a:rPr lang="zh-CN" altLang="zh-CN" sz="3200">
                <a:solidFill>
                  <a:srgbClr val="000000"/>
                </a:solidFill>
                <a:latin typeface="Times New Roman" pitchFamily="18" charset="0"/>
                <a:ea typeface="仿宋" panose="02010609060101010101" pitchFamily="49" charset="-122"/>
                <a:cs typeface="Times New Roman" panose="02020603050405020304" pitchFamily="18" charset="0"/>
                <a:sym typeface="+mn-ea"/>
              </a:rPr>
              <a:t>而是因为</a:t>
            </a:r>
            <a:r>
              <a:rPr lang="en-US" altLang="zh-CN" sz="3200">
                <a:solidFill>
                  <a:srgbClr val="000000"/>
                </a:solidFill>
                <a:latin typeface="Times New Roman" pitchFamily="18" charset="0"/>
                <a:sym typeface="+mn-ea"/>
              </a:rPr>
              <a:t>“</a:t>
            </a:r>
            <a:r>
              <a:rPr lang="zh-CN" altLang="zh-CN" sz="3200">
                <a:solidFill>
                  <a:srgbClr val="000000"/>
                </a:solidFill>
                <a:latin typeface="Times New Roman" pitchFamily="18" charset="0"/>
                <a:ea typeface="仿宋" panose="02010609060101010101" pitchFamily="49" charset="-122"/>
                <a:cs typeface="Times New Roman" panose="02020603050405020304" pitchFamily="18" charset="0"/>
                <a:sym typeface="+mn-ea"/>
              </a:rPr>
              <a:t>日与巡检戏射狂人张立死</a:t>
            </a:r>
            <a:r>
              <a:rPr lang="en-US" altLang="zh-CN" sz="3200">
                <a:solidFill>
                  <a:srgbClr val="000000"/>
                </a:solidFill>
                <a:latin typeface="Times New Roman" pitchFamily="18" charset="0"/>
                <a:sym typeface="+mn-ea"/>
              </a:rPr>
              <a:t>”</a:t>
            </a:r>
            <a:r>
              <a:rPr lang="zh-CN" altLang="zh-CN" sz="3200">
                <a:solidFill>
                  <a:srgbClr val="000000"/>
                </a:solidFill>
                <a:latin typeface="Times New Roman" pitchFamily="18" charset="0"/>
                <a:ea typeface="仿宋" panose="02010609060101010101" pitchFamily="49" charset="-122"/>
                <a:cs typeface="Times New Roman" panose="02020603050405020304" pitchFamily="18" charset="0"/>
                <a:sym typeface="+mn-ea"/>
              </a:rPr>
              <a:t>。</a:t>
            </a:r>
            <a:r>
              <a:rPr lang="zh-CN" altLang="zh-CN" sz="3200">
                <a:solidFill>
                  <a:srgbClr val="FF0000"/>
                </a:solidFill>
                <a:latin typeface="Times New Roman" pitchFamily="18" charset="0"/>
                <a:ea typeface="仿宋" panose="02010609060101010101" pitchFamily="49" charset="-122"/>
                <a:cs typeface="Times New Roman" panose="02020603050405020304" pitchFamily="18" charset="0"/>
                <a:sym typeface="+mn-ea"/>
              </a:rPr>
              <a:t>故选</a:t>
            </a:r>
            <a:r>
              <a:rPr lang="en-US" altLang="zh-CN" sz="3200">
                <a:solidFill>
                  <a:srgbClr val="FF0000"/>
                </a:solidFill>
                <a:latin typeface="Times New Roman" pitchFamily="18" charset="0"/>
                <a:ea typeface="仿宋" panose="02010609060101010101" pitchFamily="49" charset="-122"/>
                <a:cs typeface="Times New Roman" panose="02020603050405020304" pitchFamily="18" charset="0"/>
                <a:sym typeface="+mn-ea"/>
              </a:rPr>
              <a:t>A</a:t>
            </a:r>
            <a:r>
              <a:rPr lang="zh-CN" altLang="zh-CN" sz="3200">
                <a:solidFill>
                  <a:srgbClr val="FF0000"/>
                </a:solidFill>
                <a:latin typeface="Times New Roman" pitchFamily="18" charset="0"/>
                <a:ea typeface="仿宋" panose="02010609060101010101" pitchFamily="49" charset="-122"/>
                <a:cs typeface="Times New Roman" panose="02020603050405020304" pitchFamily="18" charset="0"/>
                <a:sym typeface="+mn-ea"/>
              </a:rPr>
              <a:t>项。</a:t>
            </a:r>
            <a:endParaRPr lang="zh-CN" altLang="en-US" sz="320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grpId="2"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ox(in)">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2"/>
      <p:bldP spid="4" grpId="3"/>
    </p:bldLst>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882" y="187960"/>
            <a:ext cx="10852237" cy="441964"/>
          </a:xfrm>
        </p:spPr>
        <p:txBody>
          <a:bodyPr/>
          <a:lstStyle/>
          <a:p>
            <a:r>
              <a:rPr altLang="zh-CN">
                <a:solidFill>
                  <a:srgbClr val="000000"/>
                </a:solidFill>
                <a:ea typeface="黑体" panose="02010609060101010101" pitchFamily="2" charset="-122"/>
                <a:cs typeface="Times New Roman" panose="02020603050405020304" pitchFamily="18" charset="0"/>
                <a:sym typeface="+mn-ea"/>
              </a:rPr>
              <a:t>参考译文</a:t>
            </a:r>
            <a:r>
              <a:rPr altLang="zh-CN">
                <a:solidFill>
                  <a:srgbClr val="000000"/>
                </a:solidFill>
                <a:latin typeface="NEU-BZ-S92"/>
                <a:ea typeface="Arial" pitchFamily="34" charset="0"/>
                <a:cs typeface="Times New Roman" panose="02020603050405020304" pitchFamily="18" charset="0"/>
                <a:sym typeface="+mn-ea"/>
              </a:rPr>
              <a:t> </a:t>
            </a:r>
            <a:endParaRPr lang="zh-CN" altLang="en-US"/>
          </a:p>
        </p:txBody>
      </p:sp>
      <p:sp>
        <p:nvSpPr>
          <p:cNvPr id="3" name="文本框 2"/>
          <p:cNvSpPr txBox="1"/>
          <p:nvPr/>
        </p:nvSpPr>
        <p:spPr>
          <a:xfrm>
            <a:off x="1143635" y="629920"/>
            <a:ext cx="10925175" cy="5775960"/>
          </a:xfrm>
          <a:prstGeom prst="rect">
            <a:avLst/>
          </a:prstGeom>
          <a:noFill/>
        </p:spPr>
        <p:txBody>
          <a:bodyPr wrap="square" rtlCol="0" anchor="t">
            <a:spAutoFit/>
          </a:bodyPr>
          <a:lstStyle/>
          <a:p>
            <a:pPr indent="266700">
              <a:lnSpc>
                <a:spcPct val="120000"/>
              </a:lnSpc>
              <a:spcAft>
                <a:spcPct val="0"/>
              </a:spcAft>
              <a:tabLst>
                <a:tab pos="1029335"/>
                <a:tab pos="1850390"/>
                <a:tab pos="2538095"/>
                <a:tab pos="3221990"/>
              </a:tabLst>
            </a:pP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李</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孝寿字景山</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一开始</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是开封府户曹参军。元符年间</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吕嘉问掌管开封府</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受章惇、蔡卞的指使</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拷打上书人</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命李孝寿代理司录事之职</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定下了上书人的罪状。徽宗即位后</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吕嘉问在之前就获罪了</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李孝寿也因此而被罢官。等到蔡京主持朝政时</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先是任命他为官府推官</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后又升迁为开封尹。之前这个地方有个乡间无赖</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自己把自己的手臂和手腕截断</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却</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以身残之名欺负凌辱良民</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无所忌惮。李孝寿把他的罪状全部找出</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并上报</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有关部门就把这个案子交付其他州郡全权处理。蔡京发起苏州章纟延的案件</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将李孝寿调往开封府</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于是命令他即刻前往审讯。李孝寿到苏州后</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彻底查办那些私自铸钱的人</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逮捕的人有数千之多</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正值冬天</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残酷拷打罪犯</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断指脱足不可计数</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死了就扔到墙外。日夜严刑拷打</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但嫌疑的人仍没有服罪</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蔡京仍然嫌弃他的速度太慢</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把他召回。</a:t>
            </a:r>
            <a:endParaRPr lang="zh-CN" altLang="en-US" sz="2800"/>
          </a:p>
        </p:txBody>
      </p:sp>
    </p:spTree>
    <p:custDataLst>
      <p:tags r:id="rId2"/>
    </p:custDataLst>
  </p:cSld>
  <p:clrMapOvr>
    <a:masterClrMapping/>
  </p:clrMapOvr>
  <p:transition/>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文本框 2"/>
          <p:cNvSpPr txBox="1"/>
          <p:nvPr/>
        </p:nvSpPr>
        <p:spPr>
          <a:xfrm>
            <a:off x="1394460" y="411480"/>
            <a:ext cx="10723245" cy="5775960"/>
          </a:xfrm>
          <a:prstGeom prst="rect">
            <a:avLst/>
          </a:prstGeom>
          <a:noFill/>
        </p:spPr>
        <p:txBody>
          <a:bodyPr wrap="square" rtlCol="0" anchor="t">
            <a:spAutoFit/>
          </a:bodyPr>
          <a:lstStyle/>
          <a:p>
            <a:pPr>
              <a:lnSpc>
                <a:spcPct val="120000"/>
              </a:lnSpc>
              <a:spcAft>
                <a:spcPct val="0"/>
              </a:spcAft>
              <a:tabLst>
                <a:tab pos="1029335"/>
                <a:tab pos="1850390"/>
                <a:tab pos="2538095"/>
                <a:tab pos="3221990"/>
              </a:tabLst>
            </a:pP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在这以后</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章纟延兄弟二人最终因此受黥刑被流放。李孝寿之后又做过虢、兖二州的知府。</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又</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因为有一日与巡检玩射箭的游戏而射死疯人张立</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被除去公职。过了一段时间</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又再次被启用任苏州知州。政和初年</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再一次改任开封尹。奉宸库吏吕寿偷盗库金</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被关在监狱里却越狱逃走。李孝寿把所有看守的士兵抓起来</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说他们是故意放的</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那些不负责这件事的官吏和不值班的人</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也以没有即刻追捕罪名论罪。一共发配去服役的官吏四十人</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他又暗中贿赂执行杖刑的人</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使加重杖刑</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六七人才刚出牢狱门口就死了。皇帝听说了这件事</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于是命令把其余的人全放了。在这个时候</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谏议大夫毛注上书说他太过残忍苛虐</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请求皇帝责罚</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皇帝不听。李孝寿还以牢狱空无一人而上表庆贺。李孝寿虽是一个无理狂妄之人</a:t>
            </a:r>
            <a:r>
              <a:rPr lang="en-US" altLang="zh-CN" sz="2800">
                <a:solidFill>
                  <a:srgbClr val="000000"/>
                </a:solidFill>
                <a:latin typeface="Times New Roman" pitchFamily="18" charset="0"/>
                <a:cs typeface="Times New Roman" panose="02020603050405020304" pitchFamily="18" charset="0"/>
                <a:sym typeface="+mn-ea"/>
              </a:rPr>
              <a:t>,</a:t>
            </a:r>
            <a:r>
              <a:rPr lang="zh-CN" altLang="zh-CN" sz="2800">
                <a:solidFill>
                  <a:srgbClr val="000000"/>
                </a:solidFill>
                <a:latin typeface="Times New Roman" pitchFamily="18" charset="0"/>
                <a:ea typeface="楷体" panose="02010609060101010101" pitchFamily="49" charset="-122"/>
                <a:cs typeface="Times New Roman" panose="02020603050405020304" pitchFamily="18" charset="0"/>
                <a:sym typeface="+mn-ea"/>
              </a:rPr>
              <a:t>有时也有可取之处。</a:t>
            </a:r>
            <a:endParaRPr lang="zh-CN" altLang="en-US" sz="2800"/>
          </a:p>
        </p:txBody>
      </p:sp>
    </p:spTree>
    <p:custDataLst>
      <p:tags r:id="rId2"/>
    </p:custDataLst>
  </p:cSld>
  <p:clrMapOvr>
    <a:masterClrMapping/>
  </p:clrMapOvr>
  <p:transition/>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文本框 2"/>
          <p:cNvSpPr txBox="1"/>
          <p:nvPr/>
        </p:nvSpPr>
        <p:spPr>
          <a:xfrm>
            <a:off x="1377315" y="181610"/>
            <a:ext cx="10584180" cy="5996940"/>
          </a:xfrm>
          <a:prstGeom prst="rect">
            <a:avLst/>
          </a:prstGeom>
          <a:noFill/>
        </p:spPr>
        <p:txBody>
          <a:bodyPr wrap="square" rtlCol="0" anchor="t">
            <a:spAutoFit/>
          </a:bodyPr>
          <a:lstStyle/>
          <a:p>
            <a:pPr>
              <a:lnSpc>
                <a:spcPct val="120000"/>
              </a:lnSpc>
              <a:spcAft>
                <a:spcPct val="0"/>
              </a:spcAft>
              <a:tabLst>
                <a:tab pos="1029335"/>
                <a:tab pos="1850390"/>
                <a:tab pos="2538095"/>
                <a:tab pos="3221990"/>
              </a:tabLst>
            </a:pP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有一个举子被仆人欺侮</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非常愤怒</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写了状纸要投送开封府</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同住的生员劝解他</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他很久才平息下来。后来那个读书人开玩笑拿出原来的诉状</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模仿李孝寿的笔法写上判决</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不必审查</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罚打二十大板。</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第二天</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那个仆人拿着这张讼状到府衙</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控告主人模仿府尹大人的判决</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私自用刑。李孝寿把那个读书人叫来问话</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了解了事情的经过以后</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又改说</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这样的判决正合我的想法。</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如数杖打那仆人</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并向读书人道歉。当时京城住了几千应试的举子</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没有一个仆人敢于放肆犯上的</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当时的人都因此而称道他。第二年</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因为生病</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被罢免为龙图阁学士、提举醴泉观。死后</a:t>
            </a:r>
            <a:r>
              <a:rPr lang="en-US" altLang="zh-CN" sz="3200">
                <a:solidFill>
                  <a:srgbClr val="000000"/>
                </a:solidFill>
                <a:latin typeface="Times New Roman" pitchFamily="18" charset="0"/>
                <a:cs typeface="Times New Roman" panose="02020603050405020304" pitchFamily="18" charset="0"/>
                <a:sym typeface="+mn-ea"/>
              </a:rPr>
              <a:t>,</a:t>
            </a:r>
            <a:r>
              <a:rPr lang="zh-CN" altLang="zh-CN" sz="3200">
                <a:solidFill>
                  <a:srgbClr val="000000"/>
                </a:solidFill>
                <a:latin typeface="Times New Roman" pitchFamily="18" charset="0"/>
                <a:ea typeface="楷体" panose="02010609060101010101" pitchFamily="49" charset="-122"/>
                <a:cs typeface="Times New Roman" panose="02020603050405020304" pitchFamily="18" charset="0"/>
                <a:sym typeface="+mn-ea"/>
              </a:rPr>
              <a:t>赠正奉大夫。</a:t>
            </a:r>
            <a:endParaRPr lang="zh-CN" altLang="en-US" sz="3200"/>
          </a:p>
        </p:txBody>
      </p:sp>
    </p:spTree>
    <p:custDataLst>
      <p:tags r:id="rId2"/>
    </p:custDataLst>
  </p:cSld>
  <p:clrMapOvr>
    <a:masterClrMapping/>
  </p:clrMapOvr>
  <p:transition/>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文本框 2"/>
          <p:cNvSpPr txBox="1"/>
          <p:nvPr/>
        </p:nvSpPr>
        <p:spPr>
          <a:xfrm>
            <a:off x="3528695" y="2856230"/>
            <a:ext cx="4983480" cy="922020"/>
          </a:xfrm>
          <a:prstGeom prst="rect">
            <a:avLst/>
          </a:prstGeom>
          <a:noFill/>
        </p:spPr>
        <p:txBody>
          <a:bodyPr wrap="none" rtlCol="0" anchor="t">
            <a:spAutoFit/>
          </a:bodyPr>
          <a:lstStyle/>
          <a:p>
            <a:r>
              <a:rPr lang="zh-CN" altLang="zh-CN" sz="5400" b="1" kern="100" noProof="0">
                <a:ln>
                  <a:noFill/>
                </a:ln>
                <a:solidFill>
                  <a:srgbClr val="FF0000"/>
                </a:solidFill>
                <a:effectLst/>
                <a:uLnTx/>
                <a:uFillTx/>
                <a:latin typeface="微软雅黑" panose="020b0503020204020204" charset="-122"/>
                <a:ea typeface="微软雅黑"/>
                <a:cs typeface="Times New Roman" panose="02020603050405020304"/>
                <a:sym typeface="+mn-ea"/>
              </a:rPr>
              <a:t>真题示范精析：</a:t>
            </a:r>
            <a:endParaRPr lang="zh-CN" altLang="en-US" sz="5400"/>
          </a:p>
        </p:txBody>
      </p:sp>
    </p:spTree>
    <p:custDataLst>
      <p:tags r:id="rId2"/>
    </p:custDataLst>
  </p:cSld>
  <p:clrMapOvr>
    <a:masterClrMapping/>
  </p:clrMapOvr>
  <p:transition/>
  <p:timing/>
</p:sld>
</file>

<file path=ppt/slides/slide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矩形 4"/>
          <p:cNvSpPr/>
          <p:nvPr/>
        </p:nvSpPr>
        <p:spPr>
          <a:xfrm>
            <a:off x="2010622" y="251883"/>
            <a:ext cx="3267710" cy="668020"/>
          </a:xfrm>
          <a:prstGeom prst="rect">
            <a:avLst/>
          </a:prstGeom>
        </p:spPr>
        <p:txBody>
          <a:bodyPr wrap="none">
            <a:spAutoFit/>
          </a:bodyPr>
          <a:lstStyle/>
          <a:p>
            <a:pPr marL="0" marR="0" lvl="0" indent="0" algn="ctr" defTabSz="914400" rtl="0" eaLnBrk="1" fontAlgn="auto" latinLnBrk="0" hangingPunct="1">
              <a:lnSpc>
                <a:spcPts val="4500"/>
              </a:lnSpc>
              <a:spcBef>
                <a:spcPct val="0"/>
              </a:spcBef>
              <a:spcAft>
                <a:spcPct val="0"/>
              </a:spcAft>
              <a:buClrTx/>
              <a:buSzTx/>
              <a:buFontTx/>
              <a:buNone/>
              <a:defRPr/>
            </a:pPr>
            <a:r>
              <a:rPr kumimoji="0" lang="zh-CN" altLang="zh-CN" sz="3465" b="1" i="0" u="none" strike="noStrike" kern="100" cap="none" spc="0" normalizeH="0" baseline="0" noProof="0">
                <a:ln>
                  <a:noFill/>
                </a:ln>
                <a:solidFill>
                  <a:srgbClr val="FF0000"/>
                </a:solidFill>
                <a:effectLst/>
                <a:uLnTx/>
                <a:uFillTx/>
                <a:latin typeface="微软雅黑" panose="020b0503020204020204" charset="-122"/>
                <a:ea typeface="微软雅黑"/>
                <a:cs typeface="Times New Roman" panose="02020603050405020304"/>
              </a:rPr>
              <a:t>真题示范精析：</a:t>
            </a:r>
            <a:endParaRPr kumimoji="0" lang="zh-CN" altLang="zh-CN" sz="3465" b="1" i="0" u="none" strike="noStrike" kern="100" cap="none" spc="0" normalizeH="0" baseline="0" noProof="0">
              <a:ln>
                <a:noFill/>
              </a:ln>
              <a:solidFill>
                <a:srgbClr val="FF0000"/>
              </a:solidFill>
              <a:effectLst/>
              <a:uLnTx/>
              <a:uFillTx/>
              <a:latin typeface="微软雅黑" panose="020b0503020204020204" charset="-122"/>
              <a:ea typeface="微软雅黑"/>
              <a:cs typeface="Times New Roman" panose="02020603050405020304"/>
            </a:endParaRPr>
          </a:p>
        </p:txBody>
      </p:sp>
      <p:sp>
        <p:nvSpPr>
          <p:cNvPr id="39938" name="TextBox 5"/>
          <p:cNvSpPr txBox="1"/>
          <p:nvPr/>
        </p:nvSpPr>
        <p:spPr>
          <a:xfrm>
            <a:off x="143933" y="2084917"/>
            <a:ext cx="7103533" cy="4523105"/>
          </a:xfrm>
          <a:prstGeom prst="rect">
            <a:avLst/>
          </a:prstGeom>
          <a:noFill/>
          <a:ln w="9525">
            <a:noFill/>
          </a:ln>
        </p:spPr>
        <p:txBody>
          <a:bodyPr anchor="t">
            <a:spAutoFit/>
          </a:bodyPr>
          <a:lstStyle/>
          <a:p>
            <a:pPr algn="just">
              <a:lnSpc>
                <a:spcPct val="150000"/>
              </a:lnSpc>
            </a:pPr>
            <a:r>
              <a:rPr lang="zh-CN" altLang="zh-CN" sz="3200" b="1">
                <a:latin typeface="Arial" pitchFamily="34" charset="0"/>
                <a:ea typeface="宋体" pitchFamily="2" charset="-122"/>
              </a:rPr>
              <a:t>来护儿，</a:t>
            </a:r>
            <a:r>
              <a:rPr lang="zh-CN" altLang="en-US" sz="3200" b="1">
                <a:latin typeface="Arial" pitchFamily="34" charset="0"/>
                <a:ea typeface="宋体" pitchFamily="2" charset="-122"/>
              </a:rPr>
              <a:t>字</a:t>
            </a:r>
            <a:r>
              <a:rPr lang="zh-CN" altLang="zh-CN" sz="3200" b="1">
                <a:latin typeface="Arial" pitchFamily="34" charset="0"/>
                <a:ea typeface="宋体" pitchFamily="2" charset="-122"/>
              </a:rPr>
              <a:t>崇善，未识而孤</a:t>
            </a:r>
            <a:r>
              <a:rPr lang="zh-CN" altLang="en-US" sz="3200" b="1">
                <a:latin typeface="Arial" pitchFamily="34" charset="0"/>
                <a:ea typeface="宋体" pitchFamily="2" charset="-122"/>
              </a:rPr>
              <a:t>。</a:t>
            </a:r>
            <a:r>
              <a:rPr lang="zh-CN" altLang="zh-CN" sz="3200" b="1">
                <a:latin typeface="Arial" pitchFamily="34" charset="0"/>
                <a:ea typeface="宋体" pitchFamily="2" charset="-122"/>
              </a:rPr>
              <a:t>养于世母吴氏</a:t>
            </a:r>
            <a:r>
              <a:rPr lang="zh-CN" altLang="en-US" sz="3200" b="1">
                <a:latin typeface="Arial" pitchFamily="34" charset="0"/>
                <a:ea typeface="宋体" pitchFamily="2" charset="-122"/>
              </a:rPr>
              <a:t>。</a:t>
            </a:r>
            <a:r>
              <a:rPr lang="en-US" altLang="zh-CN" sz="3200" b="1">
                <a:latin typeface="Arial" pitchFamily="34" charset="0"/>
                <a:ea typeface="宋体" pitchFamily="2" charset="-122"/>
              </a:rPr>
              <a:t> </a:t>
            </a:r>
            <a:r>
              <a:rPr lang="zh-CN" altLang="zh-CN" sz="3200" b="1">
                <a:latin typeface="Arial" pitchFamily="34" charset="0"/>
                <a:ea typeface="宋体" pitchFamily="2" charset="-122"/>
              </a:rPr>
              <a:t>吴氏提携鞠养，甚有</a:t>
            </a:r>
            <a:r>
              <a:rPr lang="zh-CN" altLang="en-US" sz="3200" b="1">
                <a:latin typeface="Arial" pitchFamily="34" charset="0"/>
                <a:ea typeface="宋体" pitchFamily="2" charset="-122"/>
              </a:rPr>
              <a:t>慈训</a:t>
            </a:r>
            <a:r>
              <a:rPr lang="zh-CN" altLang="zh-CN" sz="3200" b="1">
                <a:latin typeface="Arial" pitchFamily="34" charset="0"/>
                <a:ea typeface="宋体" pitchFamily="2" charset="-122"/>
              </a:rPr>
              <a:t>，幼而卓荤，初读《诗》，舍书叹曰：“大丈夫在世，会为国灭贼已取功名</a:t>
            </a:r>
            <a:r>
              <a:rPr lang="en-US" altLang="zh-CN" sz="3200" b="1">
                <a:latin typeface="Arial" pitchFamily="34" charset="0"/>
                <a:ea typeface="宋体" pitchFamily="2" charset="-122"/>
              </a:rPr>
              <a:t>!</a:t>
            </a:r>
            <a:r>
              <a:rPr lang="zh-CN" altLang="zh-CN" sz="3200" b="1">
                <a:latin typeface="Arial" pitchFamily="34" charset="0"/>
                <a:ea typeface="宋体" pitchFamily="2" charset="-122"/>
              </a:rPr>
              <a:t>”群辈惊其言而壮其志。及长，雄略秀出，志气英远。</a:t>
            </a:r>
            <a:endParaRPr lang="en-US" altLang="zh-CN" sz="3200" b="1">
              <a:latin typeface="Arial" pitchFamily="34" charset="0"/>
              <a:ea typeface="宋体" pitchFamily="2" charset="-122"/>
            </a:endParaRPr>
          </a:p>
        </p:txBody>
      </p:sp>
      <p:sp>
        <p:nvSpPr>
          <p:cNvPr id="39939" name="TextBox 6"/>
          <p:cNvSpPr txBox="1"/>
          <p:nvPr/>
        </p:nvSpPr>
        <p:spPr>
          <a:xfrm>
            <a:off x="7152217" y="1701800"/>
            <a:ext cx="5471583" cy="829945"/>
          </a:xfrm>
          <a:prstGeom prst="rect">
            <a:avLst/>
          </a:prstGeom>
          <a:noFill/>
          <a:ln w="9525">
            <a:noFill/>
          </a:ln>
        </p:spPr>
        <p:txBody>
          <a:bodyPr anchor="t">
            <a:spAutoFit/>
          </a:bodyPr>
          <a:lstStyle/>
          <a:p>
            <a:pPr algn="just">
              <a:lnSpc>
                <a:spcPct val="150000"/>
              </a:lnSpc>
            </a:pPr>
            <a:endParaRPr lang="en-US" altLang="zh-CN" sz="3200" b="1">
              <a:latin typeface="Arial" pitchFamily="34" charset="0"/>
              <a:ea typeface="宋体" pitchFamily="2" charset="-122"/>
            </a:endParaRPr>
          </a:p>
        </p:txBody>
      </p:sp>
      <p:cxnSp>
        <p:nvCxnSpPr>
          <p:cNvPr id="9" name="直接连接符 8"/>
          <p:cNvCxnSpPr/>
          <p:nvPr/>
        </p:nvCxnSpPr>
        <p:spPr>
          <a:xfrm>
            <a:off x="334433" y="2853267"/>
            <a:ext cx="6722533"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34433" y="3621617"/>
            <a:ext cx="6722533"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239184" y="4292600"/>
            <a:ext cx="863600"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9943" name="TextBox 16"/>
          <p:cNvSpPr txBox="1"/>
          <p:nvPr/>
        </p:nvSpPr>
        <p:spPr>
          <a:xfrm>
            <a:off x="239184" y="1221317"/>
            <a:ext cx="11692467" cy="954405"/>
          </a:xfrm>
          <a:prstGeom prst="rect">
            <a:avLst/>
          </a:prstGeom>
          <a:noFill/>
          <a:ln w="9525">
            <a:noFill/>
          </a:ln>
        </p:spPr>
        <p:txBody>
          <a:bodyPr anchor="t">
            <a:spAutoFit/>
          </a:bodyPr>
          <a:lstStyle/>
          <a:p>
            <a:pPr algn="just">
              <a:lnSpc>
                <a:spcPct val="150000"/>
              </a:lnSpc>
            </a:pPr>
            <a:r>
              <a:rPr lang="zh-CN" altLang="zh-CN" sz="3735" b="1">
                <a:latin typeface="Arial" pitchFamily="34" charset="0"/>
                <a:ea typeface="宋体" pitchFamily="2" charset="-122"/>
              </a:rPr>
              <a:t>阅读下面的文言文，完成</a:t>
            </a:r>
            <a:r>
              <a:rPr lang="en-US" altLang="zh-CN" sz="3735" b="1">
                <a:latin typeface="Arial" pitchFamily="34" charset="0"/>
                <a:ea typeface="宋体" pitchFamily="2" charset="-122"/>
              </a:rPr>
              <a:t>4~7</a:t>
            </a:r>
            <a:r>
              <a:rPr lang="zh-CN" altLang="zh-CN" sz="3735" b="1">
                <a:latin typeface="Arial" pitchFamily="34" charset="0"/>
                <a:ea typeface="宋体" pitchFamily="2" charset="-122"/>
              </a:rPr>
              <a:t>题</a:t>
            </a:r>
            <a:endParaRPr lang="en-US" altLang="zh-CN" sz="3735" b="1">
              <a:latin typeface="Arial" pitchFamily="34" charset="0"/>
              <a:ea typeface="宋体" pitchFamily="2" charset="-122"/>
            </a:endParaRPr>
          </a:p>
        </p:txBody>
      </p:sp>
      <p:sp>
        <p:nvSpPr>
          <p:cNvPr id="39944" name="TextBox 17"/>
          <p:cNvSpPr txBox="1"/>
          <p:nvPr/>
        </p:nvSpPr>
        <p:spPr>
          <a:xfrm>
            <a:off x="7247467" y="1989667"/>
            <a:ext cx="4705351" cy="3046095"/>
          </a:xfrm>
          <a:prstGeom prst="rect">
            <a:avLst/>
          </a:prstGeom>
          <a:noFill/>
          <a:ln w="9525" cap="flat" cmpd="sng">
            <a:solidFill>
              <a:srgbClr val="FF0000"/>
            </a:solidFill>
            <a:prstDash val="solid"/>
            <a:miter/>
            <a:headEnd type="none" w="med" len="med"/>
            <a:tailEnd type="none" w="med" len="med"/>
          </a:ln>
        </p:spPr>
        <p:txBody>
          <a:bodyPr anchor="t">
            <a:spAutoFit/>
          </a:bodyPr>
          <a:lstStyle/>
          <a:p>
            <a:pPr algn="just">
              <a:lnSpc>
                <a:spcPct val="150000"/>
              </a:lnSpc>
            </a:pPr>
            <a:r>
              <a:rPr lang="zh-CN" altLang="en-US" sz="3200" b="1">
                <a:solidFill>
                  <a:srgbClr val="FF0000"/>
                </a:solidFill>
                <a:latin typeface="Arial" pitchFamily="34" charset="0"/>
                <a:ea typeface="宋体" pitchFamily="2" charset="-122"/>
              </a:rPr>
              <a:t>一、关注开头段，了解人物的基本信息。</a:t>
            </a:r>
            <a:endParaRPr lang="en-US" altLang="zh-CN" sz="3200" b="1">
              <a:solidFill>
                <a:srgbClr val="FF0000"/>
              </a:solidFill>
              <a:latin typeface="Arial" pitchFamily="34" charset="0"/>
              <a:ea typeface="宋体" pitchFamily="2" charset="-122"/>
            </a:endParaRPr>
          </a:p>
          <a:p>
            <a:pPr algn="just">
              <a:lnSpc>
                <a:spcPct val="150000"/>
              </a:lnSpc>
            </a:pPr>
            <a:r>
              <a:rPr lang="zh-CN" altLang="en-US" sz="3200" b="1">
                <a:latin typeface="Arial" pitchFamily="34" charset="0"/>
                <a:ea typeface="宋体" pitchFamily="2" charset="-122"/>
              </a:rPr>
              <a:t>用横线划出人物的基本信息语句。</a:t>
            </a:r>
            <a:endParaRPr lang="en-US" altLang="zh-CN" sz="3200" b="1">
              <a:latin typeface="Arial" pitchFamily="34" charset="0"/>
              <a:ea typeface="宋体" pitchFamily="2" charset="-122"/>
            </a:endParaRPr>
          </a:p>
        </p:txBody>
      </p:sp>
      <p:cxnSp>
        <p:nvCxnSpPr>
          <p:cNvPr id="19" name="直接连接符 18"/>
          <p:cNvCxnSpPr/>
          <p:nvPr/>
        </p:nvCxnSpPr>
        <p:spPr>
          <a:xfrm>
            <a:off x="4176184" y="5829300"/>
            <a:ext cx="2976033"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102784" y="6500284"/>
            <a:ext cx="1729317"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661035"/>
          </a:xfrm>
        </p:spPr>
        <p:txBody>
          <a:bodyPr/>
          <a:lstStyle/>
          <a:p>
            <a:r>
              <a:rPr altLang="zh-CN" sz="4000" b="1">
                <a:solidFill>
                  <a:srgbClr val="0000FF"/>
                </a:solidFill>
                <a:latin typeface="Times New Roman" pitchFamily="18" charset="0"/>
                <a:sym typeface="宋体" pitchFamily="2" charset="-122"/>
              </a:rPr>
              <a:t>根据</a:t>
            </a:r>
            <a:r>
              <a:rPr altLang="zh-CN" sz="4000" b="1">
                <a:solidFill>
                  <a:srgbClr val="FF0000"/>
                </a:solidFill>
                <a:latin typeface="Times New Roman" pitchFamily="18" charset="0"/>
                <a:sym typeface="宋体" pitchFamily="2" charset="-122"/>
              </a:rPr>
              <a:t>传记特点</a:t>
            </a:r>
            <a:r>
              <a:rPr altLang="zh-CN" sz="4000" b="1">
                <a:solidFill>
                  <a:srgbClr val="0000FF"/>
                </a:solidFill>
                <a:latin typeface="Times New Roman" pitchFamily="18" charset="0"/>
                <a:sym typeface="宋体" pitchFamily="2" charset="-122"/>
              </a:rPr>
              <a:t>去阅读</a:t>
            </a:r>
            <a:endParaRPr lang="zh-CN" altLang="en-US" sz="4000" b="1"/>
          </a:p>
        </p:txBody>
      </p:sp>
      <p:sp>
        <p:nvSpPr>
          <p:cNvPr id="3" name="文本框 2"/>
          <p:cNvSpPr txBox="1"/>
          <p:nvPr/>
        </p:nvSpPr>
        <p:spPr>
          <a:xfrm>
            <a:off x="3375025" y="1787525"/>
            <a:ext cx="2209800" cy="706755"/>
          </a:xfrm>
          <a:prstGeom prst="rect">
            <a:avLst/>
          </a:prstGeom>
          <a:noFill/>
        </p:spPr>
        <p:txBody>
          <a:bodyPr wrap="none" rtlCol="0" anchor="t">
            <a:spAutoFit/>
          </a:bodyPr>
          <a:lstStyle/>
          <a:p>
            <a:r>
              <a:rPr lang="zh-CN" altLang="zh-CN" sz="4000">
                <a:solidFill>
                  <a:srgbClr val="D00000"/>
                </a:solidFill>
                <a:latin typeface="宋体" pitchFamily="2" charset="-122"/>
                <a:sym typeface="+mn-ea"/>
              </a:rPr>
              <a:t>▲什么人</a:t>
            </a:r>
            <a:endParaRPr lang="zh-CN" altLang="en-US" sz="4000"/>
          </a:p>
        </p:txBody>
      </p:sp>
      <p:sp>
        <p:nvSpPr>
          <p:cNvPr id="4" name="文本框 3"/>
          <p:cNvSpPr txBox="1"/>
          <p:nvPr/>
        </p:nvSpPr>
        <p:spPr>
          <a:xfrm>
            <a:off x="3375025" y="2921635"/>
            <a:ext cx="2209800" cy="1014730"/>
          </a:xfrm>
          <a:prstGeom prst="rect">
            <a:avLst/>
          </a:prstGeom>
          <a:noFill/>
        </p:spPr>
        <p:txBody>
          <a:bodyPr wrap="none" rtlCol="0" anchor="t">
            <a:spAutoFit/>
          </a:bodyPr>
          <a:lstStyle/>
          <a:p>
            <a:pPr marL="0" indent="0" algn="just">
              <a:lnSpc>
                <a:spcPct val="150000"/>
              </a:lnSpc>
              <a:buNone/>
            </a:pPr>
            <a:r>
              <a:rPr lang="zh-CN" altLang="zh-CN" sz="4000">
                <a:solidFill>
                  <a:srgbClr val="D00000"/>
                </a:solidFill>
                <a:latin typeface="宋体" pitchFamily="2" charset="-122"/>
                <a:sym typeface="+mn-ea"/>
              </a:rPr>
              <a:t>▲哪些事</a:t>
            </a:r>
            <a:endParaRPr lang="zh-CN" altLang="en-US" sz="4000"/>
          </a:p>
        </p:txBody>
      </p:sp>
      <p:sp>
        <p:nvSpPr>
          <p:cNvPr id="5" name="文本框 4"/>
          <p:cNvSpPr txBox="1"/>
          <p:nvPr/>
        </p:nvSpPr>
        <p:spPr>
          <a:xfrm>
            <a:off x="3375025" y="4617085"/>
            <a:ext cx="5511800" cy="706755"/>
          </a:xfrm>
          <a:prstGeom prst="rect">
            <a:avLst/>
          </a:prstGeom>
          <a:noFill/>
        </p:spPr>
        <p:txBody>
          <a:bodyPr wrap="none" rtlCol="0" anchor="t">
            <a:spAutoFit/>
          </a:bodyPr>
          <a:lstStyle/>
          <a:p>
            <a:r>
              <a:rPr lang="zh-CN" altLang="zh-CN" sz="4000">
                <a:solidFill>
                  <a:srgbClr val="D00000"/>
                </a:solidFill>
                <a:latin typeface="宋体" pitchFamily="2" charset="-122"/>
                <a:sym typeface="+mn-ea"/>
              </a:rPr>
              <a:t>▲时  间</a:t>
            </a:r>
            <a:r>
              <a:rPr lang="zh-CN" altLang="zh-CN" sz="4000">
                <a:solidFill>
                  <a:srgbClr val="0070C0"/>
                </a:solidFill>
                <a:latin typeface="宋体" pitchFamily="2" charset="-122"/>
                <a:sym typeface="+mn-ea"/>
              </a:rPr>
              <a:t>（地方</a:t>
            </a:r>
            <a:r>
              <a:rPr lang="en-US" altLang="zh-CN" sz="4000">
                <a:solidFill>
                  <a:srgbClr val="0070C0"/>
                </a:solidFill>
                <a:latin typeface="宋体" pitchFamily="2" charset="-122"/>
                <a:sym typeface="+mn-ea"/>
              </a:rPr>
              <a:t>/</a:t>
            </a:r>
            <a:r>
              <a:rPr lang="zh-CN" altLang="en-US" sz="4000">
                <a:solidFill>
                  <a:srgbClr val="0070C0"/>
                </a:solidFill>
                <a:latin typeface="宋体" pitchFamily="2" charset="-122"/>
                <a:sym typeface="+mn-ea"/>
              </a:rPr>
              <a:t>官职</a:t>
            </a:r>
            <a:r>
              <a:rPr lang="zh-CN" altLang="zh-CN" sz="4000">
                <a:solidFill>
                  <a:srgbClr val="0070C0"/>
                </a:solidFill>
                <a:latin typeface="宋体" pitchFamily="2" charset="-122"/>
                <a:sym typeface="+mn-ea"/>
              </a:rPr>
              <a:t>）</a:t>
            </a:r>
            <a:endParaRPr lang="zh-CN" altLang="en-US" sz="4000"/>
          </a:p>
        </p:txBody>
      </p:sp>
    </p:spTree>
    <p:custDataLst>
      <p:tags r:id="rId2"/>
    </p:custDataLst>
  </p:cSld>
  <p:clrMapOvr>
    <a:masterClrMapping/>
  </p:clrMapOvr>
  <p:transition/>
  <p:timing/>
</p:sld>
</file>

<file path=ppt/slides/slide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0962" name="TextBox 5"/>
          <p:cNvSpPr txBox="1"/>
          <p:nvPr/>
        </p:nvSpPr>
        <p:spPr>
          <a:xfrm>
            <a:off x="0" y="1316567"/>
            <a:ext cx="7105651" cy="5020945"/>
          </a:xfrm>
          <a:prstGeom prst="rect">
            <a:avLst/>
          </a:prstGeom>
          <a:noFill/>
          <a:ln w="9525">
            <a:noFill/>
          </a:ln>
        </p:spPr>
        <p:txBody>
          <a:bodyPr wrap="square" anchor="t">
            <a:spAutoFit/>
          </a:bodyPr>
          <a:lstStyle/>
          <a:p>
            <a:pPr algn="just">
              <a:lnSpc>
                <a:spcPct val="150000"/>
              </a:lnSpc>
            </a:pPr>
            <a:r>
              <a:rPr lang="zh-CN" altLang="zh-CN" sz="2665" b="1">
                <a:latin typeface="义启粗楷体" charset="-128"/>
                <a:ea typeface="义启粗楷体" charset="-128"/>
              </a:rPr>
              <a:t>会周师定淮南所住白土存底居疆场数见军旅护儿常</a:t>
            </a:r>
            <a:r>
              <a:rPr lang="zh-CN" altLang="en-US" sz="2665" b="1">
                <a:latin typeface="义启粗楷体" charset="-128"/>
                <a:ea typeface="义启粗楷体" charset="-128"/>
              </a:rPr>
              <a:t>慨</a:t>
            </a:r>
            <a:r>
              <a:rPr lang="zh-CN" altLang="zh-CN" sz="2665" b="1">
                <a:latin typeface="义启粗楷体" charset="-128"/>
                <a:ea typeface="义启粗楷体" charset="-128"/>
              </a:rPr>
              <a:t>然有立功名之志及开皇初宇</a:t>
            </a:r>
            <a:r>
              <a:rPr lang="zh-CN" altLang="en-US" sz="2665" b="1">
                <a:latin typeface="义启粗楷体" charset="-128"/>
                <a:ea typeface="义启粗楷体" charset="-128"/>
              </a:rPr>
              <a:t>文</a:t>
            </a:r>
            <a:r>
              <a:rPr lang="zh-CN" altLang="zh-CN" sz="2665" b="1">
                <a:latin typeface="义启粗楷体" charset="-128"/>
                <a:ea typeface="义启粗楷体" charset="-128"/>
              </a:rPr>
              <a:t>忻等镇广陵平陈之役护儿有功焉进位上开府</a:t>
            </a:r>
            <a:r>
              <a:rPr lang="en-US" altLang="zh-CN" sz="2665" b="1">
                <a:latin typeface="义启粗楷体" charset="-128"/>
                <a:ea typeface="义启粗楷体" charset="-128"/>
              </a:rPr>
              <a:t>;</a:t>
            </a:r>
            <a:r>
              <a:rPr lang="zh-CN" altLang="zh-CN" sz="2665" b="1">
                <a:latin typeface="义启粗楷体" charset="-128"/>
                <a:ea typeface="义启粗楷体" charset="-128"/>
              </a:rPr>
              <a:t>赏物一千段。仁寿初，迁瀛洲刺史，以善政闻，频见劳勉。炀帝嗣位，被追如朝，百姓攀恋，累日不能出境，</a:t>
            </a:r>
            <a:r>
              <a:rPr lang="zh-CN" altLang="en-US" sz="2665" b="1">
                <a:latin typeface="义启粗楷体" charset="-128"/>
                <a:ea typeface="义启粗楷体" charset="-128"/>
              </a:rPr>
              <a:t>诣阙</a:t>
            </a:r>
            <a:r>
              <a:rPr lang="zh-CN" altLang="zh-CN" sz="2665" b="1">
                <a:latin typeface="义启粗楷体" charset="-128"/>
                <a:ea typeface="义启粗楷体" charset="-128"/>
              </a:rPr>
              <a:t>上书致请者，前后数百人，帝谓曰：“昔国步未康，卿为名将，今天下无事，又为良二千石，可谓兼美矣。”</a:t>
            </a:r>
            <a:endParaRPr lang="en-US" altLang="zh-CN" sz="2665" b="1">
              <a:latin typeface="义启粗楷体" charset="-128"/>
              <a:ea typeface="义启粗楷体" charset="-128"/>
            </a:endParaRPr>
          </a:p>
        </p:txBody>
      </p:sp>
      <p:sp>
        <p:nvSpPr>
          <p:cNvPr id="40963" name="TextBox 6"/>
          <p:cNvSpPr txBox="1"/>
          <p:nvPr/>
        </p:nvSpPr>
        <p:spPr>
          <a:xfrm>
            <a:off x="7152217" y="1701800"/>
            <a:ext cx="5471583" cy="829945"/>
          </a:xfrm>
          <a:prstGeom prst="rect">
            <a:avLst/>
          </a:prstGeom>
          <a:noFill/>
          <a:ln w="9525">
            <a:noFill/>
          </a:ln>
        </p:spPr>
        <p:txBody>
          <a:bodyPr anchor="t">
            <a:spAutoFit/>
          </a:bodyPr>
          <a:lstStyle/>
          <a:p>
            <a:pPr algn="just">
              <a:lnSpc>
                <a:spcPct val="150000"/>
              </a:lnSpc>
            </a:pPr>
            <a:endParaRPr lang="en-US" altLang="zh-CN" sz="3200" b="1">
              <a:latin typeface="Arial" pitchFamily="34" charset="0"/>
              <a:ea typeface="宋体" pitchFamily="2" charset="-122"/>
            </a:endParaRPr>
          </a:p>
        </p:txBody>
      </p:sp>
      <p:sp>
        <p:nvSpPr>
          <p:cNvPr id="40964" name="TextBox 17"/>
          <p:cNvSpPr txBox="1"/>
          <p:nvPr/>
        </p:nvSpPr>
        <p:spPr>
          <a:xfrm>
            <a:off x="7247467" y="1138767"/>
            <a:ext cx="4944533" cy="5061585"/>
          </a:xfrm>
          <a:prstGeom prst="rect">
            <a:avLst/>
          </a:prstGeom>
          <a:noFill/>
          <a:ln w="9525" cap="flat" cmpd="sng">
            <a:solidFill>
              <a:srgbClr val="FF0000"/>
            </a:solidFill>
            <a:prstDash val="solid"/>
            <a:miter/>
            <a:headEnd type="none" w="med" len="med"/>
            <a:tailEnd type="none" w="med" len="med"/>
          </a:ln>
        </p:spPr>
        <p:txBody>
          <a:bodyPr wrap="square" anchor="t">
            <a:spAutoFit/>
          </a:bodyPr>
          <a:lstStyle/>
          <a:p>
            <a:pPr algn="just">
              <a:lnSpc>
                <a:spcPts val="3000"/>
              </a:lnSpc>
            </a:pPr>
            <a:r>
              <a:rPr lang="zh-CN" altLang="en-US" sz="2665" b="1">
                <a:solidFill>
                  <a:srgbClr val="FF0000"/>
                </a:solidFill>
                <a:latin typeface="义启粗楷体" charset="-128"/>
                <a:ea typeface="义启粗楷体" charset="-128"/>
              </a:rPr>
              <a:t>二、抓时间、地点、官职和事件，把握主人公经历。</a:t>
            </a:r>
            <a:endParaRPr lang="en-US" altLang="zh-CN" sz="2665" b="1">
              <a:solidFill>
                <a:srgbClr val="FF0000"/>
              </a:solidFill>
              <a:latin typeface="义启粗楷体" charset="-128"/>
              <a:ea typeface="义启粗楷体" charset="-128"/>
            </a:endParaRPr>
          </a:p>
          <a:p>
            <a:pPr algn="just">
              <a:lnSpc>
                <a:spcPts val="3000"/>
              </a:lnSpc>
            </a:pPr>
            <a:r>
              <a:rPr lang="zh-CN" altLang="en-US" sz="2665" b="1">
                <a:latin typeface="义启粗楷体" charset="-128"/>
                <a:ea typeface="义启粗楷体" charset="-128"/>
              </a:rPr>
              <a:t>圈出时间、地点的词，并简单概括事件。</a:t>
            </a:r>
            <a:endParaRPr lang="en-US" altLang="zh-CN" sz="2665" b="1">
              <a:latin typeface="义启粗楷体" charset="-128"/>
              <a:ea typeface="义启粗楷体" charset="-128"/>
            </a:endParaRPr>
          </a:p>
          <a:p>
            <a:pPr algn="just">
              <a:lnSpc>
                <a:spcPts val="3000"/>
              </a:lnSpc>
            </a:pPr>
            <a:r>
              <a:rPr lang="zh-CN" altLang="en-US" sz="2665" b="1">
                <a:latin typeface="义启粗楷体" charset="-128"/>
                <a:ea typeface="义启粗楷体" charset="-128"/>
              </a:rPr>
              <a:t>（</a:t>
            </a:r>
            <a:r>
              <a:rPr lang="en-US" altLang="zh-CN" sz="2665" b="1">
                <a:latin typeface="义启粗楷体" charset="-128"/>
                <a:ea typeface="义启粗楷体" charset="-128"/>
              </a:rPr>
              <a:t>1</a:t>
            </a:r>
            <a:r>
              <a:rPr lang="zh-CN" altLang="en-US" sz="2665" b="1">
                <a:latin typeface="义启粗楷体" charset="-128"/>
                <a:ea typeface="义启粗楷体" charset="-128"/>
              </a:rPr>
              <a:t>）开皇初年，平定陈国有战功，晋升上开府。</a:t>
            </a:r>
            <a:endParaRPr lang="en-US" altLang="zh-CN" sz="2665" b="1">
              <a:latin typeface="义启粗楷体" charset="-128"/>
              <a:ea typeface="义启粗楷体" charset="-128"/>
            </a:endParaRPr>
          </a:p>
          <a:p>
            <a:pPr algn="just">
              <a:lnSpc>
                <a:spcPts val="3000"/>
              </a:lnSpc>
            </a:pPr>
            <a:r>
              <a:rPr lang="zh-CN" altLang="en-US" sz="2665" b="1">
                <a:latin typeface="义启粗楷体" charset="-128"/>
                <a:ea typeface="义启粗楷体" charset="-128"/>
              </a:rPr>
              <a:t>（</a:t>
            </a:r>
            <a:r>
              <a:rPr lang="en-US" altLang="zh-CN" sz="2665" b="1">
                <a:latin typeface="义启粗楷体" charset="-128"/>
                <a:ea typeface="义启粗楷体" charset="-128"/>
              </a:rPr>
              <a:t>2</a:t>
            </a:r>
            <a:r>
              <a:rPr lang="zh-CN" altLang="en-US" sz="2665" b="1">
                <a:latin typeface="义启粗楷体" charset="-128"/>
                <a:ea typeface="义启粗楷体" charset="-128"/>
              </a:rPr>
              <a:t>）仁寿初年，升任瀛洲刺史，政绩显著，闻名天下，多次受文帝勉励。</a:t>
            </a:r>
            <a:endParaRPr lang="en-US" altLang="zh-CN" sz="2665" b="1">
              <a:latin typeface="义启粗楷体" charset="-128"/>
              <a:ea typeface="义启粗楷体" charset="-128"/>
            </a:endParaRPr>
          </a:p>
          <a:p>
            <a:pPr algn="just">
              <a:lnSpc>
                <a:spcPts val="3000"/>
              </a:lnSpc>
            </a:pPr>
            <a:r>
              <a:rPr lang="zh-CN" altLang="en-US" sz="2665" b="1">
                <a:latin typeface="义启粗楷体" charset="-128"/>
                <a:ea typeface="义启粗楷体" charset="-128"/>
              </a:rPr>
              <a:t>（</a:t>
            </a:r>
            <a:r>
              <a:rPr lang="en-US" altLang="zh-CN" sz="2665" b="1">
                <a:latin typeface="义启粗楷体" charset="-128"/>
                <a:ea typeface="义启粗楷体" charset="-128"/>
              </a:rPr>
              <a:t>3</a:t>
            </a:r>
            <a:r>
              <a:rPr lang="zh-CN" altLang="en-US" sz="2665" b="1">
                <a:latin typeface="义启粗楷体" charset="-128"/>
                <a:ea typeface="义启粗楷体" charset="-128"/>
              </a:rPr>
              <a:t>）隋炀帝即位时，被征入朝，百姓上书挽留。</a:t>
            </a:r>
            <a:endParaRPr lang="en-US" altLang="zh-CN" sz="2665" b="1">
              <a:latin typeface="义启粗楷体" charset="-128"/>
              <a:ea typeface="义启粗楷体" charset="-128"/>
            </a:endParaRPr>
          </a:p>
          <a:p>
            <a:pPr algn="just">
              <a:lnSpc>
                <a:spcPct val="150000"/>
              </a:lnSpc>
            </a:pPr>
            <a:endParaRPr lang="en-US" altLang="zh-CN" sz="3200" b="1">
              <a:latin typeface="义启粗楷体" charset="-128"/>
              <a:ea typeface="义启粗楷体" charset="-128"/>
            </a:endParaRPr>
          </a:p>
        </p:txBody>
      </p:sp>
      <p:sp>
        <p:nvSpPr>
          <p:cNvPr id="14" name="椭圆 13"/>
          <p:cNvSpPr/>
          <p:nvPr/>
        </p:nvSpPr>
        <p:spPr>
          <a:xfrm>
            <a:off x="3888317" y="2084917"/>
            <a:ext cx="958851" cy="48048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6" name="椭圆 15"/>
          <p:cNvSpPr/>
          <p:nvPr/>
        </p:nvSpPr>
        <p:spPr>
          <a:xfrm>
            <a:off x="719667" y="3236384"/>
            <a:ext cx="1344084" cy="57573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20" name="椭圆 19"/>
          <p:cNvSpPr/>
          <p:nvPr/>
        </p:nvSpPr>
        <p:spPr>
          <a:xfrm>
            <a:off x="527051" y="3909484"/>
            <a:ext cx="1729317" cy="48048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cxnSp>
        <p:nvCxnSpPr>
          <p:cNvPr id="22" name="直接连接符 21"/>
          <p:cNvCxnSpPr/>
          <p:nvPr/>
        </p:nvCxnSpPr>
        <p:spPr>
          <a:xfrm>
            <a:off x="4464051" y="3141133"/>
            <a:ext cx="958851" cy="0"/>
          </a:xfrm>
          <a:prstGeom prst="line">
            <a:avLst/>
          </a:prstGeom>
          <a:ln w="25400">
            <a:solidFill>
              <a:srgbClr val="FF0000"/>
            </a:solidFill>
          </a:ln>
        </p:spPr>
        <p:style>
          <a:lnRef idx="1">
            <a:schemeClr val="accent6"/>
          </a:lnRef>
          <a:fillRef idx="0">
            <a:schemeClr val="accent6"/>
          </a:fillRef>
          <a:effectRef idx="0">
            <a:schemeClr val="accent6"/>
          </a:effectRef>
          <a:fontRef idx="minor">
            <a:schemeClr val="tx1"/>
          </a:fontRef>
        </p:style>
      </p:cxnSp>
      <p:cxnSp>
        <p:nvCxnSpPr>
          <p:cNvPr id="26" name="直接连接符 25"/>
          <p:cNvCxnSpPr/>
          <p:nvPr/>
        </p:nvCxnSpPr>
        <p:spPr>
          <a:xfrm>
            <a:off x="2544233" y="3812117"/>
            <a:ext cx="1344084" cy="0"/>
          </a:xfrm>
          <a:prstGeom prst="line">
            <a:avLst/>
          </a:prstGeom>
          <a:ln w="25400">
            <a:solidFill>
              <a:srgbClr val="FF0000"/>
            </a:solidFill>
          </a:ln>
        </p:spPr>
        <p:style>
          <a:lnRef idx="1">
            <a:schemeClr val="accent6"/>
          </a:lnRef>
          <a:fillRef idx="0">
            <a:schemeClr val="accent6"/>
          </a:fillRef>
          <a:effectRef idx="0">
            <a:schemeClr val="accent6"/>
          </a:effectRef>
          <a:fontRef idx="minor">
            <a:schemeClr val="tx1"/>
          </a:fontRef>
        </p:style>
      </p:cxnSp>
      <p:sp>
        <p:nvSpPr>
          <p:cNvPr id="28" name="椭圆 27"/>
          <p:cNvSpPr/>
          <p:nvPr/>
        </p:nvSpPr>
        <p:spPr>
          <a:xfrm>
            <a:off x="2063751" y="3333751"/>
            <a:ext cx="480484" cy="47836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cxnSp>
        <p:nvCxnSpPr>
          <p:cNvPr id="29" name="直接连接符 28"/>
          <p:cNvCxnSpPr/>
          <p:nvPr/>
        </p:nvCxnSpPr>
        <p:spPr>
          <a:xfrm>
            <a:off x="2544233" y="4389967"/>
            <a:ext cx="1344084" cy="0"/>
          </a:xfrm>
          <a:prstGeom prst="line">
            <a:avLst/>
          </a:prstGeom>
          <a:ln w="25400">
            <a:solidFill>
              <a:srgbClr val="FF0000"/>
            </a:solidFill>
          </a:ln>
        </p:spPr>
        <p:style>
          <a:lnRef idx="1">
            <a:schemeClr val="accent6"/>
          </a:lnRef>
          <a:fillRef idx="0">
            <a:schemeClr val="accent6"/>
          </a:fillRef>
          <a:effectRef idx="0">
            <a:schemeClr val="accent6"/>
          </a:effectRef>
          <a:fontRef idx="minor">
            <a:schemeClr val="tx1"/>
          </a:fontRef>
        </p:style>
      </p:cxnSp>
    </p:spTree>
  </p:cSld>
  <p:clrMapOvr>
    <a:masterClrMapping/>
  </p:clrMapOvr>
  <p:transition/>
  <p:timing/>
</p:sld>
</file>

<file path=ppt/slides/slide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1986" name="TextBox 5"/>
          <p:cNvSpPr txBox="1"/>
          <p:nvPr/>
        </p:nvSpPr>
        <p:spPr>
          <a:xfrm>
            <a:off x="0" y="1028700"/>
            <a:ext cx="7105651" cy="3938270"/>
          </a:xfrm>
          <a:prstGeom prst="rect">
            <a:avLst/>
          </a:prstGeom>
          <a:noFill/>
          <a:ln w="9525">
            <a:noFill/>
          </a:ln>
        </p:spPr>
        <p:txBody>
          <a:bodyPr anchor="t">
            <a:spAutoFit/>
          </a:bodyPr>
          <a:lstStyle/>
          <a:p>
            <a:pPr algn="just">
              <a:lnSpc>
                <a:spcPts val="3000"/>
              </a:lnSpc>
            </a:pPr>
            <a:r>
              <a:rPr lang="zh-CN" altLang="zh-CN" sz="2665" b="1">
                <a:latin typeface="Arial" pitchFamily="34" charset="0"/>
                <a:ea typeface="宋体" pitchFamily="2" charset="-122"/>
              </a:rPr>
              <a:t>大业六年，车架幸江都，谓护儿曰：“衣锦昼游，古人所重，卿今是也。”乃赐物二千段，并牛酒，令葛先人墓，宴乡里父老，仍令三品已上并集其宅，酣饮尽日，朝野荣之。十二年，驾幸江都，护儿谏</a:t>
            </a:r>
            <a:r>
              <a:rPr lang="zh-CN" altLang="en-US" sz="2665" b="1">
                <a:latin typeface="Arial" pitchFamily="34" charset="0"/>
                <a:ea typeface="宋体" pitchFamily="2" charset="-122"/>
              </a:rPr>
              <a:t>曰</a:t>
            </a:r>
            <a:r>
              <a:rPr lang="zh-CN" altLang="zh-CN" sz="2665" b="1">
                <a:latin typeface="Arial" pitchFamily="34" charset="0"/>
                <a:ea typeface="宋体" pitchFamily="2" charset="-122"/>
              </a:rPr>
              <a:t>：“陛下兴军旅，百姓易咨怨，车架游幸，深孔非宜，伏愿驻驾洛阳，与时休息，陛下今幸江都，是臣衣锦之地，臣荷恩慎重，不敢专为身谋。”帝闻之，厉色而起，数日不得见，后怒解，方备引入，谓曰：“公意乃尔，朕复何望</a:t>
            </a:r>
            <a:r>
              <a:rPr lang="en-US" altLang="zh-CN" sz="2665" b="1">
                <a:latin typeface="Arial" pitchFamily="34" charset="0"/>
                <a:ea typeface="宋体" pitchFamily="2" charset="-122"/>
              </a:rPr>
              <a:t>!</a:t>
            </a:r>
            <a:r>
              <a:rPr lang="zh-CN" altLang="zh-CN" sz="2665" b="1">
                <a:latin typeface="Arial" pitchFamily="34" charset="0"/>
                <a:ea typeface="宋体" pitchFamily="2" charset="-122"/>
              </a:rPr>
              <a:t>”护儿因不敢言</a:t>
            </a:r>
            <a:r>
              <a:rPr lang="zh-CN" altLang="en-US" sz="2665" b="1">
                <a:latin typeface="Arial" pitchFamily="34" charset="0"/>
                <a:ea typeface="宋体" pitchFamily="2" charset="-122"/>
              </a:rPr>
              <a:t>。</a:t>
            </a:r>
            <a:endParaRPr lang="en-US" altLang="zh-CN" sz="2665" b="1">
              <a:latin typeface="Arial" pitchFamily="34" charset="0"/>
              <a:ea typeface="宋体" pitchFamily="2" charset="-122"/>
            </a:endParaRPr>
          </a:p>
        </p:txBody>
      </p:sp>
      <p:sp>
        <p:nvSpPr>
          <p:cNvPr id="41987" name="TextBox 6"/>
          <p:cNvSpPr txBox="1"/>
          <p:nvPr/>
        </p:nvSpPr>
        <p:spPr>
          <a:xfrm>
            <a:off x="7152217" y="1701800"/>
            <a:ext cx="5471583" cy="829945"/>
          </a:xfrm>
          <a:prstGeom prst="rect">
            <a:avLst/>
          </a:prstGeom>
          <a:noFill/>
          <a:ln w="9525">
            <a:noFill/>
          </a:ln>
        </p:spPr>
        <p:txBody>
          <a:bodyPr anchor="t">
            <a:spAutoFit/>
          </a:bodyPr>
          <a:lstStyle/>
          <a:p>
            <a:pPr algn="just">
              <a:lnSpc>
                <a:spcPct val="150000"/>
              </a:lnSpc>
            </a:pPr>
            <a:endParaRPr lang="en-US" altLang="zh-CN" sz="3200" b="1">
              <a:latin typeface="Arial" pitchFamily="34" charset="0"/>
              <a:ea typeface="宋体" pitchFamily="2" charset="-122"/>
            </a:endParaRPr>
          </a:p>
        </p:txBody>
      </p:sp>
      <p:sp>
        <p:nvSpPr>
          <p:cNvPr id="41988" name="TextBox 17"/>
          <p:cNvSpPr txBox="1"/>
          <p:nvPr/>
        </p:nvSpPr>
        <p:spPr>
          <a:xfrm>
            <a:off x="7247467" y="1411817"/>
            <a:ext cx="4705351" cy="3553460"/>
          </a:xfrm>
          <a:prstGeom prst="rect">
            <a:avLst/>
          </a:prstGeom>
          <a:noFill/>
          <a:ln w="9525" cap="flat" cmpd="sng">
            <a:solidFill>
              <a:srgbClr val="FF0000"/>
            </a:solidFill>
            <a:prstDash val="solid"/>
            <a:miter/>
            <a:headEnd type="none" w="med" len="med"/>
            <a:tailEnd type="none" w="med" len="med"/>
          </a:ln>
        </p:spPr>
        <p:txBody>
          <a:bodyPr anchor="t">
            <a:spAutoFit/>
          </a:bodyPr>
          <a:lstStyle/>
          <a:p>
            <a:pPr algn="just">
              <a:lnSpc>
                <a:spcPts val="3000"/>
              </a:lnSpc>
            </a:pPr>
            <a:r>
              <a:rPr lang="zh-CN" altLang="en-US" sz="2665" b="1">
                <a:solidFill>
                  <a:srgbClr val="FF0000"/>
                </a:solidFill>
                <a:latin typeface="Arial" pitchFamily="34" charset="0"/>
                <a:ea typeface="宋体" pitchFamily="2" charset="-122"/>
              </a:rPr>
              <a:t>二、抓时间、地点、官职和事件，把握主人公经历。</a:t>
            </a:r>
            <a:endParaRPr lang="en-US" altLang="zh-CN" sz="2665" b="1">
              <a:solidFill>
                <a:srgbClr val="FF0000"/>
              </a:solidFill>
              <a:latin typeface="Arial" pitchFamily="34" charset="0"/>
              <a:ea typeface="宋体" pitchFamily="2" charset="-122"/>
            </a:endParaRPr>
          </a:p>
          <a:p>
            <a:pPr algn="just">
              <a:lnSpc>
                <a:spcPts val="3000"/>
              </a:lnSpc>
            </a:pPr>
            <a:r>
              <a:rPr lang="zh-CN" altLang="en-US" sz="2665" b="1">
                <a:latin typeface="Arial" pitchFamily="34" charset="0"/>
                <a:ea typeface="宋体" pitchFamily="2" charset="-122"/>
              </a:rPr>
              <a:t>圈出时间、地点的词，并简单概括事件。</a:t>
            </a:r>
            <a:endParaRPr lang="en-US" altLang="zh-CN" sz="2665" b="1">
              <a:latin typeface="Arial" pitchFamily="34" charset="0"/>
              <a:ea typeface="宋体" pitchFamily="2" charset="-122"/>
            </a:endParaRPr>
          </a:p>
          <a:p>
            <a:pPr algn="just">
              <a:lnSpc>
                <a:spcPts val="3000"/>
              </a:lnSpc>
            </a:pPr>
            <a:r>
              <a:rPr lang="zh-CN" altLang="en-US" sz="2665" b="1">
                <a:latin typeface="Arial" pitchFamily="34" charset="0"/>
                <a:ea typeface="宋体" pitchFamily="2" charset="-122"/>
              </a:rPr>
              <a:t>（</a:t>
            </a:r>
            <a:r>
              <a:rPr lang="en-US" altLang="zh-CN" sz="2665" b="1">
                <a:latin typeface="Arial" pitchFamily="34" charset="0"/>
                <a:ea typeface="宋体" pitchFamily="2" charset="-122"/>
              </a:rPr>
              <a:t>4</a:t>
            </a:r>
            <a:r>
              <a:rPr lang="zh-CN" altLang="en-US" sz="2665" b="1">
                <a:latin typeface="Arial" pitchFamily="34" charset="0"/>
                <a:ea typeface="宋体" pitchFamily="2" charset="-122"/>
              </a:rPr>
              <a:t>）大业六年，皇帝到江都，来护儿受重赏。</a:t>
            </a:r>
            <a:endParaRPr lang="en-US" altLang="zh-CN" sz="2665" b="1">
              <a:latin typeface="Arial" pitchFamily="34" charset="0"/>
              <a:ea typeface="宋体" pitchFamily="2" charset="-122"/>
            </a:endParaRPr>
          </a:p>
          <a:p>
            <a:pPr algn="just">
              <a:lnSpc>
                <a:spcPts val="3000"/>
              </a:lnSpc>
            </a:pPr>
            <a:r>
              <a:rPr lang="zh-CN" altLang="en-US" sz="2665" b="1">
                <a:latin typeface="Arial" pitchFamily="34" charset="0"/>
                <a:ea typeface="宋体" pitchFamily="2" charset="-122"/>
              </a:rPr>
              <a:t>（</a:t>
            </a:r>
            <a:r>
              <a:rPr lang="en-US" altLang="zh-CN" sz="2665" b="1">
                <a:latin typeface="Arial" pitchFamily="34" charset="0"/>
                <a:ea typeface="宋体" pitchFamily="2" charset="-122"/>
              </a:rPr>
              <a:t>5</a:t>
            </a:r>
            <a:r>
              <a:rPr lang="zh-CN" altLang="en-US" sz="2665" b="1">
                <a:latin typeface="Arial" pitchFamily="34" charset="0"/>
                <a:ea typeface="宋体" pitchFamily="2" charset="-122"/>
              </a:rPr>
              <a:t>）（大业）十二年，皇帝到江都，来护儿进谏皇帝应体恤百姓，惹怒皇帝。</a:t>
            </a:r>
            <a:endParaRPr lang="en-US" altLang="zh-CN" sz="2665" b="1">
              <a:latin typeface="Arial" pitchFamily="34" charset="0"/>
              <a:ea typeface="宋体" pitchFamily="2" charset="-122"/>
            </a:endParaRPr>
          </a:p>
        </p:txBody>
      </p:sp>
      <p:sp>
        <p:nvSpPr>
          <p:cNvPr id="14" name="椭圆 13"/>
          <p:cNvSpPr/>
          <p:nvPr/>
        </p:nvSpPr>
        <p:spPr>
          <a:xfrm>
            <a:off x="0" y="1028701"/>
            <a:ext cx="1583267" cy="48048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6" name="椭圆 15"/>
          <p:cNvSpPr/>
          <p:nvPr/>
        </p:nvSpPr>
        <p:spPr>
          <a:xfrm>
            <a:off x="5761355" y="2164715"/>
            <a:ext cx="1344295" cy="45466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cxnSp>
        <p:nvCxnSpPr>
          <p:cNvPr id="22" name="直接连接符 21"/>
          <p:cNvCxnSpPr/>
          <p:nvPr/>
        </p:nvCxnSpPr>
        <p:spPr>
          <a:xfrm>
            <a:off x="4678892" y="1805517"/>
            <a:ext cx="960967" cy="0"/>
          </a:xfrm>
          <a:prstGeom prst="line">
            <a:avLst/>
          </a:prstGeom>
          <a:ln w="25400">
            <a:solidFill>
              <a:srgbClr val="FF0000"/>
            </a:solidFill>
          </a:ln>
        </p:spPr>
        <p:style>
          <a:lnRef idx="1">
            <a:schemeClr val="accent6"/>
          </a:lnRef>
          <a:fillRef idx="0">
            <a:schemeClr val="accent6"/>
          </a:fillRef>
          <a:effectRef idx="0">
            <a:schemeClr val="accent6"/>
          </a:effectRef>
          <a:fontRef idx="minor">
            <a:schemeClr val="tx1"/>
          </a:fontRef>
        </p:style>
      </p:cxnSp>
      <p:cxnSp>
        <p:nvCxnSpPr>
          <p:cNvPr id="26" name="直接连接符 25"/>
          <p:cNvCxnSpPr/>
          <p:nvPr/>
        </p:nvCxnSpPr>
        <p:spPr>
          <a:xfrm>
            <a:off x="1871133" y="2998047"/>
            <a:ext cx="1248833" cy="0"/>
          </a:xfrm>
          <a:prstGeom prst="line">
            <a:avLst/>
          </a:prstGeom>
          <a:ln w="25400">
            <a:solidFill>
              <a:srgbClr val="FF0000"/>
            </a:solidFill>
          </a:ln>
        </p:spPr>
        <p:style>
          <a:lnRef idx="1">
            <a:schemeClr val="accent6"/>
          </a:lnRef>
          <a:fillRef idx="0">
            <a:schemeClr val="accent6"/>
          </a:fillRef>
          <a:effectRef idx="0">
            <a:schemeClr val="accent6"/>
          </a:effectRef>
          <a:fontRef idx="minor">
            <a:schemeClr val="tx1"/>
          </a:fontRef>
        </p:style>
      </p:cxnSp>
      <p:sp>
        <p:nvSpPr>
          <p:cNvPr id="28" name="椭圆 27"/>
          <p:cNvSpPr/>
          <p:nvPr/>
        </p:nvSpPr>
        <p:spPr>
          <a:xfrm>
            <a:off x="2458932" y="1028701"/>
            <a:ext cx="480484" cy="48048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cxnSp>
        <p:nvCxnSpPr>
          <p:cNvPr id="29" name="直接连接符 28"/>
          <p:cNvCxnSpPr/>
          <p:nvPr/>
        </p:nvCxnSpPr>
        <p:spPr>
          <a:xfrm>
            <a:off x="1871133" y="3718137"/>
            <a:ext cx="1919817" cy="0"/>
          </a:xfrm>
          <a:prstGeom prst="line">
            <a:avLst/>
          </a:prstGeom>
          <a:ln w="25400">
            <a:solidFill>
              <a:srgbClr val="FF0000"/>
            </a:solidFill>
          </a:ln>
        </p:spPr>
        <p:style>
          <a:lnRef idx="1">
            <a:schemeClr val="accent6"/>
          </a:lnRef>
          <a:fillRef idx="0">
            <a:schemeClr val="accent6"/>
          </a:fillRef>
          <a:effectRef idx="0">
            <a:schemeClr val="accent6"/>
          </a:effectRef>
          <a:fontRef idx="minor">
            <a:schemeClr val="tx1"/>
          </a:fontRef>
        </p:style>
      </p:cxnSp>
      <p:sp>
        <p:nvSpPr>
          <p:cNvPr id="13" name="椭圆 12"/>
          <p:cNvSpPr/>
          <p:nvPr/>
        </p:nvSpPr>
        <p:spPr>
          <a:xfrm>
            <a:off x="358775" y="2531533"/>
            <a:ext cx="480484" cy="48048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cxnSp>
        <p:nvCxnSpPr>
          <p:cNvPr id="19" name="直接连接符 18"/>
          <p:cNvCxnSpPr/>
          <p:nvPr/>
        </p:nvCxnSpPr>
        <p:spPr>
          <a:xfrm>
            <a:off x="4610101" y="4075430"/>
            <a:ext cx="2495551" cy="0"/>
          </a:xfrm>
          <a:prstGeom prst="line">
            <a:avLst/>
          </a:prstGeom>
          <a:ln w="25400">
            <a:solidFill>
              <a:srgbClr val="FF0000"/>
            </a:solidFill>
          </a:ln>
        </p:spPr>
        <p:style>
          <a:lnRef idx="1">
            <a:schemeClr val="accent6"/>
          </a:lnRef>
          <a:fillRef idx="0">
            <a:schemeClr val="accent6"/>
          </a:fillRef>
          <a:effectRef idx="0">
            <a:schemeClr val="accent6"/>
          </a:effectRef>
          <a:fontRef idx="minor">
            <a:schemeClr val="tx1"/>
          </a:fontRef>
        </p:style>
      </p:cxnSp>
      <p:cxnSp>
        <p:nvCxnSpPr>
          <p:cNvPr id="23" name="直接连接符 22"/>
          <p:cNvCxnSpPr/>
          <p:nvPr/>
        </p:nvCxnSpPr>
        <p:spPr>
          <a:xfrm>
            <a:off x="2807970" y="4494954"/>
            <a:ext cx="1246717" cy="0"/>
          </a:xfrm>
          <a:prstGeom prst="line">
            <a:avLst/>
          </a:prstGeom>
          <a:ln w="25400">
            <a:solidFill>
              <a:srgbClr val="FF0000"/>
            </a:solidFill>
          </a:ln>
        </p:spPr>
        <p:style>
          <a:lnRef idx="1">
            <a:schemeClr val="accent6"/>
          </a:lnRef>
          <a:fillRef idx="0">
            <a:schemeClr val="accent6"/>
          </a:fillRef>
          <a:effectRef idx="0">
            <a:schemeClr val="accent6"/>
          </a:effectRef>
          <a:fontRef idx="minor">
            <a:schemeClr val="tx1"/>
          </a:fontRef>
        </p:style>
      </p:cxnSp>
    </p:spTree>
  </p:cSld>
  <p:clrMapOvr>
    <a:masterClrMapping/>
  </p:clrMapOvr>
  <p:transition/>
  <p:timing/>
</p:sld>
</file>

<file path=ppt/slides/slide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3010" name="TextBox 5"/>
          <p:cNvSpPr txBox="1"/>
          <p:nvPr/>
        </p:nvSpPr>
        <p:spPr>
          <a:xfrm>
            <a:off x="0" y="1028700"/>
            <a:ext cx="7105651" cy="5636895"/>
          </a:xfrm>
          <a:prstGeom prst="rect">
            <a:avLst/>
          </a:prstGeom>
          <a:noFill/>
          <a:ln w="9525">
            <a:noFill/>
          </a:ln>
        </p:spPr>
        <p:txBody>
          <a:bodyPr anchor="t">
            <a:spAutoFit/>
          </a:bodyPr>
          <a:lstStyle/>
          <a:p>
            <a:pPr>
              <a:lnSpc>
                <a:spcPct val="150000"/>
              </a:lnSpc>
            </a:pPr>
            <a:r>
              <a:rPr lang="zh-CN" altLang="zh-CN" sz="2665" b="1">
                <a:latin typeface="Arial" pitchFamily="34" charset="0"/>
                <a:ea typeface="宋体" pitchFamily="2" charset="-122"/>
              </a:rPr>
              <a:t>及宇文化及构逆，深忌之，是日旦将朝，见执。护儿曰：“陛下今何在</a:t>
            </a:r>
            <a:r>
              <a:rPr lang="en-US" altLang="zh-CN" sz="2665" b="1">
                <a:latin typeface="Arial" pitchFamily="34" charset="0"/>
                <a:ea typeface="宋体" pitchFamily="2" charset="-122"/>
              </a:rPr>
              <a:t>?</a:t>
            </a:r>
            <a:r>
              <a:rPr lang="zh-CN" altLang="zh-CN" sz="2665" b="1">
                <a:latin typeface="Arial" pitchFamily="34" charset="0"/>
                <a:ea typeface="宋体" pitchFamily="2" charset="-122"/>
              </a:rPr>
              <a:t>”左右曰：今被执矣。“护儿叹曰：“吾各位大臣，荷国重任，不能肃清凶逆，遂令王室至此，抱恨泉壤，知复何言</a:t>
            </a:r>
            <a:r>
              <a:rPr lang="en-US" altLang="zh-CN" sz="2665" b="1">
                <a:latin typeface="Arial" pitchFamily="34" charset="0"/>
                <a:ea typeface="宋体" pitchFamily="2" charset="-122"/>
              </a:rPr>
              <a:t>!</a:t>
            </a:r>
            <a:r>
              <a:rPr lang="zh-CN" altLang="zh-CN" sz="2665" b="1">
                <a:latin typeface="Arial" pitchFamily="34" charset="0"/>
                <a:ea typeface="宋体" pitchFamily="2" charset="-122"/>
              </a:rPr>
              <a:t>“乃遇害，护儿重然诺，敦交契，廉于利财，不事产业。至于行军用兵，特多谋算，每览兵法，曰：”此亦岂异人意也</a:t>
            </a:r>
            <a:r>
              <a:rPr lang="en-US" altLang="zh-CN" sz="2665" b="1">
                <a:latin typeface="Arial" pitchFamily="34" charset="0"/>
                <a:ea typeface="宋体" pitchFamily="2" charset="-122"/>
              </a:rPr>
              <a:t>!</a:t>
            </a:r>
            <a:r>
              <a:rPr lang="zh-CN" altLang="zh-CN" sz="2665" b="1">
                <a:latin typeface="Arial" pitchFamily="34" charset="0"/>
                <a:ea typeface="宋体" pitchFamily="2" charset="-122"/>
              </a:rPr>
              <a:t>“善抚士卒，部分严明，故成得其死力。</a:t>
            </a:r>
            <a:r>
              <a:rPr lang="en-US" altLang="zh-CN" sz="2665" b="1">
                <a:latin typeface="Arial" pitchFamily="34" charset="0"/>
                <a:ea typeface="宋体" pitchFamily="2" charset="-122"/>
              </a:rPr>
              <a:t>   </a:t>
            </a:r>
            <a:endParaRPr lang="zh-CN" altLang="zh-CN" sz="2665">
              <a:latin typeface="Arial" pitchFamily="34" charset="0"/>
              <a:ea typeface="宋体" pitchFamily="2" charset="-122"/>
            </a:endParaRPr>
          </a:p>
          <a:p>
            <a:pPr>
              <a:lnSpc>
                <a:spcPct val="150000"/>
              </a:lnSpc>
            </a:pPr>
            <a:r>
              <a:rPr lang="en-US" altLang="zh-CN" sz="2665" b="1">
                <a:latin typeface="Arial" pitchFamily="34" charset="0"/>
                <a:ea typeface="宋体" pitchFamily="2" charset="-122"/>
              </a:rPr>
              <a:t>                          (</a:t>
            </a:r>
            <a:r>
              <a:rPr lang="zh-CN" altLang="zh-CN" sz="2665" b="1">
                <a:latin typeface="Arial" pitchFamily="34" charset="0"/>
                <a:ea typeface="宋体" pitchFamily="2" charset="-122"/>
              </a:rPr>
              <a:t>节选自《北史</a:t>
            </a:r>
            <a:r>
              <a:rPr lang="en-US" altLang="zh-CN" sz="2665" b="1">
                <a:latin typeface="Arial" pitchFamily="34" charset="0"/>
                <a:ea typeface="宋体" pitchFamily="2" charset="-122"/>
              </a:rPr>
              <a:t>.</a:t>
            </a:r>
            <a:r>
              <a:rPr lang="zh-CN" altLang="zh-CN" sz="2665" b="1">
                <a:latin typeface="Arial" pitchFamily="34" charset="0"/>
                <a:ea typeface="宋体" pitchFamily="2" charset="-122"/>
              </a:rPr>
              <a:t>来护儿传》</a:t>
            </a:r>
            <a:r>
              <a:rPr lang="en-US" altLang="zh-CN" sz="2665" b="1">
                <a:latin typeface="Arial" pitchFamily="34" charset="0"/>
                <a:ea typeface="宋体" pitchFamily="2" charset="-122"/>
              </a:rPr>
              <a:t>)</a:t>
            </a:r>
          </a:p>
        </p:txBody>
      </p:sp>
      <p:sp>
        <p:nvSpPr>
          <p:cNvPr id="43011" name="TextBox 6"/>
          <p:cNvSpPr txBox="1"/>
          <p:nvPr/>
        </p:nvSpPr>
        <p:spPr>
          <a:xfrm>
            <a:off x="7152217" y="1701800"/>
            <a:ext cx="5471583" cy="829945"/>
          </a:xfrm>
          <a:prstGeom prst="rect">
            <a:avLst/>
          </a:prstGeom>
          <a:noFill/>
          <a:ln w="9525">
            <a:noFill/>
          </a:ln>
        </p:spPr>
        <p:txBody>
          <a:bodyPr anchor="t">
            <a:spAutoFit/>
          </a:bodyPr>
          <a:lstStyle/>
          <a:p>
            <a:pPr algn="just">
              <a:lnSpc>
                <a:spcPct val="150000"/>
              </a:lnSpc>
            </a:pPr>
            <a:endParaRPr lang="en-US" altLang="zh-CN" sz="3200" b="1">
              <a:latin typeface="Arial" pitchFamily="34" charset="0"/>
              <a:ea typeface="宋体" pitchFamily="2" charset="-122"/>
            </a:endParaRPr>
          </a:p>
        </p:txBody>
      </p:sp>
      <p:sp>
        <p:nvSpPr>
          <p:cNvPr id="43012" name="TextBox 17"/>
          <p:cNvSpPr txBox="1"/>
          <p:nvPr/>
        </p:nvSpPr>
        <p:spPr>
          <a:xfrm>
            <a:off x="7247467" y="1123951"/>
            <a:ext cx="4705351" cy="4399915"/>
          </a:xfrm>
          <a:prstGeom prst="rect">
            <a:avLst/>
          </a:prstGeom>
          <a:noFill/>
          <a:ln w="9525" cap="flat" cmpd="sng">
            <a:solidFill>
              <a:srgbClr val="FF0000"/>
            </a:solidFill>
            <a:prstDash val="solid"/>
            <a:miter/>
            <a:headEnd type="none" w="med" len="med"/>
            <a:tailEnd type="none" w="med" len="med"/>
          </a:ln>
        </p:spPr>
        <p:txBody>
          <a:bodyPr anchor="t">
            <a:spAutoFit/>
          </a:bodyPr>
          <a:lstStyle/>
          <a:p>
            <a:pPr algn="just">
              <a:lnSpc>
                <a:spcPts val="2800"/>
              </a:lnSpc>
            </a:pPr>
            <a:r>
              <a:rPr lang="zh-CN" altLang="en-US" sz="2665" b="1">
                <a:solidFill>
                  <a:srgbClr val="FF0000"/>
                </a:solidFill>
                <a:latin typeface="Arial" pitchFamily="34" charset="0"/>
                <a:ea typeface="宋体" pitchFamily="2" charset="-122"/>
              </a:rPr>
              <a:t>二、抓时间、地点、官职和事件，把握主人公经历。</a:t>
            </a:r>
            <a:endParaRPr lang="en-US" altLang="zh-CN" sz="2665" b="1">
              <a:solidFill>
                <a:srgbClr val="FF0000"/>
              </a:solidFill>
              <a:latin typeface="Arial" pitchFamily="34" charset="0"/>
              <a:ea typeface="宋体" pitchFamily="2" charset="-122"/>
            </a:endParaRPr>
          </a:p>
          <a:p>
            <a:pPr algn="just">
              <a:lnSpc>
                <a:spcPts val="2800"/>
              </a:lnSpc>
            </a:pPr>
            <a:r>
              <a:rPr lang="zh-CN" altLang="en-US" sz="2665" b="1">
                <a:latin typeface="Arial" pitchFamily="34" charset="0"/>
                <a:ea typeface="宋体" pitchFamily="2" charset="-122"/>
              </a:rPr>
              <a:t>圈出时间、地点的词，并简单概括事件。</a:t>
            </a:r>
            <a:endParaRPr lang="en-US" altLang="zh-CN" sz="2665" b="1">
              <a:latin typeface="Arial" pitchFamily="34" charset="0"/>
              <a:ea typeface="宋体" pitchFamily="2" charset="-122"/>
            </a:endParaRPr>
          </a:p>
          <a:p>
            <a:pPr algn="just">
              <a:lnSpc>
                <a:spcPts val="2800"/>
              </a:lnSpc>
            </a:pPr>
            <a:r>
              <a:rPr lang="zh-CN" altLang="en-US" sz="2665" b="1">
                <a:latin typeface="Arial" pitchFamily="34" charset="0"/>
                <a:ea typeface="宋体" pitchFamily="2" charset="-122"/>
              </a:rPr>
              <a:t>（</a:t>
            </a:r>
            <a:r>
              <a:rPr lang="en-US" altLang="zh-CN" sz="2665" b="1">
                <a:latin typeface="Arial" pitchFamily="34" charset="0"/>
                <a:ea typeface="宋体" pitchFamily="2" charset="-122"/>
              </a:rPr>
              <a:t>6</a:t>
            </a:r>
            <a:r>
              <a:rPr lang="zh-CN" altLang="en-US" sz="2665" b="1">
                <a:latin typeface="Arial" pitchFamily="34" charset="0"/>
                <a:ea typeface="宋体" pitchFamily="2" charset="-122"/>
              </a:rPr>
              <a:t>）宇文化及谋反时，来护儿眷顾朝廷被杀害。</a:t>
            </a:r>
            <a:endParaRPr lang="en-US" altLang="zh-CN" sz="2665" b="1">
              <a:latin typeface="Arial" pitchFamily="34" charset="0"/>
              <a:ea typeface="宋体" pitchFamily="2" charset="-122"/>
            </a:endParaRPr>
          </a:p>
          <a:p>
            <a:pPr algn="just">
              <a:lnSpc>
                <a:spcPts val="2800"/>
              </a:lnSpc>
            </a:pPr>
            <a:r>
              <a:rPr lang="zh-CN" altLang="en-US" sz="2665" b="1">
                <a:latin typeface="Arial" pitchFamily="34" charset="0"/>
                <a:ea typeface="宋体" pitchFamily="2" charset="-122"/>
              </a:rPr>
              <a:t>三、抓结尾，了解人物或时间结局。</a:t>
            </a:r>
            <a:endParaRPr lang="en-US" altLang="zh-CN" sz="2665" b="1">
              <a:latin typeface="Arial" pitchFamily="34" charset="0"/>
              <a:ea typeface="宋体" pitchFamily="2" charset="-122"/>
            </a:endParaRPr>
          </a:p>
          <a:p>
            <a:pPr algn="just">
              <a:lnSpc>
                <a:spcPts val="2800"/>
              </a:lnSpc>
            </a:pPr>
            <a:r>
              <a:rPr lang="zh-CN" altLang="en-US" sz="2665" b="1">
                <a:latin typeface="Arial" pitchFamily="34" charset="0"/>
                <a:ea typeface="宋体" pitchFamily="2" charset="-122"/>
              </a:rPr>
              <a:t>本文最后补叙的品行与才能：重诚信，讲交情，淡泊名利，计谋多，善于安抚士兵，军纪严明。</a:t>
            </a:r>
            <a:endParaRPr lang="en-US" altLang="zh-CN" sz="2665" b="1">
              <a:latin typeface="Arial" pitchFamily="34" charset="0"/>
              <a:ea typeface="宋体" pitchFamily="2" charset="-122"/>
            </a:endParaRPr>
          </a:p>
        </p:txBody>
      </p:sp>
      <p:sp>
        <p:nvSpPr>
          <p:cNvPr id="14" name="椭圆 13"/>
          <p:cNvSpPr/>
          <p:nvPr/>
        </p:nvSpPr>
        <p:spPr>
          <a:xfrm>
            <a:off x="624417" y="3621617"/>
            <a:ext cx="1583267" cy="48048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cxnSp>
        <p:nvCxnSpPr>
          <p:cNvPr id="26" name="直接连接符 25"/>
          <p:cNvCxnSpPr/>
          <p:nvPr/>
        </p:nvCxnSpPr>
        <p:spPr>
          <a:xfrm>
            <a:off x="239184" y="1701800"/>
            <a:ext cx="2207684" cy="0"/>
          </a:xfrm>
          <a:prstGeom prst="line">
            <a:avLst/>
          </a:prstGeom>
          <a:ln w="25400">
            <a:solidFill>
              <a:srgbClr val="FF0000"/>
            </a:solidFill>
          </a:ln>
        </p:spPr>
        <p:style>
          <a:lnRef idx="1">
            <a:schemeClr val="accent6"/>
          </a:lnRef>
          <a:fillRef idx="0">
            <a:schemeClr val="accent6"/>
          </a:fillRef>
          <a:effectRef idx="0">
            <a:schemeClr val="accent6"/>
          </a:effectRef>
          <a:fontRef idx="minor">
            <a:schemeClr val="tx1"/>
          </a:fontRef>
        </p:style>
      </p:cxnSp>
      <p:cxnSp>
        <p:nvCxnSpPr>
          <p:cNvPr id="17" name="直接连接符 16"/>
          <p:cNvCxnSpPr/>
          <p:nvPr/>
        </p:nvCxnSpPr>
        <p:spPr>
          <a:xfrm>
            <a:off x="3024717" y="4102100"/>
            <a:ext cx="3647017" cy="0"/>
          </a:xfrm>
          <a:prstGeom prst="line">
            <a:avLst/>
          </a:prstGeom>
          <a:ln w="25400">
            <a:solidFill>
              <a:srgbClr val="FF0000"/>
            </a:solidFill>
          </a:ln>
        </p:spPr>
        <p:style>
          <a:lnRef idx="1">
            <a:schemeClr val="accent6"/>
          </a:lnRef>
          <a:fillRef idx="0">
            <a:schemeClr val="accent6"/>
          </a:fillRef>
          <a:effectRef idx="0">
            <a:schemeClr val="accent6"/>
          </a:effectRef>
          <a:fontRef idx="minor">
            <a:schemeClr val="tx1"/>
          </a:fontRef>
        </p:style>
      </p:cxnSp>
      <p:cxnSp>
        <p:nvCxnSpPr>
          <p:cNvPr id="25" name="直接连接符 24"/>
          <p:cNvCxnSpPr/>
          <p:nvPr/>
        </p:nvCxnSpPr>
        <p:spPr>
          <a:xfrm>
            <a:off x="3407833" y="4677833"/>
            <a:ext cx="1151467" cy="0"/>
          </a:xfrm>
          <a:prstGeom prst="line">
            <a:avLst/>
          </a:prstGeom>
          <a:ln w="25400">
            <a:solidFill>
              <a:srgbClr val="FF0000"/>
            </a:solidFill>
          </a:ln>
        </p:spPr>
        <p:style>
          <a:lnRef idx="1">
            <a:schemeClr val="accent6"/>
          </a:lnRef>
          <a:fillRef idx="0">
            <a:schemeClr val="accent6"/>
          </a:fillRef>
          <a:effectRef idx="0">
            <a:schemeClr val="accent6"/>
          </a:effectRef>
          <a:fontRef idx="minor">
            <a:schemeClr val="tx1"/>
          </a:fontRef>
        </p:style>
      </p:cxnSp>
      <p:cxnSp>
        <p:nvCxnSpPr>
          <p:cNvPr id="30" name="直接连接符 29"/>
          <p:cNvCxnSpPr/>
          <p:nvPr/>
        </p:nvCxnSpPr>
        <p:spPr>
          <a:xfrm>
            <a:off x="4944533" y="4677833"/>
            <a:ext cx="1246717" cy="0"/>
          </a:xfrm>
          <a:prstGeom prst="line">
            <a:avLst/>
          </a:prstGeom>
          <a:ln w="25400">
            <a:solidFill>
              <a:srgbClr val="FF0000"/>
            </a:solidFill>
          </a:ln>
        </p:spPr>
        <p:style>
          <a:lnRef idx="1">
            <a:schemeClr val="accent6"/>
          </a:lnRef>
          <a:fillRef idx="0">
            <a:schemeClr val="accent6"/>
          </a:fillRef>
          <a:effectRef idx="0">
            <a:schemeClr val="accent6"/>
          </a:effectRef>
          <a:fontRef idx="minor">
            <a:schemeClr val="tx1"/>
          </a:fontRef>
        </p:style>
      </p:cxnSp>
      <p:cxnSp>
        <p:nvCxnSpPr>
          <p:cNvPr id="32" name="直接连接符 31"/>
          <p:cNvCxnSpPr/>
          <p:nvPr/>
        </p:nvCxnSpPr>
        <p:spPr>
          <a:xfrm>
            <a:off x="5232400" y="5348817"/>
            <a:ext cx="1631951" cy="0"/>
          </a:xfrm>
          <a:prstGeom prst="line">
            <a:avLst/>
          </a:prstGeom>
          <a:ln w="25400">
            <a:solidFill>
              <a:srgbClr val="FF0000"/>
            </a:solidFill>
          </a:ln>
        </p:spPr>
        <p:style>
          <a:lnRef idx="1">
            <a:schemeClr val="accent6"/>
          </a:lnRef>
          <a:fillRef idx="0">
            <a:schemeClr val="accent6"/>
          </a:fillRef>
          <a:effectRef idx="0">
            <a:schemeClr val="accent6"/>
          </a:effectRef>
          <a:fontRef idx="minor">
            <a:schemeClr val="tx1"/>
          </a:fontRef>
        </p:style>
      </p:cxnSp>
      <p:cxnSp>
        <p:nvCxnSpPr>
          <p:cNvPr id="34" name="直接连接符 33"/>
          <p:cNvCxnSpPr/>
          <p:nvPr/>
        </p:nvCxnSpPr>
        <p:spPr>
          <a:xfrm>
            <a:off x="0" y="5924551"/>
            <a:ext cx="1583267" cy="0"/>
          </a:xfrm>
          <a:prstGeom prst="line">
            <a:avLst/>
          </a:prstGeom>
          <a:ln w="25400">
            <a:solidFill>
              <a:srgbClr val="FF0000"/>
            </a:solidFill>
          </a:ln>
        </p:spPr>
        <p:style>
          <a:lnRef idx="1">
            <a:schemeClr val="accent6"/>
          </a:lnRef>
          <a:fillRef idx="0">
            <a:schemeClr val="accent6"/>
          </a:fillRef>
          <a:effectRef idx="0">
            <a:schemeClr val="accent6"/>
          </a:effectRef>
          <a:fontRef idx="minor">
            <a:schemeClr val="tx1"/>
          </a:fontRef>
        </p:style>
      </p:cxnSp>
    </p:spTree>
  </p:cSld>
  <p:clrMapOvr>
    <a:masterClrMapping/>
  </p:clrMapOvr>
  <p:transition/>
  <p:timing/>
</p:sld>
</file>

<file path=ppt/slides/slide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4033" name="矩形 1"/>
          <p:cNvSpPr/>
          <p:nvPr/>
        </p:nvSpPr>
        <p:spPr>
          <a:xfrm>
            <a:off x="239184" y="1701800"/>
            <a:ext cx="11762316" cy="2332355"/>
          </a:xfrm>
          <a:prstGeom prst="rect">
            <a:avLst/>
          </a:prstGeom>
          <a:noFill/>
          <a:ln w="9525">
            <a:noFill/>
          </a:ln>
        </p:spPr>
        <p:txBody>
          <a:bodyPr anchor="t">
            <a:spAutoFit/>
          </a:bodyPr>
          <a:lstStyle/>
          <a:p>
            <a:pPr algn="just">
              <a:lnSpc>
                <a:spcPct val="140000"/>
              </a:lnSpc>
            </a:pPr>
            <a:r>
              <a:rPr lang="zh-CN" altLang="en-US" sz="3465" b="1">
                <a:latin typeface="义启粗楷体" charset="-128"/>
                <a:ea typeface="义启粗楷体" charset="-128"/>
              </a:rPr>
              <a:t>      本文通过叙述来护儿参加战役升职、善政被勉励褒美、劝谏皇帝、被捉遇害、行军用兵等事迹，表现了他志向高远、善政为民、忠诚为国、重友轻财、善于用兵的优秀品质。</a:t>
            </a:r>
            <a:endParaRPr lang="zh-CN" altLang="zh-CN" sz="3465" b="1">
              <a:latin typeface="义启粗楷体" charset="-128"/>
              <a:ea typeface="义启粗楷体" charset="-128"/>
            </a:endParaRPr>
          </a:p>
        </p:txBody>
      </p:sp>
      <p:sp>
        <p:nvSpPr>
          <p:cNvPr id="44034" name="文本框 1"/>
          <p:cNvSpPr txBox="1"/>
          <p:nvPr/>
        </p:nvSpPr>
        <p:spPr>
          <a:xfrm>
            <a:off x="1552999" y="110067"/>
            <a:ext cx="2827020" cy="838200"/>
          </a:xfrm>
          <a:prstGeom prst="rect">
            <a:avLst/>
          </a:prstGeom>
          <a:noFill/>
          <a:ln w="9525">
            <a:noFill/>
          </a:ln>
        </p:spPr>
        <p:txBody>
          <a:bodyPr wrap="none" anchor="t">
            <a:spAutoFit/>
          </a:bodyPr>
          <a:lstStyle/>
          <a:p>
            <a:pPr algn="just">
              <a:lnSpc>
                <a:spcPct val="140000"/>
              </a:lnSpc>
            </a:pPr>
            <a:r>
              <a:rPr lang="zh-CN" altLang="en-US" sz="3465">
                <a:solidFill>
                  <a:srgbClr val="FF0000"/>
                </a:solidFill>
                <a:latin typeface="Times New Roman" pitchFamily="18" charset="0"/>
                <a:ea typeface="华文细黑" pitchFamily="2" charset="-122"/>
              </a:rPr>
              <a:t>文章主要内容</a:t>
            </a:r>
            <a:endParaRPr lang="en-US" altLang="zh-CN" sz="3465">
              <a:latin typeface="Times New Roman" pitchFamily="18" charset="0"/>
              <a:ea typeface="华文细黑" pitchFamily="2" charset="-122"/>
            </a:endParaRPr>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882" y="164465"/>
            <a:ext cx="10852237" cy="441964"/>
          </a:xfrm>
        </p:spPr>
        <p:txBody>
          <a:bodyPr/>
          <a:lstStyle/>
          <a:p>
            <a:r>
              <a:rPr sz="3200">
                <a:latin typeface="义启粗楷体" charset="-128"/>
                <a:ea typeface="义启粗楷体" charset="-128"/>
                <a:cs typeface="义启粗楷体" charset="-128"/>
                <a:sym typeface="+mn-ea"/>
              </a:rPr>
              <a:t>读文做题</a:t>
            </a:r>
            <a:r>
              <a:rPr sz="3200">
                <a:solidFill>
                  <a:srgbClr val="FF0000"/>
                </a:solidFill>
                <a:latin typeface="义启粗楷体" charset="-128"/>
                <a:ea typeface="义启粗楷体" charset="-128"/>
                <a:cs typeface="义启粗楷体" charset="-128"/>
                <a:sym typeface="+mn-ea"/>
              </a:rPr>
              <a:t>示例</a:t>
            </a:r>
            <a:endParaRPr lang="zh-CN" altLang="en-US" sz="3200"/>
          </a:p>
        </p:txBody>
      </p:sp>
      <p:sp>
        <p:nvSpPr>
          <p:cNvPr id="3" name="文本框 2"/>
          <p:cNvSpPr txBox="1"/>
          <p:nvPr/>
        </p:nvSpPr>
        <p:spPr>
          <a:xfrm>
            <a:off x="1522730" y="718820"/>
            <a:ext cx="7912100" cy="583565"/>
          </a:xfrm>
          <a:prstGeom prst="rect">
            <a:avLst/>
          </a:prstGeom>
          <a:noFill/>
        </p:spPr>
        <p:txBody>
          <a:bodyPr wrap="none" rtlCol="0" anchor="t">
            <a:spAutoFit/>
          </a:bodyPr>
          <a:lstStyle/>
          <a:p>
            <a:r>
              <a:rPr lang="zh-CN" altLang="en-US" sz="3200" b="1">
                <a:latin typeface="义启粗楷体" charset="-128"/>
                <a:ea typeface="义启粗楷体" charset="-128"/>
                <a:cs typeface="义启粗楷体" charset="-128"/>
                <a:sym typeface="+mn-ea"/>
              </a:rPr>
              <a:t>第一步：</a:t>
            </a:r>
            <a:r>
              <a:rPr lang="zh-CN" altLang="en-US" sz="3200">
                <a:solidFill>
                  <a:srgbClr val="0070C0"/>
                </a:solidFill>
                <a:latin typeface="义启粗楷体" charset="-128"/>
                <a:ea typeface="义启粗楷体" charset="-128"/>
                <a:cs typeface="义启粗楷体" charset="-128"/>
                <a:sym typeface="+mn-ea"/>
              </a:rPr>
              <a:t>倒读最后一题</a:t>
            </a:r>
            <a:r>
              <a:rPr lang="zh-CN" altLang="en-US" sz="3200">
                <a:solidFill>
                  <a:srgbClr val="00B0F0"/>
                </a:solidFill>
                <a:effectLst>
                  <a:outerShdw blurRad="38100" dist="25400" dir="5400000" algn="ctr" rotWithShape="0">
                    <a:srgbClr val="6E747A">
                      <a:alpha val="43000"/>
                    </a:srgbClr>
                  </a:outerShdw>
                </a:effectLst>
                <a:latin typeface="义启粗楷体" charset="-128"/>
                <a:ea typeface="义启粗楷体" charset="-128"/>
                <a:cs typeface="义启粗楷体" charset="-128"/>
                <a:sym typeface="+mn-ea"/>
              </a:rPr>
              <a:t>，搜索“内容提要”</a:t>
            </a:r>
          </a:p>
        </p:txBody>
      </p:sp>
      <p:sp>
        <p:nvSpPr>
          <p:cNvPr id="4" name="文本框 3"/>
          <p:cNvSpPr txBox="1"/>
          <p:nvPr/>
        </p:nvSpPr>
        <p:spPr>
          <a:xfrm>
            <a:off x="1681480" y="1302385"/>
            <a:ext cx="10383520" cy="5692775"/>
          </a:xfrm>
          <a:prstGeom prst="rect">
            <a:avLst/>
          </a:prstGeom>
          <a:noFill/>
        </p:spPr>
        <p:txBody>
          <a:bodyPr wrap="square" rtlCol="0" anchor="t">
            <a:spAutoFit/>
          </a:bodyPr>
          <a:lstStyle/>
          <a:p>
            <a:pPr marL="0" indent="0" eaLnBrk="0" fontAlgn="base" hangingPunct="0">
              <a:buNone/>
            </a:pPr>
            <a:r>
              <a:rPr lang="en-US" altLang="zh-CN" sz="2800" b="1">
                <a:latin typeface="义启粗楷体" charset="-128"/>
                <a:ea typeface="义启粗楷体" charset="-128"/>
                <a:cs typeface="义启粗楷体" charset="-128"/>
                <a:sym typeface="+mn-ea"/>
              </a:rPr>
              <a:t>6.</a:t>
            </a:r>
            <a:r>
              <a:rPr lang="zh-CN" altLang="en-US" sz="2800" b="1">
                <a:latin typeface="义启粗楷体" charset="-128"/>
                <a:ea typeface="义启粗楷体" charset="-128"/>
                <a:cs typeface="义启粗楷体" charset="-128"/>
                <a:sym typeface="+mn-ea"/>
              </a:rPr>
              <a:t>下列对原文有关内容的分析，不正确的一项是</a:t>
            </a:r>
            <a:r>
              <a:rPr lang="en-US" altLang="zh-CN" sz="2800" b="1">
                <a:latin typeface="义启粗楷体" charset="-128"/>
                <a:ea typeface="义启粗楷体" charset="-128"/>
                <a:cs typeface="义启粗楷体" charset="-128"/>
                <a:sym typeface="+mn-ea"/>
              </a:rPr>
              <a:t>(3</a:t>
            </a:r>
            <a:r>
              <a:rPr lang="zh-CN" altLang="en-US" sz="2800" b="1">
                <a:latin typeface="义启粗楷体" charset="-128"/>
                <a:ea typeface="义启粗楷体" charset="-128"/>
                <a:cs typeface="义启粗楷体" charset="-128"/>
                <a:sym typeface="+mn-ea"/>
              </a:rPr>
              <a:t>分</a:t>
            </a:r>
            <a:r>
              <a:rPr lang="en-US" altLang="zh-CN" sz="2800" b="1">
                <a:latin typeface="义启粗楷体" charset="-128"/>
                <a:ea typeface="义启粗楷体" charset="-128"/>
                <a:cs typeface="义启粗楷体" charset="-128"/>
                <a:sym typeface="+mn-ea"/>
              </a:rPr>
              <a:t>) </a:t>
            </a:r>
            <a:r>
              <a:rPr lang="zh-CN" altLang="en-US" sz="2800" b="1">
                <a:latin typeface="义启粗楷体" charset="-128"/>
                <a:ea typeface="义启粗楷体" charset="-128"/>
                <a:cs typeface="义启粗楷体" charset="-128"/>
                <a:sym typeface="+mn-ea"/>
              </a:rPr>
              <a:t>（     ）</a:t>
            </a:r>
            <a:endParaRPr lang="en-US" altLang="zh-CN" sz="2800" strike="noStrike" noProof="1">
              <a:latin typeface="义启粗楷体" charset="-128"/>
              <a:ea typeface="义启粗楷体" charset="-128"/>
              <a:cs typeface="义启粗楷体" charset="-128"/>
            </a:endParaRPr>
          </a:p>
          <a:p>
            <a:pPr marL="0" indent="0" eaLnBrk="0" fontAlgn="base" hangingPunct="0">
              <a:buNone/>
            </a:pPr>
            <a:r>
              <a:rPr lang="en-US" altLang="zh-CN" sz="2800" b="1">
                <a:latin typeface="义启粗楷体" charset="-128"/>
                <a:ea typeface="义启粗楷体" charset="-128"/>
                <a:cs typeface="义启粗楷体" charset="-128"/>
                <a:sym typeface="+mn-ea"/>
              </a:rPr>
              <a:t> A.</a:t>
            </a:r>
            <a:r>
              <a:rPr lang="zh-CN" altLang="en-US" sz="2800" b="1">
                <a:solidFill>
                  <a:srgbClr val="FF0000"/>
                </a:solidFill>
                <a:latin typeface="义启粗楷体" charset="-128"/>
                <a:ea typeface="义启粗楷体" charset="-128"/>
                <a:cs typeface="义启粗楷体" charset="-128"/>
                <a:sym typeface="+mn-ea"/>
              </a:rPr>
              <a:t>来护儿少有大志，成年后秀拔于群</a:t>
            </a:r>
            <a:r>
              <a:rPr lang="zh-CN" altLang="en-US" sz="2800" b="1">
                <a:latin typeface="义启粗楷体" charset="-128"/>
                <a:ea typeface="义启粗楷体" charset="-128"/>
                <a:cs typeface="义启粗楷体" charset="-128"/>
                <a:sym typeface="+mn-ea"/>
              </a:rPr>
              <a:t>，他自幼而孤，得到吴氏教诲，立下为国杀敌。来取功名的志向</a:t>
            </a:r>
            <a:r>
              <a:rPr lang="en-US" altLang="zh-CN" sz="2800" b="1">
                <a:latin typeface="义启粗楷体" charset="-128"/>
                <a:ea typeface="义启粗楷体" charset="-128"/>
                <a:cs typeface="义启粗楷体" charset="-128"/>
                <a:sym typeface="+mn-ea"/>
              </a:rPr>
              <a:t>;</a:t>
            </a:r>
            <a:r>
              <a:rPr lang="zh-CN" altLang="en-US" sz="2800" b="1">
                <a:latin typeface="义启粗楷体" charset="-128"/>
                <a:ea typeface="义启粗楷体" charset="-128"/>
                <a:cs typeface="义启粗楷体" charset="-128"/>
                <a:sym typeface="+mn-ea"/>
              </a:rPr>
              <a:t>长大以后，更是雄略超群，志气英发。   </a:t>
            </a:r>
            <a:endParaRPr lang="zh-CN" altLang="en-US" sz="2800" strike="noStrike" noProof="1">
              <a:latin typeface="义启粗楷体" charset="-128"/>
              <a:ea typeface="义启粗楷体" charset="-128"/>
              <a:cs typeface="义启粗楷体" charset="-128"/>
            </a:endParaRPr>
          </a:p>
          <a:p>
            <a:pPr marL="0" indent="0" eaLnBrk="0" fontAlgn="base" hangingPunct="0">
              <a:buNone/>
            </a:pPr>
            <a:r>
              <a:rPr lang="en-US" altLang="zh-CN" sz="2800" b="1">
                <a:latin typeface="义启粗楷体" charset="-128"/>
                <a:ea typeface="义启粗楷体" charset="-128"/>
                <a:cs typeface="义启粗楷体" charset="-128"/>
                <a:sym typeface="+mn-ea"/>
              </a:rPr>
              <a:t>B.</a:t>
            </a:r>
            <a:r>
              <a:rPr lang="zh-CN" altLang="en-US" sz="2800" b="1">
                <a:solidFill>
                  <a:srgbClr val="FF0000"/>
                </a:solidFill>
                <a:latin typeface="义启粗楷体" charset="-128"/>
                <a:ea typeface="义启粗楷体" charset="-128"/>
                <a:cs typeface="义启粗楷体" charset="-128"/>
                <a:sym typeface="+mn-ea"/>
              </a:rPr>
              <a:t>来护儿推行善政，深受百姓拥戴</a:t>
            </a:r>
            <a:r>
              <a:rPr lang="zh-CN" altLang="en-US" sz="2800" b="1">
                <a:latin typeface="义启粗楷体" charset="-128"/>
                <a:ea typeface="义启粗楷体" charset="-128"/>
                <a:cs typeface="义启粗楷体" charset="-128"/>
                <a:sym typeface="+mn-ea"/>
              </a:rPr>
              <a:t>，在瀛洲刺史任上，他名声远闻，屡受嘉奖，百姓舍不得他回朝廷任职，上书请愿者达数百人。 </a:t>
            </a:r>
            <a:endParaRPr lang="zh-CN" altLang="en-US" sz="2800" strike="noStrike" noProof="1">
              <a:latin typeface="义启粗楷体" charset="-128"/>
              <a:ea typeface="义启粗楷体" charset="-128"/>
              <a:cs typeface="义启粗楷体" charset="-128"/>
            </a:endParaRPr>
          </a:p>
          <a:p>
            <a:pPr marL="0" indent="0" eaLnBrk="0" fontAlgn="base" hangingPunct="0">
              <a:buNone/>
            </a:pPr>
            <a:r>
              <a:rPr lang="zh-CN" altLang="en-US" sz="2800" b="1">
                <a:latin typeface="义启粗楷体" charset="-128"/>
                <a:ea typeface="义启粗楷体" charset="-128"/>
                <a:cs typeface="义启粗楷体" charset="-128"/>
                <a:sym typeface="+mn-ea"/>
              </a:rPr>
              <a:t> </a:t>
            </a:r>
            <a:r>
              <a:rPr lang="en-US" altLang="zh-CN" sz="2800" b="1">
                <a:latin typeface="义启粗楷体" charset="-128"/>
                <a:ea typeface="义启粗楷体" charset="-128"/>
                <a:cs typeface="义启粗楷体" charset="-128"/>
                <a:sym typeface="+mn-ea"/>
              </a:rPr>
              <a:t>C.</a:t>
            </a:r>
            <a:r>
              <a:rPr lang="zh-CN" altLang="en-US" sz="2800" b="1">
                <a:solidFill>
                  <a:srgbClr val="FF0000"/>
                </a:solidFill>
                <a:latin typeface="义启粗楷体" charset="-128"/>
                <a:ea typeface="义启粗楷体" charset="-128"/>
                <a:cs typeface="义启粗楷体" charset="-128"/>
                <a:sym typeface="+mn-ea"/>
              </a:rPr>
              <a:t>来护儿直言劝诫</a:t>
            </a:r>
            <a:r>
              <a:rPr lang="zh-CN" altLang="en-US" sz="2800" b="1">
                <a:latin typeface="义启粗楷体" charset="-128"/>
                <a:ea typeface="义启粗楷体" charset="-128"/>
                <a:cs typeface="义启粗楷体" charset="-128"/>
                <a:sym typeface="+mn-ea"/>
              </a:rPr>
              <a:t>，</a:t>
            </a:r>
            <a:r>
              <a:rPr lang="zh-CN" altLang="en-US" sz="2800" b="1">
                <a:solidFill>
                  <a:srgbClr val="FF0000"/>
                </a:solidFill>
                <a:latin typeface="义启粗楷体" charset="-128"/>
                <a:ea typeface="义启粗楷体" charset="-128"/>
                <a:cs typeface="义启粗楷体" charset="-128"/>
                <a:sym typeface="+mn-ea"/>
              </a:rPr>
              <a:t>后被奸人杀害</a:t>
            </a:r>
            <a:r>
              <a:rPr lang="zh-CN" altLang="en-US" sz="2800" b="1">
                <a:latin typeface="义启粗楷体" charset="-128"/>
                <a:ea typeface="义启粗楷体" charset="-128"/>
                <a:cs typeface="义启粗楷体" charset="-128"/>
                <a:sym typeface="+mn-ea"/>
              </a:rPr>
              <a:t>，他谏请炀帝停驾洛阳，不再远游江都，引发炀帝，大怒，以致宇文化及杀害及杀害他时，炀帝也没有设法保护。   </a:t>
            </a:r>
            <a:endParaRPr lang="zh-CN" altLang="en-US" sz="2800" b="1" strike="noStrike" noProof="1">
              <a:latin typeface="义启粗楷体" charset="-128"/>
              <a:ea typeface="义启粗楷体" charset="-128"/>
              <a:cs typeface="义启粗楷体" charset="-128"/>
            </a:endParaRPr>
          </a:p>
          <a:p>
            <a:pPr marL="0" indent="0" eaLnBrk="0" fontAlgn="base" hangingPunct="0">
              <a:buNone/>
            </a:pPr>
            <a:r>
              <a:rPr lang="en-US" altLang="zh-CN" sz="2800" b="1">
                <a:latin typeface="义启粗楷体" charset="-128"/>
                <a:ea typeface="义启粗楷体" charset="-128"/>
                <a:cs typeface="义启粗楷体" charset="-128"/>
                <a:sym typeface="+mn-ea"/>
              </a:rPr>
              <a:t>D.</a:t>
            </a:r>
            <a:r>
              <a:rPr lang="zh-CN" altLang="en-US" sz="2800" b="1">
                <a:solidFill>
                  <a:srgbClr val="FF0000"/>
                </a:solidFill>
                <a:latin typeface="义启粗楷体" charset="-128"/>
                <a:ea typeface="义启粗楷体" charset="-128"/>
                <a:cs typeface="义启粗楷体" charset="-128"/>
                <a:sym typeface="+mn-ea"/>
              </a:rPr>
              <a:t>来护儿廉于财利，用兵极有谋略</a:t>
            </a:r>
            <a:r>
              <a:rPr lang="zh-CN" altLang="en-US" sz="2800" b="1">
                <a:latin typeface="义启粗楷体" charset="-128"/>
                <a:ea typeface="义启粗楷体" charset="-128"/>
                <a:cs typeface="义启粗楷体" charset="-128"/>
                <a:sym typeface="+mn-ea"/>
              </a:rPr>
              <a:t>，他信守承诺，注重友情轻视钱财，不置产业： 善待士卒，处事严明，谋略多合兵法，部属争相尽力。</a:t>
            </a:r>
            <a:r>
              <a:rPr lang="zh-CN" altLang="en-US" sz="2800">
                <a:latin typeface="义启粗楷体" charset="-128"/>
                <a:ea typeface="义启粗楷体" charset="-128"/>
                <a:cs typeface="义启粗楷体" charset="-128"/>
                <a:sym typeface="+mn-ea"/>
              </a:rPr>
              <a:t> </a:t>
            </a:r>
            <a:endParaRPr lang="zh-CN" altLang="en-US" sz="2800"/>
          </a:p>
        </p:txBody>
      </p:sp>
    </p:spTree>
    <p:custDataLst>
      <p:tags r:id="rId2"/>
    </p:custDataLst>
  </p:cSld>
  <p:clrMapOvr>
    <a:masterClrMapping/>
  </p:clrMapOvr>
  <p:transition/>
  <p:timing/>
</p:sld>
</file>

<file path=ppt/slides/slide3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00" name="文本框 99"/>
          <p:cNvSpPr txBox="1"/>
          <p:nvPr/>
        </p:nvSpPr>
        <p:spPr>
          <a:xfrm>
            <a:off x="1382395" y="101600"/>
            <a:ext cx="10653395" cy="5507990"/>
          </a:xfrm>
          <a:prstGeom prst="rect">
            <a:avLst/>
          </a:prstGeom>
          <a:noFill/>
          <a:ln w="9525">
            <a:noFill/>
          </a:ln>
        </p:spPr>
        <p:txBody>
          <a:bodyPr wrap="square">
            <a:spAutoFit/>
          </a:bodyPr>
          <a:lstStyle/>
          <a:p>
            <a:pPr indent="0"/>
            <a:r>
              <a:rPr lang="zh-CN" sz="3200" b="0">
                <a:solidFill>
                  <a:srgbClr val="C00000"/>
                </a:solidFill>
                <a:ea typeface="宋体" pitchFamily="2" charset="-122"/>
              </a:rPr>
              <a:t>【解析】本题重点考查对文章大意理解和归纳概括能力。C项错误在强加因果,“炀帝也没有设法保护”也错,炀帝也已被抓。A.从原文“未识而孤,养于世母吴氏。吴氏提携鞠养,甚有慈训。幼儿卓荦,初读《诗》,舍书叹曰:‘大丈夫在世,会为国灭贼以取功名!’群辈惊其言而壮其志。及长,雄略秀出,志气英远”,可知该项正确。B.从原文“迁瀛州刺史,以善政闻,频见劳勉。炀帝嗣位,被追入朝,百姓攀恋,累日不能出境,诣阙上书致请者,前后数百人”,可知该项正确。D.从原文最后“护儿重然诺,敦交契,廉于财利,不事产业。至于行军用兵,特多谋算,每览兵法,曰:‘此亦岂异人意也!’善抚士卒,部分严明,故咸得其死力”,可见该项正确。</a:t>
            </a:r>
            <a:endParaRPr lang="zh-CN" altLang="en-US" sz="3200"/>
          </a:p>
        </p:txBody>
      </p:sp>
      <p:sp>
        <p:nvSpPr>
          <p:cNvPr id="3" name="文本框 2"/>
          <p:cNvSpPr txBox="1"/>
          <p:nvPr/>
        </p:nvSpPr>
        <p:spPr>
          <a:xfrm>
            <a:off x="1552575" y="5719445"/>
            <a:ext cx="5080000" cy="583565"/>
          </a:xfrm>
          <a:prstGeom prst="rect">
            <a:avLst/>
          </a:prstGeom>
          <a:noFill/>
          <a:ln w="9525">
            <a:noFill/>
          </a:ln>
        </p:spPr>
        <p:txBody>
          <a:bodyPr>
            <a:spAutoFit/>
          </a:bodyPr>
          <a:lstStyle/>
          <a:p>
            <a:pPr indent="0"/>
            <a:r>
              <a:rPr lang="zh-CN" sz="3200" b="0">
                <a:solidFill>
                  <a:srgbClr val="C00000"/>
                </a:solidFill>
                <a:ea typeface="宋体" pitchFamily="2" charset="-122"/>
              </a:rPr>
              <a:t>【答案】选C。</a:t>
            </a:r>
            <a:endParaRPr lang="zh-CN" altLang="en-US" sz="320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ox(in)">
                                      <p:cBhvr>
                                        <p:cTn id="7" dur="2000"/>
                                        <p:tgtEl>
                                          <p:spTgt spid="10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grpId="2"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ox(in)">
                                      <p:cBhvr>
                                        <p:cTn id="1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3" grpId="2"/>
      <p:bldP spid="3" grpId="3"/>
    </p:bldLst>
  </p:timing>
</p:sld>
</file>

<file path=ppt/slides/slide3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721360"/>
          </a:xfrm>
        </p:spPr>
        <p:txBody>
          <a:bodyPr/>
          <a:lstStyle/>
          <a:p>
            <a:r>
              <a:rPr sz="4400" spc="0">
                <a:solidFill>
                  <a:srgbClr val="FF0000"/>
                </a:solidFill>
                <a:latin typeface="义启粗楷体" charset="-128"/>
                <a:ea typeface="义启粗楷体" charset="-128"/>
                <a:cs typeface="义启粗楷体" charset="-128"/>
                <a:sym typeface="+mn-ea"/>
              </a:rPr>
              <a:t>搜索到的“内容提要”</a:t>
            </a:r>
            <a:endParaRPr lang="zh-CN" altLang="en-US" sz="4400"/>
          </a:p>
        </p:txBody>
      </p:sp>
      <p:sp>
        <p:nvSpPr>
          <p:cNvPr id="3" name="文本框 2"/>
          <p:cNvSpPr txBox="1"/>
          <p:nvPr/>
        </p:nvSpPr>
        <p:spPr>
          <a:xfrm>
            <a:off x="1463040" y="1645920"/>
            <a:ext cx="9643745" cy="2922905"/>
          </a:xfrm>
          <a:prstGeom prst="rect">
            <a:avLst/>
          </a:prstGeom>
          <a:noFill/>
        </p:spPr>
        <p:txBody>
          <a:bodyPr wrap="square" rtlCol="0" anchor="t">
            <a:spAutoFit/>
          </a:bodyPr>
          <a:lstStyle/>
          <a:p>
            <a:pPr marL="0" marR="0" indent="0" algn="l" defTabSz="914400" rtl="0" eaLnBrk="0" fontAlgn="base" latinLnBrk="0" hangingPunct="0">
              <a:lnSpc>
                <a:spcPct val="100000"/>
              </a:lnSpc>
              <a:spcBef>
                <a:spcPct val="20000"/>
              </a:spcBef>
              <a:spcAft>
                <a:spcPct val="0"/>
              </a:spcAft>
              <a:buClrTx/>
              <a:buSzTx/>
              <a:buFont typeface="Arial" pitchFamily="34" charset="0"/>
              <a:buNone/>
            </a:pPr>
            <a:r>
              <a:rPr lang="en-US" altLang="zh-CN" sz="4000">
                <a:effectLst>
                  <a:outerShdw blurRad="38100" dist="19050" dir="2700000" algn="tl" rotWithShape="0">
                    <a:schemeClr val="dk1">
                      <a:alpha val="40000"/>
                    </a:schemeClr>
                  </a:outerShdw>
                </a:effectLst>
                <a:latin typeface="义启粗楷体" charset="-128"/>
                <a:ea typeface="义启粗楷体" charset="-128"/>
                <a:cs typeface="义启粗楷体" charset="-128"/>
                <a:sym typeface="+mn-ea"/>
              </a:rPr>
              <a:t>    1</a:t>
            </a:r>
            <a:r>
              <a:rPr lang="zh-CN" altLang="en-US" sz="4000">
                <a:effectLst>
                  <a:outerShdw blurRad="38100" dist="19050" dir="2700000" algn="tl" rotWithShape="0">
                    <a:schemeClr val="dk1">
                      <a:alpha val="40000"/>
                    </a:schemeClr>
                  </a:outerShdw>
                </a:effectLst>
                <a:latin typeface="义启粗楷体" charset="-128"/>
                <a:ea typeface="宋体" pitchFamily="2" charset="-122"/>
                <a:cs typeface="义启粗楷体" charset="-128"/>
                <a:sym typeface="+mn-ea"/>
              </a:rPr>
              <a:t>、</a:t>
            </a:r>
            <a:r>
              <a:rPr lang="zh-CN" altLang="en-US" sz="4000" b="1">
                <a:solidFill>
                  <a:srgbClr val="FF0000"/>
                </a:solidFill>
                <a:latin typeface="义启粗楷体" charset="-128"/>
                <a:ea typeface="义启粗楷体" charset="-128"/>
                <a:cs typeface="义启粗楷体" charset="-128"/>
                <a:sym typeface="+mn-ea"/>
              </a:rPr>
              <a:t>来护儿</a:t>
            </a:r>
            <a:r>
              <a:rPr lang="zh-CN" altLang="en-US" sz="4000" b="1">
                <a:effectLst>
                  <a:outerShdw blurRad="38100" dist="19050" dir="2700000" algn="tl" rotWithShape="0">
                    <a:schemeClr val="dk1">
                      <a:alpha val="40000"/>
                    </a:schemeClr>
                  </a:outerShdw>
                </a:effectLst>
                <a:latin typeface="义启粗楷体" charset="-128"/>
                <a:ea typeface="义启粗楷体" charset="-128"/>
                <a:cs typeface="义启粗楷体" charset="-128"/>
                <a:sym typeface="+mn-ea"/>
              </a:rPr>
              <a:t>少有大志，成年后秀拔于群 </a:t>
            </a:r>
            <a:endParaRPr kumimoji="0" lang="zh-CN" altLang="en-US" sz="4000" b="0" i="0" u="none" strike="noStrike" kern="1200" cap="none" spc="0" normalizeH="0" baseline="0" noProof="1">
              <a:solidFill>
                <a:schemeClr val="tx1"/>
              </a:solidFill>
              <a:latin typeface="义启粗楷体" charset="-128"/>
              <a:ea typeface="义启粗楷体" charset="-128"/>
              <a:cs typeface="义启粗楷体" charset="-128"/>
              <a:sym typeface="+mn-ea"/>
            </a:endParaRPr>
          </a:p>
          <a:p>
            <a:pPr marL="0" marR="0" indent="0" algn="l" defTabSz="914400" rtl="0" eaLnBrk="0" fontAlgn="base" latinLnBrk="0" hangingPunct="0">
              <a:lnSpc>
                <a:spcPct val="100000"/>
              </a:lnSpc>
              <a:spcBef>
                <a:spcPct val="20000"/>
              </a:spcBef>
              <a:spcAft>
                <a:spcPct val="0"/>
              </a:spcAft>
              <a:buClrTx/>
              <a:buSzTx/>
              <a:buFont typeface="Arial" pitchFamily="34" charset="0"/>
              <a:buNone/>
            </a:pPr>
            <a:r>
              <a:rPr lang="zh-CN" altLang="en-US" sz="4000">
                <a:latin typeface="义启粗楷体" charset="-128"/>
                <a:ea typeface="义启粗楷体" charset="-128"/>
                <a:cs typeface="义启粗楷体" charset="-128"/>
                <a:sym typeface="+mn-ea"/>
              </a:rPr>
              <a:t>    </a:t>
            </a:r>
            <a:r>
              <a:rPr lang="en-US" altLang="zh-CN" sz="4000">
                <a:latin typeface="义启粗楷体" charset="-128"/>
                <a:ea typeface="义启粗楷体" charset="-128"/>
                <a:cs typeface="义启粗楷体" charset="-128"/>
                <a:sym typeface="+mn-ea"/>
              </a:rPr>
              <a:t>2</a:t>
            </a:r>
            <a:r>
              <a:rPr lang="zh-CN" altLang="en-US" sz="4000">
                <a:latin typeface="义启粗楷体" charset="-128"/>
                <a:ea typeface="义启粗楷体" charset="-128"/>
                <a:cs typeface="义启粗楷体" charset="-128"/>
                <a:sym typeface="+mn-ea"/>
              </a:rPr>
              <a:t>、</a:t>
            </a:r>
            <a:r>
              <a:rPr lang="zh-CN" altLang="en-US" sz="4000" b="1">
                <a:solidFill>
                  <a:srgbClr val="FF0000"/>
                </a:solidFill>
                <a:latin typeface="义启粗楷体" charset="-128"/>
                <a:ea typeface="义启粗楷体" charset="-128"/>
                <a:cs typeface="义启粗楷体" charset="-128"/>
                <a:sym typeface="+mn-ea"/>
              </a:rPr>
              <a:t>来护儿</a:t>
            </a:r>
            <a:r>
              <a:rPr lang="zh-CN" altLang="en-US" sz="4000" b="1">
                <a:effectLst>
                  <a:outerShdw blurRad="38100" dist="19050" dir="2700000" algn="tl" rotWithShape="0">
                    <a:schemeClr val="dk1">
                      <a:alpha val="40000"/>
                    </a:schemeClr>
                  </a:outerShdw>
                </a:effectLst>
                <a:latin typeface="义启粗楷体" charset="-128"/>
                <a:ea typeface="义启粗楷体" charset="-128"/>
                <a:cs typeface="义启粗楷体" charset="-128"/>
                <a:sym typeface="+mn-ea"/>
              </a:rPr>
              <a:t>推行善政，深受百姓拥戴</a:t>
            </a:r>
            <a:r>
              <a:rPr lang="zh-CN" altLang="en-US" sz="4000">
                <a:latin typeface="义启粗楷体" charset="-128"/>
                <a:ea typeface="义启粗楷体" charset="-128"/>
                <a:cs typeface="义启粗楷体" charset="-128"/>
                <a:sym typeface="+mn-ea"/>
              </a:rPr>
              <a:t>。</a:t>
            </a:r>
            <a:endParaRPr kumimoji="0" lang="zh-CN" altLang="en-US" sz="4000" b="0" i="0" u="none" strike="noStrike" kern="1200" cap="none" spc="0" normalizeH="0" baseline="0" noProof="1">
              <a:solidFill>
                <a:schemeClr val="tx1"/>
              </a:solidFill>
              <a:latin typeface="义启粗楷体" charset="-128"/>
              <a:ea typeface="义启粗楷体" charset="-128"/>
              <a:cs typeface="义启粗楷体" charset="-128"/>
              <a:sym typeface="+mn-ea"/>
            </a:endParaRPr>
          </a:p>
          <a:p>
            <a:pPr marL="0" marR="0" indent="0" algn="l" defTabSz="914400" rtl="0" eaLnBrk="0" fontAlgn="base" latinLnBrk="0" hangingPunct="0">
              <a:lnSpc>
                <a:spcPct val="100000"/>
              </a:lnSpc>
              <a:spcBef>
                <a:spcPct val="20000"/>
              </a:spcBef>
              <a:spcAft>
                <a:spcPct val="0"/>
              </a:spcAft>
              <a:buClrTx/>
              <a:buSzTx/>
              <a:buFont typeface="Arial" pitchFamily="34" charset="0"/>
              <a:buNone/>
            </a:pPr>
            <a:r>
              <a:rPr lang="zh-CN" altLang="en-US" sz="4000">
                <a:latin typeface="义启粗楷体" charset="-128"/>
                <a:ea typeface="义启粗楷体" charset="-128"/>
                <a:cs typeface="义启粗楷体" charset="-128"/>
                <a:sym typeface="+mn-ea"/>
              </a:rPr>
              <a:t>    </a:t>
            </a:r>
            <a:r>
              <a:rPr lang="en-US" altLang="zh-CN" sz="4000">
                <a:latin typeface="义启粗楷体" charset="-128"/>
                <a:ea typeface="义启粗楷体" charset="-128"/>
                <a:cs typeface="义启粗楷体" charset="-128"/>
                <a:sym typeface="+mn-ea"/>
              </a:rPr>
              <a:t>3</a:t>
            </a:r>
            <a:r>
              <a:rPr lang="zh-CN" altLang="en-US" sz="4000">
                <a:latin typeface="义启粗楷体" charset="-128"/>
                <a:ea typeface="义启粗楷体" charset="-128"/>
                <a:cs typeface="义启粗楷体" charset="-128"/>
                <a:sym typeface="+mn-ea"/>
              </a:rPr>
              <a:t>、</a:t>
            </a:r>
            <a:r>
              <a:rPr lang="zh-CN" altLang="en-US" sz="4000" b="1">
                <a:solidFill>
                  <a:srgbClr val="FF0000"/>
                </a:solidFill>
                <a:latin typeface="义启粗楷体" charset="-128"/>
                <a:ea typeface="义启粗楷体" charset="-128"/>
                <a:cs typeface="义启粗楷体" charset="-128"/>
                <a:sym typeface="+mn-ea"/>
              </a:rPr>
              <a:t>来护儿</a:t>
            </a:r>
            <a:r>
              <a:rPr lang="zh-CN" altLang="en-US" sz="4000" b="1">
                <a:effectLst>
                  <a:outerShdw blurRad="38100" dist="19050" dir="2700000" algn="tl" rotWithShape="0">
                    <a:schemeClr val="dk1">
                      <a:alpha val="40000"/>
                    </a:schemeClr>
                  </a:outerShdw>
                </a:effectLst>
                <a:latin typeface="义启粗楷体" charset="-128"/>
                <a:ea typeface="义启粗楷体" charset="-128"/>
                <a:cs typeface="义启粗楷体" charset="-128"/>
                <a:sym typeface="+mn-ea"/>
              </a:rPr>
              <a:t>直言劝诫</a:t>
            </a:r>
            <a:r>
              <a:rPr lang="zh-CN" altLang="en-US" sz="4000" b="1">
                <a:latin typeface="义启粗楷体" charset="-128"/>
                <a:ea typeface="义启粗楷体" charset="-128"/>
                <a:cs typeface="义启粗楷体" charset="-128"/>
                <a:sym typeface="+mn-ea"/>
              </a:rPr>
              <a:t>，后被奸人杀害</a:t>
            </a:r>
            <a:endParaRPr kumimoji="0" lang="zh-CN" altLang="en-US" sz="4000" b="0" i="0" u="none" strike="noStrike" kern="1200" cap="none" spc="0" normalizeH="0" baseline="0" noProof="1">
              <a:solidFill>
                <a:schemeClr val="tx1"/>
              </a:solidFill>
              <a:latin typeface="义启粗楷体" charset="-128"/>
              <a:ea typeface="义启粗楷体" charset="-128"/>
              <a:cs typeface="义启粗楷体" charset="-128"/>
              <a:sym typeface="+mn-ea"/>
            </a:endParaRPr>
          </a:p>
          <a:p>
            <a:pPr marL="0" marR="0" indent="0" algn="l" defTabSz="914400" rtl="0" eaLnBrk="0" fontAlgn="base" latinLnBrk="0" hangingPunct="0">
              <a:lnSpc>
                <a:spcPct val="100000"/>
              </a:lnSpc>
              <a:spcBef>
                <a:spcPct val="20000"/>
              </a:spcBef>
              <a:spcAft>
                <a:spcPct val="0"/>
              </a:spcAft>
              <a:buClrTx/>
              <a:buSzTx/>
              <a:buFont typeface="Arial" pitchFamily="34" charset="0"/>
              <a:buNone/>
            </a:pPr>
            <a:r>
              <a:rPr lang="zh-CN" altLang="en-US" sz="4000">
                <a:latin typeface="义启粗楷体" charset="-128"/>
                <a:ea typeface="义启粗楷体" charset="-128"/>
                <a:cs typeface="义启粗楷体" charset="-128"/>
                <a:sym typeface="+mn-ea"/>
              </a:rPr>
              <a:t>    </a:t>
            </a:r>
            <a:r>
              <a:rPr lang="en-US" altLang="zh-CN" sz="4000">
                <a:latin typeface="义启粗楷体" charset="-128"/>
                <a:ea typeface="义启粗楷体" charset="-128"/>
                <a:cs typeface="义启粗楷体" charset="-128"/>
                <a:sym typeface="+mn-ea"/>
              </a:rPr>
              <a:t>4</a:t>
            </a:r>
            <a:r>
              <a:rPr lang="zh-CN" altLang="en-US" sz="4000">
                <a:latin typeface="义启粗楷体" charset="-128"/>
                <a:ea typeface="义启粗楷体" charset="-128"/>
                <a:cs typeface="义启粗楷体" charset="-128"/>
                <a:sym typeface="+mn-ea"/>
              </a:rPr>
              <a:t>、</a:t>
            </a:r>
            <a:r>
              <a:rPr lang="zh-CN" altLang="en-US" sz="4000" b="1">
                <a:solidFill>
                  <a:srgbClr val="FF0000"/>
                </a:solidFill>
                <a:latin typeface="义启粗楷体" charset="-128"/>
                <a:ea typeface="义启粗楷体" charset="-128"/>
                <a:cs typeface="义启粗楷体" charset="-128"/>
                <a:sym typeface="+mn-ea"/>
              </a:rPr>
              <a:t>来护儿</a:t>
            </a:r>
            <a:r>
              <a:rPr lang="zh-CN" altLang="en-US" sz="4000" b="1">
                <a:effectLst>
                  <a:outerShdw blurRad="38100" dist="19050" dir="2700000" algn="tl" rotWithShape="0">
                    <a:schemeClr val="dk1">
                      <a:alpha val="40000"/>
                    </a:schemeClr>
                  </a:outerShdw>
                </a:effectLst>
                <a:latin typeface="义启粗楷体" charset="-128"/>
                <a:ea typeface="义启粗楷体" charset="-128"/>
                <a:cs typeface="义启粗楷体" charset="-128"/>
                <a:sym typeface="+mn-ea"/>
              </a:rPr>
              <a:t>廉于财利，用兵极有谋略</a:t>
            </a:r>
            <a:endParaRPr lang="zh-CN" altLang="en-US" sz="4000"/>
          </a:p>
        </p:txBody>
      </p:sp>
    </p:spTree>
    <p:custDataLst>
      <p:tags r:id="rId2"/>
    </p:custDataLst>
  </p:cSld>
  <p:clrMapOvr>
    <a:masterClrMapping/>
  </p:clrMapOvr>
  <p:transition/>
  <p:timing/>
</p:sld>
</file>

<file path=ppt/slides/slide3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sz="40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 </a:t>
            </a:r>
            <a:r>
              <a:rPr sz="4000" b="1" u="sng">
                <a:solidFill>
                  <a:srgbClr val="FF0000"/>
                </a:solidFill>
                <a:latin typeface="Comic Sans MS" panose="030f0702030302020204" pitchFamily="66" charset="0"/>
                <a:sym typeface="+mn-ea"/>
              </a:rPr>
              <a:t>圈点勾划</a:t>
            </a:r>
            <a:r>
              <a:rPr sz="4000" b="1">
                <a:solidFill>
                  <a:srgbClr val="0070C0"/>
                </a:solidFill>
                <a:latin typeface="Comic Sans MS" panose="030f0702030302020204" pitchFamily="66" charset="0"/>
                <a:sym typeface="+mn-ea"/>
              </a:rPr>
              <a:t>了哪些内容？</a:t>
            </a:r>
            <a:endParaRPr lang="zh-CN" altLang="en-US" sz="4000"/>
          </a:p>
        </p:txBody>
      </p:sp>
      <p:sp>
        <p:nvSpPr>
          <p:cNvPr id="3" name="文本框 2"/>
          <p:cNvSpPr txBox="1"/>
          <p:nvPr/>
        </p:nvSpPr>
        <p:spPr>
          <a:xfrm>
            <a:off x="1936115" y="1170940"/>
            <a:ext cx="9084945" cy="1753235"/>
          </a:xfrm>
          <a:prstGeom prst="rect">
            <a:avLst/>
          </a:prstGeom>
          <a:noFill/>
        </p:spPr>
        <p:txBody>
          <a:bodyPr wrap="square" rtlCol="0" anchor="t">
            <a:spAutoFit/>
          </a:bodyPr>
          <a:lstStyle/>
          <a:p>
            <a:pPr marL="0" indent="0" fontAlgn="base">
              <a:buNone/>
            </a:pPr>
            <a:r>
              <a:rPr lang="en-US" altLang="zh-CN" sz="3600">
                <a:solidFill>
                  <a:srgbClr val="00B0F0"/>
                </a:solidFill>
                <a:latin typeface="黑体" panose="02010609060101010101" pitchFamily="2" charset="-122"/>
                <a:ea typeface="黑体" panose="02010609060101010101" pitchFamily="2" charset="-122"/>
                <a:cs typeface="黑体" panose="02010609060101010101" pitchFamily="2" charset="-122"/>
                <a:sym typeface="+mn-ea"/>
              </a:rPr>
              <a:t>  1</a:t>
            </a:r>
            <a:r>
              <a:rPr lang="zh-CN" altLang="en-US" sz="3600">
                <a:solidFill>
                  <a:srgbClr val="00B0F0"/>
                </a:solidFill>
                <a:latin typeface="黑体" panose="02010609060101010101" pitchFamily="2" charset="-122"/>
                <a:ea typeface="黑体" panose="02010609060101010101" pitchFamily="2" charset="-122"/>
                <a:cs typeface="黑体" panose="02010609060101010101" pitchFamily="2" charset="-122"/>
                <a:sym typeface="+mn-ea"/>
              </a:rPr>
              <a:t>、化繁为简</a:t>
            </a:r>
            <a:endParaRPr lang="zh-CN" altLang="en-US" sz="3600" strike="noStrike" noProof="1">
              <a:solidFill>
                <a:srgbClr val="00B0F0"/>
              </a:solidFill>
              <a:latin typeface="黑体" panose="02010609060101010101" pitchFamily="2" charset="-122"/>
              <a:ea typeface="黑体" panose="02010609060101010101" pitchFamily="2" charset="-122"/>
              <a:cs typeface="黑体" panose="02010609060101010101" pitchFamily="2" charset="-122"/>
            </a:endParaRPr>
          </a:p>
          <a:p>
            <a:pPr marL="0" indent="0" fontAlgn="base">
              <a:buNone/>
            </a:pPr>
            <a:r>
              <a:rPr lang="zh-CN" altLang="en-US" sz="3600">
                <a:solidFill>
                  <a:srgbClr val="00B0F0"/>
                </a:solidFill>
                <a:latin typeface="黑体" panose="02010609060101010101" pitchFamily="2" charset="-122"/>
                <a:ea typeface="黑体" panose="02010609060101010101" pitchFamily="2" charset="-122"/>
                <a:cs typeface="黑体" panose="02010609060101010101" pitchFamily="2" charset="-122"/>
                <a:sym typeface="+mn-ea"/>
              </a:rPr>
              <a:t>  </a:t>
            </a:r>
            <a:r>
              <a:rPr lang="en-US" altLang="zh-CN" sz="3600">
                <a:solidFill>
                  <a:srgbClr val="00B0F0"/>
                </a:solidFill>
                <a:latin typeface="黑体" panose="02010609060101010101" pitchFamily="2" charset="-122"/>
                <a:ea typeface="黑体" panose="02010609060101010101" pitchFamily="2" charset="-122"/>
                <a:cs typeface="黑体" panose="02010609060101010101" pitchFamily="2" charset="-122"/>
                <a:sym typeface="+mn-ea"/>
              </a:rPr>
              <a:t>2</a:t>
            </a:r>
            <a:r>
              <a:rPr lang="zh-CN" altLang="en-US" sz="3600">
                <a:solidFill>
                  <a:srgbClr val="00B0F0"/>
                </a:solidFill>
                <a:latin typeface="黑体" panose="02010609060101010101" pitchFamily="2" charset="-122"/>
                <a:ea typeface="黑体" panose="02010609060101010101" pitchFamily="2" charset="-122"/>
                <a:cs typeface="黑体" panose="02010609060101010101" pitchFamily="2" charset="-122"/>
                <a:sym typeface="+mn-ea"/>
              </a:rPr>
              <a:t>、生难词句</a:t>
            </a:r>
            <a:endParaRPr lang="zh-CN" altLang="en-US" sz="3600" strike="noStrike" noProof="1">
              <a:solidFill>
                <a:srgbClr val="00B0F0"/>
              </a:solidFill>
              <a:latin typeface="黑体" panose="02010609060101010101" pitchFamily="2" charset="-122"/>
              <a:ea typeface="黑体" panose="02010609060101010101" pitchFamily="2" charset="-122"/>
              <a:cs typeface="黑体" panose="02010609060101010101" pitchFamily="2" charset="-122"/>
            </a:endParaRPr>
          </a:p>
          <a:p>
            <a:pPr marL="0" indent="0" fontAlgn="base">
              <a:buNone/>
            </a:pPr>
            <a:r>
              <a:rPr lang="zh-CN" altLang="en-US" sz="36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  </a:t>
            </a:r>
            <a:r>
              <a:rPr lang="en-US" sz="36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3</a:t>
            </a:r>
            <a:r>
              <a:rPr lang="zh-CN" altLang="en-US" sz="360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、文本内容</a:t>
            </a:r>
            <a:endParaRPr lang="zh-CN" altLang="en-US" sz="3600"/>
          </a:p>
        </p:txBody>
      </p:sp>
      <p:sp>
        <p:nvSpPr>
          <p:cNvPr id="4" name="文本框 3"/>
          <p:cNvSpPr txBox="1"/>
          <p:nvPr/>
        </p:nvSpPr>
        <p:spPr>
          <a:xfrm>
            <a:off x="1668145" y="3066415"/>
            <a:ext cx="8187055" cy="2061210"/>
          </a:xfrm>
          <a:prstGeom prst="rect">
            <a:avLst/>
          </a:prstGeom>
          <a:noFill/>
        </p:spPr>
        <p:txBody>
          <a:bodyPr wrap="square" rtlCol="0" anchor="t">
            <a:spAutoFit/>
          </a:bodyPr>
          <a:lstStyle/>
          <a:p>
            <a:pPr marL="0" indent="0" fontAlgn="base">
              <a:buNone/>
            </a:pPr>
            <a:r>
              <a:rPr lang="en-US" altLang="zh-CN" sz="3200">
                <a:solidFill>
                  <a:srgbClr val="00B0F0"/>
                </a:solidFill>
                <a:latin typeface="宋体" pitchFamily="2" charset="-122"/>
                <a:ea typeface="宋体" pitchFamily="2" charset="-122"/>
                <a:cs typeface="黑体" panose="02010609060101010101" pitchFamily="2" charset="-122"/>
                <a:sym typeface="+mn-ea"/>
              </a:rPr>
              <a:t>   </a:t>
            </a:r>
            <a:r>
              <a:rPr lang="zh-CN" altLang="en-US" sz="3200">
                <a:solidFill>
                  <a:srgbClr val="00B0F0"/>
                </a:solidFill>
                <a:latin typeface="宋体" pitchFamily="2" charset="-122"/>
                <a:ea typeface="宋体" pitchFamily="2" charset="-122"/>
                <a:cs typeface="黑体" panose="02010609060101010101" pitchFamily="2" charset="-122"/>
                <a:sym typeface="+mn-ea"/>
              </a:rPr>
              <a:t>①</a:t>
            </a:r>
            <a:r>
              <a:rPr lang="zh-CN" altLang="zh-CN" sz="3200" u="sng">
                <a:solidFill>
                  <a:srgbClr val="00B0F0"/>
                </a:solidFill>
                <a:latin typeface="黑体" panose="02010609060101010101" pitchFamily="2" charset="-122"/>
                <a:ea typeface="黑体" panose="02010609060101010101" pitchFamily="2" charset="-122"/>
                <a:cs typeface="黑体" panose="02010609060101010101" pitchFamily="2" charset="-122"/>
                <a:sym typeface="+mn-ea"/>
              </a:rPr>
              <a:t>什么人</a:t>
            </a:r>
            <a:r>
              <a:rPr lang="zh-CN" altLang="zh-CN" sz="3200">
                <a:solidFill>
                  <a:srgbClr val="00B0F0"/>
                </a:solidFill>
                <a:latin typeface="黑体" panose="02010609060101010101" pitchFamily="2" charset="-122"/>
                <a:ea typeface="黑体" panose="02010609060101010101" pitchFamily="2" charset="-122"/>
                <a:cs typeface="黑体" panose="02010609060101010101" pitchFamily="2" charset="-122"/>
                <a:sym typeface="+mn-ea"/>
              </a:rPr>
              <a:t>？</a:t>
            </a:r>
            <a:r>
              <a:rPr lang="zh-CN" altLang="zh-CN" sz="3200" u="sng">
                <a:solidFill>
                  <a:srgbClr val="00B0F0"/>
                </a:solidFill>
                <a:latin typeface="黑体" panose="02010609060101010101" pitchFamily="2" charset="-122"/>
                <a:ea typeface="黑体" panose="02010609060101010101" pitchFamily="2" charset="-122"/>
                <a:cs typeface="黑体" panose="02010609060101010101" pitchFamily="2" charset="-122"/>
                <a:sym typeface="+mn-ea"/>
              </a:rPr>
              <a:t>哪些人</a:t>
            </a:r>
            <a:r>
              <a:rPr lang="zh-CN" altLang="zh-CN" sz="3200">
                <a:solidFill>
                  <a:srgbClr val="00B0F0"/>
                </a:solidFill>
                <a:latin typeface="黑体" panose="02010609060101010101" pitchFamily="2" charset="-122"/>
                <a:ea typeface="黑体" panose="02010609060101010101" pitchFamily="2" charset="-122"/>
                <a:cs typeface="黑体" panose="02010609060101010101" pitchFamily="2" charset="-122"/>
                <a:sym typeface="+mn-ea"/>
              </a:rPr>
              <a:t>？</a:t>
            </a:r>
            <a:endParaRPr lang="zh-CN" altLang="zh-CN" sz="3200" strike="noStrike" noProof="1">
              <a:solidFill>
                <a:srgbClr val="00B0F0"/>
              </a:solidFill>
              <a:latin typeface="黑体" panose="02010609060101010101" pitchFamily="2" charset="-122"/>
              <a:ea typeface="黑体" panose="02010609060101010101" pitchFamily="2" charset="-122"/>
              <a:cs typeface="黑体" panose="02010609060101010101" pitchFamily="2" charset="-122"/>
              <a:sym typeface="+mn-ea"/>
            </a:endParaRPr>
          </a:p>
          <a:p>
            <a:pPr marL="0" indent="0" fontAlgn="base">
              <a:buNone/>
            </a:pPr>
            <a:r>
              <a:rPr lang="zh-CN" altLang="zh-CN" sz="3200">
                <a:solidFill>
                  <a:srgbClr val="00B0F0"/>
                </a:solidFill>
                <a:latin typeface="黑体" panose="02010609060101010101" pitchFamily="2" charset="-122"/>
                <a:ea typeface="黑体" panose="02010609060101010101" pitchFamily="2" charset="-122"/>
                <a:cs typeface="黑体" panose="02010609060101010101" pitchFamily="2" charset="-122"/>
                <a:sym typeface="+mn-ea"/>
              </a:rPr>
              <a:t>   </a:t>
            </a:r>
            <a:r>
              <a:rPr lang="zh-CN" altLang="zh-CN" sz="3200">
                <a:solidFill>
                  <a:srgbClr val="00B0F0"/>
                </a:solidFill>
                <a:latin typeface="宋体" pitchFamily="2" charset="-122"/>
                <a:ea typeface="宋体" pitchFamily="2" charset="-122"/>
                <a:cs typeface="黑体" panose="02010609060101010101" pitchFamily="2" charset="-122"/>
                <a:sym typeface="+mn-ea"/>
              </a:rPr>
              <a:t>②</a:t>
            </a:r>
            <a:r>
              <a:rPr lang="zh-CN" altLang="en-US" sz="3200" u="sng">
                <a:solidFill>
                  <a:srgbClr val="00B0F0"/>
                </a:solidFill>
                <a:latin typeface="黑体" panose="02010609060101010101" pitchFamily="2" charset="-122"/>
                <a:ea typeface="黑体" panose="02010609060101010101" pitchFamily="2" charset="-122"/>
                <a:cs typeface="黑体" panose="02010609060101010101" pitchFamily="2" charset="-122"/>
                <a:sym typeface="+mn-ea"/>
              </a:rPr>
              <a:t>哪几件事</a:t>
            </a:r>
            <a:r>
              <a:rPr lang="zh-CN" altLang="en-US" sz="3200">
                <a:solidFill>
                  <a:srgbClr val="00B0F0"/>
                </a:solidFill>
                <a:latin typeface="黑体" panose="02010609060101010101" pitchFamily="2" charset="-122"/>
                <a:ea typeface="黑体" panose="02010609060101010101" pitchFamily="2" charset="-122"/>
                <a:cs typeface="黑体" panose="02010609060101010101" pitchFamily="2" charset="-122"/>
                <a:sym typeface="+mn-ea"/>
              </a:rPr>
              <a:t>？</a:t>
            </a:r>
            <a:endParaRPr lang="zh-CN" altLang="en-US" sz="3200" strike="noStrike" noProof="1">
              <a:solidFill>
                <a:srgbClr val="00B0F0"/>
              </a:solidFill>
              <a:latin typeface="黑体" panose="02010609060101010101" pitchFamily="2" charset="-122"/>
              <a:ea typeface="黑体" panose="02010609060101010101" pitchFamily="2" charset="-122"/>
              <a:cs typeface="黑体" panose="02010609060101010101" pitchFamily="2" charset="-122"/>
              <a:sym typeface="+mn-ea"/>
            </a:endParaRPr>
          </a:p>
          <a:p>
            <a:pPr marL="0" indent="0" fontAlgn="base">
              <a:buNone/>
            </a:pPr>
            <a:r>
              <a:rPr lang="zh-CN" altLang="en-US" sz="3200">
                <a:solidFill>
                  <a:srgbClr val="00B0F0"/>
                </a:solidFill>
                <a:latin typeface="黑体" panose="02010609060101010101" pitchFamily="2" charset="-122"/>
                <a:ea typeface="黑体" panose="02010609060101010101" pitchFamily="2" charset="-122"/>
                <a:cs typeface="黑体" panose="02010609060101010101" pitchFamily="2" charset="-122"/>
                <a:sym typeface="+mn-ea"/>
              </a:rPr>
              <a:t> </a:t>
            </a:r>
            <a:r>
              <a:rPr lang="zh-CN" altLang="en-US" sz="3200" b="1">
                <a:solidFill>
                  <a:srgbClr val="00B0F0"/>
                </a:solidFill>
                <a:latin typeface="黑体" panose="02010609060101010101" pitchFamily="2" charset="-122"/>
                <a:ea typeface="黑体" panose="02010609060101010101" pitchFamily="2" charset="-122"/>
                <a:cs typeface="黑体" panose="02010609060101010101" pitchFamily="2" charset="-122"/>
                <a:sym typeface="+mn-ea"/>
              </a:rPr>
              <a:t>  </a:t>
            </a:r>
            <a:r>
              <a:rPr lang="zh-CN" altLang="en-US" sz="3200" b="1">
                <a:solidFill>
                  <a:srgbClr val="00B0F0"/>
                </a:solidFill>
                <a:latin typeface="宋体" pitchFamily="2" charset="-122"/>
                <a:ea typeface="宋体" pitchFamily="2" charset="-122"/>
                <a:cs typeface="黑体" panose="02010609060101010101" pitchFamily="2" charset="-122"/>
                <a:sym typeface="+mn-ea"/>
              </a:rPr>
              <a:t>③</a:t>
            </a:r>
            <a:r>
              <a:rPr lang="zh-CN" altLang="zh-CN" sz="3200" b="1" u="sng">
                <a:solidFill>
                  <a:srgbClr val="00B0F0"/>
                </a:solidFill>
                <a:latin typeface="Times New Roman" pitchFamily="18" charset="0"/>
                <a:sym typeface="+mn-ea"/>
              </a:rPr>
              <a:t>评议性词句</a:t>
            </a:r>
            <a:r>
              <a:rPr lang="zh-CN" altLang="zh-CN" sz="3200" b="1">
                <a:solidFill>
                  <a:srgbClr val="00B0F0"/>
                </a:solidFill>
                <a:latin typeface="Times New Roman" pitchFamily="18" charset="0"/>
                <a:sym typeface="+mn-ea"/>
              </a:rPr>
              <a:t>？</a:t>
            </a:r>
            <a:endParaRPr lang="zh-CN" altLang="en-US" sz="3200" b="1" strike="noStrike" noProof="1">
              <a:solidFill>
                <a:srgbClr val="00B0F0"/>
              </a:solidFill>
              <a:latin typeface="黑体" panose="02010609060101010101" pitchFamily="2" charset="-122"/>
              <a:ea typeface="黑体" panose="02010609060101010101" pitchFamily="2" charset="-122"/>
              <a:cs typeface="黑体" panose="02010609060101010101" pitchFamily="2" charset="-122"/>
              <a:sym typeface="+mn-ea"/>
            </a:endParaRPr>
          </a:p>
          <a:p>
            <a:pPr marL="0" indent="0" fontAlgn="base">
              <a:buNone/>
            </a:pPr>
            <a:r>
              <a:rPr lang="zh-CN" altLang="en-US" sz="3200">
                <a:solidFill>
                  <a:srgbClr val="00B0F0"/>
                </a:solidFill>
                <a:latin typeface="黑体" panose="02010609060101010101" pitchFamily="2" charset="-122"/>
                <a:ea typeface="黑体" panose="02010609060101010101" pitchFamily="2" charset="-122"/>
                <a:cs typeface="黑体" panose="02010609060101010101" pitchFamily="2" charset="-122"/>
                <a:sym typeface="+mn-ea"/>
              </a:rPr>
              <a:t>   </a:t>
            </a:r>
            <a:r>
              <a:rPr lang="zh-CN" altLang="en-US" sz="3200">
                <a:solidFill>
                  <a:srgbClr val="00B0F0"/>
                </a:solidFill>
                <a:latin typeface="宋体" pitchFamily="2" charset="-122"/>
                <a:ea typeface="宋体" pitchFamily="2" charset="-122"/>
                <a:cs typeface="黑体" panose="02010609060101010101" pitchFamily="2" charset="-122"/>
                <a:sym typeface="+mn-ea"/>
              </a:rPr>
              <a:t>④</a:t>
            </a:r>
            <a:r>
              <a:rPr lang="zh-CN" altLang="en-US" sz="3200">
                <a:solidFill>
                  <a:srgbClr val="00B0F0"/>
                </a:solidFill>
                <a:latin typeface="黑体" panose="02010609060101010101" pitchFamily="2" charset="-122"/>
                <a:ea typeface="黑体" panose="02010609060101010101" pitchFamily="2" charset="-122"/>
                <a:cs typeface="黑体" panose="02010609060101010101" pitchFamily="2" charset="-122"/>
                <a:sym typeface="+mn-ea"/>
              </a:rPr>
              <a:t>事件关联的</a:t>
            </a:r>
            <a:r>
              <a:rPr lang="zh-CN" altLang="en-US" sz="3200" u="sng">
                <a:solidFill>
                  <a:srgbClr val="00B0F0"/>
                </a:solidFill>
                <a:latin typeface="黑体" panose="02010609060101010101" pitchFamily="2" charset="-122"/>
                <a:ea typeface="黑体" panose="02010609060101010101" pitchFamily="2" charset="-122"/>
                <a:cs typeface="黑体" panose="02010609060101010101" pitchFamily="2" charset="-122"/>
                <a:sym typeface="+mn-ea"/>
              </a:rPr>
              <a:t>时间、地方</a:t>
            </a:r>
            <a:r>
              <a:rPr lang="zh-CN" altLang="en-US" sz="3200">
                <a:solidFill>
                  <a:srgbClr val="00B0F0"/>
                </a:solidFill>
                <a:latin typeface="黑体" panose="02010609060101010101" pitchFamily="2" charset="-122"/>
                <a:ea typeface="黑体" panose="02010609060101010101" pitchFamily="2" charset="-122"/>
                <a:cs typeface="黑体" panose="02010609060101010101" pitchFamily="2" charset="-122"/>
                <a:sym typeface="+mn-ea"/>
              </a:rPr>
              <a:t>？</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grpId="2"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ox(in)">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2"/>
      <p:bldP spid="4" grpId="3"/>
    </p:bldLst>
  </p:timing>
</p:sld>
</file>

<file path=ppt/slides/slide3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2491105" y="443230"/>
            <a:ext cx="9030970" cy="1061085"/>
          </a:xfrm>
        </p:spPr>
        <p:txBody>
          <a:bodyPr/>
          <a:lstStyle/>
          <a:p>
            <a:r>
              <a:rPr sz="4800" b="1">
                <a:latin typeface="义启粗楷体" charset="-128"/>
                <a:ea typeface="义启粗楷体" charset="-128"/>
                <a:sym typeface="+mn-ea"/>
              </a:rPr>
              <a:t>文本内容：</a:t>
            </a:r>
            <a:endParaRPr lang="zh-CN" altLang="en-US" sz="4800"/>
          </a:p>
        </p:txBody>
      </p:sp>
      <p:sp>
        <p:nvSpPr>
          <p:cNvPr id="3" name="文本框 2"/>
          <p:cNvSpPr txBox="1"/>
          <p:nvPr/>
        </p:nvSpPr>
        <p:spPr>
          <a:xfrm>
            <a:off x="2491105" y="1504315"/>
            <a:ext cx="5612765" cy="3046095"/>
          </a:xfrm>
          <a:prstGeom prst="rect">
            <a:avLst/>
          </a:prstGeom>
          <a:noFill/>
        </p:spPr>
        <p:txBody>
          <a:bodyPr wrap="square" rtlCol="0" anchor="t">
            <a:spAutoFit/>
          </a:bodyPr>
          <a:lstStyle/>
          <a:p>
            <a:pPr marL="0" indent="0">
              <a:buNone/>
            </a:pPr>
            <a:r>
              <a:rPr lang="zh-CN" altLang="zh-CN" sz="4800" b="1">
                <a:solidFill>
                  <a:srgbClr val="D00000"/>
                </a:solidFill>
                <a:latin typeface="义启粗楷体" charset="-128"/>
                <a:ea typeface="义启粗楷体" charset="-128"/>
                <a:sym typeface="宋体" pitchFamily="2" charset="-122"/>
              </a:rPr>
              <a:t>▲什么人</a:t>
            </a:r>
          </a:p>
          <a:p>
            <a:pPr marL="0" indent="0">
              <a:buNone/>
            </a:pPr>
            <a:r>
              <a:rPr lang="zh-CN" altLang="zh-CN" sz="4800" b="1">
                <a:solidFill>
                  <a:srgbClr val="D00000"/>
                </a:solidFill>
                <a:latin typeface="义启粗楷体" charset="-128"/>
                <a:ea typeface="义启粗楷体" charset="-128"/>
                <a:sym typeface="宋体" pitchFamily="2" charset="-122"/>
              </a:rPr>
              <a:t>    </a:t>
            </a:r>
            <a:r>
              <a:rPr lang="zh-CN" altLang="zh-CN" sz="4800" b="1">
                <a:solidFill>
                  <a:srgbClr val="404040"/>
                </a:solidFill>
                <a:latin typeface="义启粗楷体" charset="-128"/>
                <a:ea typeface="义启粗楷体" charset="-128"/>
                <a:sym typeface="宋体" pitchFamily="2" charset="-122"/>
              </a:rPr>
              <a:t>传主：</a:t>
            </a:r>
            <a:r>
              <a:rPr lang="zh-CN" altLang="en-US" sz="4800" b="1">
                <a:solidFill>
                  <a:srgbClr val="FF0000"/>
                </a:solidFill>
                <a:latin typeface="义启粗楷体" charset="-128"/>
                <a:ea typeface="义启粗楷体" charset="-128"/>
                <a:sym typeface="宋体" pitchFamily="2" charset="-122"/>
              </a:rPr>
              <a:t>来护儿</a:t>
            </a:r>
          </a:p>
          <a:p>
            <a:pPr marL="0" indent="0">
              <a:buNone/>
            </a:pPr>
            <a:r>
              <a:rPr lang="zh-CN" altLang="zh-CN" sz="4800" b="1">
                <a:solidFill>
                  <a:srgbClr val="404040"/>
                </a:solidFill>
                <a:latin typeface="义启粗楷体" charset="-128"/>
                <a:ea typeface="义启粗楷体" charset="-128"/>
                <a:sym typeface="宋体" pitchFamily="2" charset="-122"/>
              </a:rPr>
              <a:t>    次要人物 </a:t>
            </a:r>
          </a:p>
          <a:p>
            <a:pPr marL="0" indent="0">
              <a:buNone/>
            </a:pPr>
            <a:r>
              <a:rPr lang="zh-CN" altLang="zh-CN" sz="4800" b="1">
                <a:solidFill>
                  <a:srgbClr val="404040"/>
                </a:solidFill>
                <a:latin typeface="义启粗楷体" charset="-128"/>
                <a:ea typeface="义启粗楷体" charset="-128"/>
                <a:sym typeface="宋体" pitchFamily="2" charset="-122"/>
              </a:rPr>
              <a:t>     </a:t>
            </a:r>
            <a:r>
              <a:rPr lang="en-US" altLang="zh-CN" sz="4800" b="1">
                <a:solidFill>
                  <a:srgbClr val="404040"/>
                </a:solidFill>
                <a:latin typeface="义启粗楷体" charset="-128"/>
                <a:ea typeface="义启粗楷体" charset="-128"/>
                <a:sym typeface="宋体" pitchFamily="2" charset="-122"/>
              </a:rPr>
              <a:t>1</a:t>
            </a:r>
            <a:r>
              <a:rPr lang="zh-CN" altLang="en-US" sz="4800" b="1">
                <a:solidFill>
                  <a:srgbClr val="404040"/>
                </a:solidFill>
                <a:latin typeface="义启粗楷体" charset="-128"/>
                <a:ea typeface="义启粗楷体" charset="-128"/>
                <a:sym typeface="宋体" pitchFamily="2" charset="-122"/>
              </a:rPr>
              <a:t>、</a:t>
            </a:r>
            <a:r>
              <a:rPr lang="en-US" altLang="zh-CN" sz="4800" b="1">
                <a:solidFill>
                  <a:srgbClr val="404040"/>
                </a:solidFill>
                <a:latin typeface="义启粗楷体" charset="-128"/>
                <a:ea typeface="义启粗楷体" charset="-128"/>
                <a:sym typeface="宋体" pitchFamily="2" charset="-122"/>
              </a:rPr>
              <a:t>2</a:t>
            </a:r>
            <a:r>
              <a:rPr lang="zh-CN" altLang="en-US" sz="4800" b="1">
                <a:solidFill>
                  <a:srgbClr val="404040"/>
                </a:solidFill>
                <a:latin typeface="义启粗楷体" charset="-128"/>
                <a:ea typeface="义启粗楷体" charset="-128"/>
                <a:sym typeface="宋体" pitchFamily="2" charset="-122"/>
              </a:rPr>
              <a:t>、</a:t>
            </a:r>
            <a:r>
              <a:rPr lang="en-US" altLang="zh-CN" sz="4800" b="1">
                <a:solidFill>
                  <a:srgbClr val="3172C4"/>
                </a:solidFill>
                <a:latin typeface="义启粗楷体" charset="-128"/>
                <a:ea typeface="义启粗楷体" charset="-128"/>
                <a:sym typeface="宋体" pitchFamily="2" charset="-122"/>
              </a:rPr>
              <a:t>3</a:t>
            </a:r>
            <a:r>
              <a:rPr lang="zh-CN" altLang="en-US" sz="4800" b="1">
                <a:solidFill>
                  <a:srgbClr val="3172C4"/>
                </a:solidFill>
                <a:latin typeface="义启粗楷体" charset="-128"/>
                <a:ea typeface="义启粗楷体" charset="-128"/>
                <a:sym typeface="宋体" pitchFamily="2" charset="-122"/>
              </a:rPr>
              <a:t>、</a:t>
            </a:r>
            <a:endParaRPr lang="zh-CN" altLang="en-US" sz="4800"/>
          </a:p>
        </p:txBody>
      </p:sp>
      <p:sp>
        <p:nvSpPr>
          <p:cNvPr id="4" name="文本框 3"/>
          <p:cNvSpPr txBox="1"/>
          <p:nvPr/>
        </p:nvSpPr>
        <p:spPr>
          <a:xfrm>
            <a:off x="2145030" y="4550410"/>
            <a:ext cx="9377045" cy="1938020"/>
          </a:xfrm>
          <a:prstGeom prst="rect">
            <a:avLst/>
          </a:prstGeom>
          <a:noFill/>
        </p:spPr>
        <p:txBody>
          <a:bodyPr wrap="square" rtlCol="0" anchor="t">
            <a:spAutoFit/>
          </a:bodyPr>
          <a:lstStyle/>
          <a:p>
            <a:pPr marL="0" indent="0">
              <a:buNone/>
            </a:pPr>
            <a:r>
              <a:rPr lang="zh-CN" altLang="en-US" sz="4000" b="1">
                <a:solidFill>
                  <a:srgbClr val="FF0000"/>
                </a:solidFill>
                <a:latin typeface="义启粗楷体" charset="-128"/>
                <a:ea typeface="义启粗楷体" charset="-128"/>
                <a:sym typeface="宋体" pitchFamily="2" charset="-122"/>
              </a:rPr>
              <a:t>注意不丢“人”：</a:t>
            </a:r>
          </a:p>
          <a:p>
            <a:pPr marL="0" indent="0">
              <a:buNone/>
            </a:pPr>
            <a:r>
              <a:rPr lang="zh-CN" altLang="en-US" sz="4000" b="1">
                <a:solidFill>
                  <a:srgbClr val="FF0000"/>
                </a:solidFill>
                <a:latin typeface="义启粗楷体" charset="-128"/>
                <a:ea typeface="义启粗楷体" charset="-128"/>
                <a:sym typeface="宋体" pitchFamily="2" charset="-122"/>
              </a:rPr>
              <a:t>    人各有字，初见全名全姓，再见有名无姓。</a:t>
            </a:r>
            <a:endParaRPr lang="zh-CN" altLang="en-US" sz="4000"/>
          </a:p>
        </p:txBody>
      </p:sp>
    </p:spTree>
    <p:custDataLst>
      <p:tags r:id="rId2"/>
    </p:custDataLst>
  </p:cSld>
  <p:clrMapOvr>
    <a:masterClrMapping/>
  </p:clrMapOvr>
  <p:transition/>
  <p:timing/>
</p:sld>
</file>

<file path=ppt/slides/slide3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altLang="zh-CN" sz="4400" b="1">
                <a:solidFill>
                  <a:srgbClr val="23518B"/>
                </a:solidFill>
                <a:latin typeface="义启粗楷体" charset="-128"/>
                <a:ea typeface="义启粗楷体" charset="-128"/>
                <a:sym typeface="宋体" pitchFamily="2" charset="-122"/>
              </a:rPr>
              <a:t>评议性词句</a:t>
            </a:r>
            <a:endParaRPr lang="zh-CN" altLang="en-US" sz="4400"/>
          </a:p>
        </p:txBody>
      </p:sp>
      <p:sp>
        <p:nvSpPr>
          <p:cNvPr id="3" name="文本框 2"/>
          <p:cNvSpPr txBox="1"/>
          <p:nvPr/>
        </p:nvSpPr>
        <p:spPr>
          <a:xfrm>
            <a:off x="1571625" y="1067435"/>
            <a:ext cx="10275570" cy="4523105"/>
          </a:xfrm>
          <a:prstGeom prst="rect">
            <a:avLst/>
          </a:prstGeom>
          <a:noFill/>
        </p:spPr>
        <p:txBody>
          <a:bodyPr wrap="square" rtlCol="0" anchor="t">
            <a:spAutoFit/>
          </a:bodyPr>
          <a:lstStyle/>
          <a:p>
            <a:pPr marL="0" indent="0">
              <a:buNone/>
            </a:pPr>
            <a:r>
              <a:rPr lang="en-US" altLang="zh-CN" sz="3600" b="1">
                <a:solidFill>
                  <a:srgbClr val="23518B"/>
                </a:solidFill>
                <a:latin typeface="义启粗楷体" charset="-128"/>
                <a:ea typeface="义启粗楷体" charset="-128"/>
                <a:sym typeface="宋体" pitchFamily="2" charset="-122"/>
              </a:rPr>
              <a:t>1</a:t>
            </a:r>
            <a:r>
              <a:rPr lang="zh-CN" altLang="en-US" sz="3600" b="1">
                <a:solidFill>
                  <a:srgbClr val="23518B"/>
                </a:solidFill>
                <a:latin typeface="义启粗楷体" charset="-128"/>
                <a:ea typeface="义启粗楷体" charset="-128"/>
                <a:sym typeface="宋体" pitchFamily="2" charset="-122"/>
              </a:rPr>
              <a:t>、</a:t>
            </a:r>
            <a:r>
              <a:rPr lang="zh-CN" altLang="zh-CN" sz="3600">
                <a:latin typeface="义启粗楷体" charset="-128"/>
                <a:ea typeface="义启粗楷体" charset="-128"/>
                <a:sym typeface="+mn-ea"/>
              </a:rPr>
              <a:t>幼儿</a:t>
            </a:r>
            <a:r>
              <a:rPr lang="zh-CN" altLang="zh-CN" sz="3600" b="1">
                <a:latin typeface="义启粗楷体" charset="-128"/>
                <a:ea typeface="义启粗楷体" charset="-128"/>
                <a:sym typeface="+mn-ea"/>
              </a:rPr>
              <a:t>卓荦</a:t>
            </a:r>
            <a:endParaRPr lang="zh-CN" altLang="zh-CN" sz="3600" b="1">
              <a:latin typeface="义启粗楷体" charset="-128"/>
              <a:ea typeface="义启粗楷体" charset="-128"/>
            </a:endParaRPr>
          </a:p>
          <a:p>
            <a:pPr marL="0" indent="0">
              <a:buNone/>
            </a:pPr>
            <a:r>
              <a:rPr lang="en-US" altLang="zh-CN" sz="3600" b="1">
                <a:solidFill>
                  <a:srgbClr val="23518B"/>
                </a:solidFill>
                <a:latin typeface="义启粗楷体" charset="-128"/>
                <a:ea typeface="义启粗楷体" charset="-128"/>
                <a:sym typeface="宋体" pitchFamily="2" charset="-122"/>
              </a:rPr>
              <a:t>2</a:t>
            </a:r>
            <a:r>
              <a:rPr lang="zh-CN" altLang="en-US" sz="3600" b="1">
                <a:solidFill>
                  <a:srgbClr val="23518B"/>
                </a:solidFill>
                <a:latin typeface="义启粗楷体" charset="-128"/>
                <a:ea typeface="义启粗楷体" charset="-128"/>
                <a:sym typeface="宋体" pitchFamily="2" charset="-122"/>
              </a:rPr>
              <a:t>、</a:t>
            </a:r>
            <a:r>
              <a:rPr lang="zh-CN" altLang="zh-CN" sz="3600">
                <a:latin typeface="义启粗楷体" charset="-128"/>
                <a:ea typeface="义启粗楷体" charset="-128"/>
                <a:sym typeface="+mn-ea"/>
              </a:rPr>
              <a:t>及长，</a:t>
            </a:r>
            <a:r>
              <a:rPr lang="zh-CN" altLang="zh-CN" sz="3600" b="1">
                <a:latin typeface="义启粗楷体" charset="-128"/>
                <a:ea typeface="义启粗楷体" charset="-128"/>
                <a:sym typeface="+mn-ea"/>
              </a:rPr>
              <a:t>雄略秀出</a:t>
            </a:r>
            <a:r>
              <a:rPr lang="zh-CN" altLang="zh-CN" sz="3600">
                <a:latin typeface="义启粗楷体" charset="-128"/>
                <a:ea typeface="义启粗楷体" charset="-128"/>
                <a:sym typeface="+mn-ea"/>
              </a:rPr>
              <a:t>，</a:t>
            </a:r>
            <a:r>
              <a:rPr lang="zh-CN" altLang="zh-CN" sz="3600" b="1">
                <a:latin typeface="义启粗楷体" charset="-128"/>
                <a:ea typeface="义启粗楷体" charset="-128"/>
                <a:sym typeface="+mn-ea"/>
              </a:rPr>
              <a:t>志气英远</a:t>
            </a:r>
            <a:r>
              <a:rPr lang="zh-CN" altLang="zh-CN" sz="3600">
                <a:latin typeface="义启粗楷体" charset="-128"/>
                <a:ea typeface="义启粗楷体" charset="-128"/>
                <a:sym typeface="+mn-ea"/>
              </a:rPr>
              <a:t>。</a:t>
            </a:r>
            <a:endParaRPr lang="zh-CN" altLang="zh-CN" sz="3600">
              <a:latin typeface="义启粗楷体" charset="-128"/>
              <a:ea typeface="义启粗楷体" charset="-128"/>
            </a:endParaRPr>
          </a:p>
          <a:p>
            <a:pPr marL="0" indent="0">
              <a:buNone/>
            </a:pPr>
            <a:r>
              <a:rPr lang="en-US" altLang="zh-CN" sz="3600" b="1">
                <a:solidFill>
                  <a:srgbClr val="23518B"/>
                </a:solidFill>
                <a:latin typeface="义启粗楷体" charset="-128"/>
                <a:ea typeface="义启粗楷体" charset="-128"/>
                <a:sym typeface="宋体" pitchFamily="2" charset="-122"/>
              </a:rPr>
              <a:t>3</a:t>
            </a:r>
            <a:r>
              <a:rPr lang="zh-CN" altLang="en-US" sz="3600" b="1">
                <a:solidFill>
                  <a:srgbClr val="23518B"/>
                </a:solidFill>
                <a:latin typeface="义启粗楷体" charset="-128"/>
                <a:ea typeface="义启粗楷体" charset="-128"/>
                <a:sym typeface="宋体" pitchFamily="2" charset="-122"/>
              </a:rPr>
              <a:t>、</a:t>
            </a:r>
            <a:r>
              <a:rPr lang="zh-CN" altLang="zh-CN" sz="3600" b="1">
                <a:latin typeface="义启粗楷体" charset="-128"/>
                <a:ea typeface="义启粗楷体" charset="-128"/>
                <a:sym typeface="+mn-ea"/>
              </a:rPr>
              <a:t>昔国步未康，卿为名将，今天下无事，又为良二千石，可谓兼美矣</a:t>
            </a:r>
            <a:endParaRPr lang="zh-CN" altLang="zh-CN" sz="3600" b="1">
              <a:latin typeface="义启粗楷体" charset="-128"/>
              <a:ea typeface="义启粗楷体" charset="-128"/>
            </a:endParaRPr>
          </a:p>
          <a:p>
            <a:pPr marL="0" indent="0">
              <a:buNone/>
            </a:pPr>
            <a:r>
              <a:rPr lang="en-US" altLang="zh-CN" sz="3600" b="1">
                <a:solidFill>
                  <a:srgbClr val="23518B"/>
                </a:solidFill>
                <a:latin typeface="义启粗楷体" charset="-128"/>
                <a:ea typeface="义启粗楷体" charset="-128"/>
                <a:sym typeface="宋体" pitchFamily="2" charset="-122"/>
              </a:rPr>
              <a:t>4</a:t>
            </a:r>
            <a:r>
              <a:rPr lang="zh-CN" altLang="en-US" sz="3600" b="1">
                <a:solidFill>
                  <a:srgbClr val="23518B"/>
                </a:solidFill>
                <a:latin typeface="义启粗楷体" charset="-128"/>
                <a:ea typeface="义启粗楷体" charset="-128"/>
                <a:sym typeface="宋体" pitchFamily="2" charset="-122"/>
              </a:rPr>
              <a:t>、</a:t>
            </a:r>
            <a:r>
              <a:rPr lang="zh-CN" altLang="zh-CN" sz="3600" b="1">
                <a:latin typeface="义启粗楷体" charset="-128"/>
                <a:ea typeface="义启粗楷体" charset="-128"/>
                <a:sym typeface="+mn-ea"/>
              </a:rPr>
              <a:t>护儿重然诺，敦交契，廉于利财，不事产业。至于行军用兵，特多谋算，每览兵法，曰：”此亦岂异人意也</a:t>
            </a:r>
            <a:r>
              <a:rPr lang="en-US" altLang="zh-CN" sz="3600" b="1">
                <a:latin typeface="义启粗楷体" charset="-128"/>
                <a:ea typeface="义启粗楷体" charset="-128"/>
                <a:sym typeface="+mn-ea"/>
              </a:rPr>
              <a:t>!</a:t>
            </a:r>
            <a:r>
              <a:rPr lang="zh-CN" altLang="zh-CN" sz="3600" b="1">
                <a:latin typeface="义启粗楷体" charset="-128"/>
                <a:ea typeface="义启粗楷体" charset="-128"/>
                <a:sym typeface="+mn-ea"/>
              </a:rPr>
              <a:t>“善抚士卒，部分严明，故成得其死力。</a:t>
            </a:r>
            <a:endParaRPr lang="zh-CN" altLang="en-US" sz="3600"/>
          </a:p>
        </p:txBody>
      </p:sp>
    </p:spTree>
    <p:custDataLst>
      <p:tags r:id="rId2"/>
    </p:custDataLst>
  </p:cSld>
  <p:clrMapOvr>
    <a:masterClrMapping/>
  </p:clrMapOvr>
  <p:transition/>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sz="4000" b="1">
                <a:solidFill>
                  <a:srgbClr val="0D0D0D"/>
                </a:solidFill>
                <a:latin typeface="Times New Roman" pitchFamily="18" charset="0"/>
                <a:ea typeface="华文细黑" pitchFamily="2" charset="-122"/>
                <a:sym typeface="+mn-ea"/>
              </a:rPr>
              <a:t>人物传记一般分为三个部分：</a:t>
            </a:r>
            <a:endParaRPr lang="zh-CN" altLang="en-US" sz="4000"/>
          </a:p>
        </p:txBody>
      </p:sp>
      <p:sp>
        <p:nvSpPr>
          <p:cNvPr id="3" name="文本框 2"/>
          <p:cNvSpPr txBox="1"/>
          <p:nvPr/>
        </p:nvSpPr>
        <p:spPr>
          <a:xfrm>
            <a:off x="1572895" y="1167765"/>
            <a:ext cx="10407650" cy="4523105"/>
          </a:xfrm>
          <a:prstGeom prst="rect">
            <a:avLst/>
          </a:prstGeom>
          <a:noFill/>
        </p:spPr>
        <p:txBody>
          <a:bodyPr wrap="square" rtlCol="0" anchor="t">
            <a:spAutoFit/>
          </a:bodyPr>
          <a:lstStyle/>
          <a:p>
            <a:pPr algn="just">
              <a:lnSpc>
                <a:spcPct val="150000"/>
              </a:lnSpc>
            </a:pPr>
            <a:r>
              <a:rPr lang="zh-CN" altLang="en-US" sz="3200">
                <a:solidFill>
                  <a:srgbClr val="FF0000"/>
                </a:solidFill>
                <a:latin typeface="Times New Roman" pitchFamily="18" charset="0"/>
                <a:ea typeface="华文细黑" pitchFamily="2" charset="-122"/>
                <a:sym typeface="+mn-ea"/>
              </a:rPr>
              <a:t>一、简介人物的基本情况</a:t>
            </a:r>
            <a:endParaRPr lang="zh-CN" altLang="en-US" sz="3200">
              <a:solidFill>
                <a:srgbClr val="FF0000"/>
              </a:solidFill>
              <a:latin typeface="Times New Roman" pitchFamily="18" charset="0"/>
              <a:ea typeface="华文细黑" pitchFamily="2" charset="-122"/>
            </a:endParaRPr>
          </a:p>
          <a:p>
            <a:pPr algn="just">
              <a:lnSpc>
                <a:spcPct val="150000"/>
              </a:lnSpc>
            </a:pPr>
            <a:r>
              <a:rPr lang="zh-CN" altLang="en-US" sz="3200">
                <a:solidFill>
                  <a:srgbClr val="0D0D0D"/>
                </a:solidFill>
                <a:latin typeface="Times New Roman" pitchFamily="18" charset="0"/>
                <a:ea typeface="华文细黑" pitchFamily="2" charset="-122"/>
                <a:sym typeface="+mn-ea"/>
              </a:rPr>
              <a:t>　　主要包括：</a:t>
            </a:r>
            <a:r>
              <a:rPr lang="en-US" altLang="zh-CN" sz="3200">
                <a:solidFill>
                  <a:srgbClr val="FF0000"/>
                </a:solidFill>
                <a:latin typeface="Times New Roman" pitchFamily="18" charset="0"/>
                <a:ea typeface="华文细黑" pitchFamily="2" charset="-122"/>
                <a:sym typeface="+mn-ea"/>
              </a:rPr>
              <a:t>1.</a:t>
            </a:r>
            <a:r>
              <a:rPr lang="zh-CN" altLang="en-US" sz="3200">
                <a:solidFill>
                  <a:srgbClr val="FF0000"/>
                </a:solidFill>
                <a:latin typeface="Times New Roman" pitchFamily="18" charset="0"/>
                <a:ea typeface="华文细黑" pitchFamily="2" charset="-122"/>
                <a:sym typeface="+mn-ea"/>
              </a:rPr>
              <a:t>姓名、字号；</a:t>
            </a:r>
            <a:r>
              <a:rPr lang="en-US" altLang="zh-CN" sz="3200">
                <a:solidFill>
                  <a:srgbClr val="FF0000"/>
                </a:solidFill>
                <a:latin typeface="Times New Roman" pitchFamily="18" charset="0"/>
                <a:ea typeface="华文细黑" pitchFamily="2" charset="-122"/>
                <a:sym typeface="+mn-ea"/>
              </a:rPr>
              <a:t>2.</a:t>
            </a:r>
            <a:r>
              <a:rPr lang="zh-CN" altLang="en-US" sz="3200">
                <a:solidFill>
                  <a:srgbClr val="FF0000"/>
                </a:solidFill>
                <a:latin typeface="Times New Roman" pitchFamily="18" charset="0"/>
                <a:ea typeface="华文细黑" pitchFamily="2" charset="-122"/>
                <a:sym typeface="+mn-ea"/>
              </a:rPr>
              <a:t>籍贯；</a:t>
            </a:r>
            <a:r>
              <a:rPr lang="en-US" altLang="zh-CN" sz="3200">
                <a:solidFill>
                  <a:srgbClr val="FF0000"/>
                </a:solidFill>
                <a:latin typeface="Times New Roman" pitchFamily="18" charset="0"/>
                <a:ea typeface="华文细黑" pitchFamily="2" charset="-122"/>
                <a:sym typeface="+mn-ea"/>
              </a:rPr>
              <a:t>3.</a:t>
            </a:r>
            <a:r>
              <a:rPr lang="zh-CN" altLang="en-US" sz="3200">
                <a:solidFill>
                  <a:srgbClr val="FF0000"/>
                </a:solidFill>
                <a:latin typeface="Times New Roman" pitchFamily="18" charset="0"/>
                <a:ea typeface="华文细黑" pitchFamily="2" charset="-122"/>
                <a:sym typeface="+mn-ea"/>
              </a:rPr>
              <a:t>家庭背景，包括家庭经济状况，及祖父、父亲等的学识、为人、性格、仕途和是否健在等情况；</a:t>
            </a:r>
            <a:r>
              <a:rPr lang="en-US" altLang="zh-CN" sz="3200">
                <a:solidFill>
                  <a:srgbClr val="FF0000"/>
                </a:solidFill>
                <a:latin typeface="Times New Roman" pitchFamily="18" charset="0"/>
                <a:ea typeface="华文细黑" pitchFamily="2" charset="-122"/>
                <a:sym typeface="+mn-ea"/>
              </a:rPr>
              <a:t>4.</a:t>
            </a:r>
            <a:r>
              <a:rPr lang="zh-CN" altLang="en-US" sz="3200">
                <a:solidFill>
                  <a:srgbClr val="FF0000"/>
                </a:solidFill>
                <a:latin typeface="Times New Roman" pitchFamily="18" charset="0"/>
                <a:ea typeface="华文细黑" pitchFamily="2" charset="-122"/>
                <a:sym typeface="+mn-ea"/>
              </a:rPr>
              <a:t>学识；</a:t>
            </a:r>
            <a:r>
              <a:rPr lang="en-US" altLang="zh-CN" sz="3200">
                <a:solidFill>
                  <a:srgbClr val="FF0000"/>
                </a:solidFill>
                <a:latin typeface="Times New Roman" pitchFamily="18" charset="0"/>
                <a:ea typeface="华文细黑" pitchFamily="2" charset="-122"/>
                <a:sym typeface="+mn-ea"/>
              </a:rPr>
              <a:t>5.</a:t>
            </a:r>
            <a:r>
              <a:rPr lang="zh-CN" altLang="en-US" sz="3200">
                <a:solidFill>
                  <a:srgbClr val="FF0000"/>
                </a:solidFill>
                <a:latin typeface="Times New Roman" pitchFamily="18" charset="0"/>
                <a:ea typeface="华文细黑" pitchFamily="2" charset="-122"/>
                <a:sym typeface="+mn-ea"/>
              </a:rPr>
              <a:t>性情；</a:t>
            </a:r>
            <a:r>
              <a:rPr lang="en-US" altLang="zh-CN" sz="3200">
                <a:solidFill>
                  <a:srgbClr val="FF0000"/>
                </a:solidFill>
                <a:latin typeface="Times New Roman" pitchFamily="18" charset="0"/>
                <a:ea typeface="华文细黑" pitchFamily="2" charset="-122"/>
                <a:sym typeface="+mn-ea"/>
              </a:rPr>
              <a:t>6.</a:t>
            </a:r>
            <a:r>
              <a:rPr lang="zh-CN" altLang="en-US" sz="3200">
                <a:solidFill>
                  <a:srgbClr val="FF0000"/>
                </a:solidFill>
                <a:latin typeface="Times New Roman" pitchFamily="18" charset="0"/>
                <a:ea typeface="华文细黑" pitchFamily="2" charset="-122"/>
                <a:sym typeface="+mn-ea"/>
              </a:rPr>
              <a:t>举荐或科举功名情况；</a:t>
            </a:r>
            <a:r>
              <a:rPr lang="en-US" altLang="zh-CN" sz="3200">
                <a:solidFill>
                  <a:srgbClr val="FF0000"/>
                </a:solidFill>
                <a:latin typeface="Times New Roman" pitchFamily="18" charset="0"/>
                <a:ea typeface="华文细黑" pitchFamily="2" charset="-122"/>
                <a:sym typeface="+mn-ea"/>
              </a:rPr>
              <a:t>7.</a:t>
            </a:r>
            <a:r>
              <a:rPr lang="zh-CN" altLang="en-US" sz="3200">
                <a:solidFill>
                  <a:srgbClr val="FF0000"/>
                </a:solidFill>
                <a:latin typeface="Times New Roman" pitchFamily="18" charset="0"/>
                <a:ea typeface="华文细黑" pitchFamily="2" charset="-122"/>
                <a:sym typeface="+mn-ea"/>
              </a:rPr>
              <a:t>最初任职情况等</a:t>
            </a:r>
            <a:r>
              <a:rPr lang="zh-CN" altLang="en-US" sz="3200">
                <a:solidFill>
                  <a:srgbClr val="0D0D0D"/>
                </a:solidFill>
                <a:latin typeface="Times New Roman" pitchFamily="18" charset="0"/>
                <a:ea typeface="华文细黑" pitchFamily="2" charset="-122"/>
                <a:sym typeface="+mn-ea"/>
              </a:rPr>
              <a:t>。这部分内容多在开头。如果写到事件，多与家庭、学识、性情有关。</a:t>
            </a:r>
            <a:endParaRPr lang="zh-CN" altLang="en-US" sz="3200"/>
          </a:p>
        </p:txBody>
      </p:sp>
    </p:spTree>
    <p:custDataLst>
      <p:tags r:id="rId2"/>
    </p:custDataLst>
  </p:cSld>
  <p:clrMapOvr>
    <a:masterClrMapping/>
  </p:clrMapOvr>
  <p:transition/>
  <p:timing/>
</p:sld>
</file>

<file path=ppt/slides/slide4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293327" y="0"/>
            <a:ext cx="10852237" cy="441964"/>
          </a:xfrm>
        </p:spPr>
        <p:txBody>
          <a:bodyPr/>
          <a:lstStyle/>
          <a:p>
            <a:r>
              <a:rPr lang="zh-CN" altLang="en-US"/>
              <a:t>【参考译文】</a:t>
            </a:r>
          </a:p>
        </p:txBody>
      </p:sp>
      <p:sp>
        <p:nvSpPr>
          <p:cNvPr id="100" name="文本框 99"/>
          <p:cNvSpPr txBox="1"/>
          <p:nvPr/>
        </p:nvSpPr>
        <p:spPr>
          <a:xfrm>
            <a:off x="1479550" y="365125"/>
            <a:ext cx="10544810" cy="6492875"/>
          </a:xfrm>
          <a:prstGeom prst="rect">
            <a:avLst/>
          </a:prstGeom>
          <a:noFill/>
          <a:ln w="9525">
            <a:noFill/>
          </a:ln>
        </p:spPr>
        <p:txBody>
          <a:bodyPr wrap="square">
            <a:spAutoFit/>
          </a:bodyPr>
          <a:lstStyle/>
          <a:p>
            <a:pPr indent="0"/>
            <a:r>
              <a:rPr lang="zh-CN" sz="3200" b="0">
                <a:solidFill>
                  <a:srgbClr val="C00000"/>
                </a:solidFill>
                <a:ea typeface="宋体" pitchFamily="2" charset="-122"/>
              </a:rPr>
              <a:t>来护儿字崇善,还未记事的时候就成了孤儿,由伯母吴氏抚养。吴氏对他关怀教育,给予他很多慈母般的训诲。来护儿年纪虽小,但聪明出众,刚开始读《诗》,放下书感叹道:“大丈夫生活在世应该为国家消灭贼兵,以取得功名!”众人为他的话感到惊奇,认为其志向豪壮。等到长大成人,雄才大略超乎常人,志气英伟高远。遇上周朝的军队平定淮南,来护儿所住的白土村,正处于两国交兵的战场,经常见到军队,来护儿常常慨然有建立功名的志向。到了隋文帝开皇初年,宇文忻等人镇守广陵,平定陈国之战,来护儿立有战功,晋官位上开府,赏赐帛一千段。仁寿初年,来护儿改任瀛州刺史,因善于治政而闻名,频频受到慰劳和勉励。炀帝即位,来护儿被召入朝,百姓拽住他的车恋恋不舍,以致多日不能出境,到朝中上书请求将来护儿留下来的人,前后有几百人。</a:t>
            </a:r>
          </a:p>
        </p:txBody>
      </p:sp>
    </p:spTree>
    <p:custDataLst>
      <p:tags r:id="rId2"/>
    </p:custDataLst>
  </p:cSld>
  <p:clrMapOvr>
    <a:masterClrMapping/>
  </p:clrMapOvr>
  <p:transition/>
  <p:timing/>
</p:sld>
</file>

<file path=ppt/slides/slide4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00" name="文本框 99"/>
          <p:cNvSpPr txBox="1"/>
          <p:nvPr/>
        </p:nvSpPr>
        <p:spPr>
          <a:xfrm>
            <a:off x="1625600" y="167005"/>
            <a:ext cx="10361295" cy="6492875"/>
          </a:xfrm>
          <a:prstGeom prst="rect">
            <a:avLst/>
          </a:prstGeom>
          <a:noFill/>
          <a:ln w="9525">
            <a:noFill/>
          </a:ln>
        </p:spPr>
        <p:txBody>
          <a:bodyPr wrap="square">
            <a:spAutoFit/>
          </a:bodyPr>
          <a:lstStyle/>
          <a:p>
            <a:pPr indent="0"/>
            <a:r>
              <a:rPr lang="zh-CN" sz="3200" b="0">
                <a:solidFill>
                  <a:srgbClr val="C00000"/>
                </a:solidFill>
                <a:ea typeface="宋体" pitchFamily="2" charset="-122"/>
              </a:rPr>
              <a:t>炀帝对他说:“当初国家没安定的时候,卿是有名的将领。如今天下安定了,卿又成为很好的刺史,可以说是双美兼而有了。”大业六年,炀帝车驾巡幸江都,对来护儿说:“穿着华丽的衣服白天巡游,是古人看重的。卿如今就是这样。”于是赏赐给来护儿缣二千段以及牛和酒,令他去拜谒先人的坟墓,宴请乡里的父老乡亲。令三品以上的官员都聚集到他的宅院中,畅饮一日,朝野人士都为来护儿感到荣耀。大业十二年,炀帝巡幸江都,来护儿劝谏说:“陛下兴起战事,易引起百姓叹息怨恨。如今又要外出巡游,我很担心不合适。希望陛下驻圣驾于洛阳,根据时节休养生息。陛下如今巡幸江都,那里是臣衣锦还乡之地,臣深受恩宠,不敢只为自己打算。”炀帝听后,神色严厉地站了起来,几天没让来护儿晋见。</a:t>
            </a:r>
            <a:endParaRPr lang="zh-CN" altLang="en-US" sz="3200"/>
          </a:p>
        </p:txBody>
      </p:sp>
    </p:spTree>
    <p:custDataLst>
      <p:tags r:id="rId2"/>
    </p:custDataLst>
  </p:cSld>
  <p:clrMapOvr>
    <a:masterClrMapping/>
  </p:clrMapOvr>
  <p:transition/>
  <p:timing/>
</p:sld>
</file>

<file path=ppt/slides/slide4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00" name="文本框 99"/>
          <p:cNvSpPr txBox="1"/>
          <p:nvPr/>
        </p:nvSpPr>
        <p:spPr>
          <a:xfrm>
            <a:off x="1637665" y="478790"/>
            <a:ext cx="10314305" cy="5507990"/>
          </a:xfrm>
          <a:prstGeom prst="rect">
            <a:avLst/>
          </a:prstGeom>
          <a:noFill/>
          <a:ln w="9525">
            <a:noFill/>
          </a:ln>
        </p:spPr>
        <p:txBody>
          <a:bodyPr wrap="square">
            <a:spAutoFit/>
          </a:bodyPr>
          <a:lstStyle/>
          <a:p>
            <a:pPr indent="270510"/>
            <a:r>
              <a:rPr lang="zh-CN" sz="3200" b="0">
                <a:solidFill>
                  <a:srgbClr val="C00000"/>
                </a:solidFill>
                <a:ea typeface="宋体" pitchFamily="2" charset="-122"/>
              </a:rPr>
              <a:t>后来,炀帝怒气缓解,才令人领来护儿晋见,说:“你竟然有这样的意思,朕还有什么指望?”来护儿于是不敢再说话。等到宇文化及发动叛乱,十分忌恨来护儿。这一天早晨将要去上朝时,被抓了起来。来护儿问道:“陛下如今在哪里?”身边的人回答说:“被抓了起来。”来护儿叹息说:“我身为大臣,担负着国家的重任,不能清除凶恶悖逆之人,终致朝廷落到如此地步,我只能抱憾于黄泉之下,还能再说什么呢!”于是就被杀害了。来护儿重视许诺,交往诚厚,淡泊财利,不经营产业。至于行军用兵,谋略特别多,每次观览兵法,都说:“这难道也是异人的想法?”善于安抚士兵,赏罚处置严明,所以士兵都愿意为他效死尽力。</a:t>
            </a:r>
            <a:endParaRPr lang="zh-CN" altLang="en-US" sz="3200"/>
          </a:p>
        </p:txBody>
      </p:sp>
    </p:spTree>
    <p:custDataLst>
      <p:tags r:id="rId2"/>
    </p:custDataLst>
  </p:cSld>
  <p:clrMapOvr>
    <a:masterClrMapping/>
  </p:clrMapOvr>
  <p:transition/>
  <p:timing/>
</p:sld>
</file>

<file path=ppt/slides/slide4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idx="13"/>
            <p:custDataLst>
              <p:tags r:id="rId2"/>
            </p:custDataLst>
          </p:nvPr>
        </p:nvSpPr>
        <p:spPr/>
        <p:txBody>
          <a:bodyPr/>
          <a:lstStyle/>
          <a:p>
            <a:r>
              <a:rPr lang="zh-CN" altLang="en-US"/>
              <a:t>单击此处添加文本内容</a:t>
            </a:r>
          </a:p>
        </p:txBody>
      </p:sp>
      <p:sp>
        <p:nvSpPr>
          <p:cNvPr id="3" name="标题 2"/>
          <p:cNvSpPr>
            <a:spLocks noGrp="1"/>
          </p:cNvSpPr>
          <p:nvPr>
            <p:ph type="title" idx="14"/>
            <p:custDataLst>
              <p:tags r:id="rId3"/>
            </p:custDataLst>
          </p:nvPr>
        </p:nvSpPr>
        <p:spPr/>
        <p:txBody>
          <a:bodyPr/>
          <a:lstStyle/>
          <a:p>
            <a:r>
              <a:rPr lang="zh-CN" altLang="en-US"/>
              <a:t>谢谢观看</a:t>
            </a:r>
          </a:p>
        </p:txBody>
      </p:sp>
      <p:pic>
        <p:nvPicPr>
          <p:cNvPr id="4" name="New picture"/>
          <p:cNvPicPr/>
          <p:nvPr/>
        </p:nvPicPr>
        <p:blipFill>
          <a:blip r:embed="rId4"/>
          <a:stretch>
            <a:fillRect/>
          </a:stretch>
        </p:blipFill>
        <p:spPr>
          <a:xfrm>
            <a:off x="12268200" y="11379200"/>
            <a:ext cx="355600" cy="254000"/>
          </a:xfrm>
          <a:prstGeom prst="cube">
            <a:avLst/>
          </a:prstGeom>
        </p:spPr>
      </p:pic>
    </p:spTree>
    <p:custDataLst>
      <p:tags r:id="rId5"/>
    </p:custDataLst>
  </p:cSld>
  <p:clrMapOvr>
    <a:masterClrMapping/>
  </p:clrMapOvr>
  <p:transition/>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596857" y="163830"/>
            <a:ext cx="10852237" cy="441964"/>
          </a:xfrm>
        </p:spPr>
        <p:txBody>
          <a:bodyPr/>
          <a:lstStyle/>
          <a:p>
            <a:r>
              <a:rPr sz="3200" b="1">
                <a:solidFill>
                  <a:srgbClr val="FF0000"/>
                </a:solidFill>
                <a:latin typeface="义启粗楷体" charset="-128"/>
                <a:ea typeface="义启粗楷体" charset="-128"/>
                <a:sym typeface="+mn-ea"/>
              </a:rPr>
              <a:t>二、人物的主要事迹</a:t>
            </a:r>
            <a:endParaRPr lang="zh-CN" altLang="en-US" sz="3200"/>
          </a:p>
        </p:txBody>
      </p:sp>
      <p:sp>
        <p:nvSpPr>
          <p:cNvPr id="3" name="文本框 2"/>
          <p:cNvSpPr txBox="1"/>
          <p:nvPr/>
        </p:nvSpPr>
        <p:spPr>
          <a:xfrm>
            <a:off x="1560830" y="788035"/>
            <a:ext cx="10408285" cy="5507990"/>
          </a:xfrm>
          <a:prstGeom prst="rect">
            <a:avLst/>
          </a:prstGeom>
          <a:noFill/>
        </p:spPr>
        <p:txBody>
          <a:bodyPr wrap="square" rtlCol="0" anchor="t">
            <a:spAutoFit/>
          </a:bodyPr>
          <a:lstStyle/>
          <a:p>
            <a:r>
              <a:rPr lang="zh-CN" altLang="en-US" sz="3200" b="1">
                <a:latin typeface="义启粗楷体" charset="-128"/>
                <a:ea typeface="义启粗楷体" charset="-128"/>
                <a:sym typeface="+mn-ea"/>
              </a:rPr>
              <a:t>是文章的</a:t>
            </a:r>
            <a:r>
              <a:rPr lang="zh-CN" altLang="en-US" sz="3200" b="1">
                <a:solidFill>
                  <a:srgbClr val="FF0000"/>
                </a:solidFill>
                <a:latin typeface="义启粗楷体" charset="-128"/>
                <a:ea typeface="义启粗楷体" charset="-128"/>
                <a:sym typeface="+mn-ea"/>
              </a:rPr>
              <a:t>主体</a:t>
            </a:r>
            <a:r>
              <a:rPr lang="zh-CN" altLang="en-US" sz="3200" b="1">
                <a:latin typeface="义启粗楷体" charset="-128"/>
                <a:ea typeface="义启粗楷体" charset="-128"/>
                <a:sym typeface="+mn-ea"/>
              </a:rPr>
              <a:t>部分，阅读时可以按事情分层，每件事情主要注意以下内容：</a:t>
            </a:r>
            <a:endParaRPr lang="zh-CN" altLang="en-US" sz="3200" b="1">
              <a:latin typeface="义启粗楷体" charset="-128"/>
              <a:ea typeface="义启粗楷体" charset="-128"/>
            </a:endParaRPr>
          </a:p>
          <a:p>
            <a:r>
              <a:rPr lang="zh-CN" altLang="en-US" sz="3200" b="1">
                <a:latin typeface="义启粗楷体" charset="-128"/>
                <a:ea typeface="义启粗楷体" charset="-128"/>
                <a:sym typeface="+mn-ea"/>
              </a:rPr>
              <a:t>　　</a:t>
            </a:r>
            <a:r>
              <a:rPr lang="en-US" altLang="zh-CN" sz="3200" b="1">
                <a:solidFill>
                  <a:srgbClr val="FF0000"/>
                </a:solidFill>
                <a:latin typeface="义启粗楷体" charset="-128"/>
                <a:ea typeface="义启粗楷体" charset="-128"/>
                <a:sym typeface="+mn-ea"/>
              </a:rPr>
              <a:t>1.</a:t>
            </a:r>
            <a:r>
              <a:rPr lang="zh-CN" altLang="en-US" sz="3200" b="1">
                <a:solidFill>
                  <a:srgbClr val="FF0000"/>
                </a:solidFill>
                <a:latin typeface="义启粗楷体" charset="-128"/>
                <a:ea typeface="义启粗楷体" charset="-128"/>
                <a:sym typeface="+mn-ea"/>
              </a:rPr>
              <a:t>时间</a:t>
            </a:r>
            <a:r>
              <a:rPr lang="zh-CN" altLang="en-US" sz="3200" b="1">
                <a:latin typeface="义启粗楷体" charset="-128"/>
                <a:ea typeface="义启粗楷体" charset="-128"/>
                <a:sym typeface="+mn-ea"/>
              </a:rPr>
              <a:t>，注意年号及相关的具体年代，古代纪年主要用的是年号纪年法和干支纪年法。年号纪年的标志是</a:t>
            </a:r>
            <a:r>
              <a:rPr lang="zh-CN" altLang="en-US" sz="3200" b="1">
                <a:solidFill>
                  <a:srgbClr val="FF0000"/>
                </a:solidFill>
                <a:latin typeface="义启粗楷体" charset="-128"/>
                <a:ea typeface="义启粗楷体" charset="-128"/>
                <a:sym typeface="+mn-ea"/>
              </a:rPr>
              <a:t>：①年号＋初，如：乾元初；②年号＋具体年代，如：泰始九年；③年号＋中，如：天监中；④年号＋末，</a:t>
            </a:r>
            <a:r>
              <a:rPr lang="zh-CN" altLang="en-US" sz="3200" b="1">
                <a:latin typeface="义启粗楷体" charset="-128"/>
                <a:ea typeface="义启粗楷体" charset="-128"/>
                <a:sym typeface="+mn-ea"/>
              </a:rPr>
              <a:t>如：建安末。干支纪年要注意天干地支那些词。</a:t>
            </a:r>
            <a:endParaRPr lang="zh-CN" altLang="en-US" sz="3200" b="1">
              <a:latin typeface="义启粗楷体" charset="-128"/>
              <a:ea typeface="义启粗楷体" charset="-128"/>
            </a:endParaRPr>
          </a:p>
          <a:p>
            <a:r>
              <a:rPr lang="zh-CN" altLang="en-US" sz="3200" b="1">
                <a:latin typeface="义启粗楷体" charset="-128"/>
                <a:ea typeface="义启粗楷体" charset="-128"/>
                <a:sym typeface="+mn-ea"/>
              </a:rPr>
              <a:t>　　</a:t>
            </a:r>
            <a:r>
              <a:rPr lang="en-US" altLang="zh-CN" sz="3200" b="1">
                <a:solidFill>
                  <a:srgbClr val="FF0000"/>
                </a:solidFill>
                <a:latin typeface="义启粗楷体" charset="-128"/>
                <a:ea typeface="义启粗楷体" charset="-128"/>
                <a:sym typeface="+mn-ea"/>
              </a:rPr>
              <a:t>2.</a:t>
            </a:r>
            <a:r>
              <a:rPr lang="zh-CN" altLang="en-US" sz="3200" b="1">
                <a:solidFill>
                  <a:srgbClr val="FF0000"/>
                </a:solidFill>
                <a:latin typeface="义启粗楷体" charset="-128"/>
                <a:ea typeface="义启粗楷体" charset="-128"/>
                <a:sym typeface="+mn-ea"/>
              </a:rPr>
              <a:t>地点</a:t>
            </a:r>
            <a:r>
              <a:rPr lang="zh-CN" altLang="en-US" sz="3200" b="1">
                <a:latin typeface="义启粗楷体" charset="-128"/>
                <a:ea typeface="义启粗楷体" charset="-128"/>
                <a:sym typeface="+mn-ea"/>
              </a:rPr>
              <a:t>，要</a:t>
            </a:r>
            <a:r>
              <a:rPr lang="zh-CN" altLang="en-US" sz="3200" b="1">
                <a:solidFill>
                  <a:srgbClr val="7030A0"/>
                </a:solidFill>
                <a:latin typeface="义启粗楷体" charset="-128"/>
                <a:ea typeface="义启粗楷体" charset="-128"/>
                <a:sym typeface="+mn-ea"/>
              </a:rPr>
              <a:t>特别注意人物的官籍</a:t>
            </a:r>
            <a:r>
              <a:rPr lang="zh-CN" altLang="en-US" sz="3200" b="1">
                <a:latin typeface="义启粗楷体" charset="-128"/>
                <a:ea typeface="义启粗楷体" charset="-128"/>
                <a:sym typeface="+mn-ea"/>
              </a:rPr>
              <a:t>，即他在哪里做官，除一些地点明确介绍出来外，要注意</a:t>
            </a:r>
            <a:r>
              <a:rPr lang="zh-CN" altLang="en-US" sz="3200" b="1">
                <a:solidFill>
                  <a:srgbClr val="FF0000"/>
                </a:solidFill>
                <a:latin typeface="义启粗楷体" charset="-128"/>
                <a:ea typeface="义启粗楷体" charset="-128"/>
                <a:sym typeface="+mn-ea"/>
              </a:rPr>
              <a:t>“知、守、除、迁、贬、改”等词语后面所带的地点</a:t>
            </a:r>
            <a:r>
              <a:rPr lang="zh-CN" altLang="en-US" sz="3200" b="1">
                <a:latin typeface="义启粗楷体" charset="-128"/>
                <a:ea typeface="义启粗楷体" charset="-128"/>
                <a:sym typeface="+mn-ea"/>
              </a:rPr>
              <a:t>，如：</a:t>
            </a:r>
            <a:r>
              <a:rPr lang="zh-CN" altLang="en-US" sz="3200" b="1">
                <a:solidFill>
                  <a:srgbClr val="002060"/>
                </a:solidFill>
                <a:latin typeface="义启粗楷体" charset="-128"/>
                <a:ea typeface="义启粗楷体" charset="-128"/>
                <a:sym typeface="+mn-ea"/>
              </a:rPr>
              <a:t>知江夏，就是做江夏知府；除襄阳，即为担任襄阳太守。</a:t>
            </a:r>
            <a:endParaRPr lang="zh-CN" altLang="en-US" sz="3200"/>
          </a:p>
        </p:txBody>
      </p:sp>
    </p:spTree>
    <p:custDataLst>
      <p:tags r:id="rId2"/>
    </p:custDataLst>
  </p:cSld>
  <p:clrMapOvr>
    <a:masterClrMapping/>
  </p:clrMapOvr>
  <p:transition/>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511767" y="151765"/>
            <a:ext cx="10852237" cy="441964"/>
          </a:xfrm>
        </p:spPr>
        <p:txBody>
          <a:bodyPr/>
          <a:lstStyle/>
          <a:p>
            <a:r>
              <a:rPr b="1">
                <a:solidFill>
                  <a:srgbClr val="FF0000"/>
                </a:solidFill>
                <a:latin typeface="义启粗楷体" charset="-128"/>
                <a:ea typeface="义启粗楷体" charset="-128"/>
                <a:sym typeface="+mn-ea"/>
              </a:rPr>
              <a:t>二、人物的主要事迹</a:t>
            </a:r>
            <a:endParaRPr lang="zh-CN" altLang="en-US"/>
          </a:p>
        </p:txBody>
      </p:sp>
      <p:sp>
        <p:nvSpPr>
          <p:cNvPr id="3" name="文本框 2"/>
          <p:cNvSpPr txBox="1"/>
          <p:nvPr/>
        </p:nvSpPr>
        <p:spPr>
          <a:xfrm>
            <a:off x="1572260" y="593725"/>
            <a:ext cx="10408285" cy="5692775"/>
          </a:xfrm>
          <a:prstGeom prst="rect">
            <a:avLst/>
          </a:prstGeom>
          <a:noFill/>
        </p:spPr>
        <p:txBody>
          <a:bodyPr wrap="square" rtlCol="0" anchor="t">
            <a:spAutoFit/>
          </a:bodyPr>
          <a:lstStyle/>
          <a:p>
            <a:r>
              <a:rPr lang="en-US" altLang="zh-CN" sz="2800" b="1">
                <a:solidFill>
                  <a:srgbClr val="D00000"/>
                </a:solidFill>
                <a:latin typeface="义启粗楷体" charset="-128"/>
                <a:ea typeface="义启粗楷体" charset="-128"/>
                <a:sym typeface="+mn-ea"/>
              </a:rPr>
              <a:t>3.</a:t>
            </a:r>
            <a:r>
              <a:rPr lang="zh-CN" altLang="en-US" sz="2800" b="1">
                <a:solidFill>
                  <a:srgbClr val="D00000"/>
                </a:solidFill>
                <a:latin typeface="义启粗楷体" charset="-128"/>
                <a:ea typeface="义启粗楷体" charset="-128"/>
                <a:sym typeface="+mn-ea"/>
              </a:rPr>
              <a:t>官职</a:t>
            </a:r>
            <a:r>
              <a:rPr lang="zh-CN" altLang="en-US" sz="2800" b="1">
                <a:latin typeface="义启粗楷体" charset="-128"/>
                <a:ea typeface="义启粗楷体" charset="-128"/>
                <a:sym typeface="+mn-ea"/>
              </a:rPr>
              <a:t>，</a:t>
            </a:r>
            <a:r>
              <a:rPr lang="zh-CN" altLang="en-US" sz="2800" b="1">
                <a:solidFill>
                  <a:srgbClr val="002060"/>
                </a:solidFill>
                <a:latin typeface="义启粗楷体" charset="-128"/>
                <a:ea typeface="义启粗楷体" charset="-128"/>
                <a:sym typeface="+mn-ea"/>
              </a:rPr>
              <a:t>主要注意担任什么官职，拥有什么爵位，握有什么具体权力，具体管理哪方面的工作。</a:t>
            </a:r>
            <a:r>
              <a:rPr lang="zh-CN" altLang="en-US" sz="2800" b="1">
                <a:latin typeface="义启粗楷体" charset="-128"/>
                <a:ea typeface="义启粗楷体" charset="-128"/>
                <a:sym typeface="+mn-ea"/>
              </a:rPr>
              <a:t>如：右拾遗，是谏官，那就要注意他在向皇帝进谏方面的事，因为事情与职权密切相关，担任什么职务，就会做什么事情。这“</a:t>
            </a:r>
            <a:r>
              <a:rPr lang="zh-CN" altLang="en-US" sz="2800" b="1">
                <a:solidFill>
                  <a:srgbClr val="FF0000"/>
                </a:solidFill>
                <a:latin typeface="义启粗楷体" charset="-128"/>
                <a:ea typeface="义启粗楷体" charset="-128"/>
                <a:sym typeface="+mn-ea"/>
              </a:rPr>
              <a:t>时、地、职</a:t>
            </a:r>
            <a:r>
              <a:rPr lang="zh-CN" altLang="en-US" sz="2800" b="1">
                <a:latin typeface="义启粗楷体" charset="-128"/>
                <a:ea typeface="义启粗楷体" charset="-128"/>
                <a:sym typeface="+mn-ea"/>
              </a:rPr>
              <a:t>”是事情分层的“三标志”，一般来说，“时、地、职”有一点发生变化，事情就会随之发生变化，</a:t>
            </a:r>
            <a:r>
              <a:rPr lang="zh-CN" altLang="en-US" sz="2800" b="1">
                <a:solidFill>
                  <a:srgbClr val="7030A0"/>
                </a:solidFill>
                <a:latin typeface="义启粗楷体" charset="-128"/>
                <a:ea typeface="义启粗楷体" charset="-128"/>
                <a:sym typeface="+mn-ea"/>
              </a:rPr>
              <a:t>因为“时、地、职”不同，人物做的事一般也会不同，</a:t>
            </a:r>
            <a:r>
              <a:rPr lang="zh-CN" altLang="en-US" sz="2800" b="1">
                <a:latin typeface="义启粗楷体" charset="-128"/>
                <a:ea typeface="义启粗楷体" charset="-128"/>
                <a:sym typeface="+mn-ea"/>
              </a:rPr>
              <a:t>据此，可以把事情分开层次。</a:t>
            </a:r>
            <a:endParaRPr lang="zh-CN" altLang="en-US" sz="2800" b="1">
              <a:latin typeface="义启粗楷体" charset="-128"/>
              <a:ea typeface="义启粗楷体" charset="-128"/>
            </a:endParaRPr>
          </a:p>
          <a:p>
            <a:r>
              <a:rPr lang="zh-CN" altLang="en-US" sz="2800" b="1">
                <a:latin typeface="义启粗楷体" charset="-128"/>
                <a:ea typeface="义启粗楷体" charset="-128"/>
                <a:sym typeface="+mn-ea"/>
              </a:rPr>
              <a:t>　</a:t>
            </a:r>
            <a:r>
              <a:rPr lang="en-US" altLang="zh-CN" sz="2800" b="1">
                <a:solidFill>
                  <a:srgbClr val="D00000"/>
                </a:solidFill>
                <a:latin typeface="义启粗楷体" charset="-128"/>
                <a:ea typeface="义启粗楷体" charset="-128"/>
                <a:sym typeface="+mn-ea"/>
              </a:rPr>
              <a:t>4.</a:t>
            </a:r>
            <a:r>
              <a:rPr lang="zh-CN" altLang="en-US" sz="2800" b="1">
                <a:solidFill>
                  <a:srgbClr val="D00000"/>
                </a:solidFill>
                <a:latin typeface="义启粗楷体" charset="-128"/>
                <a:ea typeface="义启粗楷体" charset="-128"/>
                <a:sym typeface="+mn-ea"/>
              </a:rPr>
              <a:t>人物</a:t>
            </a:r>
            <a:r>
              <a:rPr lang="zh-CN" altLang="en-US" sz="2800" b="1">
                <a:latin typeface="义启粗楷体" charset="-128"/>
                <a:ea typeface="义启粗楷体" charset="-128"/>
                <a:sym typeface="+mn-ea"/>
              </a:rPr>
              <a:t>，</a:t>
            </a:r>
            <a:r>
              <a:rPr lang="zh-CN" altLang="en-US" sz="2800" b="1">
                <a:solidFill>
                  <a:srgbClr val="002060"/>
                </a:solidFill>
                <a:latin typeface="义启粗楷体" charset="-128"/>
                <a:ea typeface="义启粗楷体" charset="-128"/>
                <a:sym typeface="+mn-ea"/>
              </a:rPr>
              <a:t>特别注意人物之间的关系。</a:t>
            </a:r>
            <a:r>
              <a:rPr lang="zh-CN" altLang="en-US" sz="2800" b="1">
                <a:latin typeface="义启粗楷体" charset="-128"/>
                <a:ea typeface="义启粗楷体" charset="-128"/>
                <a:sym typeface="+mn-ea"/>
              </a:rPr>
              <a:t>在人物传记中，因为许多人物都是朝廷官员，所以，他们涉及的关系主要有：</a:t>
            </a:r>
            <a:r>
              <a:rPr lang="zh-CN" altLang="en-US" sz="2800" b="1">
                <a:solidFill>
                  <a:srgbClr val="7030A0"/>
                </a:solidFill>
                <a:latin typeface="义启粗楷体" charset="-128"/>
                <a:ea typeface="义启粗楷体" charset="-128"/>
                <a:sym typeface="+mn-ea"/>
              </a:rPr>
              <a:t>①与皇帝及上级之间的关系；②与事件涉及到的人物之间的关系；③与下属之间的关系；④与黎民百姓之间的关系。</a:t>
            </a:r>
            <a:r>
              <a:rPr lang="zh-CN" altLang="en-US" sz="2800" b="1">
                <a:latin typeface="义启粗楷体" charset="-128"/>
                <a:ea typeface="义启粗楷体" charset="-128"/>
                <a:sym typeface="+mn-ea"/>
              </a:rPr>
              <a:t>另外，如果是一般人物，就会涉及与他（她）直接相处之人及间接影响之人的关系，很多与家庭背景有关系，比如受祖父、父亲影响等。</a:t>
            </a:r>
            <a:endParaRPr lang="zh-CN" altLang="en-US" sz="2800"/>
          </a:p>
        </p:txBody>
      </p:sp>
    </p:spTree>
    <p:custDataLst>
      <p:tags r:id="rId2"/>
    </p:custDataLst>
  </p:cSld>
  <p:clrMapOvr>
    <a:masterClrMapping/>
  </p:clrMapOvr>
  <p:transition/>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文本框 2"/>
          <p:cNvSpPr txBox="1"/>
          <p:nvPr/>
        </p:nvSpPr>
        <p:spPr>
          <a:xfrm>
            <a:off x="1019810" y="147955"/>
            <a:ext cx="10941050" cy="1568450"/>
          </a:xfrm>
          <a:prstGeom prst="rect">
            <a:avLst/>
          </a:prstGeom>
          <a:noFill/>
        </p:spPr>
        <p:txBody>
          <a:bodyPr wrap="square" rtlCol="0" anchor="t">
            <a:spAutoFit/>
          </a:bodyPr>
          <a:lstStyle/>
          <a:p>
            <a:r>
              <a:rPr lang="en-US" altLang="zh-CN" b="1">
                <a:solidFill>
                  <a:srgbClr val="FF0000"/>
                </a:solidFill>
                <a:latin typeface="义启粗楷体" charset="-128"/>
                <a:ea typeface="义启粗楷体" charset="-128"/>
                <a:sym typeface="+mn-ea"/>
              </a:rPr>
              <a:t> </a:t>
            </a:r>
            <a:r>
              <a:rPr lang="en-US" altLang="zh-CN" sz="3200" b="1">
                <a:solidFill>
                  <a:srgbClr val="FF0000"/>
                </a:solidFill>
                <a:latin typeface="义启粗楷体" charset="-128"/>
                <a:ea typeface="义启粗楷体" charset="-128"/>
                <a:sym typeface="+mn-ea"/>
              </a:rPr>
              <a:t>5.</a:t>
            </a:r>
            <a:r>
              <a:rPr lang="zh-CN" altLang="en-US" sz="3200" b="1">
                <a:solidFill>
                  <a:srgbClr val="FF0000"/>
                </a:solidFill>
                <a:latin typeface="义启粗楷体" charset="-128"/>
                <a:ea typeface="义启粗楷体" charset="-128"/>
                <a:sym typeface="+mn-ea"/>
              </a:rPr>
              <a:t>事件</a:t>
            </a:r>
            <a:r>
              <a:rPr lang="zh-CN" altLang="en-US" sz="3200" b="1">
                <a:latin typeface="义启粗楷体" charset="-128"/>
                <a:ea typeface="义启粗楷体" charset="-128"/>
                <a:sym typeface="+mn-ea"/>
              </a:rPr>
              <a:t>，</a:t>
            </a:r>
            <a:r>
              <a:rPr lang="zh-CN" altLang="en-US" sz="3200" b="1">
                <a:solidFill>
                  <a:srgbClr val="FF0000"/>
                </a:solidFill>
                <a:latin typeface="义启粗楷体" charset="-128"/>
                <a:ea typeface="义启粗楷体" charset="-128"/>
                <a:sym typeface="+mn-ea"/>
              </a:rPr>
              <a:t>特别注意是什么事件，</a:t>
            </a:r>
            <a:r>
              <a:rPr lang="zh-CN" altLang="en-US" sz="3200" b="1">
                <a:latin typeface="义启粗楷体" charset="-128"/>
                <a:ea typeface="义启粗楷体" charset="-128"/>
                <a:sym typeface="+mn-ea"/>
              </a:rPr>
              <a:t>事件发生的原因、经过、结果，以及人物处理事件的方式、方法、态度、观点，处理后的反应与效果，得到的评价等。</a:t>
            </a:r>
            <a:endParaRPr lang="zh-CN" altLang="en-US" sz="3200"/>
          </a:p>
        </p:txBody>
      </p:sp>
      <p:sp>
        <p:nvSpPr>
          <p:cNvPr id="4" name="文本框 3"/>
          <p:cNvSpPr txBox="1"/>
          <p:nvPr/>
        </p:nvSpPr>
        <p:spPr>
          <a:xfrm>
            <a:off x="1803400" y="2197735"/>
            <a:ext cx="10157460" cy="2861310"/>
          </a:xfrm>
          <a:prstGeom prst="rect">
            <a:avLst/>
          </a:prstGeom>
          <a:noFill/>
        </p:spPr>
        <p:txBody>
          <a:bodyPr wrap="square" rtlCol="0" anchor="t">
            <a:spAutoFit/>
          </a:bodyPr>
          <a:lstStyle/>
          <a:p>
            <a:r>
              <a:rPr lang="zh-CN" altLang="en-US" sz="3600" b="1">
                <a:solidFill>
                  <a:srgbClr val="FF0000"/>
                </a:solidFill>
                <a:latin typeface="义启粗楷体" charset="-128"/>
                <a:ea typeface="义启粗楷体" charset="-128"/>
                <a:sym typeface="+mn-ea"/>
              </a:rPr>
              <a:t>三、人物的性格作风</a:t>
            </a:r>
            <a:endParaRPr lang="zh-CN" altLang="en-US" sz="3600" b="1">
              <a:solidFill>
                <a:srgbClr val="FF0000"/>
              </a:solidFill>
              <a:latin typeface="义启粗楷体" charset="-128"/>
              <a:ea typeface="义启粗楷体" charset="-128"/>
            </a:endParaRPr>
          </a:p>
          <a:p>
            <a:r>
              <a:rPr lang="zh-CN" altLang="en-US" sz="3600" b="1">
                <a:latin typeface="义启粗楷体" charset="-128"/>
                <a:ea typeface="义启粗楷体" charset="-128"/>
                <a:sym typeface="+mn-ea"/>
              </a:rPr>
              <a:t>　　</a:t>
            </a:r>
            <a:r>
              <a:rPr lang="en-US" altLang="zh-CN" sz="3600" b="1">
                <a:latin typeface="义启粗楷体" charset="-128"/>
                <a:ea typeface="义启粗楷体" charset="-128"/>
                <a:sym typeface="+mn-ea"/>
              </a:rPr>
              <a:t>1.</a:t>
            </a:r>
            <a:r>
              <a:rPr lang="zh-CN" altLang="en-US" sz="3600" b="1">
                <a:latin typeface="义启粗楷体" charset="-128"/>
                <a:ea typeface="义启粗楷体" charset="-128"/>
                <a:sym typeface="+mn-ea"/>
              </a:rPr>
              <a:t>作者的直接评价；</a:t>
            </a:r>
            <a:r>
              <a:rPr lang="en-US" altLang="zh-CN" sz="3600" b="1">
                <a:latin typeface="义启粗楷体" charset="-128"/>
                <a:ea typeface="义启粗楷体" charset="-128"/>
                <a:sym typeface="+mn-ea"/>
              </a:rPr>
              <a:t>2.</a:t>
            </a:r>
            <a:r>
              <a:rPr lang="zh-CN" altLang="en-US" sz="3600" b="1">
                <a:latin typeface="义启粗楷体" charset="-128"/>
                <a:ea typeface="义启粗楷体" charset="-128"/>
                <a:sym typeface="+mn-ea"/>
              </a:rPr>
              <a:t>对其工作作风和生活作风所作的简评性语言。如：孝甚，清慎亮直等；</a:t>
            </a:r>
            <a:r>
              <a:rPr lang="en-US" altLang="zh-CN" sz="3600" b="1">
                <a:latin typeface="义启粗楷体" charset="-128"/>
                <a:ea typeface="义启粗楷体" charset="-128"/>
                <a:sym typeface="+mn-ea"/>
              </a:rPr>
              <a:t>3.</a:t>
            </a:r>
            <a:r>
              <a:rPr lang="zh-CN" altLang="en-US" sz="3600" b="1">
                <a:latin typeface="义启粗楷体" charset="-128"/>
                <a:ea typeface="义启粗楷体" charset="-128"/>
                <a:sym typeface="+mn-ea"/>
              </a:rPr>
              <a:t>从辞色的褒贬看作者的感情倾向。</a:t>
            </a:r>
            <a:endParaRPr lang="zh-CN" altLang="en-US" sz="3600" b="1">
              <a:latin typeface="义启粗楷体" charset="-128"/>
              <a:ea typeface="义启粗楷体" charset="-128"/>
            </a:endParaRPr>
          </a:p>
          <a:p>
            <a:r>
              <a:rPr lang="zh-CN" altLang="en-US" sz="3600" b="1">
                <a:solidFill>
                  <a:srgbClr val="FF0000"/>
                </a:solidFill>
                <a:latin typeface="义启粗楷体" charset="-128"/>
                <a:ea typeface="义启粗楷体" charset="-128"/>
                <a:sym typeface="+mn-ea"/>
              </a:rPr>
              <a:t>基本被第</a:t>
            </a:r>
            <a:r>
              <a:rPr lang="en-US" altLang="zh-CN" sz="3600" b="1">
                <a:solidFill>
                  <a:srgbClr val="FF0000"/>
                </a:solidFill>
                <a:latin typeface="义启粗楷体" charset="-128"/>
                <a:ea typeface="义启粗楷体" charset="-128"/>
                <a:sym typeface="+mn-ea"/>
              </a:rPr>
              <a:t>12</a:t>
            </a:r>
            <a:r>
              <a:rPr lang="zh-CN" altLang="en-US" sz="3600" b="1">
                <a:solidFill>
                  <a:srgbClr val="FF0000"/>
                </a:solidFill>
                <a:latin typeface="义启粗楷体" charset="-128"/>
                <a:ea typeface="义启粗楷体" charset="-128"/>
                <a:sym typeface="+mn-ea"/>
              </a:rPr>
              <a:t>题的题干借用。</a:t>
            </a:r>
            <a:endParaRPr lang="zh-CN" altLang="en-US" sz="3600"/>
          </a:p>
        </p:txBody>
      </p:sp>
    </p:spTree>
    <p:custDataLst>
      <p:tags r:id="rId2"/>
    </p:custDataLst>
  </p:cSld>
  <p:clrMapOvr>
    <a:masterClrMapping/>
  </p:clrMapOvr>
  <p:transition/>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文本框 2"/>
          <p:cNvSpPr txBox="1"/>
          <p:nvPr/>
        </p:nvSpPr>
        <p:spPr>
          <a:xfrm>
            <a:off x="1633855" y="565150"/>
            <a:ext cx="10237470" cy="6292850"/>
          </a:xfrm>
          <a:prstGeom prst="rect">
            <a:avLst/>
          </a:prstGeom>
          <a:noFill/>
        </p:spPr>
        <p:txBody>
          <a:bodyPr wrap="square" rtlCol="0" anchor="t">
            <a:spAutoFit/>
          </a:bodyPr>
          <a:lstStyle/>
          <a:p>
            <a:pPr indent="266700">
              <a:lnSpc>
                <a:spcPct val="120000"/>
              </a:lnSpc>
              <a:spcAft>
                <a:spcPct val="0"/>
              </a:spcAft>
              <a:tabLst>
                <a:tab pos="1029335"/>
                <a:tab pos="1850390"/>
                <a:tab pos="2538095"/>
                <a:tab pos="3221990"/>
              </a:tabLst>
            </a:pPr>
            <a:r>
              <a:rPr lang="zh-CN" altLang="zh-CN" sz="2800">
                <a:solidFill>
                  <a:srgbClr val="000000"/>
                </a:solidFill>
                <a:latin typeface="宋体" pitchFamily="2" charset="-122"/>
                <a:ea typeface="宋体" pitchFamily="2" charset="-122"/>
                <a:cs typeface="宋体" panose="02010600030101010101" pitchFamily="2" charset="-122"/>
                <a:sym typeface="+mn-ea"/>
              </a:rPr>
              <a:t>传记的一般结构形如纺锤</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头尾细</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中间粗。</a:t>
            </a:r>
            <a:endParaRPr lang="zh-CN" altLang="zh-CN" sz="2800">
              <a:solidFill>
                <a:srgbClr val="000000"/>
              </a:solidFill>
              <a:latin typeface="宋体" pitchFamily="2" charset="-122"/>
              <a:ea typeface="宋体" pitchFamily="2" charset="-122"/>
              <a:cs typeface="宋体" panose="02010600030101010101" pitchFamily="2" charset="-122"/>
            </a:endParaRPr>
          </a:p>
          <a:p>
            <a:pPr indent="266700">
              <a:lnSpc>
                <a:spcPct val="120000"/>
              </a:lnSpc>
              <a:spcAft>
                <a:spcPct val="0"/>
              </a:spcAft>
              <a:tabLst>
                <a:tab pos="1029335"/>
                <a:tab pos="1850390"/>
                <a:tab pos="2538095"/>
                <a:tab pos="3221990"/>
              </a:tabLst>
            </a:pPr>
            <a:r>
              <a:rPr lang="zh-CN" altLang="zh-CN" sz="2800">
                <a:solidFill>
                  <a:srgbClr val="000000"/>
                </a:solidFill>
                <a:latin typeface="宋体" pitchFamily="2" charset="-122"/>
                <a:ea typeface="宋体" pitchFamily="2" charset="-122"/>
                <a:cs typeface="宋体" panose="02010600030101010101" pitchFamily="2" charset="-122"/>
                <a:sym typeface="+mn-ea"/>
              </a:rPr>
              <a:t>开头部分都很简短</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主要是对传记主人公</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简称传主</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基本信息的简单介绍</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一般包括传主的姓名、字号、籍贯等</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有些还有祖上的简单情况。这些文字对把握全篇内容很有益处</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因为我们往往能从中得到有效的信息。</a:t>
            </a:r>
            <a:endParaRPr lang="zh-CN" altLang="zh-CN" sz="2800">
              <a:solidFill>
                <a:srgbClr val="000000"/>
              </a:solidFill>
              <a:latin typeface="宋体" pitchFamily="2" charset="-122"/>
              <a:ea typeface="宋体" pitchFamily="2" charset="-122"/>
              <a:cs typeface="宋体" panose="02010600030101010101" pitchFamily="2" charset="-122"/>
            </a:endParaRPr>
          </a:p>
          <a:p>
            <a:pPr indent="266700">
              <a:lnSpc>
                <a:spcPct val="120000"/>
              </a:lnSpc>
              <a:spcAft>
                <a:spcPct val="0"/>
              </a:spcAft>
              <a:tabLst>
                <a:tab pos="1029335"/>
                <a:tab pos="1850390"/>
                <a:tab pos="2538095"/>
                <a:tab pos="3221990"/>
              </a:tabLst>
            </a:pPr>
            <a:r>
              <a:rPr lang="zh-CN" altLang="zh-CN" sz="2800">
                <a:solidFill>
                  <a:srgbClr val="000000"/>
                </a:solidFill>
                <a:latin typeface="宋体" pitchFamily="2" charset="-122"/>
                <a:ea typeface="宋体" pitchFamily="2" charset="-122"/>
                <a:cs typeface="宋体" panose="02010600030101010101" pitchFamily="2" charset="-122"/>
                <a:sym typeface="+mn-ea"/>
              </a:rPr>
              <a:t>中间部分是传记的主体部分</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一般包括两部分内容</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一是作者对传主的评价</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包括对传主的功绩、性格、人品等几方面的评价</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二是传主的生平履历及主要事迹</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这部分内容一般按照时间顺序展开。阅读时要特别注意表示时间、地点、事件起始的词句</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这些词句有助于我们划分主体部分的层次</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理解全文内容。</a:t>
            </a:r>
            <a:endParaRPr lang="zh-CN" altLang="zh-CN" sz="2800">
              <a:solidFill>
                <a:srgbClr val="000000"/>
              </a:solidFill>
              <a:latin typeface="宋体" pitchFamily="2" charset="-122"/>
              <a:ea typeface="宋体" pitchFamily="2" charset="-122"/>
              <a:cs typeface="宋体" panose="02010600030101010101" pitchFamily="2" charset="-122"/>
            </a:endParaRPr>
          </a:p>
          <a:p>
            <a:pPr indent="266700">
              <a:lnSpc>
                <a:spcPct val="120000"/>
              </a:lnSpc>
              <a:spcAft>
                <a:spcPct val="0"/>
              </a:spcAft>
              <a:tabLst>
                <a:tab pos="1029335"/>
                <a:tab pos="1850390"/>
                <a:tab pos="2538095"/>
                <a:tab pos="3221990"/>
              </a:tabLst>
            </a:pPr>
            <a:r>
              <a:rPr lang="zh-CN" altLang="zh-CN" sz="2800">
                <a:solidFill>
                  <a:srgbClr val="000000"/>
                </a:solidFill>
                <a:latin typeface="宋体" pitchFamily="2" charset="-122"/>
                <a:ea typeface="宋体" pitchFamily="2" charset="-122"/>
                <a:cs typeface="宋体" panose="02010600030101010101" pitchFamily="2" charset="-122"/>
                <a:sym typeface="+mn-ea"/>
              </a:rPr>
              <a:t>结尾部分一般为对传主的册封奖赏</a:t>
            </a:r>
            <a:r>
              <a:rPr lang="en-US" altLang="zh-CN" sz="2800">
                <a:solidFill>
                  <a:srgbClr val="000000"/>
                </a:solidFill>
                <a:latin typeface="宋体" pitchFamily="2" charset="-122"/>
                <a:ea typeface="宋体" pitchFamily="2" charset="-122"/>
                <a:cs typeface="宋体" panose="02010600030101010101" pitchFamily="2" charset="-122"/>
                <a:sym typeface="+mn-ea"/>
              </a:rPr>
              <a:t>,</a:t>
            </a:r>
            <a:r>
              <a:rPr lang="zh-CN" altLang="zh-CN" sz="2800">
                <a:solidFill>
                  <a:srgbClr val="000000"/>
                </a:solidFill>
                <a:latin typeface="宋体" pitchFamily="2" charset="-122"/>
                <a:ea typeface="宋体" pitchFamily="2" charset="-122"/>
                <a:cs typeface="宋体" panose="02010600030101010101" pitchFamily="2" charset="-122"/>
                <a:sym typeface="+mn-ea"/>
              </a:rPr>
              <a:t>或死后评价。这些文字有助于我们把握人物的品质或从中看出作者对人物的观点态度。</a:t>
            </a:r>
            <a:endParaRPr lang="zh-CN" altLang="en-US" sz="2800">
              <a:latin typeface="宋体" pitchFamily="2" charset="-122"/>
              <a:ea typeface="宋体" pitchFamily="2" charset="-122"/>
              <a:cs typeface="宋体" panose="02010600030101010101" pitchFamily="2" charset="-122"/>
            </a:endParaRPr>
          </a:p>
        </p:txBody>
      </p:sp>
      <p:sp>
        <p:nvSpPr>
          <p:cNvPr id="4" name="标题 3"/>
          <p:cNvSpPr/>
          <p:nvPr>
            <p:ph type="title"/>
          </p:nvPr>
        </p:nvSpPr>
        <p:spPr>
          <a:xfrm>
            <a:off x="584792" y="176530"/>
            <a:ext cx="10852237" cy="441964"/>
          </a:xfrm>
        </p:spPr>
        <p:txBody>
          <a:bodyPr/>
          <a:lstStyle/>
          <a:p>
            <a:r>
              <a:rPr lang="en-US" altLang="zh-CN" b="1">
                <a:solidFill>
                  <a:srgbClr val="000000"/>
                </a:solidFill>
                <a:latin typeface="Times New Roman" pitchFamily="18" charset="0"/>
                <a:cs typeface="Times New Roman" panose="02020603050405020304" pitchFamily="18" charset="0"/>
                <a:sym typeface="+mn-ea"/>
              </a:rPr>
              <a:t>2</a:t>
            </a:r>
            <a:r>
              <a:rPr lang="en-US" altLang="zh-CN">
                <a:solidFill>
                  <a:srgbClr val="000000"/>
                </a:solidFill>
                <a:latin typeface="Times New Roman" pitchFamily="18" charset="0"/>
                <a:cs typeface="Times New Roman" panose="02020603050405020304" pitchFamily="18" charset="0"/>
                <a:sym typeface="+mn-ea"/>
              </a:rPr>
              <a:t>.</a:t>
            </a:r>
            <a:r>
              <a:rPr altLang="zh-CN">
                <a:solidFill>
                  <a:srgbClr val="000000"/>
                </a:solidFill>
                <a:ea typeface="黑体" panose="02010609060101010101" pitchFamily="2" charset="-122"/>
                <a:cs typeface="Times New Roman" panose="02020603050405020304" pitchFamily="18" charset="0"/>
                <a:sym typeface="+mn-ea"/>
              </a:rPr>
              <a:t>行文思路</a:t>
            </a:r>
            <a:endParaRPr lang="zh-CN" altLang="en-US"/>
          </a:p>
        </p:txBody>
      </p:sp>
    </p:spTree>
    <p:custDataLst>
      <p:tags r:id="rId2"/>
    </p:custDataLst>
  </p:cSld>
  <p:clrMapOvr>
    <a:masterClrMapping/>
  </p:clrMapOvr>
  <p:transition/>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2529" name="矩形 1"/>
          <p:cNvSpPr/>
          <p:nvPr/>
        </p:nvSpPr>
        <p:spPr>
          <a:xfrm>
            <a:off x="44450" y="868257"/>
            <a:ext cx="12103100" cy="768350"/>
          </a:xfrm>
          <a:prstGeom prst="rect">
            <a:avLst/>
          </a:prstGeom>
          <a:noFill/>
          <a:ln w="9525">
            <a:noFill/>
          </a:ln>
        </p:spPr>
        <p:txBody>
          <a:bodyPr wrap="square" anchor="t">
            <a:spAutoFit/>
          </a:bodyPr>
          <a:lstStyle/>
          <a:p>
            <a:r>
              <a:rPr lang="zh-CN" altLang="en-US" sz="4400" b="1">
                <a:latin typeface="义启粗楷体" charset="-128"/>
                <a:ea typeface="义启粗楷体" charset="-128"/>
              </a:rPr>
              <a:t>文本结构：</a:t>
            </a:r>
          </a:p>
        </p:txBody>
      </p:sp>
      <p:sp>
        <p:nvSpPr>
          <p:cNvPr id="3" name="矩形 2"/>
          <p:cNvSpPr/>
          <p:nvPr/>
        </p:nvSpPr>
        <p:spPr>
          <a:xfrm>
            <a:off x="239184" y="2468033"/>
            <a:ext cx="1344083" cy="583565"/>
          </a:xfrm>
          <a:prstGeom prst="rect">
            <a:avLst/>
          </a:prstGeom>
          <a:noFill/>
          <a:ln w="9525">
            <a:noFill/>
          </a:ln>
        </p:spPr>
        <p:txBody>
          <a:bodyPr anchor="t">
            <a:spAutoFit/>
          </a:bodyPr>
          <a:lstStyle/>
          <a:p>
            <a:r>
              <a:rPr lang="zh-CN" altLang="en-US" sz="3200" b="1">
                <a:solidFill>
                  <a:srgbClr val="FF0000"/>
                </a:solidFill>
                <a:latin typeface="Arial" pitchFamily="34" charset="0"/>
                <a:ea typeface="宋体" pitchFamily="2" charset="-122"/>
              </a:rPr>
              <a:t>开头</a:t>
            </a:r>
          </a:p>
        </p:txBody>
      </p:sp>
      <p:sp>
        <p:nvSpPr>
          <p:cNvPr id="4" name="矩形 3"/>
          <p:cNvSpPr/>
          <p:nvPr/>
        </p:nvSpPr>
        <p:spPr>
          <a:xfrm>
            <a:off x="2159000" y="2180167"/>
            <a:ext cx="9698567" cy="1076325"/>
          </a:xfrm>
          <a:prstGeom prst="rect">
            <a:avLst/>
          </a:prstGeom>
          <a:noFill/>
          <a:ln w="9525" cap="flat" cmpd="sng">
            <a:solidFill>
              <a:srgbClr val="FF0000"/>
            </a:solidFill>
            <a:prstDash val="solid"/>
            <a:miter/>
            <a:headEnd type="none" w="med" len="med"/>
            <a:tailEnd type="none" w="med" len="med"/>
          </a:ln>
        </p:spPr>
        <p:txBody>
          <a:bodyPr anchor="t">
            <a:spAutoFit/>
          </a:bodyPr>
          <a:lstStyle/>
          <a:p>
            <a:r>
              <a:rPr lang="zh-CN" altLang="en-US" sz="3200" b="1">
                <a:latin typeface="Arial" pitchFamily="34" charset="0"/>
                <a:ea typeface="宋体" pitchFamily="2" charset="-122"/>
              </a:rPr>
              <a:t>简介传主基本信息（姓名、字号、朝代、籍贯、祖上情况等）</a:t>
            </a:r>
          </a:p>
        </p:txBody>
      </p:sp>
      <p:sp>
        <p:nvSpPr>
          <p:cNvPr id="5" name="矩形 4"/>
          <p:cNvSpPr/>
          <p:nvPr/>
        </p:nvSpPr>
        <p:spPr>
          <a:xfrm>
            <a:off x="239184" y="3909484"/>
            <a:ext cx="1439333" cy="583565"/>
          </a:xfrm>
          <a:prstGeom prst="rect">
            <a:avLst/>
          </a:prstGeom>
          <a:noFill/>
          <a:ln w="9525">
            <a:noFill/>
          </a:ln>
        </p:spPr>
        <p:txBody>
          <a:bodyPr anchor="t">
            <a:spAutoFit/>
          </a:bodyPr>
          <a:lstStyle/>
          <a:p>
            <a:r>
              <a:rPr lang="zh-CN" altLang="en-US" sz="3200" b="1">
                <a:solidFill>
                  <a:srgbClr val="FF0000"/>
                </a:solidFill>
                <a:latin typeface="Arial" pitchFamily="34" charset="0"/>
                <a:ea typeface="宋体" pitchFamily="2" charset="-122"/>
              </a:rPr>
              <a:t>中间</a:t>
            </a:r>
          </a:p>
        </p:txBody>
      </p:sp>
      <p:sp>
        <p:nvSpPr>
          <p:cNvPr id="6" name="矩形 5"/>
          <p:cNvSpPr/>
          <p:nvPr/>
        </p:nvSpPr>
        <p:spPr>
          <a:xfrm>
            <a:off x="3695700" y="3333751"/>
            <a:ext cx="5568951" cy="583565"/>
          </a:xfrm>
          <a:prstGeom prst="rect">
            <a:avLst/>
          </a:prstGeom>
          <a:noFill/>
          <a:ln w="9525" cap="flat" cmpd="sng">
            <a:solidFill>
              <a:srgbClr val="FF0000"/>
            </a:solidFill>
            <a:prstDash val="solid"/>
            <a:miter/>
            <a:headEnd type="none" w="med" len="med"/>
            <a:tailEnd type="none" w="med" len="med"/>
          </a:ln>
        </p:spPr>
        <p:txBody>
          <a:bodyPr anchor="t">
            <a:spAutoFit/>
          </a:bodyPr>
          <a:lstStyle/>
          <a:p>
            <a:r>
              <a:rPr lang="zh-CN" altLang="en-US" sz="3200" b="1">
                <a:latin typeface="Arial" pitchFamily="34" charset="0"/>
                <a:ea typeface="宋体" pitchFamily="2" charset="-122"/>
              </a:rPr>
              <a:t>传主生平履历及主要事迹</a:t>
            </a:r>
          </a:p>
        </p:txBody>
      </p:sp>
      <p:sp>
        <p:nvSpPr>
          <p:cNvPr id="7" name="矩形 6"/>
          <p:cNvSpPr/>
          <p:nvPr/>
        </p:nvSpPr>
        <p:spPr>
          <a:xfrm>
            <a:off x="3790951" y="4004733"/>
            <a:ext cx="7393516" cy="1076325"/>
          </a:xfrm>
          <a:prstGeom prst="rect">
            <a:avLst/>
          </a:prstGeom>
          <a:noFill/>
          <a:ln w="9525" cap="flat" cmpd="sng">
            <a:solidFill>
              <a:srgbClr val="FF0000"/>
            </a:solidFill>
            <a:prstDash val="solid"/>
            <a:miter/>
            <a:headEnd type="none" w="med" len="med"/>
            <a:tailEnd type="none" w="med" len="med"/>
          </a:ln>
        </p:spPr>
        <p:txBody>
          <a:bodyPr anchor="t">
            <a:spAutoFit/>
          </a:bodyPr>
          <a:lstStyle/>
          <a:p>
            <a:r>
              <a:rPr lang="zh-CN" altLang="en-US" sz="3200" b="1">
                <a:latin typeface="Arial" pitchFamily="34" charset="0"/>
                <a:ea typeface="宋体" pitchFamily="2" charset="-122"/>
              </a:rPr>
              <a:t>时人或作者对传主的评价，包括传主的功绩、性格、人品等</a:t>
            </a:r>
          </a:p>
        </p:txBody>
      </p:sp>
      <p:sp>
        <p:nvSpPr>
          <p:cNvPr id="8" name="矩形 7"/>
          <p:cNvSpPr/>
          <p:nvPr/>
        </p:nvSpPr>
        <p:spPr>
          <a:xfrm>
            <a:off x="239184" y="5348817"/>
            <a:ext cx="1344083" cy="583565"/>
          </a:xfrm>
          <a:prstGeom prst="rect">
            <a:avLst/>
          </a:prstGeom>
          <a:noFill/>
          <a:ln w="9525">
            <a:noFill/>
          </a:ln>
        </p:spPr>
        <p:txBody>
          <a:bodyPr anchor="t">
            <a:spAutoFit/>
          </a:bodyPr>
          <a:lstStyle/>
          <a:p>
            <a:r>
              <a:rPr lang="zh-CN" altLang="en-US" sz="3200" b="1">
                <a:solidFill>
                  <a:srgbClr val="FF0000"/>
                </a:solidFill>
                <a:latin typeface="Arial" pitchFamily="34" charset="0"/>
                <a:ea typeface="宋体" pitchFamily="2" charset="-122"/>
              </a:rPr>
              <a:t>结尾</a:t>
            </a:r>
          </a:p>
        </p:txBody>
      </p:sp>
      <p:sp>
        <p:nvSpPr>
          <p:cNvPr id="9" name="矩形 8"/>
          <p:cNvSpPr/>
          <p:nvPr/>
        </p:nvSpPr>
        <p:spPr>
          <a:xfrm>
            <a:off x="1871133" y="3909484"/>
            <a:ext cx="1631951" cy="583565"/>
          </a:xfrm>
          <a:prstGeom prst="rect">
            <a:avLst/>
          </a:prstGeom>
          <a:noFill/>
          <a:ln w="9525">
            <a:noFill/>
          </a:ln>
        </p:spPr>
        <p:txBody>
          <a:bodyPr anchor="t">
            <a:spAutoFit/>
          </a:bodyPr>
          <a:lstStyle/>
          <a:p>
            <a:r>
              <a:rPr lang="zh-CN" altLang="en-US" sz="3200" b="1">
                <a:latin typeface="Arial" pitchFamily="34" charset="0"/>
                <a:ea typeface="宋体" pitchFamily="2" charset="-122"/>
              </a:rPr>
              <a:t>主体</a:t>
            </a:r>
          </a:p>
        </p:txBody>
      </p:sp>
      <p:sp>
        <p:nvSpPr>
          <p:cNvPr id="10" name="矩形 9"/>
          <p:cNvSpPr/>
          <p:nvPr/>
        </p:nvSpPr>
        <p:spPr>
          <a:xfrm>
            <a:off x="2734733" y="5348817"/>
            <a:ext cx="4224867" cy="583565"/>
          </a:xfrm>
          <a:prstGeom prst="rect">
            <a:avLst/>
          </a:prstGeom>
          <a:noFill/>
          <a:ln w="9525" cap="flat" cmpd="sng">
            <a:solidFill>
              <a:srgbClr val="FF0000"/>
            </a:solidFill>
            <a:prstDash val="solid"/>
            <a:miter/>
            <a:headEnd type="none" w="med" len="med"/>
            <a:tailEnd type="none" w="med" len="med"/>
          </a:ln>
        </p:spPr>
        <p:txBody>
          <a:bodyPr anchor="t">
            <a:spAutoFit/>
          </a:bodyPr>
          <a:lstStyle/>
          <a:p>
            <a:r>
              <a:rPr lang="zh-CN" altLang="en-US" sz="3200" b="1">
                <a:latin typeface="Arial" pitchFamily="34" charset="0"/>
                <a:ea typeface="宋体" pitchFamily="2" charset="-122"/>
              </a:rPr>
              <a:t>交代人物及事件结局</a:t>
            </a:r>
          </a:p>
        </p:txBody>
      </p:sp>
      <p:cxnSp>
        <p:nvCxnSpPr>
          <p:cNvPr id="12" name="直接箭头连接符 11"/>
          <p:cNvCxnSpPr/>
          <p:nvPr/>
        </p:nvCxnSpPr>
        <p:spPr>
          <a:xfrm>
            <a:off x="1200151" y="2755900"/>
            <a:ext cx="863600" cy="0"/>
          </a:xfrm>
          <a:prstGeom prst="straightConnector1">
            <a:avLst/>
          </a:prstGeom>
          <a:ln w="476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a:off x="1295400" y="4197351"/>
            <a:ext cx="673100" cy="19051"/>
          </a:xfrm>
          <a:prstGeom prst="straightConnector1">
            <a:avLst/>
          </a:prstGeom>
          <a:ln w="476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flipV="1">
            <a:off x="2835911" y="3640667"/>
            <a:ext cx="768351" cy="556684"/>
          </a:xfrm>
          <a:prstGeom prst="straightConnector1">
            <a:avLst/>
          </a:prstGeom>
          <a:ln w="476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a:off x="2836122" y="4409440"/>
            <a:ext cx="863600" cy="266700"/>
          </a:xfrm>
          <a:prstGeom prst="straightConnector1">
            <a:avLst/>
          </a:prstGeom>
          <a:ln w="476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a:xfrm>
            <a:off x="1423247" y="5629911"/>
            <a:ext cx="1153584" cy="21167"/>
          </a:xfrm>
          <a:prstGeom prst="straightConnector1">
            <a:avLst/>
          </a:prstGeom>
          <a:ln w="4762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ppt_x</p:attrName>
                                        </p:attrNameLst>
                                      </p:cBhvr>
                                      <p:tavLst>
                                        <p:tav tm="0">
                                          <p:val>
                                            <p:strVal val="#ppt_x"/>
                                          </p:val>
                                        </p:tav>
                                        <p:tav tm="100000">
                                          <p:val>
                                            <p:strVal val="#ppt_x"/>
                                          </p:val>
                                        </p:tav>
                                      </p:tavLst>
                                    </p:anim>
                                    <p:anim calcmode="lin" valueType="num">
                                      <p:cBhvr>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4" presetClass="entr" presetSubtype="16" fill="hold" grpId="1"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ox(in)">
                                      <p:cBhvr>
                                        <p:cTn id="20" dur="500"/>
                                        <p:tgtEl>
                                          <p:spTgt spid="4"/>
                                        </p:tgtEl>
                                      </p:cBhvr>
                                    </p:animEffect>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4" presetClass="entr" presetSubtype="16" fill="hold" grpId="2"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ox(in)">
                                      <p:cBhvr>
                                        <p:cTn id="26" dur="500"/>
                                        <p:tgtEl>
                                          <p:spTgt spid="5"/>
                                        </p:tgtEl>
                                      </p:cBhvr>
                                    </p:animEffect>
                                  </p:childTnLst>
                                </p:cTn>
                              </p:par>
                            </p:childTnLst>
                          </p:cTn>
                        </p:par>
                      </p:childTnLst>
                    </p:cTn>
                  </p:par>
                  <p:par>
                    <p:cTn id="27" fill="hold" nodeType="clickPar">
                      <p:stCondLst>
                        <p:cond delay="indefinite"/>
                      </p:stCondLst>
                      <p:childTnLst>
                        <p:par>
                          <p:cTn id="28" fill="hold" nodeType="withGroup">
                            <p:stCondLst>
                              <p:cond delay="indefinite"/>
                            </p:stCondLst>
                          </p:cTn>
                        </p:par>
                        <p:par>
                          <p:cTn id="29" fill="hold" nodeType="afterGroup">
                            <p:stCondLst>
                              <p:cond delay="0"/>
                            </p:stCondLst>
                            <p:childTnLst>
                              <p:par>
                                <p:cTn id="30" presetID="2" presetClass="entr" presetSubtype="4" fill="hold" nodeType="click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ppt_x</p:attrName>
                                        </p:attrNameLst>
                                      </p:cBhvr>
                                      <p:tavLst>
                                        <p:tav tm="0">
                                          <p:val>
                                            <p:strVal val="#ppt_x"/>
                                          </p:val>
                                        </p:tav>
                                        <p:tav tm="100000">
                                          <p:val>
                                            <p:strVal val="#ppt_x"/>
                                          </p:val>
                                        </p:tav>
                                      </p:tavLst>
                                    </p:anim>
                                    <p:anim calcmode="lin" valueType="num">
                                      <p:cBhvr>
                                        <p:cTn id="3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4" fill="hold" nodeType="clickPar">
                      <p:stCondLst>
                        <p:cond delay="indefinite"/>
                      </p:stCondLst>
                      <p:childTnLst>
                        <p:par>
                          <p:cTn id="35" fill="hold" nodeType="withGroup">
                            <p:stCondLst>
                              <p:cond delay="indefinite"/>
                            </p:stCondLst>
                          </p:cTn>
                        </p:par>
                        <p:par>
                          <p:cTn id="36" fill="hold" nodeType="afterGroup">
                            <p:stCondLst>
                              <p:cond delay="0"/>
                            </p:stCondLst>
                            <p:childTnLst>
                              <p:par>
                                <p:cTn id="37" presetID="2" presetClass="entr" presetSubtype="4" fill="hold" grpId="6" nodeType="click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ppt_x</p:attrName>
                                        </p:attrNameLst>
                                      </p:cBhvr>
                                      <p:tavLst>
                                        <p:tav tm="0">
                                          <p:val>
                                            <p:strVal val="#ppt_x"/>
                                          </p:val>
                                        </p:tav>
                                        <p:tav tm="100000">
                                          <p:val>
                                            <p:strVal val="#ppt_x"/>
                                          </p:val>
                                        </p:tav>
                                      </p:tavLst>
                                    </p:anim>
                                    <p:anim calcmode="lin" valueType="num">
                                      <p:cBhvr>
                                        <p:cTn id="4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nodeType="withGroup">
                            <p:stCondLst>
                              <p:cond delay="indefinite"/>
                            </p:stCondLst>
                          </p:cTn>
                        </p:par>
                        <p:par>
                          <p:cTn id="43" fill="hold" nodeType="afterGroup">
                            <p:stCondLst>
                              <p:cond delay="0"/>
                            </p:stCondLst>
                            <p:childTnLst>
                              <p:par>
                                <p:cTn id="44" presetID="2" presetClass="entr" presetSubtype="4" fill="hold" nodeType="click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p:cTn id="46" dur="500" fill="hold"/>
                                        <p:tgtEl>
                                          <p:spTgt spid="16"/>
                                        </p:tgtEl>
                                        <p:attrNameLst>
                                          <p:attrName>ppt_x</p:attrName>
                                        </p:attrNameLst>
                                      </p:cBhvr>
                                      <p:tavLst>
                                        <p:tav tm="0">
                                          <p:val>
                                            <p:strVal val="#ppt_x"/>
                                          </p:val>
                                        </p:tav>
                                        <p:tav tm="100000">
                                          <p:val>
                                            <p:strVal val="#ppt_x"/>
                                          </p:val>
                                        </p:tav>
                                      </p:tavLst>
                                    </p:anim>
                                    <p:anim calcmode="lin" valueType="num">
                                      <p:cBhvr>
                                        <p:cTn id="47" dur="500" fill="hold"/>
                                        <p:tgtEl>
                                          <p:spTgt spid="16"/>
                                        </p:tgtEl>
                                        <p:attrNameLst>
                                          <p:attrName>ppt_y</p:attrName>
                                        </p:attrNameLst>
                                      </p:cBhvr>
                                      <p:tavLst>
                                        <p:tav tm="0">
                                          <p:val>
                                            <p:strVal val="1+#ppt_h/2"/>
                                          </p:val>
                                        </p:tav>
                                        <p:tav tm="100000">
                                          <p:val>
                                            <p:strVal val="#ppt_y"/>
                                          </p:val>
                                        </p:tav>
                                      </p:tavLst>
                                    </p:anim>
                                  </p:childTnLst>
                                </p:cTn>
                              </p:par>
                              <p:par>
                                <p:cTn id="48" presetID="2" presetClass="entr" presetSubtype="4" fill="hold" nodeType="with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p:cTn id="50" dur="500" fill="hold"/>
                                        <p:tgtEl>
                                          <p:spTgt spid="18"/>
                                        </p:tgtEl>
                                        <p:attrNameLst>
                                          <p:attrName>ppt_x</p:attrName>
                                        </p:attrNameLst>
                                      </p:cBhvr>
                                      <p:tavLst>
                                        <p:tav tm="0">
                                          <p:val>
                                            <p:strVal val="#ppt_x"/>
                                          </p:val>
                                        </p:tav>
                                        <p:tav tm="100000">
                                          <p:val>
                                            <p:strVal val="#ppt_x"/>
                                          </p:val>
                                        </p:tav>
                                      </p:tavLst>
                                    </p:anim>
                                    <p:anim calcmode="lin" valueType="num">
                                      <p:cBhvr>
                                        <p:cTn id="51"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52" fill="hold" nodeType="clickPar">
                      <p:stCondLst>
                        <p:cond delay="indefinite"/>
                      </p:stCondLst>
                      <p:childTnLst>
                        <p:par>
                          <p:cTn id="53" fill="hold" nodeType="withGroup">
                            <p:stCondLst>
                              <p:cond delay="indefinite"/>
                            </p:stCondLst>
                          </p:cTn>
                        </p:par>
                        <p:par>
                          <p:cTn id="54" fill="hold" nodeType="afterGroup">
                            <p:stCondLst>
                              <p:cond delay="0"/>
                            </p:stCondLst>
                            <p:childTnLst>
                              <p:par>
                                <p:cTn id="55" presetID="3" presetClass="entr" presetSubtype="10" fill="hold" grpId="3" nodeType="click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blinds(horizontal)">
                                      <p:cBhvr>
                                        <p:cTn id="57" dur="500"/>
                                        <p:tgtEl>
                                          <p:spTgt spid="6"/>
                                        </p:tgtEl>
                                      </p:cBhvr>
                                    </p:animEffect>
                                  </p:childTnLst>
                                </p:cTn>
                              </p:par>
                              <p:par>
                                <p:cTn id="58" presetID="3" presetClass="entr" presetSubtype="10" fill="hold" grpId="4" nodeType="with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blinds(horizontal)">
                                      <p:cBhvr>
                                        <p:cTn id="60" dur="500"/>
                                        <p:tgtEl>
                                          <p:spTgt spid="7"/>
                                        </p:tgtEl>
                                      </p:cBhvr>
                                    </p:animEffect>
                                  </p:childTnLst>
                                </p:cTn>
                              </p:par>
                            </p:childTnLst>
                          </p:cTn>
                        </p:par>
                      </p:childTnLst>
                    </p:cTn>
                  </p:par>
                  <p:par>
                    <p:cTn id="61" fill="hold" nodeType="clickPar">
                      <p:stCondLst>
                        <p:cond delay="indefinite"/>
                      </p:stCondLst>
                      <p:childTnLst>
                        <p:par>
                          <p:cTn id="62" fill="hold" nodeType="withGroup">
                            <p:stCondLst>
                              <p:cond delay="indefinite"/>
                            </p:stCondLst>
                          </p:cTn>
                        </p:par>
                        <p:par>
                          <p:cTn id="63" fill="hold" nodeType="afterGroup">
                            <p:stCondLst>
                              <p:cond delay="0"/>
                            </p:stCondLst>
                            <p:childTnLst>
                              <p:par>
                                <p:cTn id="64" presetID="2" presetClass="entr" presetSubtype="4" fill="hold" grpId="5" nodeType="click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p:cTn id="66" dur="500" fill="hold"/>
                                        <p:tgtEl>
                                          <p:spTgt spid="8"/>
                                        </p:tgtEl>
                                        <p:attrNameLst>
                                          <p:attrName>ppt_x</p:attrName>
                                        </p:attrNameLst>
                                      </p:cBhvr>
                                      <p:tavLst>
                                        <p:tav tm="0">
                                          <p:val>
                                            <p:strVal val="#ppt_x"/>
                                          </p:val>
                                        </p:tav>
                                        <p:tav tm="100000">
                                          <p:val>
                                            <p:strVal val="#ppt_x"/>
                                          </p:val>
                                        </p:tav>
                                      </p:tavLst>
                                    </p:anim>
                                    <p:anim calcmode="lin" valueType="num">
                                      <p:cBhvr>
                                        <p:cTn id="6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68" fill="hold" nodeType="clickPar">
                      <p:stCondLst>
                        <p:cond delay="indefinite"/>
                      </p:stCondLst>
                      <p:childTnLst>
                        <p:par>
                          <p:cTn id="69" fill="hold" nodeType="withGroup">
                            <p:stCondLst>
                              <p:cond delay="indefinite"/>
                            </p:stCondLst>
                          </p:cTn>
                        </p:par>
                        <p:par>
                          <p:cTn id="70" fill="hold" nodeType="afterGroup">
                            <p:stCondLst>
                              <p:cond delay="0"/>
                            </p:stCondLst>
                            <p:childTnLst>
                              <p:par>
                                <p:cTn id="71" presetID="4" presetClass="entr" presetSubtype="16" fill="hold" nodeType="click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box(in)">
                                      <p:cBhvr>
                                        <p:cTn id="73" dur="500"/>
                                        <p:tgtEl>
                                          <p:spTgt spid="22"/>
                                        </p:tgtEl>
                                      </p:cBhvr>
                                    </p:animEffect>
                                  </p:childTnLst>
                                </p:cTn>
                              </p:par>
                            </p:childTnLst>
                          </p:cTn>
                        </p:par>
                      </p:childTnLst>
                    </p:cTn>
                  </p:par>
                  <p:par>
                    <p:cTn id="74" fill="hold" nodeType="clickPar">
                      <p:stCondLst>
                        <p:cond delay="indefinite"/>
                      </p:stCondLst>
                      <p:childTnLst>
                        <p:par>
                          <p:cTn id="75" fill="hold" nodeType="withGroup">
                            <p:stCondLst>
                              <p:cond delay="indefinite"/>
                            </p:stCondLst>
                          </p:cTn>
                        </p:par>
                        <p:par>
                          <p:cTn id="76" fill="hold" nodeType="afterGroup">
                            <p:stCondLst>
                              <p:cond delay="0"/>
                            </p:stCondLst>
                            <p:childTnLst>
                              <p:par>
                                <p:cTn id="77" presetID="3" presetClass="entr" presetSubtype="10" fill="hold" grpId="7" nodeType="clickEffect">
                                  <p:stCondLst>
                                    <p:cond delay="0"/>
                                  </p:stCondLst>
                                  <p:childTnLst>
                                    <p:set>
                                      <p:cBhvr>
                                        <p:cTn id="78" dur="1" fill="hold">
                                          <p:stCondLst>
                                            <p:cond delay="0"/>
                                          </p:stCondLst>
                                        </p:cTn>
                                        <p:tgtEl>
                                          <p:spTgt spid="10"/>
                                        </p:tgtEl>
                                        <p:attrNameLst>
                                          <p:attrName>style.visibility</p:attrName>
                                        </p:attrNameLst>
                                      </p:cBhvr>
                                      <p:to>
                                        <p:strVal val="visible"/>
                                      </p:to>
                                    </p:set>
                                    <p:animEffect transition="in" filter="blinds(horizontal)">
                                      <p:cBhvr>
                                        <p:cTn id="7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1"/>
      <p:bldP spid="5" grpId="2"/>
      <p:bldP spid="6" grpId="3"/>
      <p:bldP spid="7" grpId="4"/>
      <p:bldP spid="8" grpId="5"/>
      <p:bldP spid="9" grpId="6"/>
      <p:bldP spid="10" grpId="7"/>
    </p:bldLst>
  </p:timing>
</p:sld>
</file>

<file path=ppt/tags/tag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8.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0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1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8.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2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6.xml><?xml version="1.0" encoding="utf-8"?>
<p:tagLst xmlns:p="http://schemas.openxmlformats.org/presentationml/2006/main">
  <p:tag name="KSO_WM_BEAUTIFY_FLAG" val="#wm#"/>
  <p:tag name="KSO_WM_TAG_VERSION" val="1.0"/>
  <p:tag name="KSO_WM_TEMPLATE_CATEGORY" val="custom"/>
  <p:tag name="KSO_WM_TEMPLATE_INDEX" val="20204136"/>
  <p:tag name="KSO_WM_UNIT_COMPATIBLE" val="0"/>
  <p:tag name="KSO_WM_UNIT_DIAGRAM_ISNUMVISUAL" val="0"/>
  <p:tag name="KSO_WM_UNIT_DIAGRAM_ISREFERUNIT" val="0"/>
  <p:tag name="KSO_WM_UNIT_HIGHLIGHT" val="0"/>
  <p:tag name="KSO_WM_UNIT_ID" val="_0**"/>
  <p:tag name="KSO_WM_UNIT_LAYERLEVEL" val="1"/>
</p:tagLst>
</file>

<file path=ppt/tags/tag137.xml><?xml version="1.0" encoding="utf-8"?>
<p:tagLst xmlns:p="http://schemas.openxmlformats.org/presentationml/2006/main">
  <p:tag name="KSO_WM_BEAUTIFY_FLAG" val="#wm#"/>
  <p:tag name="KSO_WM_TAG_VERSION" val="1.0"/>
  <p:tag name="KSO_WM_TEMPLATE_CATEGORY" val="custom"/>
  <p:tag name="KSO_WM_TEMPLATE_INDEX" val="20204136"/>
  <p:tag name="KSO_WM_UNIT_COMPATIBLE" val="0"/>
  <p:tag name="KSO_WM_UNIT_DIAGRAM_ISNUMVISUAL" val="0"/>
  <p:tag name="KSO_WM_UNIT_DIAGRAM_ISREFERUNIT" val="0"/>
  <p:tag name="KSO_WM_UNIT_HIGHLIGHT" val="0"/>
  <p:tag name="KSO_WM_UNIT_ID" val="_0**"/>
  <p:tag name="KSO_WM_UNIT_LAYERLEVEL" val="1"/>
</p:tagLst>
</file>

<file path=ppt/tags/tag1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41.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4136"/>
  <p:tag name="KSO_WM_TEMPLATE_MASTER_THUMB_INDEX" val="12"/>
  <p:tag name="KSO_WM_TEMPLATE_MASTER_TYPE" val="1"/>
  <p:tag name="KSO_WM_TEMPLATE_SUBCATEGORY" val="0"/>
  <p:tag name="KSO_WM_TEMPLATE_THUMBS_INDEX" val="1、4、7、8、9、10、16、17、18、19、24、29、32、33"/>
</p:tagLst>
</file>

<file path=ppt/tags/tag142.xml><?xml version="1.0" encoding="utf-8"?>
<p:tagLst xmlns:p="http://schemas.openxmlformats.org/presentationml/2006/main">
  <p:tag name="KSO_WM_BEAUTIFY_FLAG" val="#wm#"/>
  <p:tag name="KSO_WM_TAG_VERSION" val="1.0"/>
  <p:tag name="KSO_WM_TEMPLATE_CATEGORY" val="custom"/>
  <p:tag name="KSO_WM_TEMPLATE_INDEX" val="20204136"/>
  <p:tag name="KSO_WM_UNIT_COMPATIBLE" val="0"/>
  <p:tag name="KSO_WM_UNIT_DIAGRAM_ISNUMVISUAL" val="0"/>
  <p:tag name="KSO_WM_UNIT_DIAGRAM_ISREFERUNIT" val="0"/>
  <p:tag name="KSO_WM_UNIT_HIGHLIGHT" val="0"/>
  <p:tag name="KSO_WM_UNIT_ID" val="custom20204136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YPE" val="b"/>
  <p:tag name="KSO_WM_UNIT_VALUE" val="26"/>
</p:tagLst>
</file>

<file path=ppt/tags/tag143.xml><?xml version="1.0" encoding="utf-8"?>
<p:tagLst xmlns:p="http://schemas.openxmlformats.org/presentationml/2006/main">
  <p:tag name="KSO_WM_BEAUTIFY_FLAG" val="#wm#"/>
  <p:tag name="KSO_WM_TAG_VERSION" val="1.0"/>
  <p:tag name="KSO_WM_TEMPLATE_CATEGORY" val="custom"/>
  <p:tag name="KSO_WM_TEMPLATE_INDEX" val="20204136"/>
  <p:tag name="KSO_WM_UNIT_COMPATIBLE" val="0"/>
  <p:tag name="KSO_WM_UNIT_DIAGRAM_ISNUMVISUAL" val="0"/>
  <p:tag name="KSO_WM_UNIT_DIAGRAM_ISREFERUNIT" val="0"/>
  <p:tag name="KSO_WM_UNIT_HIGHLIGHT" val="0"/>
  <p:tag name="KSO_WM_UNIT_ID" val="custom20204136_1*a*1"/>
  <p:tag name="KSO_WM_UNIT_INDEX" val="1"/>
  <p:tag name="KSO_WM_UNIT_ISCONTENTSTITLE" val="0"/>
  <p:tag name="KSO_WM_UNIT_ISNUMDGMTITLE" val="0"/>
  <p:tag name="KSO_WM_UNIT_LAYERLEVEL" val="1"/>
  <p:tag name="KSO_WM_UNIT_NOCLEAR" val="0"/>
  <p:tag name="KSO_WM_UNIT_PRESET_TEXT" val="中国风通用模板"/>
  <p:tag name="KSO_WM_UNIT_TYPE" val="a"/>
  <p:tag name="KSO_WM_UNIT_VALUE" val="10"/>
</p:tagLst>
</file>

<file path=ppt/tags/tag144.xml><?xml version="1.0" encoding="utf-8"?>
<p:tagLst xmlns:p="http://schemas.openxmlformats.org/presentationml/2006/main">
  <p:tag name="KSO_WM_BEAUTIFY_FLAG" val="#wm#"/>
  <p:tag name="KSO_WM_TAG_VERSION" val="1.0"/>
  <p:tag name="KSO_WM_TEMPLATE_CATEGORY" val="custom"/>
  <p:tag name="KSO_WM_TEMPLATE_INDEX" val="20204136"/>
  <p:tag name="KSO_WM_UNIT_COMPATIBLE" val="0"/>
  <p:tag name="KSO_WM_UNIT_DIAGRAM_ISNUMVISUAL" val="0"/>
  <p:tag name="KSO_WM_UNIT_DIAGRAM_ISREFERUNIT" val="0"/>
  <p:tag name="KSO_WM_UNIT_HIGHLIGHT" val="0"/>
  <p:tag name="KSO_WM_UNIT_ID" val="custom20204136_1*f*1"/>
  <p:tag name="KSO_WM_UNIT_INDEX" val="1"/>
  <p:tag name="KSO_WM_UNIT_ISCONTENTSTITLE" val="0"/>
  <p:tag name="KSO_WM_UNIT_LAYERLEVEL" val="1"/>
  <p:tag name="KSO_WM_UNIT_NOCLEAR" val="0"/>
  <p:tag name="KSO_WM_UNIT_PRESET_TEXT" val="汇报人姓名"/>
  <p:tag name="KSO_WM_UNIT_SUBTYPE" val="b"/>
  <p:tag name="KSO_WM_UNIT_TYPE" val="f"/>
</p:tagLst>
</file>

<file path=ppt/tags/tag145.xml><?xml version="1.0" encoding="utf-8"?>
<p:tagLst xmlns:p="http://schemas.openxmlformats.org/presentationml/2006/main">
  <p:tag name="KSO_WM_BEAUTIFY_FLAG" val="#wm#"/>
  <p:tag name="KSO_WM_TAG_VERSION" val="1.0"/>
  <p:tag name="KSO_WM_TEMPLATE_CATEGORY" val="custom"/>
  <p:tag name="KSO_WM_TEMPLATE_INDEX" val="20204136"/>
  <p:tag name="KSO_WM_UNIT_COMPATIBLE" val="0"/>
  <p:tag name="KSO_WM_UNIT_DIAGRAM_ISNUMVISUAL" val="0"/>
  <p:tag name="KSO_WM_UNIT_DIAGRAM_ISREFERUNIT" val="0"/>
  <p:tag name="KSO_WM_UNIT_HIGHLIGHT" val="0"/>
  <p:tag name="KSO_WM_UNIT_ID" val="custom20204136_1*i*1"/>
  <p:tag name="KSO_WM_UNIT_INDEX" val="1"/>
  <p:tag name="KSO_WM_UNIT_LAYERLEVEL" val="1"/>
  <p:tag name="KSO_WM_UNIT_TYPE" val="i"/>
</p:tagLst>
</file>

<file path=ppt/tags/tag146.xml><?xml version="1.0" encoding="utf-8"?>
<p:tagLst xmlns:p="http://schemas.openxmlformats.org/presentationml/2006/main">
  <p:tag name="KSO_WM_BEAUTIFY_FLAG" val="#wm#"/>
  <p:tag name="KSO_WM_SLIDE_ID" val="custom20204136_1"/>
  <p:tag name="KSO_WM_SLIDE_INDEX" val="1"/>
  <p:tag name="KSO_WM_SLIDE_ITEM_CNT" val="0"/>
  <p:tag name="KSO_WM_SLIDE_LAYOUT" val="a_b_f"/>
  <p:tag name="KSO_WM_SLIDE_LAYOUT_CNT" val="1_1_2"/>
  <p:tag name="KSO_WM_SLIDE_SUBTYPE" val="pureTxt"/>
  <p:tag name="KSO_WM_SLIDE_TYPE" val="title"/>
  <p:tag name="KSO_WM_TAG_VERSION" val="1.0"/>
  <p:tag name="KSO_WM_TEMPLATE_CATEGORY" val="custom"/>
  <p:tag name="KSO_WM_TEMPLATE_COLOR_TYPE" val="1"/>
  <p:tag name="KSO_WM_TEMPLATE_INDEX" val="20204136"/>
  <p:tag name="KSO_WM_TEMPLATE_MASTER_THUMB_INDEX" val="12"/>
  <p:tag name="KSO_WM_TEMPLATE_MASTER_TYPE" val="1"/>
  <p:tag name="KSO_WM_TEMPLATE_SUBCATEGORY" val="0"/>
  <p:tag name="KSO_WM_TEMPLATE_THUMBS_INDEX" val="1、4、7、8、9、10、16、17、18、19、24、29、32、33"/>
</p:tagLst>
</file>

<file path=ppt/tags/tag147.xml><?xml version="1.0" encoding="utf-8"?>
<p:tagLst xmlns:p="http://schemas.openxmlformats.org/presentationml/2006/main">
  <p:tag name="KSO_WM_BEAUTIFY_FLAG" val="#wm#"/>
  <p:tag name="KSO_WM_TEMPLATE_CATEGORY" val="custom"/>
  <p:tag name="KSO_WM_TEMPLATE_INDEX" val="20204136"/>
</p:tagLst>
</file>

<file path=ppt/tags/tag148.xml><?xml version="1.0" encoding="utf-8"?>
<p:tagLst xmlns:p="http://schemas.openxmlformats.org/presentationml/2006/main">
  <p:tag name="KSO_WM_BEAUTIFY_FLAG" val="#wm#"/>
  <p:tag name="KSO_WM_TEMPLATE_CATEGORY" val="custom"/>
  <p:tag name="KSO_WM_TEMPLATE_INDEX" val="20204136"/>
</p:tagLst>
</file>

<file path=ppt/tags/tag149.xml><?xml version="1.0" encoding="utf-8"?>
<p:tagLst xmlns:p="http://schemas.openxmlformats.org/presentationml/2006/main">
  <p:tag name="KSO_WM_BEAUTIFY_FLAG" val="#wm#"/>
  <p:tag name="KSO_WM_TEMPLATE_CATEGORY" val="custom"/>
  <p:tag name="KSO_WM_TEMPLATE_INDEX" val="20204136"/>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0.xml><?xml version="1.0" encoding="utf-8"?>
<p:tagLst xmlns:p="http://schemas.openxmlformats.org/presentationml/2006/main">
  <p:tag name="KSO_WM_BEAUTIFY_FLAG" val="#wm#"/>
  <p:tag name="KSO_WM_TEMPLATE_CATEGORY" val="custom"/>
  <p:tag name="KSO_WM_TEMPLATE_INDEX" val="20204136"/>
</p:tagLst>
</file>

<file path=ppt/tags/tag151.xml><?xml version="1.0" encoding="utf-8"?>
<p:tagLst xmlns:p="http://schemas.openxmlformats.org/presentationml/2006/main">
  <p:tag name="KSO_WM_BEAUTIFY_FLAG" val="#wm#"/>
  <p:tag name="KSO_WM_TEMPLATE_CATEGORY" val="custom"/>
  <p:tag name="KSO_WM_TEMPLATE_INDEX" val="20204136"/>
</p:tagLst>
</file>

<file path=ppt/tags/tag152.xml><?xml version="1.0" encoding="utf-8"?>
<p:tagLst xmlns:p="http://schemas.openxmlformats.org/presentationml/2006/main">
  <p:tag name="KSO_WM_BEAUTIFY_FLAG" val="#wm#"/>
  <p:tag name="KSO_WM_TEMPLATE_CATEGORY" val="custom"/>
  <p:tag name="KSO_WM_TEMPLATE_INDEX" val="20204136"/>
</p:tagLst>
</file>

<file path=ppt/tags/tag153.xml><?xml version="1.0" encoding="utf-8"?>
<p:tagLst xmlns:p="http://schemas.openxmlformats.org/presentationml/2006/main">
  <p:tag name="KSO_WM_BEAUTIFY_FLAG" val="#wm#"/>
  <p:tag name="KSO_WM_TEMPLATE_CATEGORY" val="custom"/>
  <p:tag name="KSO_WM_TEMPLATE_INDEX" val="20204136"/>
</p:tagLst>
</file>

<file path=ppt/tags/tag154.xml><?xml version="1.0" encoding="utf-8"?>
<p:tagLst xmlns:p="http://schemas.openxmlformats.org/presentationml/2006/main">
  <p:tag name="KSO_WM_BEAUTIFY_FLAG" val="#wm#"/>
  <p:tag name="KSO_WM_TEMPLATE_CATEGORY" val="custom"/>
  <p:tag name="KSO_WM_TEMPLATE_INDEX" val="20204136"/>
</p:tagLst>
</file>

<file path=ppt/tags/tag155.xml><?xml version="1.0" encoding="utf-8"?>
<p:tagLst xmlns:p="http://schemas.openxmlformats.org/presentationml/2006/main">
  <p:tag name="KSO_WM_BEAUTIFY_FLAG" val="#wm#"/>
  <p:tag name="KSO_WM_TEMPLATE_CATEGORY" val="custom"/>
  <p:tag name="KSO_WM_TEMPLATE_INDEX" val="20204136"/>
</p:tagLst>
</file>

<file path=ppt/tags/tag156.xml><?xml version="1.0" encoding="utf-8"?>
<p:tagLst xmlns:p="http://schemas.openxmlformats.org/presentationml/2006/main">
  <p:tag name="KSO_WM_BEAUTIFY_FLAG" val="#wm#"/>
  <p:tag name="KSO_WM_TEMPLATE_CATEGORY" val="custom"/>
  <p:tag name="KSO_WM_TEMPLATE_INDEX" val="20204136"/>
</p:tagLst>
</file>

<file path=ppt/tags/tag157.xml><?xml version="1.0" encoding="utf-8"?>
<p:tagLst xmlns:p="http://schemas.openxmlformats.org/presentationml/2006/main">
  <p:tag name="KSO_WM_BEAUTIFY_FLAG" val="#wm#"/>
  <p:tag name="KSO_WM_TEMPLATE_CATEGORY" val="custom"/>
  <p:tag name="KSO_WM_TEMPLATE_INDEX" val="20204136"/>
</p:tagLst>
</file>

<file path=ppt/tags/tag158.xml><?xml version="1.0" encoding="utf-8"?>
<p:tagLst xmlns:p="http://schemas.openxmlformats.org/presentationml/2006/main">
  <p:tag name="KSO_WM_BEAUTIFY_FLAG" val="#wm#"/>
  <p:tag name="KSO_WM_TEMPLATE_CATEGORY" val="custom"/>
  <p:tag name="KSO_WM_TEMPLATE_INDEX" val="20204136"/>
</p:tagLst>
</file>

<file path=ppt/tags/tag159.xml><?xml version="1.0" encoding="utf-8"?>
<p:tagLst xmlns:p="http://schemas.openxmlformats.org/presentationml/2006/main">
  <p:tag name="KSO_WM_BEAUTIFY_FLAG" val="#wm#"/>
  <p:tag name="KSO_WM_TEMPLATE_CATEGORY" val="custom"/>
  <p:tag name="KSO_WM_TEMPLATE_INDEX" val="20204136"/>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0.xml><?xml version="1.0" encoding="utf-8"?>
<p:tagLst xmlns:p="http://schemas.openxmlformats.org/presentationml/2006/main">
  <p:tag name="KSO_WM_BEAUTIFY_FLAG" val="#wm#"/>
  <p:tag name="KSO_WM_TEMPLATE_CATEGORY" val="custom"/>
  <p:tag name="KSO_WM_TEMPLATE_INDEX" val="20204136"/>
</p:tagLst>
</file>

<file path=ppt/tags/tag161.xml><?xml version="1.0" encoding="utf-8"?>
<p:tagLst xmlns:p="http://schemas.openxmlformats.org/presentationml/2006/main">
  <p:tag name="KSO_WM_BEAUTIFY_FLAG" val="#wm#"/>
  <p:tag name="KSO_WM_TEMPLATE_CATEGORY" val="custom"/>
  <p:tag name="KSO_WM_TEMPLATE_INDEX" val="20204136"/>
</p:tagLst>
</file>

<file path=ppt/tags/tag162.xml><?xml version="1.0" encoding="utf-8"?>
<p:tagLst xmlns:p="http://schemas.openxmlformats.org/presentationml/2006/main">
  <p:tag name="KSO_WM_BEAUTIFY_FLAG" val="#wm#"/>
  <p:tag name="KSO_WM_TEMPLATE_CATEGORY" val="custom"/>
  <p:tag name="KSO_WM_TEMPLATE_INDEX" val="20204136"/>
</p:tagLst>
</file>

<file path=ppt/tags/tag163.xml><?xml version="1.0" encoding="utf-8"?>
<p:tagLst xmlns:p="http://schemas.openxmlformats.org/presentationml/2006/main">
  <p:tag name="KSO_WM_BEAUTIFY_FLAG" val="#wm#"/>
  <p:tag name="KSO_WM_TEMPLATE_CATEGORY" val="custom"/>
  <p:tag name="KSO_WM_TEMPLATE_INDEX" val="20204136"/>
</p:tagLst>
</file>

<file path=ppt/tags/tag164.xml><?xml version="1.0" encoding="utf-8"?>
<p:tagLst xmlns:p="http://schemas.openxmlformats.org/presentationml/2006/main">
  <p:tag name="KSO_WM_BEAUTIFY_FLAG" val="#wm#"/>
  <p:tag name="KSO_WM_TEMPLATE_CATEGORY" val="custom"/>
  <p:tag name="KSO_WM_TEMPLATE_INDEX" val="20204136"/>
</p:tagLst>
</file>

<file path=ppt/tags/tag165.xml><?xml version="1.0" encoding="utf-8"?>
<p:tagLst xmlns:p="http://schemas.openxmlformats.org/presentationml/2006/main">
  <p:tag name="KSO_WM_BEAUTIFY_FLAG" val="#wm#"/>
  <p:tag name="KSO_WM_TEMPLATE_CATEGORY" val="custom"/>
  <p:tag name="KSO_WM_TEMPLATE_INDEX" val="20204136"/>
</p:tagLst>
</file>

<file path=ppt/tags/tag166.xml><?xml version="1.0" encoding="utf-8"?>
<p:tagLst xmlns:p="http://schemas.openxmlformats.org/presentationml/2006/main">
  <p:tag name="KSO_WM_BEAUTIFY_FLAG" val="#wm#"/>
  <p:tag name="KSO_WM_TEMPLATE_CATEGORY" val="custom"/>
  <p:tag name="KSO_WM_TEMPLATE_INDEX" val="20204136"/>
</p:tagLst>
</file>

<file path=ppt/tags/tag167.xml><?xml version="1.0" encoding="utf-8"?>
<p:tagLst xmlns:p="http://schemas.openxmlformats.org/presentationml/2006/main">
  <p:tag name="KSO_WM_BEAUTIFY_FLAG" val="#wm#"/>
  <p:tag name="KSO_WM_TEMPLATE_CATEGORY" val="custom"/>
  <p:tag name="KSO_WM_TEMPLATE_INDEX" val="20204136"/>
</p:tagLst>
</file>

<file path=ppt/tags/tag168.xml><?xml version="1.0" encoding="utf-8"?>
<p:tagLst xmlns:p="http://schemas.openxmlformats.org/presentationml/2006/main">
  <p:tag name="KSO_WM_BEAUTIFY_FLAG" val="#wm#"/>
  <p:tag name="KSO_WM_TEMPLATE_CATEGORY" val="custom"/>
  <p:tag name="KSO_WM_TEMPLATE_INDEX" val="20204136"/>
</p:tagLst>
</file>

<file path=ppt/tags/tag169.xml><?xml version="1.0" encoding="utf-8"?>
<p:tagLst xmlns:p="http://schemas.openxmlformats.org/presentationml/2006/main">
  <p:tag name="KSO_WM_BEAUTIFY_FLAG" val="#wm#"/>
  <p:tag name="KSO_WM_TEMPLATE_CATEGORY" val="custom"/>
  <p:tag name="KSO_WM_TEMPLATE_INDEX" val="20204136"/>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0.xml><?xml version="1.0" encoding="utf-8"?>
<p:tagLst xmlns:p="http://schemas.openxmlformats.org/presentationml/2006/main">
  <p:tag name="KSO_WM_BEAUTIFY_FLAG" val="#wm#"/>
  <p:tag name="KSO_WM_TEMPLATE_CATEGORY" val="custom"/>
  <p:tag name="KSO_WM_TEMPLATE_INDEX" val="20204136"/>
</p:tagLst>
</file>

<file path=ppt/tags/tag171.xml><?xml version="1.0" encoding="utf-8"?>
<p:tagLst xmlns:p="http://schemas.openxmlformats.org/presentationml/2006/main">
  <p:tag name="KSO_WM_BEAUTIFY_FLAG" val="#wm#"/>
  <p:tag name="KSO_WM_TEMPLATE_CATEGORY" val="custom"/>
  <p:tag name="KSO_WM_TEMPLATE_INDEX" val="20204136"/>
</p:tagLst>
</file>

<file path=ppt/tags/tag172.xml><?xml version="1.0" encoding="utf-8"?>
<p:tagLst xmlns:p="http://schemas.openxmlformats.org/presentationml/2006/main">
  <p:tag name="KSO_WM_BEAUTIFY_FLAG" val="#wm#"/>
  <p:tag name="KSO_WM_TEMPLATE_CATEGORY" val="custom"/>
  <p:tag name="KSO_WM_TEMPLATE_INDEX" val="20204136"/>
</p:tagLst>
</file>

<file path=ppt/tags/tag173.xml><?xml version="1.0" encoding="utf-8"?>
<p:tagLst xmlns:p="http://schemas.openxmlformats.org/presentationml/2006/main">
  <p:tag name="KSO_WM_BEAUTIFY_FLAG" val="#wm#"/>
  <p:tag name="KSO_WM_TEMPLATE_CATEGORY" val="custom"/>
  <p:tag name="KSO_WM_TEMPLATE_INDEX" val="20204136"/>
</p:tagLst>
</file>

<file path=ppt/tags/tag174.xml><?xml version="1.0" encoding="utf-8"?>
<p:tagLst xmlns:p="http://schemas.openxmlformats.org/presentationml/2006/main">
  <p:tag name="KSO_WM_BEAUTIFY_FLAG" val="#wm#"/>
  <p:tag name="KSO_WM_TEMPLATE_CATEGORY" val="custom"/>
  <p:tag name="KSO_WM_TEMPLATE_INDEX" val="20204136"/>
</p:tagLst>
</file>

<file path=ppt/tags/tag175.xml><?xml version="1.0" encoding="utf-8"?>
<p:tagLst xmlns:p="http://schemas.openxmlformats.org/presentationml/2006/main">
  <p:tag name="KSO_WM_BEAUTIFY_FLAG" val="#wm#"/>
  <p:tag name="KSO_WM_TEMPLATE_CATEGORY" val="custom"/>
  <p:tag name="KSO_WM_TEMPLATE_INDEX" val="20204136"/>
</p:tagLst>
</file>

<file path=ppt/tags/tag176.xml><?xml version="1.0" encoding="utf-8"?>
<p:tagLst xmlns:p="http://schemas.openxmlformats.org/presentationml/2006/main">
  <p:tag name="KSO_WM_BEAUTIFY_FLAG" val="#wm#"/>
  <p:tag name="KSO_WM_TEMPLATE_CATEGORY" val="custom"/>
  <p:tag name="KSO_WM_TEMPLATE_INDEX" val="20204136"/>
</p:tagLst>
</file>

<file path=ppt/tags/tag177.xml><?xml version="1.0" encoding="utf-8"?>
<p:tagLst xmlns:p="http://schemas.openxmlformats.org/presentationml/2006/main">
  <p:tag name="KSO_WM_BEAUTIFY_FLAG" val="#wm#"/>
  <p:tag name="KSO_WM_TEMPLATE_CATEGORY" val="custom"/>
  <p:tag name="KSO_WM_TEMPLATE_INDEX" val="20204136"/>
</p:tagLst>
</file>

<file path=ppt/tags/tag178.xml><?xml version="1.0" encoding="utf-8"?>
<p:tagLst xmlns:p="http://schemas.openxmlformats.org/presentationml/2006/main">
  <p:tag name="KSO_WM_BEAUTIFY_FLAG" val="#wm#"/>
  <p:tag name="KSO_WM_TEMPLATE_CATEGORY" val="custom"/>
  <p:tag name="KSO_WM_TEMPLATE_INDEX" val="20204136"/>
</p:tagLst>
</file>

<file path=ppt/tags/tag179.xml><?xml version="1.0" encoding="utf-8"?>
<p:tagLst xmlns:p="http://schemas.openxmlformats.org/presentationml/2006/main">
  <p:tag name="KSO_WM_BEAUTIFY_FLAG" val="#wm#"/>
  <p:tag name="KSO_WM_TEMPLATE_CATEGORY" val="custom"/>
  <p:tag name="KSO_WM_TEMPLATE_INDEX" val="20204136"/>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0.xml><?xml version="1.0" encoding="utf-8"?>
<p:tagLst xmlns:p="http://schemas.openxmlformats.org/presentationml/2006/main">
  <p:tag name="KSO_WM_BEAUTIFY_FLAG" val="#wm#"/>
  <p:tag name="KSO_WM_TEMPLATE_CATEGORY" val="custom"/>
  <p:tag name="KSO_WM_TEMPLATE_INDEX" val="20204136"/>
</p:tagLst>
</file>

<file path=ppt/tags/tag181.xml><?xml version="1.0" encoding="utf-8"?>
<p:tagLst xmlns:p="http://schemas.openxmlformats.org/presentationml/2006/main">
  <p:tag name="KSO_WM_BEAUTIFY_FLAG" val="#wm#"/>
  <p:tag name="KSO_WM_TAG_VERSION" val="1.0"/>
  <p:tag name="KSO_WM_TEMPLATE_CATEGORY" val="custom"/>
  <p:tag name="KSO_WM_TEMPLATE_INDEX" val="20204136"/>
  <p:tag name="KSO_WM_UNIT_COMPATIBLE" val="0"/>
  <p:tag name="KSO_WM_UNIT_DIAGRAM_ISNUMVISUAL" val="0"/>
  <p:tag name="KSO_WM_UNIT_DIAGRAM_ISREFERUNIT" val="0"/>
  <p:tag name="KSO_WM_UNIT_HIGHLIGHT" val="0"/>
  <p:tag name="KSO_WM_UNIT_ID" val="custom20204136_33*b*1"/>
  <p:tag name="KSO_WM_UNIT_INDEX" val="1"/>
  <p:tag name="KSO_WM_UNIT_ISCONTENTSTITLE" val="0"/>
  <p:tag name="KSO_WM_UNIT_ISNUMDGMTITLE" val="0"/>
  <p:tag name="KSO_WM_UNIT_LAYERLEVEL" val="1"/>
  <p:tag name="KSO_WM_UNIT_NOCLEAR" val="0"/>
  <p:tag name="KSO_WM_UNIT_PRESET_TEXT" val="单击此处添加文本内容"/>
  <p:tag name="KSO_WM_UNIT_TYPE" val="b"/>
  <p:tag name="KSO_WM_UNIT_VALUE" val="18"/>
</p:tagLst>
</file>

<file path=ppt/tags/tag182.xml><?xml version="1.0" encoding="utf-8"?>
<p:tagLst xmlns:p="http://schemas.openxmlformats.org/presentationml/2006/main">
  <p:tag name="KSO_WM_BEAUTIFY_FLAG" val="#wm#"/>
  <p:tag name="KSO_WM_TAG_VERSION" val="1.0"/>
  <p:tag name="KSO_WM_TEMPLATE_CATEGORY" val="custom"/>
  <p:tag name="KSO_WM_TEMPLATE_INDEX" val="20204136"/>
  <p:tag name="KSO_WM_UNIT_COMPATIBLE" val="0"/>
  <p:tag name="KSO_WM_UNIT_DIAGRAM_ISNUMVISUAL" val="0"/>
  <p:tag name="KSO_WM_UNIT_DIAGRAM_ISREFERUNIT" val="0"/>
  <p:tag name="KSO_WM_UNIT_HIGHLIGHT" val="0"/>
  <p:tag name="KSO_WM_UNIT_ID" val="custom20204136_33*a*1"/>
  <p:tag name="KSO_WM_UNIT_INDEX" val="1"/>
  <p:tag name="KSO_WM_UNIT_ISCONTENTSTITLE" val="0"/>
  <p:tag name="KSO_WM_UNIT_ISNUMDGMTITLE" val="0"/>
  <p:tag name="KSO_WM_UNIT_LAYERLEVEL" val="1"/>
  <p:tag name="KSO_WM_UNIT_NOCLEAR" val="1"/>
  <p:tag name="KSO_WM_UNIT_PRESET_TEXT" val="谢谢观看"/>
  <p:tag name="KSO_WM_UNIT_TYPE" val="a"/>
</p:tagLst>
</file>

<file path=ppt/tags/tag183.xml><?xml version="1.0" encoding="utf-8"?>
<p:tagLst xmlns:p="http://schemas.openxmlformats.org/presentationml/2006/main">
  <p:tag name="KSO_WM_BEAUTIFY_FLAG" val="#wm#"/>
  <p:tag name="KSO_WM_SLIDE_ID" val="custom20204136_33"/>
  <p:tag name="KSO_WM_SLIDE_INDEX" val="33"/>
  <p:tag name="KSO_WM_SLIDE_ITEM_CNT" val="0"/>
  <p:tag name="KSO_WM_SLIDE_LAYOUT" val="a_b"/>
  <p:tag name="KSO_WM_SLIDE_LAYOUT_CNT" val="1_1"/>
  <p:tag name="KSO_WM_SLIDE_SUBTYPE" val="pureTxt"/>
  <p:tag name="KSO_WM_SLIDE_TYPE" val="endPage"/>
  <p:tag name="KSO_WM_TAG_VERSION" val="1.0"/>
  <p:tag name="KSO_WM_TEMPLATE_CATEGORY" val="custom"/>
  <p:tag name="KSO_WM_TEMPLATE_COLOR_TYPE" val="1"/>
  <p:tag name="KSO_WM_TEMPLATE_INDEX" val="20204136"/>
  <p:tag name="KSO_WM_TEMPLATE_MASTER_TYPE" val="1"/>
  <p:tag name="KSO_WM_TEMPLATE_SUBCATEGORY" val="0"/>
</p:tagLst>
</file>

<file path=ppt/tags/tag184.xml><?xml version="1.0" encoding="utf-8"?>
<p:tagLst xmlns:p="http://schemas.openxmlformats.org/presentationml/2006/main">
  <p:tag name="AS_OS" val="Unix 3.10 unknown"/>
  <p:tag name="AS_RELEASE_DATE" val="2017.06.20"/>
  <p:tag name="AS_TITLE" val="Aspose.Slides for Java"/>
  <p:tag name="AS_VERSION" val="17.6"/>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
  <p:tag name="KSO_WM_UNIT_INDEX" val="1"/>
  <p:tag name="KSO_WM_UNIT_LAYERLEVEL" val="1"/>
  <p:tag name="KSO_WM_UNIT_TYPE" val="i"/>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7.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9.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3.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8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1.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9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9.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heme/theme1.xml><?xml version="1.0" encoding="utf-8"?>
<a:theme xmlns:r="http://schemas.openxmlformats.org/officeDocument/2006/relationships" xmlns:a="http://schemas.openxmlformats.org/drawingml/2006/main" name="1_Office 主题​​">
  <a:themeElements>
    <a:clrScheme name="1422">
      <a:dk1>
        <a:sysClr val="windowText" lastClr="000000"/>
      </a:dk1>
      <a:lt1>
        <a:sysClr val="window" lastClr="FFFEFF"/>
      </a:lt1>
      <a:dk2>
        <a:srgbClr val="EFEAEB"/>
      </a:dk2>
      <a:lt2>
        <a:srgbClr val="FFFFFF"/>
      </a:lt2>
      <a:accent1>
        <a:srgbClr val="BA2631"/>
      </a:accent1>
      <a:accent2>
        <a:srgbClr val="D36E83"/>
      </a:accent2>
      <a:accent3>
        <a:srgbClr val="ECB5D6"/>
      </a:accent3>
      <a:accent4>
        <a:srgbClr val="DBB5F1"/>
      </a:accent4>
      <a:accent5>
        <a:srgbClr val="A06ED6"/>
      </a:accent5>
      <a:accent6>
        <a:srgbClr val="6526BA"/>
      </a:accent6>
      <a:hlink>
        <a:srgbClr val="658BD5"/>
      </a:hlink>
      <a:folHlink>
        <a:srgbClr val="A16AA5"/>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186</Paragraphs>
  <Slides>43</Slides>
  <Notes>1</Notes>
  <TotalTime>0</TotalTime>
  <HiddenSlides>0</HiddenSlides>
  <MMClips>0</MMClips>
  <ScaleCrop>0</ScaleCrop>
  <HeadingPairs>
    <vt:vector baseType="variant" size="4">
      <vt:variant>
        <vt:lpstr>Theme</vt:lpstr>
      </vt:variant>
      <vt:variant>
        <vt:i4>1</vt:i4>
      </vt:variant>
      <vt:variant>
        <vt:lpstr>Slide Titles</vt:lpstr>
      </vt:variant>
      <vt:variant>
        <vt:i4>43</vt:i4>
      </vt:variant>
    </vt:vector>
  </HeadingPairs>
  <TitlesOfParts>
    <vt:vector baseType="lpstr" size="44">
      <vt:lpstr>1_Office 主题​​</vt:lpstr>
      <vt:lpstr>文言文阅读十一讲</vt:lpstr>
      <vt:lpstr>整体阅读方略古代人物传记</vt:lpstr>
      <vt:lpstr>根据传记特点去阅读</vt:lpstr>
      <vt:lpstr>人物传记一般分为三个部分：</vt:lpstr>
      <vt:lpstr>二、人物的主要事迹</vt:lpstr>
      <vt:lpstr>二、人物的主要事迹</vt:lpstr>
      <vt:lpstr>Slide 7</vt:lpstr>
      <vt:lpstr>2.行文思路</vt:lpstr>
      <vt:lpstr>Slide 9</vt:lpstr>
      <vt:lpstr>Slide 10</vt:lpstr>
      <vt:lpstr>考试题型：</vt:lpstr>
      <vt:lpstr>Slide 12</vt:lpstr>
      <vt:lpstr>例文剖析：</vt:lpstr>
      <vt:lpstr>Slide 14</vt:lpstr>
      <vt:lpstr>二、再读——理清人物关系,把握传主事迹</vt:lpstr>
      <vt:lpstr>Slide 16</vt:lpstr>
      <vt:lpstr>Slide 17</vt:lpstr>
      <vt:lpstr>例文精析：勾画圈点,理清事件头绪</vt:lpstr>
      <vt:lpstr>三、三读——结合具体题目,揣摩文中词句</vt:lpstr>
      <vt:lpstr>Slide 20</vt:lpstr>
      <vt:lpstr>例文精析：借助题目,把握作者评价</vt:lpstr>
      <vt:lpstr>Slide 22</vt:lpstr>
      <vt:lpstr>Slide 23</vt:lpstr>
      <vt:lpstr>Slide 24</vt:lpstr>
      <vt:lpstr>参考译文 </vt:lpstr>
      <vt:lpstr>Slide 26</vt:lpstr>
      <vt:lpstr>Slide 27</vt:lpstr>
      <vt:lpstr>Slide 28</vt:lpstr>
      <vt:lpstr>Slide 29</vt:lpstr>
      <vt:lpstr>Slide 30</vt:lpstr>
      <vt:lpstr>Slide 31</vt:lpstr>
      <vt:lpstr>Slide 32</vt:lpstr>
      <vt:lpstr>Slide 33</vt:lpstr>
      <vt:lpstr>读文做题示例</vt:lpstr>
      <vt:lpstr>Slide 35</vt:lpstr>
      <vt:lpstr>搜索到的“内容提要”</vt:lpstr>
      <vt:lpstr> 圈点勾划了哪些内容？</vt:lpstr>
      <vt:lpstr>文本内容：</vt:lpstr>
      <vt:lpstr>评议性词句</vt:lpstr>
      <vt:lpstr>【参考译文】</vt:lpstr>
      <vt:lpstr>Slide 41</vt:lpstr>
      <vt:lpstr>Slide 42</vt:lpstr>
      <vt:lpstr>谢谢观看</vt:lpstr>
    </vt:vector>
  </TitlesOfParts>
  <LinksUpToDate>0</LinksUpToDate>
  <SharedDoc>0</SharedDoc>
  <HyperlinksChanged>0</HyperlinksChanged>
  <Application>Aspose.Slides for Java</Application>
  <AppVersion>17.0600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revision>1</cp:revision>
  <cp:lastPrinted>2020-12-01T19:11:42Z</cp:lastPrinted>
  <dcterms:created xsi:type="dcterms:W3CDTF">2020-12-01T19:11:42Z</dcterms:created>
  <dcterms:modified xsi:type="dcterms:W3CDTF">2020-12-01T11:11:43Z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