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7" r:id="rId3"/>
  </p:sldMasterIdLst>
  <p:sldIdLst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394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Master" Target="slideMasters/slideMaster2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tags" Target="../tags/tag4.xml" /><Relationship Id="rId7" Type="http://schemas.openxmlformats.org/officeDocument/2006/relationships/tags" Target="../tags/tag5.xml" /><Relationship Id="rId8" Type="http://schemas.openxmlformats.org/officeDocument/2006/relationships/tags" Target="../tags/tag6.xml" /><Relationship Id="rId9" Type="http://schemas.openxmlformats.org/officeDocument/2006/relationships/tags" Target="../tags/tag7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76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70.xml" /><Relationship Id="rId3" Type="http://schemas.openxmlformats.org/officeDocument/2006/relationships/image" Target="../media/image4.png" /><Relationship Id="rId4" Type="http://schemas.openxmlformats.org/officeDocument/2006/relationships/tags" Target="../tags/tag71.xml" /><Relationship Id="rId5" Type="http://schemas.openxmlformats.org/officeDocument/2006/relationships/image" Target="../media/image5.png" /><Relationship Id="rId6" Type="http://schemas.openxmlformats.org/officeDocument/2006/relationships/tags" Target="../tags/tag72.xml" /><Relationship Id="rId7" Type="http://schemas.openxmlformats.org/officeDocument/2006/relationships/tags" Target="../tags/tag73.xml" /><Relationship Id="rId8" Type="http://schemas.openxmlformats.org/officeDocument/2006/relationships/tags" Target="../tags/tag74.xml" /><Relationship Id="rId9" Type="http://schemas.openxmlformats.org/officeDocument/2006/relationships/tags" Target="../tags/tag75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10" Type="http://schemas.openxmlformats.org/officeDocument/2006/relationships/image" Target="../media/image2.png" /><Relationship Id="rId11" Type="http://schemas.openxmlformats.org/officeDocument/2006/relationships/tags" Target="../tags/tag83.xml" /><Relationship Id="rId12" Type="http://schemas.openxmlformats.org/officeDocument/2006/relationships/tags" Target="../tags/tag84.xml" /><Relationship Id="rId13" Type="http://schemas.openxmlformats.org/officeDocument/2006/relationships/tags" Target="../tags/tag85.xml" /><Relationship Id="rId14" Type="http://schemas.openxmlformats.org/officeDocument/2006/relationships/tags" Target="../tags/tag86.xml" /><Relationship Id="rId15" Type="http://schemas.openxmlformats.org/officeDocument/2006/relationships/tags" Target="../tags/tag87.xml" /><Relationship Id="rId16" Type="http://schemas.openxmlformats.org/officeDocument/2006/relationships/tags" Target="../tags/tag88.xml" /><Relationship Id="rId17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78.xml" /><Relationship Id="rId4" Type="http://schemas.openxmlformats.org/officeDocument/2006/relationships/image" Target="../media/image9.png" /><Relationship Id="rId5" Type="http://schemas.openxmlformats.org/officeDocument/2006/relationships/tags" Target="../tags/tag79.xml" /><Relationship Id="rId6" Type="http://schemas.openxmlformats.org/officeDocument/2006/relationships/image" Target="../media/image10.png" /><Relationship Id="rId7" Type="http://schemas.openxmlformats.org/officeDocument/2006/relationships/tags" Target="../tags/tag80.xml" /><Relationship Id="rId8" Type="http://schemas.openxmlformats.org/officeDocument/2006/relationships/tags" Target="../tags/tag81.xml" /><Relationship Id="rId9" Type="http://schemas.openxmlformats.org/officeDocument/2006/relationships/tags" Target="../tags/tag82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9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89.xml" /><Relationship Id="rId3" Type="http://schemas.openxmlformats.org/officeDocument/2006/relationships/image" Target="../media/image4.png" /><Relationship Id="rId4" Type="http://schemas.openxmlformats.org/officeDocument/2006/relationships/tags" Target="../tags/tag90.xml" /><Relationship Id="rId5" Type="http://schemas.openxmlformats.org/officeDocument/2006/relationships/image" Target="../media/image5.png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tags" Target="../tags/tag104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image" Target="../media/image4.png" /><Relationship Id="rId4" Type="http://schemas.openxmlformats.org/officeDocument/2006/relationships/tags" Target="../tags/tag97.xml" /><Relationship Id="rId5" Type="http://schemas.openxmlformats.org/officeDocument/2006/relationships/tags" Target="../tags/tag98.xml" /><Relationship Id="rId6" Type="http://schemas.openxmlformats.org/officeDocument/2006/relationships/image" Target="../media/image5.png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image" Target="../media/image5.pn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21.xml" /><Relationship Id="rId11" Type="http://schemas.openxmlformats.org/officeDocument/2006/relationships/tags" Target="../tags/tag122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image" Target="../media/image4.png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image" Target="../media/image5.png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39.xml" /><Relationship Id="rId11" Type="http://schemas.openxmlformats.org/officeDocument/2006/relationships/tags" Target="../tags/tag140.xml" /><Relationship Id="rId12" Type="http://schemas.openxmlformats.org/officeDocument/2006/relationships/tags" Target="../tags/tag141.xml" /><Relationship Id="rId13" Type="http://schemas.openxmlformats.org/officeDocument/2006/relationships/tags" Target="../tags/tag142.xml" /><Relationship Id="rId14" Type="http://schemas.openxmlformats.org/officeDocument/2006/relationships/slideMaster" Target="../slideMasters/slideMaster1.xml" /><Relationship Id="rId2" Type="http://schemas.openxmlformats.org/officeDocument/2006/relationships/tags" Target="../tags/tag132.xml" /><Relationship Id="rId3" Type="http://schemas.openxmlformats.org/officeDocument/2006/relationships/image" Target="../media/image4.png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tags" Target="../tags/tag138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49.xml" /><Relationship Id="rId11" Type="http://schemas.openxmlformats.org/officeDocument/2006/relationships/tags" Target="../tags/tag150.xml" /><Relationship Id="rId12" Type="http://schemas.openxmlformats.org/officeDocument/2006/relationships/tags" Target="../tags/tag151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43.xml" /><Relationship Id="rId3" Type="http://schemas.openxmlformats.org/officeDocument/2006/relationships/image" Target="../media/image4.png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image" Target="../media/image5.png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pic_sup.png" TargetMode="External" /><Relationship Id="rId2" Type="http://schemas.openxmlformats.org/officeDocument/2006/relationships/image" Target="../media/image12.png" /><Relationship Id="rId3" Type="http://schemas.openxmlformats.org/officeDocument/2006/relationships/tags" Target="../tags/tag158.xml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Relationship Id="rId9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15.xml" /><Relationship Id="rId11" Type="http://schemas.openxmlformats.org/officeDocument/2006/relationships/tags" Target="../tags/tag16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.xml" /><Relationship Id="rId3" Type="http://schemas.openxmlformats.org/officeDocument/2006/relationships/image" Target="../media/image4.png" /><Relationship Id="rId4" Type="http://schemas.openxmlformats.org/officeDocument/2006/relationships/tags" Target="../tags/tag10.xml" /><Relationship Id="rId5" Type="http://schemas.openxmlformats.org/officeDocument/2006/relationships/image" Target="../media/image5.png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tags" Target="../tags/tag13.xml" /><Relationship Id="rId9" Type="http://schemas.openxmlformats.org/officeDocument/2006/relationships/tags" Target="../tags/tag14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64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pic_half_right.png" TargetMode="External" /><Relationship Id="rId2" Type="http://schemas.openxmlformats.org/officeDocument/2006/relationships/image" Target="../media/image15.png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77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178.xml" /><Relationship Id="rId7" Type="http://schemas.openxmlformats.org/officeDocument/2006/relationships/tags" Target="../tags/tag179.xml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190.xml" /><Relationship Id="rId11" Type="http://schemas.openxmlformats.org/officeDocument/2006/relationships/tags" Target="../tags/tag191.xml" /><Relationship Id="rId12" Type="http://schemas.openxmlformats.org/officeDocument/2006/relationships/tags" Target="../tags/tag192.xml" /><Relationship Id="rId13" Type="http://schemas.openxmlformats.org/officeDocument/2006/relationships/tags" Target="../tags/tag193.xml" /><Relationship Id="rId14" Type="http://schemas.openxmlformats.org/officeDocument/2006/relationships/tags" Target="../tags/tag194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185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Kingsoft\Desktop\aa\sup\01\subject.png" TargetMode="External" /><Relationship Id="rId10" Type="http://schemas.openxmlformats.org/officeDocument/2006/relationships/tags" Target="../tags/tag200.xml" /><Relationship Id="rId11" Type="http://schemas.openxmlformats.org/officeDocument/2006/relationships/tags" Target="../tags/tag201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6.png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image" Target="file:///E:\400px_tools\pic_temp\0_pic_quater_right_down.png" TargetMode="External" /><Relationship Id="rId6" Type="http://schemas.openxmlformats.org/officeDocument/2006/relationships/image" Target="../media/image13.png" /><Relationship Id="rId7" Type="http://schemas.openxmlformats.org/officeDocument/2006/relationships/tags" Target="../tags/tag197.xml" /><Relationship Id="rId8" Type="http://schemas.openxmlformats.org/officeDocument/2006/relationships/tags" Target="../tags/tag198.xml" /><Relationship Id="rId9" Type="http://schemas.openxmlformats.org/officeDocument/2006/relationships/tags" Target="../tags/tag199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2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210.xml" /><Relationship Id="rId11" Type="http://schemas.openxmlformats.org/officeDocument/2006/relationships/tags" Target="../tags/tag211.xml" /><Relationship Id="rId12" Type="http://schemas.openxmlformats.org/officeDocument/2006/relationships/tags" Target="../tags/tag212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205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206.xml" /><Relationship Id="rId7" Type="http://schemas.openxmlformats.org/officeDocument/2006/relationships/tags" Target="../tags/tag207.xml" /><Relationship Id="rId8" Type="http://schemas.openxmlformats.org/officeDocument/2006/relationships/tags" Target="../tags/tag208.xml" /><Relationship Id="rId9" Type="http://schemas.openxmlformats.org/officeDocument/2006/relationships/tags" Target="../tags/tag209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213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225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220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221.xml" /><Relationship Id="rId7" Type="http://schemas.openxmlformats.org/officeDocument/2006/relationships/tags" Target="../tags/tag222.xml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pic_sup.png" TargetMode="External" /><Relationship Id="rId2" Type="http://schemas.openxmlformats.org/officeDocument/2006/relationships/image" Target="../media/image12.png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7.xml" /><Relationship Id="rId3" Type="http://schemas.openxmlformats.org/officeDocument/2006/relationships/image" Target="../media/image7.png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image" Target="file:///E:\400px_tools\pic_temp\0_pic_quater_right_down.png" TargetMode="External" /><Relationship Id="rId10" Type="http://schemas.openxmlformats.org/officeDocument/2006/relationships/tags" Target="../tags/tag23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3.png" /><Relationship Id="rId3" Type="http://schemas.openxmlformats.org/officeDocument/2006/relationships/tags" Target="../tags/tag232.xml" /><Relationship Id="rId4" Type="http://schemas.openxmlformats.org/officeDocument/2006/relationships/image" Target="file:///E:\400px_tools\pic_temp\1_pic_quater_left_down.png" TargetMode="External" /><Relationship Id="rId5" Type="http://schemas.openxmlformats.org/officeDocument/2006/relationships/image" Target="../media/image14.png" /><Relationship Id="rId6" Type="http://schemas.openxmlformats.org/officeDocument/2006/relationships/tags" Target="../tags/tag233.xml" /><Relationship Id="rId7" Type="http://schemas.openxmlformats.org/officeDocument/2006/relationships/tags" Target="../tags/tag234.xml" /><Relationship Id="rId8" Type="http://schemas.openxmlformats.org/officeDocument/2006/relationships/tags" Target="../tags/tag235.xml" /><Relationship Id="rId9" Type="http://schemas.openxmlformats.org/officeDocument/2006/relationships/tags" Target="../tags/tag236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10" Type="http://schemas.openxmlformats.org/officeDocument/2006/relationships/tags" Target="../tags/tag243.xml" /><Relationship Id="rId11" Type="http://schemas.openxmlformats.org/officeDocument/2006/relationships/tags" Target="../tags/tag244.xml" /><Relationship Id="rId12" Type="http://schemas.openxmlformats.org/officeDocument/2006/relationships/tags" Target="../tags/tag245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E:\400px_tools\pic_temp\0_pic_quater_right_down.png" TargetMode="External" /><Relationship Id="rId3" Type="http://schemas.openxmlformats.org/officeDocument/2006/relationships/image" Target="../media/image13.png" /><Relationship Id="rId4" Type="http://schemas.openxmlformats.org/officeDocument/2006/relationships/tags" Target="../tags/tag239.xml" /><Relationship Id="rId5" Type="http://schemas.openxmlformats.org/officeDocument/2006/relationships/image" Target="file:///E:\400px_tools\pic_temp\1_pic_quater_left_down.png" TargetMode="External" /><Relationship Id="rId6" Type="http://schemas.openxmlformats.org/officeDocument/2006/relationships/image" Target="../media/image14.png" /><Relationship Id="rId7" Type="http://schemas.openxmlformats.org/officeDocument/2006/relationships/tags" Target="../tags/tag240.xml" /><Relationship Id="rId8" Type="http://schemas.openxmlformats.org/officeDocument/2006/relationships/tags" Target="../tags/tag241.xml" /><Relationship Id="rId9" Type="http://schemas.openxmlformats.org/officeDocument/2006/relationships/tags" Target="../tags/tag242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6.xml" /><Relationship Id="rId10" Type="http://schemas.openxmlformats.org/officeDocument/2006/relationships/tags" Target="../tags/tag253.xml" /><Relationship Id="rId11" Type="http://schemas.openxmlformats.org/officeDocument/2006/relationships/slideMaster" Target="../slideMasters/slideMaster2.xml" /><Relationship Id="rId2" Type="http://schemas.openxmlformats.org/officeDocument/2006/relationships/image" Target="file:///E:\400px_tools\pic_temp\0_pic_quater_right_down.png" TargetMode="External" /><Relationship Id="rId3" Type="http://schemas.openxmlformats.org/officeDocument/2006/relationships/image" Target="../media/image13.png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Relationship Id="rId7" Type="http://schemas.openxmlformats.org/officeDocument/2006/relationships/tags" Target="../tags/tag250.xml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4.xml" /><Relationship Id="rId10" Type="http://schemas.openxmlformats.org/officeDocument/2006/relationships/tags" Target="../tags/tag259.xml" /><Relationship Id="rId11" Type="http://schemas.openxmlformats.org/officeDocument/2006/relationships/tags" Target="../tags/tag260.xml" /><Relationship Id="rId12" Type="http://schemas.openxmlformats.org/officeDocument/2006/relationships/tags" Target="../tags/tag261.xml" /><Relationship Id="rId13" Type="http://schemas.openxmlformats.org/officeDocument/2006/relationships/tags" Target="../tags/tag262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E:\400px_tools\pic_temp\0_pic_quater_right_down.png" TargetMode="External" /><Relationship Id="rId3" Type="http://schemas.openxmlformats.org/officeDocument/2006/relationships/image" Target="../media/image13.png" /><Relationship Id="rId4" Type="http://schemas.openxmlformats.org/officeDocument/2006/relationships/tags" Target="../tags/tag255.xml" /><Relationship Id="rId5" Type="http://schemas.openxmlformats.org/officeDocument/2006/relationships/image" Target="file:///E:\400px_tools\pic_temp\1_pic_quater_left_down.png" TargetMode="External" /><Relationship Id="rId6" Type="http://schemas.openxmlformats.org/officeDocument/2006/relationships/image" Target="../media/image14.png" /><Relationship Id="rId7" Type="http://schemas.openxmlformats.org/officeDocument/2006/relationships/tags" Target="../tags/tag256.xml" /><Relationship Id="rId8" Type="http://schemas.openxmlformats.org/officeDocument/2006/relationships/tags" Target="../tags/tag257.xml" /><Relationship Id="rId9" Type="http://schemas.openxmlformats.org/officeDocument/2006/relationships/tags" Target="../tags/tag258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10" Type="http://schemas.openxmlformats.org/officeDocument/2006/relationships/tags" Target="../tags/tag268.xml" /><Relationship Id="rId11" Type="http://schemas.openxmlformats.org/officeDocument/2006/relationships/tags" Target="../tags/tag269.xml" /><Relationship Id="rId12" Type="http://schemas.openxmlformats.org/officeDocument/2006/relationships/tags" Target="../tags/tag270.xml" /><Relationship Id="rId13" Type="http://schemas.openxmlformats.org/officeDocument/2006/relationships/tags" Target="../tags/tag271.xml" /><Relationship Id="rId14" Type="http://schemas.openxmlformats.org/officeDocument/2006/relationships/slideMaster" Target="../slideMasters/slideMaster2.xml" /><Relationship Id="rId2" Type="http://schemas.openxmlformats.org/officeDocument/2006/relationships/image" Target="file:///E:\400px_tools\pic_temp\0_pic_quater_right_down.png" TargetMode="External" /><Relationship Id="rId3" Type="http://schemas.openxmlformats.org/officeDocument/2006/relationships/image" Target="../media/image13.png" /><Relationship Id="rId4" Type="http://schemas.openxmlformats.org/officeDocument/2006/relationships/tags" Target="../tags/tag264.xml" /><Relationship Id="rId5" Type="http://schemas.openxmlformats.org/officeDocument/2006/relationships/image" Target="file:///E:\400px_tools\pic_temp\1_pic_quater_left_down.png" TargetMode="External" /><Relationship Id="rId6" Type="http://schemas.openxmlformats.org/officeDocument/2006/relationships/image" Target="../media/image14.png" /><Relationship Id="rId7" Type="http://schemas.openxmlformats.org/officeDocument/2006/relationships/tags" Target="../tags/tag265.xml" /><Relationship Id="rId8" Type="http://schemas.openxmlformats.org/officeDocument/2006/relationships/tags" Target="../tags/tag266.xml" /><Relationship Id="rId9" Type="http://schemas.openxmlformats.org/officeDocument/2006/relationships/tags" Target="../tags/tag267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2.xml" /><Relationship Id="rId10" Type="http://schemas.openxmlformats.org/officeDocument/2006/relationships/tags" Target="../tags/tag277.xml" /><Relationship Id="rId11" Type="http://schemas.openxmlformats.org/officeDocument/2006/relationships/tags" Target="../tags/tag278.xml" /><Relationship Id="rId12" Type="http://schemas.openxmlformats.org/officeDocument/2006/relationships/tags" Target="../tags/tag279.xml" /><Relationship Id="rId13" Type="http://schemas.openxmlformats.org/officeDocument/2006/relationships/tags" Target="../tags/tag280.xml" /><Relationship Id="rId14" Type="http://schemas.openxmlformats.org/officeDocument/2006/relationships/tags" Target="../tags/tag281.xml" /><Relationship Id="rId15" Type="http://schemas.openxmlformats.org/officeDocument/2006/relationships/tags" Target="../tags/tag282.xml" /><Relationship Id="rId16" Type="http://schemas.openxmlformats.org/officeDocument/2006/relationships/slideMaster" Target="../slideMasters/slideMaster2.xml" /><Relationship Id="rId2" Type="http://schemas.openxmlformats.org/officeDocument/2006/relationships/image" Target="file:///E:\400px_tools\pic_temp\0_pic_quater_right_down.png" TargetMode="External" /><Relationship Id="rId3" Type="http://schemas.openxmlformats.org/officeDocument/2006/relationships/image" Target="../media/image13.png" /><Relationship Id="rId4" Type="http://schemas.openxmlformats.org/officeDocument/2006/relationships/tags" Target="../tags/tag273.xml" /><Relationship Id="rId5" Type="http://schemas.openxmlformats.org/officeDocument/2006/relationships/image" Target="file:///E:\400px_tools\pic_temp\1_pic_quater_left_down.png" TargetMode="External" /><Relationship Id="rId6" Type="http://schemas.openxmlformats.org/officeDocument/2006/relationships/image" Target="../media/image14.png" /><Relationship Id="rId7" Type="http://schemas.openxmlformats.org/officeDocument/2006/relationships/tags" Target="../tags/tag274.xml" /><Relationship Id="rId8" Type="http://schemas.openxmlformats.org/officeDocument/2006/relationships/tags" Target="../tags/tag275.xml" /><Relationship Id="rId9" Type="http://schemas.openxmlformats.org/officeDocument/2006/relationships/tags" Target="../tags/tag276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3.xml" /><Relationship Id="rId10" Type="http://schemas.openxmlformats.org/officeDocument/2006/relationships/tags" Target="../tags/tag288.xml" /><Relationship Id="rId11" Type="http://schemas.openxmlformats.org/officeDocument/2006/relationships/tags" Target="../tags/tag289.xml" /><Relationship Id="rId12" Type="http://schemas.openxmlformats.org/officeDocument/2006/relationships/tags" Target="../tags/tag290.xml" /><Relationship Id="rId13" Type="http://schemas.openxmlformats.org/officeDocument/2006/relationships/slideMaster" Target="../slideMasters/slideMaster2.xml" /><Relationship Id="rId2" Type="http://schemas.openxmlformats.org/officeDocument/2006/relationships/image" Target="file:///E:\400px_tools\pic_temp\0_pic_quater_right_down.png" TargetMode="External" /><Relationship Id="rId3" Type="http://schemas.openxmlformats.org/officeDocument/2006/relationships/image" Target="../media/image17.png" /><Relationship Id="rId4" Type="http://schemas.openxmlformats.org/officeDocument/2006/relationships/tags" Target="../tags/tag284.xml" /><Relationship Id="rId5" Type="http://schemas.openxmlformats.org/officeDocument/2006/relationships/image" Target="file:///E:\400px_tools\pic_temp\1_pic_quater_left_down.png" TargetMode="External" /><Relationship Id="rId6" Type="http://schemas.openxmlformats.org/officeDocument/2006/relationships/image" Target="../media/image14.png" /><Relationship Id="rId7" Type="http://schemas.openxmlformats.org/officeDocument/2006/relationships/tags" Target="../tags/tag285.xml" /><Relationship Id="rId8" Type="http://schemas.openxmlformats.org/officeDocument/2006/relationships/tags" Target="../tags/tag286.xml" /><Relationship Id="rId9" Type="http://schemas.openxmlformats.org/officeDocument/2006/relationships/tags" Target="../tags/tag287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30.xml" /><Relationship Id="rId11" Type="http://schemas.openxmlformats.org/officeDocument/2006/relationships/tags" Target="../tags/tag31.xml" /><Relationship Id="rId12" Type="http://schemas.openxmlformats.org/officeDocument/2006/relationships/tags" Target="../tags/tag3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24.xml" /><Relationship Id="rId3" Type="http://schemas.openxmlformats.org/officeDocument/2006/relationships/image" Target="../media/image4.png" /><Relationship Id="rId4" Type="http://schemas.openxmlformats.org/officeDocument/2006/relationships/tags" Target="../tags/tag25.xml" /><Relationship Id="rId5" Type="http://schemas.openxmlformats.org/officeDocument/2006/relationships/image" Target="../media/image5.png" /><Relationship Id="rId6" Type="http://schemas.openxmlformats.org/officeDocument/2006/relationships/tags" Target="../tags/tag26.xml" /><Relationship Id="rId7" Type="http://schemas.openxmlformats.org/officeDocument/2006/relationships/tags" Target="../tags/tag27.xml" /><Relationship Id="rId8" Type="http://schemas.openxmlformats.org/officeDocument/2006/relationships/tags" Target="../tags/tag28.xml" /><Relationship Id="rId9" Type="http://schemas.openxmlformats.org/officeDocument/2006/relationships/tags" Target="../tags/tag29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39.xml" /><Relationship Id="rId11" Type="http://schemas.openxmlformats.org/officeDocument/2006/relationships/tags" Target="../tags/tag40.xml" /><Relationship Id="rId12" Type="http://schemas.openxmlformats.org/officeDocument/2006/relationships/tags" Target="../tags/tag41.xml" /><Relationship Id="rId13" Type="http://schemas.openxmlformats.org/officeDocument/2006/relationships/tags" Target="../tags/tag42.xml" /><Relationship Id="rId14" Type="http://schemas.openxmlformats.org/officeDocument/2006/relationships/tags" Target="../tags/tag43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33.xml" /><Relationship Id="rId3" Type="http://schemas.openxmlformats.org/officeDocument/2006/relationships/image" Target="../media/image4.png" /><Relationship Id="rId4" Type="http://schemas.openxmlformats.org/officeDocument/2006/relationships/tags" Target="../tags/tag34.xml" /><Relationship Id="rId5" Type="http://schemas.openxmlformats.org/officeDocument/2006/relationships/image" Target="../media/image5.png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tags" Target="../tags/tag44.xml" /><Relationship Id="rId3" Type="http://schemas.openxmlformats.org/officeDocument/2006/relationships/image" Target="../media/image8.png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tags" Target="../tags/tag49.xml" /><Relationship Id="rId9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.xml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59.xml" /><Relationship Id="rId11" Type="http://schemas.openxmlformats.org/officeDocument/2006/relationships/tags" Target="../tags/tag60.xml" /><Relationship Id="rId12" Type="http://schemas.openxmlformats.org/officeDocument/2006/relationships/tags" Target="../tags/tag61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53.xml" /><Relationship Id="rId3" Type="http://schemas.openxmlformats.org/officeDocument/2006/relationships/image" Target="../media/image4.png" /><Relationship Id="rId4" Type="http://schemas.openxmlformats.org/officeDocument/2006/relationships/tags" Target="../tags/tag54.xml" /><Relationship Id="rId5" Type="http://schemas.openxmlformats.org/officeDocument/2006/relationships/image" Target="../media/image5.png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tags" Target="../tags/tag57.xml" /><Relationship Id="rId9" Type="http://schemas.openxmlformats.org/officeDocument/2006/relationships/tags" Target="../tags/tag58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10" Type="http://schemas.openxmlformats.org/officeDocument/2006/relationships/tags" Target="../tags/tag68.xml" /><Relationship Id="rId11" Type="http://schemas.openxmlformats.org/officeDocument/2006/relationships/tags" Target="../tags/tag69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2.xml" /><Relationship Id="rId3" Type="http://schemas.openxmlformats.org/officeDocument/2006/relationships/image" Target="../media/image4.png" /><Relationship Id="rId4" Type="http://schemas.openxmlformats.org/officeDocument/2006/relationships/tags" Target="../tags/tag63.xml" /><Relationship Id="rId5" Type="http://schemas.openxmlformats.org/officeDocument/2006/relationships/image" Target="../media/image5.png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tags" Target="../tags/tag67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7"/>
            <a:ext cx="12192000" cy="6857682"/>
          </a:xfrm>
          <a:prstGeom prst="rect">
            <a:avLst/>
          </a:prstGeom>
        </p:spPr>
      </p:pic>
      <p:pic>
        <p:nvPicPr>
          <p:cNvPr id="3" name="图片 2" descr="编组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7" y="269"/>
            <a:ext cx="12192634" cy="5485861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8"/>
            </p:custDataLst>
          </p:nvPr>
        </p:nvSpPr>
        <p:spPr>
          <a:xfrm>
            <a:off x="1524733" y="750608"/>
            <a:ext cx="9142534" cy="1676400"/>
          </a:xfrm>
          <a:noFill/>
        </p:spPr>
        <p:txBody>
          <a:bodyPr vert="horz" wrap="square" lIns="101600" tIns="38100" rIns="762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9800" b="0" i="0" u="none" strike="noStrike" kern="1200" cap="none" spc="6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4" name="副标题 2"/>
          <p:cNvSpPr/>
          <p:nvPr>
            <p:ph type="subTitle" idx="2" hasCustomPrompt="1"/>
            <p:custDataLst>
              <p:tags r:id="rId9"/>
            </p:custDataLst>
          </p:nvPr>
        </p:nvSpPr>
        <p:spPr>
          <a:xfrm>
            <a:off x="1524733" y="2895638"/>
            <a:ext cx="9142534" cy="757093"/>
          </a:xfrm>
          <a:noFill/>
        </p:spPr>
        <p:txBody>
          <a:bodyPr vert="horz" wrap="square" lIns="101600" tIns="0" rIns="82550" bIns="0" rtlCol="0" anchor="ctr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800" b="1" i="0" u="none" strike="noStrike" kern="1200" cap="none" spc="8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3"/>
          <p:cNvSpPr/>
          <p:nvPr>
            <p:ph type="body" idx="3" hasCustomPrompt="1"/>
            <p:custDataLst>
              <p:tags r:id="rId10"/>
            </p:custDataLst>
          </p:nvPr>
        </p:nvSpPr>
        <p:spPr>
          <a:xfrm>
            <a:off x="2170528" y="4221691"/>
            <a:ext cx="7851579" cy="1158029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40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2" name="图片 1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0" y="0"/>
            <a:ext cx="12192000" cy="6857683"/>
            <a:chExt cx="19200" cy="10800"/>
          </a:xfrm>
        </p:grpSpPr>
        <p:pic>
          <p:nvPicPr>
            <p:cNvPr id="6" name="图片 5" descr="0000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9200" cy="10800"/>
            </a:xfrm>
            <a:prstGeom prst="rect">
              <a:avLst/>
            </a:prstGeom>
          </p:spPr>
        </p:pic>
        <p:pic>
          <p:nvPicPr>
            <p:cNvPr id="7" name="图片 6"/>
            <p:cNvPicPr/>
            <p:nvPr>
              <p:custDataLst>
                <p:tags r:id="rId5"/>
              </p:custDataLst>
            </p:nvPr>
          </p:nvPicPr>
          <p:blipFill>
            <a:blip r:embed="rId4"/>
            <a:srcRect r="625" b="1438"/>
            <a:stretch>
              <a:fillRect/>
            </a:stretch>
          </p:blipFill>
          <p:spPr>
            <a:xfrm>
              <a:off x="0" y="7671"/>
              <a:ext cx="9601" cy="3129"/>
            </a:xfrm>
            <a:prstGeom prst="rect">
              <a:avLst/>
            </a:prstGeom>
          </p:spPr>
        </p:pic>
        <p:pic>
          <p:nvPicPr>
            <p:cNvPr id="9" name="图片 8"/>
            <p:cNvPicPr/>
            <p:nvPr>
              <p:custDataLst>
                <p:tags r:id="rId7"/>
              </p:custDataLst>
            </p:nvPr>
          </p:nvPicPr>
          <p:blipFill>
            <a:blip r:embed="rId6"/>
            <a:srcRect b="1927"/>
            <a:stretch>
              <a:fillRect/>
            </a:stretch>
          </p:blipFill>
          <p:spPr>
            <a:xfrm>
              <a:off x="9601" y="7671"/>
              <a:ext cx="9599" cy="3129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0" y="4875879"/>
            <a:ext cx="6067859" cy="1988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6130491" y="4875879"/>
            <a:ext cx="6067859" cy="1988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 descr="编组"/>
          <p:cNvPicPr/>
          <p:nvPr>
            <p:custDataLst>
              <p:tags r:id="rId11"/>
            </p:custDataLst>
          </p:nvPr>
        </p:nvPicPr>
        <p:blipFill>
          <a:blip r:embed="rId10"/>
          <a:srcRect t="33182"/>
          <a:stretch>
            <a:fillRect/>
          </a:stretch>
        </p:blipFill>
        <p:spPr>
          <a:xfrm>
            <a:off x="684226" y="3542835"/>
            <a:ext cx="10798147" cy="283256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标题 1"/>
          <p:cNvSpPr/>
          <p:nvPr>
            <p:ph type="title" idx="1" hasCustomPrompt="1"/>
            <p:custDataLst>
              <p:tags r:id="rId15"/>
            </p:custDataLst>
          </p:nvPr>
        </p:nvSpPr>
        <p:spPr>
          <a:xfrm>
            <a:off x="2486660" y="1196268"/>
            <a:ext cx="7218680" cy="1278890"/>
          </a:xfrm>
          <a:noFill/>
        </p:spPr>
        <p:txBody>
          <a:bodyPr vert="horz" wrap="square" lIns="91440" tIns="45720" rIns="0" bIns="4572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600" b="0" i="0" u="none" strike="noStrike" kern="1200" cap="none" spc="0" normalizeH="0" baseline="0" noProof="1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汉仪旗黑-90S" panose="00020600040101010101" charset="-122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13" name="文本占位符 2"/>
          <p:cNvSpPr/>
          <p:nvPr>
            <p:ph type="body" idx="2" hasCustomPrompt="1"/>
            <p:custDataLst>
              <p:tags r:id="rId16"/>
            </p:custDataLst>
          </p:nvPr>
        </p:nvSpPr>
        <p:spPr>
          <a:xfrm>
            <a:off x="2606040" y="2587553"/>
            <a:ext cx="6979920" cy="384319"/>
          </a:xfrm>
          <a:noFill/>
        </p:spPr>
        <p:txBody>
          <a:bodyPr vert="horz" wrap="square" lIns="0" tIns="0" rIns="0" bIns="0" rtlCol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300" b="0" i="0" u="none" strike="noStrike" kern="1200" cap="none" spc="2500" normalizeH="0" baseline="0" noProof="1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6" name="图片 5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 descr="C:\Users\Administrator\Desktop\画板 4.png画板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343101" y="0"/>
            <a:ext cx="1850157" cy="1177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8" name="图片 7" descr="C:\Users\Administrator\Desktop\画板 4.png画板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443857" y="0"/>
            <a:ext cx="1749400" cy="1113777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232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635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C:\Users\Administrator\Desktop\画板 4.png画板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443857" y="0"/>
            <a:ext cx="1749400" cy="111377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235" y="6698675"/>
            <a:ext cx="12193124" cy="1593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27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673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8" name="图片 7" descr="C:\Users\Administrator\Desktop\画板 4.png画板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443857" y="0"/>
            <a:ext cx="1749400" cy="111377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7"/>
            </p:custDataLst>
          </p:nvPr>
        </p:nvSpPr>
        <p:spPr>
          <a:xfrm>
            <a:off x="6654445" y="3305175"/>
            <a:ext cx="4775238" cy="1267143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6604319" y="2285684"/>
            <a:ext cx="4825365" cy="97091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7" name="图片 6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10466011" y="1397000"/>
            <a:ext cx="1725989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2259649" y="3680460"/>
            <a:ext cx="5767705" cy="83566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Font typeface="Arial" panose="020b0604020202020204" pitchFamily="34" charset="0"/>
              <a:buNone/>
              <a:defRPr sz="44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8"/>
            </p:custDataLst>
          </p:nvPr>
        </p:nvSpPr>
        <p:spPr>
          <a:xfrm>
            <a:off x="2259649" y="4557713"/>
            <a:ext cx="5767705" cy="566737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304800" y="1234440"/>
            <a:ext cx="3728137" cy="4389120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4"/>
            </p:custDataLst>
          </p:nvPr>
        </p:nvSpPr>
        <p:spPr>
          <a:xfrm>
            <a:off x="4878000" y="0"/>
            <a:ext cx="7314000" cy="6858000"/>
          </a:xfrm>
          <a:custGeom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6165785"/>
            <a:ext cx="720090" cy="6922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7"/>
            </p:custDataLst>
          </p:nvPr>
        </p:nvSpPr>
        <p:spPr>
          <a:xfrm>
            <a:off x="6604000" y="3651568"/>
            <a:ext cx="4826000" cy="1111250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rtl="0" eaLnBrk="1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anose="020b0604020202020204" pitchFamily="34" charset="0"/>
              <a:buNone/>
              <a:defRPr sz="18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1800"/>
              <a:buFont typeface="Arial" panose="020b0604020202020204" pitchFamily="34" charset="0"/>
              <a:buNone/>
            </a:pPr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8"/>
            </p:custDataLst>
          </p:nvPr>
        </p:nvSpPr>
        <p:spPr>
          <a:xfrm>
            <a:off x="6604000" y="2095183"/>
            <a:ext cx="4825365" cy="135191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317" y="-308"/>
            <a:ext cx="12192635" cy="6858615"/>
          </a:xfrm>
          <a:prstGeom prst="rect">
            <a:avLst/>
          </a:prstGeom>
        </p:spPr>
      </p:pic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5365" y="635368"/>
            <a:ext cx="10941269" cy="558726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标题 1"/>
          <p:cNvSpPr/>
          <p:nvPr>
            <p:ph type="ctrTitle" idx="1" hasCustomPrompt="1"/>
            <p:custDataLst>
              <p:tags r:id="rId8"/>
            </p:custDataLst>
          </p:nvPr>
        </p:nvSpPr>
        <p:spPr>
          <a:xfrm>
            <a:off x="2112431" y="2833012"/>
            <a:ext cx="7967137" cy="1200150"/>
          </a:xfrm>
          <a:noFill/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600" b="0" i="0" u="none" strike="noStrike" kern="1200" cap="none" spc="10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大黑简" panose="02010600000101010101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8" name="文本占位符 2"/>
          <p:cNvSpPr/>
          <p:nvPr>
            <p:ph type="body" idx="2" hasCustomPrompt="1"/>
            <p:custDataLst>
              <p:tags r:id="rId9"/>
            </p:custDataLst>
          </p:nvPr>
        </p:nvSpPr>
        <p:spPr>
          <a:xfrm>
            <a:off x="2680121" y="4295417"/>
            <a:ext cx="6831757" cy="827115"/>
          </a:xfrm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400" b="0" i="0" u="none" strike="noStrike" kern="1200" cap="none" spc="0" normalizeH="0" baseline="0" noProof="1">
                <a:solidFill>
                  <a:schemeClr val="lt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5" r:link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0"/>
            <a:ext cx="720090" cy="69221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3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1471910" y="6165785"/>
            <a:ext cx="720090" cy="692216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6162074"/>
            <a:ext cx="720090" cy="69592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2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3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4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5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 r:link="rId2"/>
          <a:stretch>
            <a:fillRect/>
          </a:stretch>
        </p:blipFill>
        <p:spPr>
          <a:xfrm>
            <a:off x="10571797" y="5300515"/>
            <a:ext cx="1620202" cy="155748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0" y="5292167"/>
            <a:ext cx="1620202" cy="15658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2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8" name="图片 7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10" name="图片 9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8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9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0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1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635" y="0"/>
            <a:ext cx="12191365" cy="685800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414739" y="5715"/>
            <a:ext cx="5011451" cy="685227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8" name="图片 7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8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9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000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597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600" y="6698675"/>
            <a:ext cx="12193124" cy="159325"/>
          </a:xfrm>
          <a:prstGeom prst="rect">
            <a:avLst/>
          </a:prstGeom>
        </p:spPr>
      </p:pic>
      <p:pic>
        <p:nvPicPr>
          <p:cNvPr id="7" name="图片 6" descr="C:\Users\Administrator\Desktop\画板 4.png画板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46908" y="0"/>
            <a:ext cx="2146361" cy="1366507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7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汉仪中黑 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8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中黑 简" panose="0002060004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2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3.xml" /><Relationship Id="rId21" Type="http://schemas.openxmlformats.org/officeDocument/2006/relationships/tags" Target="../tags/tag154.xml" /><Relationship Id="rId22" Type="http://schemas.openxmlformats.org/officeDocument/2006/relationships/tags" Target="../tags/tag155.xml" /><Relationship Id="rId23" Type="http://schemas.openxmlformats.org/officeDocument/2006/relationships/tags" Target="../tags/tag156.xml" /><Relationship Id="rId24" Type="http://schemas.openxmlformats.org/officeDocument/2006/relationships/tags" Target="../tags/tag157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1.png" /><Relationship Id="rId27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slideLayout" Target="../slideLayouts/slideLayout28.xml" /><Relationship Id="rId11" Type="http://schemas.openxmlformats.org/officeDocument/2006/relationships/slideLayout" Target="../slideLayouts/slideLayout29.xml" /><Relationship Id="rId12" Type="http://schemas.openxmlformats.org/officeDocument/2006/relationships/slideLayout" Target="../slideLayouts/slideLayout30.xml" /><Relationship Id="rId13" Type="http://schemas.openxmlformats.org/officeDocument/2006/relationships/slideLayout" Target="../slideLayouts/slideLayout31.xml" /><Relationship Id="rId14" Type="http://schemas.openxmlformats.org/officeDocument/2006/relationships/slideLayout" Target="../slideLayouts/slideLayout32.xml" /><Relationship Id="rId15" Type="http://schemas.openxmlformats.org/officeDocument/2006/relationships/slideLayout" Target="../slideLayouts/slideLayout33.xml" /><Relationship Id="rId16" Type="http://schemas.openxmlformats.org/officeDocument/2006/relationships/slideLayout" Target="../slideLayouts/slideLayout34.xml" /><Relationship Id="rId17" Type="http://schemas.openxmlformats.org/officeDocument/2006/relationships/slideLayout" Target="../slideLayouts/slideLayout35.xml" /><Relationship Id="rId18" Type="http://schemas.openxmlformats.org/officeDocument/2006/relationships/slideLayout" Target="../slideLayouts/slideLayout36.xml" /><Relationship Id="rId19" Type="http://schemas.openxmlformats.org/officeDocument/2006/relationships/tags" Target="../tags/tag291.xml" /><Relationship Id="rId2" Type="http://schemas.openxmlformats.org/officeDocument/2006/relationships/slideLayout" Target="../slideLayouts/slideLayout20.xml" /><Relationship Id="rId20" Type="http://schemas.openxmlformats.org/officeDocument/2006/relationships/tags" Target="../tags/tag292.xml" /><Relationship Id="rId21" Type="http://schemas.openxmlformats.org/officeDocument/2006/relationships/tags" Target="../tags/tag293.xml" /><Relationship Id="rId22" Type="http://schemas.openxmlformats.org/officeDocument/2006/relationships/tags" Target="../tags/tag294.xml" /><Relationship Id="rId23" Type="http://schemas.openxmlformats.org/officeDocument/2006/relationships/tags" Target="../tags/tag295.xml" /><Relationship Id="rId24" Type="http://schemas.openxmlformats.org/officeDocument/2006/relationships/tags" Target="../tags/tag296.xml" /><Relationship Id="rId25" Type="http://schemas.openxmlformats.org/officeDocument/2006/relationships/image" Target="file:///D:\qq&#25991;&#20214;\712321467\Image\C2C\Image2\%7b75232B38-A165-1FB7-499C-2E1C792CACB5%7d.png" TargetMode="External" /><Relationship Id="rId26" Type="http://schemas.openxmlformats.org/officeDocument/2006/relationships/image" Target="../media/image11.png" /><Relationship Id="rId27" Type="http://schemas.openxmlformats.org/officeDocument/2006/relationships/theme" Target="../theme/theme2.xml" /><Relationship Id="rId3" Type="http://schemas.openxmlformats.org/officeDocument/2006/relationships/slideLayout" Target="../slideLayouts/slideLayout21.xml" /><Relationship Id="rId4" Type="http://schemas.openxmlformats.org/officeDocument/2006/relationships/slideLayout" Target="../slideLayouts/slideLayout22.xml" /><Relationship Id="rId5" Type="http://schemas.openxmlformats.org/officeDocument/2006/relationships/slideLayout" Target="../slideLayouts/slideLayout23.xml" /><Relationship Id="rId6" Type="http://schemas.openxmlformats.org/officeDocument/2006/relationships/slideLayout" Target="../slideLayouts/slideLayout24.xml" /><Relationship Id="rId7" Type="http://schemas.openxmlformats.org/officeDocument/2006/relationships/slideLayout" Target="../slideLayouts/slideLayout25.xml" /><Relationship Id="rId8" Type="http://schemas.openxmlformats.org/officeDocument/2006/relationships/slideLayout" Target="../slideLayouts/slideLayout26.xml" /><Relationship Id="rId9" Type="http://schemas.openxmlformats.org/officeDocument/2006/relationships/slideLayout" Target="../slideLayouts/slideLayout27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中黑 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1073743875" descr="学科网 zxxk.com" title="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中黑 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1073743875" descr="学科网 zxxk.com" title=""/>
          <p:cNvPicPr>
            <a:picLocks noChangeAspect="1"/>
          </p:cNvPicPr>
          <p:nvPr/>
        </p:nvPicPr>
        <p:blipFill>
          <a:blip r:embed="rId26" r:link="rId2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  <p:sldLayoutId id="2147483684" r:id="rId17"/>
    <p:sldLayoutId id="2147483685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37.xml" /><Relationship Id="rId4" Type="http://schemas.openxmlformats.org/officeDocument/2006/relationships/image" Target="../media/image14.png" /><Relationship Id="rId5" Type="http://schemas.openxmlformats.org/officeDocument/2006/relationships/tags" Target="../tags/tag338.xml" /><Relationship Id="rId6" Type="http://schemas.openxmlformats.org/officeDocument/2006/relationships/tags" Target="../tags/tag339.xml" /><Relationship Id="rId7" Type="http://schemas.openxmlformats.org/officeDocument/2006/relationships/tags" Target="../tags/tag340.xml" /><Relationship Id="rId8" Type="http://schemas.openxmlformats.org/officeDocument/2006/relationships/tags" Target="../tags/tag34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42.xml" /><Relationship Id="rId4" Type="http://schemas.openxmlformats.org/officeDocument/2006/relationships/image" Target="../media/image14.png" /><Relationship Id="rId5" Type="http://schemas.openxmlformats.org/officeDocument/2006/relationships/tags" Target="../tags/tag343.xml" /><Relationship Id="rId6" Type="http://schemas.openxmlformats.org/officeDocument/2006/relationships/tags" Target="../tags/tag344.xml" /><Relationship Id="rId7" Type="http://schemas.openxmlformats.org/officeDocument/2006/relationships/tags" Target="../tags/tag345.xml" /><Relationship Id="rId8" Type="http://schemas.openxmlformats.org/officeDocument/2006/relationships/tags" Target="../tags/tag34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47.xml" /><Relationship Id="rId4" Type="http://schemas.openxmlformats.org/officeDocument/2006/relationships/image" Target="../media/image14.png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52.xml" /><Relationship Id="rId4" Type="http://schemas.openxmlformats.org/officeDocument/2006/relationships/image" Target="../media/image14.png" /><Relationship Id="rId5" Type="http://schemas.openxmlformats.org/officeDocument/2006/relationships/tags" Target="../tags/tag353.xml" /><Relationship Id="rId6" Type="http://schemas.openxmlformats.org/officeDocument/2006/relationships/tags" Target="../tags/tag354.xml" /><Relationship Id="rId7" Type="http://schemas.openxmlformats.org/officeDocument/2006/relationships/tags" Target="../tags/tag355.xml" /><Relationship Id="rId8" Type="http://schemas.openxmlformats.org/officeDocument/2006/relationships/tags" Target="../tags/tag35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57.xml" /><Relationship Id="rId4" Type="http://schemas.openxmlformats.org/officeDocument/2006/relationships/image" Target="../media/image14.png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62.xml" /><Relationship Id="rId4" Type="http://schemas.openxmlformats.org/officeDocument/2006/relationships/image" Target="../media/image14.png" /><Relationship Id="rId5" Type="http://schemas.openxmlformats.org/officeDocument/2006/relationships/tags" Target="../tags/tag363.xml" /><Relationship Id="rId6" Type="http://schemas.openxmlformats.org/officeDocument/2006/relationships/tags" Target="../tags/tag364.xml" /><Relationship Id="rId7" Type="http://schemas.openxmlformats.org/officeDocument/2006/relationships/tags" Target="../tags/tag365.xml" /><Relationship Id="rId8" Type="http://schemas.openxmlformats.org/officeDocument/2006/relationships/tags" Target="../tags/tag36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67.xml" /><Relationship Id="rId4" Type="http://schemas.openxmlformats.org/officeDocument/2006/relationships/image" Target="../media/image14.png" /><Relationship Id="rId5" Type="http://schemas.openxmlformats.org/officeDocument/2006/relationships/tags" Target="../tags/tag368.xml" /><Relationship Id="rId6" Type="http://schemas.openxmlformats.org/officeDocument/2006/relationships/tags" Target="../tags/tag369.xml" /><Relationship Id="rId7" Type="http://schemas.openxmlformats.org/officeDocument/2006/relationships/tags" Target="../tags/tag370.xml" /><Relationship Id="rId8" Type="http://schemas.openxmlformats.org/officeDocument/2006/relationships/tags" Target="../tags/tag37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72.xml" /><Relationship Id="rId4" Type="http://schemas.openxmlformats.org/officeDocument/2006/relationships/image" Target="../media/image14.png" /><Relationship Id="rId5" Type="http://schemas.openxmlformats.org/officeDocument/2006/relationships/tags" Target="../tags/tag373.xml" /><Relationship Id="rId6" Type="http://schemas.openxmlformats.org/officeDocument/2006/relationships/tags" Target="../tags/tag374.xml" /><Relationship Id="rId7" Type="http://schemas.openxmlformats.org/officeDocument/2006/relationships/tags" Target="../tags/tag375.xml" /><Relationship Id="rId8" Type="http://schemas.openxmlformats.org/officeDocument/2006/relationships/tags" Target="../tags/tag37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77.xml" /><Relationship Id="rId4" Type="http://schemas.openxmlformats.org/officeDocument/2006/relationships/image" Target="../media/image14.png" /><Relationship Id="rId5" Type="http://schemas.openxmlformats.org/officeDocument/2006/relationships/tags" Target="../tags/tag378.xml" /><Relationship Id="rId6" Type="http://schemas.openxmlformats.org/officeDocument/2006/relationships/tags" Target="../tags/tag379.xml" /><Relationship Id="rId7" Type="http://schemas.openxmlformats.org/officeDocument/2006/relationships/tags" Target="../tags/tag380.xml" /><Relationship Id="rId8" Type="http://schemas.openxmlformats.org/officeDocument/2006/relationships/tags" Target="../tags/tag38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82.xml" /><Relationship Id="rId4" Type="http://schemas.openxmlformats.org/officeDocument/2006/relationships/image" Target="../media/image14.png" /><Relationship Id="rId5" Type="http://schemas.openxmlformats.org/officeDocument/2006/relationships/tags" Target="../tags/tag383.xml" /><Relationship Id="rId6" Type="http://schemas.openxmlformats.org/officeDocument/2006/relationships/tags" Target="../tags/tag384.xml" /><Relationship Id="rId7" Type="http://schemas.openxmlformats.org/officeDocument/2006/relationships/tags" Target="../tags/tag385.xml" /><Relationship Id="rId8" Type="http://schemas.openxmlformats.org/officeDocument/2006/relationships/tags" Target="../tags/tag38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300.xml" /><Relationship Id="rId3" Type="http://schemas.openxmlformats.org/officeDocument/2006/relationships/tags" Target="../tags/tag30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87.xml" /><Relationship Id="rId4" Type="http://schemas.openxmlformats.org/officeDocument/2006/relationships/image" Target="../media/image14.png" /><Relationship Id="rId5" Type="http://schemas.openxmlformats.org/officeDocument/2006/relationships/tags" Target="../tags/tag388.xml" /><Relationship Id="rId6" Type="http://schemas.openxmlformats.org/officeDocument/2006/relationships/tags" Target="../tags/tag389.xml" /><Relationship Id="rId7" Type="http://schemas.openxmlformats.org/officeDocument/2006/relationships/tags" Target="../tags/tag390.xml" /><Relationship Id="rId8" Type="http://schemas.openxmlformats.org/officeDocument/2006/relationships/tags" Target="../tags/tag39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tags" Target="../tags/tag392.xml" /><Relationship Id="rId3" Type="http://schemas.openxmlformats.org/officeDocument/2006/relationships/tags" Target="../tags/tag39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02.xml" /><Relationship Id="rId4" Type="http://schemas.openxmlformats.org/officeDocument/2006/relationships/image" Target="../media/image14.png" /><Relationship Id="rId5" Type="http://schemas.openxmlformats.org/officeDocument/2006/relationships/tags" Target="../tags/tag303.xml" /><Relationship Id="rId6" Type="http://schemas.openxmlformats.org/officeDocument/2006/relationships/tags" Target="../tags/tag304.xml" /><Relationship Id="rId7" Type="http://schemas.openxmlformats.org/officeDocument/2006/relationships/tags" Target="../tags/tag305.xml" /><Relationship Id="rId8" Type="http://schemas.openxmlformats.org/officeDocument/2006/relationships/tags" Target="../tags/tag30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07.xml" /><Relationship Id="rId4" Type="http://schemas.openxmlformats.org/officeDocument/2006/relationships/image" Target="../media/image14.png" /><Relationship Id="rId5" Type="http://schemas.openxmlformats.org/officeDocument/2006/relationships/tags" Target="../tags/tag308.xml" /><Relationship Id="rId6" Type="http://schemas.openxmlformats.org/officeDocument/2006/relationships/tags" Target="../tags/tag309.xml" /><Relationship Id="rId7" Type="http://schemas.openxmlformats.org/officeDocument/2006/relationships/tags" Target="../tags/tag310.xml" /><Relationship Id="rId8" Type="http://schemas.openxmlformats.org/officeDocument/2006/relationships/tags" Target="../tags/tag31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12.xml" /><Relationship Id="rId4" Type="http://schemas.openxmlformats.org/officeDocument/2006/relationships/image" Target="../media/image14.png" /><Relationship Id="rId5" Type="http://schemas.openxmlformats.org/officeDocument/2006/relationships/tags" Target="../tags/tag313.xml" /><Relationship Id="rId6" Type="http://schemas.openxmlformats.org/officeDocument/2006/relationships/tags" Target="../tags/tag314.xml" /><Relationship Id="rId7" Type="http://schemas.openxmlformats.org/officeDocument/2006/relationships/tags" Target="../tags/tag315.xml" /><Relationship Id="rId8" Type="http://schemas.openxmlformats.org/officeDocument/2006/relationships/tags" Target="../tags/tag31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17.xml" /><Relationship Id="rId4" Type="http://schemas.openxmlformats.org/officeDocument/2006/relationships/image" Target="../media/image14.png" /><Relationship Id="rId5" Type="http://schemas.openxmlformats.org/officeDocument/2006/relationships/tags" Target="../tags/tag318.xml" /><Relationship Id="rId6" Type="http://schemas.openxmlformats.org/officeDocument/2006/relationships/tags" Target="../tags/tag319.xml" /><Relationship Id="rId7" Type="http://schemas.openxmlformats.org/officeDocument/2006/relationships/tags" Target="../tags/tag320.xml" /><Relationship Id="rId8" Type="http://schemas.openxmlformats.org/officeDocument/2006/relationships/tags" Target="../tags/tag32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22.xml" /><Relationship Id="rId4" Type="http://schemas.openxmlformats.org/officeDocument/2006/relationships/image" Target="../media/image14.png" /><Relationship Id="rId5" Type="http://schemas.openxmlformats.org/officeDocument/2006/relationships/tags" Target="../tags/tag323.xml" /><Relationship Id="rId6" Type="http://schemas.openxmlformats.org/officeDocument/2006/relationships/tags" Target="../tags/tag324.xml" /><Relationship Id="rId7" Type="http://schemas.openxmlformats.org/officeDocument/2006/relationships/tags" Target="../tags/tag325.xml" /><Relationship Id="rId8" Type="http://schemas.openxmlformats.org/officeDocument/2006/relationships/tags" Target="../tags/tag32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27.xml" /><Relationship Id="rId4" Type="http://schemas.openxmlformats.org/officeDocument/2006/relationships/image" Target="../media/image14.png" /><Relationship Id="rId5" Type="http://schemas.openxmlformats.org/officeDocument/2006/relationships/tags" Target="../tags/tag328.xml" /><Relationship Id="rId6" Type="http://schemas.openxmlformats.org/officeDocument/2006/relationships/tags" Target="../tags/tag329.xml" /><Relationship Id="rId7" Type="http://schemas.openxmlformats.org/officeDocument/2006/relationships/tags" Target="../tags/tag330.xml" /><Relationship Id="rId8" Type="http://schemas.openxmlformats.org/officeDocument/2006/relationships/image" Target="../media/image18.png" /><Relationship Id="rId9" Type="http://schemas.openxmlformats.org/officeDocument/2006/relationships/tags" Target="../tags/tag33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2" Type="http://schemas.openxmlformats.org/officeDocument/2006/relationships/image" Target="../media/image13.png" /><Relationship Id="rId3" Type="http://schemas.openxmlformats.org/officeDocument/2006/relationships/tags" Target="../tags/tag332.xml" /><Relationship Id="rId4" Type="http://schemas.openxmlformats.org/officeDocument/2006/relationships/image" Target="../media/image14.png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tags" Target="../tags/tag335.xml" /><Relationship Id="rId8" Type="http://schemas.openxmlformats.org/officeDocument/2006/relationships/tags" Target="../tags/tag33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副标题 3" title=""/>
          <p:cNvSpPr>
            <a:spLocks noGrp="1"/>
          </p:cNvSpPr>
          <p:nvPr>
            <p:ph type="subTitle" idx="14"/>
            <p:custDataLst>
              <p:tags r:id="rId2"/>
            </p:custDataLst>
          </p:nvPr>
        </p:nvSpPr>
        <p:spPr/>
        <p:txBody>
          <a:bodyPr/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800">
                <a:solidFill>
                  <a:schemeClr val="dk1">
                    <a:lumMod val="85000"/>
                    <a:lumOff val="15000"/>
                  </a:schemeClr>
                </a:solidFill>
              </a:rPr>
              <a:t>备战新高考</a:t>
            </a:r>
            <a:endParaRPr lang="zh-CN" altLang="en-US" sz="18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标题 4" title=""/>
          <p:cNvSpPr>
            <a:spLocks noGrp="1"/>
          </p:cNvSpPr>
          <p:nvPr>
            <p:ph type="ctrTitle" idx="13"/>
            <p:custDataLst>
              <p:tags r:id="rId3"/>
            </p:custDataLst>
          </p:nvPr>
        </p:nvSpPr>
        <p:spPr/>
        <p:txBody>
          <a:bodyPr/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zh-CN" sz="5400">
                <a:solidFill>
                  <a:schemeClr val="accent1">
                    <a:lumMod val="75000"/>
                  </a:schemeClr>
                </a:solidFill>
              </a:rPr>
              <a:t>新高考专题</a:t>
            </a:r>
            <a:endParaRPr lang="zh-CN" altLang="zh-CN" sz="54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>
            <a:normAutofit lnSpcReduction="20000"/>
          </a:bodyPr>
          <a:lstStyle/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【普通开头】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风云变幻里，永不改变的是劳动者的身姿；海枯石烂后，永不磨灭的是劳动者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的脚步。斗转星移，岁月穿梭，我听见时代在召唤！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【文段分析】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 不太贴合材料 ，有偏离风险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 没有在首段写到“vs”对立关系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3. 没有清晰点出文章中心论点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4. 直接从“劳动者”切题 ，有点突兀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二、绝美开篇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>
            <a:noAutofit/>
          </a:bodyPr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【学技巧】八字开篇+描述材料+表明态度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Step1：用 8 字小众短语开头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 一元复始，万象更新。（指新的一年开始了，一切都是美好的样子，寄托了我们的祝 福和美好的愿望。）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 一语不践，万卷空虚。（即使掌握再多的书本知识，如果不能以之指导实践，那也是 徒劳无用的。）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 人生海海， 山山而川。（人生像大海、 山川一样 ，起起落落 ，有很多不确定因素。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 流光一瞬 ，华表千年。（表达了人生数十载在这悠悠天地间显得何其短暂。）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 星海横流 ，岁月成碑。（时间像流水一样不停地流逝 ，一去不复返。）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Step2：对材料进行简练概括 ，从材料入文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Step3：用肯定句清晰地亮出自己文章的中心论点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二、绝美开篇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参考开头段：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新故相推， 日生不滞。（八字开篇）你我已被科技裹挟 ，生活的乾坤也正在被 智能化和自动化改写。唯他 ，能居于闹市而心神空明 ，身处屋宇而神游方外。都市里的青年 手作人们正以一种笨拙却又新潮的方式，（描述材料）为我们奏响实践的生命乐章。（表明 态度）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二、绝美开篇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以【2022 全国乙卷 ：以“跨越 ，再跨越”为主题】写分论点：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分论点 1：强身健体，享有健康人生。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分论点 2：勇敢跨越，拥抱灿烂人生。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分论点 3：只有跨越，才能有所成就。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【分析】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 分论点之间无明显递进关系；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 三个分论点都围绕“个人”展开 ，论述角度单一。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三、 用好分论点 ，让文章骨骼惊奇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【学技巧】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 1：句式：时间词+古诗词+分论点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 2：有序意识：时空思维（过去-现在-未来） ，主体切分法（个人-群体-国家）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三、 用好分论点 ，让文章骨骼惊奇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【升格练习】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 回首往事 ，是他们告诉我“星星之火 ，可以燎原” ，要敢于跨越 ，才能绽人生价值。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2. 慎思今朝 ，是他们告诉我“青衿之志 ，履践致远” ，要敢于跨越，          ①          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3.      ②      ,  我将回答他们“行远自迩 ，笃行不怠” ，要敢于跨越，           ③          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参考答案：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①才能建科技家园； ②展望未来； ③才能书盛世华章。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三、 用好分论点 ，让文章骨骼惊奇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围绕【读书与思考】 ，写出的论据：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理性思考的批判常给事物新生，学会理性思考看到事物的另一面。亚里士多 德很喜欢向别人问问题，别人不回答，他就一直问，有时会问到别人厌烦甚至  会打他。他几乎每天都要问几个问题，或是对别人，或是对自己，然后对问出  的问题反复总结得出道理。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【分析】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 素材无法有效支撑分论点；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 素材表述无逻辑 ，有凑字数之嫌；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3. 缺少对素材的分析。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四、 用点面结合 ，使文章血肉丰满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pPr>
              <a:lnSpc>
                <a:spcPct val="16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【学技巧】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 1：扣中心 —— 素材能准确论证分论点。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 2：点面结合 —— 一个详细版素材+一系列简略版素材 =丰富论据。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 3：加分析 —— 素材后需要有精简的议论语句 ，对素材进行概括并呼应分论点。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四、 用点面结合 ，使文章血肉丰满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>
            <a:noAutofit/>
          </a:bodyPr>
          <a:lstStyle/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【升格练习】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①全身心投入到学问之上，这是一份觉悟，也是一种幸运，因为学问是永远 不会背叛的良师益友，是精神上的慰藉。②昔时宋濂年少家贫，生活条件艰苦， 但即使天大寒，墨水结冰，手指冻僵 ，他也要点灯抄书 。成年时外出求学，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不顾路途遥远皮肤皲裂，不慕“ 同舍生皆披绮绣 ”，因为对于宋濂来说，知识  就是精神上最大的财富。③回看那些生活清贫却立志读书的学子们，他们正是  看到了学问的力量，渴望在知识中汲取营养。④其中不乏头悬梁的孙敬 、锥刺 股的苏秦 、凿壁偷光的匡衡 、划粥断齑的范仲淹。⑤他们在艰苦的环境中，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仍然能创造条件投入到学习之上，这是因为学问就是精神粮仓，让人的精神变 得无比富裕和充实。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提问：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Q1：以上片段中 ，分论点是哪句？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Q2：以上论据中，【点】是哪一句，【面】是哪一句？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Q3：点→面之间的【粘合剂】是哪一句？</a:t>
            </a:r>
            <a:endParaRPr lang="zh-CN" altLang="en-US" sz="16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四、 用点面结合 ，使文章血肉丰满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>
            <a:noAutofit/>
          </a:bodyPr>
          <a:lstStyle/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可仿写句式：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回看那些 （主体对象） ，他们正是看到了 （主题） 的力量，渴望在 （做法） 。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 回看那些深入生活、扎根人民的文艺工作者 ，他们正是看到了人民的力量 ，渴望在民间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汲取灵感。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 回看那些                        (1)                         ，他们正是看到了自然的力量 ，渴望在风月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中追求生活的真谛。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 回看那些                        (2)                          ，他们正是看到了科学民主的力量，渴望在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中国掀起思想解放的潮流。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参考答案：①为分论点；②为点；③为粘合剂；④为面；⑤为分析。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(1)纵情山水 ，屡拒为官的隐士们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(2)摇旗呐喊、振臂高呼的知识分子</a:t>
            </a:r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四、 用点面结合 ，使文章血肉丰满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 title=""/>
          <p:cNvSpPr>
            <a:spLocks noGrp="1"/>
          </p:cNvSpPr>
          <p:nvPr>
            <p:ph type="ctrTitle" idx="13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5400">
                <a:solidFill>
                  <a:schemeClr val="accent1">
                    <a:lumMod val="75000"/>
                  </a:schemeClr>
                </a:solidFill>
              </a:rPr>
              <a:t>专题：议论文高分技巧</a:t>
            </a:r>
            <a:endParaRPr lang="zh-CN" altLang="en-US" sz="54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【总结】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1. 在写论据素材的时候 ，思考该论据是否能准确证得此论点；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2. 使用点面结合的写作技法 ，丰富论据素材。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3. 写完论据后 ，稍作简要议论 ，扣合论点。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四、 用点面结合 ，使文章血肉丰满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accent1">
                    <a:lumMod val="75000"/>
                  </a:schemeClr>
                </a:solidFill>
              </a:rPr>
              <a:t>谢谢聆听</a:t>
            </a:r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阅读下面的材料 ，根据要求写作。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【2022·广东江门·高三一模】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梁启超在家书中谈及学问与兴味，他表示，“ 思成所学太专向了。 ”“我怕你   因所学太专门之故，把生活也弄成近于单调。”“若你的学问兴味太过单调，将来   也会和我相对词竭，你全生活中本来应享的乐趣也削减不少了。我是学问和兴味极   多的人，我之所以不能专积有成者在此。然而我的生活内容异常丰富，能够永久保   持不厌不倦的精神，亦未始不在此。”“我自觉这种生活是极可爱的，极有价值的。” “我愿意你趁毕业后一两年分出点光阴多学些常识，尤其是文学或人文科学中之某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部门，稍为多用点工夫。 ”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请结合材料写一篇文章，体现你的感悟与思考。要求：选准角度，确定立意，明确文体，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自拟标题；不要套作，不得抄袭；不得泄露个人信息：不少于 800 字。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一、诗意标题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选择题：请你根据以上材料选择一个“最美”作文题目：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A.  精于一而有所成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B.   以博学享人生乐趣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C.  处一隅书斋 ，筑飞阁流丹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D.  学贵博而能专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答案 ：C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解析：ABD 直接以论点做标题 ，语言平直 ，缺乏文采。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一、诗意标题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>
            <a:noAutofit/>
          </a:bodyPr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【学技巧】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Step1：结构上——中式对称美→动词+名词 ，动词+名词（字数整齐）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拆解选项 C：处（动词）书斋一隅（名词），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筑（动词）飞阁流丹（名词）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Step2：文学性表述——找高级词当替身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处一隅书斋 ，筑飞阁流丹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处：居住/相处。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一隅书斋：对应材料中梁思成“所学专向”的表述。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筑：建筑。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飞阁流丹： 出自王勃《滕王阁序》 ，形容建筑物精巧美丽。在此指“专积有成”。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一、诗意标题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【例子】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论点：学习应该广博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普通标题 ：以博学享人生乐趣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升格标题：观千年文脉 ，见春和景明。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【步骤总结】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highlight>
                  <a:srgbClr val="FFFF00"/>
                </a:highlight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写出一个普通标题→调动形象思维→选用诗意字词→呈现可感画面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highlight>
                <a:srgbClr val="FFFF00"/>
              </a:highlight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一、诗意标题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【升格练习】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请你围绕以下这则材料 ，给文章拟标题：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【2022·哈六中·高三校考】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青年“手作族 ”指的是热衷于手工劳作的都市青年新族群。他们喜好和擅长绘 画、雕刻、印染等手工技艺，并动手制作出各式各样小巧、精美的手作品，如木艺 钥匙扣、陶制创意口杯、卡通手绘布包等，甚至还把满意的手作品拿到市场展示、 售卖，从而形成规模不等、形式灵活的族群集聚。在高度依赖自动化，智能化的现 代社会，都市人大多忽视和远离了手工劳作，青年“手作族 ”却重新关注、回归以 手为核心的身体实践。青年“手作族 ”的兴起，不止开启了一种另类、新潮的行为 风格，更重要的是凸显出手或者身体的实践意义。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一、诗意标题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根据步骤：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1.    写出一个普通标题：切忌依赖智能 ，回归身体实践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8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2.    选择诗意字词替换：回溯（动词）手作之纯（名词） ，细叙（动词）静水流深（名词）</a:t>
            </a:r>
            <a:endParaRPr lang="zh-CN" altLang="en-US" sz="28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一、诗意标题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2153900" y="12141200"/>
            <a:ext cx="0" cy="0"/>
          </a:xfrm>
          <a:prstGeom prst="rect">
            <a:avLst/>
          </a:prstGeom>
          <a:ln>
            <a:noFill/>
          </a:ln>
        </p:spPr>
      </p:pic>
    </p:spTree>
    <p:custDataLst>
      <p:tags r:id="rId9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title=""/>
          <p:cNvPicPr/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692216"/>
          </a:xfrm>
          <a:prstGeom prst="rect">
            <a:avLst/>
          </a:prstGeom>
        </p:spPr>
      </p:pic>
      <p:pic>
        <p:nvPicPr>
          <p:cNvPr id="6" name="图片 5" title=""/>
          <p:cNvPicPr/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910" y="0"/>
            <a:ext cx="720090" cy="695926"/>
          </a:xfrm>
          <a:prstGeom prst="rect">
            <a:avLst/>
          </a:prstGeom>
        </p:spPr>
      </p:pic>
      <p:sp>
        <p:nvSpPr>
          <p:cNvPr id="3" name="内容占位符 2" title="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608400" y="1490400"/>
            <a:ext cx="10969200" cy="4759200"/>
          </a:xfrm>
        </p:spPr>
        <p:txBody>
          <a:bodyPr/>
          <a:lstStyle/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【2022·哈六中·高三校考】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2400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青年“手作族 ”指的是热衷于手工劳作的都市青年新族群。他们喜好和擅长绘 画、雕刻、印染等手工技艺，并动手制作出各式各样小巧、精美的手作品，如木艺 钥匙扣、陶制创意口杯、卡通手绘布包等，甚至还把满意的手作品拿到市场展示、 售卖，从而形成规模不等、形式灵活的族群集聚。在高度依赖自动化，智能化的现 代社会，都市人大多忽视和远离了手工劳作，青年“手作族 ”却重新关注、回归以 手为核心的身体实践。青年“手作族 ”的兴起，不止开启了一种另类、新潮的行为 风格，更重要的是凸显出手或者身体的实践意义。</a:t>
            </a:r>
            <a:endParaRPr lang="zh-CN" altLang="en-US" sz="2400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2" name="标题 1" title="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二、绝美开篇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ASSEMBLE_CHIP_INDEX" val="303e8fca75224b69aa86e804137bef53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f9ea03295c1bf6da922164"/>
  <p:tag name="KSO_WM_CHIP_XID" val="62f9ea04295c1bf6da922172"/>
  <p:tag name="KSO_WM_TAG_VERSION" val="1.0"/>
  <p:tag name="KSO_WM_TEMPLATE_CATEGORY" val="chip"/>
  <p:tag name="KSO_WM_TEMPLATE_INDEX" val="20226288"/>
  <p:tag name="KSO_WM_UNIT_COMPATIBLE" val="0"/>
  <p:tag name="KSO_WM_UNIT_DEC_AREA_ID" val="46acdb004812447299dff0041ee08503"/>
  <p:tag name="KSO_WM_UNIT_DEC_CHANGEPICRESERVED" val="1"/>
  <p:tag name="KSO_WM_UNIT_DEC_SUPPORTCHANGEPIC" val="0"/>
  <p:tag name="KSO_WM_UNIT_DIAGRAM_ISNUMVISUAL" val="0"/>
  <p:tag name="KSO_WM_UNIT_DIAGRAM_ISREFERUNIT" val="0"/>
  <p:tag name="KSO_WM_UNIT_HIGHLIGHT" val="0"/>
  <p:tag name="KSO_WM_UNIT_ID" val="chip20226288_6*i*1"/>
  <p:tag name="KSO_WM_UNIT_INDEX" val="1"/>
  <p:tag name="KSO_WM_UNIT_LAYERLEVEL" val="1"/>
  <p:tag name="KSO_WM_UNIT_SUBTYPE" val="v"/>
  <p:tag name="KSO_WM_UNIT_TYPE" val="i"/>
</p:tagLst>
</file>

<file path=ppt/tags/tag10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03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04.xml><?xml version="1.0" encoding="utf-8"?>
<p:tagLst xmlns:p="http://schemas.openxmlformats.org/presentationml/2006/main">
  <p:tag name="KSO_WM_SLIDE_BACKGROUND_TYPE" val="frame"/>
  <p:tag name="KSO_WM_UNIT_TEXT_FILL_FORE_SCHEMECOLOR_INDEX" val="13"/>
  <p:tag name="KSO_WM_UNIT_TEXT_FILL_FORE_SCHEMECOLOR_INDEX_BRIGHTNESS" val="0"/>
  <p:tag name="KSO_WM_UNIT_TEXT_FILL_TYPE" val="1"/>
</p:tagLst>
</file>

<file path=ppt/tags/tag105.xml><?xml version="1.0" encoding="utf-8"?>
<p:tagLst xmlns:p="http://schemas.openxmlformats.org/presentationml/2006/main">
  <p:tag name="KSO_WM_ASSEMBLE_CHIP_INDEX" val="c5b283d12e7a492ab0477231131b7e1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leftRight"/>
  <p:tag name="KSO_WM_TAG_VERSION" val="1.0"/>
  <p:tag name="KSO_WM_TEMPLATE_CATEGORY" val="chip"/>
  <p:tag name="KSO_WM_TEMPLATE_INDEX" val="20226288"/>
  <p:tag name="KSO_WM_UNIT_DEC_AREA_ID" val="3fefe15625f149399d3398c04d8d02bf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106.xml><?xml version="1.0" encoding="utf-8"?>
<p:tagLst xmlns:p="http://schemas.openxmlformats.org/presentationml/2006/main">
  <p:tag name="KSO_WM_ASSEMBLE_CHIP_INDEX" val="7f8054e0e9c74fa09ae45a591420339f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SLIDE_BACKGROUND_TYPE" val="leftRight"/>
  <p:tag name="KSO_WM_TAG_VERSION" val="1.0"/>
  <p:tag name="KSO_WM_TEMPLATE_CATEGORY" val="chip"/>
  <p:tag name="KSO_WM_TEMPLATE_INDEX" val="20226288"/>
  <p:tag name="KSO_WM_UNIT_DEC_AREA_ID" val="ca4614b0ec1f409598a19a1753904001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107.xml><?xml version="1.0" encoding="utf-8"?>
<p:tagLst xmlns:p="http://schemas.openxmlformats.org/presentationml/2006/main">
  <p:tag name="KSO_WM_BEAUTIFY_FLAG" val="#wm#"/>
  <p:tag name="KSO_WM_CHIP_GROUPID" val="61a5d1f0cf14e69e7f8bce3a"/>
  <p:tag name="KSO_WM_CHIP_XID" val="620f466823e2a5f56cafe030"/>
  <p:tag name="KSO_WM_SLIDE_BACKGROUND_TYPE" val="leftRight"/>
  <p:tag name="KSO_WM_SLIDE_BK_DARK_LIGHT" val="2"/>
  <p:tag name="KSO_WM_TAG_VERSION" val="1.0"/>
  <p:tag name="KSO_WM_TEMPLATE_CATEGORY" val="bg"/>
  <p:tag name="KSO_WM_TEMPLATE_INDEX" val="20221154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154_3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1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12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13.xml><?xml version="1.0" encoding="utf-8"?>
<p:tagLst xmlns:p="http://schemas.openxmlformats.org/presentationml/2006/main">
  <p:tag name="KSO_WM_SLIDE_BACKGROUND_TYPE" val="leftRight"/>
  <p:tag name="KSO_WM_UNIT_TEXT_FILL_FORE_SCHEMECOLOR_INDEX" val="13"/>
  <p:tag name="KSO_WM_UNIT_TEXT_FILL_FORE_SCHEMECOLOR_INDEX_BRIGHTNESS" val="0"/>
  <p:tag name="KSO_WM_UNIT_TEXT_FILL_TYPE" val="1"/>
</p:tagLst>
</file>

<file path=ppt/tags/tag114.xml><?xml version="1.0" encoding="utf-8"?>
<p:tagLst xmlns:p="http://schemas.openxmlformats.org/presentationml/2006/main">
  <p:tag name="KSO_WM_ASSEMBLE_CHIP_INDEX" val="641283f29713413fa8f1f16417d2ee84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topBottom"/>
  <p:tag name="KSO_WM_TAG_VERSION" val="1.0"/>
  <p:tag name="KSO_WM_TEMPLATE_CATEGORY" val="chip"/>
  <p:tag name="KSO_WM_TEMPLATE_INDEX" val="20226288"/>
  <p:tag name="KSO_WM_UNIT_DEC_AREA_ID" val="5c44fda213f94794ad18a17213c201d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115.xml><?xml version="1.0" encoding="utf-8"?>
<p:tagLst xmlns:p="http://schemas.openxmlformats.org/presentationml/2006/main">
  <p:tag name="KSO_WM_ASSEMBLE_CHIP_INDEX" val="97e072066b0844bf94a722c741cd41c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SLIDE_BACKGROUND_TYPE" val="topBottom"/>
  <p:tag name="KSO_WM_TAG_VERSION" val="1.0"/>
  <p:tag name="KSO_WM_TEMPLATE_CATEGORY" val="chip"/>
  <p:tag name="KSO_WM_TEMPLATE_INDEX" val="20226288"/>
  <p:tag name="KSO_WM_UNIT_DEC_AREA_ID" val="8e8abb36db39491195b9909b8c5197ed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116.xml><?xml version="1.0" encoding="utf-8"?>
<p:tagLst xmlns:p="http://schemas.openxmlformats.org/presentationml/2006/main">
  <p:tag name="KSO_WM_BEAUTIFY_FLAG" val="#wm#"/>
  <p:tag name="KSO_WM_CHIP_GROUPID" val="61a5d1f0cf14e69e7f8bce3a"/>
  <p:tag name="KSO_WM_CHIP_XID" val="620f466823e2a5f56cafe031"/>
  <p:tag name="KSO_WM_SLIDE_BACKGROUND_TYPE" val="topBottom"/>
  <p:tag name="KSO_WM_SLIDE_BK_DARK_LIGHT" val="2"/>
  <p:tag name="KSO_WM_TAG_VERSION" val="1.0"/>
  <p:tag name="KSO_WM_TEMPLATE_CATEGORY" val="bg"/>
  <p:tag name="KSO_WM_TEMPLATE_INDEX" val="20221154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154_4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21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22.xml><?xml version="1.0" encoding="utf-8"?>
<p:tagLst xmlns:p="http://schemas.openxmlformats.org/presentationml/2006/main">
  <p:tag name="KSO_WM_SLIDE_BACKGROUND_TYPE" val="topBottom"/>
  <p:tag name="KSO_WM_UNIT_TEXT_FILL_FORE_SCHEMECOLOR_INDEX" val="13"/>
  <p:tag name="KSO_WM_UNIT_TEXT_FILL_FORE_SCHEMECOLOR_INDEX_BRIGHTNESS" val="0"/>
  <p:tag name="KSO_WM_UNIT_TEXT_FILL_TYPE" val="1"/>
</p:tagLst>
</file>

<file path=ppt/tags/tag123.xml><?xml version="1.0" encoding="utf-8"?>
<p:tagLst xmlns:p="http://schemas.openxmlformats.org/presentationml/2006/main">
  <p:tag name="KSO_WM_ASSEMBLE_CHIP_INDEX" val="e2eb6f540ccc4b8fb408908a17450ce8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bottomTop"/>
  <p:tag name="KSO_WM_TAG_VERSION" val="1.0"/>
  <p:tag name="KSO_WM_TEMPLATE_CATEGORY" val="chip"/>
  <p:tag name="KSO_WM_TEMPLATE_INDEX" val="20226288"/>
  <p:tag name="KSO_WM_UNIT_DEC_AREA_ID" val="fa73ac11e6f44004a87ffbb5b5143364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124.xml><?xml version="1.0" encoding="utf-8"?>
<p:tagLst xmlns:p="http://schemas.openxmlformats.org/presentationml/2006/main">
  <p:tag name="KSO_WM_BEAUTIFY_FLAG" val="#wm#"/>
  <p:tag name="KSO_WM_CHIP_GROUPID" val="61a5d1f0cf14e69e7f8bce3a"/>
  <p:tag name="KSO_WM_CHIP_XID" val="620f466823e2a5f56cafe032"/>
  <p:tag name="KSO_WM_SLIDE_BACKGROUND_TYPE" val="bottomTop"/>
  <p:tag name="KSO_WM_SLIDE_BK_DARK_LIGHT" val="2"/>
  <p:tag name="KSO_WM_TAG_VERSION" val="1.0"/>
  <p:tag name="KSO_WM_TEMPLATE_CATEGORY" val="bg"/>
  <p:tag name="KSO_WM_TEMPLATE_INDEX" val="20221154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154_5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25.xml><?xml version="1.0" encoding="utf-8"?>
<p:tagLst xmlns:p="http://schemas.openxmlformats.org/presentationml/2006/main">
  <p:tag name="KSO_WM_ASSEMBLE_CHIP_INDEX" val="d7423c42fa624f9d879bec5d47dc01c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SLIDE_BACKGROUND_TYPE" val="bottomTop"/>
  <p:tag name="KSO_WM_TAG_VERSION" val="1.0"/>
  <p:tag name="KSO_WM_TEMPLATE_CATEGORY" val="chip"/>
  <p:tag name="KSO_WM_TEMPLATE_INDEX" val="20226288"/>
  <p:tag name="KSO_WM_UNIT_DEC_AREA_ID" val="cce522b8897a4c18af2b30c3dd4ca567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30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31.xml><?xml version="1.0" encoding="utf-8"?>
<p:tagLst xmlns:p="http://schemas.openxmlformats.org/presentationml/2006/main">
  <p:tag name="KSO_WM_SLIDE_BACKGROUND_TYPE" val="bottomTop"/>
  <p:tag name="KSO_WM_UNIT_TEXT_FILL_FORE_SCHEMECOLOR_INDEX" val="13"/>
  <p:tag name="KSO_WM_UNIT_TEXT_FILL_FORE_SCHEMECOLOR_INDEX_BRIGHTNESS" val="0"/>
  <p:tag name="KSO_WM_UNIT_TEXT_FILL_TYPE" val="1"/>
</p:tagLst>
</file>

<file path=ppt/tags/tag132.xml><?xml version="1.0" encoding="utf-8"?>
<p:tagLst xmlns:p="http://schemas.openxmlformats.org/presentationml/2006/main">
  <p:tag name="KSO_WM_ASSEMBLE_CHIP_INDEX" val="68999e7fdd64416d9ece64a7febce457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navigation"/>
  <p:tag name="KSO_WM_TAG_VERSION" val="1.0"/>
  <p:tag name="KSO_WM_TEMPLATE_CATEGORY" val="chip"/>
  <p:tag name="KSO_WM_TEMPLATE_INDEX" val="20226288"/>
  <p:tag name="KSO_WM_UNIT_DEC_AREA_ID" val="181778f864fb4f448c0208b585628251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133.xml><?xml version="1.0" encoding="utf-8"?>
<p:tagLst xmlns:p="http://schemas.openxmlformats.org/presentationml/2006/main">
  <p:tag name="KSO_WM_ASSEMBLE_CHIP_INDEX" val="310d104e7c454d1da90f7f3963e6097d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SLIDE_BACKGROUND_TYPE" val="navigation"/>
  <p:tag name="KSO_WM_TAG_VERSION" val="1.0"/>
  <p:tag name="KSO_WM_TEMPLATE_CATEGORY" val="chip"/>
  <p:tag name="KSO_WM_TEMPLATE_INDEX" val="20226288"/>
  <p:tag name="KSO_WM_UNIT_DEC_AREA_ID" val="e22b74c1a82446e588c4d343c39bef95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134.xml><?xml version="1.0" encoding="utf-8"?>
<p:tagLst xmlns:p="http://schemas.openxmlformats.org/presentationml/2006/main">
  <p:tag name="KSO_WM_BEAUTIFY_FLAG" val="#wm#"/>
  <p:tag name="KSO_WM_CHIP_GROUPID" val="61a5d1f0cf14e69e7f8bce3a"/>
  <p:tag name="KSO_WM_CHIP_XID" val="620f466823e2a5f56cafe033"/>
  <p:tag name="KSO_WM_SLIDE_BACKGROUND_TYPE" val="navigation"/>
  <p:tag name="KSO_WM_SLIDE_BK_DARK_LIGHT" val="2"/>
  <p:tag name="KSO_WM_TAG_VERSION" val="1.0"/>
  <p:tag name="KSO_WM_TEMPLATE_CATEGORY" val="bg"/>
  <p:tag name="KSO_WM_TEMPLATE_INDEX" val="20221154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154_6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41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KSO_WM_SLIDE_BACKGROUND_TYPE" val="navigation"/>
  <p:tag name="KSO_WM_UNIT_TEXT_FILL_FORE_SCHEMECOLOR_INDEX" val="13"/>
  <p:tag name="KSO_WM_UNIT_TEXT_FILL_FORE_SCHEMECOLOR_INDEX_BRIGHTNESS" val="0"/>
  <p:tag name="KSO_WM_UNIT_TEXT_FILL_TYPE" val="1"/>
</p:tagLst>
</file>

<file path=ppt/tags/tag143.xml><?xml version="1.0" encoding="utf-8"?>
<p:tagLst xmlns:p="http://schemas.openxmlformats.org/presentationml/2006/main">
  <p:tag name="KSO_WM_ASSEMBLE_CHIP_INDEX" val="299032f22f204c1aa23b59e65d4c2a8f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belt"/>
  <p:tag name="KSO_WM_TAG_VERSION" val="1.0"/>
  <p:tag name="KSO_WM_TEMPLATE_CATEGORY" val="chip"/>
  <p:tag name="KSO_WM_TEMPLATE_INDEX" val="20226288"/>
  <p:tag name="KSO_WM_UNIT_DEC_AREA_ID" val="25286b79879d4373b9dcdc7b81c48baf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144.xml><?xml version="1.0" encoding="utf-8"?>
<p:tagLst xmlns:p="http://schemas.openxmlformats.org/presentationml/2006/main">
  <p:tag name="KSO_WM_ASSEMBLE_CHIP_INDEX" val="99bfe18cbd3b487ea37aef08f28a6137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SLIDE_BACKGROUND_TYPE" val="belt"/>
  <p:tag name="KSO_WM_TAG_VERSION" val="1.0"/>
  <p:tag name="KSO_WM_TEMPLATE_CATEGORY" val="chip"/>
  <p:tag name="KSO_WM_TEMPLATE_INDEX" val="20226288"/>
  <p:tag name="KSO_WM_UNIT_DEC_AREA_ID" val="cdceb73a72194d8ea835fc47268a7435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145.xml><?xml version="1.0" encoding="utf-8"?>
<p:tagLst xmlns:p="http://schemas.openxmlformats.org/presentationml/2006/main">
  <p:tag name="KSO_WM_BEAUTIFY_FLAG" val="#wm#"/>
  <p:tag name="KSO_WM_CHIP_GROUPID" val="61a5d1f0cf14e69e7f8bce3a"/>
  <p:tag name="KSO_WM_CHIP_XID" val="620f466823e2a5f56cafe034"/>
  <p:tag name="KSO_WM_SLIDE_BACKGROUND_TYPE" val="belt"/>
  <p:tag name="KSO_WM_SLIDE_BK_DARK_LIGHT" val="2"/>
  <p:tag name="KSO_WM_TAG_VERSION" val="1.0"/>
  <p:tag name="KSO_WM_TEMPLATE_CATEGORY" val="bg"/>
  <p:tag name="KSO_WM_TEMPLATE_INDEX" val="20221154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154_7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6.xml><?xml version="1.0" encoding="utf-8"?>
<p:tagLst xmlns:p="http://schemas.openxmlformats.org/presentationml/2006/main">
  <p:tag name="KSO_WM_ASSEMBLE_CHIP_INDEX" val="6b6c6db492c54dd0ae615a22babeb899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SLIDE_BACKGROUND_TYPE" val="belt"/>
  <p:tag name="KSO_WM_TAG_VERSION" val="1.0"/>
  <p:tag name="KSO_WM_TEMPLATE_CATEGORY" val="chip"/>
  <p:tag name="KSO_WM_TEMPLATE_INDEX" val="20226288"/>
  <p:tag name="KSO_WM_UNIT_DEC_AREA_ID" val="0949b87665054507b0a7df3b6daa93be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0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p="http://schemas.openxmlformats.org/presentationml/2006/main">
  <p:tag name="KSO_WM_SLIDE_BACKGROUND_TYPE" val="belt"/>
  <p:tag name="KSO_WM_UNIT_TEXT_FILL_FORE_SCHEMECOLOR_INDEX" val="13"/>
  <p:tag name="KSO_WM_UNIT_TEXT_FILL_FORE_SCHEMECOLOR_INDEX_BRIGHTNESS" val="0"/>
  <p:tag name="KSO_WM_UNIT_TEXT_FILL_TYPE" val="1"/>
</p:tagLst>
</file>

<file path=ppt/tags/tag152.xml><?xml version="1.0" encoding="utf-8"?>
<p:tagLst xmlns:p="http://schemas.openxmlformats.org/presentationml/2006/main">
  <p:tag name="KSO_WM_TEMPLATE_CATEGORY" val="custom"/>
  <p:tag name="KSO_WM_TEMPLATE_INDEX" val="20226288"/>
  <p:tag name="KSO_WM_UNIT_TEXT_FILL_FORE_SCHEMECOLOR_INDEX" val="13"/>
  <p:tag name="KSO_WM_UNIT_TEXT_FILL_FORE_SCHEMECOLOR_INDEX_BRIGHTNESS" val="0"/>
  <p:tag name="KSO_WM_UNIT_TEXT_FILL_TYPE" val="1"/>
</p:tagLst>
</file>

<file path=ppt/tags/tag153.xml><?xml version="1.0" encoding="utf-8"?>
<p:tagLst xmlns:p="http://schemas.openxmlformats.org/presentationml/2006/main">
  <p:tag name="KSO_WM_TEMPLATE_CATEGORY" val="custom"/>
  <p:tag name="KSO_WM_TEMPLATE_INDEX" val="20226288"/>
  <p:tag name="KSO_WM_UNIT_TEXT_FILL_FORE_SCHEMECOLOR_INDEX" val="13"/>
  <p:tag name="KSO_WM_UNIT_TEXT_FILL_FORE_SCHEMECOLOR_INDEX_BRIGHTNESS" val="0"/>
  <p:tag name="KSO_WM_UNIT_TEXT_FILL_TYPE" val="1"/>
</p:tagLst>
</file>

<file path=ppt/tags/tag15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57.xml><?xml version="1.0" encoding="utf-8"?>
<p:tagLst xmlns:p="http://schemas.openxmlformats.org/presentationml/2006/main">
  <p:tag name="KSO_WM_BEAUTIFY_FLAG" val="#wm#"/>
  <p:tag name="KSO_WM_CHIP_COLORING" val="1"/>
  <p:tag name="KSO_WM_TAG_VERSION" val="1.0"/>
  <p:tag name="KSO_WM_TEMPLATE_CATEGORY" val="custom"/>
  <p:tag name="KSO_WM_TEMPLATE_INDEX" val="20226288"/>
</p:tagLst>
</file>

<file path=ppt/tags/tag15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6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p="http://schemas.openxmlformats.org/presentationml/2006/main">
  <p:tag name="KSO_WM_ASSEMBLE_CHIP_INDEX" val="ed973f83fc71458484efcc124afc5665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f9ea03295c1bf6da922164"/>
  <p:tag name="KSO_WM_CHIP_XID" val="62f9ea04295c1bf6da92216c"/>
  <p:tag name="KSO_WM_TAG_VERSION" val="1.0"/>
  <p:tag name="KSO_WM_TEMPLATE_CATEGORY" val="chip"/>
  <p:tag name="KSO_WM_TEMPLATE_INDEX" val="20226288"/>
  <p:tag name="KSO_WM_UNIT_DEC_AREA_ID" val="5d6a3bf63dff45b5b50b4de0ffae03c2"/>
  <p:tag name="KSO_WM_UNIT_DEC_CHANGEPICRESERVED" val="1"/>
  <p:tag name="KSO_WM_UNIT_DEC_SUPPORTCHANGEPIC" val="0"/>
  <p:tag name="KSO_WM_UNIT_ID" val="chip20226288_8*i*1"/>
  <p:tag name="KSO_WM_UNIT_INDEX" val="1"/>
  <p:tag name="KSO_WM_UNIT_SUBTYPE" val="r"/>
  <p:tag name="KSO_WM_UNIT_TYPE" val="i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ASSEMBLE_CHIP_INDEX" val="666a47e7e2e44f1e9f8605c56f871524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6d"/>
  <p:tag name="KSO_WM_TAG_VERSION" val="1.0"/>
  <p:tag name="KSO_WM_TEMPLATE_CATEGORY" val="chip"/>
  <p:tag name="KSO_WM_TEMPLATE_INDEX" val="20226288"/>
  <p:tag name="KSO_WM_UNIT_DEC_AREA_ID" val="b84a171fc839429f88fba95a50a971b5"/>
  <p:tag name="KSO_WM_UNIT_DEC_CHANGEPICRESERVED" val="1"/>
  <p:tag name="KSO_WM_UNIT_DEC_SUPPORTCHANGEPIC" val="0"/>
  <p:tag name="KSO_WM_UNIT_ID" val="chip20226288_9*i*1"/>
  <p:tag name="KSO_WM_UNIT_INDEX" val="1"/>
  <p:tag name="KSO_WM_UNIT_SUBTYPE" val="w"/>
  <p:tag name="KSO_WM_UNIT_TYPE" val="i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.xml><?xml version="1.0" encoding="utf-8"?>
<p:tagLst xmlns:p="http://schemas.openxmlformats.org/presentationml/2006/main">
  <p:tag name="KSO_WM_ASSEMBLE_CHIP_INDEX" val="eba623f9c19f4782888d4107494b7068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1"/>
  <p:tag name="KSO_WM_TAG_VERSION" val="1.0"/>
  <p:tag name="KSO_WM_TEMPLATE_CATEGORY" val="chip"/>
  <p:tag name="KSO_WM_TEMPLATE_INDEX" val="20226288"/>
  <p:tag name="KSO_WM_UNIT_DEC_AREA_ID" val="53be3d29285543cc9108298b7f6449ac"/>
  <p:tag name="KSO_WM_UNIT_DEC_CHANGEPICRESERVED" val="1"/>
  <p:tag name="KSO_WM_UNIT_DEC_SUPPORTCHANGEPIC" val="0"/>
  <p:tag name="KSO_WM_UNIT_ID" val="chip20226288_7*i*1"/>
  <p:tag name="KSO_WM_UNIT_INDEX" val="1"/>
  <p:tag name="KSO_WM_UNIT_SUBTYPE" val="w"/>
  <p:tag name="KSO_WM_UNIT_TYPE" val="i"/>
</p:tagLst>
</file>

<file path=ppt/tags/tag2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.xml><?xml version="1.0" encoding="utf-8"?>
<p:tagLst xmlns:p="http://schemas.openxmlformats.org/presentationml/2006/main">
  <p:tag name="KSO_WM_ASSEMBLE_CHIP_INDEX" val="3b695b9a5e194665a71e2c5f24e5e169"/>
  <p:tag name="KSO_WM_BEAUTIFY_FLAG" val="#wm#"/>
  <p:tag name="KSO_WM_CHIP_FILLAREA_FILL_RULE" val="{&quot;fill_align&quot;:&quot;ct&quot;,&quot;fill_mode&quot;:&quot;adaptive&quot;,&quot;sacle_strategy&quot;:&quot;smart&quot;}"/>
  <p:tag name="KSO_WM_CHIP_GROUPID" val="61849109a6a891b1f9dbb830"/>
  <p:tag name="KSO_WM_CHIP_XID" val="61849109a6a891b1f9dbb82d"/>
  <p:tag name="KSO_WM_TAG_VERSION" val="1.0"/>
  <p:tag name="KSO_WM_TEMPLATE_ASSEMBLE_GROUPID" val="62f9ea03295c1bf6da922164"/>
  <p:tag name="KSO_WM_TEMPLATE_ASSEMBLE_XID" val="62f9eb4f295c1bf6da922c73"/>
  <p:tag name="KSO_WM_TEMPLATE_CATEGORY" val="custom"/>
  <p:tag name="KSO_WM_TEMPLATE_INDEX" val="20226288"/>
  <p:tag name="KSO_WM_UNIT_BLOCK" val="0"/>
  <p:tag name="KSO_WM_UNIT_COMPATIBLE" val="0"/>
  <p:tag name="KSO_WM_UNIT_DEC_AREA_ID" val="e7f199c34e2f45459eb8eded65ca096d"/>
  <p:tag name="KSO_WM_UNIT_DEFAULT_FONT" val="60;66;2"/>
  <p:tag name="KSO_WM_UNIT_DIAGRAM_ISNUMVISUAL" val="0"/>
  <p:tag name="KSO_WM_UNIT_DIAGRAM_ISREFERUNIT" val="0"/>
  <p:tag name="KSO_WM_UNIT_HIGHLIGHT" val="0"/>
  <p:tag name="KSO_WM_UNIT_ID" val="custom202262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.xml><?xml version="1.0" encoding="utf-8"?>
<p:tagLst xmlns:p="http://schemas.openxmlformats.org/presentationml/2006/main">
  <p:tag name="KSO_WM_ASSEMBLE_CHIP_INDEX" val="3b695b9a5e194665a71e2c5f24e5e169"/>
  <p:tag name="KSO_WM_BEAUTIFY_FLAG" val="#wm#"/>
  <p:tag name="KSO_WM_CHIP_FILLAREA_FILL_RULE" val="{&quot;fill_align&quot;:&quot;ct&quot;,&quot;fill_mode&quot;:&quot;adaptive&quot;,&quot;sacle_strategy&quot;:&quot;smart&quot;}"/>
  <p:tag name="KSO_WM_CHIP_GROUPID" val="61849109a6a891b1f9dbb830"/>
  <p:tag name="KSO_WM_CHIP_XID" val="61849109a6a891b1f9dbb82d"/>
  <p:tag name="KSO_WM_TAG_VERSION" val="1.0"/>
  <p:tag name="KSO_WM_TEMPLATE_ASSEMBLE_GROUPID" val="62f9ea03295c1bf6da922164"/>
  <p:tag name="KSO_WM_TEMPLATE_ASSEMBLE_XID" val="62f9eb4f295c1bf6da922c73"/>
  <p:tag name="KSO_WM_TEMPLATE_CATEGORY" val="custom"/>
  <p:tag name="KSO_WM_TEMPLATE_INDEX" val="20226288"/>
  <p:tag name="KSO_WM_UNIT_BLOCK" val="0"/>
  <p:tag name="KSO_WM_UNIT_COMPATIBLE" val="0"/>
  <p:tag name="KSO_WM_UNIT_DEC_AREA_ID" val="36eaf289209847f0a909d22e85d44092"/>
  <p:tag name="KSO_WM_UNIT_DEFAULT_FONT" val="14;14;2"/>
  <p:tag name="KSO_WM_UNIT_DIAGRAM_ISNUMVISUAL" val="0"/>
  <p:tag name="KSO_WM_UNIT_DIAGRAM_ISREFERUNIT" val="0"/>
  <p:tag name="KSO_WM_UNIT_HIGHLIGHT" val="0"/>
  <p:tag name="KSO_WM_UNIT_ID" val="custom2022628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地阐述您的观点。"/>
  <p:tag name="KSO_WM_UNIT_SUBTYPE" val="a"/>
  <p:tag name="KSO_WM_UNIT_TEXT_FILL_FORE_SCHEMECOLOR_INDEX" val="13"/>
  <p:tag name="KSO_WM_UNIT_TEXT_FILL_FORE_SCHEMECOLOR_INDEX_BRIGHTNESS" val="0.5"/>
  <p:tag name="KSO_WM_UNIT_TEXT_FILL_TYPE" val="1"/>
  <p:tag name="KSO_WM_UNIT_TYPE" val="f"/>
  <p:tag name="KSO_WM_UNIT_VALUE" val="76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23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23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24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24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24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4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25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25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25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5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26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26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26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6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7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27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27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8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8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28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8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29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9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1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1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6118"/>
  <p:tag name="KSO_WM_TEMPLATE_MASTER_THUMB_INDEX" val="12"/>
  <p:tag name="KSO_WM_TEMPLATE_MASTER_TYPE" val="1"/>
  <p:tag name="KSO_WM_TEMPLATE_SUBCATEGORY" val="0"/>
  <p:tag name="KSO_WM_TEMPLATE_THUMBS_INDEX" val="1、4、7、9、12、15、16、17、18、21、23、24、25"/>
</p:tagLst>
</file>

<file path=ppt/tags/tag2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118"/>
  <p:tag name="KSO_WM_UNIT_COMPATIBLE" val="0"/>
  <p:tag name="KSO_WM_UNIT_DIAGRAM_ISNUMVISUAL" val="0"/>
  <p:tag name="KSO_WM_UNIT_DIAGRAM_ISREFERUNIT" val="0"/>
  <p:tag name="KSO_WM_UNIT_HIGHLIGHT" val="0"/>
  <p:tag name="KSO_WM_UNIT_ID" val="custom2020611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输入你的副标题，文字是您思想的提炼，为了最终演示发布的良好效果，请尽量言简意赅的阐述观点。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25"/>
</p:tagLst>
</file>

<file path=ppt/tags/tag2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118"/>
  <p:tag name="KSO_WM_UNIT_COMPATIBLE" val="0"/>
  <p:tag name="KSO_WM_UNIT_DIAGRAM_ISNUMVISUAL" val="0"/>
  <p:tag name="KSO_WM_UNIT_DIAGRAM_ISREFERUNIT" val="0"/>
  <p:tag name="KSO_WM_UNIT_HIGHLIGHT" val="0"/>
  <p:tag name="KSO_WM_UNIT_ID" val="custom202061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冲刺高考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299.xml><?xml version="1.0" encoding="utf-8"?>
<p:tagLst xmlns:p="http://schemas.openxmlformats.org/presentationml/2006/main">
  <p:tag name="KSO_WM_BEAUTIFY_FLAG" val="#wm#"/>
  <p:tag name="KSO_WM_SLIDE_ID" val="custom202061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6118"/>
  <p:tag name="KSO_WM_TEMPLATE_MASTER_THUMB_INDEX" val="12"/>
  <p:tag name="KSO_WM_TEMPLATE_MASTER_TYPE" val="1"/>
  <p:tag name="KSO_WM_TEMPLATE_SUBCATEGORY" val="0"/>
  <p:tag name="KSO_WM_TEMPLATE_THUMBS_INDEX" val="1、4、7、9、12、15、16、17、18、21、23、24、25"/>
  <p:tag name="KSO_WM_UNIT_SHOW_EDIT_AREA_INDICATION" val="1"/>
</p:tagLst>
</file>

<file path=ppt/tags/tag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118"/>
  <p:tag name="KSO_WM_UNIT_COMPATIBLE" val="0"/>
  <p:tag name="KSO_WM_UNIT_DIAGRAM_ISNUMVISUAL" val="0"/>
  <p:tag name="KSO_WM_UNIT_DIAGRAM_ISREFERUNIT" val="0"/>
  <p:tag name="KSO_WM_UNIT_HIGHLIGHT" val="0"/>
  <p:tag name="KSO_WM_UNIT_ID" val="custom2020611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冲刺高考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301.xml><?xml version="1.0" encoding="utf-8"?>
<p:tagLst xmlns:p="http://schemas.openxmlformats.org/presentationml/2006/main">
  <p:tag name="KSO_WM_BEAUTIFY_FLAG" val="#wm#"/>
  <p:tag name="KSO_WM_SLIDE_ID" val="custom202061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6118"/>
  <p:tag name="KSO_WM_TEMPLATE_MASTER_THUMB_INDEX" val="12"/>
  <p:tag name="KSO_WM_TEMPLATE_MASTER_TYPE" val="1"/>
  <p:tag name="KSO_WM_TEMPLATE_SUBCATEGORY" val="0"/>
  <p:tag name="KSO_WM_TEMPLATE_THUMBS_INDEX" val="1、4、7、9、12、15、16、17、18、21、23、24、25"/>
</p:tagLst>
</file>

<file path=ppt/tags/tag30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0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0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0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1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1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1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1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1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2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2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2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2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2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2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2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2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2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3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33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3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3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3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3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3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4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34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4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4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4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5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35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5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5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5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5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5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6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6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6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6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7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7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7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7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8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8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8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4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85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8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8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9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390.xml><?xml version="1.0" encoding="utf-8"?>
<p:tagLst xmlns:p="http://schemas.openxmlformats.org/presentationml/2006/main">
  <p:tag name="KSO_WM_UNIT_TEXT_FILL_FORE_SCHEMECOLOR_INDEX" val="13"/>
  <p:tag name="KSO_WM_UNIT_TEXT_FILL_FORE_SCHEMECOLOR_INDEX_BRIGHTNESS" val="0.15"/>
  <p:tag name="KSO_WM_UNIT_TEXT_FILL_TYPE" val="1"/>
</p:tagLst>
</file>

<file path=ppt/tags/tag3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EMPLATE_CATEGORY" val="custom"/>
  <p:tag name="KSO_WM_TEMPLATE_INDEX" val="20205176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6118"/>
  <p:tag name="KSO_WM_UNIT_COMPATIBLE" val="0"/>
  <p:tag name="KSO_WM_UNIT_DIAGRAM_ISNUMVISUAL" val="0"/>
  <p:tag name="KSO_WM_UNIT_DIAGRAM_ISREFERUNIT" val="0"/>
  <p:tag name="KSO_WM_UNIT_HIGHLIGHT" val="0"/>
  <p:tag name="KSO_WM_UNIT_ID" val="custom20206118_25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聆听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0"/>
</p:tagLst>
</file>

<file path=ppt/tags/tag393.xml><?xml version="1.0" encoding="utf-8"?>
<p:tagLst xmlns:p="http://schemas.openxmlformats.org/presentationml/2006/main">
  <p:tag name="KSO_WM_BEAUTIFY_FLAG" val="#wm#"/>
  <p:tag name="KSO_WM_CHIP_COLORING" val="1"/>
  <p:tag name="KSO_WM_CHIP_DECFILLPROP" val="[]"/>
  <p:tag name="KSO_WM_CHIP_FILLPROP" val="[[{&quot;text_align&quot;:&quot;lm&quot;,&quot;text_direction&quot;:&quot;horizontal&quot;,&quot;support_big_font&quot;:false,&quot;picture_toward&quot;:0,&quot;picture_dockside&quot;:[],&quot;fill_id&quot;:&quot;1be5807e4963434e9c2e16aeecd3ef93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1be5807e4963434e9c2e16aeecd3ef93&quot;,&quot;fill_align&quot;:&quot;cm&quot;,&quot;chip_types&quot;:[&quot;header&quot;]}],[{&quot;text_align&quot;:&quot;rm&quot;,&quot;text_direction&quot;:&quot;horizontal&quot;,&quot;support_big_font&quot;:false,&quot;picture_toward&quot;:0,&quot;picture_dockside&quot;:[],&quot;fill_id&quot;:&quot;1be5807e4963434e9c2e16aeecd3ef93&quot;,&quot;fill_align&quot;:&quot;cm&quot;,&quot;chip_types&quot;:[&quot;header&quot;]}],[{&quot;text_align&quot;:&quot;lm&quot;,&quot;text_direction&quot;:&quot;horizontal&quot;,&quot;support_big_font&quot;:false,&quot;picture_toward&quot;:0,&quot;picture_dockside&quot;:[],&quot;fill_id&quot;:&quot;1be5807e4963434e9c2e16aeecd3ef93&quot;,&quot;fill_align&quot;:&quot;cb&quot;,&quot;chip_types&quot;:[&quot;header&quot;]}],[{&quot;text_align&quot;:&quot;cm&quot;,&quot;text_direction&quot;:&quot;horizontal&quot;,&quot;support_big_font&quot;:false,&quot;picture_toward&quot;:0,&quot;picture_dockside&quot;:[],&quot;fill_id&quot;:&quot;1be5807e4963434e9c2e16aeecd3ef93&quot;,&quot;fill_align&quot;:&quot;cb&quot;,&quot;chip_types&quot;:[&quot;header&quot;]}],[{&quot;text_align&quot;:&quot;rm&quot;,&quot;text_direction&quot;:&quot;horizontal&quot;,&quot;support_big_font&quot;:false,&quot;picture_toward&quot;:0,&quot;picture_dockside&quot;:[],&quot;fill_id&quot;:&quot;1be5807e4963434e9c2e16aeecd3ef93&quot;,&quot;fill_align&quot;:&quot;cb&quot;,&quot;chip_types&quot;:[&quot;header&quot;]}]]"/>
  <p:tag name="KSO_WM_CHIP_GROUPID" val="62427595827a54cc053e3b6e"/>
  <p:tag name="KSO_WM_CHIP_INFOS" val="{&quot;type&quot;:0,&quot;layout_type&quot;:&quot;1_NF_C_36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endPage&quot;]}"/>
  <p:tag name="KSO_WM_CHIP_XID" val="62427595827a54cc053e3b6c"/>
  <p:tag name="KSO_WM_SLIDE_BACKGROUND_TYPE" val="general"/>
  <p:tag name="KSO_WM_SLIDE_BK_DARK_LIGHT" val="2"/>
  <p:tag name="KSO_WM_SLIDE_ID" val="custom20206118_25"/>
  <p:tag name="KSO_WM_SLIDE_INDEX" val="25"/>
  <p:tag name="KSO_WM_SLIDE_ITEM_CNT" val="0"/>
  <p:tag name="KSO_WM_SLIDE_LAYOUT" val="a_b"/>
  <p:tag name="KSO_WM_SLIDE_LAYOUT_CNT" val="1_1"/>
  <p:tag name="KSO_WM_SLIDE_LAYOUT_INFO" val="{&quot;id&quot;:&quot;2022-08-15T14:44:33&quot;,&quot;margin&quot;:{&quot;bottom&quot;:10.7947998046875,&quot;left&quot;:6.9073896408081055,&quot;right&quot;:6.9073896408081055,&quot;top&quot;:3.3229665756225586},&quot;type&quot;:0}"/>
  <p:tag name="KSO_WM_SLIDE_SUBTYPE" val="pureTxt"/>
  <p:tag name="KSO_WM_SLIDE_SUPPORT_FEATURE_TYPE" val="0"/>
  <p:tag name="KSO_WM_SLIDE_TYPE" val="endPage"/>
  <p:tag name="KSO_WM_TAG_VERSION" val="1.0"/>
  <p:tag name="KSO_WM_TEMPLATE_ASSEMBLE_GROUPID" val="62f9ea03295c1bf6da922164"/>
  <p:tag name="KSO_WM_TEMPLATE_ASSEMBLE_XID" val="62f9eb4f295c1bf6da922c6f"/>
  <p:tag name="KSO_WM_TEMPLATE_CATEGORY" val="custom"/>
  <p:tag name="KSO_WM_TEMPLATE_COLOR_TYPE" val="1"/>
  <p:tag name="KSO_WM_TEMPLATE_INDEX" val="20206118"/>
  <p:tag name="KSO_WM_TEMPLATE_MASTER_TYPE" val="1"/>
  <p:tag name="KSO_WM_TEMPLATE_SUBCATEGORY" val="0"/>
</p:tagLst>
</file>

<file path=ppt/tags/tag394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NTQ4ZDZjMDc4MzIyMWUwNjIxMDkzYjIyNDM3NjAyZWYifQ=="/>
</p:tagLst>
</file>

<file path=ppt/tags/tag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4.xml><?xml version="1.0" encoding="utf-8"?>
<p:tagLst xmlns:p="http://schemas.openxmlformats.org/presentationml/2006/main">
  <p:tag name="KSO_WM_ASSEMBLE_CHIP_INDEX" val="f56622b794834559be4b96ebff15864d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f9ea03295c1bf6da922164"/>
  <p:tag name="KSO_WM_CHIP_XID" val="62f9ea04295c1bf6da922167"/>
  <p:tag name="KSO_WM_TAG_VERSION" val="1.0"/>
  <p:tag name="KSO_WM_TEMPLATE_CATEGORY" val="chip"/>
  <p:tag name="KSO_WM_TEMPLATE_INDEX" val="20226288"/>
  <p:tag name="KSO_WM_UNIT_DEC_AREA_ID" val="e71df1ed3dec4546857e9150424434f7"/>
  <p:tag name="KSO_WM_UNIT_DEC_CHANGEPICRESERVED" val="1"/>
  <p:tag name="KSO_WM_UNIT_DEC_SUPPORTCHANGEPIC" val="0"/>
  <p:tag name="KSO_WM_UNIT_ID" val="chip20226288_4*i*1"/>
  <p:tag name="KSO_WM_UNIT_INDEX" val="1"/>
  <p:tag name="KSO_WM_UNIT_SUBTYPE" val="v"/>
  <p:tag name="KSO_WM_UNIT_TYPE" val="i"/>
</p:tagLst>
</file>

<file path=ppt/tags/tag45.xml><?xml version="1.0" encoding="utf-8"?>
<p:tagLst xmlns:p="http://schemas.openxmlformats.org/presentationml/2006/main">
  <p:tag name="KSO_WM_ASSEMBLE_CHIP_INDEX" val="1f82a6aab9cb456594a234babd44ef27"/>
  <p:tag name="KSO_WM_BEAUTIFY_FLAG" val="#wm#"/>
  <p:tag name="KSO_WM_CHIP_FILLAREA_FILL_RULE" val="{&quot;fill_align&quot;:&quot;rm&quot;,&quot;fill_effect&quot;:[],&quot;fill_mode&quot;:&quot;adaptive&quot;,&quot;sacle_strategy&quot;:&quot;stretch&quot;}"/>
  <p:tag name="KSO_WM_CHIP_GROUPID" val="62f9ea03295c1bf6da922164"/>
  <p:tag name="KSO_WM_CHIP_XID" val="62f9ea04295c1bf6da922166"/>
  <p:tag name="KSO_WM_TAG_VERSION" val="1.0"/>
  <p:tag name="KSO_WM_TEMPLATE_CATEGORY" val="chip"/>
  <p:tag name="KSO_WM_TEMPLATE_INDEX" val="20226288"/>
  <p:tag name="KSO_WM_UNIT_DEC_AREA_ID" val="230671d10a47434ca332f8b24edf1861"/>
  <p:tag name="KSO_WM_UNIT_DEC_CHANGEPICRESERVED" val="1"/>
  <p:tag name="KSO_WM_UNIT_DEC_SUPPORTCHANGEPIC" val="0"/>
  <p:tag name="KSO_WM_UNIT_ID" val="chip20226288_5*i*1"/>
  <p:tag name="KSO_WM_UNIT_INDEX" val="1"/>
  <p:tag name="KSO_WM_UNIT_SUBTYPE" val="r"/>
  <p:tag name="KSO_WM_UNIT_TYPE" val="i"/>
</p:tagLst>
</file>

<file path=ppt/tags/tag4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3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54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55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5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.xml><?xml version="1.0" encoding="utf-8"?>
<p:tagLst xmlns:p="http://schemas.openxmlformats.org/presentationml/2006/main">
  <p:tag name="KSO_WM_ASSEMBLE_CHIP_INDEX" val="70b5eed124734fc8b24bc946e9d09c9d"/>
  <p:tag name="KSO_WM_BEAUTIFY_FLAG" val="#wm#"/>
  <p:tag name="KSO_WM_CHIP_FILLAREA_FILL_RULE" val="{&quot;fill_align&quot;:&quot;cb&quot;,&quot;fill_mode&quot;:&quot;adaptive&quot;,&quot;sacle_strategy&quot;:&quot;smart&quot;}"/>
  <p:tag name="KSO_WM_CHIP_GROUPID" val="6184e270a6a891b1f9dbb974"/>
  <p:tag name="KSO_WM_CHIP_XID" val="6184e270a6a891b1f9dbb971"/>
  <p:tag name="KSO_WM_TAG_VERSION" val="1.0"/>
  <p:tag name="KSO_WM_TEMPLATE_ASSEMBLE_GROUPID" val="62f9ea03295c1bf6da922164"/>
  <p:tag name="KSO_WM_TEMPLATE_ASSEMBLE_XID" val="62f9eb4f295c1bf6da922cbd"/>
  <p:tag name="KSO_WM_TEMPLATE_CATEGORY" val="custom"/>
  <p:tag name="KSO_WM_TEMPLATE_INDEX" val="20226288"/>
  <p:tag name="KSO_WM_UNIT_BLOCK" val="0"/>
  <p:tag name="KSO_WM_UNIT_COMPATIBLE" val="0"/>
  <p:tag name="KSO_WM_UNIT_DEC_AREA_ID" val="eee28cd3ad624f56b645fdeba19dc830"/>
  <p:tag name="KSO_WM_UNIT_DEFAULT_FONT" val="88;106;2"/>
  <p:tag name="KSO_WM_UNIT_DIAGRAM_ISNUMVISUAL" val="0"/>
  <p:tag name="KSO_WM_UNIT_DIAGRAM_ISREFERUNIT" val="0"/>
  <p:tag name="KSO_WM_UNIT_HIGHLIGHT" val="0"/>
  <p:tag name="KSO_WM_UNIT_ID" val="custom202262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市场工作计划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8"/>
</p:tagLst>
</file>

<file path=ppt/tags/tag60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2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63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64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6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.xml><?xml version="1.0" encoding="utf-8"?>
<p:tagLst xmlns:p="http://schemas.openxmlformats.org/presentationml/2006/main">
  <p:tag name="KSO_WM_ASSEMBLE_CHIP_INDEX" val="70b5eed124734fc8b24bc946e9d09c9d"/>
  <p:tag name="KSO_WM_BEAUTIFY_FLAG" val="#wm#"/>
  <p:tag name="KSO_WM_CHIP_FILLAREA_FILL_RULE" val="{&quot;fill_align&quot;:&quot;cb&quot;,&quot;fill_mode&quot;:&quot;adaptive&quot;,&quot;sacle_strategy&quot;:&quot;smart&quot;}"/>
  <p:tag name="KSO_WM_CHIP_GROUPID" val="6184e270a6a891b1f9dbb974"/>
  <p:tag name="KSO_WM_CHIP_XID" val="6184e270a6a891b1f9dbb971"/>
  <p:tag name="KSO_WM_TAG_VERSION" val="1.0"/>
  <p:tag name="KSO_WM_TEMPLATE_ASSEMBLE_GROUPID" val="62f9ea03295c1bf6da922164"/>
  <p:tag name="KSO_WM_TEMPLATE_ASSEMBLE_XID" val="62f9eb4f295c1bf6da922cbd"/>
  <p:tag name="KSO_WM_TEMPLATE_CATEGORY" val="custom"/>
  <p:tag name="KSO_WM_TEMPLATE_INDEX" val="20226288"/>
  <p:tag name="KSO_WM_UNIT_BLOCK" val="0"/>
  <p:tag name="KSO_WM_UNIT_COMPATIBLE" val="0"/>
  <p:tag name="KSO_WM_UNIT_DEC_AREA_ID" val="354bc7bb7fc0455ca63fc41fc5c01f8f"/>
  <p:tag name="KSO_WM_UNIT_DEFAULT_FONT" val="24;26;2"/>
  <p:tag name="KSO_WM_UNIT_DIAGRAM_ISNUMVISUAL" val="0"/>
  <p:tag name="KSO_WM_UNIT_DIAGRAM_ISREFERUNIT" val="0"/>
  <p:tag name="KSO_WM_UNIT_HIGHLIGHT" val="0"/>
  <p:tag name="KSO_WM_UNIT_ID" val="custom20226288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EXT_FILL_FORE_SCHEMECOLOR_INDEX" val="13"/>
  <p:tag name="KSO_WM_UNIT_TEXT_FILL_FORE_SCHEMECOLOR_INDEX_BRIGHTNESS" val="0.15"/>
  <p:tag name="KSO_WM_UNIT_TEXT_FILL_TYPE" val="1"/>
  <p:tag name="KSO_WM_UNIT_TYPE" val="b"/>
  <p:tag name="KSO_WM_UNIT_VALUE" val="58"/>
</p:tagLst>
</file>

<file path=ppt/tags/tag70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71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72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73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77.xml><?xml version="1.0" encoding="utf-8"?>
<p:tagLst xmlns:p="http://schemas.openxmlformats.org/presentationml/2006/main">
  <p:tag name="KSO_WM_ASSEMBLE_CHIP_INDEX" val="378089899b4f41db91fc7a13f22371d9"/>
  <p:tag name="KSO_WM_BEAUTIFY_FLAG" val="#wm#"/>
  <p:tag name="KSO_WM_CHIP_FILLAREA_FILL_RULE" val="{&quot;fill_align&quot;:&quot;cm&quot;,&quot;fill_effect&quot;:[],&quot;fill_mode&quot;:&quot;full&quot;,&quot;sacle_strategy&quot;:&quot;stretch&quot;}"/>
  <p:tag name="KSO_WM_CHIP_GROUPID" val="62f9ea03295c1bf6da922164"/>
  <p:tag name="KSO_WM_CHIP_XID" val="62f9ea04295c1bf6da92216b"/>
  <p:tag name="KSO_WM_TAG_VERSION" val="1.0"/>
  <p:tag name="KSO_WM_TEMPLATE_CATEGORY" val="chip"/>
  <p:tag name="KSO_WM_TEMPLATE_INDEX" val="20226288"/>
  <p:tag name="KSO_WM_UNIT_DEC_AREA_ID" val="4e0f1ae2668d4b11aeb0f58ded4d7d40"/>
  <p:tag name="KSO_WM_UNIT_DEC_CHANGEPICRESERVED" val="1"/>
  <p:tag name="KSO_WM_UNIT_DEC_SUPPORTCHANGEPIC" val="0"/>
  <p:tag name="KSO_WM_UNIT_ID" val="chip20226288_10*i*1"/>
  <p:tag name="KSO_WM_UNIT_INDEX" val="1"/>
  <p:tag name="KSO_WM_UNIT_SUBTYPE" val="v"/>
  <p:tag name="KSO_WM_UNIT_TYPE" val="i"/>
</p:tagLst>
</file>

<file path=ppt/tags/tag78.xml><?xml version="1.0" encoding="utf-8"?>
<p:tagLst xmlns:p="http://schemas.openxmlformats.org/presentationml/2006/main">
  <p:tag name="KSO_WM_CHIP_GROUPID" val="62f9ea03295c1bf6da922164"/>
  <p:tag name="KSO_WM_CHIP_XID" val="62f9ea04295c1bf6da92216b"/>
</p:tagLst>
</file>

<file path=ppt/tags/tag79.xml><?xml version="1.0" encoding="utf-8"?>
<p:tagLst xmlns:p="http://schemas.openxmlformats.org/presentationml/2006/main">
  <p:tag name="KSO_WM_CHIP_GROUPID" val="62f9ea03295c1bf6da922164"/>
  <p:tag name="KSO_WM_CHIP_XID" val="62f9ea04295c1bf6da92216b"/>
  <p:tag name="KSO_WM_UNIT_PLACING_PICTURE_USER_VIEWPORT" val="{&quot;height&quot;:3129.448818897638,&quot;width&quot;:9552.75590551181}"/>
</p:tagLst>
</file>

<file path=ppt/tags/tag8.xml><?xml version="1.0" encoding="utf-8"?>
<p:tagLst xmlns:p="http://schemas.openxmlformats.org/presentationml/2006/main">
  <p:tag name="KSO_WM_ASSEMBLE_CHIP_INDEX" val="70b5eed124734fc8b24bc946e9d09c9d"/>
  <p:tag name="KSO_WM_BEAUTIFY_FLAG" val="#wm#"/>
  <p:tag name="KSO_WM_CHIP_FILLAREA_FILL_RULE" val="{&quot;fill_align&quot;:&quot;cb&quot;,&quot;fill_mode&quot;:&quot;adaptive&quot;,&quot;sacle_strategy&quot;:&quot;smart&quot;}"/>
  <p:tag name="KSO_WM_CHIP_GROUPID" val="6184e270a6a891b1f9dbb974"/>
  <p:tag name="KSO_WM_CHIP_XID" val="6184e270a6a891b1f9dbb971"/>
  <p:tag name="KSO_WM_TAG_VERSION" val="1.0"/>
  <p:tag name="KSO_WM_TEMPLATE_ASSEMBLE_GROUPID" val="62f9ea03295c1bf6da922164"/>
  <p:tag name="KSO_WM_TEMPLATE_ASSEMBLE_XID" val="62f9eb4f295c1bf6da922cbd"/>
  <p:tag name="KSO_WM_TEMPLATE_CATEGORY" val="custom"/>
  <p:tag name="KSO_WM_TEMPLATE_INDEX" val="20226288"/>
  <p:tag name="KSO_WM_UNIT_BLOCK" val="0"/>
  <p:tag name="KSO_WM_UNIT_COMPATIBLE" val="0"/>
  <p:tag name="KSO_WM_UNIT_DEC_AREA_ID" val="82337aece67e4a47800073986e90c4d5"/>
  <p:tag name="KSO_WM_UNIT_DIAGRAM_ISNUMVISUAL" val="0"/>
  <p:tag name="KSO_WM_UNIT_DIAGRAM_ISREFERUNIT" val="0"/>
  <p:tag name="KSO_WM_UNIT_HIGHLIGHT" val="0"/>
  <p:tag name="KSO_WM_UNIT_ID" val="custom20226288_1*f*1"/>
  <p:tag name="KSO_WM_UNIT_INDEX" val="1"/>
  <p:tag name="KSO_WM_UNIT_LAYERLEVEL" val="1"/>
  <p:tag name="KSO_WM_UNIT_NOCLEAR" val="0"/>
  <p:tag name="KSO_WM_UNIT_PRESET_TEXT" val="单击此处添加正文，文字是您思想的提炼，为了演示发布的良好效果，请言简意赅地阐述您的观点。"/>
  <p:tag name="KSO_WM_UNIT_SUBTYPE" val="a"/>
  <p:tag name="KSO_WM_UNIT_TEXT_FILL_FORE_SCHEMECOLOR_INDEX" val="13"/>
  <p:tag name="KSO_WM_UNIT_TEXT_FILL_FORE_SCHEMECOLOR_INDEX_BRIGHTNESS" val="0.15"/>
  <p:tag name="KSO_WM_UNIT_TEXT_FILL_TYPE" val="1"/>
  <p:tag name="KSO_WM_UNIT_TYPE" val="f"/>
  <p:tag name="KSO_WM_UNIT_VALUE" val="132"/>
</p:tagLst>
</file>

<file path=ppt/tags/tag80.xml><?xml version="1.0" encoding="utf-8"?>
<p:tagLst xmlns:p="http://schemas.openxmlformats.org/presentationml/2006/main">
  <p:tag name="KSO_WM_CHIP_GROUPID" val="62f9ea03295c1bf6da922164"/>
  <p:tag name="KSO_WM_CHIP_XID" val="62f9ea04295c1bf6da92216b"/>
  <p:tag name="KSO_WM_UNIT_PLACING_PICTURE_USER_VIEWPORT" val="{&quot;height&quot;:3129.448818897638,&quot;width&quot;:9598.110236220473}"/>
</p:tagLst>
</file>

<file path=ppt/tags/tag81.xml><?xml version="1.0" encoding="utf-8"?>
<p:tagLst xmlns:p="http://schemas.openxmlformats.org/presentationml/2006/main">
  <p:tag name="KSO_WM_ASSEMBLE_CHIP_INDEX" val="602f518bab0a41ef9870e9b7e354966c"/>
  <p:tag name="KSO_WM_BEAUTIFY_FLAG" val="#wm#"/>
  <p:tag name="KSO_WM_CHIP_FILLAREA_FILL_RULE" val="{&quot;fill_align&quot;:&quot;lb&quot;,&quot;fill_effect&quot;:[],&quot;fill_mode&quot;:&quot;adaptive&quot;,&quot;sacle_strategy&quot;:&quot;stretch&quot;}"/>
  <p:tag name="KSO_WM_CHIP_GROUPID" val="62f9ea03295c1bf6da922164"/>
  <p:tag name="KSO_WM_CHIP_XID" val="62f9ea04295c1bf6da922168"/>
  <p:tag name="KSO_WM_TAG_VERSION" val="1.0"/>
  <p:tag name="KSO_WM_TEMPLATE_CATEGORY" val="chip"/>
  <p:tag name="KSO_WM_TEMPLATE_INDEX" val="20226288"/>
  <p:tag name="KSO_WM_UNIT_DEC_AREA_ID" val="6e65b435acc94a9098b6ce48cee3cbeb"/>
  <p:tag name="KSO_WM_UNIT_DEC_CHANGEPICRESERVED" val="1"/>
  <p:tag name="KSO_WM_UNIT_DEC_SUPPORTCHANGEPIC" val="0"/>
  <p:tag name="KSO_WM_UNIT_ID" val="chip20226288_12*i*1"/>
  <p:tag name="KSO_WM_UNIT_INDEX" val="1"/>
  <p:tag name="KSO_WM_UNIT_SUBTYPE" val="w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2.xml><?xml version="1.0" encoding="utf-8"?>
<p:tagLst xmlns:p="http://schemas.openxmlformats.org/presentationml/2006/main">
  <p:tag name="KSO_WM_ASSEMBLE_CHIP_INDEX" val="d8835f1716e647748620ecf5005bac1f"/>
  <p:tag name="KSO_WM_BEAUTIFY_FLAG" val="#wm#"/>
  <p:tag name="KSO_WM_CHIP_FILLAREA_FILL_RULE" val="{&quot;fill_align&quot;:&quot;rb&quot;,&quot;fill_effect&quot;:[],&quot;fill_mode&quot;:&quot;adaptive&quot;,&quot;sacle_strategy&quot;:&quot;stretch&quot;}"/>
  <p:tag name="KSO_WM_CHIP_GROUPID" val="62f9ea03295c1bf6da922164"/>
  <p:tag name="KSO_WM_CHIP_XID" val="62f9ea04295c1bf6da922169"/>
  <p:tag name="KSO_WM_TAG_VERSION" val="1.0"/>
  <p:tag name="KSO_WM_TEMPLATE_CATEGORY" val="chip"/>
  <p:tag name="KSO_WM_TEMPLATE_INDEX" val="20226288"/>
  <p:tag name="KSO_WM_UNIT_DEC_AREA_ID" val="3206e1f0ec604c4688e0a50f53e6efbe"/>
  <p:tag name="KSO_WM_UNIT_DEC_CHANGEPICRESERVED" val="1"/>
  <p:tag name="KSO_WM_UNIT_DEC_SUPPORTCHANGEPIC" val="0"/>
  <p:tag name="KSO_WM_UNIT_ID" val="chip20226288_13*i*1"/>
  <p:tag name="KSO_WM_UNIT_INDEX" val="1"/>
  <p:tag name="KSO_WM_UNIT_SUBTYPE" val="w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83.xml><?xml version="1.0" encoding="utf-8"?>
<p:tagLst xmlns:p="http://schemas.openxmlformats.org/presentationml/2006/main">
  <p:tag name="KSO_WM_ASSEMBLE_CHIP_INDEX" val="ecbfa03ffc9b443c9316fb62fe61eeda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a"/>
  <p:tag name="KSO_WM_TAG_VERSION" val="1.0"/>
  <p:tag name="KSO_WM_TEMPLATE_CATEGORY" val="chip"/>
  <p:tag name="KSO_WM_TEMPLATE_INDEX" val="20226288"/>
  <p:tag name="KSO_WM_UNIT_DEC_AREA_ID" val="155c004be1d546789d09e8a45b7b9c88"/>
  <p:tag name="KSO_WM_UNIT_DEC_CHANGEPICRESERVED" val="1"/>
  <p:tag name="KSO_WM_UNIT_DEC_SUPPORTCHANGEPIC" val="0"/>
  <p:tag name="KSO_WM_UNIT_ID" val="chip20226288_11*i*1"/>
  <p:tag name="KSO_WM_UNIT_INDEX" val="1"/>
  <p:tag name="KSO_WM_UNIT_SUBTYPE" val="r"/>
  <p:tag name="KSO_WM_UNIT_TYPE" val="i"/>
</p:tagLst>
</file>

<file path=ppt/tags/tag84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5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6.xml><?xml version="1.0" encoding="utf-8"?>
<p:tagLst xmlns:p="http://schemas.openxmlformats.org/presentationml/2006/main">
  <p:tag name="KSO_WM_UNIT_TEXT_FILL_FORE_SCHEMECOLOR_INDEX" val="13"/>
  <p:tag name="KSO_WM_UNIT_TEXT_FILL_FORE_SCHEMECOLOR_INDEX_BRIGHTNESS" val="0"/>
  <p:tag name="KSO_WM_UNIT_TEXT_FILL_TYPE" val="1"/>
</p:tagLst>
</file>

<file path=ppt/tags/tag87.xml><?xml version="1.0" encoding="utf-8"?>
<p:tagLst xmlns:p="http://schemas.openxmlformats.org/presentationml/2006/main">
  <p:tag name="KSO_WM_ASSEMBLE_CHIP_INDEX" val="c568ab2b1f534240b458b255c1a2b1b8"/>
  <p:tag name="KSO_WM_BEAUTIFY_FLAG" val="#wm#"/>
  <p:tag name="KSO_WM_CHIP_FILLAREA_FILL_RULE" val="{&quot;fill_align&quot;:&quot;cm&quot;,&quot;fill_mode&quot;:&quot;adaptive&quot;,&quot;sacle_strategy&quot;:&quot;smart&quot;}"/>
  <p:tag name="KSO_WM_CHIP_GROUPID" val="6242763a827a54cc053e3c5a"/>
  <p:tag name="KSO_WM_CHIP_XID" val="6242763a827a54cc053e3c57"/>
  <p:tag name="KSO_WM_TAG_VERSION" val="1.0"/>
  <p:tag name="KSO_WM_TEMPLATE_ASSEMBLE_GROUPID" val="62f9ea03295c1bf6da922164"/>
  <p:tag name="KSO_WM_TEMPLATE_ASSEMBLE_XID" val="62f9eb4f295c1bf6da922c6f"/>
  <p:tag name="KSO_WM_TEMPLATE_CATEGORY" val="custom"/>
  <p:tag name="KSO_WM_TEMPLATE_INDEX" val="20226288"/>
  <p:tag name="KSO_WM_UNIT_BLOCK" val="0"/>
  <p:tag name="KSO_WM_UNIT_COMPATIBLE" val="0"/>
  <p:tag name="KSO_WM_UNIT_DEC_AREA_ID" val="68f6858bfed748a7b72822f01d5fba74"/>
  <p:tag name="KSO_WM_UNIT_DEFAULT_FONT" val="60;66;2"/>
  <p:tag name="KSO_WM_UNIT_DIAGRAM_ISNUMVISUAL" val="0"/>
  <p:tag name="KSO_WM_UNIT_DIAGRAM_ISREFERUNIT" val="0"/>
  <p:tag name="KSO_WM_UNIT_HIGHLIGHT" val="0"/>
  <p:tag name="KSO_WM_UNIT_ID" val="custom20226288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感谢各位的观看"/>
  <p:tag name="KSO_WM_UNIT_TEXT_FILL_FORE_SCHEMECOLOR_INDEX" val="5"/>
  <p:tag name="KSO_WM_UNIT_TEXT_FILL_FORE_SCHEMECOLOR_INDEX_BRIGHTNESS" val="0"/>
  <p:tag name="KSO_WM_UNIT_TEXT_FILL_TYPE" val="1"/>
  <p:tag name="KSO_WM_UNIT_TYPE" val="a"/>
  <p:tag name="KSO_WM_UNIT_VALUE" val="9"/>
</p:tagLst>
</file>

<file path=ppt/tags/tag88.xml><?xml version="1.0" encoding="utf-8"?>
<p:tagLst xmlns:p="http://schemas.openxmlformats.org/presentationml/2006/main">
  <p:tag name="KSO_WM_ASSEMBLE_CHIP_INDEX" val="c568ab2b1f534240b458b255c1a2b1b8"/>
  <p:tag name="KSO_WM_BEAUTIFY_FLAG" val="#wm#"/>
  <p:tag name="KSO_WM_CHIP_FILLAREA_FILL_RULE" val="{&quot;fill_align&quot;:&quot;cm&quot;,&quot;fill_mode&quot;:&quot;adaptive&quot;,&quot;sacle_strategy&quot;:&quot;smart&quot;}"/>
  <p:tag name="KSO_WM_CHIP_GROUPID" val="6242763a827a54cc053e3c5a"/>
  <p:tag name="KSO_WM_CHIP_XID" val="6242763a827a54cc053e3c57"/>
  <p:tag name="KSO_WM_TAG_VERSION" val="1.0"/>
  <p:tag name="KSO_WM_TEMPLATE_ASSEMBLE_GROUPID" val="62f9ea03295c1bf6da922164"/>
  <p:tag name="KSO_WM_TEMPLATE_ASSEMBLE_XID" val="62f9eb4f295c1bf6da922c6f"/>
  <p:tag name="KSO_WM_TEMPLATE_CATEGORY" val="custom"/>
  <p:tag name="KSO_WM_TEMPLATE_INDEX" val="20226288"/>
  <p:tag name="KSO_WM_UNIT_BLOCK" val="0"/>
  <p:tag name="KSO_WM_UNIT_COMPATIBLE" val="0"/>
  <p:tag name="KSO_WM_UNIT_DEC_AREA_ID" val="4f49803c2c624a618db38bf516087c99"/>
  <p:tag name="KSO_WM_UNIT_DEFAULT_FONT" val="18;22;2"/>
  <p:tag name="KSO_WM_UNIT_DIAGRAM_ISNUMVISUAL" val="0"/>
  <p:tag name="KSO_WM_UNIT_DIAGRAM_ISREFERUNIT" val="0"/>
  <p:tag name="KSO_WM_UNIT_HIGHLIGHT" val="0"/>
  <p:tag name="KSO_WM_UNIT_ID" val="custom20226288_1*f*1"/>
  <p:tag name="KSO_WM_UNIT_INDEX" val="1"/>
  <p:tag name="KSO_WM_UNIT_LAYERLEVEL" val="1"/>
  <p:tag name="KSO_WM_UNIT_NOCLEAR" val="0"/>
  <p:tag name="KSO_WM_UNIT_PRESET_TEXT" val="单击此处添加您的正文"/>
  <p:tag name="KSO_WM_UNIT_SUBTYPE" val="a"/>
  <p:tag name="KSO_WM_UNIT_TEXT_FILL_FORE_SCHEMECOLOR_INDEX" val="5"/>
  <p:tag name="KSO_WM_UNIT_TEXT_FILL_FORE_SCHEMECOLOR_INDEX_BRIGHTNESS" val="0"/>
  <p:tag name="KSO_WM_UNIT_TEXT_FILL_TYPE" val="1"/>
  <p:tag name="KSO_WM_UNIT_TYPE" val="f"/>
  <p:tag name="KSO_WM_UNIT_VALUE" val="23"/>
</p:tagLst>
</file>

<file path=ppt/tags/tag89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general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9.xml><?xml version="1.0" encoding="utf-8"?>
<p:tagLst xmlns:p="http://schemas.openxmlformats.org/presentationml/2006/main">
  <p:tag name="KSO_WM_ASSEMBLE_CHIP_INDEX" val="882b0df2102743b5a58e33c301814c46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TAG_VERSION" val="1.0"/>
  <p:tag name="KSO_WM_TEMPLATE_CATEGORY" val="chip"/>
  <p:tag name="KSO_WM_TEMPLATE_INDEX" val="20226288"/>
  <p:tag name="KSO_WM_UNIT_DEC_AREA_ID" val="d3628e3dbcf3400898625d8f6cdec339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90.xml><?xml version="1.0" encoding="utf-8"?>
<p:tagLst xmlns:p="http://schemas.openxmlformats.org/presentationml/2006/main">
  <p:tag name="KSO_WM_ASSEMBLE_CHIP_INDEX" val="c219a4f075364be785d9d788696c96e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SLIDE_BACKGROUND_TYPE" val="general"/>
  <p:tag name="KSO_WM_TAG_VERSION" val="1.0"/>
  <p:tag name="KSO_WM_TEMPLATE_CATEGORY" val="chip"/>
  <p:tag name="KSO_WM_TEMPLATE_INDEX" val="20226288"/>
  <p:tag name="KSO_WM_UNIT_DEC_AREA_ID" val="88fee5e7a2b6489eb4f3039e8c086367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91.xml><?xml version="1.0" encoding="utf-8"?>
<p:tagLst xmlns:p="http://schemas.openxmlformats.org/presentationml/2006/main">
  <p:tag name="KSO_WM_ASSEMBLE_CHIP_INDEX" val="faf9b9d1cbdd463db6e876f32f27ac0b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SLIDE_BACKGROUND_TYPE" val="general"/>
  <p:tag name="KSO_WM_TAG_VERSION" val="1.0"/>
  <p:tag name="KSO_WM_TEMPLATE_CATEGORY" val="chip"/>
  <p:tag name="KSO_WM_TEMPLATE_INDEX" val="20226288"/>
  <p:tag name="KSO_WM_UNIT_DEC_AREA_ID" val="fff50ef76a98407291e80f1e0ef4a7c8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94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95.xml><?xml version="1.0" encoding="utf-8"?>
<p:tagLst xmlns:p="http://schemas.openxmlformats.org/presentationml/2006/main">
  <p:tag name="KSO_WM_SLIDE_BACKGROUND_TYPE" val="general"/>
  <p:tag name="KSO_WM_UNIT_TEXT_FILL_FORE_SCHEMECOLOR_INDEX" val="13"/>
  <p:tag name="KSO_WM_UNIT_TEXT_FILL_FORE_SCHEMECOLOR_INDEX_BRIGHTNESS" val="0"/>
  <p:tag name="KSO_WM_UNIT_TEXT_FILL_TYPE" val="1"/>
</p:tagLst>
</file>

<file path=ppt/tags/tag96.xml><?xml version="1.0" encoding="utf-8"?>
<p:tagLst xmlns:p="http://schemas.openxmlformats.org/presentationml/2006/main">
  <p:tag name="KSO_WM_ASSEMBLE_CHIP_INDEX" val="0a859cb7b65841aeafa346ebab8163bc"/>
  <p:tag name="KSO_WM_BEAUTIFY_FLAG" val="#wm#"/>
  <p:tag name="KSO_WM_CHIP_FILLAREA_FILL_RULE" val="{&quot;fill_align&quot;:&quot;cm&quot;,&quot;fill_effect&quot;:[],&quot;fill_mode&quot;:&quot;adaptive&quot;,&quot;sacle_strategy&quot;:&quot;stretch&quot;}"/>
  <p:tag name="KSO_WM_CHIP_GROUPID" val="62f9ea03295c1bf6da922164"/>
  <p:tag name="KSO_WM_CHIP_XID" val="62f9ea04295c1bf6da922170"/>
  <p:tag name="KSO_WM_SLIDE_BACKGROUND_TYPE" val="frame"/>
  <p:tag name="KSO_WM_TAG_VERSION" val="1.0"/>
  <p:tag name="KSO_WM_TEMPLATE_CATEGORY" val="chip"/>
  <p:tag name="KSO_WM_TEMPLATE_INDEX" val="20226288"/>
  <p:tag name="KSO_WM_UNIT_DEC_AREA_ID" val="58d391306cab448eaff963a3d71300fc"/>
  <p:tag name="KSO_WM_UNIT_DEC_CHANGEPICRESERVED" val="1"/>
  <p:tag name="KSO_WM_UNIT_DEC_SUPPORTCHANGEPIC" val="0"/>
  <p:tag name="KSO_WM_UNIT_ID" val="chip20226288_1*i*1"/>
  <p:tag name="KSO_WM_UNIT_INDEX" val="1"/>
  <p:tag name="KSO_WM_UNIT_SUBTYPE" val="v"/>
  <p:tag name="KSO_WM_UNIT_TYPE" val="i"/>
</p:tagLst>
</file>

<file path=ppt/tags/tag97.xml><?xml version="1.0" encoding="utf-8"?>
<p:tagLst xmlns:p="http://schemas.openxmlformats.org/presentationml/2006/main">
  <p:tag name="KSO_WM_ASSEMBLE_CHIP_INDEX" val="817fcc03fdc343a7a487fe91b55bd02c"/>
  <p:tag name="KSO_WM_BEAUTIFY_FLAG" val="#wm#"/>
  <p:tag name="KSO_WM_CHIP_FILLAREA_FILL_RULE" val="{&quot;fill_align&quot;:&quot;cb&quot;,&quot;fill_effect&quot;:[],&quot;fill_mode&quot;:&quot;adaptive&quot;,&quot;sacle_strategy&quot;:&quot;stretch&quot;}"/>
  <p:tag name="KSO_WM_CHIP_GROUPID" val="62f9ea03295c1bf6da922164"/>
  <p:tag name="KSO_WM_CHIP_XID" val="62f9ea04295c1bf6da92216f"/>
  <p:tag name="KSO_WM_SLIDE_BACKGROUND_TYPE" val="frame"/>
  <p:tag name="KSO_WM_TAG_VERSION" val="1.0"/>
  <p:tag name="KSO_WM_TEMPLATE_CATEGORY" val="chip"/>
  <p:tag name="KSO_WM_TEMPLATE_INDEX" val="20226288"/>
  <p:tag name="KSO_WM_UNIT_DEC_AREA_ID" val="970641fab5504309aafb9f1147f4ef2f"/>
  <p:tag name="KSO_WM_UNIT_DEC_CHANGEPICRESERVED" val="1"/>
  <p:tag name="KSO_WM_UNIT_DEC_SUPPORTCHANGEPIC" val="0"/>
  <p:tag name="KSO_WM_UNIT_ID" val="chip20226288_3*i*1"/>
  <p:tag name="KSO_WM_UNIT_INDEX" val="1"/>
  <p:tag name="KSO_WM_UNIT_SUBTYPE" val="t"/>
  <p:tag name="KSO_WM_UNIT_TYPE" val="i"/>
</p:tagLst>
</file>

<file path=ppt/tags/tag98.xml><?xml version="1.0" encoding="utf-8"?>
<p:tagLst xmlns:p="http://schemas.openxmlformats.org/presentationml/2006/main">
  <p:tag name="KSO_WM_BEAUTIFY_FLAG" val="#wm#"/>
  <p:tag name="KSO_WM_CHIP_GROUPID" val="61a5d1f0cf14e69e7f8bce3a"/>
  <p:tag name="KSO_WM_CHIP_XID" val="620f466823e2a5f56cafe02f"/>
  <p:tag name="KSO_WM_SLIDE_BACKGROUND_TYPE" val="frame"/>
  <p:tag name="KSO_WM_SLIDE_BK_DARK_LIGHT" val="2"/>
  <p:tag name="KSO_WM_TAG_VERSION" val="1.0"/>
  <p:tag name="KSO_WM_TEMPLATE_CATEGORY" val="bg"/>
  <p:tag name="KSO_WM_TEMPLATE_INDEX" val="20221154"/>
  <p:tag name="KSO_WM_UNIT_BK_DARK_LIGHT" val="2"/>
  <p:tag name="KSO_WM_UNIT_COMPATIBLE" val="0"/>
  <p:tag name="KSO_WM_UNIT_DIAGRAM_ISNUMVISUAL" val="0"/>
  <p:tag name="KSO_WM_UNIT_DIAGRAM_ISREFERUNIT" val="0"/>
  <p:tag name="KSO_WM_UNIT_FILL_FORE_SCHEMECOLOR_INDEX_BRIGHTNESS" val="0"/>
  <p:tag name="KSO_WM_UNIT_FILL_TYPE" val="1"/>
  <p:tag name="KSO_WM_UNIT_HIGHLIGHT" val="0"/>
  <p:tag name="KSO_WM_UNIT_ID" val="bg20221154_2*i*1"/>
  <p:tag name="KSO_WM_UNIT_INDEX" val="1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99.xml><?xml version="1.0" encoding="utf-8"?>
<p:tagLst xmlns:p="http://schemas.openxmlformats.org/presentationml/2006/main">
  <p:tag name="KSO_WM_ASSEMBLE_CHIP_INDEX" val="62c7fa55872642c79938ee63fca80fc9"/>
  <p:tag name="KSO_WM_BEAUTIFY_FLAG" val="#wm#"/>
  <p:tag name="KSO_WM_CHIP_FILLAREA_FILL_RULE" val="{&quot;fill_align&quot;:&quot;rt&quot;,&quot;fill_effect&quot;:[],&quot;fill_mode&quot;:&quot;adaptive&quot;,&quot;sacle_strategy&quot;:&quot;stretch&quot;}"/>
  <p:tag name="KSO_WM_CHIP_GROUPID" val="62f9ea03295c1bf6da922164"/>
  <p:tag name="KSO_WM_CHIP_XID" val="62f9ea04295c1bf6da92216e"/>
  <p:tag name="KSO_WM_SLIDE_BACKGROUND_TYPE" val="frame"/>
  <p:tag name="KSO_WM_TAG_VERSION" val="1.0"/>
  <p:tag name="KSO_WM_TEMPLATE_CATEGORY" val="chip"/>
  <p:tag name="KSO_WM_TEMPLATE_INDEX" val="20226288"/>
  <p:tag name="KSO_WM_UNIT_DEC_AREA_ID" val="9750953ca22e4af58dd11782c1e2839f"/>
  <p:tag name="KSO_WM_UNIT_DEC_CHANGEPICRESERVED" val="1"/>
  <p:tag name="KSO_WM_UNIT_DEC_SUPPORTCHANGEPIC" val="0"/>
  <p:tag name="KSO_WM_UNIT_ID" val="chip20226288_2*i*1"/>
  <p:tag name="KSO_WM_UNIT_INDEX" val="1"/>
  <p:tag name="KSO_WM_UNIT_SUBTYPE" val="t"/>
  <p:tag name="KSO_WM_UNIT_TYPE" val="i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4AB8C7"/>
      </a:dk2>
      <a:lt2>
        <a:srgbClr val="FFFFFF"/>
      </a:lt2>
      <a:accent1>
        <a:srgbClr val="71C8CB"/>
      </a:accent1>
      <a:accent2>
        <a:srgbClr val="E3E5E8"/>
      </a:accent2>
      <a:accent3>
        <a:srgbClr val="C1DCD4"/>
      </a:accent3>
      <a:accent4>
        <a:srgbClr val="8EBF89"/>
      </a:accent4>
      <a:accent5>
        <a:srgbClr val="57AD8A"/>
      </a:accent5>
      <a:accent6>
        <a:srgbClr val="33A4B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FDE8E2"/>
      </a:dk2>
      <a:lt2>
        <a:srgbClr val="FFFFFF"/>
      </a:lt2>
      <a:accent1>
        <a:srgbClr val="E65F2F"/>
      </a:accent1>
      <a:accent2>
        <a:srgbClr val="D15554"/>
      </a:accent2>
      <a:accent3>
        <a:srgbClr val="BC4C78"/>
      </a:accent3>
      <a:accent4>
        <a:srgbClr val="A7429D"/>
      </a:accent4>
      <a:accent5>
        <a:srgbClr val="9239C1"/>
      </a:accent5>
      <a:accent6>
        <a:srgbClr val="7D2FE6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128</Paragraphs>
  <Slides>21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9">
      <vt:lpstr>Arial</vt:lpstr>
      <vt:lpstr>微软雅黑</vt:lpstr>
      <vt:lpstr>汉仪中黑 简</vt:lpstr>
      <vt:lpstr>汉仪大黑简</vt:lpstr>
      <vt:lpstr>汉仪旗黑-90S</vt:lpstr>
      <vt:lpstr>幼圆</vt:lpstr>
      <vt:lpstr>汉仪乐喵体W</vt:lpstr>
      <vt:lpstr>1_Office 主题​​</vt:lpstr>
      <vt:lpstr>新高考专题</vt:lpstr>
      <vt:lpstr>专题：议论文高分技巧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谢谢聆听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2023-07-23T10:53:45.795</cp:lastPrinted>
  <dcterms:created xsi:type="dcterms:W3CDTF">2023-07-23T10:53:45Z</dcterms:created>
  <dcterms:modified xsi:type="dcterms:W3CDTF">2023-07-23T02:53:45Z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