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fntdata" ContentType="application/x-fontdata"/>
  <Default Extension="wav" ContentType="audio/x-wav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2"/>
    <p:sldMasterId id="2147483668" r:id="rId3"/>
    <p:sldMasterId id="2147483680" r:id="rId4"/>
    <p:sldMasterId id="2147483692" r:id="rId5"/>
    <p:sldMasterId id="2147483704" r:id="rId6"/>
    <p:sldMasterId id="2147483716" r:id="rId7"/>
    <p:sldMasterId id="2147483728" r:id="rId8"/>
  </p:sldMasterIdLst>
  <p:notesMasterIdLst>
    <p:notesMasterId r:id="rId9"/>
  </p:notesMasterIdLst>
  <p:sldIdLst>
    <p:sldId id="409" r:id="rId10"/>
    <p:sldId id="495" r:id="rId11"/>
    <p:sldId id="411" r:id="rId12"/>
    <p:sldId id="418" r:id="rId13"/>
    <p:sldId id="416" r:id="rId14"/>
    <p:sldId id="425" r:id="rId15"/>
    <p:sldId id="419" r:id="rId16"/>
    <p:sldId id="424" r:id="rId17"/>
    <p:sldId id="427" r:id="rId18"/>
    <p:sldId id="449" r:id="rId19"/>
    <p:sldId id="450" r:id="rId20"/>
    <p:sldId id="453" r:id="rId21"/>
    <p:sldId id="454" r:id="rId22"/>
    <p:sldId id="455" r:id="rId23"/>
    <p:sldId id="459" r:id="rId24"/>
    <p:sldId id="460" r:id="rId25"/>
    <p:sldId id="456" r:id="rId26"/>
    <p:sldId id="457" r:id="rId27"/>
    <p:sldId id="463" r:id="rId28"/>
    <p:sldId id="464" r:id="rId29"/>
    <p:sldId id="465" r:id="rId30"/>
    <p:sldId id="466" r:id="rId31"/>
    <p:sldId id="467" r:id="rId32"/>
    <p:sldId id="468" r:id="rId33"/>
    <p:sldId id="469" r:id="rId34"/>
    <p:sldId id="480" r:id="rId35"/>
    <p:sldId id="470" r:id="rId36"/>
    <p:sldId id="471" r:id="rId37"/>
    <p:sldId id="421" r:id="rId38"/>
    <p:sldId id="462" r:id="rId39"/>
    <p:sldId id="458" r:id="rId40"/>
    <p:sldId id="410" r:id="rId41"/>
    <p:sldId id="487" r:id="rId42"/>
    <p:sldId id="488" r:id="rId43"/>
    <p:sldId id="481" r:id="rId44"/>
    <p:sldId id="482" r:id="rId45"/>
    <p:sldId id="483" r:id="rId46"/>
    <p:sldId id="485" r:id="rId47"/>
    <p:sldId id="484" r:id="rId48"/>
    <p:sldId id="493" r:id="rId49"/>
    <p:sldId id="490" r:id="rId50"/>
    <p:sldId id="494" r:id="rId51"/>
    <p:sldId id="447" r:id="rId52"/>
    <p:sldId id="448" r:id="rId53"/>
    <p:sldId id="412" r:id="rId54"/>
    <p:sldId id="496" r:id="rId55"/>
    <p:sldId id="497" r:id="rId56"/>
    <p:sldId id="498" r:id="rId57"/>
    <p:sldId id="499" r:id="rId58"/>
    <p:sldId id="426" r:id="rId59"/>
  </p:sldIdLst>
  <p:sldSz cx="12192000" cy="6858000"/>
  <p:notesSz cx="6858000" cy="9144000"/>
  <p:embeddedFontLst>
    <p:embeddedFont>
      <p:font typeface="隶书" panose="02010509060101010101" charset="-122"/>
      <p:regular r:id="rId61"/>
    </p:embeddedFont>
    <p:embeddedFont>
      <p:font typeface="汉仪尚巍手书W" panose="00020600040101010101" charset="-122"/>
      <p:regular r:id="rId62"/>
    </p:embeddedFont>
    <p:embeddedFont>
      <p:font typeface="微软雅黑" panose="020B0503020204020204" pitchFamily="34" charset="-122"/>
      <p:regular r:id="rId63"/>
    </p:embeddedFont>
    <p:embeddedFont>
      <p:font typeface="黑体" panose="02010609060101010101" pitchFamily="2" charset="-122"/>
      <p:regular r:id="rId64"/>
    </p:embeddedFont>
    <p:embeddedFont>
      <p:font typeface="Segoe UI" panose="020B0502040204020203" pitchFamily="34" charset="0"/>
      <p:regular r:id="rId65"/>
      <p:bold r:id="rId66"/>
      <p:italic r:id="rId67"/>
      <p:boldItalic r:id="rId68"/>
    </p:embeddedFont>
    <p:embeddedFont>
      <p:font typeface="华文行楷" panose="02010800040101010101" pitchFamily="2" charset="-122"/>
      <p:regular r:id="rId69"/>
    </p:embeddedFont>
    <p:embeddedFont>
      <p:font typeface="华文新魏" panose="02010800040101010101" pitchFamily="2" charset="-122"/>
      <p:regular r:id="rId70"/>
    </p:embeddedFont>
    <p:embeddedFont>
      <p:font typeface="Calibri" panose="020F0502020204030204" charset="0"/>
      <p:regular r:id="rId71"/>
      <p:bold r:id="rId72"/>
      <p:italic r:id="rId73"/>
      <p:boldItalic r:id="rId74"/>
    </p:embeddedFont>
    <p:embeddedFont>
      <p:font typeface="楷体" panose="02010609060101010101" charset="-122"/>
      <p:regular r:id="rId75"/>
    </p:embeddedFont>
    <p:embeddedFont>
      <p:font typeface="华文隶书" panose="02010800040101010101" pitchFamily="2" charset="-122"/>
      <p:regular r:id="rId76"/>
    </p:embeddedFont>
    <p:embeddedFont>
      <p:font typeface="华文中宋" panose="02010600040101010101" pitchFamily="2" charset="-122"/>
      <p:regular r:id="rId77"/>
    </p:embeddedFont>
    <p:embeddedFont>
      <p:font typeface="华文彩云" panose="02010800040101010101" pitchFamily="2" charset="-122"/>
      <p:regular r:id="rId78"/>
    </p:embeddedFont>
  </p:embeddedFontLst>
  <p:custDataLst>
    <p:tags r:id="rId6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幸全" initials="幸全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59"/>
        <p:guide pos="385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1.xml" /><Relationship Id="rId11" Type="http://schemas.openxmlformats.org/officeDocument/2006/relationships/slide" Target="slides/slide2.xml" /><Relationship Id="rId12" Type="http://schemas.openxmlformats.org/officeDocument/2006/relationships/slide" Target="slides/slide3.xml" /><Relationship Id="rId13" Type="http://schemas.openxmlformats.org/officeDocument/2006/relationships/slide" Target="slides/slide4.xml" /><Relationship Id="rId14" Type="http://schemas.openxmlformats.org/officeDocument/2006/relationships/slide" Target="slides/slide5.xml" /><Relationship Id="rId15" Type="http://schemas.openxmlformats.org/officeDocument/2006/relationships/slide" Target="slides/slide6.xml" /><Relationship Id="rId16" Type="http://schemas.openxmlformats.org/officeDocument/2006/relationships/slide" Target="slides/slide7.xml" /><Relationship Id="rId17" Type="http://schemas.openxmlformats.org/officeDocument/2006/relationships/slide" Target="slides/slide8.xml" /><Relationship Id="rId18" Type="http://schemas.openxmlformats.org/officeDocument/2006/relationships/slide" Target="slides/slide9.xml" /><Relationship Id="rId19" Type="http://schemas.openxmlformats.org/officeDocument/2006/relationships/slide" Target="slides/slide10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1.xml" /><Relationship Id="rId21" Type="http://schemas.openxmlformats.org/officeDocument/2006/relationships/slide" Target="slides/slide12.xml" /><Relationship Id="rId22" Type="http://schemas.openxmlformats.org/officeDocument/2006/relationships/slide" Target="slides/slide13.xml" /><Relationship Id="rId23" Type="http://schemas.openxmlformats.org/officeDocument/2006/relationships/slide" Target="slides/slide14.xml" /><Relationship Id="rId24" Type="http://schemas.openxmlformats.org/officeDocument/2006/relationships/slide" Target="slides/slide15.xml" /><Relationship Id="rId25" Type="http://schemas.openxmlformats.org/officeDocument/2006/relationships/slide" Target="slides/slide16.xml" /><Relationship Id="rId26" Type="http://schemas.openxmlformats.org/officeDocument/2006/relationships/slide" Target="slides/slide17.xml" /><Relationship Id="rId27" Type="http://schemas.openxmlformats.org/officeDocument/2006/relationships/slide" Target="slides/slide18.xml" /><Relationship Id="rId28" Type="http://schemas.openxmlformats.org/officeDocument/2006/relationships/slide" Target="slides/slide19.xml" /><Relationship Id="rId29" Type="http://schemas.openxmlformats.org/officeDocument/2006/relationships/slide" Target="slides/slide20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1.xml" /><Relationship Id="rId31" Type="http://schemas.openxmlformats.org/officeDocument/2006/relationships/slide" Target="slides/slide22.xml" /><Relationship Id="rId32" Type="http://schemas.openxmlformats.org/officeDocument/2006/relationships/slide" Target="slides/slide23.xml" /><Relationship Id="rId33" Type="http://schemas.openxmlformats.org/officeDocument/2006/relationships/slide" Target="slides/slide24.xml" /><Relationship Id="rId34" Type="http://schemas.openxmlformats.org/officeDocument/2006/relationships/slide" Target="slides/slide25.xml" /><Relationship Id="rId35" Type="http://schemas.openxmlformats.org/officeDocument/2006/relationships/slide" Target="slides/slide26.xml" /><Relationship Id="rId36" Type="http://schemas.openxmlformats.org/officeDocument/2006/relationships/slide" Target="slides/slide27.xml" /><Relationship Id="rId37" Type="http://schemas.openxmlformats.org/officeDocument/2006/relationships/slide" Target="slides/slide28.xml" /><Relationship Id="rId38" Type="http://schemas.openxmlformats.org/officeDocument/2006/relationships/slide" Target="slides/slide29.xml" /><Relationship Id="rId39" Type="http://schemas.openxmlformats.org/officeDocument/2006/relationships/slide" Target="slides/slide30.xml" /><Relationship Id="rId4" Type="http://schemas.openxmlformats.org/officeDocument/2006/relationships/slideMaster" Target="slideMasters/slideMaster3.xml" /><Relationship Id="rId40" Type="http://schemas.openxmlformats.org/officeDocument/2006/relationships/slide" Target="slides/slide31.xml" /><Relationship Id="rId41" Type="http://schemas.openxmlformats.org/officeDocument/2006/relationships/slide" Target="slides/slide32.xml" /><Relationship Id="rId42" Type="http://schemas.openxmlformats.org/officeDocument/2006/relationships/slide" Target="slides/slide33.xml" /><Relationship Id="rId43" Type="http://schemas.openxmlformats.org/officeDocument/2006/relationships/slide" Target="slides/slide34.xml" /><Relationship Id="rId44" Type="http://schemas.openxmlformats.org/officeDocument/2006/relationships/slide" Target="slides/slide35.xml" /><Relationship Id="rId45" Type="http://schemas.openxmlformats.org/officeDocument/2006/relationships/slide" Target="slides/slide36.xml" /><Relationship Id="rId46" Type="http://schemas.openxmlformats.org/officeDocument/2006/relationships/slide" Target="slides/slide37.xml" /><Relationship Id="rId47" Type="http://schemas.openxmlformats.org/officeDocument/2006/relationships/slide" Target="slides/slide38.xml" /><Relationship Id="rId48" Type="http://schemas.openxmlformats.org/officeDocument/2006/relationships/slide" Target="slides/slide39.xml" /><Relationship Id="rId49" Type="http://schemas.openxmlformats.org/officeDocument/2006/relationships/slide" Target="slides/slide40.xml" /><Relationship Id="rId5" Type="http://schemas.openxmlformats.org/officeDocument/2006/relationships/slideMaster" Target="slideMasters/slideMaster4.xml" /><Relationship Id="rId50" Type="http://schemas.openxmlformats.org/officeDocument/2006/relationships/slide" Target="slides/slide41.xml" /><Relationship Id="rId51" Type="http://schemas.openxmlformats.org/officeDocument/2006/relationships/slide" Target="slides/slide42.xml" /><Relationship Id="rId52" Type="http://schemas.openxmlformats.org/officeDocument/2006/relationships/slide" Target="slides/slide43.xml" /><Relationship Id="rId53" Type="http://schemas.openxmlformats.org/officeDocument/2006/relationships/slide" Target="slides/slide44.xml" /><Relationship Id="rId54" Type="http://schemas.openxmlformats.org/officeDocument/2006/relationships/slide" Target="slides/slide45.xml" /><Relationship Id="rId55" Type="http://schemas.openxmlformats.org/officeDocument/2006/relationships/slide" Target="slides/slide46.xml" /><Relationship Id="rId56" Type="http://schemas.openxmlformats.org/officeDocument/2006/relationships/slide" Target="slides/slide47.xml" /><Relationship Id="rId57" Type="http://schemas.openxmlformats.org/officeDocument/2006/relationships/slide" Target="slides/slide48.xml" /><Relationship Id="rId58" Type="http://schemas.openxmlformats.org/officeDocument/2006/relationships/slide" Target="slides/slide49.xml" /><Relationship Id="rId59" Type="http://schemas.openxmlformats.org/officeDocument/2006/relationships/slide" Target="slides/slide50.xml" /><Relationship Id="rId6" Type="http://schemas.openxmlformats.org/officeDocument/2006/relationships/slideMaster" Target="slideMasters/slideMaster5.xml" /><Relationship Id="rId60" Type="http://schemas.openxmlformats.org/officeDocument/2006/relationships/tags" Target="tags/tag1059.xml" /><Relationship Id="rId61" Type="http://schemas.openxmlformats.org/officeDocument/2006/relationships/font" Target="fonts/font1.fntdata" /><Relationship Id="rId62" Type="http://schemas.openxmlformats.org/officeDocument/2006/relationships/font" Target="fonts/font2.fntdata" /><Relationship Id="rId63" Type="http://schemas.openxmlformats.org/officeDocument/2006/relationships/font" Target="fonts/font3.fntdata" /><Relationship Id="rId64" Type="http://schemas.openxmlformats.org/officeDocument/2006/relationships/font" Target="fonts/font4.fntdata" /><Relationship Id="rId65" Type="http://schemas.openxmlformats.org/officeDocument/2006/relationships/font" Target="fonts/font5.fntdata" /><Relationship Id="rId66" Type="http://schemas.openxmlformats.org/officeDocument/2006/relationships/font" Target="fonts/font6.fntdata" /><Relationship Id="rId67" Type="http://schemas.openxmlformats.org/officeDocument/2006/relationships/font" Target="fonts/font7.fntdata" /><Relationship Id="rId68" Type="http://schemas.openxmlformats.org/officeDocument/2006/relationships/font" Target="fonts/font8.fntdata" /><Relationship Id="rId69" Type="http://schemas.openxmlformats.org/officeDocument/2006/relationships/font" Target="fonts/font9.fntdata" /><Relationship Id="rId7" Type="http://schemas.openxmlformats.org/officeDocument/2006/relationships/slideMaster" Target="slideMasters/slideMaster6.xml" /><Relationship Id="rId70" Type="http://schemas.openxmlformats.org/officeDocument/2006/relationships/font" Target="fonts/font10.fntdata" /><Relationship Id="rId71" Type="http://schemas.openxmlformats.org/officeDocument/2006/relationships/font" Target="fonts/font11.fntdata" /><Relationship Id="rId72" Type="http://schemas.openxmlformats.org/officeDocument/2006/relationships/font" Target="fonts/font12.fntdata" /><Relationship Id="rId73" Type="http://schemas.openxmlformats.org/officeDocument/2006/relationships/font" Target="fonts/font13.fntdata" /><Relationship Id="rId74" Type="http://schemas.openxmlformats.org/officeDocument/2006/relationships/font" Target="fonts/font14.fntdata" /><Relationship Id="rId75" Type="http://schemas.openxmlformats.org/officeDocument/2006/relationships/font" Target="fonts/font15.fntdata" /><Relationship Id="rId76" Type="http://schemas.openxmlformats.org/officeDocument/2006/relationships/font" Target="fonts/font16.fntdata" /><Relationship Id="rId77" Type="http://schemas.openxmlformats.org/officeDocument/2006/relationships/font" Target="fonts/font17.fntdata" /><Relationship Id="rId78" Type="http://schemas.openxmlformats.org/officeDocument/2006/relationships/font" Target="fonts/font18.fntdata" /><Relationship Id="rId79" Type="http://schemas.openxmlformats.org/officeDocument/2006/relationships/presProps" Target="presProps.xml" /><Relationship Id="rId8" Type="http://schemas.openxmlformats.org/officeDocument/2006/relationships/slideMaster" Target="slideMasters/slideMaster7.xml" /><Relationship Id="rId80" Type="http://schemas.openxmlformats.org/officeDocument/2006/relationships/viewProps" Target="viewProps.xml" /><Relationship Id="rId81" Type="http://schemas.openxmlformats.org/officeDocument/2006/relationships/theme" Target="theme/theme1.xml" /><Relationship Id="rId82" Type="http://schemas.openxmlformats.org/officeDocument/2006/relationships/tableStyles" Target="tableStyles.xml" /><Relationship Id="rId9" Type="http://schemas.openxmlformats.org/officeDocument/2006/relationships/notesMaster" Target="notesMasters/notesMaster1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0.png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62.xml" /><Relationship Id="rId2" Type="http://schemas.openxmlformats.org/officeDocument/2006/relationships/tags" Target="../tags/tag563.xml" /><Relationship Id="rId3" Type="http://schemas.openxmlformats.org/officeDocument/2006/relationships/tags" Target="../tags/tag564.xml" /><Relationship Id="rId4" Type="http://schemas.openxmlformats.org/officeDocument/2006/relationships/tags" Target="../tags/tag565.xml" /><Relationship Id="rId5" Type="http://schemas.openxmlformats.org/officeDocument/2006/relationships/tags" Target="../tags/tag566.xml" /><Relationship Id="rId6" Type="http://schemas.openxmlformats.org/officeDocument/2006/relationships/tags" Target="../tags/tag567.xml" /><Relationship Id="rId7" Type="http://schemas.openxmlformats.org/officeDocument/2006/relationships/tags" Target="../tags/tag568.xml" /><Relationship Id="rId8" Type="http://schemas.openxmlformats.org/officeDocument/2006/relationships/theme" Target="../theme/theme8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16.xml" /><Relationship Id="rId4" Type="http://schemas.openxmlformats.org/officeDocument/2006/relationships/tags" Target="../tags/tag617.xml" /><Relationship Id="rId5" Type="http://schemas.openxmlformats.org/officeDocument/2006/relationships/tags" Target="../tags/tag618.xml" /><Relationship Id="rId6" Type="http://schemas.openxmlformats.org/officeDocument/2006/relationships/tags" Target="../tags/tag619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851.xml" /><Relationship Id="rId4" Type="http://schemas.openxmlformats.org/officeDocument/2006/relationships/tags" Target="../tags/tag852.xml" /><Relationship Id="rId5" Type="http://schemas.openxmlformats.org/officeDocument/2006/relationships/tags" Target="../tags/tag853.xml" /><Relationship Id="rId6" Type="http://schemas.openxmlformats.org/officeDocument/2006/relationships/tags" Target="../tags/tag854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049.xml" /><Relationship Id="rId4" Type="http://schemas.openxmlformats.org/officeDocument/2006/relationships/tags" Target="../tags/tag1050.xml" /><Relationship Id="rId5" Type="http://schemas.openxmlformats.org/officeDocument/2006/relationships/tags" Target="../tags/tag1051.xml" /><Relationship Id="rId6" Type="http://schemas.openxmlformats.org/officeDocument/2006/relationships/tags" Target="../tags/tag1052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BCED1EE5-BDC7-420E-AAAB-81BE73294ED5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B2DBAF6B-DAE8-4E8D-98A5-A00EC22EF250}" type="slidenum">
              <a:rPr lang="zh-CN" altLang="en-US" smtClean="0"/>
              <a:t>50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image" Target="../media/image1.jpeg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tags" Target="../tags/tag4.xml" /><Relationship Id="rId6" Type="http://schemas.openxmlformats.org/officeDocument/2006/relationships/tags" Target="../tags/tag5.xml" /><Relationship Id="rId7" Type="http://schemas.openxmlformats.org/officeDocument/2006/relationships/tags" Target="../tags/tag6.xml" /><Relationship Id="rId8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2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73.xml" /><Relationship Id="rId4" Type="http://schemas.openxmlformats.org/officeDocument/2006/relationships/image" Target="../media/image3.png" /><Relationship Id="rId5" Type="http://schemas.openxmlformats.org/officeDocument/2006/relationships/tags" Target="../tags/tag74.xml" /><Relationship Id="rId6" Type="http://schemas.openxmlformats.org/officeDocument/2006/relationships/tags" Target="../tags/tag75.xml" /><Relationship Id="rId7" Type="http://schemas.openxmlformats.org/officeDocument/2006/relationships/tags" Target="../tags/tag76.xml" /><Relationship Id="rId8" Type="http://schemas.openxmlformats.org/officeDocument/2006/relationships/tags" Target="../tags/tag77.xml" /><Relationship Id="rId9" Type="http://schemas.openxmlformats.org/officeDocument/2006/relationships/tags" Target="../tags/tag78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9.xml" /><Relationship Id="rId2" Type="http://schemas.openxmlformats.org/officeDocument/2006/relationships/image" Target="../media/image1.jpeg" /><Relationship Id="rId3" Type="http://schemas.openxmlformats.org/officeDocument/2006/relationships/tags" Target="../tags/tag80.xml" /><Relationship Id="rId4" Type="http://schemas.openxmlformats.org/officeDocument/2006/relationships/tags" Target="../tags/tag81.xml" /><Relationship Id="rId5" Type="http://schemas.openxmlformats.org/officeDocument/2006/relationships/tags" Target="../tags/tag82.xml" /><Relationship Id="rId6" Type="http://schemas.openxmlformats.org/officeDocument/2006/relationships/tags" Target="../tags/tag83.xml" /><Relationship Id="rId7" Type="http://schemas.openxmlformats.org/officeDocument/2006/relationships/tags" Target="../tags/tag84.xml" /><Relationship Id="rId8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5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86.xml" /><Relationship Id="rId4" Type="http://schemas.openxmlformats.org/officeDocument/2006/relationships/image" Target="../media/image3.png" /><Relationship Id="rId5" Type="http://schemas.openxmlformats.org/officeDocument/2006/relationships/tags" Target="../tags/tag87.xml" /><Relationship Id="rId6" Type="http://schemas.openxmlformats.org/officeDocument/2006/relationships/tags" Target="../tags/tag88.xml" /><Relationship Id="rId7" Type="http://schemas.openxmlformats.org/officeDocument/2006/relationships/tags" Target="../tags/tag89.xml" /><Relationship Id="rId8" Type="http://schemas.openxmlformats.org/officeDocument/2006/relationships/tags" Target="../tags/tag90.xml" /><Relationship Id="rId9" Type="http://schemas.openxmlformats.org/officeDocument/2006/relationships/tags" Target="../tags/tag9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2.xml" /><Relationship Id="rId10" Type="http://schemas.openxmlformats.org/officeDocument/2006/relationships/tags" Target="../tags/tag99.xml" /><Relationship Id="rId11" Type="http://schemas.openxmlformats.org/officeDocument/2006/relationships/tags" Target="../tags/tag100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93.xml" /><Relationship Id="rId3" Type="http://schemas.openxmlformats.org/officeDocument/2006/relationships/image" Target="../media/image2.png" /><Relationship Id="rId4" Type="http://schemas.openxmlformats.org/officeDocument/2006/relationships/tags" Target="../tags/tag94.xml" /><Relationship Id="rId5" Type="http://schemas.openxmlformats.org/officeDocument/2006/relationships/image" Target="../media/image3.png" /><Relationship Id="rId6" Type="http://schemas.openxmlformats.org/officeDocument/2006/relationships/tags" Target="../tags/tag95.xml" /><Relationship Id="rId7" Type="http://schemas.openxmlformats.org/officeDocument/2006/relationships/tags" Target="../tags/tag96.xml" /><Relationship Id="rId8" Type="http://schemas.openxmlformats.org/officeDocument/2006/relationships/tags" Target="../tags/tag97.xml" /><Relationship Id="rId9" Type="http://schemas.openxmlformats.org/officeDocument/2006/relationships/tags" Target="../tags/tag98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1.xml" /><Relationship Id="rId10" Type="http://schemas.openxmlformats.org/officeDocument/2006/relationships/tags" Target="../tags/tag108.xml" /><Relationship Id="rId11" Type="http://schemas.openxmlformats.org/officeDocument/2006/relationships/tags" Target="../tags/tag109.xml" /><Relationship Id="rId12" Type="http://schemas.openxmlformats.org/officeDocument/2006/relationships/tags" Target="../tags/tag110.xml" /><Relationship Id="rId13" Type="http://schemas.openxmlformats.org/officeDocument/2006/relationships/slideMaster" Target="../slideMasters/slideMaster1.xml" /><Relationship Id="rId2" Type="http://schemas.openxmlformats.org/officeDocument/2006/relationships/tags" Target="../tags/tag102.xml" /><Relationship Id="rId3" Type="http://schemas.openxmlformats.org/officeDocument/2006/relationships/image" Target="../media/image2.png" /><Relationship Id="rId4" Type="http://schemas.openxmlformats.org/officeDocument/2006/relationships/tags" Target="../tags/tag103.xml" /><Relationship Id="rId5" Type="http://schemas.openxmlformats.org/officeDocument/2006/relationships/image" Target="../media/image3.png" /><Relationship Id="rId6" Type="http://schemas.openxmlformats.org/officeDocument/2006/relationships/tags" Target="../tags/tag104.xml" /><Relationship Id="rId7" Type="http://schemas.openxmlformats.org/officeDocument/2006/relationships/tags" Target="../tags/tag105.xml" /><Relationship Id="rId8" Type="http://schemas.openxmlformats.org/officeDocument/2006/relationships/tags" Target="../tags/tag106.xml" /><Relationship Id="rId9" Type="http://schemas.openxmlformats.org/officeDocument/2006/relationships/tags" Target="../tags/tag107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1.xml" /><Relationship Id="rId10" Type="http://schemas.openxmlformats.org/officeDocument/2006/relationships/tags" Target="../tags/tag118.xml" /><Relationship Id="rId11" Type="http://schemas.openxmlformats.org/officeDocument/2006/relationships/tags" Target="../tags/tag119.xml" /><Relationship Id="rId12" Type="http://schemas.openxmlformats.org/officeDocument/2006/relationships/tags" Target="../tags/tag120.xml" /><Relationship Id="rId13" Type="http://schemas.openxmlformats.org/officeDocument/2006/relationships/slideMaster" Target="../slideMasters/slideMaster1.xml" /><Relationship Id="rId2" Type="http://schemas.openxmlformats.org/officeDocument/2006/relationships/tags" Target="../tags/tag112.xml" /><Relationship Id="rId3" Type="http://schemas.openxmlformats.org/officeDocument/2006/relationships/image" Target="../media/image2.png" /><Relationship Id="rId4" Type="http://schemas.openxmlformats.org/officeDocument/2006/relationships/tags" Target="../tags/tag113.xml" /><Relationship Id="rId5" Type="http://schemas.openxmlformats.org/officeDocument/2006/relationships/image" Target="../media/image3.png" /><Relationship Id="rId6" Type="http://schemas.openxmlformats.org/officeDocument/2006/relationships/tags" Target="../tags/tag114.xml" /><Relationship Id="rId7" Type="http://schemas.openxmlformats.org/officeDocument/2006/relationships/tags" Target="../tags/tag115.xml" /><Relationship Id="rId8" Type="http://schemas.openxmlformats.org/officeDocument/2006/relationships/tags" Target="../tags/tag116.xml" /><Relationship Id="rId9" Type="http://schemas.openxmlformats.org/officeDocument/2006/relationships/tags" Target="../tags/tag117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1.xml" /><Relationship Id="rId10" Type="http://schemas.openxmlformats.org/officeDocument/2006/relationships/tags" Target="../tags/tag128.xml" /><Relationship Id="rId11" Type="http://schemas.openxmlformats.org/officeDocument/2006/relationships/tags" Target="../tags/tag129.xml" /><Relationship Id="rId12" Type="http://schemas.openxmlformats.org/officeDocument/2006/relationships/tags" Target="../tags/tag130.xml" /><Relationship Id="rId13" Type="http://schemas.openxmlformats.org/officeDocument/2006/relationships/slideMaster" Target="../slideMasters/slideMaster1.xml" /><Relationship Id="rId2" Type="http://schemas.openxmlformats.org/officeDocument/2006/relationships/tags" Target="../tags/tag122.xml" /><Relationship Id="rId3" Type="http://schemas.openxmlformats.org/officeDocument/2006/relationships/image" Target="../media/image2.png" /><Relationship Id="rId4" Type="http://schemas.openxmlformats.org/officeDocument/2006/relationships/tags" Target="../tags/tag123.xml" /><Relationship Id="rId5" Type="http://schemas.openxmlformats.org/officeDocument/2006/relationships/image" Target="../media/image3.png" /><Relationship Id="rId6" Type="http://schemas.openxmlformats.org/officeDocument/2006/relationships/tags" Target="../tags/tag124.xml" /><Relationship Id="rId7" Type="http://schemas.openxmlformats.org/officeDocument/2006/relationships/tags" Target="../tags/tag125.xml" /><Relationship Id="rId8" Type="http://schemas.openxmlformats.org/officeDocument/2006/relationships/tags" Target="../tags/tag126.xml" /><Relationship Id="rId9" Type="http://schemas.openxmlformats.org/officeDocument/2006/relationships/tags" Target="../tags/tag127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1.xml" /><Relationship Id="rId10" Type="http://schemas.openxmlformats.org/officeDocument/2006/relationships/tags" Target="../tags/tag138.xml" /><Relationship Id="rId11" Type="http://schemas.openxmlformats.org/officeDocument/2006/relationships/tags" Target="../tags/tag139.xml" /><Relationship Id="rId12" Type="http://schemas.openxmlformats.org/officeDocument/2006/relationships/tags" Target="../tags/tag140.xml" /><Relationship Id="rId13" Type="http://schemas.openxmlformats.org/officeDocument/2006/relationships/tags" Target="../tags/tag141.xml" /><Relationship Id="rId14" Type="http://schemas.openxmlformats.org/officeDocument/2006/relationships/tags" Target="../tags/tag142.xml" /><Relationship Id="rId15" Type="http://schemas.openxmlformats.org/officeDocument/2006/relationships/slideMaster" Target="../slideMasters/slideMaster1.xml" /><Relationship Id="rId2" Type="http://schemas.openxmlformats.org/officeDocument/2006/relationships/tags" Target="../tags/tag132.xml" /><Relationship Id="rId3" Type="http://schemas.openxmlformats.org/officeDocument/2006/relationships/image" Target="../media/image2.png" /><Relationship Id="rId4" Type="http://schemas.openxmlformats.org/officeDocument/2006/relationships/tags" Target="../tags/tag133.xml" /><Relationship Id="rId5" Type="http://schemas.openxmlformats.org/officeDocument/2006/relationships/image" Target="../media/image3.png" /><Relationship Id="rId6" Type="http://schemas.openxmlformats.org/officeDocument/2006/relationships/tags" Target="../tags/tag134.xml" /><Relationship Id="rId7" Type="http://schemas.openxmlformats.org/officeDocument/2006/relationships/tags" Target="../tags/tag135.xml" /><Relationship Id="rId8" Type="http://schemas.openxmlformats.org/officeDocument/2006/relationships/tags" Target="../tags/tag136.xml" /><Relationship Id="rId9" Type="http://schemas.openxmlformats.org/officeDocument/2006/relationships/tags" Target="../tags/tag137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3.xml" /><Relationship Id="rId10" Type="http://schemas.openxmlformats.org/officeDocument/2006/relationships/tags" Target="../tags/tag150.xml" /><Relationship Id="rId11" Type="http://schemas.openxmlformats.org/officeDocument/2006/relationships/tags" Target="../tags/tag151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144.xml" /><Relationship Id="rId3" Type="http://schemas.openxmlformats.org/officeDocument/2006/relationships/image" Target="../media/image6.png" /><Relationship Id="rId4" Type="http://schemas.openxmlformats.org/officeDocument/2006/relationships/tags" Target="../tags/tag145.xml" /><Relationship Id="rId5" Type="http://schemas.openxmlformats.org/officeDocument/2006/relationships/image" Target="../media/image7.png" /><Relationship Id="rId6" Type="http://schemas.openxmlformats.org/officeDocument/2006/relationships/tags" Target="../tags/tag146.xml" /><Relationship Id="rId7" Type="http://schemas.openxmlformats.org/officeDocument/2006/relationships/tags" Target="../tags/tag147.xml" /><Relationship Id="rId8" Type="http://schemas.openxmlformats.org/officeDocument/2006/relationships/tags" Target="../tags/tag148.xml" /><Relationship Id="rId9" Type="http://schemas.openxmlformats.org/officeDocument/2006/relationships/tags" Target="../tags/tag149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2.xml" /><Relationship Id="rId2" Type="http://schemas.openxmlformats.org/officeDocument/2006/relationships/tags" Target="../tags/tag153.xml" /><Relationship Id="rId3" Type="http://schemas.openxmlformats.org/officeDocument/2006/relationships/tags" Target="../tags/tag154.xml" /><Relationship Id="rId4" Type="http://schemas.openxmlformats.org/officeDocument/2006/relationships/tags" Target="../tags/tag155.xml" /><Relationship Id="rId5" Type="http://schemas.openxmlformats.org/officeDocument/2006/relationships/tags" Target="../tags/tag156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10" Type="http://schemas.openxmlformats.org/officeDocument/2006/relationships/tags" Target="../tags/tag14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8.xml" /><Relationship Id="rId4" Type="http://schemas.openxmlformats.org/officeDocument/2006/relationships/image" Target="../media/image3.png" /><Relationship Id="rId5" Type="http://schemas.openxmlformats.org/officeDocument/2006/relationships/tags" Target="../tags/tag9.xml" /><Relationship Id="rId6" Type="http://schemas.openxmlformats.org/officeDocument/2006/relationships/tags" Target="../tags/tag10.xml" /><Relationship Id="rId7" Type="http://schemas.openxmlformats.org/officeDocument/2006/relationships/tags" Target="../tags/tag11.xml" /><Relationship Id="rId8" Type="http://schemas.openxmlformats.org/officeDocument/2006/relationships/tags" Target="../tags/tag12.xml" /><Relationship Id="rId9" Type="http://schemas.openxmlformats.org/officeDocument/2006/relationships/tags" Target="../tags/tag13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4.xml" /><Relationship Id="rId2" Type="http://schemas.openxmlformats.org/officeDocument/2006/relationships/tags" Target="../tags/tag165.xml" /><Relationship Id="rId3" Type="http://schemas.openxmlformats.org/officeDocument/2006/relationships/tags" Target="../tags/tag166.xml" /><Relationship Id="rId4" Type="http://schemas.openxmlformats.org/officeDocument/2006/relationships/tags" Target="../tags/tag167.xml" /><Relationship Id="rId5" Type="http://schemas.openxmlformats.org/officeDocument/2006/relationships/tags" Target="../tags/tag168.xml" /><Relationship Id="rId6" Type="http://schemas.openxmlformats.org/officeDocument/2006/relationships/tags" Target="../tags/tag169.xml" /><Relationship Id="rId7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0.xml" /><Relationship Id="rId2" Type="http://schemas.openxmlformats.org/officeDocument/2006/relationships/tags" Target="../tags/tag171.xml" /><Relationship Id="rId3" Type="http://schemas.openxmlformats.org/officeDocument/2006/relationships/tags" Target="../tags/tag172.xml" /><Relationship Id="rId4" Type="http://schemas.openxmlformats.org/officeDocument/2006/relationships/tags" Target="../tags/tag173.xml" /><Relationship Id="rId5" Type="http://schemas.openxmlformats.org/officeDocument/2006/relationships/tags" Target="../tags/tag174.xml" /><Relationship Id="rId6" Type="http://schemas.openxmlformats.org/officeDocument/2006/relationships/tags" Target="../tags/tag175.xml" /><Relationship Id="rId7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6.xml" /><Relationship Id="rId2" Type="http://schemas.openxmlformats.org/officeDocument/2006/relationships/tags" Target="../tags/tag177.xml" /><Relationship Id="rId3" Type="http://schemas.openxmlformats.org/officeDocument/2006/relationships/tags" Target="../tags/tag178.xml" /><Relationship Id="rId4" Type="http://schemas.openxmlformats.org/officeDocument/2006/relationships/tags" Target="../tags/tag179.xml" /><Relationship Id="rId5" Type="http://schemas.openxmlformats.org/officeDocument/2006/relationships/tags" Target="../tags/tag180.xml" /><Relationship Id="rId6" Type="http://schemas.openxmlformats.org/officeDocument/2006/relationships/tags" Target="../tags/tag181.xml" /><Relationship Id="rId7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2.xml" /><Relationship Id="rId2" Type="http://schemas.openxmlformats.org/officeDocument/2006/relationships/tags" Target="../tags/tag183.xml" /><Relationship Id="rId3" Type="http://schemas.openxmlformats.org/officeDocument/2006/relationships/tags" Target="../tags/tag184.xml" /><Relationship Id="rId4" Type="http://schemas.openxmlformats.org/officeDocument/2006/relationships/tags" Target="../tags/tag185.xml" /><Relationship Id="rId5" Type="http://schemas.openxmlformats.org/officeDocument/2006/relationships/tags" Target="../tags/tag186.xml" /><Relationship Id="rId6" Type="http://schemas.openxmlformats.org/officeDocument/2006/relationships/tags" Target="../tags/tag187.xml" /><Relationship Id="rId7" Type="http://schemas.openxmlformats.org/officeDocument/2006/relationships/tags" Target="../tags/tag188.xml" /><Relationship Id="rId8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9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90.xml" /><Relationship Id="rId3" Type="http://schemas.openxmlformats.org/officeDocument/2006/relationships/tags" Target="../tags/tag191.xml" /><Relationship Id="rId4" Type="http://schemas.openxmlformats.org/officeDocument/2006/relationships/tags" Target="../tags/tag192.xml" /><Relationship Id="rId5" Type="http://schemas.openxmlformats.org/officeDocument/2006/relationships/tags" Target="../tags/tag193.xml" /><Relationship Id="rId6" Type="http://schemas.openxmlformats.org/officeDocument/2006/relationships/tags" Target="../tags/tag194.xml" /><Relationship Id="rId7" Type="http://schemas.openxmlformats.org/officeDocument/2006/relationships/tags" Target="../tags/tag195.xml" /><Relationship Id="rId8" Type="http://schemas.openxmlformats.org/officeDocument/2006/relationships/tags" Target="../tags/tag196.xml" /><Relationship Id="rId9" Type="http://schemas.openxmlformats.org/officeDocument/2006/relationships/tags" Target="../tags/tag197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8.xml" /><Relationship Id="rId2" Type="http://schemas.openxmlformats.org/officeDocument/2006/relationships/tags" Target="../tags/tag199.xml" /><Relationship Id="rId3" Type="http://schemas.openxmlformats.org/officeDocument/2006/relationships/tags" Target="../tags/tag200.xml" /><Relationship Id="rId4" Type="http://schemas.openxmlformats.org/officeDocument/2006/relationships/tags" Target="../tags/tag201.xml" /><Relationship Id="rId5" Type="http://schemas.openxmlformats.org/officeDocument/2006/relationships/tags" Target="../tags/tag202.xml" /><Relationship Id="rId6" Type="http://schemas.openxmlformats.org/officeDocument/2006/relationships/slideMaster" Target="../slideMasters/slideMaster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3.xml" /><Relationship Id="rId2" Type="http://schemas.openxmlformats.org/officeDocument/2006/relationships/tags" Target="../tags/tag204.xml" /><Relationship Id="rId3" Type="http://schemas.openxmlformats.org/officeDocument/2006/relationships/tags" Target="../tags/tag205.xml" /><Relationship Id="rId4" Type="http://schemas.openxmlformats.org/officeDocument/2006/relationships/tags" Target="../tags/tag206.xml" /><Relationship Id="rId5" Type="http://schemas.openxmlformats.org/officeDocument/2006/relationships/slideMaster" Target="../slideMasters/slideMaster2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7.xml" /><Relationship Id="rId2" Type="http://schemas.openxmlformats.org/officeDocument/2006/relationships/tags" Target="../tags/tag208.xml" /><Relationship Id="rId3" Type="http://schemas.openxmlformats.org/officeDocument/2006/relationships/tags" Target="../tags/tag209.xml" /><Relationship Id="rId4" Type="http://schemas.openxmlformats.org/officeDocument/2006/relationships/tags" Target="../tags/tag210.xml" /><Relationship Id="rId5" Type="http://schemas.openxmlformats.org/officeDocument/2006/relationships/tags" Target="../tags/tag211.xml" /><Relationship Id="rId6" Type="http://schemas.openxmlformats.org/officeDocument/2006/relationships/tags" Target="../tags/tag212.xml" /><Relationship Id="rId7" Type="http://schemas.openxmlformats.org/officeDocument/2006/relationships/tags" Target="../tags/tag213.xml" /><Relationship Id="rId8" Type="http://schemas.openxmlformats.org/officeDocument/2006/relationships/slideMaster" Target="../slideMasters/slideMaster2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4.xml" /><Relationship Id="rId2" Type="http://schemas.openxmlformats.org/officeDocument/2006/relationships/image" Target="../media/image8.jpeg" /><Relationship Id="rId3" Type="http://schemas.openxmlformats.org/officeDocument/2006/relationships/tags" Target="../tags/tag215.xml" /><Relationship Id="rId4" Type="http://schemas.openxmlformats.org/officeDocument/2006/relationships/slideMaster" Target="../slideMasters/slideMaster2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6.xml" /><Relationship Id="rId2" Type="http://schemas.openxmlformats.org/officeDocument/2006/relationships/tags" Target="../tags/tag217.xml" /><Relationship Id="rId3" Type="http://schemas.openxmlformats.org/officeDocument/2006/relationships/tags" Target="../tags/tag218.xml" /><Relationship Id="rId4" Type="http://schemas.openxmlformats.org/officeDocument/2006/relationships/tags" Target="../tags/tag219.xml" /><Relationship Id="rId5" Type="http://schemas.openxmlformats.org/officeDocument/2006/relationships/tags" Target="../tags/tag220.xml" /><Relationship Id="rId6" Type="http://schemas.openxmlformats.org/officeDocument/2006/relationships/tags" Target="../tags/tag221.xml" /><Relationship Id="rId7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.xml" /><Relationship Id="rId10" Type="http://schemas.openxmlformats.org/officeDocument/2006/relationships/tags" Target="../tags/tag21.xml" /><Relationship Id="rId11" Type="http://schemas.openxmlformats.org/officeDocument/2006/relationships/tags" Target="../tags/tag22.xml" /><Relationship Id="rId12" Type="http://schemas.openxmlformats.org/officeDocument/2006/relationships/tags" Target="../tags/tag23.xml" /><Relationship Id="rId13" Type="http://schemas.openxmlformats.org/officeDocument/2006/relationships/slideMaster" Target="../slideMasters/slideMaster1.xml" /><Relationship Id="rId2" Type="http://schemas.openxmlformats.org/officeDocument/2006/relationships/image" Target="../media/image4.png" /><Relationship Id="rId3" Type="http://schemas.openxmlformats.org/officeDocument/2006/relationships/tags" Target="../tags/tag16.xml" /><Relationship Id="rId4" Type="http://schemas.openxmlformats.org/officeDocument/2006/relationships/image" Target="../media/image2.png" /><Relationship Id="rId5" Type="http://schemas.openxmlformats.org/officeDocument/2006/relationships/tags" Target="../tags/tag17.xml" /><Relationship Id="rId6" Type="http://schemas.openxmlformats.org/officeDocument/2006/relationships/image" Target="../media/image3.png" /><Relationship Id="rId7" Type="http://schemas.openxmlformats.org/officeDocument/2006/relationships/tags" Target="../tags/tag18.xml" /><Relationship Id="rId8" Type="http://schemas.openxmlformats.org/officeDocument/2006/relationships/tags" Target="../tags/tag19.xml" /><Relationship Id="rId9" Type="http://schemas.openxmlformats.org/officeDocument/2006/relationships/tags" Target="../tags/tag20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2.xml" /><Relationship Id="rId2" Type="http://schemas.openxmlformats.org/officeDocument/2006/relationships/tags" Target="../tags/tag223.xml" /><Relationship Id="rId3" Type="http://schemas.openxmlformats.org/officeDocument/2006/relationships/tags" Target="../tags/tag224.xml" /><Relationship Id="rId4" Type="http://schemas.openxmlformats.org/officeDocument/2006/relationships/tags" Target="../tags/tag225.xml" /><Relationship Id="rId5" Type="http://schemas.openxmlformats.org/officeDocument/2006/relationships/tags" Target="../tags/tag226.xml" /><Relationship Id="rId6" Type="http://schemas.openxmlformats.org/officeDocument/2006/relationships/tags" Target="../tags/tag227.xml" /><Relationship Id="rId7" Type="http://schemas.openxmlformats.org/officeDocument/2006/relationships/slideMaster" Target="../slideMasters/slideMaster2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4.xml" /><Relationship Id="rId2" Type="http://schemas.openxmlformats.org/officeDocument/2006/relationships/tags" Target="../tags/tag235.xml" /><Relationship Id="rId3" Type="http://schemas.openxmlformats.org/officeDocument/2006/relationships/tags" Target="../tags/tag236.xml" /><Relationship Id="rId4" Type="http://schemas.openxmlformats.org/officeDocument/2006/relationships/tags" Target="../tags/tag237.xml" /><Relationship Id="rId5" Type="http://schemas.openxmlformats.org/officeDocument/2006/relationships/tags" Target="../tags/tag238.xml" /><Relationship Id="rId6" Type="http://schemas.openxmlformats.org/officeDocument/2006/relationships/tags" Target="../tags/tag239.xml" /><Relationship Id="rId7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0.xml" /><Relationship Id="rId2" Type="http://schemas.openxmlformats.org/officeDocument/2006/relationships/tags" Target="../tags/tag241.xml" /><Relationship Id="rId3" Type="http://schemas.openxmlformats.org/officeDocument/2006/relationships/tags" Target="../tags/tag242.xml" /><Relationship Id="rId4" Type="http://schemas.openxmlformats.org/officeDocument/2006/relationships/tags" Target="../tags/tag243.xml" /><Relationship Id="rId5" Type="http://schemas.openxmlformats.org/officeDocument/2006/relationships/tags" Target="../tags/tag244.xml" /><Relationship Id="rId6" Type="http://schemas.openxmlformats.org/officeDocument/2006/relationships/tags" Target="../tags/tag245.xml" /><Relationship Id="rId7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6.xml" /><Relationship Id="rId2" Type="http://schemas.openxmlformats.org/officeDocument/2006/relationships/tags" Target="../tags/tag247.xml" /><Relationship Id="rId3" Type="http://schemas.openxmlformats.org/officeDocument/2006/relationships/tags" Target="../tags/tag248.xml" /><Relationship Id="rId4" Type="http://schemas.openxmlformats.org/officeDocument/2006/relationships/tags" Target="../tags/tag249.xml" /><Relationship Id="rId5" Type="http://schemas.openxmlformats.org/officeDocument/2006/relationships/tags" Target="../tags/tag250.xml" /><Relationship Id="rId6" Type="http://schemas.openxmlformats.org/officeDocument/2006/relationships/tags" Target="../tags/tag251.xml" /><Relationship Id="rId7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2.xml" /><Relationship Id="rId2" Type="http://schemas.openxmlformats.org/officeDocument/2006/relationships/tags" Target="../tags/tag253.xml" /><Relationship Id="rId3" Type="http://schemas.openxmlformats.org/officeDocument/2006/relationships/tags" Target="../tags/tag254.xml" /><Relationship Id="rId4" Type="http://schemas.openxmlformats.org/officeDocument/2006/relationships/tags" Target="../tags/tag255.xml" /><Relationship Id="rId5" Type="http://schemas.openxmlformats.org/officeDocument/2006/relationships/tags" Target="../tags/tag256.xml" /><Relationship Id="rId6" Type="http://schemas.openxmlformats.org/officeDocument/2006/relationships/tags" Target="../tags/tag257.xml" /><Relationship Id="rId7" Type="http://schemas.openxmlformats.org/officeDocument/2006/relationships/tags" Target="../tags/tag258.xml" /><Relationship Id="rId8" Type="http://schemas.openxmlformats.org/officeDocument/2006/relationships/slideMaster" Target="../slideMasters/slideMaster3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9.xml" /><Relationship Id="rId10" Type="http://schemas.openxmlformats.org/officeDocument/2006/relationships/slideMaster" Target="../slideMasters/slideMaster3.xml" /><Relationship Id="rId2" Type="http://schemas.openxmlformats.org/officeDocument/2006/relationships/tags" Target="../tags/tag260.xml" /><Relationship Id="rId3" Type="http://schemas.openxmlformats.org/officeDocument/2006/relationships/tags" Target="../tags/tag261.xml" /><Relationship Id="rId4" Type="http://schemas.openxmlformats.org/officeDocument/2006/relationships/tags" Target="../tags/tag262.xml" /><Relationship Id="rId5" Type="http://schemas.openxmlformats.org/officeDocument/2006/relationships/tags" Target="../tags/tag263.xml" /><Relationship Id="rId6" Type="http://schemas.openxmlformats.org/officeDocument/2006/relationships/tags" Target="../tags/tag264.xml" /><Relationship Id="rId7" Type="http://schemas.openxmlformats.org/officeDocument/2006/relationships/tags" Target="../tags/tag265.xml" /><Relationship Id="rId8" Type="http://schemas.openxmlformats.org/officeDocument/2006/relationships/tags" Target="../tags/tag266.xml" /><Relationship Id="rId9" Type="http://schemas.openxmlformats.org/officeDocument/2006/relationships/tags" Target="../tags/tag267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8.xml" /><Relationship Id="rId2" Type="http://schemas.openxmlformats.org/officeDocument/2006/relationships/tags" Target="../tags/tag269.xml" /><Relationship Id="rId3" Type="http://schemas.openxmlformats.org/officeDocument/2006/relationships/tags" Target="../tags/tag270.xml" /><Relationship Id="rId4" Type="http://schemas.openxmlformats.org/officeDocument/2006/relationships/tags" Target="../tags/tag271.xml" /><Relationship Id="rId5" Type="http://schemas.openxmlformats.org/officeDocument/2006/relationships/tags" Target="../tags/tag272.xml" /><Relationship Id="rId6" Type="http://schemas.openxmlformats.org/officeDocument/2006/relationships/slideMaster" Target="../slideMasters/slideMaster3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3.xml" /><Relationship Id="rId2" Type="http://schemas.openxmlformats.org/officeDocument/2006/relationships/tags" Target="../tags/tag274.xml" /><Relationship Id="rId3" Type="http://schemas.openxmlformats.org/officeDocument/2006/relationships/tags" Target="../tags/tag275.xml" /><Relationship Id="rId4" Type="http://schemas.openxmlformats.org/officeDocument/2006/relationships/tags" Target="../tags/tag276.xml" /><Relationship Id="rId5" Type="http://schemas.openxmlformats.org/officeDocument/2006/relationships/slideMaster" Target="../slideMasters/slideMaster3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7.xml" /><Relationship Id="rId2" Type="http://schemas.openxmlformats.org/officeDocument/2006/relationships/tags" Target="../tags/tag278.xml" /><Relationship Id="rId3" Type="http://schemas.openxmlformats.org/officeDocument/2006/relationships/tags" Target="../tags/tag279.xml" /><Relationship Id="rId4" Type="http://schemas.openxmlformats.org/officeDocument/2006/relationships/tags" Target="../tags/tag280.xml" /><Relationship Id="rId5" Type="http://schemas.openxmlformats.org/officeDocument/2006/relationships/tags" Target="../tags/tag281.xml" /><Relationship Id="rId6" Type="http://schemas.openxmlformats.org/officeDocument/2006/relationships/tags" Target="../tags/tag282.xml" /><Relationship Id="rId7" Type="http://schemas.openxmlformats.org/officeDocument/2006/relationships/tags" Target="../tags/tag283.xml" /><Relationship Id="rId8" Type="http://schemas.openxmlformats.org/officeDocument/2006/relationships/slideMaster" Target="../slideMasters/slideMaster3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4.xml" /><Relationship Id="rId2" Type="http://schemas.openxmlformats.org/officeDocument/2006/relationships/tags" Target="../tags/tag285.xml" /><Relationship Id="rId3" Type="http://schemas.openxmlformats.org/officeDocument/2006/relationships/tags" Target="../tags/tag286.xml" /><Relationship Id="rId4" Type="http://schemas.openxmlformats.org/officeDocument/2006/relationships/tags" Target="../tags/tag287.xml" /><Relationship Id="rId5" Type="http://schemas.openxmlformats.org/officeDocument/2006/relationships/tags" Target="../tags/tag288.xml" /><Relationship Id="rId6" Type="http://schemas.openxmlformats.org/officeDocument/2006/relationships/tags" Target="../tags/tag289.xml" /><Relationship Id="rId7" Type="http://schemas.openxmlformats.org/officeDocument/2006/relationships/tags" Target="../tags/tag290.xml" /><Relationship Id="rId8" Type="http://schemas.openxmlformats.org/officeDocument/2006/relationships/slideMaster" Target="../slideMasters/slideMaster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.xml" /><Relationship Id="rId10" Type="http://schemas.openxmlformats.org/officeDocument/2006/relationships/tags" Target="../tags/tag31.xml" /><Relationship Id="rId11" Type="http://schemas.openxmlformats.org/officeDocument/2006/relationships/tags" Target="../tags/tag32.xml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25.xml" /><Relationship Id="rId4" Type="http://schemas.openxmlformats.org/officeDocument/2006/relationships/image" Target="../media/image3.png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tags" Target="../tags/tag30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1.xml" /><Relationship Id="rId2" Type="http://schemas.openxmlformats.org/officeDocument/2006/relationships/tags" Target="../tags/tag292.xml" /><Relationship Id="rId3" Type="http://schemas.openxmlformats.org/officeDocument/2006/relationships/tags" Target="../tags/tag293.xml" /><Relationship Id="rId4" Type="http://schemas.openxmlformats.org/officeDocument/2006/relationships/tags" Target="../tags/tag294.xml" /><Relationship Id="rId5" Type="http://schemas.openxmlformats.org/officeDocument/2006/relationships/tags" Target="../tags/tag295.xml" /><Relationship Id="rId6" Type="http://schemas.openxmlformats.org/officeDocument/2006/relationships/tags" Target="../tags/tag296.xml" /><Relationship Id="rId7" Type="http://schemas.openxmlformats.org/officeDocument/2006/relationships/slideMaster" Target="../slideMasters/slideMaster3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7.xml" /><Relationship Id="rId2" Type="http://schemas.openxmlformats.org/officeDocument/2006/relationships/tags" Target="../tags/tag298.xml" /><Relationship Id="rId3" Type="http://schemas.openxmlformats.org/officeDocument/2006/relationships/tags" Target="../tags/tag299.xml" /><Relationship Id="rId4" Type="http://schemas.openxmlformats.org/officeDocument/2006/relationships/tags" Target="../tags/tag300.xml" /><Relationship Id="rId5" Type="http://schemas.openxmlformats.org/officeDocument/2006/relationships/tags" Target="../tags/tag301.xml" /><Relationship Id="rId6" Type="http://schemas.openxmlformats.org/officeDocument/2006/relationships/tags" Target="../tags/tag302.xml" /><Relationship Id="rId7" Type="http://schemas.openxmlformats.org/officeDocument/2006/relationships/slideMaster" Target="../slideMasters/slideMaster3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9.xml" /><Relationship Id="rId2" Type="http://schemas.openxmlformats.org/officeDocument/2006/relationships/tags" Target="../tags/tag310.xml" /><Relationship Id="rId3" Type="http://schemas.openxmlformats.org/officeDocument/2006/relationships/tags" Target="../tags/tag311.xml" /><Relationship Id="rId4" Type="http://schemas.openxmlformats.org/officeDocument/2006/relationships/tags" Target="../tags/tag312.xml" /><Relationship Id="rId5" Type="http://schemas.openxmlformats.org/officeDocument/2006/relationships/tags" Target="../tags/tag313.xml" /><Relationship Id="rId6" Type="http://schemas.openxmlformats.org/officeDocument/2006/relationships/tags" Target="../tags/tag314.xml" /><Relationship Id="rId7" Type="http://schemas.openxmlformats.org/officeDocument/2006/relationships/slideMaster" Target="../slideMasters/slideMaster4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5.xml" /><Relationship Id="rId2" Type="http://schemas.openxmlformats.org/officeDocument/2006/relationships/tags" Target="../tags/tag316.xml" /><Relationship Id="rId3" Type="http://schemas.openxmlformats.org/officeDocument/2006/relationships/tags" Target="../tags/tag317.xml" /><Relationship Id="rId4" Type="http://schemas.openxmlformats.org/officeDocument/2006/relationships/tags" Target="../tags/tag318.xml" /><Relationship Id="rId5" Type="http://schemas.openxmlformats.org/officeDocument/2006/relationships/tags" Target="../tags/tag319.xml" /><Relationship Id="rId6" Type="http://schemas.openxmlformats.org/officeDocument/2006/relationships/tags" Target="../tags/tag320.xml" /><Relationship Id="rId7" Type="http://schemas.openxmlformats.org/officeDocument/2006/relationships/slideMaster" Target="../slideMasters/slideMaster4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21.xml" /><Relationship Id="rId2" Type="http://schemas.openxmlformats.org/officeDocument/2006/relationships/tags" Target="../tags/tag322.xml" /><Relationship Id="rId3" Type="http://schemas.openxmlformats.org/officeDocument/2006/relationships/tags" Target="../tags/tag323.xml" /><Relationship Id="rId4" Type="http://schemas.openxmlformats.org/officeDocument/2006/relationships/tags" Target="../tags/tag324.xml" /><Relationship Id="rId5" Type="http://schemas.openxmlformats.org/officeDocument/2006/relationships/tags" Target="../tags/tag325.xml" /><Relationship Id="rId6" Type="http://schemas.openxmlformats.org/officeDocument/2006/relationships/tags" Target="../tags/tag326.xml" /><Relationship Id="rId7" Type="http://schemas.openxmlformats.org/officeDocument/2006/relationships/slideMaster" Target="../slideMasters/slideMaster4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27.xml" /><Relationship Id="rId2" Type="http://schemas.openxmlformats.org/officeDocument/2006/relationships/tags" Target="../tags/tag328.xml" /><Relationship Id="rId3" Type="http://schemas.openxmlformats.org/officeDocument/2006/relationships/tags" Target="../tags/tag329.xml" /><Relationship Id="rId4" Type="http://schemas.openxmlformats.org/officeDocument/2006/relationships/tags" Target="../tags/tag330.xml" /><Relationship Id="rId5" Type="http://schemas.openxmlformats.org/officeDocument/2006/relationships/tags" Target="../tags/tag331.xml" /><Relationship Id="rId6" Type="http://schemas.openxmlformats.org/officeDocument/2006/relationships/tags" Target="../tags/tag332.xml" /><Relationship Id="rId7" Type="http://schemas.openxmlformats.org/officeDocument/2006/relationships/tags" Target="../tags/tag333.xml" /><Relationship Id="rId8" Type="http://schemas.openxmlformats.org/officeDocument/2006/relationships/slideMaster" Target="../slideMasters/slideMaster4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4.xml" /><Relationship Id="rId10" Type="http://schemas.openxmlformats.org/officeDocument/2006/relationships/slideMaster" Target="../slideMasters/slideMaster4.xml" /><Relationship Id="rId2" Type="http://schemas.openxmlformats.org/officeDocument/2006/relationships/tags" Target="../tags/tag335.xml" /><Relationship Id="rId3" Type="http://schemas.openxmlformats.org/officeDocument/2006/relationships/tags" Target="../tags/tag336.xml" /><Relationship Id="rId4" Type="http://schemas.openxmlformats.org/officeDocument/2006/relationships/tags" Target="../tags/tag337.xml" /><Relationship Id="rId5" Type="http://schemas.openxmlformats.org/officeDocument/2006/relationships/tags" Target="../tags/tag338.xml" /><Relationship Id="rId6" Type="http://schemas.openxmlformats.org/officeDocument/2006/relationships/tags" Target="../tags/tag339.xml" /><Relationship Id="rId7" Type="http://schemas.openxmlformats.org/officeDocument/2006/relationships/tags" Target="../tags/tag340.xml" /><Relationship Id="rId8" Type="http://schemas.openxmlformats.org/officeDocument/2006/relationships/tags" Target="../tags/tag341.xml" /><Relationship Id="rId9" Type="http://schemas.openxmlformats.org/officeDocument/2006/relationships/tags" Target="../tags/tag342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3.xml" /><Relationship Id="rId2" Type="http://schemas.openxmlformats.org/officeDocument/2006/relationships/tags" Target="../tags/tag344.xml" /><Relationship Id="rId3" Type="http://schemas.openxmlformats.org/officeDocument/2006/relationships/tags" Target="../tags/tag345.xml" /><Relationship Id="rId4" Type="http://schemas.openxmlformats.org/officeDocument/2006/relationships/tags" Target="../tags/tag346.xml" /><Relationship Id="rId5" Type="http://schemas.openxmlformats.org/officeDocument/2006/relationships/tags" Target="../tags/tag347.xml" /><Relationship Id="rId6" Type="http://schemas.openxmlformats.org/officeDocument/2006/relationships/slideMaster" Target="../slideMasters/slideMaster4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8.xml" /><Relationship Id="rId2" Type="http://schemas.openxmlformats.org/officeDocument/2006/relationships/tags" Target="../tags/tag349.xml" /><Relationship Id="rId3" Type="http://schemas.openxmlformats.org/officeDocument/2006/relationships/tags" Target="../tags/tag350.xml" /><Relationship Id="rId4" Type="http://schemas.openxmlformats.org/officeDocument/2006/relationships/tags" Target="../tags/tag351.xml" /><Relationship Id="rId5" Type="http://schemas.openxmlformats.org/officeDocument/2006/relationships/slideMaster" Target="../slideMasters/slideMaster4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2.xml" /><Relationship Id="rId2" Type="http://schemas.openxmlformats.org/officeDocument/2006/relationships/tags" Target="../tags/tag353.xml" /><Relationship Id="rId3" Type="http://schemas.openxmlformats.org/officeDocument/2006/relationships/tags" Target="../tags/tag354.xml" /><Relationship Id="rId4" Type="http://schemas.openxmlformats.org/officeDocument/2006/relationships/tags" Target="../tags/tag355.xml" /><Relationship Id="rId5" Type="http://schemas.openxmlformats.org/officeDocument/2006/relationships/tags" Target="../tags/tag356.xml" /><Relationship Id="rId6" Type="http://schemas.openxmlformats.org/officeDocument/2006/relationships/tags" Target="../tags/tag357.xml" /><Relationship Id="rId7" Type="http://schemas.openxmlformats.org/officeDocument/2006/relationships/tags" Target="../tags/tag358.xml" /><Relationship Id="rId8" Type="http://schemas.openxmlformats.org/officeDocument/2006/relationships/slideMaster" Target="../slideMasters/slideMaster4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.xml" /><Relationship Id="rId10" Type="http://schemas.openxmlformats.org/officeDocument/2006/relationships/tags" Target="../tags/tag40.xml" /><Relationship Id="rId11" Type="http://schemas.openxmlformats.org/officeDocument/2006/relationships/tags" Target="../tags/tag41.xml" /><Relationship Id="rId12" Type="http://schemas.openxmlformats.org/officeDocument/2006/relationships/tags" Target="../tags/tag42.xml" /><Relationship Id="rId13" Type="http://schemas.openxmlformats.org/officeDocument/2006/relationships/tags" Target="../tags/tag43.xml" /><Relationship Id="rId14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34.xml" /><Relationship Id="rId4" Type="http://schemas.openxmlformats.org/officeDocument/2006/relationships/image" Target="../media/image3.png" /><Relationship Id="rId5" Type="http://schemas.openxmlformats.org/officeDocument/2006/relationships/tags" Target="../tags/tag35.xml" /><Relationship Id="rId6" Type="http://schemas.openxmlformats.org/officeDocument/2006/relationships/tags" Target="../tags/tag36.xml" /><Relationship Id="rId7" Type="http://schemas.openxmlformats.org/officeDocument/2006/relationships/tags" Target="../tags/tag37.xml" /><Relationship Id="rId8" Type="http://schemas.openxmlformats.org/officeDocument/2006/relationships/tags" Target="../tags/tag38.xml" /><Relationship Id="rId9" Type="http://schemas.openxmlformats.org/officeDocument/2006/relationships/tags" Target="../tags/tag39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9.xml" /><Relationship Id="rId2" Type="http://schemas.openxmlformats.org/officeDocument/2006/relationships/tags" Target="../tags/tag360.xml" /><Relationship Id="rId3" Type="http://schemas.openxmlformats.org/officeDocument/2006/relationships/tags" Target="../tags/tag361.xml" /><Relationship Id="rId4" Type="http://schemas.openxmlformats.org/officeDocument/2006/relationships/tags" Target="../tags/tag362.xml" /><Relationship Id="rId5" Type="http://schemas.openxmlformats.org/officeDocument/2006/relationships/tags" Target="../tags/tag363.xml" /><Relationship Id="rId6" Type="http://schemas.openxmlformats.org/officeDocument/2006/relationships/tags" Target="../tags/tag364.xml" /><Relationship Id="rId7" Type="http://schemas.openxmlformats.org/officeDocument/2006/relationships/tags" Target="../tags/tag365.xml" /><Relationship Id="rId8" Type="http://schemas.openxmlformats.org/officeDocument/2006/relationships/slideMaster" Target="../slideMasters/slideMaster4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66.xml" /><Relationship Id="rId2" Type="http://schemas.openxmlformats.org/officeDocument/2006/relationships/tags" Target="../tags/tag367.xml" /><Relationship Id="rId3" Type="http://schemas.openxmlformats.org/officeDocument/2006/relationships/tags" Target="../tags/tag368.xml" /><Relationship Id="rId4" Type="http://schemas.openxmlformats.org/officeDocument/2006/relationships/tags" Target="../tags/tag369.xml" /><Relationship Id="rId5" Type="http://schemas.openxmlformats.org/officeDocument/2006/relationships/tags" Target="../tags/tag370.xml" /><Relationship Id="rId6" Type="http://schemas.openxmlformats.org/officeDocument/2006/relationships/tags" Target="../tags/tag371.xml" /><Relationship Id="rId7" Type="http://schemas.openxmlformats.org/officeDocument/2006/relationships/slideMaster" Target="../slideMasters/slideMaster4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2.xml" /><Relationship Id="rId2" Type="http://schemas.openxmlformats.org/officeDocument/2006/relationships/tags" Target="../tags/tag373.xml" /><Relationship Id="rId3" Type="http://schemas.openxmlformats.org/officeDocument/2006/relationships/tags" Target="../tags/tag374.xml" /><Relationship Id="rId4" Type="http://schemas.openxmlformats.org/officeDocument/2006/relationships/tags" Target="../tags/tag375.xml" /><Relationship Id="rId5" Type="http://schemas.openxmlformats.org/officeDocument/2006/relationships/tags" Target="../tags/tag376.xml" /><Relationship Id="rId6" Type="http://schemas.openxmlformats.org/officeDocument/2006/relationships/tags" Target="../tags/tag377.xml" /><Relationship Id="rId7" Type="http://schemas.openxmlformats.org/officeDocument/2006/relationships/slideMaster" Target="../slideMasters/slideMaster4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84.xml" /><Relationship Id="rId2" Type="http://schemas.openxmlformats.org/officeDocument/2006/relationships/tags" Target="../tags/tag385.xml" /><Relationship Id="rId3" Type="http://schemas.openxmlformats.org/officeDocument/2006/relationships/tags" Target="../tags/tag386.xml" /><Relationship Id="rId4" Type="http://schemas.openxmlformats.org/officeDocument/2006/relationships/tags" Target="../tags/tag387.xml" /><Relationship Id="rId5" Type="http://schemas.openxmlformats.org/officeDocument/2006/relationships/tags" Target="../tags/tag388.xml" /><Relationship Id="rId6" Type="http://schemas.openxmlformats.org/officeDocument/2006/relationships/tags" Target="../tags/tag389.xml" /><Relationship Id="rId7" Type="http://schemas.openxmlformats.org/officeDocument/2006/relationships/slideMaster" Target="../slideMasters/slideMaster5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90.xml" /><Relationship Id="rId2" Type="http://schemas.openxmlformats.org/officeDocument/2006/relationships/tags" Target="../tags/tag391.xml" /><Relationship Id="rId3" Type="http://schemas.openxmlformats.org/officeDocument/2006/relationships/tags" Target="../tags/tag392.xml" /><Relationship Id="rId4" Type="http://schemas.openxmlformats.org/officeDocument/2006/relationships/tags" Target="../tags/tag393.xml" /><Relationship Id="rId5" Type="http://schemas.openxmlformats.org/officeDocument/2006/relationships/tags" Target="../tags/tag394.xml" /><Relationship Id="rId6" Type="http://schemas.openxmlformats.org/officeDocument/2006/relationships/tags" Target="../tags/tag395.xml" /><Relationship Id="rId7" Type="http://schemas.openxmlformats.org/officeDocument/2006/relationships/slideMaster" Target="../slideMasters/slideMaster5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96.xml" /><Relationship Id="rId2" Type="http://schemas.openxmlformats.org/officeDocument/2006/relationships/tags" Target="../tags/tag397.xml" /><Relationship Id="rId3" Type="http://schemas.openxmlformats.org/officeDocument/2006/relationships/tags" Target="../tags/tag398.xml" /><Relationship Id="rId4" Type="http://schemas.openxmlformats.org/officeDocument/2006/relationships/tags" Target="../tags/tag399.xml" /><Relationship Id="rId5" Type="http://schemas.openxmlformats.org/officeDocument/2006/relationships/tags" Target="../tags/tag400.xml" /><Relationship Id="rId6" Type="http://schemas.openxmlformats.org/officeDocument/2006/relationships/tags" Target="../tags/tag401.xml" /><Relationship Id="rId7" Type="http://schemas.openxmlformats.org/officeDocument/2006/relationships/slideMaster" Target="../slideMasters/slideMaster5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2.xml" /><Relationship Id="rId2" Type="http://schemas.openxmlformats.org/officeDocument/2006/relationships/tags" Target="../tags/tag403.xml" /><Relationship Id="rId3" Type="http://schemas.openxmlformats.org/officeDocument/2006/relationships/tags" Target="../tags/tag404.xml" /><Relationship Id="rId4" Type="http://schemas.openxmlformats.org/officeDocument/2006/relationships/tags" Target="../tags/tag405.xml" /><Relationship Id="rId5" Type="http://schemas.openxmlformats.org/officeDocument/2006/relationships/tags" Target="../tags/tag406.xml" /><Relationship Id="rId6" Type="http://schemas.openxmlformats.org/officeDocument/2006/relationships/tags" Target="../tags/tag407.xml" /><Relationship Id="rId7" Type="http://schemas.openxmlformats.org/officeDocument/2006/relationships/tags" Target="../tags/tag408.xml" /><Relationship Id="rId8" Type="http://schemas.openxmlformats.org/officeDocument/2006/relationships/slideMaster" Target="../slideMasters/slideMaster5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9.xml" /><Relationship Id="rId10" Type="http://schemas.openxmlformats.org/officeDocument/2006/relationships/slideMaster" Target="../slideMasters/slideMaster5.xml" /><Relationship Id="rId2" Type="http://schemas.openxmlformats.org/officeDocument/2006/relationships/tags" Target="../tags/tag410.xml" /><Relationship Id="rId3" Type="http://schemas.openxmlformats.org/officeDocument/2006/relationships/tags" Target="../tags/tag411.xml" /><Relationship Id="rId4" Type="http://schemas.openxmlformats.org/officeDocument/2006/relationships/tags" Target="../tags/tag412.xml" /><Relationship Id="rId5" Type="http://schemas.openxmlformats.org/officeDocument/2006/relationships/tags" Target="../tags/tag413.xml" /><Relationship Id="rId6" Type="http://schemas.openxmlformats.org/officeDocument/2006/relationships/tags" Target="../tags/tag414.xml" /><Relationship Id="rId7" Type="http://schemas.openxmlformats.org/officeDocument/2006/relationships/tags" Target="../tags/tag415.xml" /><Relationship Id="rId8" Type="http://schemas.openxmlformats.org/officeDocument/2006/relationships/tags" Target="../tags/tag416.xml" /><Relationship Id="rId9" Type="http://schemas.openxmlformats.org/officeDocument/2006/relationships/tags" Target="../tags/tag417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8.xml" /><Relationship Id="rId2" Type="http://schemas.openxmlformats.org/officeDocument/2006/relationships/tags" Target="../tags/tag419.xml" /><Relationship Id="rId3" Type="http://schemas.openxmlformats.org/officeDocument/2006/relationships/tags" Target="../tags/tag420.xml" /><Relationship Id="rId4" Type="http://schemas.openxmlformats.org/officeDocument/2006/relationships/tags" Target="../tags/tag421.xml" /><Relationship Id="rId5" Type="http://schemas.openxmlformats.org/officeDocument/2006/relationships/tags" Target="../tags/tag422.xml" /><Relationship Id="rId6" Type="http://schemas.openxmlformats.org/officeDocument/2006/relationships/slideMaster" Target="../slideMasters/slideMaster5.xml" /></Relationships>
</file>

<file path=ppt/slideLayouts/_rels/slideLayout5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23.xml" /><Relationship Id="rId2" Type="http://schemas.openxmlformats.org/officeDocument/2006/relationships/tags" Target="../tags/tag424.xml" /><Relationship Id="rId3" Type="http://schemas.openxmlformats.org/officeDocument/2006/relationships/tags" Target="../tags/tag425.xml" /><Relationship Id="rId4" Type="http://schemas.openxmlformats.org/officeDocument/2006/relationships/tags" Target="../tags/tag426.xml" /><Relationship Id="rId5" Type="http://schemas.openxmlformats.org/officeDocument/2006/relationships/slideMaster" Target="../slideMasters/slideMaster5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5.png" /><Relationship Id="rId3" Type="http://schemas.openxmlformats.org/officeDocument/2006/relationships/tags" Target="../tags/tag45.xml" /><Relationship Id="rId4" Type="http://schemas.openxmlformats.org/officeDocument/2006/relationships/image" Target="../media/image2.png" /><Relationship Id="rId5" Type="http://schemas.openxmlformats.org/officeDocument/2006/relationships/tags" Target="../tags/tag46.xml" /><Relationship Id="rId6" Type="http://schemas.openxmlformats.org/officeDocument/2006/relationships/tags" Target="../tags/tag47.xml" /><Relationship Id="rId7" Type="http://schemas.openxmlformats.org/officeDocument/2006/relationships/tags" Target="../tags/tag48.xml" /><Relationship Id="rId8" Type="http://schemas.openxmlformats.org/officeDocument/2006/relationships/tags" Target="../tags/tag49.xml" /><Relationship Id="rId9" Type="http://schemas.openxmlformats.org/officeDocument/2006/relationships/tags" Target="../tags/tag50.xml" /></Relationships>
</file>

<file path=ppt/slideLayouts/_rels/slideLayout6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27.xml" /><Relationship Id="rId2" Type="http://schemas.openxmlformats.org/officeDocument/2006/relationships/tags" Target="../tags/tag428.xml" /><Relationship Id="rId3" Type="http://schemas.openxmlformats.org/officeDocument/2006/relationships/tags" Target="../tags/tag429.xml" /><Relationship Id="rId4" Type="http://schemas.openxmlformats.org/officeDocument/2006/relationships/tags" Target="../tags/tag430.xml" /><Relationship Id="rId5" Type="http://schemas.openxmlformats.org/officeDocument/2006/relationships/tags" Target="../tags/tag431.xml" /><Relationship Id="rId6" Type="http://schemas.openxmlformats.org/officeDocument/2006/relationships/tags" Target="../tags/tag432.xml" /><Relationship Id="rId7" Type="http://schemas.openxmlformats.org/officeDocument/2006/relationships/tags" Target="../tags/tag433.xml" /><Relationship Id="rId8" Type="http://schemas.openxmlformats.org/officeDocument/2006/relationships/slideMaster" Target="../slideMasters/slideMaster5.xml" /></Relationships>
</file>

<file path=ppt/slideLayouts/_rels/slideLayout6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4.xml" /><Relationship Id="rId2" Type="http://schemas.openxmlformats.org/officeDocument/2006/relationships/tags" Target="../tags/tag435.xml" /><Relationship Id="rId3" Type="http://schemas.openxmlformats.org/officeDocument/2006/relationships/tags" Target="../tags/tag436.xml" /><Relationship Id="rId4" Type="http://schemas.openxmlformats.org/officeDocument/2006/relationships/tags" Target="../tags/tag437.xml" /><Relationship Id="rId5" Type="http://schemas.openxmlformats.org/officeDocument/2006/relationships/tags" Target="../tags/tag438.xml" /><Relationship Id="rId6" Type="http://schemas.openxmlformats.org/officeDocument/2006/relationships/tags" Target="../tags/tag439.xml" /><Relationship Id="rId7" Type="http://schemas.openxmlformats.org/officeDocument/2006/relationships/tags" Target="../tags/tag440.xml" /><Relationship Id="rId8" Type="http://schemas.openxmlformats.org/officeDocument/2006/relationships/slideMaster" Target="../slideMasters/slideMaster5.xml" /></Relationships>
</file>

<file path=ppt/slideLayouts/_rels/slideLayout6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1.xml" /><Relationship Id="rId2" Type="http://schemas.openxmlformats.org/officeDocument/2006/relationships/tags" Target="../tags/tag442.xml" /><Relationship Id="rId3" Type="http://schemas.openxmlformats.org/officeDocument/2006/relationships/tags" Target="../tags/tag443.xml" /><Relationship Id="rId4" Type="http://schemas.openxmlformats.org/officeDocument/2006/relationships/tags" Target="../tags/tag444.xml" /><Relationship Id="rId5" Type="http://schemas.openxmlformats.org/officeDocument/2006/relationships/tags" Target="../tags/tag445.xml" /><Relationship Id="rId6" Type="http://schemas.openxmlformats.org/officeDocument/2006/relationships/tags" Target="../tags/tag446.xml" /><Relationship Id="rId7" Type="http://schemas.openxmlformats.org/officeDocument/2006/relationships/slideMaster" Target="../slideMasters/slideMaster5.xml" /></Relationships>
</file>

<file path=ppt/slideLayouts/_rels/slideLayout6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7.xml" /><Relationship Id="rId2" Type="http://schemas.openxmlformats.org/officeDocument/2006/relationships/tags" Target="../tags/tag448.xml" /><Relationship Id="rId3" Type="http://schemas.openxmlformats.org/officeDocument/2006/relationships/tags" Target="../tags/tag449.xml" /><Relationship Id="rId4" Type="http://schemas.openxmlformats.org/officeDocument/2006/relationships/tags" Target="../tags/tag450.xml" /><Relationship Id="rId5" Type="http://schemas.openxmlformats.org/officeDocument/2006/relationships/tags" Target="../tags/tag451.xml" /><Relationship Id="rId6" Type="http://schemas.openxmlformats.org/officeDocument/2006/relationships/tags" Target="../tags/tag452.xml" /><Relationship Id="rId7" Type="http://schemas.openxmlformats.org/officeDocument/2006/relationships/slideMaster" Target="../slideMasters/slideMaster5.xml" /></Relationships>
</file>

<file path=ppt/slideLayouts/_rels/slideLayout6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59.xml" /><Relationship Id="rId2" Type="http://schemas.openxmlformats.org/officeDocument/2006/relationships/tags" Target="../tags/tag460.xml" /><Relationship Id="rId3" Type="http://schemas.openxmlformats.org/officeDocument/2006/relationships/tags" Target="../tags/tag461.xml" /><Relationship Id="rId4" Type="http://schemas.openxmlformats.org/officeDocument/2006/relationships/tags" Target="../tags/tag462.xml" /><Relationship Id="rId5" Type="http://schemas.openxmlformats.org/officeDocument/2006/relationships/tags" Target="../tags/tag463.xml" /><Relationship Id="rId6" Type="http://schemas.openxmlformats.org/officeDocument/2006/relationships/tags" Target="../tags/tag464.xml" /><Relationship Id="rId7" Type="http://schemas.openxmlformats.org/officeDocument/2006/relationships/slideMaster" Target="../slideMasters/slideMaster6.xml" /></Relationships>
</file>

<file path=ppt/slideLayouts/_rels/slideLayout6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65.xml" /><Relationship Id="rId2" Type="http://schemas.openxmlformats.org/officeDocument/2006/relationships/tags" Target="../tags/tag466.xml" /><Relationship Id="rId3" Type="http://schemas.openxmlformats.org/officeDocument/2006/relationships/tags" Target="../tags/tag467.xml" /><Relationship Id="rId4" Type="http://schemas.openxmlformats.org/officeDocument/2006/relationships/tags" Target="../tags/tag468.xml" /><Relationship Id="rId5" Type="http://schemas.openxmlformats.org/officeDocument/2006/relationships/tags" Target="../tags/tag469.xml" /><Relationship Id="rId6" Type="http://schemas.openxmlformats.org/officeDocument/2006/relationships/tags" Target="../tags/tag470.xml" /><Relationship Id="rId7" Type="http://schemas.openxmlformats.org/officeDocument/2006/relationships/slideMaster" Target="../slideMasters/slideMaster6.xml" /></Relationships>
</file>

<file path=ppt/slideLayouts/_rels/slideLayout6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1.xml" /><Relationship Id="rId2" Type="http://schemas.openxmlformats.org/officeDocument/2006/relationships/tags" Target="../tags/tag472.xml" /><Relationship Id="rId3" Type="http://schemas.openxmlformats.org/officeDocument/2006/relationships/tags" Target="../tags/tag473.xml" /><Relationship Id="rId4" Type="http://schemas.openxmlformats.org/officeDocument/2006/relationships/tags" Target="../tags/tag474.xml" /><Relationship Id="rId5" Type="http://schemas.openxmlformats.org/officeDocument/2006/relationships/tags" Target="../tags/tag475.xml" /><Relationship Id="rId6" Type="http://schemas.openxmlformats.org/officeDocument/2006/relationships/tags" Target="../tags/tag476.xml" /><Relationship Id="rId7" Type="http://schemas.openxmlformats.org/officeDocument/2006/relationships/slideMaster" Target="../slideMasters/slideMaster6.xml" /></Relationships>
</file>

<file path=ppt/slideLayouts/_rels/slideLayout6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7.xml" /><Relationship Id="rId2" Type="http://schemas.openxmlformats.org/officeDocument/2006/relationships/tags" Target="../tags/tag478.xml" /><Relationship Id="rId3" Type="http://schemas.openxmlformats.org/officeDocument/2006/relationships/tags" Target="../tags/tag479.xml" /><Relationship Id="rId4" Type="http://schemas.openxmlformats.org/officeDocument/2006/relationships/tags" Target="../tags/tag480.xml" /><Relationship Id="rId5" Type="http://schemas.openxmlformats.org/officeDocument/2006/relationships/tags" Target="../tags/tag481.xml" /><Relationship Id="rId6" Type="http://schemas.openxmlformats.org/officeDocument/2006/relationships/tags" Target="../tags/tag482.xml" /><Relationship Id="rId7" Type="http://schemas.openxmlformats.org/officeDocument/2006/relationships/tags" Target="../tags/tag483.xml" /><Relationship Id="rId8" Type="http://schemas.openxmlformats.org/officeDocument/2006/relationships/slideMaster" Target="../slideMasters/slideMaster6.xml" /></Relationships>
</file>

<file path=ppt/slideLayouts/_rels/slideLayout6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4.xml" /><Relationship Id="rId10" Type="http://schemas.openxmlformats.org/officeDocument/2006/relationships/slideMaster" Target="../slideMasters/slideMaster6.xml" /><Relationship Id="rId2" Type="http://schemas.openxmlformats.org/officeDocument/2006/relationships/tags" Target="../tags/tag485.xml" /><Relationship Id="rId3" Type="http://schemas.openxmlformats.org/officeDocument/2006/relationships/tags" Target="../tags/tag486.xml" /><Relationship Id="rId4" Type="http://schemas.openxmlformats.org/officeDocument/2006/relationships/tags" Target="../tags/tag487.xml" /><Relationship Id="rId5" Type="http://schemas.openxmlformats.org/officeDocument/2006/relationships/tags" Target="../tags/tag488.xml" /><Relationship Id="rId6" Type="http://schemas.openxmlformats.org/officeDocument/2006/relationships/tags" Target="../tags/tag489.xml" /><Relationship Id="rId7" Type="http://schemas.openxmlformats.org/officeDocument/2006/relationships/tags" Target="../tags/tag490.xml" /><Relationship Id="rId8" Type="http://schemas.openxmlformats.org/officeDocument/2006/relationships/tags" Target="../tags/tag491.xml" /><Relationship Id="rId9" Type="http://schemas.openxmlformats.org/officeDocument/2006/relationships/tags" Target="../tags/tag492.xml" /></Relationships>
</file>

<file path=ppt/slideLayouts/_rels/slideLayout6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93.xml" /><Relationship Id="rId2" Type="http://schemas.openxmlformats.org/officeDocument/2006/relationships/tags" Target="../tags/tag494.xml" /><Relationship Id="rId3" Type="http://schemas.openxmlformats.org/officeDocument/2006/relationships/tags" Target="../tags/tag495.xml" /><Relationship Id="rId4" Type="http://schemas.openxmlformats.org/officeDocument/2006/relationships/tags" Target="../tags/tag496.xml" /><Relationship Id="rId5" Type="http://schemas.openxmlformats.org/officeDocument/2006/relationships/tags" Target="../tags/tag497.xml" /><Relationship Id="rId6" Type="http://schemas.openxmlformats.org/officeDocument/2006/relationships/slideMaster" Target="../slideMasters/slideMaster6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slideMaster" Target="../slideMasters/slideMaster1.xml" /></Relationships>
</file>

<file path=ppt/slideLayouts/_rels/slideLayout7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98.xml" /><Relationship Id="rId2" Type="http://schemas.openxmlformats.org/officeDocument/2006/relationships/tags" Target="../tags/tag499.xml" /><Relationship Id="rId3" Type="http://schemas.openxmlformats.org/officeDocument/2006/relationships/tags" Target="../tags/tag500.xml" /><Relationship Id="rId4" Type="http://schemas.openxmlformats.org/officeDocument/2006/relationships/tags" Target="../tags/tag501.xml" /><Relationship Id="rId5" Type="http://schemas.openxmlformats.org/officeDocument/2006/relationships/slideMaster" Target="../slideMasters/slideMaster6.xml" /></Relationships>
</file>

<file path=ppt/slideLayouts/_rels/slideLayout7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02.xml" /><Relationship Id="rId2" Type="http://schemas.openxmlformats.org/officeDocument/2006/relationships/tags" Target="../tags/tag503.xml" /><Relationship Id="rId3" Type="http://schemas.openxmlformats.org/officeDocument/2006/relationships/tags" Target="../tags/tag504.xml" /><Relationship Id="rId4" Type="http://schemas.openxmlformats.org/officeDocument/2006/relationships/tags" Target="../tags/tag505.xml" /><Relationship Id="rId5" Type="http://schemas.openxmlformats.org/officeDocument/2006/relationships/tags" Target="../tags/tag506.xml" /><Relationship Id="rId6" Type="http://schemas.openxmlformats.org/officeDocument/2006/relationships/tags" Target="../tags/tag507.xml" /><Relationship Id="rId7" Type="http://schemas.openxmlformats.org/officeDocument/2006/relationships/tags" Target="../tags/tag508.xml" /><Relationship Id="rId8" Type="http://schemas.openxmlformats.org/officeDocument/2006/relationships/slideMaster" Target="../slideMasters/slideMaster6.xml" /></Relationships>
</file>

<file path=ppt/slideLayouts/_rels/slideLayout7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09.xml" /><Relationship Id="rId2" Type="http://schemas.openxmlformats.org/officeDocument/2006/relationships/tags" Target="../tags/tag510.xml" /><Relationship Id="rId3" Type="http://schemas.openxmlformats.org/officeDocument/2006/relationships/tags" Target="../tags/tag511.xml" /><Relationship Id="rId4" Type="http://schemas.openxmlformats.org/officeDocument/2006/relationships/tags" Target="../tags/tag512.xml" /><Relationship Id="rId5" Type="http://schemas.openxmlformats.org/officeDocument/2006/relationships/tags" Target="../tags/tag513.xml" /><Relationship Id="rId6" Type="http://schemas.openxmlformats.org/officeDocument/2006/relationships/tags" Target="../tags/tag514.xml" /><Relationship Id="rId7" Type="http://schemas.openxmlformats.org/officeDocument/2006/relationships/tags" Target="../tags/tag515.xml" /><Relationship Id="rId8" Type="http://schemas.openxmlformats.org/officeDocument/2006/relationships/slideMaster" Target="../slideMasters/slideMaster6.xml" /></Relationships>
</file>

<file path=ppt/slideLayouts/_rels/slideLayout7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6.xml" /><Relationship Id="rId2" Type="http://schemas.openxmlformats.org/officeDocument/2006/relationships/tags" Target="../tags/tag517.xml" /><Relationship Id="rId3" Type="http://schemas.openxmlformats.org/officeDocument/2006/relationships/tags" Target="../tags/tag518.xml" /><Relationship Id="rId4" Type="http://schemas.openxmlformats.org/officeDocument/2006/relationships/tags" Target="../tags/tag519.xml" /><Relationship Id="rId5" Type="http://schemas.openxmlformats.org/officeDocument/2006/relationships/tags" Target="../tags/tag520.xml" /><Relationship Id="rId6" Type="http://schemas.openxmlformats.org/officeDocument/2006/relationships/tags" Target="../tags/tag521.xml" /><Relationship Id="rId7" Type="http://schemas.openxmlformats.org/officeDocument/2006/relationships/slideMaster" Target="../slideMasters/slideMaster6.xml" /></Relationships>
</file>

<file path=ppt/slideLayouts/_rels/slideLayout7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2.xml" /><Relationship Id="rId2" Type="http://schemas.openxmlformats.org/officeDocument/2006/relationships/tags" Target="../tags/tag523.xml" /><Relationship Id="rId3" Type="http://schemas.openxmlformats.org/officeDocument/2006/relationships/tags" Target="../tags/tag524.xml" /><Relationship Id="rId4" Type="http://schemas.openxmlformats.org/officeDocument/2006/relationships/tags" Target="../tags/tag525.xml" /><Relationship Id="rId5" Type="http://schemas.openxmlformats.org/officeDocument/2006/relationships/tags" Target="../tags/tag526.xml" /><Relationship Id="rId6" Type="http://schemas.openxmlformats.org/officeDocument/2006/relationships/tags" Target="../tags/tag527.xml" /><Relationship Id="rId7" Type="http://schemas.openxmlformats.org/officeDocument/2006/relationships/slideMaster" Target="../slideMasters/slideMaster6.xml" /></Relationships>
</file>

<file path=ppt/slideLayouts/_rels/slideLayout7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34.xml" /><Relationship Id="rId2" Type="http://schemas.openxmlformats.org/officeDocument/2006/relationships/tags" Target="../tags/tag535.xml" /><Relationship Id="rId3" Type="http://schemas.openxmlformats.org/officeDocument/2006/relationships/tags" Target="../tags/tag536.xml" /><Relationship Id="rId4" Type="http://schemas.openxmlformats.org/officeDocument/2006/relationships/tags" Target="../tags/tag537.xml" /><Relationship Id="rId5" Type="http://schemas.openxmlformats.org/officeDocument/2006/relationships/tags" Target="../tags/tag538.xml" /><Relationship Id="rId6" Type="http://schemas.openxmlformats.org/officeDocument/2006/relationships/tags" Target="../tags/tag539.xml" /><Relationship Id="rId7" Type="http://schemas.openxmlformats.org/officeDocument/2006/relationships/slideMaster" Target="../slideMasters/slideMaster7.xml" /></Relationships>
</file>

<file path=ppt/slideLayouts/_rels/slideLayout7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40.xml" /><Relationship Id="rId2" Type="http://schemas.openxmlformats.org/officeDocument/2006/relationships/tags" Target="../tags/tag541.xml" /><Relationship Id="rId3" Type="http://schemas.openxmlformats.org/officeDocument/2006/relationships/tags" Target="../tags/tag542.xml" /><Relationship Id="rId4" Type="http://schemas.openxmlformats.org/officeDocument/2006/relationships/tags" Target="../tags/tag543.xml" /><Relationship Id="rId5" Type="http://schemas.openxmlformats.org/officeDocument/2006/relationships/tags" Target="../tags/tag544.xml" /><Relationship Id="rId6" Type="http://schemas.openxmlformats.org/officeDocument/2006/relationships/tags" Target="../tags/tag545.xml" /><Relationship Id="rId7" Type="http://schemas.openxmlformats.org/officeDocument/2006/relationships/tags" Target="../tags/tag546.xml" /><Relationship Id="rId8" Type="http://schemas.openxmlformats.org/officeDocument/2006/relationships/slideMaster" Target="../slideMasters/slideMaster7.xml" /></Relationships>
</file>

<file path=ppt/slideLayouts/_rels/slideLayout7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47.xml" /><Relationship Id="rId10" Type="http://schemas.openxmlformats.org/officeDocument/2006/relationships/slideMaster" Target="../slideMasters/slideMaster7.xml" /><Relationship Id="rId2" Type="http://schemas.openxmlformats.org/officeDocument/2006/relationships/tags" Target="../tags/tag548.xml" /><Relationship Id="rId3" Type="http://schemas.openxmlformats.org/officeDocument/2006/relationships/tags" Target="../tags/tag549.xml" /><Relationship Id="rId4" Type="http://schemas.openxmlformats.org/officeDocument/2006/relationships/tags" Target="../tags/tag550.xml" /><Relationship Id="rId5" Type="http://schemas.openxmlformats.org/officeDocument/2006/relationships/tags" Target="../tags/tag551.xml" /><Relationship Id="rId6" Type="http://schemas.openxmlformats.org/officeDocument/2006/relationships/tags" Target="../tags/tag552.xml" /><Relationship Id="rId7" Type="http://schemas.openxmlformats.org/officeDocument/2006/relationships/tags" Target="../tags/tag553.xml" /><Relationship Id="rId8" Type="http://schemas.openxmlformats.org/officeDocument/2006/relationships/tags" Target="../tags/tag554.xml" /><Relationship Id="rId9" Type="http://schemas.openxmlformats.org/officeDocument/2006/relationships/tags" Target="../tags/tag555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5.xml" /><Relationship Id="rId10" Type="http://schemas.openxmlformats.org/officeDocument/2006/relationships/tags" Target="../tags/tag62.xml" /><Relationship Id="rId11" Type="http://schemas.openxmlformats.org/officeDocument/2006/relationships/tags" Target="../tags/tag63.xml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56.xml" /><Relationship Id="rId4" Type="http://schemas.openxmlformats.org/officeDocument/2006/relationships/image" Target="../media/image3.png" /><Relationship Id="rId5" Type="http://schemas.openxmlformats.org/officeDocument/2006/relationships/tags" Target="../tags/tag57.xml" /><Relationship Id="rId6" Type="http://schemas.openxmlformats.org/officeDocument/2006/relationships/tags" Target="../tags/tag58.xml" /><Relationship Id="rId7" Type="http://schemas.openxmlformats.org/officeDocument/2006/relationships/tags" Target="../tags/tag59.xml" /><Relationship Id="rId8" Type="http://schemas.openxmlformats.org/officeDocument/2006/relationships/tags" Target="../tags/tag60.xml" /><Relationship Id="rId9" Type="http://schemas.openxmlformats.org/officeDocument/2006/relationships/tags" Target="../tags/tag6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10" Type="http://schemas.openxmlformats.org/officeDocument/2006/relationships/tags" Target="../tags/tag71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65.xml" /><Relationship Id="rId4" Type="http://schemas.openxmlformats.org/officeDocument/2006/relationships/image" Target="../media/image3.png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tags" Target="../tags/tag68.xml" /><Relationship Id="rId8" Type="http://schemas.openxmlformats.org/officeDocument/2006/relationships/tags" Target="../tags/tag69.xml" /><Relationship Id="rId9" Type="http://schemas.openxmlformats.org/officeDocument/2006/relationships/tags" Target="../tags/tag70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/>
          <p:nvPr>
            <p:ph type="ctrTitle" idx="2" hasCustomPrompt="1"/>
            <p:custDataLst>
              <p:tags r:id="rId7"/>
            </p:custDataLst>
          </p:nvPr>
        </p:nvSpPr>
        <p:spPr>
          <a:xfrm>
            <a:off x="1655377" y="1577470"/>
            <a:ext cx="8890064" cy="1477328"/>
          </a:xfrm>
        </p:spPr>
        <p:txBody>
          <a:bodyPr vert="horz" wrap="square" lIns="0" tIns="0" rIns="0" bIns="0" rtlCol="0" anchor="b" anchorCtr="0">
            <a:normAutofit lnSpcReduction="10000"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800" b="1" i="0" u="none" strike="noStrike" kern="1200" cap="none" spc="600" normalizeH="0" baseline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尚巍手书W" panose="00020600040101010101" charset="-122"/>
                <a:cs typeface="+mj-cs"/>
                <a:sym typeface="Arial" panose="020b0604020202020204" pitchFamily="34" charset="0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2531"/>
            <a:ext cx="720090" cy="72009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652270" y="1786698"/>
            <a:ext cx="8890064" cy="1323340"/>
          </a:xfrm>
        </p:spPr>
        <p:txBody>
          <a:bodyPr vert="horz" wrap="square" lIns="0" tIns="0" rIns="0" bIns="0" rtlCol="0" anchor="b" anchorCtr="0">
            <a:normAutofit lnSpcReduction="10000"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8200" b="1" i="0" u="none" strike="noStrike" kern="1200" cap="none" spc="1000" normalizeH="0" baseline="0" noProof="1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2531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294600" y="302400"/>
            <a:ext cx="11602796" cy="6253188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-10800"/>
            <a:ext cx="4827588" cy="6868795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10800"/>
            <a:ext cx="720090" cy="7200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-10800"/>
            <a:ext cx="12189600" cy="2660396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5029200"/>
            <a:ext cx="12189600" cy="1828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71910" y="-5379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-10800"/>
            <a:ext cx="12189600" cy="9144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69510" y="-10800"/>
            <a:ext cx="720090" cy="7200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0" y="959400"/>
            <a:ext cx="12189600" cy="4939195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8461" y="5104461"/>
            <a:ext cx="1753527" cy="175352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802"/>
            <a:ext cx="1753527" cy="175352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2531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7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8" t="45185" r="68931" b="29444"/>
          <a:stretch>
            <a:fillRect/>
          </a:stretch>
        </p:blipFill>
        <p:spPr>
          <a:xfrm>
            <a:off x="10300" y="-12476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5153" y="1877276"/>
            <a:ext cx="3235350" cy="310343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标题 5"/>
          <p:cNvSpPr>
            <a:spLocks noGrp="1"/>
          </p:cNvSpPr>
          <p:nvPr>
            <p:ph type="ctrTitle" idx="2" hasCustomPrompt="1"/>
            <p:custDataLst>
              <p:tags r:id="rId11"/>
            </p:custDataLst>
          </p:nvPr>
        </p:nvSpPr>
        <p:spPr>
          <a:xfrm>
            <a:off x="4521871" y="3613741"/>
            <a:ext cx="6857365" cy="582930"/>
          </a:xfrm>
        </p:spPr>
        <p:txBody>
          <a:bodyPr vert="horz" wrap="square" lIns="0" tIns="0" rIns="0" bIns="0" rtlCol="0" anchor="b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3160" b="1" i="0" u="none" strike="noStrike" kern="1200" cap="none" spc="300" normalizeH="0" baseline="0" noProof="1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9" name="副标题 7"/>
          <p:cNvSpPr>
            <a:spLocks noGrp="1"/>
          </p:cNvSpPr>
          <p:nvPr>
            <p:ph type="subTitle" idx="3" hasCustomPrompt="1"/>
            <p:custDataLst>
              <p:tags r:id="rId12"/>
            </p:custDataLst>
          </p:nvPr>
        </p:nvSpPr>
        <p:spPr>
          <a:xfrm>
            <a:off x="4521871" y="4261441"/>
            <a:ext cx="6857365" cy="1669926"/>
          </a:xfrm>
        </p:spPr>
        <p:txBody>
          <a:bodyPr vert="horz" wrap="square" lIns="0" tIns="0" rIns="0" bIns="0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600" b="0" i="0" u="none" strike="noStrike" kern="1200" cap="none" spc="200" normalizeH="0" baseline="0" noProof="1">
                <a:solidFill>
                  <a:schemeClr val="dk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  <a:lvl2pPr marL="45720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None/>
              <a:tabLst>
                <a:tab pos="1609725"/>
              </a:tabLst>
              <a:defRPr sz="2000" u="none" strike="noStrike" kern="1200" cap="none" spc="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None/>
              <a:defRPr sz="1800" u="none" strike="noStrike" kern="1200" cap="none" spc="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4D1E2-2980-465B-8262-2DE505ECE0CB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B39A3-B6EF-41F3-8DE1-3FDDF61C2054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18587-017A-42D1-BE6E-9186D6BBF8DC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200898-E29F-43E9-85DA-241637B61DE5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03954-7081-4493-9FD2-930D5E433896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EC22F8-D84D-4B3D-A5A8-1BE30ED25261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29E579-7051-4A1D-A973-08F5D1EC2812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DC05B-9289-48DE-80D9-6DBBAFB58EB7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0DD1D3-9341-49E9-931C-D626F9018900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2531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7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8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84D3E-BD87-4A4F-BFAD-BD7E767D9CE9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6FEEF-A4FC-4A52-95DC-3F397419EE10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4D1E2-2980-465B-8262-2DE505ECE0CB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B39A3-B6EF-41F3-8DE1-3FDDF61C2054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18587-017A-42D1-BE6E-9186D6BBF8DC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200898-E29F-43E9-85DA-241637B61DE5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03954-7081-4493-9FD2-930D5E433896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EC22F8-D84D-4B3D-A5A8-1BE30ED25261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29E579-7051-4A1D-A973-08F5D1EC2812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DC05B-9289-48DE-80D9-6DBBAFB58EB7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2531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7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8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9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0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0DD1D3-9341-49E9-931C-D626F9018900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84D3E-BD87-4A4F-BFAD-BD7E767D9CE9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6FEEF-A4FC-4A52-95DC-3F397419EE10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914400" y="1981200"/>
            <a:ext cx="5077968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99632" y="1981200"/>
            <a:ext cx="5077968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Layouts/slideLayout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Layouts/slideLayout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90" y="1323917"/>
            <a:ext cx="4389120" cy="42101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Layouts/slideLayout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Layouts/slideLayout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Layouts/slideLayout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609600"/>
            <a:ext cx="7622209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Layouts/slideLayout6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4D1E2-2980-465B-8262-2DE505ECE0CB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B39A3-B6EF-41F3-8DE1-3FDDF61C2054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18587-017A-42D1-BE6E-9186D6BBF8DC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200898-E29F-43E9-85DA-241637B61DE5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03954-7081-4493-9FD2-930D5E433896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EC22F8-D84D-4B3D-A5A8-1BE30ED25261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29E579-7051-4A1D-A973-08F5D1EC2812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7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DC05B-9289-48DE-80D9-6DBBAFB58EB7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7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0DD1D3-9341-49E9-931C-D626F9018900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7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84D3E-BD87-4A4F-BFAD-BD7E767D9CE9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7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6FEEF-A4FC-4A52-95DC-3F397419EE10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7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767843BC-65AD-4790-99A5-850379F785C7}" type="datetime1">
              <a:rPr lang="zh-CN" altLang="en-US" sz="1400">
                <a:latin typeface="Arial" panose="020b0604020202020204" pitchFamily="34" charset="0"/>
                <a:ea typeface="黑体" panose="02010609060101010101" pitchFamily="2" charset="-122"/>
                <a:sym typeface="Arial" panose="020b0604020202020204" pitchFamily="34" charset="0"/>
              </a:rPr>
              <a:t/>
            </a:fld>
            <a:endParaRPr lang="zh-CN" altLang="en-US" sz="1400">
              <a:latin typeface="Arial" panose="020b0604020202020204" pitchFamily="34" charset="0"/>
              <a:ea typeface="黑体" panose="02010609060101010101" pitchFamily="2" charset="-122"/>
              <a:sym typeface="Arial" panose="020b0604020202020204" pitchFamily="34" charset="0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zh-CN" altLang="en-US" sz="1400">
              <a:latin typeface="Arial" panose="020b0604020202020204" pitchFamily="34" charset="0"/>
              <a:ea typeface="黑体" panose="02010609060101010101" pitchFamily="2" charset="-122"/>
              <a:sym typeface="Arial" panose="020b0604020202020204" pitchFamily="34" charset="0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9CBB64CF-E3E0-4DFE-AC69-B786C7D8E748}" type="slidenum">
              <a:rPr lang="zh-CN" altLang="en-US" sz="1400">
                <a:latin typeface="Arial" panose="020b0604020202020204" pitchFamily="34" charset="0"/>
                <a:ea typeface="黑体" panose="02010609060101010101" pitchFamily="2" charset="-122"/>
                <a:sym typeface="Arial" panose="020b0604020202020204" pitchFamily="34" charset="0"/>
              </a:rPr>
              <a:t/>
            </a:fld>
            <a:endParaRPr lang="zh-CN" altLang="en-US" sz="1400">
              <a:latin typeface="Arial" panose="020b0604020202020204" pitchFamily="34" charset="0"/>
              <a:ea typeface="黑体" panose="0201060906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9600" y="1495425"/>
            <a:ext cx="5384800" cy="42338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97600" y="1495425"/>
            <a:ext cx="5384800" cy="42338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  <p:custDataLst>
              <p:tags r:id="rId5"/>
            </p:custDataLst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767843BC-65AD-4790-99A5-850379F785C7}" type="datetime1">
              <a:rPr lang="zh-CN" altLang="en-US" sz="1400">
                <a:latin typeface="Arial" panose="020b0604020202020204" pitchFamily="34" charset="0"/>
                <a:ea typeface="黑体" panose="02010609060101010101" pitchFamily="2" charset="-122"/>
                <a:sym typeface="Arial" panose="020b0604020202020204" pitchFamily="34" charset="0"/>
              </a:rPr>
              <a:t/>
            </a:fld>
            <a:endParaRPr lang="zh-CN" altLang="en-US" sz="1400">
              <a:latin typeface="Arial" panose="020b0604020202020204" pitchFamily="34" charset="0"/>
              <a:ea typeface="黑体" panose="02010609060101010101" pitchFamily="2" charset="-122"/>
              <a:sym typeface="Arial" panose="020b0604020202020204" pitchFamily="34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6"/>
            </p:custDataLst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zh-CN" altLang="en-US" sz="1400">
              <a:latin typeface="Arial" panose="020b0604020202020204" pitchFamily="34" charset="0"/>
              <a:ea typeface="黑体" panose="02010609060101010101" pitchFamily="2" charset="-122"/>
              <a:sym typeface="Arial" panose="020b0604020202020204" pitchFamily="34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7"/>
            </p:custDataLst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9CBB64CF-E3E0-4DFE-AC69-B786C7D8E748}" type="slidenum">
              <a:rPr lang="zh-CN" altLang="en-US" sz="1400">
                <a:latin typeface="Arial" panose="020b0604020202020204" pitchFamily="34" charset="0"/>
                <a:ea typeface="黑体" panose="02010609060101010101" pitchFamily="2" charset="-122"/>
                <a:sym typeface="Arial" panose="020b0604020202020204" pitchFamily="34" charset="0"/>
              </a:rPr>
              <a:t/>
            </a:fld>
            <a:endParaRPr lang="zh-CN" altLang="en-US" sz="1400">
              <a:latin typeface="Arial" panose="020b0604020202020204" pitchFamily="34" charset="0"/>
              <a:ea typeface="黑体" panose="0201060906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885696" y="365125"/>
            <a:ext cx="9470221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0"/>
            <p:custDataLst>
              <p:tags r:id="rId7"/>
            </p:custDataLst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767843BC-65AD-4790-99A5-850379F785C7}" type="datetime1">
              <a:rPr lang="zh-CN" altLang="en-US" sz="1400">
                <a:latin typeface="Arial" panose="020b0604020202020204" pitchFamily="34" charset="0"/>
                <a:ea typeface="黑体" panose="02010609060101010101" pitchFamily="2" charset="-122"/>
                <a:sym typeface="Arial" panose="020b0604020202020204" pitchFamily="34" charset="0"/>
              </a:rPr>
              <a:t/>
            </a:fld>
            <a:endParaRPr lang="zh-CN" altLang="en-US" sz="1400">
              <a:latin typeface="Arial" panose="020b0604020202020204" pitchFamily="34" charset="0"/>
              <a:ea typeface="黑体" panose="02010609060101010101" pitchFamily="2" charset="-122"/>
              <a:sym typeface="Arial" panose="020b0604020202020204" pitchFamily="34" charset="0"/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  <p:custDataLst>
              <p:tags r:id="rId8"/>
            </p:custDataLst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zh-CN" altLang="en-US" sz="1400">
              <a:latin typeface="Arial" panose="020b0604020202020204" pitchFamily="34" charset="0"/>
              <a:ea typeface="黑体" panose="02010609060101010101" pitchFamily="2" charset="-122"/>
              <a:sym typeface="Arial" panose="020b0604020202020204" pitchFamily="34" charset="0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  <p:custDataLst>
              <p:tags r:id="rId9"/>
            </p:custDataLst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9CBB64CF-E3E0-4DFE-AC69-B786C7D8E748}" type="slidenum">
              <a:rPr lang="zh-CN" altLang="en-US" sz="1400">
                <a:latin typeface="Arial" panose="020b0604020202020204" pitchFamily="34" charset="0"/>
                <a:ea typeface="黑体" panose="02010609060101010101" pitchFamily="2" charset="-122"/>
                <a:sym typeface="Arial" panose="020b0604020202020204" pitchFamily="34" charset="0"/>
              </a:rPr>
              <a:t/>
            </a:fld>
            <a:endParaRPr lang="zh-CN" altLang="en-US" sz="1400">
              <a:latin typeface="Arial" panose="020b0604020202020204" pitchFamily="34" charset="0"/>
              <a:ea typeface="黑体" panose="0201060906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2531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7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8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6132531"/>
            <a:ext cx="720090" cy="72009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6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7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57.xml" /><Relationship Id="rId21" Type="http://schemas.openxmlformats.org/officeDocument/2006/relationships/tags" Target="../tags/tag158.xml" /><Relationship Id="rId22" Type="http://schemas.openxmlformats.org/officeDocument/2006/relationships/tags" Target="../tags/tag159.xml" /><Relationship Id="rId23" Type="http://schemas.openxmlformats.org/officeDocument/2006/relationships/tags" Target="../tags/tag160.xml" /><Relationship Id="rId24" Type="http://schemas.openxmlformats.org/officeDocument/2006/relationships/tags" Target="../tags/tag161.xml" /><Relationship Id="rId25" Type="http://schemas.openxmlformats.org/officeDocument/2006/relationships/tags" Target="../tags/tag162.xml" /><Relationship Id="rId26" Type="http://schemas.openxmlformats.org/officeDocument/2006/relationships/tags" Target="../tags/tag163.xml" /><Relationship Id="rId27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10" Type="http://schemas.openxmlformats.org/officeDocument/2006/relationships/slideLayout" Target="../slideLayouts/slideLayout29.xml" /><Relationship Id="rId11" Type="http://schemas.openxmlformats.org/officeDocument/2006/relationships/slideLayout" Target="../slideLayouts/slideLayout30.xml" /><Relationship Id="rId12" Type="http://schemas.openxmlformats.org/officeDocument/2006/relationships/tags" Target="../tags/tag228.xml" /><Relationship Id="rId13" Type="http://schemas.openxmlformats.org/officeDocument/2006/relationships/tags" Target="../tags/tag229.xml" /><Relationship Id="rId14" Type="http://schemas.openxmlformats.org/officeDocument/2006/relationships/tags" Target="../tags/tag230.xml" /><Relationship Id="rId15" Type="http://schemas.openxmlformats.org/officeDocument/2006/relationships/tags" Target="../tags/tag231.xml" /><Relationship Id="rId16" Type="http://schemas.openxmlformats.org/officeDocument/2006/relationships/tags" Target="../tags/tag232.xml" /><Relationship Id="rId17" Type="http://schemas.openxmlformats.org/officeDocument/2006/relationships/tags" Target="../tags/tag233.xml" /><Relationship Id="rId18" Type="http://schemas.openxmlformats.org/officeDocument/2006/relationships/theme" Target="../theme/theme2.xml" /><Relationship Id="rId2" Type="http://schemas.openxmlformats.org/officeDocument/2006/relationships/slideLayout" Target="../slideLayouts/slideLayout21.xml" /><Relationship Id="rId3" Type="http://schemas.openxmlformats.org/officeDocument/2006/relationships/slideLayout" Target="../slideLayouts/slideLayout22.xml" /><Relationship Id="rId4" Type="http://schemas.openxmlformats.org/officeDocument/2006/relationships/slideLayout" Target="../slideLayouts/slideLayout23.xml" /><Relationship Id="rId5" Type="http://schemas.openxmlformats.org/officeDocument/2006/relationships/slideLayout" Target="../slideLayouts/slideLayout24.xml" /><Relationship Id="rId6" Type="http://schemas.openxmlformats.org/officeDocument/2006/relationships/slideLayout" Target="../slideLayouts/slideLayout25.xml" /><Relationship Id="rId7" Type="http://schemas.openxmlformats.org/officeDocument/2006/relationships/slideLayout" Target="../slideLayouts/slideLayout26.xml" /><Relationship Id="rId8" Type="http://schemas.openxmlformats.org/officeDocument/2006/relationships/slideLayout" Target="../slideLayouts/slideLayout27.xml" /><Relationship Id="rId9" Type="http://schemas.openxmlformats.org/officeDocument/2006/relationships/slideLayout" Target="../slideLayouts/slideLayout28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10" Type="http://schemas.openxmlformats.org/officeDocument/2006/relationships/slideLayout" Target="../slideLayouts/slideLayout40.xml" /><Relationship Id="rId11" Type="http://schemas.openxmlformats.org/officeDocument/2006/relationships/slideLayout" Target="../slideLayouts/slideLayout41.xml" /><Relationship Id="rId12" Type="http://schemas.openxmlformats.org/officeDocument/2006/relationships/tags" Target="../tags/tag303.xml" /><Relationship Id="rId13" Type="http://schemas.openxmlformats.org/officeDocument/2006/relationships/tags" Target="../tags/tag304.xml" /><Relationship Id="rId14" Type="http://schemas.openxmlformats.org/officeDocument/2006/relationships/tags" Target="../tags/tag305.xml" /><Relationship Id="rId15" Type="http://schemas.openxmlformats.org/officeDocument/2006/relationships/tags" Target="../tags/tag306.xml" /><Relationship Id="rId16" Type="http://schemas.openxmlformats.org/officeDocument/2006/relationships/tags" Target="../tags/tag307.xml" /><Relationship Id="rId17" Type="http://schemas.openxmlformats.org/officeDocument/2006/relationships/tags" Target="../tags/tag308.xml" /><Relationship Id="rId18" Type="http://schemas.openxmlformats.org/officeDocument/2006/relationships/theme" Target="../theme/theme3.xml" /><Relationship Id="rId2" Type="http://schemas.openxmlformats.org/officeDocument/2006/relationships/slideLayout" Target="../slideLayouts/slideLayout32.xml" /><Relationship Id="rId3" Type="http://schemas.openxmlformats.org/officeDocument/2006/relationships/slideLayout" Target="../slideLayouts/slideLayout33.xml" /><Relationship Id="rId4" Type="http://schemas.openxmlformats.org/officeDocument/2006/relationships/slideLayout" Target="../slideLayouts/slideLayout34.xml" /><Relationship Id="rId5" Type="http://schemas.openxmlformats.org/officeDocument/2006/relationships/slideLayout" Target="../slideLayouts/slideLayout35.xml" /><Relationship Id="rId6" Type="http://schemas.openxmlformats.org/officeDocument/2006/relationships/slideLayout" Target="../slideLayouts/slideLayout36.xml" /><Relationship Id="rId7" Type="http://schemas.openxmlformats.org/officeDocument/2006/relationships/slideLayout" Target="../slideLayouts/slideLayout37.xml" /><Relationship Id="rId8" Type="http://schemas.openxmlformats.org/officeDocument/2006/relationships/slideLayout" Target="../slideLayouts/slideLayout38.xml" /><Relationship Id="rId9" Type="http://schemas.openxmlformats.org/officeDocument/2006/relationships/slideLayout" Target="../slideLayouts/slideLayout39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2.xml" /><Relationship Id="rId10" Type="http://schemas.openxmlformats.org/officeDocument/2006/relationships/slideLayout" Target="../slideLayouts/slideLayout51.xml" /><Relationship Id="rId11" Type="http://schemas.openxmlformats.org/officeDocument/2006/relationships/slideLayout" Target="../slideLayouts/slideLayout52.xml" /><Relationship Id="rId12" Type="http://schemas.openxmlformats.org/officeDocument/2006/relationships/tags" Target="../tags/tag378.xml" /><Relationship Id="rId13" Type="http://schemas.openxmlformats.org/officeDocument/2006/relationships/tags" Target="../tags/tag379.xml" /><Relationship Id="rId14" Type="http://schemas.openxmlformats.org/officeDocument/2006/relationships/tags" Target="../tags/tag380.xml" /><Relationship Id="rId15" Type="http://schemas.openxmlformats.org/officeDocument/2006/relationships/tags" Target="../tags/tag381.xml" /><Relationship Id="rId16" Type="http://schemas.openxmlformats.org/officeDocument/2006/relationships/tags" Target="../tags/tag382.xml" /><Relationship Id="rId17" Type="http://schemas.openxmlformats.org/officeDocument/2006/relationships/tags" Target="../tags/tag383.xml" /><Relationship Id="rId18" Type="http://schemas.openxmlformats.org/officeDocument/2006/relationships/theme" Target="../theme/theme4.xml" /><Relationship Id="rId2" Type="http://schemas.openxmlformats.org/officeDocument/2006/relationships/slideLayout" Target="../slideLayouts/slideLayout43.xml" /><Relationship Id="rId3" Type="http://schemas.openxmlformats.org/officeDocument/2006/relationships/slideLayout" Target="../slideLayouts/slideLayout44.xml" /><Relationship Id="rId4" Type="http://schemas.openxmlformats.org/officeDocument/2006/relationships/slideLayout" Target="../slideLayouts/slideLayout45.xml" /><Relationship Id="rId5" Type="http://schemas.openxmlformats.org/officeDocument/2006/relationships/slideLayout" Target="../slideLayouts/slideLayout46.xml" /><Relationship Id="rId6" Type="http://schemas.openxmlformats.org/officeDocument/2006/relationships/slideLayout" Target="../slideLayouts/slideLayout47.xml" /><Relationship Id="rId7" Type="http://schemas.openxmlformats.org/officeDocument/2006/relationships/slideLayout" Target="../slideLayouts/slideLayout48.xml" /><Relationship Id="rId8" Type="http://schemas.openxmlformats.org/officeDocument/2006/relationships/slideLayout" Target="../slideLayouts/slideLayout49.xml" /><Relationship Id="rId9" Type="http://schemas.openxmlformats.org/officeDocument/2006/relationships/slideLayout" Target="../slideLayouts/slideLayout50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3.xml" /><Relationship Id="rId10" Type="http://schemas.openxmlformats.org/officeDocument/2006/relationships/slideLayout" Target="../slideLayouts/slideLayout62.xml" /><Relationship Id="rId11" Type="http://schemas.openxmlformats.org/officeDocument/2006/relationships/slideLayout" Target="../slideLayouts/slideLayout63.xml" /><Relationship Id="rId12" Type="http://schemas.openxmlformats.org/officeDocument/2006/relationships/tags" Target="../tags/tag453.xml" /><Relationship Id="rId13" Type="http://schemas.openxmlformats.org/officeDocument/2006/relationships/tags" Target="../tags/tag454.xml" /><Relationship Id="rId14" Type="http://schemas.openxmlformats.org/officeDocument/2006/relationships/tags" Target="../tags/tag455.xml" /><Relationship Id="rId15" Type="http://schemas.openxmlformats.org/officeDocument/2006/relationships/tags" Target="../tags/tag456.xml" /><Relationship Id="rId16" Type="http://schemas.openxmlformats.org/officeDocument/2006/relationships/tags" Target="../tags/tag457.xml" /><Relationship Id="rId17" Type="http://schemas.openxmlformats.org/officeDocument/2006/relationships/tags" Target="../tags/tag458.xml" /><Relationship Id="rId18" Type="http://schemas.openxmlformats.org/officeDocument/2006/relationships/theme" Target="../theme/theme5.xml" /><Relationship Id="rId2" Type="http://schemas.openxmlformats.org/officeDocument/2006/relationships/slideLayout" Target="../slideLayouts/slideLayout54.xml" /><Relationship Id="rId3" Type="http://schemas.openxmlformats.org/officeDocument/2006/relationships/slideLayout" Target="../slideLayouts/slideLayout55.xml" /><Relationship Id="rId4" Type="http://schemas.openxmlformats.org/officeDocument/2006/relationships/slideLayout" Target="../slideLayouts/slideLayout56.xml" /><Relationship Id="rId5" Type="http://schemas.openxmlformats.org/officeDocument/2006/relationships/slideLayout" Target="../slideLayouts/slideLayout57.xml" /><Relationship Id="rId6" Type="http://schemas.openxmlformats.org/officeDocument/2006/relationships/slideLayout" Target="../slideLayouts/slideLayout58.xml" /><Relationship Id="rId7" Type="http://schemas.openxmlformats.org/officeDocument/2006/relationships/slideLayout" Target="../slideLayouts/slideLayout59.xml" /><Relationship Id="rId8" Type="http://schemas.openxmlformats.org/officeDocument/2006/relationships/slideLayout" Target="../slideLayouts/slideLayout60.xml" /><Relationship Id="rId9" Type="http://schemas.openxmlformats.org/officeDocument/2006/relationships/slideLayout" Target="../slideLayouts/slideLayout61.xml" /></Relationships>
</file>

<file path=ppt/slideMasters/_rels/slideMaster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4.xml" /><Relationship Id="rId10" Type="http://schemas.openxmlformats.org/officeDocument/2006/relationships/slideLayout" Target="../slideLayouts/slideLayout73.xml" /><Relationship Id="rId11" Type="http://schemas.openxmlformats.org/officeDocument/2006/relationships/slideLayout" Target="../slideLayouts/slideLayout74.xml" /><Relationship Id="rId12" Type="http://schemas.openxmlformats.org/officeDocument/2006/relationships/tags" Target="../tags/tag528.xml" /><Relationship Id="rId13" Type="http://schemas.openxmlformats.org/officeDocument/2006/relationships/tags" Target="../tags/tag529.xml" /><Relationship Id="rId14" Type="http://schemas.openxmlformats.org/officeDocument/2006/relationships/tags" Target="../tags/tag530.xml" /><Relationship Id="rId15" Type="http://schemas.openxmlformats.org/officeDocument/2006/relationships/tags" Target="../tags/tag531.xml" /><Relationship Id="rId16" Type="http://schemas.openxmlformats.org/officeDocument/2006/relationships/tags" Target="../tags/tag532.xml" /><Relationship Id="rId17" Type="http://schemas.openxmlformats.org/officeDocument/2006/relationships/tags" Target="../tags/tag533.xml" /><Relationship Id="rId18" Type="http://schemas.openxmlformats.org/officeDocument/2006/relationships/theme" Target="../theme/theme6.xml" /><Relationship Id="rId2" Type="http://schemas.openxmlformats.org/officeDocument/2006/relationships/slideLayout" Target="../slideLayouts/slideLayout65.xml" /><Relationship Id="rId3" Type="http://schemas.openxmlformats.org/officeDocument/2006/relationships/slideLayout" Target="../slideLayouts/slideLayout66.xml" /><Relationship Id="rId4" Type="http://schemas.openxmlformats.org/officeDocument/2006/relationships/slideLayout" Target="../slideLayouts/slideLayout67.xml" /><Relationship Id="rId5" Type="http://schemas.openxmlformats.org/officeDocument/2006/relationships/slideLayout" Target="../slideLayouts/slideLayout68.xml" /><Relationship Id="rId6" Type="http://schemas.openxmlformats.org/officeDocument/2006/relationships/slideLayout" Target="../slideLayouts/slideLayout69.xml" /><Relationship Id="rId7" Type="http://schemas.openxmlformats.org/officeDocument/2006/relationships/slideLayout" Target="../slideLayouts/slideLayout70.xml" /><Relationship Id="rId8" Type="http://schemas.openxmlformats.org/officeDocument/2006/relationships/slideLayout" Target="../slideLayouts/slideLayout71.xml" /><Relationship Id="rId9" Type="http://schemas.openxmlformats.org/officeDocument/2006/relationships/slideLayout" Target="../slideLayouts/slideLayout72.xml" /></Relationships>
</file>

<file path=ppt/slideMasters/_rels/slideMaster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5.xml" /><Relationship Id="rId10" Type="http://schemas.openxmlformats.org/officeDocument/2006/relationships/image" Target="../media/image9.png" /><Relationship Id="rId11" Type="http://schemas.openxmlformats.org/officeDocument/2006/relationships/theme" Target="../theme/theme7.xml" /><Relationship Id="rId2" Type="http://schemas.openxmlformats.org/officeDocument/2006/relationships/slideLayout" Target="../slideLayouts/slideLayout76.xml" /><Relationship Id="rId3" Type="http://schemas.openxmlformats.org/officeDocument/2006/relationships/slideLayout" Target="../slideLayouts/slideLayout77.xml" /><Relationship Id="rId4" Type="http://schemas.openxmlformats.org/officeDocument/2006/relationships/tags" Target="../tags/tag556.xml" /><Relationship Id="rId5" Type="http://schemas.openxmlformats.org/officeDocument/2006/relationships/tags" Target="../tags/tag557.xml" /><Relationship Id="rId6" Type="http://schemas.openxmlformats.org/officeDocument/2006/relationships/tags" Target="../tags/tag558.xml" /><Relationship Id="rId7" Type="http://schemas.openxmlformats.org/officeDocument/2006/relationships/tags" Target="../tags/tag559.xml" /><Relationship Id="rId8" Type="http://schemas.openxmlformats.org/officeDocument/2006/relationships/tags" Target="../tags/tag560.xml" /><Relationship Id="rId9" Type="http://schemas.openxmlformats.org/officeDocument/2006/relationships/tags" Target="../tags/tag56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0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6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隶书" panose="0201050906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  <p:custDataLst>
              <p:tags r:id="rId15"/>
            </p:custDataLst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  <p:custDataLst>
              <p:tags r:id="rId16"/>
            </p:custDataLst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  <p:custDataLst>
              <p:tags r:id="rId17"/>
            </p:custDataLst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8F9372D-5025-492A-A306-E35666AB3307}" type="slidenum">
              <a:rPr kumimoji="1" lang="en-US" altLang="zh-CN">
                <a:solidFill>
                  <a:srgbClr val="000000"/>
                </a:solidFill>
              </a:rPr>
              <a:t/>
            </a:fld>
            <a:endParaRPr kumimoji="1" lang="en-US" altLang="zh-CN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  <p:custDataLst>
              <p:tags r:id="rId15"/>
            </p:custDataLst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  <p:custDataLst>
              <p:tags r:id="rId16"/>
            </p:custDataLst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  <p:custDataLst>
              <p:tags r:id="rId17"/>
            </p:custDataLst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8F9372D-5025-492A-A306-E35666AB3307}" type="slidenum">
              <a:rPr kumimoji="1" lang="en-US" altLang="zh-CN">
                <a:solidFill>
                  <a:srgbClr val="000000"/>
                </a:solidFill>
              </a:rPr>
              <a:t/>
            </a:fld>
            <a:endParaRPr kumimoji="1" lang="en-US" altLang="zh-CN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/>
      <p:sp>
        <p:nvSpPr>
          <p:cNvPr id="1026" name="标题 1025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914400" y="60960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5"/>
            <p:custDataLst>
              <p:tags r:id="rId14"/>
            </p:custDataLst>
          </p:nvPr>
        </p:nvSpPr>
        <p:spPr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transition/>
  <p:timing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  <p:custDataLst>
              <p:tags r:id="rId15"/>
            </p:custDataLst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  <p:custDataLst>
              <p:tags r:id="rId16"/>
            </p:custDataLst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  <p:custDataLst>
              <p:tags r:id="rId17"/>
            </p:custDataLst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8F9372D-5025-492A-A306-E35666AB3307}" type="slidenum">
              <a:rPr kumimoji="1" lang="en-US" altLang="zh-CN">
                <a:solidFill>
                  <a:srgbClr val="000000"/>
                </a:solidFill>
              </a:rPr>
              <a:t/>
            </a:fld>
            <a:endParaRPr kumimoji="1" lang="en-US" altLang="zh-CN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4"/>
          </p:custDataLst>
        </p:nvPr>
      </p:nvGrpSpPr>
      <p:grpSpPr/>
      <p:sp>
        <p:nvSpPr>
          <p:cNvPr id="4098" name="Rectangle 2"/>
          <p:cNvSpPr/>
          <p:nvPr>
            <p:ph type="title" idx="4294967295"/>
            <p:custDataLst>
              <p:tags r:id="rId5"/>
            </p:custDataLst>
          </p:nvPr>
        </p:nvSpPr>
        <p:spPr>
          <a:xfrm>
            <a:off x="1892300" y="276225"/>
            <a:ext cx="9692216" cy="958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0170" tIns="46990" rIns="90170" bIns="46990" anchor="ctr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kern="1200">
                <a:solidFill>
                  <a:srgbClr val="389DBA"/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lang="zh-CN" altLang="en-US" sz="3200">
                <a:solidFill>
                  <a:srgbClr val="389DBA"/>
                </a:solidFill>
                <a:latin typeface="Arial" panose="020b0604020202020204" pitchFamily="34" charset="0"/>
                <a:ea typeface="黑体" panose="02010609060101010101" pitchFamily="2" charset="-122"/>
                <a:sym typeface="Arial" panose="020b060402020202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lang="zh-CN" altLang="en-US" sz="3200">
                <a:solidFill>
                  <a:srgbClr val="389DBA"/>
                </a:solidFill>
                <a:latin typeface="Arial" panose="020b0604020202020204" pitchFamily="34" charset="0"/>
                <a:ea typeface="黑体" panose="02010609060101010101" pitchFamily="2" charset="-122"/>
                <a:sym typeface="Arial" panose="020b060402020202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lang="zh-CN" altLang="en-US" sz="3200">
                <a:solidFill>
                  <a:srgbClr val="389DBA"/>
                </a:solidFill>
                <a:latin typeface="Arial" panose="020b0604020202020204" pitchFamily="34" charset="0"/>
                <a:ea typeface="黑体" panose="02010609060101010101" pitchFamily="2" charset="-122"/>
                <a:sym typeface="Arial" panose="020b060402020202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lang="zh-CN" altLang="en-US" sz="3200">
                <a:solidFill>
                  <a:srgbClr val="389DBA"/>
                </a:solidFill>
                <a:latin typeface="Arial" panose="020b0604020202020204" pitchFamily="34" charset="0"/>
                <a:ea typeface="黑体" panose="02010609060101010101" pitchFamily="2" charset="-122"/>
                <a:sym typeface="Arial" panose="020b0604020202020204" pitchFamily="34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lang="zh-CN" altLang="en-US" sz="3200">
                <a:solidFill>
                  <a:srgbClr val="389DBA"/>
                </a:solidFill>
                <a:latin typeface="Arial" panose="020b0604020202020204" pitchFamily="34" charset="0"/>
                <a:ea typeface="黑体" panose="02010609060101010101" pitchFamily="2" charset="-122"/>
                <a:sym typeface="Arial" panose="020b0604020202020204" pitchFamily="34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lang="zh-CN" altLang="en-US" sz="3200">
                <a:solidFill>
                  <a:srgbClr val="389DBA"/>
                </a:solidFill>
                <a:latin typeface="Arial" panose="020b0604020202020204" pitchFamily="34" charset="0"/>
                <a:ea typeface="黑体" panose="02010609060101010101" pitchFamily="2" charset="-122"/>
                <a:sym typeface="Arial" panose="020b0604020202020204" pitchFamily="34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lang="zh-CN" altLang="en-US" sz="3200">
                <a:solidFill>
                  <a:srgbClr val="389DBA"/>
                </a:solidFill>
                <a:latin typeface="Arial" panose="020b0604020202020204" pitchFamily="34" charset="0"/>
                <a:ea typeface="黑体" panose="02010609060101010101" pitchFamily="2" charset="-122"/>
                <a:sym typeface="Arial" panose="020b0604020202020204" pitchFamily="34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lang="zh-CN" altLang="en-US" sz="3200">
                <a:solidFill>
                  <a:srgbClr val="389DBA"/>
                </a:solidFill>
                <a:latin typeface="Arial" panose="020b0604020202020204" pitchFamily="34" charset="0"/>
                <a:ea typeface="黑体" panose="02010609060101010101" pitchFamily="2" charset="-122"/>
                <a:sym typeface="Arial" panose="020b0604020202020204" pitchFamily="34" charset="0"/>
              </a:defRPr>
            </a:lvl9pPr>
          </a:lstStyle>
          <a:p>
            <a:pPr lvl="0"/>
            <a:r>
              <a:t>单击此处编辑母版标题样式</a:t>
            </a:r>
          </a:p>
        </p:txBody>
      </p:sp>
      <p:sp>
        <p:nvSpPr>
          <p:cNvPr id="4099" name="Rectangle 3"/>
          <p:cNvSpPr/>
          <p:nvPr>
            <p:ph type="body" idx="9"/>
            <p:custDataLst>
              <p:tags r:id="rId6"/>
            </p:custDataLst>
          </p:nvPr>
        </p:nvSpPr>
        <p:spPr>
          <a:xfrm>
            <a:off x="609600" y="1495425"/>
            <a:ext cx="10972800" cy="42338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kern="1200">
                <a:solidFill>
                  <a:schemeClr val="bg2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lang="zh-CN" altLang="en-US" sz="2000" kern="1200">
                <a:solidFill>
                  <a:schemeClr val="bg2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bg2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lang="zh-CN" altLang="en-US" sz="1800" kern="1200">
                <a:solidFill>
                  <a:schemeClr val="bg2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 lang="zh-CN" altLang="en-US" sz="1800" kern="1200">
                <a:solidFill>
                  <a:schemeClr val="bg2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/>
            <a:r>
              <a:t>单击此处编辑母版文本样式</a:t>
            </a:r>
          </a:p>
          <a:p>
            <a:pPr marL="742950" lvl="1" indent="-285750"/>
            <a:r>
              <a:t>第二级</a:t>
            </a:r>
          </a:p>
          <a:p>
            <a:pPr marL="1143000" lvl="2" indent="-228600"/>
            <a:r>
              <a:t>第三级</a:t>
            </a:r>
          </a:p>
          <a:p>
            <a:pPr marL="1600200" lvl="3" indent="-228600"/>
            <a:r>
              <a:t>第四级</a:t>
            </a:r>
          </a:p>
          <a:p>
            <a:pPr marL="2057400" lvl="4" indent="-228600"/>
            <a:r>
              <a:t>第五级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  <p:custDataLst>
              <p:tags r:id="rId7"/>
            </p:custDataLst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767843BC-65AD-4790-99A5-850379F785C7}" type="datetime1">
              <a:rPr lang="zh-CN" altLang="en-US" sz="1400">
                <a:latin typeface="Arial" panose="020b0604020202020204" pitchFamily="34" charset="0"/>
                <a:ea typeface="黑体" panose="02010609060101010101" pitchFamily="2" charset="-122"/>
                <a:sym typeface="Arial" panose="020b0604020202020204" pitchFamily="34" charset="0"/>
              </a:rPr>
              <a:t/>
            </a:fld>
            <a:endParaRPr lang="zh-CN" altLang="en-US" sz="1400">
              <a:latin typeface="Arial" panose="020b0604020202020204" pitchFamily="34" charset="0"/>
              <a:ea typeface="黑体" panose="02010609060101010101" pitchFamily="2" charset="-122"/>
              <a:sym typeface="Arial" panose="020b0604020202020204" pitchFamily="34" charset="0"/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  <p:custDataLst>
              <p:tags r:id="rId8"/>
            </p:custDataLst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zh-CN" altLang="en-US" sz="1400">
              <a:latin typeface="Arial" panose="020b0604020202020204" pitchFamily="34" charset="0"/>
              <a:ea typeface="黑体" panose="02010609060101010101" pitchFamily="2" charset="-122"/>
              <a:sym typeface="Arial" panose="020b0604020202020204" pitchFamily="34" charset="0"/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  <p:custDataLst>
              <p:tags r:id="rId9"/>
            </p:custDataLst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9CBB64CF-E3E0-4DFE-AC69-B786C7D8E748}" type="slidenum">
              <a:rPr lang="zh-CN" altLang="en-US" sz="1400">
                <a:latin typeface="Arial" panose="020b0604020202020204" pitchFamily="34" charset="0"/>
                <a:ea typeface="黑体" panose="02010609060101010101" pitchFamily="2" charset="-122"/>
                <a:sym typeface="Arial" panose="020b0604020202020204" pitchFamily="34" charset="0"/>
              </a:rPr>
              <a:t/>
            </a:fld>
            <a:endParaRPr lang="zh-CN" altLang="en-US" sz="1400">
              <a:latin typeface="Arial" panose="020b0604020202020204" pitchFamily="34" charset="0"/>
              <a:ea typeface="黑体" panose="02010609060101010101" pitchFamily="2" charset="-122"/>
              <a:sym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</p:sldLayoutIdLst>
  <p:transition/>
  <p:timing/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 pitchFamily="34" charset="0"/>
        <a:buNone/>
        <a:defRPr sz="3200" kern="1200">
          <a:solidFill>
            <a:srgbClr val="389DBA"/>
          </a:solidFill>
          <a:latin typeface="+mj-ea"/>
          <a:ea typeface="+mj-ea"/>
          <a:cs typeface="+mj-cs"/>
          <a:sym typeface="Arial" panose="020b060402020202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3200">
          <a:solidFill>
            <a:srgbClr val="389DBA"/>
          </a:solidFill>
          <a:latin typeface="Arial" panose="020b0604020202020204" pitchFamily="34" charset="0"/>
          <a:ea typeface="黑体" panose="02010609060101010101" pitchFamily="2" charset="-122"/>
          <a:sym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3200">
          <a:solidFill>
            <a:srgbClr val="389DBA"/>
          </a:solidFill>
          <a:latin typeface="Arial" panose="020b0604020202020204" pitchFamily="34" charset="0"/>
          <a:ea typeface="黑体" panose="02010609060101010101" pitchFamily="2" charset="-122"/>
          <a:sym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3200">
          <a:solidFill>
            <a:srgbClr val="389DBA"/>
          </a:solidFill>
          <a:latin typeface="Arial" panose="020b0604020202020204" pitchFamily="34" charset="0"/>
          <a:ea typeface="黑体" panose="02010609060101010101" pitchFamily="2" charset="-122"/>
          <a:sym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3200">
          <a:solidFill>
            <a:srgbClr val="389DBA"/>
          </a:solidFill>
          <a:latin typeface="Arial" panose="020b0604020202020204" pitchFamily="34" charset="0"/>
          <a:ea typeface="黑体" panose="02010609060101010101" pitchFamily="2" charset="-122"/>
          <a:sym typeface="Arial" panose="020b060402020202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3200">
          <a:solidFill>
            <a:srgbClr val="389DBA"/>
          </a:solidFill>
          <a:latin typeface="Arial" panose="020b0604020202020204" pitchFamily="34" charset="0"/>
          <a:ea typeface="黑体" panose="02010609060101010101" pitchFamily="2" charset="-122"/>
          <a:sym typeface="Arial" panose="020b060402020202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3200">
          <a:solidFill>
            <a:srgbClr val="389DBA"/>
          </a:solidFill>
          <a:latin typeface="Arial" panose="020b0604020202020204" pitchFamily="34" charset="0"/>
          <a:ea typeface="黑体" panose="02010609060101010101" pitchFamily="2" charset="-122"/>
          <a:sym typeface="Arial" panose="020b060402020202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3200">
          <a:solidFill>
            <a:srgbClr val="389DBA"/>
          </a:solidFill>
          <a:latin typeface="Arial" panose="020b0604020202020204" pitchFamily="34" charset="0"/>
          <a:ea typeface="黑体" panose="02010609060101010101" pitchFamily="2" charset="-122"/>
          <a:sym typeface="Arial" panose="020b060402020202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3200">
          <a:solidFill>
            <a:srgbClr val="389DBA"/>
          </a:solidFill>
          <a:latin typeface="Arial" panose="020b0604020202020204" pitchFamily="34" charset="0"/>
          <a:ea typeface="黑体" panose="02010609060101010101" pitchFamily="2" charset="-122"/>
          <a:sym typeface="Arial" panose="020b0604020202020204" pitchFamily="34" charset="0"/>
        </a:defRPr>
      </a:lvl9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bg2"/>
          </a:solidFill>
          <a:latin typeface="+mn-ea"/>
          <a:ea typeface="+mn-ea"/>
          <a:cs typeface="+mn-cs"/>
          <a:sym typeface="Arial" panose="020b0604020202020204" pitchFamily="34" charset="0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000" kern="1200">
          <a:solidFill>
            <a:schemeClr val="bg2"/>
          </a:solidFill>
          <a:latin typeface="+mn-ea"/>
          <a:ea typeface="+mn-ea"/>
          <a:cs typeface="+mn-cs"/>
          <a:sym typeface="Arial" panose="020b0604020202020204" pitchFamily="34" charset="0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bg2"/>
          </a:solidFill>
          <a:latin typeface="+mn-ea"/>
          <a:ea typeface="+mn-ea"/>
          <a:cs typeface="+mn-cs"/>
          <a:sym typeface="Arial" panose="020b0604020202020204" pitchFamily="34" charset="0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1800" kern="1200">
          <a:solidFill>
            <a:schemeClr val="bg2"/>
          </a:solidFill>
          <a:latin typeface="+mn-ea"/>
          <a:ea typeface="+mn-ea"/>
          <a:cs typeface="+mn-cs"/>
          <a:sym typeface="Arial" panose="020b0604020202020204" pitchFamily="34" charset="0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sz="1800" kern="1200">
          <a:solidFill>
            <a:schemeClr val="bg2"/>
          </a:solidFill>
          <a:latin typeface="+mn-ea"/>
          <a:ea typeface="+mn-ea"/>
          <a:cs typeface="+mn-cs"/>
          <a:sym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569.xml" /><Relationship Id="rId3" Type="http://schemas.openxmlformats.org/officeDocument/2006/relationships/tags" Target="../tags/tag570.xml" /><Relationship Id="rId4" Type="http://schemas.openxmlformats.org/officeDocument/2006/relationships/tags" Target="../tags/tag571.xml" /><Relationship Id="rId5" Type="http://schemas.openxmlformats.org/officeDocument/2006/relationships/tags" Target="../tags/tag57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678.xml" /><Relationship Id="rId11" Type="http://schemas.openxmlformats.org/officeDocument/2006/relationships/tags" Target="../tags/tag679.xml" /><Relationship Id="rId12" Type="http://schemas.openxmlformats.org/officeDocument/2006/relationships/tags" Target="../tags/tag680.xml" /><Relationship Id="rId2" Type="http://schemas.openxmlformats.org/officeDocument/2006/relationships/tags" Target="../tags/tag670.xml" /><Relationship Id="rId3" Type="http://schemas.openxmlformats.org/officeDocument/2006/relationships/tags" Target="../tags/tag671.xml" /><Relationship Id="rId4" Type="http://schemas.openxmlformats.org/officeDocument/2006/relationships/tags" Target="../tags/tag672.xml" /><Relationship Id="rId5" Type="http://schemas.openxmlformats.org/officeDocument/2006/relationships/tags" Target="../tags/tag673.xml" /><Relationship Id="rId6" Type="http://schemas.openxmlformats.org/officeDocument/2006/relationships/tags" Target="../tags/tag674.xml" /><Relationship Id="rId7" Type="http://schemas.openxmlformats.org/officeDocument/2006/relationships/tags" Target="../tags/tag675.xml" /><Relationship Id="rId8" Type="http://schemas.openxmlformats.org/officeDocument/2006/relationships/tags" Target="../tags/tag676.xml" /><Relationship Id="rId9" Type="http://schemas.openxmlformats.org/officeDocument/2006/relationships/tags" Target="../tags/tag67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689.xml" /><Relationship Id="rId11" Type="http://schemas.openxmlformats.org/officeDocument/2006/relationships/tags" Target="../tags/tag690.xml" /><Relationship Id="rId12" Type="http://schemas.openxmlformats.org/officeDocument/2006/relationships/tags" Target="../tags/tag691.xml" /><Relationship Id="rId13" Type="http://schemas.openxmlformats.org/officeDocument/2006/relationships/tags" Target="../tags/tag692.xml" /><Relationship Id="rId2" Type="http://schemas.openxmlformats.org/officeDocument/2006/relationships/tags" Target="../tags/tag681.xml" /><Relationship Id="rId3" Type="http://schemas.openxmlformats.org/officeDocument/2006/relationships/tags" Target="../tags/tag682.xml" /><Relationship Id="rId4" Type="http://schemas.openxmlformats.org/officeDocument/2006/relationships/tags" Target="../tags/tag683.xml" /><Relationship Id="rId5" Type="http://schemas.openxmlformats.org/officeDocument/2006/relationships/tags" Target="../tags/tag684.xml" /><Relationship Id="rId6" Type="http://schemas.openxmlformats.org/officeDocument/2006/relationships/tags" Target="../tags/tag685.xml" /><Relationship Id="rId7" Type="http://schemas.openxmlformats.org/officeDocument/2006/relationships/tags" Target="../tags/tag686.xml" /><Relationship Id="rId8" Type="http://schemas.openxmlformats.org/officeDocument/2006/relationships/tags" Target="../tags/tag687.xml" /><Relationship Id="rId9" Type="http://schemas.openxmlformats.org/officeDocument/2006/relationships/tags" Target="../tags/tag688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701.xml" /><Relationship Id="rId11" Type="http://schemas.openxmlformats.org/officeDocument/2006/relationships/tags" Target="../tags/tag702.xml" /><Relationship Id="rId2" Type="http://schemas.openxmlformats.org/officeDocument/2006/relationships/tags" Target="../tags/tag693.xml" /><Relationship Id="rId3" Type="http://schemas.openxmlformats.org/officeDocument/2006/relationships/tags" Target="../tags/tag694.xml" /><Relationship Id="rId4" Type="http://schemas.openxmlformats.org/officeDocument/2006/relationships/tags" Target="../tags/tag695.xml" /><Relationship Id="rId5" Type="http://schemas.openxmlformats.org/officeDocument/2006/relationships/tags" Target="../tags/tag696.xml" /><Relationship Id="rId6" Type="http://schemas.openxmlformats.org/officeDocument/2006/relationships/tags" Target="../tags/tag697.xml" /><Relationship Id="rId7" Type="http://schemas.openxmlformats.org/officeDocument/2006/relationships/tags" Target="../tags/tag698.xml" /><Relationship Id="rId8" Type="http://schemas.openxmlformats.org/officeDocument/2006/relationships/tags" Target="../tags/tag699.xml" /><Relationship Id="rId9" Type="http://schemas.openxmlformats.org/officeDocument/2006/relationships/tags" Target="../tags/tag700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tags" Target="../tags/tag703.xml" /><Relationship Id="rId3" Type="http://schemas.openxmlformats.org/officeDocument/2006/relationships/tags" Target="../tags/tag704.xml" /><Relationship Id="rId4" Type="http://schemas.openxmlformats.org/officeDocument/2006/relationships/tags" Target="../tags/tag705.xml" /><Relationship Id="rId5" Type="http://schemas.openxmlformats.org/officeDocument/2006/relationships/tags" Target="../tags/tag706.xml" /><Relationship Id="rId6" Type="http://schemas.openxmlformats.org/officeDocument/2006/relationships/tags" Target="../tags/tag707.xml" /><Relationship Id="rId7" Type="http://schemas.openxmlformats.org/officeDocument/2006/relationships/tags" Target="../tags/tag708.xml" /><Relationship Id="rId8" Type="http://schemas.openxmlformats.org/officeDocument/2006/relationships/tags" Target="../tags/tag709.xml" /><Relationship Id="rId9" Type="http://schemas.openxmlformats.org/officeDocument/2006/relationships/tags" Target="../tags/tag710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719.xml" /><Relationship Id="rId11" Type="http://schemas.openxmlformats.org/officeDocument/2006/relationships/tags" Target="../tags/tag720.xml" /><Relationship Id="rId12" Type="http://schemas.openxmlformats.org/officeDocument/2006/relationships/tags" Target="../tags/tag721.xml" /><Relationship Id="rId13" Type="http://schemas.openxmlformats.org/officeDocument/2006/relationships/tags" Target="../tags/tag722.xml" /><Relationship Id="rId2" Type="http://schemas.openxmlformats.org/officeDocument/2006/relationships/tags" Target="../tags/tag711.xml" /><Relationship Id="rId3" Type="http://schemas.openxmlformats.org/officeDocument/2006/relationships/tags" Target="../tags/tag712.xml" /><Relationship Id="rId4" Type="http://schemas.openxmlformats.org/officeDocument/2006/relationships/tags" Target="../tags/tag713.xml" /><Relationship Id="rId5" Type="http://schemas.openxmlformats.org/officeDocument/2006/relationships/tags" Target="../tags/tag714.xml" /><Relationship Id="rId6" Type="http://schemas.openxmlformats.org/officeDocument/2006/relationships/tags" Target="../tags/tag715.xml" /><Relationship Id="rId7" Type="http://schemas.openxmlformats.org/officeDocument/2006/relationships/tags" Target="../tags/tag716.xml" /><Relationship Id="rId8" Type="http://schemas.openxmlformats.org/officeDocument/2006/relationships/tags" Target="../tags/tag717.xml" /><Relationship Id="rId9" Type="http://schemas.openxmlformats.org/officeDocument/2006/relationships/tags" Target="../tags/tag71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tags" Target="../tags/tag723.xml" /><Relationship Id="rId3" Type="http://schemas.openxmlformats.org/officeDocument/2006/relationships/tags" Target="../tags/tag72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tags" Target="../tags/tag725.xml" /><Relationship Id="rId3" Type="http://schemas.openxmlformats.org/officeDocument/2006/relationships/tags" Target="../tags/tag72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tags" Target="../tags/tag727.xml" /><Relationship Id="rId3" Type="http://schemas.openxmlformats.org/officeDocument/2006/relationships/tags" Target="../tags/tag728.xml" /><Relationship Id="rId4" Type="http://schemas.openxmlformats.org/officeDocument/2006/relationships/tags" Target="../tags/tag729.xml" /><Relationship Id="rId5" Type="http://schemas.openxmlformats.org/officeDocument/2006/relationships/tags" Target="../tags/tag730.xml" /><Relationship Id="rId6" Type="http://schemas.openxmlformats.org/officeDocument/2006/relationships/tags" Target="../tags/tag731.xml" /><Relationship Id="rId7" Type="http://schemas.openxmlformats.org/officeDocument/2006/relationships/tags" Target="../tags/tag732.xml" /><Relationship Id="rId8" Type="http://schemas.openxmlformats.org/officeDocument/2006/relationships/tags" Target="../tags/tag733.xml" /><Relationship Id="rId9" Type="http://schemas.openxmlformats.org/officeDocument/2006/relationships/tags" Target="../tags/tag734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743.xml" /><Relationship Id="rId2" Type="http://schemas.openxmlformats.org/officeDocument/2006/relationships/tags" Target="../tags/tag735.xml" /><Relationship Id="rId3" Type="http://schemas.openxmlformats.org/officeDocument/2006/relationships/tags" Target="../tags/tag736.xml" /><Relationship Id="rId4" Type="http://schemas.openxmlformats.org/officeDocument/2006/relationships/tags" Target="../tags/tag737.xml" /><Relationship Id="rId5" Type="http://schemas.openxmlformats.org/officeDocument/2006/relationships/tags" Target="../tags/tag738.xml" /><Relationship Id="rId6" Type="http://schemas.openxmlformats.org/officeDocument/2006/relationships/tags" Target="../tags/tag739.xml" /><Relationship Id="rId7" Type="http://schemas.openxmlformats.org/officeDocument/2006/relationships/tags" Target="../tags/tag740.xml" /><Relationship Id="rId8" Type="http://schemas.openxmlformats.org/officeDocument/2006/relationships/tags" Target="../tags/tag741.xml" /><Relationship Id="rId9" Type="http://schemas.openxmlformats.org/officeDocument/2006/relationships/tags" Target="../tags/tag74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audio" Target="../media/audio22.wav" /><Relationship Id="rId2" Type="http://schemas.openxmlformats.org/officeDocument/2006/relationships/tags" Target="../tags/tag744.xml" /><Relationship Id="rId3" Type="http://schemas.openxmlformats.org/officeDocument/2006/relationships/tags" Target="../tags/tag745.xml" /><Relationship Id="rId4" Type="http://schemas.openxmlformats.org/officeDocument/2006/relationships/tags" Target="../tags/tag746.xml" /><Relationship Id="rId5" Type="http://schemas.openxmlformats.org/officeDocument/2006/relationships/tags" Target="../tags/tag747.xml" /><Relationship Id="rId6" Type="http://schemas.openxmlformats.org/officeDocument/2006/relationships/tags" Target="../tags/tag748.xml" /><Relationship Id="rId7" Type="http://schemas.openxmlformats.org/officeDocument/2006/relationships/tags" Target="../tags/tag749.xml" /><Relationship Id="rId8" Type="http://schemas.openxmlformats.org/officeDocument/2006/relationships/tags" Target="../tags/tag750.xml" /><Relationship Id="rId9" Type="http://schemas.openxmlformats.org/officeDocument/2006/relationships/audio" Target="../media/audio11.wav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581.xml" /><Relationship Id="rId11" Type="http://schemas.openxmlformats.org/officeDocument/2006/relationships/tags" Target="../tags/tag582.xml" /><Relationship Id="rId12" Type="http://schemas.openxmlformats.org/officeDocument/2006/relationships/tags" Target="../tags/tag583.xml" /><Relationship Id="rId13" Type="http://schemas.openxmlformats.org/officeDocument/2006/relationships/tags" Target="../tags/tag584.xml" /><Relationship Id="rId14" Type="http://schemas.openxmlformats.org/officeDocument/2006/relationships/tags" Target="../tags/tag585.xml" /><Relationship Id="rId15" Type="http://schemas.openxmlformats.org/officeDocument/2006/relationships/tags" Target="../tags/tag586.xml" /><Relationship Id="rId16" Type="http://schemas.openxmlformats.org/officeDocument/2006/relationships/tags" Target="../tags/tag587.xml" /><Relationship Id="rId17" Type="http://schemas.openxmlformats.org/officeDocument/2006/relationships/tags" Target="../tags/tag588.xml" /><Relationship Id="rId18" Type="http://schemas.openxmlformats.org/officeDocument/2006/relationships/tags" Target="../tags/tag589.xml" /><Relationship Id="rId19" Type="http://schemas.openxmlformats.org/officeDocument/2006/relationships/tags" Target="../tags/tag590.xml" /><Relationship Id="rId2" Type="http://schemas.openxmlformats.org/officeDocument/2006/relationships/tags" Target="../tags/tag573.xml" /><Relationship Id="rId20" Type="http://schemas.openxmlformats.org/officeDocument/2006/relationships/tags" Target="../tags/tag591.xml" /><Relationship Id="rId3" Type="http://schemas.openxmlformats.org/officeDocument/2006/relationships/tags" Target="../tags/tag574.xml" /><Relationship Id="rId4" Type="http://schemas.openxmlformats.org/officeDocument/2006/relationships/tags" Target="../tags/tag575.xml" /><Relationship Id="rId5" Type="http://schemas.openxmlformats.org/officeDocument/2006/relationships/tags" Target="../tags/tag576.xml" /><Relationship Id="rId6" Type="http://schemas.openxmlformats.org/officeDocument/2006/relationships/tags" Target="../tags/tag577.xml" /><Relationship Id="rId7" Type="http://schemas.openxmlformats.org/officeDocument/2006/relationships/tags" Target="../tags/tag578.xml" /><Relationship Id="rId8" Type="http://schemas.openxmlformats.org/officeDocument/2006/relationships/tags" Target="../tags/tag579.xml" /><Relationship Id="rId9" Type="http://schemas.openxmlformats.org/officeDocument/2006/relationships/tags" Target="../tags/tag580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audio" Target="../media/audio11.wav" /><Relationship Id="rId2" Type="http://schemas.openxmlformats.org/officeDocument/2006/relationships/tags" Target="../tags/tag751.xml" /><Relationship Id="rId3" Type="http://schemas.openxmlformats.org/officeDocument/2006/relationships/tags" Target="../tags/tag752.xml" /><Relationship Id="rId4" Type="http://schemas.openxmlformats.org/officeDocument/2006/relationships/tags" Target="../tags/tag753.xml" /><Relationship Id="rId5" Type="http://schemas.openxmlformats.org/officeDocument/2006/relationships/tags" Target="../tags/tag754.xml" /><Relationship Id="rId6" Type="http://schemas.openxmlformats.org/officeDocument/2006/relationships/tags" Target="../tags/tag755.xml" /><Relationship Id="rId7" Type="http://schemas.openxmlformats.org/officeDocument/2006/relationships/tags" Target="../tags/tag756.xml" /><Relationship Id="rId8" Type="http://schemas.openxmlformats.org/officeDocument/2006/relationships/tags" Target="../tags/tag757.xml" /><Relationship Id="rId9" Type="http://schemas.openxmlformats.org/officeDocument/2006/relationships/tags" Target="../tags/tag758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audio" Target="../media/audio11.wav" /><Relationship Id="rId2" Type="http://schemas.openxmlformats.org/officeDocument/2006/relationships/tags" Target="../tags/tag759.xml" /><Relationship Id="rId3" Type="http://schemas.openxmlformats.org/officeDocument/2006/relationships/tags" Target="../tags/tag760.xml" /><Relationship Id="rId4" Type="http://schemas.openxmlformats.org/officeDocument/2006/relationships/tags" Target="../tags/tag761.xml" /><Relationship Id="rId5" Type="http://schemas.openxmlformats.org/officeDocument/2006/relationships/tags" Target="../tags/tag762.xml" /><Relationship Id="rId6" Type="http://schemas.openxmlformats.org/officeDocument/2006/relationships/tags" Target="../tags/tag763.xml" /><Relationship Id="rId7" Type="http://schemas.openxmlformats.org/officeDocument/2006/relationships/tags" Target="../tags/tag764.xml" /><Relationship Id="rId8" Type="http://schemas.openxmlformats.org/officeDocument/2006/relationships/tags" Target="../tags/tag765.xml" /><Relationship Id="rId9" Type="http://schemas.openxmlformats.org/officeDocument/2006/relationships/tags" Target="../tags/tag766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775.xml" /><Relationship Id="rId11" Type="http://schemas.openxmlformats.org/officeDocument/2006/relationships/audio" Target="../media/audio33.wav" /><Relationship Id="rId2" Type="http://schemas.openxmlformats.org/officeDocument/2006/relationships/tags" Target="../tags/tag767.xml" /><Relationship Id="rId3" Type="http://schemas.openxmlformats.org/officeDocument/2006/relationships/tags" Target="../tags/tag768.xml" /><Relationship Id="rId4" Type="http://schemas.openxmlformats.org/officeDocument/2006/relationships/tags" Target="../tags/tag769.xml" /><Relationship Id="rId5" Type="http://schemas.openxmlformats.org/officeDocument/2006/relationships/tags" Target="../tags/tag770.xml" /><Relationship Id="rId6" Type="http://schemas.openxmlformats.org/officeDocument/2006/relationships/tags" Target="../tags/tag771.xml" /><Relationship Id="rId7" Type="http://schemas.openxmlformats.org/officeDocument/2006/relationships/tags" Target="../tags/tag772.xml" /><Relationship Id="rId8" Type="http://schemas.openxmlformats.org/officeDocument/2006/relationships/tags" Target="../tags/tag773.xml" /><Relationship Id="rId9" Type="http://schemas.openxmlformats.org/officeDocument/2006/relationships/tags" Target="../tags/tag774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audio" Target="../media/audio11.wav" /><Relationship Id="rId11" Type="http://schemas.openxmlformats.org/officeDocument/2006/relationships/audio" Target="../media/audio22.wav" /><Relationship Id="rId2" Type="http://schemas.openxmlformats.org/officeDocument/2006/relationships/tags" Target="../tags/tag776.xml" /><Relationship Id="rId3" Type="http://schemas.openxmlformats.org/officeDocument/2006/relationships/tags" Target="../tags/tag777.xml" /><Relationship Id="rId4" Type="http://schemas.openxmlformats.org/officeDocument/2006/relationships/tags" Target="../tags/tag778.xml" /><Relationship Id="rId5" Type="http://schemas.openxmlformats.org/officeDocument/2006/relationships/tags" Target="../tags/tag779.xml" /><Relationship Id="rId6" Type="http://schemas.openxmlformats.org/officeDocument/2006/relationships/tags" Target="../tags/tag780.xml" /><Relationship Id="rId7" Type="http://schemas.openxmlformats.org/officeDocument/2006/relationships/tags" Target="../tags/tag781.xml" /><Relationship Id="rId8" Type="http://schemas.openxmlformats.org/officeDocument/2006/relationships/tags" Target="../tags/tag782.xml" /><Relationship Id="rId9" Type="http://schemas.openxmlformats.org/officeDocument/2006/relationships/tags" Target="../tags/tag78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792.xml" /><Relationship Id="rId11" Type="http://schemas.openxmlformats.org/officeDocument/2006/relationships/audio" Target="../media/audio22.wav" /><Relationship Id="rId2" Type="http://schemas.openxmlformats.org/officeDocument/2006/relationships/tags" Target="../tags/tag784.xml" /><Relationship Id="rId3" Type="http://schemas.openxmlformats.org/officeDocument/2006/relationships/tags" Target="../tags/tag785.xml" /><Relationship Id="rId4" Type="http://schemas.openxmlformats.org/officeDocument/2006/relationships/tags" Target="../tags/tag786.xml" /><Relationship Id="rId5" Type="http://schemas.openxmlformats.org/officeDocument/2006/relationships/tags" Target="../tags/tag787.xml" /><Relationship Id="rId6" Type="http://schemas.openxmlformats.org/officeDocument/2006/relationships/tags" Target="../tags/tag788.xml" /><Relationship Id="rId7" Type="http://schemas.openxmlformats.org/officeDocument/2006/relationships/tags" Target="../tags/tag789.xml" /><Relationship Id="rId8" Type="http://schemas.openxmlformats.org/officeDocument/2006/relationships/tags" Target="../tags/tag790.xml" /><Relationship Id="rId9" Type="http://schemas.openxmlformats.org/officeDocument/2006/relationships/tags" Target="../tags/tag791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801.xml" /><Relationship Id="rId11" Type="http://schemas.openxmlformats.org/officeDocument/2006/relationships/tags" Target="../tags/tag802.xml" /><Relationship Id="rId12" Type="http://schemas.openxmlformats.org/officeDocument/2006/relationships/tags" Target="../tags/tag803.xml" /><Relationship Id="rId13" Type="http://schemas.openxmlformats.org/officeDocument/2006/relationships/audio" Target="../media/audio22.wav" /><Relationship Id="rId14" Type="http://schemas.openxmlformats.org/officeDocument/2006/relationships/audio" Target="../media/audio11.wav" /><Relationship Id="rId2" Type="http://schemas.openxmlformats.org/officeDocument/2006/relationships/tags" Target="../tags/tag793.xml" /><Relationship Id="rId3" Type="http://schemas.openxmlformats.org/officeDocument/2006/relationships/tags" Target="../tags/tag794.xml" /><Relationship Id="rId4" Type="http://schemas.openxmlformats.org/officeDocument/2006/relationships/tags" Target="../tags/tag795.xml" /><Relationship Id="rId5" Type="http://schemas.openxmlformats.org/officeDocument/2006/relationships/tags" Target="../tags/tag796.xml" /><Relationship Id="rId6" Type="http://schemas.openxmlformats.org/officeDocument/2006/relationships/tags" Target="../tags/tag797.xml" /><Relationship Id="rId7" Type="http://schemas.openxmlformats.org/officeDocument/2006/relationships/tags" Target="../tags/tag798.xml" /><Relationship Id="rId8" Type="http://schemas.openxmlformats.org/officeDocument/2006/relationships/tags" Target="../tags/tag799.xml" /><Relationship Id="rId9" Type="http://schemas.openxmlformats.org/officeDocument/2006/relationships/tags" Target="../tags/tag800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812.xml" /><Relationship Id="rId11" Type="http://schemas.openxmlformats.org/officeDocument/2006/relationships/tags" Target="../tags/tag813.xml" /><Relationship Id="rId12" Type="http://schemas.openxmlformats.org/officeDocument/2006/relationships/audio" Target="../media/audio11.wav" /><Relationship Id="rId2" Type="http://schemas.openxmlformats.org/officeDocument/2006/relationships/tags" Target="../tags/tag804.xml" /><Relationship Id="rId3" Type="http://schemas.openxmlformats.org/officeDocument/2006/relationships/tags" Target="../tags/tag805.xml" /><Relationship Id="rId4" Type="http://schemas.openxmlformats.org/officeDocument/2006/relationships/tags" Target="../tags/tag806.xml" /><Relationship Id="rId5" Type="http://schemas.openxmlformats.org/officeDocument/2006/relationships/tags" Target="../tags/tag807.xml" /><Relationship Id="rId6" Type="http://schemas.openxmlformats.org/officeDocument/2006/relationships/tags" Target="../tags/tag808.xml" /><Relationship Id="rId7" Type="http://schemas.openxmlformats.org/officeDocument/2006/relationships/tags" Target="../tags/tag809.xml" /><Relationship Id="rId8" Type="http://schemas.openxmlformats.org/officeDocument/2006/relationships/tags" Target="../tags/tag810.xml" /><Relationship Id="rId9" Type="http://schemas.openxmlformats.org/officeDocument/2006/relationships/tags" Target="../tags/tag811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822.xml" /><Relationship Id="rId11" Type="http://schemas.openxmlformats.org/officeDocument/2006/relationships/tags" Target="../tags/tag823.xml" /><Relationship Id="rId12" Type="http://schemas.openxmlformats.org/officeDocument/2006/relationships/tags" Target="../tags/tag824.xml" /><Relationship Id="rId13" Type="http://schemas.openxmlformats.org/officeDocument/2006/relationships/tags" Target="../tags/tag825.xml" /><Relationship Id="rId14" Type="http://schemas.openxmlformats.org/officeDocument/2006/relationships/tags" Target="../tags/tag826.xml" /><Relationship Id="rId15" Type="http://schemas.openxmlformats.org/officeDocument/2006/relationships/tags" Target="../tags/tag827.xml" /><Relationship Id="rId16" Type="http://schemas.openxmlformats.org/officeDocument/2006/relationships/tags" Target="../tags/tag828.xml" /><Relationship Id="rId17" Type="http://schemas.openxmlformats.org/officeDocument/2006/relationships/tags" Target="../tags/tag829.xml" /><Relationship Id="rId18" Type="http://schemas.openxmlformats.org/officeDocument/2006/relationships/tags" Target="../tags/tag830.xml" /><Relationship Id="rId19" Type="http://schemas.openxmlformats.org/officeDocument/2006/relationships/audio" Target="../media/audio11.wav" /><Relationship Id="rId2" Type="http://schemas.openxmlformats.org/officeDocument/2006/relationships/tags" Target="../tags/tag814.xml" /><Relationship Id="rId3" Type="http://schemas.openxmlformats.org/officeDocument/2006/relationships/tags" Target="../tags/tag815.xml" /><Relationship Id="rId4" Type="http://schemas.openxmlformats.org/officeDocument/2006/relationships/tags" Target="../tags/tag816.xml" /><Relationship Id="rId5" Type="http://schemas.openxmlformats.org/officeDocument/2006/relationships/tags" Target="../tags/tag817.xml" /><Relationship Id="rId6" Type="http://schemas.openxmlformats.org/officeDocument/2006/relationships/tags" Target="../tags/tag818.xml" /><Relationship Id="rId7" Type="http://schemas.openxmlformats.org/officeDocument/2006/relationships/tags" Target="../tags/tag819.xml" /><Relationship Id="rId8" Type="http://schemas.openxmlformats.org/officeDocument/2006/relationships/tags" Target="../tags/tag820.xml" /><Relationship Id="rId9" Type="http://schemas.openxmlformats.org/officeDocument/2006/relationships/tags" Target="../tags/tag821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tags" Target="../tags/tag831.xml" /><Relationship Id="rId3" Type="http://schemas.openxmlformats.org/officeDocument/2006/relationships/tags" Target="../tags/tag832.xml" /><Relationship Id="rId4" Type="http://schemas.openxmlformats.org/officeDocument/2006/relationships/tags" Target="../tags/tag833.xml" /><Relationship Id="rId5" Type="http://schemas.openxmlformats.org/officeDocument/2006/relationships/tags" Target="../tags/tag834.xml" /><Relationship Id="rId6" Type="http://schemas.openxmlformats.org/officeDocument/2006/relationships/tags" Target="../tags/tag835.xml" /><Relationship Id="rId7" Type="http://schemas.openxmlformats.org/officeDocument/2006/relationships/tags" Target="../tags/tag836.xml" /><Relationship Id="rId8" Type="http://schemas.openxmlformats.org/officeDocument/2006/relationships/tags" Target="../tags/tag837.xml" /><Relationship Id="rId9" Type="http://schemas.openxmlformats.org/officeDocument/2006/relationships/audio" Target="../media/audio11.wav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838.xml" /><Relationship Id="rId3" Type="http://schemas.openxmlformats.org/officeDocument/2006/relationships/tags" Target="../tags/tag839.xml" /><Relationship Id="rId4" Type="http://schemas.openxmlformats.org/officeDocument/2006/relationships/tags" Target="../tags/tag840.xml" /><Relationship Id="rId5" Type="http://schemas.openxmlformats.org/officeDocument/2006/relationships/tags" Target="../tags/tag841.xml" /><Relationship Id="rId6" Type="http://schemas.openxmlformats.org/officeDocument/2006/relationships/tags" Target="../tags/tag842.xml" /><Relationship Id="rId7" Type="http://schemas.openxmlformats.org/officeDocument/2006/relationships/tags" Target="../tags/tag843.xml" /><Relationship Id="rId8" Type="http://schemas.openxmlformats.org/officeDocument/2006/relationships/tags" Target="../tags/tag844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598.xml" /><Relationship Id="rId11" Type="http://schemas.openxmlformats.org/officeDocument/2006/relationships/tags" Target="../tags/tag599.xml" /><Relationship Id="rId12" Type="http://schemas.openxmlformats.org/officeDocument/2006/relationships/tags" Target="../tags/tag600.xml" /><Relationship Id="rId13" Type="http://schemas.openxmlformats.org/officeDocument/2006/relationships/tags" Target="../tags/tag601.xml" /><Relationship Id="rId14" Type="http://schemas.openxmlformats.org/officeDocument/2006/relationships/tags" Target="../tags/tag602.xml" /><Relationship Id="rId15" Type="http://schemas.openxmlformats.org/officeDocument/2006/relationships/tags" Target="../tags/tag603.xml" /><Relationship Id="rId16" Type="http://schemas.openxmlformats.org/officeDocument/2006/relationships/tags" Target="../tags/tag604.xml" /><Relationship Id="rId17" Type="http://schemas.openxmlformats.org/officeDocument/2006/relationships/vmlDrawing" Target="../drawings/vmlDrawing1.vml" /><Relationship Id="rId2" Type="http://schemas.openxmlformats.org/officeDocument/2006/relationships/tags" Target="../tags/tag592.xml" /><Relationship Id="rId3" Type="http://schemas.openxmlformats.org/officeDocument/2006/relationships/tags" Target="../tags/tag593.xml" /><Relationship Id="rId4" Type="http://schemas.openxmlformats.org/officeDocument/2006/relationships/tags" Target="../tags/tag594.xml" /><Relationship Id="rId5" Type="http://schemas.openxmlformats.org/officeDocument/2006/relationships/tags" Target="../tags/tag595.xml" /><Relationship Id="rId6" Type="http://schemas.openxmlformats.org/officeDocument/2006/relationships/oleObject" Target="../embeddings/oleObject1.bin" TargetMode="Internal" /><Relationship Id="rId7" Type="http://schemas.openxmlformats.org/officeDocument/2006/relationships/image" Target="../media/image10.png" /><Relationship Id="rId8" Type="http://schemas.openxmlformats.org/officeDocument/2006/relationships/tags" Target="../tags/tag596.xml" /><Relationship Id="rId9" Type="http://schemas.openxmlformats.org/officeDocument/2006/relationships/tags" Target="../tags/tag597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845.xml" /><Relationship Id="rId3" Type="http://schemas.openxmlformats.org/officeDocument/2006/relationships/tags" Target="../tags/tag846.xml" /><Relationship Id="rId4" Type="http://schemas.openxmlformats.org/officeDocument/2006/relationships/tags" Target="../tags/tag847.xml" /><Relationship Id="rId5" Type="http://schemas.openxmlformats.org/officeDocument/2006/relationships/tags" Target="../tags/tag848.xml" /><Relationship Id="rId6" Type="http://schemas.openxmlformats.org/officeDocument/2006/relationships/image" Target="../media/image13.png" /><Relationship Id="rId7" Type="http://schemas.openxmlformats.org/officeDocument/2006/relationships/tags" Target="../tags/tag849.xml" /><Relationship Id="rId8" Type="http://schemas.openxmlformats.org/officeDocument/2006/relationships/hyperlink" Target="https://b23.tv/l5x6Xp" TargetMode="External" /><Relationship Id="rId9" Type="http://schemas.openxmlformats.org/officeDocument/2006/relationships/tags" Target="../tags/tag850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862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855.xml" /><Relationship Id="rId4" Type="http://schemas.openxmlformats.org/officeDocument/2006/relationships/tags" Target="../tags/tag856.xml" /><Relationship Id="rId5" Type="http://schemas.openxmlformats.org/officeDocument/2006/relationships/tags" Target="../tags/tag857.xml" /><Relationship Id="rId6" Type="http://schemas.openxmlformats.org/officeDocument/2006/relationships/tags" Target="../tags/tag858.xml" /><Relationship Id="rId7" Type="http://schemas.openxmlformats.org/officeDocument/2006/relationships/tags" Target="../tags/tag859.xml" /><Relationship Id="rId8" Type="http://schemas.openxmlformats.org/officeDocument/2006/relationships/tags" Target="../tags/tag860.xml" /><Relationship Id="rId9" Type="http://schemas.openxmlformats.org/officeDocument/2006/relationships/tags" Target="../tags/tag861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870.xml" /><Relationship Id="rId2" Type="http://schemas.openxmlformats.org/officeDocument/2006/relationships/tags" Target="../tags/tag863.xml" /><Relationship Id="rId3" Type="http://schemas.openxmlformats.org/officeDocument/2006/relationships/tags" Target="../tags/tag864.xml" /><Relationship Id="rId4" Type="http://schemas.openxmlformats.org/officeDocument/2006/relationships/tags" Target="../tags/tag865.xml" /><Relationship Id="rId5" Type="http://schemas.openxmlformats.org/officeDocument/2006/relationships/tags" Target="../tags/tag866.xml" /><Relationship Id="rId6" Type="http://schemas.openxmlformats.org/officeDocument/2006/relationships/tags" Target="../tags/tag867.xml" /><Relationship Id="rId7" Type="http://schemas.openxmlformats.org/officeDocument/2006/relationships/tags" Target="../tags/tag868.xml" /><Relationship Id="rId8" Type="http://schemas.openxmlformats.org/officeDocument/2006/relationships/image" Target="../media/image14.png" /><Relationship Id="rId9" Type="http://schemas.openxmlformats.org/officeDocument/2006/relationships/tags" Target="../tags/tag869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4.xml" /><Relationship Id="rId2" Type="http://schemas.openxmlformats.org/officeDocument/2006/relationships/tags" Target="../tags/tag871.xml" /><Relationship Id="rId3" Type="http://schemas.openxmlformats.org/officeDocument/2006/relationships/image" Target="../media/image15.png" /><Relationship Id="rId4" Type="http://schemas.openxmlformats.org/officeDocument/2006/relationships/tags" Target="../tags/tag87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4.xml" /><Relationship Id="rId2" Type="http://schemas.openxmlformats.org/officeDocument/2006/relationships/tags" Target="../tags/tag873.xml" /><Relationship Id="rId3" Type="http://schemas.openxmlformats.org/officeDocument/2006/relationships/tags" Target="../tags/tag874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10" Type="http://schemas.openxmlformats.org/officeDocument/2006/relationships/tags" Target="../tags/tag882.xml" /><Relationship Id="rId11" Type="http://schemas.openxmlformats.org/officeDocument/2006/relationships/tags" Target="../tags/tag883.xml" /><Relationship Id="rId12" Type="http://schemas.openxmlformats.org/officeDocument/2006/relationships/tags" Target="../tags/tag884.xml" /><Relationship Id="rId2" Type="http://schemas.openxmlformats.org/officeDocument/2006/relationships/tags" Target="../tags/tag875.xml" /><Relationship Id="rId3" Type="http://schemas.openxmlformats.org/officeDocument/2006/relationships/image" Target="../media/image16.png" /><Relationship Id="rId4" Type="http://schemas.openxmlformats.org/officeDocument/2006/relationships/tags" Target="../tags/tag876.xml" /><Relationship Id="rId5" Type="http://schemas.openxmlformats.org/officeDocument/2006/relationships/tags" Target="../tags/tag877.xml" /><Relationship Id="rId6" Type="http://schemas.openxmlformats.org/officeDocument/2006/relationships/tags" Target="../tags/tag878.xml" /><Relationship Id="rId7" Type="http://schemas.openxmlformats.org/officeDocument/2006/relationships/tags" Target="../tags/tag879.xml" /><Relationship Id="rId8" Type="http://schemas.openxmlformats.org/officeDocument/2006/relationships/tags" Target="../tags/tag880.xml" /><Relationship Id="rId9" Type="http://schemas.openxmlformats.org/officeDocument/2006/relationships/tags" Target="../tags/tag881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10" Type="http://schemas.openxmlformats.org/officeDocument/2006/relationships/tags" Target="../tags/tag892.xml" /><Relationship Id="rId11" Type="http://schemas.openxmlformats.org/officeDocument/2006/relationships/tags" Target="../tags/tag893.xml" /><Relationship Id="rId12" Type="http://schemas.openxmlformats.org/officeDocument/2006/relationships/tags" Target="../tags/tag894.xml" /><Relationship Id="rId2" Type="http://schemas.openxmlformats.org/officeDocument/2006/relationships/tags" Target="../tags/tag885.xml" /><Relationship Id="rId3" Type="http://schemas.openxmlformats.org/officeDocument/2006/relationships/image" Target="../media/image17.jpeg" /><Relationship Id="rId4" Type="http://schemas.openxmlformats.org/officeDocument/2006/relationships/tags" Target="../tags/tag886.xml" /><Relationship Id="rId5" Type="http://schemas.openxmlformats.org/officeDocument/2006/relationships/tags" Target="../tags/tag887.xml" /><Relationship Id="rId6" Type="http://schemas.openxmlformats.org/officeDocument/2006/relationships/tags" Target="../tags/tag888.xml" /><Relationship Id="rId7" Type="http://schemas.openxmlformats.org/officeDocument/2006/relationships/tags" Target="../tags/tag889.xml" /><Relationship Id="rId8" Type="http://schemas.openxmlformats.org/officeDocument/2006/relationships/tags" Target="../tags/tag890.xml" /><Relationship Id="rId9" Type="http://schemas.openxmlformats.org/officeDocument/2006/relationships/tags" Target="../tags/tag891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10" Type="http://schemas.openxmlformats.org/officeDocument/2006/relationships/tags" Target="../tags/tag902.xml" /><Relationship Id="rId11" Type="http://schemas.openxmlformats.org/officeDocument/2006/relationships/tags" Target="../tags/tag903.xml" /><Relationship Id="rId12" Type="http://schemas.openxmlformats.org/officeDocument/2006/relationships/tags" Target="../tags/tag904.xml" /><Relationship Id="rId2" Type="http://schemas.openxmlformats.org/officeDocument/2006/relationships/tags" Target="../tags/tag895.xml" /><Relationship Id="rId3" Type="http://schemas.openxmlformats.org/officeDocument/2006/relationships/image" Target="../media/image18.jpeg" /><Relationship Id="rId4" Type="http://schemas.openxmlformats.org/officeDocument/2006/relationships/tags" Target="../tags/tag896.xml" /><Relationship Id="rId5" Type="http://schemas.openxmlformats.org/officeDocument/2006/relationships/tags" Target="../tags/tag897.xml" /><Relationship Id="rId6" Type="http://schemas.openxmlformats.org/officeDocument/2006/relationships/tags" Target="../tags/tag898.xml" /><Relationship Id="rId7" Type="http://schemas.openxmlformats.org/officeDocument/2006/relationships/tags" Target="../tags/tag899.xml" /><Relationship Id="rId8" Type="http://schemas.openxmlformats.org/officeDocument/2006/relationships/tags" Target="../tags/tag900.xml" /><Relationship Id="rId9" Type="http://schemas.openxmlformats.org/officeDocument/2006/relationships/tags" Target="../tags/tag901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10" Type="http://schemas.openxmlformats.org/officeDocument/2006/relationships/tags" Target="../tags/tag912.xml" /><Relationship Id="rId11" Type="http://schemas.openxmlformats.org/officeDocument/2006/relationships/tags" Target="../tags/tag913.xml" /><Relationship Id="rId12" Type="http://schemas.openxmlformats.org/officeDocument/2006/relationships/tags" Target="../tags/tag914.xml" /><Relationship Id="rId2" Type="http://schemas.openxmlformats.org/officeDocument/2006/relationships/tags" Target="../tags/tag905.xml" /><Relationship Id="rId3" Type="http://schemas.openxmlformats.org/officeDocument/2006/relationships/image" Target="../media/image19.jpeg" /><Relationship Id="rId4" Type="http://schemas.openxmlformats.org/officeDocument/2006/relationships/tags" Target="../tags/tag906.xml" /><Relationship Id="rId5" Type="http://schemas.openxmlformats.org/officeDocument/2006/relationships/tags" Target="../tags/tag907.xml" /><Relationship Id="rId6" Type="http://schemas.openxmlformats.org/officeDocument/2006/relationships/tags" Target="../tags/tag908.xml" /><Relationship Id="rId7" Type="http://schemas.openxmlformats.org/officeDocument/2006/relationships/tags" Target="../tags/tag909.xml" /><Relationship Id="rId8" Type="http://schemas.openxmlformats.org/officeDocument/2006/relationships/tags" Target="../tags/tag910.xml" /><Relationship Id="rId9" Type="http://schemas.openxmlformats.org/officeDocument/2006/relationships/tags" Target="../tags/tag911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4.xml" /><Relationship Id="rId2" Type="http://schemas.openxmlformats.org/officeDocument/2006/relationships/tags" Target="../tags/tag915.xml" /><Relationship Id="rId3" Type="http://schemas.openxmlformats.org/officeDocument/2006/relationships/tags" Target="../tags/tag916.xml" /><Relationship Id="rId4" Type="http://schemas.openxmlformats.org/officeDocument/2006/relationships/tags" Target="../tags/tag917.xml" /><Relationship Id="rId5" Type="http://schemas.openxmlformats.org/officeDocument/2006/relationships/tags" Target="../tags/tag918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605.xml" /><Relationship Id="rId3" Type="http://schemas.openxmlformats.org/officeDocument/2006/relationships/tags" Target="../tags/tag606.xml" /><Relationship Id="rId4" Type="http://schemas.openxmlformats.org/officeDocument/2006/relationships/tags" Target="../tags/tag607.xml" /><Relationship Id="rId5" Type="http://schemas.openxmlformats.org/officeDocument/2006/relationships/tags" Target="../tags/tag608.xml" /><Relationship Id="rId6" Type="http://schemas.openxmlformats.org/officeDocument/2006/relationships/tags" Target="../tags/tag609.xml" /><Relationship Id="rId7" Type="http://schemas.openxmlformats.org/officeDocument/2006/relationships/tags" Target="../tags/tag610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919.xml" /><Relationship Id="rId3" Type="http://schemas.openxmlformats.org/officeDocument/2006/relationships/tags" Target="../tags/tag920.xml" /><Relationship Id="rId4" Type="http://schemas.openxmlformats.org/officeDocument/2006/relationships/tags" Target="../tags/tag921.xml" /><Relationship Id="rId5" Type="http://schemas.openxmlformats.org/officeDocument/2006/relationships/tags" Target="../tags/tag922.xml" /><Relationship Id="rId6" Type="http://schemas.openxmlformats.org/officeDocument/2006/relationships/tags" Target="../tags/tag923.xml" /><Relationship Id="rId7" Type="http://schemas.openxmlformats.org/officeDocument/2006/relationships/image" Target="../media/image14.png" /><Relationship Id="rId8" Type="http://schemas.openxmlformats.org/officeDocument/2006/relationships/tags" Target="../tags/tag924.xml" /><Relationship Id="rId9" Type="http://schemas.openxmlformats.org/officeDocument/2006/relationships/tags" Target="../tags/tag925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0.xml" /><Relationship Id="rId2" Type="http://schemas.openxmlformats.org/officeDocument/2006/relationships/tags" Target="../tags/tag926.xml" /><Relationship Id="rId3" Type="http://schemas.openxmlformats.org/officeDocument/2006/relationships/tags" Target="../tags/tag927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5.xml" /><Relationship Id="rId10" Type="http://schemas.openxmlformats.org/officeDocument/2006/relationships/tags" Target="../tags/tag935.xml" /><Relationship Id="rId11" Type="http://schemas.openxmlformats.org/officeDocument/2006/relationships/tags" Target="../tags/tag936.xml" /><Relationship Id="rId12" Type="http://schemas.openxmlformats.org/officeDocument/2006/relationships/tags" Target="../tags/tag937.xml" /><Relationship Id="rId13" Type="http://schemas.openxmlformats.org/officeDocument/2006/relationships/tags" Target="../tags/tag938.xml" /><Relationship Id="rId14" Type="http://schemas.openxmlformats.org/officeDocument/2006/relationships/tags" Target="../tags/tag939.xml" /><Relationship Id="rId15" Type="http://schemas.openxmlformats.org/officeDocument/2006/relationships/tags" Target="../tags/tag940.xml" /><Relationship Id="rId16" Type="http://schemas.openxmlformats.org/officeDocument/2006/relationships/tags" Target="../tags/tag941.xml" /><Relationship Id="rId17" Type="http://schemas.openxmlformats.org/officeDocument/2006/relationships/tags" Target="../tags/tag942.xml" /><Relationship Id="rId18" Type="http://schemas.openxmlformats.org/officeDocument/2006/relationships/tags" Target="../tags/tag943.xml" /><Relationship Id="rId19" Type="http://schemas.openxmlformats.org/officeDocument/2006/relationships/tags" Target="../tags/tag944.xml" /><Relationship Id="rId2" Type="http://schemas.openxmlformats.org/officeDocument/2006/relationships/tags" Target="../tags/tag928.xml" /><Relationship Id="rId20" Type="http://schemas.openxmlformats.org/officeDocument/2006/relationships/tags" Target="../tags/tag945.xml" /><Relationship Id="rId21" Type="http://schemas.openxmlformats.org/officeDocument/2006/relationships/tags" Target="../tags/tag946.xml" /><Relationship Id="rId22" Type="http://schemas.openxmlformats.org/officeDocument/2006/relationships/tags" Target="../tags/tag947.xml" /><Relationship Id="rId23" Type="http://schemas.openxmlformats.org/officeDocument/2006/relationships/tags" Target="../tags/tag948.xml" /><Relationship Id="rId24" Type="http://schemas.openxmlformats.org/officeDocument/2006/relationships/tags" Target="../tags/tag949.xml" /><Relationship Id="rId25" Type="http://schemas.openxmlformats.org/officeDocument/2006/relationships/tags" Target="../tags/tag950.xml" /><Relationship Id="rId26" Type="http://schemas.openxmlformats.org/officeDocument/2006/relationships/tags" Target="../tags/tag951.xml" /><Relationship Id="rId27" Type="http://schemas.openxmlformats.org/officeDocument/2006/relationships/tags" Target="../tags/tag952.xml" /><Relationship Id="rId28" Type="http://schemas.openxmlformats.org/officeDocument/2006/relationships/tags" Target="../tags/tag953.xml" /><Relationship Id="rId29" Type="http://schemas.openxmlformats.org/officeDocument/2006/relationships/tags" Target="../tags/tag954.xml" /><Relationship Id="rId3" Type="http://schemas.openxmlformats.org/officeDocument/2006/relationships/image" Target="../media/image20.png" /><Relationship Id="rId30" Type="http://schemas.openxmlformats.org/officeDocument/2006/relationships/tags" Target="../tags/tag955.xml" /><Relationship Id="rId31" Type="http://schemas.openxmlformats.org/officeDocument/2006/relationships/tags" Target="../tags/tag956.xml" /><Relationship Id="rId32" Type="http://schemas.openxmlformats.org/officeDocument/2006/relationships/tags" Target="../tags/tag957.xml" /><Relationship Id="rId33" Type="http://schemas.openxmlformats.org/officeDocument/2006/relationships/tags" Target="../tags/tag958.xml" /><Relationship Id="rId34" Type="http://schemas.openxmlformats.org/officeDocument/2006/relationships/tags" Target="../tags/tag959.xml" /><Relationship Id="rId4" Type="http://schemas.openxmlformats.org/officeDocument/2006/relationships/tags" Target="../tags/tag929.xml" /><Relationship Id="rId5" Type="http://schemas.openxmlformats.org/officeDocument/2006/relationships/tags" Target="../tags/tag930.xml" /><Relationship Id="rId6" Type="http://schemas.openxmlformats.org/officeDocument/2006/relationships/tags" Target="../tags/tag931.xml" /><Relationship Id="rId7" Type="http://schemas.openxmlformats.org/officeDocument/2006/relationships/tags" Target="../tags/tag932.xml" /><Relationship Id="rId8" Type="http://schemas.openxmlformats.org/officeDocument/2006/relationships/tags" Target="../tags/tag933.xml" /><Relationship Id="rId9" Type="http://schemas.openxmlformats.org/officeDocument/2006/relationships/tags" Target="../tags/tag934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8.xml" /><Relationship Id="rId2" Type="http://schemas.openxmlformats.org/officeDocument/2006/relationships/tags" Target="../tags/tag960.xml" /><Relationship Id="rId3" Type="http://schemas.openxmlformats.org/officeDocument/2006/relationships/tags" Target="../tags/tag961.xml" /><Relationship Id="rId4" Type="http://schemas.openxmlformats.org/officeDocument/2006/relationships/tags" Target="../tags/tag962.xml" /><Relationship Id="rId5" Type="http://schemas.openxmlformats.org/officeDocument/2006/relationships/tags" Target="../tags/tag963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8.xml" /><Relationship Id="rId2" Type="http://schemas.openxmlformats.org/officeDocument/2006/relationships/tags" Target="../tags/tag964.xml" /><Relationship Id="rId3" Type="http://schemas.openxmlformats.org/officeDocument/2006/relationships/tags" Target="../tags/tag965.xml" /><Relationship Id="rId4" Type="http://schemas.openxmlformats.org/officeDocument/2006/relationships/tags" Target="../tags/tag966.xml" /><Relationship Id="rId5" Type="http://schemas.openxmlformats.org/officeDocument/2006/relationships/tags" Target="../tags/tag967.xml" /><Relationship Id="rId6" Type="http://schemas.openxmlformats.org/officeDocument/2006/relationships/tags" Target="../tags/tag968.xml" /><Relationship Id="rId7" Type="http://schemas.openxmlformats.org/officeDocument/2006/relationships/image" Target="../media/image21.png" /><Relationship Id="rId8" Type="http://schemas.openxmlformats.org/officeDocument/2006/relationships/tags" Target="../tags/tag969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970.xml" /><Relationship Id="rId3" Type="http://schemas.openxmlformats.org/officeDocument/2006/relationships/tags" Target="../tags/tag971.xml" /><Relationship Id="rId4" Type="http://schemas.openxmlformats.org/officeDocument/2006/relationships/tags" Target="../tags/tag972.xml" /><Relationship Id="rId5" Type="http://schemas.openxmlformats.org/officeDocument/2006/relationships/tags" Target="../tags/tag973.xml" /><Relationship Id="rId6" Type="http://schemas.openxmlformats.org/officeDocument/2006/relationships/tags" Target="../tags/tag974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983.xml" /><Relationship Id="rId11" Type="http://schemas.openxmlformats.org/officeDocument/2006/relationships/tags" Target="../tags/tag984.xml" /><Relationship Id="rId12" Type="http://schemas.openxmlformats.org/officeDocument/2006/relationships/tags" Target="../tags/tag985.xml" /><Relationship Id="rId13" Type="http://schemas.openxmlformats.org/officeDocument/2006/relationships/tags" Target="../tags/tag986.xml" /><Relationship Id="rId14" Type="http://schemas.openxmlformats.org/officeDocument/2006/relationships/tags" Target="../tags/tag987.xml" /><Relationship Id="rId15" Type="http://schemas.openxmlformats.org/officeDocument/2006/relationships/tags" Target="../tags/tag988.xml" /><Relationship Id="rId16" Type="http://schemas.openxmlformats.org/officeDocument/2006/relationships/tags" Target="../tags/tag989.xml" /><Relationship Id="rId17" Type="http://schemas.openxmlformats.org/officeDocument/2006/relationships/tags" Target="../tags/tag990.xml" /><Relationship Id="rId18" Type="http://schemas.openxmlformats.org/officeDocument/2006/relationships/tags" Target="../tags/tag991.xml" /><Relationship Id="rId19" Type="http://schemas.openxmlformats.org/officeDocument/2006/relationships/tags" Target="../tags/tag992.xml" /><Relationship Id="rId2" Type="http://schemas.openxmlformats.org/officeDocument/2006/relationships/tags" Target="../tags/tag975.xml" /><Relationship Id="rId20" Type="http://schemas.openxmlformats.org/officeDocument/2006/relationships/tags" Target="../tags/tag993.xml" /><Relationship Id="rId21" Type="http://schemas.openxmlformats.org/officeDocument/2006/relationships/tags" Target="../tags/tag994.xml" /><Relationship Id="rId22" Type="http://schemas.openxmlformats.org/officeDocument/2006/relationships/slide" Target="slide1.xml" TargetMode="Internal" /><Relationship Id="rId23" Type="http://schemas.openxmlformats.org/officeDocument/2006/relationships/tags" Target="../tags/tag995.xml" /><Relationship Id="rId3" Type="http://schemas.openxmlformats.org/officeDocument/2006/relationships/tags" Target="../tags/tag976.xml" /><Relationship Id="rId4" Type="http://schemas.openxmlformats.org/officeDocument/2006/relationships/tags" Target="../tags/tag977.xml" /><Relationship Id="rId5" Type="http://schemas.openxmlformats.org/officeDocument/2006/relationships/tags" Target="../tags/tag978.xml" /><Relationship Id="rId6" Type="http://schemas.openxmlformats.org/officeDocument/2006/relationships/tags" Target="../tags/tag979.xml" /><Relationship Id="rId7" Type="http://schemas.openxmlformats.org/officeDocument/2006/relationships/tags" Target="../tags/tag980.xml" /><Relationship Id="rId8" Type="http://schemas.openxmlformats.org/officeDocument/2006/relationships/tags" Target="../tags/tag981.xml" /><Relationship Id="rId9" Type="http://schemas.openxmlformats.org/officeDocument/2006/relationships/tags" Target="../tags/tag982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5.xml" /><Relationship Id="rId10" Type="http://schemas.openxmlformats.org/officeDocument/2006/relationships/tags" Target="../tags/tag1004.xml" /><Relationship Id="rId11" Type="http://schemas.openxmlformats.org/officeDocument/2006/relationships/tags" Target="../tags/tag1005.xml" /><Relationship Id="rId12" Type="http://schemas.openxmlformats.org/officeDocument/2006/relationships/tags" Target="../tags/tag1006.xml" /><Relationship Id="rId13" Type="http://schemas.openxmlformats.org/officeDocument/2006/relationships/tags" Target="../tags/tag1007.xml" /><Relationship Id="rId14" Type="http://schemas.openxmlformats.org/officeDocument/2006/relationships/tags" Target="../tags/tag1008.xml" /><Relationship Id="rId15" Type="http://schemas.openxmlformats.org/officeDocument/2006/relationships/tags" Target="../tags/tag1009.xml" /><Relationship Id="rId16" Type="http://schemas.openxmlformats.org/officeDocument/2006/relationships/image" Target="../media/image9.png" /><Relationship Id="rId17" Type="http://schemas.openxmlformats.org/officeDocument/2006/relationships/tags" Target="../tags/tag1010.xml" /><Relationship Id="rId2" Type="http://schemas.openxmlformats.org/officeDocument/2006/relationships/tags" Target="../tags/tag996.xml" /><Relationship Id="rId3" Type="http://schemas.openxmlformats.org/officeDocument/2006/relationships/tags" Target="../tags/tag997.xml" /><Relationship Id="rId4" Type="http://schemas.openxmlformats.org/officeDocument/2006/relationships/tags" Target="../tags/tag998.xml" /><Relationship Id="rId5" Type="http://schemas.openxmlformats.org/officeDocument/2006/relationships/tags" Target="../tags/tag999.xml" /><Relationship Id="rId6" Type="http://schemas.openxmlformats.org/officeDocument/2006/relationships/tags" Target="../tags/tag1000.xml" /><Relationship Id="rId7" Type="http://schemas.openxmlformats.org/officeDocument/2006/relationships/tags" Target="../tags/tag1001.xml" /><Relationship Id="rId8" Type="http://schemas.openxmlformats.org/officeDocument/2006/relationships/tags" Target="../tags/tag1002.xml" /><Relationship Id="rId9" Type="http://schemas.openxmlformats.org/officeDocument/2006/relationships/tags" Target="../tags/tag1003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5.xml" /><Relationship Id="rId10" Type="http://schemas.openxmlformats.org/officeDocument/2006/relationships/tags" Target="../tags/tag1019.xml" /><Relationship Id="rId11" Type="http://schemas.openxmlformats.org/officeDocument/2006/relationships/tags" Target="../tags/tag1020.xml" /><Relationship Id="rId12" Type="http://schemas.openxmlformats.org/officeDocument/2006/relationships/tags" Target="../tags/tag1021.xml" /><Relationship Id="rId13" Type="http://schemas.openxmlformats.org/officeDocument/2006/relationships/tags" Target="../tags/tag1022.xml" /><Relationship Id="rId14" Type="http://schemas.openxmlformats.org/officeDocument/2006/relationships/tags" Target="../tags/tag1023.xml" /><Relationship Id="rId15" Type="http://schemas.openxmlformats.org/officeDocument/2006/relationships/tags" Target="../tags/tag1024.xml" /><Relationship Id="rId16" Type="http://schemas.openxmlformats.org/officeDocument/2006/relationships/tags" Target="../tags/tag1025.xml" /><Relationship Id="rId17" Type="http://schemas.openxmlformats.org/officeDocument/2006/relationships/tags" Target="../tags/tag1026.xml" /><Relationship Id="rId18" Type="http://schemas.openxmlformats.org/officeDocument/2006/relationships/tags" Target="../tags/tag1027.xml" /><Relationship Id="rId19" Type="http://schemas.openxmlformats.org/officeDocument/2006/relationships/tags" Target="../tags/tag1028.xml" /><Relationship Id="rId2" Type="http://schemas.openxmlformats.org/officeDocument/2006/relationships/tags" Target="../tags/tag1011.xml" /><Relationship Id="rId20" Type="http://schemas.openxmlformats.org/officeDocument/2006/relationships/tags" Target="../tags/tag1029.xml" /><Relationship Id="rId21" Type="http://schemas.openxmlformats.org/officeDocument/2006/relationships/tags" Target="../tags/tag1030.xml" /><Relationship Id="rId22" Type="http://schemas.openxmlformats.org/officeDocument/2006/relationships/tags" Target="../tags/tag1031.xml" /><Relationship Id="rId23" Type="http://schemas.openxmlformats.org/officeDocument/2006/relationships/tags" Target="../tags/tag1032.xml" /><Relationship Id="rId24" Type="http://schemas.openxmlformats.org/officeDocument/2006/relationships/tags" Target="../tags/tag1033.xml" /><Relationship Id="rId25" Type="http://schemas.openxmlformats.org/officeDocument/2006/relationships/tags" Target="../tags/tag1034.xml" /><Relationship Id="rId26" Type="http://schemas.openxmlformats.org/officeDocument/2006/relationships/tags" Target="../tags/tag1035.xml" /><Relationship Id="rId27" Type="http://schemas.openxmlformats.org/officeDocument/2006/relationships/tags" Target="../tags/tag1036.xml" /><Relationship Id="rId3" Type="http://schemas.openxmlformats.org/officeDocument/2006/relationships/tags" Target="../tags/tag1012.xml" /><Relationship Id="rId4" Type="http://schemas.openxmlformats.org/officeDocument/2006/relationships/tags" Target="../tags/tag1013.xml" /><Relationship Id="rId5" Type="http://schemas.openxmlformats.org/officeDocument/2006/relationships/tags" Target="../tags/tag1014.xml" /><Relationship Id="rId6" Type="http://schemas.openxmlformats.org/officeDocument/2006/relationships/tags" Target="../tags/tag1015.xml" /><Relationship Id="rId7" Type="http://schemas.openxmlformats.org/officeDocument/2006/relationships/tags" Target="../tags/tag1016.xml" /><Relationship Id="rId8" Type="http://schemas.openxmlformats.org/officeDocument/2006/relationships/tags" Target="../tags/tag1017.xml" /><Relationship Id="rId9" Type="http://schemas.openxmlformats.org/officeDocument/2006/relationships/tags" Target="../tags/tag1018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5.xml" /><Relationship Id="rId10" Type="http://schemas.openxmlformats.org/officeDocument/2006/relationships/tags" Target="../tags/tag1045.xml" /><Relationship Id="rId11" Type="http://schemas.openxmlformats.org/officeDocument/2006/relationships/tags" Target="../tags/tag1046.xml" /><Relationship Id="rId12" Type="http://schemas.openxmlformats.org/officeDocument/2006/relationships/tags" Target="../tags/tag1047.xml" /><Relationship Id="rId13" Type="http://schemas.openxmlformats.org/officeDocument/2006/relationships/tags" Target="../tags/tag1048.xml" /><Relationship Id="rId2" Type="http://schemas.openxmlformats.org/officeDocument/2006/relationships/tags" Target="../tags/tag1037.xml" /><Relationship Id="rId3" Type="http://schemas.openxmlformats.org/officeDocument/2006/relationships/tags" Target="../tags/tag1038.xml" /><Relationship Id="rId4" Type="http://schemas.openxmlformats.org/officeDocument/2006/relationships/tags" Target="../tags/tag1039.xml" /><Relationship Id="rId5" Type="http://schemas.openxmlformats.org/officeDocument/2006/relationships/tags" Target="../tags/tag1040.xml" /><Relationship Id="rId6" Type="http://schemas.openxmlformats.org/officeDocument/2006/relationships/tags" Target="../tags/tag1041.xml" /><Relationship Id="rId7" Type="http://schemas.openxmlformats.org/officeDocument/2006/relationships/tags" Target="../tags/tag1042.xml" /><Relationship Id="rId8" Type="http://schemas.openxmlformats.org/officeDocument/2006/relationships/tags" Target="../tags/tag1043.xml" /><Relationship Id="rId9" Type="http://schemas.openxmlformats.org/officeDocument/2006/relationships/tags" Target="../tags/tag104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611.xml" /><Relationship Id="rId3" Type="http://schemas.openxmlformats.org/officeDocument/2006/relationships/image" Target="../media/image11.jpeg" /><Relationship Id="rId4" Type="http://schemas.openxmlformats.org/officeDocument/2006/relationships/tags" Target="../tags/tag612.xml" /><Relationship Id="rId5" Type="http://schemas.openxmlformats.org/officeDocument/2006/relationships/tags" Target="../tags/tag613.xml" /><Relationship Id="rId6" Type="http://schemas.openxmlformats.org/officeDocument/2006/relationships/tags" Target="../tags/tag614.xml" /><Relationship Id="rId7" Type="http://schemas.openxmlformats.org/officeDocument/2006/relationships/tags" Target="../tags/tag615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10" Type="http://schemas.openxmlformats.org/officeDocument/2006/relationships/image" Target="../media/image24.png" /><Relationship Id="rId11" Type="http://schemas.openxmlformats.org/officeDocument/2006/relationships/tags" Target="../tags/tag1058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053.xml" /><Relationship Id="rId4" Type="http://schemas.openxmlformats.org/officeDocument/2006/relationships/image" Target="../media/image22.jpeg" /><Relationship Id="rId5" Type="http://schemas.openxmlformats.org/officeDocument/2006/relationships/tags" Target="../tags/tag1054.xml" /><Relationship Id="rId6" Type="http://schemas.openxmlformats.org/officeDocument/2006/relationships/image" Target="../media/image23.png" /><Relationship Id="rId7" Type="http://schemas.openxmlformats.org/officeDocument/2006/relationships/tags" Target="../tags/tag1055.xml" /><Relationship Id="rId8" Type="http://schemas.openxmlformats.org/officeDocument/2006/relationships/tags" Target="../tags/tag1056.xml" /><Relationship Id="rId9" Type="http://schemas.openxmlformats.org/officeDocument/2006/relationships/tags" Target="../tags/tag105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627.xml" /><Relationship Id="rId11" Type="http://schemas.openxmlformats.org/officeDocument/2006/relationships/tags" Target="../tags/tag628.xml" /><Relationship Id="rId12" Type="http://schemas.openxmlformats.org/officeDocument/2006/relationships/tags" Target="../tags/tag629.xml" /><Relationship Id="rId13" Type="http://schemas.openxmlformats.org/officeDocument/2006/relationships/tags" Target="../tags/tag630.xml" /><Relationship Id="rId14" Type="http://schemas.openxmlformats.org/officeDocument/2006/relationships/tags" Target="../tags/tag631.xml" /><Relationship Id="rId15" Type="http://schemas.openxmlformats.org/officeDocument/2006/relationships/tags" Target="../tags/tag632.xml" /><Relationship Id="rId16" Type="http://schemas.openxmlformats.org/officeDocument/2006/relationships/tags" Target="../tags/tag633.xml" /><Relationship Id="rId17" Type="http://schemas.openxmlformats.org/officeDocument/2006/relationships/tags" Target="../tags/tag634.xml" /><Relationship Id="rId18" Type="http://schemas.openxmlformats.org/officeDocument/2006/relationships/tags" Target="../tags/tag635.xml" /><Relationship Id="rId19" Type="http://schemas.openxmlformats.org/officeDocument/2006/relationships/tags" Target="../tags/tag636.xml" /><Relationship Id="rId2" Type="http://schemas.openxmlformats.org/officeDocument/2006/relationships/notesSlide" Target="../notesSlides/notesSlide1.xml" /><Relationship Id="rId20" Type="http://schemas.openxmlformats.org/officeDocument/2006/relationships/tags" Target="../tags/tag637.xml" /><Relationship Id="rId21" Type="http://schemas.openxmlformats.org/officeDocument/2006/relationships/tags" Target="../tags/tag638.xml" /><Relationship Id="rId22" Type="http://schemas.openxmlformats.org/officeDocument/2006/relationships/tags" Target="../tags/tag639.xml" /><Relationship Id="rId23" Type="http://schemas.openxmlformats.org/officeDocument/2006/relationships/image" Target="../media/image12.jpeg" /><Relationship Id="rId24" Type="http://schemas.openxmlformats.org/officeDocument/2006/relationships/tags" Target="../tags/tag640.xml" /><Relationship Id="rId3" Type="http://schemas.openxmlformats.org/officeDocument/2006/relationships/tags" Target="../tags/tag620.xml" /><Relationship Id="rId4" Type="http://schemas.openxmlformats.org/officeDocument/2006/relationships/tags" Target="../tags/tag621.xml" /><Relationship Id="rId5" Type="http://schemas.openxmlformats.org/officeDocument/2006/relationships/tags" Target="../tags/tag622.xml" /><Relationship Id="rId6" Type="http://schemas.openxmlformats.org/officeDocument/2006/relationships/tags" Target="../tags/tag623.xml" /><Relationship Id="rId7" Type="http://schemas.openxmlformats.org/officeDocument/2006/relationships/tags" Target="../tags/tag624.xml" /><Relationship Id="rId8" Type="http://schemas.openxmlformats.org/officeDocument/2006/relationships/tags" Target="../tags/tag625.xml" /><Relationship Id="rId9" Type="http://schemas.openxmlformats.org/officeDocument/2006/relationships/tags" Target="../tags/tag62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641.xml" /><Relationship Id="rId3" Type="http://schemas.openxmlformats.org/officeDocument/2006/relationships/tags" Target="../tags/tag642.xml" /><Relationship Id="rId4" Type="http://schemas.openxmlformats.org/officeDocument/2006/relationships/tags" Target="../tags/tag643.xml" /><Relationship Id="rId5" Type="http://schemas.openxmlformats.org/officeDocument/2006/relationships/tags" Target="../tags/tag644.xml" /><Relationship Id="rId6" Type="http://schemas.openxmlformats.org/officeDocument/2006/relationships/tags" Target="../tags/tag645.xml" /><Relationship Id="rId7" Type="http://schemas.openxmlformats.org/officeDocument/2006/relationships/tags" Target="../tags/tag646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647.xml" /><Relationship Id="rId3" Type="http://schemas.openxmlformats.org/officeDocument/2006/relationships/tags" Target="../tags/tag648.xml" /><Relationship Id="rId4" Type="http://schemas.openxmlformats.org/officeDocument/2006/relationships/tags" Target="../tags/tag649.xml" /><Relationship Id="rId5" Type="http://schemas.openxmlformats.org/officeDocument/2006/relationships/tags" Target="../tags/tag650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659.xml" /><Relationship Id="rId11" Type="http://schemas.openxmlformats.org/officeDocument/2006/relationships/tags" Target="../tags/tag660.xml" /><Relationship Id="rId12" Type="http://schemas.openxmlformats.org/officeDocument/2006/relationships/tags" Target="../tags/tag661.xml" /><Relationship Id="rId13" Type="http://schemas.openxmlformats.org/officeDocument/2006/relationships/tags" Target="../tags/tag662.xml" /><Relationship Id="rId14" Type="http://schemas.openxmlformats.org/officeDocument/2006/relationships/tags" Target="../tags/tag663.xml" /><Relationship Id="rId15" Type="http://schemas.openxmlformats.org/officeDocument/2006/relationships/tags" Target="../tags/tag664.xml" /><Relationship Id="rId16" Type="http://schemas.openxmlformats.org/officeDocument/2006/relationships/tags" Target="../tags/tag665.xml" /><Relationship Id="rId17" Type="http://schemas.openxmlformats.org/officeDocument/2006/relationships/tags" Target="../tags/tag666.xml" /><Relationship Id="rId18" Type="http://schemas.openxmlformats.org/officeDocument/2006/relationships/tags" Target="../tags/tag667.xml" /><Relationship Id="rId19" Type="http://schemas.openxmlformats.org/officeDocument/2006/relationships/tags" Target="../tags/tag668.xml" /><Relationship Id="rId2" Type="http://schemas.openxmlformats.org/officeDocument/2006/relationships/tags" Target="../tags/tag651.xml" /><Relationship Id="rId20" Type="http://schemas.openxmlformats.org/officeDocument/2006/relationships/tags" Target="../tags/tag669.xml" /><Relationship Id="rId3" Type="http://schemas.openxmlformats.org/officeDocument/2006/relationships/tags" Target="../tags/tag652.xml" /><Relationship Id="rId4" Type="http://schemas.openxmlformats.org/officeDocument/2006/relationships/tags" Target="../tags/tag653.xml" /><Relationship Id="rId5" Type="http://schemas.openxmlformats.org/officeDocument/2006/relationships/tags" Target="../tags/tag654.xml" /><Relationship Id="rId6" Type="http://schemas.openxmlformats.org/officeDocument/2006/relationships/tags" Target="../tags/tag655.xml" /><Relationship Id="rId7" Type="http://schemas.openxmlformats.org/officeDocument/2006/relationships/tags" Target="../tags/tag656.xml" /><Relationship Id="rId8" Type="http://schemas.openxmlformats.org/officeDocument/2006/relationships/tags" Target="../tags/tag657.xml" /><Relationship Id="rId9" Type="http://schemas.openxmlformats.org/officeDocument/2006/relationships/tags" Target="../tags/tag658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idx="2"/>
            <p:custDataLst>
              <p:tags r:id="rId3"/>
            </p:custDataLst>
          </p:nvPr>
        </p:nvSpPr>
        <p:spPr>
          <a:xfrm>
            <a:off x="289560" y="1196340"/>
            <a:ext cx="10995025" cy="972185"/>
          </a:xfrm>
        </p:spPr>
        <p:txBody>
          <a:bodyPr>
            <a:noAutofit/>
          </a:bodyPr>
          <a:lstStyle/>
          <a:p>
            <a:r>
              <a:rPr sz="54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子路、曾皙、冉有、公西华侍坐</a:t>
            </a:r>
            <a:endParaRPr lang="zh-CN" altLang="zh-CN" sz="5400">
              <a:solidFill>
                <a:schemeClr val="tx1"/>
              </a:solidFill>
              <a:latin typeface="隶书" panose="02010509060101010101" charset="-122"/>
              <a:ea typeface="隶书" panose="02010509060101010101" charset="-122"/>
              <a:sym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  <p:custDataLst>
              <p:tags r:id="rId4"/>
            </p:custDataLst>
          </p:nvPr>
        </p:nvSpPr>
        <p:spPr>
          <a:xfrm>
            <a:off x="6247130" y="2563495"/>
            <a:ext cx="2199005" cy="97091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4000"/>
              <a:t>《论语》</a:t>
            </a:r>
            <a:endParaRPr lang="zh-CN" altLang="en-US" sz="4000"/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5602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81635" y="1676400"/>
            <a:ext cx="11579860" cy="2799715"/>
          </a:xfrm>
          <a:prstGeom prst="rect">
            <a:avLst/>
          </a:prstGeom>
          <a:noFill/>
          <a:ln w="9525">
            <a:solidFill>
              <a:schemeClr val="accent6">
                <a:lumMod val="40000"/>
                <a:lumOff val="60000"/>
              </a:schemeClr>
            </a:solidFill>
            <a:miter lim="800000"/>
          </a:ln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4400" smtClean="0">
                <a:solidFill>
                  <a:srgbClr val="000000"/>
                </a:solidFill>
              </a:rPr>
              <a:t>  </a:t>
            </a:r>
            <a:r>
              <a:rPr kumimoji="1" lang="zh-CN" altLang="en-US" sz="4400" b="1" smtClean="0">
                <a:solidFill>
                  <a:srgbClr val="000000"/>
                </a:solidFill>
              </a:rPr>
              <a:t>子路、曾皙、冉有、公西华侍坐。子曰：“</a:t>
            </a:r>
            <a:r>
              <a:rPr kumimoji="1" lang="zh-CN" altLang="en-US" sz="4400" b="1" smtClean="0">
                <a:solidFill>
                  <a:srgbClr val="FF3300"/>
                </a:solidFill>
              </a:rPr>
              <a:t>以</a:t>
            </a:r>
            <a:r>
              <a:rPr kumimoji="1" lang="zh-CN" altLang="en-US" sz="4400" b="1" smtClean="0">
                <a:solidFill>
                  <a:srgbClr val="000000"/>
                </a:solidFill>
              </a:rPr>
              <a:t>吾一日</a:t>
            </a:r>
            <a:r>
              <a:rPr kumimoji="1" lang="zh-CN" altLang="en-US" sz="4400" b="1" smtClean="0">
                <a:solidFill>
                  <a:srgbClr val="FF3300"/>
                </a:solidFill>
              </a:rPr>
              <a:t>长乎尔</a:t>
            </a:r>
            <a:r>
              <a:rPr kumimoji="1" lang="zh-CN" altLang="en-US" sz="4400" b="1" smtClean="0">
                <a:solidFill>
                  <a:srgbClr val="000000"/>
                </a:solidFill>
              </a:rPr>
              <a:t>，</a:t>
            </a:r>
            <a:r>
              <a:rPr kumimoji="1" lang="zh-CN" altLang="en-US" sz="4400" b="1" smtClean="0">
                <a:solidFill>
                  <a:srgbClr val="FF3300"/>
                </a:solidFill>
              </a:rPr>
              <a:t>毋</a:t>
            </a:r>
            <a:r>
              <a:rPr kumimoji="1" lang="zh-CN" altLang="en-US" sz="4400" b="1" smtClean="0">
                <a:solidFill>
                  <a:srgbClr val="000000"/>
                </a:solidFill>
              </a:rPr>
              <a:t>吾</a:t>
            </a:r>
            <a:r>
              <a:rPr kumimoji="1" lang="zh-CN" altLang="en-US" sz="4400" b="1" smtClean="0">
                <a:solidFill>
                  <a:srgbClr val="FF0000"/>
                </a:solidFill>
              </a:rPr>
              <a:t>以</a:t>
            </a:r>
            <a:r>
              <a:rPr kumimoji="1" lang="zh-CN" altLang="en-US" sz="4400" b="1" smtClean="0">
                <a:solidFill>
                  <a:srgbClr val="000000"/>
                </a:solidFill>
              </a:rPr>
              <a:t>也。</a:t>
            </a:r>
            <a:r>
              <a:rPr kumimoji="1" lang="zh-CN" altLang="en-US" sz="4400" b="1" smtClean="0">
                <a:solidFill>
                  <a:srgbClr val="FF3300"/>
                </a:solidFill>
              </a:rPr>
              <a:t>居</a:t>
            </a:r>
            <a:r>
              <a:rPr kumimoji="1" lang="zh-CN" altLang="en-US" sz="4400" b="1" smtClean="0">
                <a:solidFill>
                  <a:srgbClr val="000000"/>
                </a:solidFill>
              </a:rPr>
              <a:t>则曰：“</a:t>
            </a:r>
            <a:r>
              <a:rPr kumimoji="1" lang="zh-CN" altLang="en-US" sz="4400" b="1" u="sng" smtClean="0">
                <a:solidFill>
                  <a:srgbClr val="000000"/>
                </a:solidFill>
              </a:rPr>
              <a:t>不吾知也</a:t>
            </a:r>
            <a:r>
              <a:rPr kumimoji="1" lang="zh-CN" altLang="en-US" sz="4400" b="1" smtClean="0">
                <a:solidFill>
                  <a:srgbClr val="000000"/>
                </a:solidFill>
              </a:rPr>
              <a:t>！’</a:t>
            </a:r>
            <a:r>
              <a:rPr kumimoji="1" lang="zh-CN" altLang="en-US" sz="4400" b="1" u="sng" smtClean="0">
                <a:solidFill>
                  <a:srgbClr val="FF3300"/>
                </a:solidFill>
              </a:rPr>
              <a:t>如或知</a:t>
            </a:r>
            <a:r>
              <a:rPr kumimoji="1" lang="zh-CN" altLang="en-US" sz="4400" b="1" smtClean="0">
                <a:solidFill>
                  <a:srgbClr val="000000"/>
                </a:solidFill>
              </a:rPr>
              <a:t>尔，则</a:t>
            </a:r>
            <a:r>
              <a:rPr kumimoji="1" lang="zh-CN" altLang="en-US" sz="4400" b="1" u="sng" smtClean="0">
                <a:solidFill>
                  <a:srgbClr val="000000"/>
                </a:solidFill>
              </a:rPr>
              <a:t>何</a:t>
            </a:r>
            <a:r>
              <a:rPr kumimoji="1" lang="zh-CN" altLang="en-US" sz="4400" b="1" u="sng" smtClean="0">
                <a:solidFill>
                  <a:srgbClr val="FF3300"/>
                </a:solidFill>
              </a:rPr>
              <a:t>以</a:t>
            </a:r>
            <a:r>
              <a:rPr kumimoji="1" lang="zh-CN" altLang="en-US" sz="4400" b="1" smtClean="0">
                <a:solidFill>
                  <a:srgbClr val="000000"/>
                </a:solidFill>
              </a:rPr>
              <a:t>哉？”</a:t>
            </a:r>
            <a:endParaRPr kumimoji="1" lang="zh-CN" altLang="en-US" sz="4400" b="1" smtClean="0">
              <a:solidFill>
                <a:srgbClr val="00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en-US" altLang="zh-CN" sz="4400" b="1" smtClean="0">
              <a:solidFill>
                <a:srgbClr val="99FF33"/>
              </a:solidFill>
            </a:endParaRPr>
          </a:p>
        </p:txBody>
      </p:sp>
      <p:sp>
        <p:nvSpPr>
          <p:cNvPr id="25603" name="AutoShap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71780" y="383540"/>
            <a:ext cx="2671445" cy="704850"/>
          </a:xfrm>
          <a:prstGeom prst="wedgeRoundRectCallout">
            <a:avLst>
              <a:gd name="adj1" fmla="val -14788"/>
              <a:gd name="adj2" fmla="val 249889"/>
              <a:gd name="adj3" fmla="val 16667"/>
            </a:avLst>
          </a:prstGeom>
          <a:solidFill>
            <a:schemeClr val="accent1">
              <a:alpha val="50195"/>
            </a:schemeClr>
          </a:solidFill>
          <a:ln w="9525">
            <a:solidFill>
              <a:srgbClr val="99CC00"/>
            </a:solidFill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因为，介词。</a:t>
            </a:r>
            <a:endParaRPr kumimoji="1" lang="zh-CN" altLang="en-US" sz="3600" b="1" smtClean="0">
              <a:solidFill>
                <a:srgbClr val="000000"/>
              </a:solidFill>
            </a:endParaRPr>
          </a:p>
        </p:txBody>
      </p:sp>
      <p:sp>
        <p:nvSpPr>
          <p:cNvPr id="25604" name="AutoShap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785110" y="196215"/>
            <a:ext cx="3803650" cy="892175"/>
          </a:xfrm>
          <a:prstGeom prst="wedgeEllipseCallout">
            <a:avLst>
              <a:gd name="adj1" fmla="val -15053"/>
              <a:gd name="adj2" fmla="val 211208"/>
            </a:avLst>
          </a:prstGeom>
          <a:solidFill>
            <a:schemeClr val="accent1">
              <a:alpha val="50195"/>
            </a:schemeClr>
          </a:solidFill>
          <a:ln w="9525">
            <a:solidFill>
              <a:srgbClr val="808000"/>
            </a:solidFill>
            <a:miter lim="800000"/>
          </a:ln>
        </p:spPr>
        <p:txBody>
          <a:bodyPr/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200" b="1" smtClean="0">
                <a:solidFill>
                  <a:srgbClr val="000000"/>
                </a:solidFill>
              </a:rPr>
              <a:t>年纪比你们大</a:t>
            </a:r>
            <a:endParaRPr kumimoji="1" lang="zh-CN" altLang="en-US" sz="3200" b="1" smtClean="0">
              <a:solidFill>
                <a:srgbClr val="000000"/>
              </a:solidFill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200" b="1" smtClean="0">
                <a:solidFill>
                  <a:srgbClr val="000000"/>
                </a:solidFill>
              </a:rPr>
              <a:t>乎：于。比</a:t>
            </a:r>
            <a:endParaRPr kumimoji="1" lang="zh-CN" altLang="en-US" sz="3200" b="1" smtClean="0">
              <a:solidFill>
                <a:srgbClr val="000000"/>
              </a:solidFill>
            </a:endParaRPr>
          </a:p>
        </p:txBody>
      </p:sp>
      <p:sp>
        <p:nvSpPr>
          <p:cNvPr id="25605" name="AutoShape 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240145" y="892175"/>
            <a:ext cx="1585595" cy="762000"/>
          </a:xfrm>
          <a:prstGeom prst="wedgeEllipseCallout">
            <a:avLst>
              <a:gd name="adj1" fmla="val -66259"/>
              <a:gd name="adj2" fmla="val 156916"/>
            </a:avLst>
          </a:prstGeom>
          <a:solidFill>
            <a:schemeClr val="accent1">
              <a:alpha val="50195"/>
            </a:schemeClr>
          </a:solidFill>
          <a:ln w="9525">
            <a:solidFill>
              <a:srgbClr val="CCFFFF"/>
            </a:solidFill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不要</a:t>
            </a:r>
            <a:endParaRPr kumimoji="1" lang="zh-CN" altLang="en-US" sz="3600" b="1" smtClean="0">
              <a:solidFill>
                <a:srgbClr val="000000"/>
              </a:solidFill>
            </a:endParaRPr>
          </a:p>
        </p:txBody>
      </p:sp>
      <p:sp>
        <p:nvSpPr>
          <p:cNvPr id="25606" name="AutoShape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533140" y="4674870"/>
            <a:ext cx="4672330" cy="1865630"/>
          </a:xfrm>
          <a:prstGeom prst="wedgeRoundRectCallout">
            <a:avLst>
              <a:gd name="adj1" fmla="val -34482"/>
              <a:gd name="adj2" fmla="val -102484"/>
              <a:gd name="adj3" fmla="val 16667"/>
            </a:avLst>
          </a:prstGeom>
          <a:solidFill>
            <a:schemeClr val="accent1">
              <a:alpha val="50195"/>
            </a:schemeClr>
          </a:solidFill>
          <a:ln w="9525">
            <a:solidFill>
              <a:srgbClr val="99CC00"/>
            </a:solidFill>
            <a:miter lim="800000"/>
          </a:ln>
        </p:spPr>
        <p:txBody>
          <a:bodyPr/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如，连词，表假设。</a:t>
            </a:r>
            <a:endParaRPr kumimoji="1" lang="zh-CN" altLang="en-US" sz="3600" b="1" smtClean="0">
              <a:solidFill>
                <a:srgbClr val="000000"/>
              </a:solidFill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或，不定代词，有人。</a:t>
            </a:r>
            <a:endParaRPr kumimoji="1" lang="zh-CN" altLang="en-US" sz="3600" b="1" smtClean="0">
              <a:solidFill>
                <a:srgbClr val="000000"/>
              </a:solidFill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知，了解。</a:t>
            </a:r>
            <a:endParaRPr kumimoji="1" lang="zh-CN" altLang="en-US" sz="3600" b="1" smtClean="0">
              <a:solidFill>
                <a:srgbClr val="000000"/>
              </a:solidFill>
            </a:endParaRPr>
          </a:p>
        </p:txBody>
      </p:sp>
      <p:sp>
        <p:nvSpPr>
          <p:cNvPr id="25607" name="AutoShape 7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035415" y="4861560"/>
            <a:ext cx="3157220" cy="815340"/>
          </a:xfrm>
          <a:prstGeom prst="wedgeRoundRectCallout">
            <a:avLst>
              <a:gd name="adj1" fmla="val -99879"/>
              <a:gd name="adj2" fmla="val -195872"/>
              <a:gd name="adj3" fmla="val 16667"/>
            </a:avLst>
          </a:prstGeom>
          <a:solidFill>
            <a:schemeClr val="accent1">
              <a:alpha val="50195"/>
            </a:schemeClr>
          </a:solidFill>
          <a:ln w="9525">
            <a:solidFill>
              <a:srgbClr val="99CC00"/>
            </a:solidFill>
            <a:miter lim="800000"/>
          </a:ln>
        </p:spPr>
        <p:txBody>
          <a:bodyPr/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以：动词，做</a:t>
            </a:r>
            <a:endParaRPr kumimoji="1" lang="zh-CN" altLang="en-US" sz="3600" b="1" smtClean="0">
              <a:solidFill>
                <a:srgbClr val="000000"/>
              </a:solidFill>
            </a:endParaRPr>
          </a:p>
        </p:txBody>
      </p:sp>
      <p:sp>
        <p:nvSpPr>
          <p:cNvPr id="25608" name="AutoShape 8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598660" y="1044575"/>
            <a:ext cx="2593340" cy="609600"/>
          </a:xfrm>
          <a:prstGeom prst="wedgeRoundRectCallout">
            <a:avLst>
              <a:gd name="adj1" fmla="val -74485"/>
              <a:gd name="adj2" fmla="val 191354"/>
              <a:gd name="adj3" fmla="val 16667"/>
            </a:avLst>
          </a:prstGeom>
          <a:solidFill>
            <a:schemeClr val="accent1">
              <a:alpha val="50195"/>
            </a:schemeClr>
          </a:solidFill>
          <a:ln w="9525">
            <a:solidFill>
              <a:srgbClr val="99CC00"/>
            </a:solidFill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闲居，平时</a:t>
            </a:r>
            <a:endParaRPr kumimoji="1" lang="zh-CN" altLang="en-US" sz="3600" b="1" smtClean="0">
              <a:solidFill>
                <a:srgbClr val="000000"/>
              </a:solidFill>
            </a:endParaRPr>
          </a:p>
        </p:txBody>
      </p:sp>
      <p:sp>
        <p:nvSpPr>
          <p:cNvPr id="9" name="椭圆形标注 8"/>
          <p:cNvSpPr/>
          <p:nvPr>
            <p:custDataLst>
              <p:tags r:id="rId10"/>
            </p:custDataLst>
          </p:nvPr>
        </p:nvSpPr>
        <p:spPr bwMode="auto">
          <a:xfrm rot="11341110">
            <a:off x="453390" y="5548630"/>
            <a:ext cx="2633980" cy="1035393"/>
          </a:xfrm>
          <a:prstGeom prst="wedgeEllipseCallout">
            <a:avLst>
              <a:gd name="adj1" fmla="val 38802"/>
              <a:gd name="adj2" fmla="val 211536"/>
            </a:avLst>
          </a:prstGeom>
          <a:noFill/>
          <a:ln w="9525" cap="flat" cmpd="sng" algn="ctr">
            <a:solidFill>
              <a:srgbClr val="3366FF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4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TextBox 10"/>
          <p:cNvSpPr txBox="1"/>
          <p:nvPr>
            <p:custDataLst>
              <p:tags r:id="rId11"/>
            </p:custDataLst>
          </p:nvPr>
        </p:nvSpPr>
        <p:spPr>
          <a:xfrm>
            <a:off x="603885" y="5528310"/>
            <a:ext cx="2181225" cy="1198880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 b="1" smtClean="0"/>
              <a:t>宾语前置</a:t>
            </a:r>
            <a:endParaRPr lang="zh-CN" altLang="en-US" sz="3600" b="1" smtClean="0"/>
          </a:p>
          <a:p>
            <a:r>
              <a:rPr lang="zh-CN" altLang="en-US" sz="3600" b="1" smtClean="0"/>
              <a:t>不知吾</a:t>
            </a:r>
            <a:endParaRPr lang="zh-CN" altLang="en-US" sz="3600" b="1" smtClean="0"/>
          </a:p>
        </p:txBody>
      </p:sp>
      <p:sp>
        <p:nvSpPr>
          <p:cNvPr id="2" name="AutoShape 5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635240" y="196215"/>
            <a:ext cx="2917190" cy="1123950"/>
          </a:xfrm>
          <a:prstGeom prst="wedgeEllipseCallout">
            <a:avLst>
              <a:gd name="adj1" fmla="val -72246"/>
              <a:gd name="adj2" fmla="val 158813"/>
            </a:avLst>
          </a:prstGeom>
          <a:solidFill>
            <a:schemeClr val="accent1">
              <a:alpha val="50195"/>
            </a:schemeClr>
          </a:solidFill>
          <a:ln w="9525">
            <a:solidFill>
              <a:srgbClr val="CCFFFF"/>
            </a:solidFill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以通</a:t>
            </a:r>
            <a:r>
              <a:rPr kumimoji="1" lang="en-US" altLang="zh-CN" sz="3600" b="1" smtClean="0">
                <a:solidFill>
                  <a:srgbClr val="000000"/>
                </a:solidFill>
              </a:rPr>
              <a:t>“</a:t>
            </a:r>
            <a:r>
              <a:rPr kumimoji="1" lang="zh-CN" altLang="en-US" sz="3600" b="1" smtClean="0">
                <a:solidFill>
                  <a:srgbClr val="000000"/>
                </a:solidFill>
              </a:rPr>
              <a:t>已</a:t>
            </a:r>
            <a:r>
              <a:rPr kumimoji="1" lang="en-US" altLang="zh-CN" sz="3600" b="1" smtClean="0">
                <a:solidFill>
                  <a:srgbClr val="000000"/>
                </a:solidFill>
              </a:rPr>
              <a:t>”</a:t>
            </a:r>
            <a:r>
              <a:rPr kumimoji="1" lang="zh-CN" altLang="en-US" sz="3600" b="1" smtClean="0">
                <a:solidFill>
                  <a:srgbClr val="000000"/>
                </a:solidFill>
              </a:rPr>
              <a:t>，停止</a:t>
            </a:r>
            <a:endParaRPr kumimoji="1" lang="zh-CN" altLang="en-US" sz="3600" b="1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0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3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7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1"/>
      <p:bldP spid="25604" grpId="2"/>
      <p:bldP spid="25605" grpId="3"/>
      <p:bldP spid="25606" grpId="4"/>
      <p:bldP spid="25607" grpId="5"/>
      <p:bldP spid="25608" grpId="6"/>
      <p:bldP spid="9" grpId="7"/>
      <p:bldP spid="11" grpId="8"/>
      <p:bldP spid="2" grpId="9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6626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371600"/>
            <a:ext cx="12192635" cy="27997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266700"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4400" smtClean="0">
                <a:solidFill>
                  <a:srgbClr val="000000"/>
                </a:solidFill>
              </a:rPr>
              <a:t>  </a:t>
            </a:r>
            <a:r>
              <a:rPr kumimoji="1" lang="zh-CN" altLang="en-US" sz="4400" b="1" smtClean="0">
                <a:solidFill>
                  <a:srgbClr val="000000"/>
                </a:solidFill>
              </a:rPr>
              <a:t>子路</a:t>
            </a:r>
            <a:r>
              <a:rPr kumimoji="1" lang="zh-CN" altLang="en-US" sz="4400" b="1" smtClean="0">
                <a:solidFill>
                  <a:srgbClr val="FF3300"/>
                </a:solidFill>
              </a:rPr>
              <a:t>率尔</a:t>
            </a:r>
            <a:r>
              <a:rPr kumimoji="1" lang="zh-CN" altLang="en-US" sz="4400" b="1" smtClean="0">
                <a:solidFill>
                  <a:srgbClr val="000000"/>
                </a:solidFill>
              </a:rPr>
              <a:t>而对曰：“千</a:t>
            </a:r>
            <a:r>
              <a:rPr kumimoji="1" lang="zh-CN" altLang="en-US" sz="4400" b="1" smtClean="0">
                <a:solidFill>
                  <a:srgbClr val="FF3300"/>
                </a:solidFill>
              </a:rPr>
              <a:t>乘</a:t>
            </a:r>
            <a:r>
              <a:rPr kumimoji="1" lang="zh-CN" altLang="en-US" sz="4400" b="1" smtClean="0">
                <a:solidFill>
                  <a:srgbClr val="000000"/>
                </a:solidFill>
              </a:rPr>
              <a:t>之国，</a:t>
            </a:r>
            <a:r>
              <a:rPr kumimoji="1" lang="zh-CN" altLang="en-US" sz="4400" b="1" smtClean="0">
                <a:solidFill>
                  <a:srgbClr val="FF3300"/>
                </a:solidFill>
              </a:rPr>
              <a:t>摄乎</a:t>
            </a:r>
            <a:r>
              <a:rPr kumimoji="1" lang="zh-CN" altLang="en-US" sz="4400" b="1" smtClean="0">
                <a:solidFill>
                  <a:srgbClr val="000000"/>
                </a:solidFill>
              </a:rPr>
              <a:t>大国之间，加之以</a:t>
            </a:r>
            <a:r>
              <a:rPr kumimoji="1" lang="zh-CN" altLang="en-US" sz="4400" b="1" smtClean="0">
                <a:solidFill>
                  <a:srgbClr val="FF3300"/>
                </a:solidFill>
              </a:rPr>
              <a:t>师旅</a:t>
            </a:r>
            <a:r>
              <a:rPr kumimoji="1" lang="zh-CN" altLang="en-US" sz="4400" b="1" smtClean="0">
                <a:solidFill>
                  <a:srgbClr val="000000"/>
                </a:solidFill>
              </a:rPr>
              <a:t>，</a:t>
            </a:r>
            <a:r>
              <a:rPr kumimoji="1" lang="zh-CN" altLang="en-US" sz="4400" b="1" smtClean="0">
                <a:solidFill>
                  <a:srgbClr val="FF0000"/>
                </a:solidFill>
              </a:rPr>
              <a:t>因</a:t>
            </a:r>
            <a:r>
              <a:rPr kumimoji="1" lang="zh-CN" altLang="en-US" sz="4400" b="1" smtClean="0">
                <a:solidFill>
                  <a:srgbClr val="000000"/>
                </a:solidFill>
              </a:rPr>
              <a:t>之以</a:t>
            </a:r>
            <a:r>
              <a:rPr kumimoji="1" lang="zh-CN" altLang="en-US" sz="4400" b="1" smtClean="0">
                <a:solidFill>
                  <a:srgbClr val="FF3300"/>
                </a:solidFill>
              </a:rPr>
              <a:t>饥馑</a:t>
            </a:r>
            <a:r>
              <a:rPr kumimoji="1" lang="zh-CN" altLang="en-US" sz="4400" b="1" smtClean="0">
                <a:solidFill>
                  <a:srgbClr val="000000"/>
                </a:solidFill>
              </a:rPr>
              <a:t>；由也</a:t>
            </a:r>
            <a:r>
              <a:rPr kumimoji="1" lang="zh-CN" altLang="en-US" sz="4400" b="1" smtClean="0">
                <a:solidFill>
                  <a:srgbClr val="FF0000"/>
                </a:solidFill>
              </a:rPr>
              <a:t>为</a:t>
            </a:r>
            <a:r>
              <a:rPr kumimoji="1" lang="zh-CN" altLang="en-US" sz="4400" b="1" smtClean="0">
                <a:solidFill>
                  <a:srgbClr val="000000"/>
                </a:solidFill>
              </a:rPr>
              <a:t>之，</a:t>
            </a:r>
            <a:r>
              <a:rPr kumimoji="1" lang="zh-CN" altLang="en-US" sz="4400" b="1" smtClean="0">
                <a:solidFill>
                  <a:srgbClr val="FF3300"/>
                </a:solidFill>
              </a:rPr>
              <a:t>比及</a:t>
            </a:r>
            <a:r>
              <a:rPr kumimoji="1" lang="zh-CN" altLang="en-US" sz="4400" b="1" smtClean="0">
                <a:solidFill>
                  <a:srgbClr val="000000"/>
                </a:solidFill>
              </a:rPr>
              <a:t>三年，可使有勇，且知</a:t>
            </a:r>
            <a:r>
              <a:rPr kumimoji="1" lang="zh-CN" altLang="en-US" sz="4400" b="1" smtClean="0">
                <a:solidFill>
                  <a:srgbClr val="FF3300"/>
                </a:solidFill>
              </a:rPr>
              <a:t>方</a:t>
            </a:r>
            <a:r>
              <a:rPr kumimoji="1" lang="zh-CN" altLang="en-US" sz="4400" b="1" smtClean="0">
                <a:solidFill>
                  <a:srgbClr val="000000"/>
                </a:solidFill>
              </a:rPr>
              <a:t>也。”</a:t>
            </a:r>
            <a:endParaRPr kumimoji="1" lang="zh-CN" altLang="en-US" sz="4400" b="1" smtClean="0">
              <a:solidFill>
                <a:srgbClr val="000000"/>
              </a:solidFill>
            </a:endParaRPr>
          </a:p>
          <a:p>
            <a:pPr indent="2667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4400" b="1" smtClean="0">
                <a:solidFill>
                  <a:srgbClr val="000000"/>
                </a:solidFill>
              </a:rPr>
              <a:t>  夫子</a:t>
            </a:r>
            <a:r>
              <a:rPr kumimoji="1" lang="zh-CN" altLang="en-US" sz="4400" b="1" smtClean="0">
                <a:solidFill>
                  <a:srgbClr val="FF3300"/>
                </a:solidFill>
              </a:rPr>
              <a:t>哂</a:t>
            </a:r>
            <a:r>
              <a:rPr kumimoji="1" lang="zh-CN" altLang="en-US" sz="4400" b="1" smtClean="0">
                <a:solidFill>
                  <a:srgbClr val="000000"/>
                </a:solidFill>
              </a:rPr>
              <a:t>之。</a:t>
            </a:r>
            <a:endParaRPr kumimoji="1" lang="en-US" altLang="zh-CN" sz="4400" smtClean="0">
              <a:solidFill>
                <a:srgbClr val="000000"/>
              </a:solidFill>
            </a:endParaRPr>
          </a:p>
        </p:txBody>
      </p:sp>
      <p:sp>
        <p:nvSpPr>
          <p:cNvPr id="26627" name="AutoShap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0"/>
            <a:ext cx="3636010" cy="1201420"/>
          </a:xfrm>
          <a:prstGeom prst="wedgeRoundRectCallout">
            <a:avLst>
              <a:gd name="adj1" fmla="val 11578"/>
              <a:gd name="adj2" fmla="val 72463"/>
              <a:gd name="adj3" fmla="val 16667"/>
            </a:avLst>
          </a:prstGeom>
          <a:solidFill>
            <a:srgbClr val="00FF00">
              <a:alpha val="97000"/>
            </a:srgbClr>
          </a:solidFill>
          <a:ln w="9525">
            <a:solidFill>
              <a:srgbClr val="CC00CC"/>
            </a:solidFill>
            <a:miter lim="800000"/>
          </a:ln>
        </p:spPr>
        <p:txBody>
          <a:bodyPr/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即率然，轻率急忙的样子</a:t>
            </a:r>
            <a:endParaRPr kumimoji="1" lang="zh-CN" altLang="en-US" sz="3600" b="1" smtClean="0">
              <a:solidFill>
                <a:srgbClr val="000000"/>
              </a:solidFill>
            </a:endParaRPr>
          </a:p>
        </p:txBody>
      </p:sp>
      <p:sp>
        <p:nvSpPr>
          <p:cNvPr id="26628" name="AutoShap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864725" y="3330575"/>
            <a:ext cx="1346835" cy="746760"/>
          </a:xfrm>
          <a:prstGeom prst="wedgeRoundRectCallout">
            <a:avLst>
              <a:gd name="adj1" fmla="val -28453"/>
              <a:gd name="adj2" fmla="val -135034"/>
              <a:gd name="adj3" fmla="val 16667"/>
            </a:avLst>
          </a:prstGeom>
          <a:solidFill>
            <a:srgbClr val="00FF00">
              <a:alpha val="16000"/>
            </a:srgbClr>
          </a:solidFill>
          <a:ln w="9525">
            <a:solidFill>
              <a:srgbClr val="CC00CC"/>
            </a:solidFill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等到</a:t>
            </a:r>
            <a:endParaRPr kumimoji="1" lang="zh-CN" altLang="en-US" sz="3600" b="1" smtClean="0">
              <a:solidFill>
                <a:srgbClr val="000000"/>
              </a:solidFill>
            </a:endParaRPr>
          </a:p>
        </p:txBody>
      </p:sp>
      <p:sp>
        <p:nvSpPr>
          <p:cNvPr id="26629" name="AutoShape 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839075" y="5434330"/>
            <a:ext cx="3088005" cy="1113790"/>
          </a:xfrm>
          <a:prstGeom prst="wedgeRoundRectCallout">
            <a:avLst>
              <a:gd name="adj1" fmla="val -160220"/>
              <a:gd name="adj2" fmla="val -248004"/>
              <a:gd name="adj3" fmla="val 16667"/>
            </a:avLst>
          </a:prstGeom>
          <a:solidFill>
            <a:srgbClr val="00FF00">
              <a:alpha val="17000"/>
            </a:srgbClr>
          </a:solidFill>
          <a:ln w="9525">
            <a:solidFill>
              <a:srgbClr val="CC00CC"/>
            </a:solidFill>
            <a:miter lim="800000"/>
          </a:ln>
        </p:spPr>
        <p:txBody>
          <a:bodyPr/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儒家伦理道德</a:t>
            </a:r>
            <a:endParaRPr kumimoji="1" lang="zh-CN" altLang="en-US" sz="3600" b="1" smtClean="0">
              <a:solidFill>
                <a:srgbClr val="000000"/>
              </a:solidFill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和学问</a:t>
            </a:r>
            <a:endParaRPr kumimoji="1" lang="zh-CN" altLang="en-US" sz="3600" b="1" smtClean="0">
              <a:solidFill>
                <a:srgbClr val="000000"/>
              </a:solidFill>
            </a:endParaRPr>
          </a:p>
        </p:txBody>
      </p:sp>
      <p:sp>
        <p:nvSpPr>
          <p:cNvPr id="26630" name="AutoShape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78840" y="5967095"/>
            <a:ext cx="1279525" cy="581025"/>
          </a:xfrm>
          <a:prstGeom prst="wedgeRoundRectCallout">
            <a:avLst>
              <a:gd name="adj1" fmla="val 23529"/>
              <a:gd name="adj2" fmla="val -422023"/>
              <a:gd name="adj3" fmla="val 16667"/>
            </a:avLst>
          </a:prstGeom>
          <a:solidFill>
            <a:srgbClr val="00FF00">
              <a:alpha val="50195"/>
            </a:srgbClr>
          </a:solidFill>
          <a:ln w="9525">
            <a:solidFill>
              <a:srgbClr val="CC00CC"/>
            </a:solidFill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微笑</a:t>
            </a:r>
            <a:endParaRPr kumimoji="1" lang="zh-CN" altLang="en-US" sz="3600" b="1" smtClean="0">
              <a:solidFill>
                <a:srgbClr val="000000"/>
              </a:solidFill>
            </a:endParaRPr>
          </a:p>
        </p:txBody>
      </p:sp>
      <p:sp>
        <p:nvSpPr>
          <p:cNvPr id="26631" name="AutoShape 7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945255" y="4323080"/>
            <a:ext cx="3049905" cy="1644015"/>
          </a:xfrm>
          <a:prstGeom prst="wedgeRoundRectCallout">
            <a:avLst>
              <a:gd name="adj1" fmla="val 1280"/>
              <a:gd name="adj2" fmla="val -151235"/>
              <a:gd name="adj3" fmla="val 16667"/>
            </a:avLst>
          </a:prstGeom>
          <a:solidFill>
            <a:srgbClr val="00FF00">
              <a:alpha val="25000"/>
            </a:srgbClr>
          </a:solidFill>
          <a:ln w="9525">
            <a:solidFill>
              <a:srgbClr val="CC00CC"/>
            </a:solidFill>
            <a:miter lim="800000"/>
          </a:ln>
        </p:spPr>
        <p:txBody>
          <a:bodyPr/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200" b="1" smtClean="0">
                <a:solidFill>
                  <a:srgbClr val="000000"/>
                </a:solidFill>
              </a:rPr>
              <a:t>饥馑指荒年。</a:t>
            </a:r>
            <a:endParaRPr kumimoji="1" lang="zh-CN" altLang="en-US" sz="3200" b="1" smtClean="0">
              <a:solidFill>
                <a:srgbClr val="000000"/>
              </a:solidFill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200" b="1" smtClean="0">
                <a:solidFill>
                  <a:srgbClr val="000000"/>
                </a:solidFill>
              </a:rPr>
              <a:t>五谷不熟曰饥，</a:t>
            </a:r>
            <a:endParaRPr kumimoji="1" lang="zh-CN" altLang="en-US" sz="3200" b="1" smtClean="0">
              <a:solidFill>
                <a:srgbClr val="000000"/>
              </a:solidFill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200" b="1" smtClean="0">
                <a:solidFill>
                  <a:srgbClr val="000000"/>
                </a:solidFill>
              </a:rPr>
              <a:t>蔬菜不熟曰馑。</a:t>
            </a:r>
            <a:endParaRPr kumimoji="1" lang="zh-CN" altLang="en-US" sz="3200" b="1" smtClean="0">
              <a:solidFill>
                <a:srgbClr val="000000"/>
              </a:solidFill>
            </a:endParaRPr>
          </a:p>
        </p:txBody>
      </p:sp>
      <p:sp>
        <p:nvSpPr>
          <p:cNvPr id="26632" name="AutoShape 8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08305" y="4436745"/>
            <a:ext cx="3227705" cy="997585"/>
          </a:xfrm>
          <a:prstGeom prst="wedgeRoundRectCallout">
            <a:avLst>
              <a:gd name="adj1" fmla="val 11125"/>
              <a:gd name="adj2" fmla="val -228230"/>
              <a:gd name="adj3" fmla="val 16667"/>
            </a:avLst>
          </a:prstGeom>
          <a:solidFill>
            <a:srgbClr val="00FF00">
              <a:alpha val="22000"/>
            </a:srgbClr>
          </a:solidFill>
          <a:ln w="9525">
            <a:solidFill>
              <a:srgbClr val="CC00CC"/>
            </a:solidFill>
            <a:miter lim="800000"/>
          </a:ln>
        </p:spPr>
        <p:txBody>
          <a:bodyPr/>
          <a:lstStyle/>
          <a:p>
            <a:pPr algn="l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指军队。有军队来侵略它</a:t>
            </a:r>
            <a:endParaRPr kumimoji="1" lang="zh-CN" altLang="en-US" sz="3600" b="1" smtClean="0">
              <a:solidFill>
                <a:srgbClr val="000000"/>
              </a:solidFill>
            </a:endParaRPr>
          </a:p>
        </p:txBody>
      </p:sp>
      <p:sp>
        <p:nvSpPr>
          <p:cNvPr id="26633" name="AutoShape 9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773920" y="236855"/>
            <a:ext cx="678180" cy="623570"/>
          </a:xfrm>
          <a:prstGeom prst="wedgeRoundRectCallout">
            <a:avLst>
              <a:gd name="adj1" fmla="val -175842"/>
              <a:gd name="adj2" fmla="val 155091"/>
              <a:gd name="adj3" fmla="val 16667"/>
            </a:avLst>
          </a:prstGeom>
          <a:solidFill>
            <a:srgbClr val="00FF00"/>
          </a:solidFill>
          <a:ln w="9525">
            <a:solidFill>
              <a:srgbClr val="CC00CC"/>
            </a:solidFill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4000" b="1" smtClean="0">
                <a:solidFill>
                  <a:srgbClr val="000000"/>
                </a:solidFill>
              </a:rPr>
              <a:t>夹</a:t>
            </a:r>
            <a:endParaRPr kumimoji="1" lang="zh-CN" altLang="en-US" sz="4000" b="1" smtClean="0">
              <a:solidFill>
                <a:srgbClr val="000000"/>
              </a:solidFill>
            </a:endParaRPr>
          </a:p>
        </p:txBody>
      </p:sp>
      <p:sp>
        <p:nvSpPr>
          <p:cNvPr id="26634" name="AutoShape 10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782695" y="-22860"/>
            <a:ext cx="3809365" cy="1247775"/>
          </a:xfrm>
          <a:prstGeom prst="wedgeRoundRectCallout">
            <a:avLst>
              <a:gd name="adj1" fmla="val 23862"/>
              <a:gd name="adj2" fmla="val 68829"/>
              <a:gd name="adj3" fmla="val 16667"/>
            </a:avLst>
          </a:prstGeom>
          <a:solidFill>
            <a:srgbClr val="99FF66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just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200" b="1" smtClean="0">
                <a:solidFill>
                  <a:srgbClr val="000000"/>
                </a:solidFill>
              </a:rPr>
              <a:t>春秋时四匹马拉一辆兵车，配甲士三人，步卒七十二人。</a:t>
            </a:r>
            <a:endParaRPr kumimoji="1" lang="zh-CN" altLang="en-US" sz="3200" b="1" smtClean="0">
              <a:solidFill>
                <a:srgbClr val="000000"/>
              </a:solidFill>
            </a:endParaRPr>
          </a:p>
        </p:txBody>
      </p:sp>
      <p:sp>
        <p:nvSpPr>
          <p:cNvPr id="2" name="AutoShape 7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049270" y="3435985"/>
            <a:ext cx="1876425" cy="641985"/>
          </a:xfrm>
          <a:prstGeom prst="wedgeRoundRectCallout">
            <a:avLst>
              <a:gd name="adj1" fmla="val -13011"/>
              <a:gd name="adj2" fmla="val -169287"/>
              <a:gd name="adj3" fmla="val 16667"/>
            </a:avLst>
          </a:prstGeom>
          <a:solidFill>
            <a:srgbClr val="00FF00">
              <a:alpha val="24000"/>
            </a:srgbClr>
          </a:solidFill>
          <a:ln w="9525">
            <a:solidFill>
              <a:srgbClr val="CC00CC"/>
            </a:solidFill>
            <a:miter lim="800000"/>
          </a:ln>
        </p:spPr>
        <p:txBody>
          <a:bodyPr/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因：继</a:t>
            </a:r>
            <a:endParaRPr kumimoji="1" lang="zh-CN" altLang="en-US" sz="3600" b="1" smtClean="0">
              <a:solidFill>
                <a:srgbClr val="000000"/>
              </a:solidFill>
            </a:endParaRPr>
          </a:p>
        </p:txBody>
      </p:sp>
      <p:sp>
        <p:nvSpPr>
          <p:cNvPr id="3" name="AutoShape 4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131050" y="3435985"/>
            <a:ext cx="1296035" cy="641350"/>
          </a:xfrm>
          <a:prstGeom prst="wedgeRoundRectCallout">
            <a:avLst>
              <a:gd name="adj1" fmla="val 30548"/>
              <a:gd name="adj2" fmla="val -167326"/>
              <a:gd name="adj3" fmla="val 16667"/>
            </a:avLst>
          </a:prstGeom>
          <a:solidFill>
            <a:srgbClr val="00FF00">
              <a:alpha val="23000"/>
            </a:srgbClr>
          </a:solidFill>
          <a:ln w="9525">
            <a:solidFill>
              <a:srgbClr val="CC00CC"/>
            </a:solidFill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治理</a:t>
            </a:r>
            <a:endParaRPr kumimoji="1" lang="zh-CN" altLang="en-US" sz="3600" b="1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2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42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1"/>
      <p:bldP spid="26628" grpId="2"/>
      <p:bldP spid="26629" grpId="3"/>
      <p:bldP spid="26630" grpId="4"/>
      <p:bldP spid="26631" grpId="5"/>
      <p:bldP spid="26632" grpId="6"/>
      <p:bldP spid="26633" grpId="7"/>
      <p:bldP spid="26634" grpId="8"/>
      <p:bldP spid="2" grpId="9"/>
      <p:bldP spid="3" grpId="1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7650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524000"/>
            <a:ext cx="12192000" cy="25533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266700"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4000" b="1" smtClean="0">
                <a:solidFill>
                  <a:srgbClr val="000000"/>
                </a:solidFill>
              </a:rPr>
              <a:t>  “</a:t>
            </a:r>
            <a:r>
              <a:rPr kumimoji="1" lang="zh-CN" altLang="en-US" sz="4000" b="1" smtClean="0">
                <a:solidFill>
                  <a:srgbClr val="000000"/>
                </a:solidFill>
              </a:rPr>
              <a:t>求！尔何如？</a:t>
            </a:r>
            <a:r>
              <a:rPr kumimoji="1" lang="zh-CN" altLang="en-US" sz="1000" b="1" smtClean="0">
                <a:solidFill>
                  <a:srgbClr val="000000"/>
                </a:solidFill>
              </a:rPr>
              <a:t>”</a:t>
            </a:r>
            <a:endParaRPr kumimoji="1" lang="zh-CN" altLang="en-US" sz="1000" b="1" smtClean="0">
              <a:solidFill>
                <a:srgbClr val="000000"/>
              </a:solidFill>
            </a:endParaRPr>
          </a:p>
          <a:p>
            <a:pPr indent="2667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4000" b="1" smtClean="0">
                <a:solidFill>
                  <a:srgbClr val="000000"/>
                </a:solidFill>
              </a:rPr>
              <a:t>  对曰：“</a:t>
            </a:r>
            <a:r>
              <a:rPr kumimoji="1" lang="zh-CN" altLang="en-US" sz="4000" b="1" smtClean="0">
                <a:solidFill>
                  <a:srgbClr val="C2310A"/>
                </a:solidFill>
              </a:rPr>
              <a:t>方六七十</a:t>
            </a:r>
            <a:r>
              <a:rPr kumimoji="1" lang="zh-CN" altLang="en-US" sz="4000" b="1" smtClean="0">
                <a:solidFill>
                  <a:srgbClr val="000000"/>
                </a:solidFill>
              </a:rPr>
              <a:t>，</a:t>
            </a:r>
            <a:r>
              <a:rPr kumimoji="1" lang="zh-CN" altLang="en-US" sz="4000" b="1" smtClean="0">
                <a:solidFill>
                  <a:srgbClr val="C2310A"/>
                </a:solidFill>
              </a:rPr>
              <a:t>如</a:t>
            </a:r>
            <a:r>
              <a:rPr kumimoji="1" lang="zh-CN" altLang="en-US" sz="4000" b="1" smtClean="0">
                <a:solidFill>
                  <a:srgbClr val="000000"/>
                </a:solidFill>
              </a:rPr>
              <a:t>五六十，求也</a:t>
            </a:r>
            <a:r>
              <a:rPr kumimoji="1" lang="zh-CN" altLang="en-US" sz="4000" b="1" smtClean="0">
                <a:solidFill>
                  <a:srgbClr val="C2310A"/>
                </a:solidFill>
              </a:rPr>
              <a:t>为</a:t>
            </a:r>
            <a:r>
              <a:rPr kumimoji="1" lang="zh-CN" altLang="en-US" sz="4000" b="1" smtClean="0">
                <a:solidFill>
                  <a:srgbClr val="000000"/>
                </a:solidFill>
              </a:rPr>
              <a:t>之，</a:t>
            </a:r>
            <a:r>
              <a:rPr kumimoji="1" lang="zh-CN" altLang="en-US" sz="4000" b="1" smtClean="0">
                <a:solidFill>
                  <a:srgbClr val="C2310A"/>
                </a:solidFill>
              </a:rPr>
              <a:t>比及</a:t>
            </a:r>
            <a:r>
              <a:rPr kumimoji="1" lang="zh-CN" altLang="en-US" sz="4000" b="1" smtClean="0">
                <a:solidFill>
                  <a:srgbClr val="000000"/>
                </a:solidFill>
              </a:rPr>
              <a:t>三年，可使</a:t>
            </a:r>
            <a:r>
              <a:rPr kumimoji="1" lang="zh-CN" altLang="en-US" sz="4000" b="1" smtClean="0">
                <a:solidFill>
                  <a:srgbClr val="C2310A"/>
                </a:solidFill>
              </a:rPr>
              <a:t>足</a:t>
            </a:r>
            <a:r>
              <a:rPr kumimoji="1" lang="zh-CN" altLang="en-US" sz="4000" b="1" smtClean="0">
                <a:solidFill>
                  <a:srgbClr val="000000"/>
                </a:solidFill>
              </a:rPr>
              <a:t>民。</a:t>
            </a:r>
            <a:r>
              <a:rPr kumimoji="1" lang="zh-CN" altLang="en-US" sz="4000" b="1" u="sng" smtClean="0">
                <a:solidFill>
                  <a:srgbClr val="C2310A"/>
                </a:solidFill>
              </a:rPr>
              <a:t>如</a:t>
            </a:r>
            <a:r>
              <a:rPr kumimoji="1" lang="zh-CN" altLang="en-US" sz="4000" b="1" u="sng" smtClean="0">
                <a:solidFill>
                  <a:srgbClr val="000000"/>
                </a:solidFill>
              </a:rPr>
              <a:t>其礼乐，以</a:t>
            </a:r>
            <a:r>
              <a:rPr kumimoji="1" lang="zh-CN" altLang="en-US" sz="4000" b="1" u="sng" smtClean="0">
                <a:solidFill>
                  <a:srgbClr val="C2310A"/>
                </a:solidFill>
              </a:rPr>
              <a:t>俟</a:t>
            </a:r>
            <a:r>
              <a:rPr kumimoji="1" lang="zh-CN" altLang="en-US" sz="4000" b="1" u="sng" smtClean="0">
                <a:solidFill>
                  <a:srgbClr val="000000"/>
                </a:solidFill>
              </a:rPr>
              <a:t>君子。</a:t>
            </a:r>
            <a:r>
              <a:rPr kumimoji="1" lang="zh-CN" altLang="en-US" sz="4000" b="1" smtClean="0">
                <a:solidFill>
                  <a:srgbClr val="000000"/>
                </a:solidFill>
              </a:rPr>
              <a:t>”</a:t>
            </a:r>
            <a:endParaRPr kumimoji="1" lang="zh-CN" altLang="en-US" sz="4000" b="1" smtClean="0">
              <a:solidFill>
                <a:srgbClr val="000000"/>
              </a:solidFill>
            </a:endParaRPr>
          </a:p>
          <a:p>
            <a:pPr indent="26670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en-US" altLang="zh-CN" sz="4000" b="1" smtClean="0">
              <a:solidFill>
                <a:srgbClr val="000000"/>
              </a:solidFill>
            </a:endParaRPr>
          </a:p>
        </p:txBody>
      </p:sp>
      <p:sp>
        <p:nvSpPr>
          <p:cNvPr id="27651" name="AutoShap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8750" y="0"/>
            <a:ext cx="2803525" cy="1136650"/>
          </a:xfrm>
          <a:prstGeom prst="wedgeRoundRectCallout">
            <a:avLst>
              <a:gd name="adj1" fmla="val 64631"/>
              <a:gd name="adj2" fmla="val 163362"/>
              <a:gd name="adj3" fmla="val 16667"/>
            </a:avLst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方圆六七十里的小国</a:t>
            </a:r>
            <a:endParaRPr kumimoji="1" lang="zh-CN" altLang="en-US" sz="3600" b="1" smtClean="0">
              <a:solidFill>
                <a:srgbClr val="000000"/>
              </a:solidFill>
            </a:endParaRPr>
          </a:p>
        </p:txBody>
      </p:sp>
      <p:sp>
        <p:nvSpPr>
          <p:cNvPr id="27652" name="AutoShap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448935" y="516890"/>
            <a:ext cx="1294130" cy="619760"/>
          </a:xfrm>
          <a:prstGeom prst="wedgeRoundRectCallout">
            <a:avLst>
              <a:gd name="adj1" fmla="val -56995"/>
              <a:gd name="adj2" fmla="val 230000"/>
              <a:gd name="adj3" fmla="val 16667"/>
            </a:avLst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或者</a:t>
            </a:r>
            <a:endParaRPr kumimoji="1" lang="zh-CN" altLang="en-US" sz="3600" b="1" smtClean="0">
              <a:solidFill>
                <a:srgbClr val="000000"/>
              </a:solidFill>
            </a:endParaRPr>
          </a:p>
        </p:txBody>
      </p:sp>
      <p:sp>
        <p:nvSpPr>
          <p:cNvPr id="27653" name="AutoShape 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290435" y="737870"/>
            <a:ext cx="2691765" cy="644525"/>
          </a:xfrm>
          <a:prstGeom prst="wedgeRoundRectCallout">
            <a:avLst>
              <a:gd name="adj1" fmla="val 22587"/>
              <a:gd name="adj2" fmla="val 176206"/>
              <a:gd name="adj3" fmla="val 16667"/>
            </a:avLst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动词，治理。</a:t>
            </a:r>
            <a:endParaRPr kumimoji="1" lang="zh-CN" altLang="en-US" sz="3600" b="1" smtClean="0">
              <a:solidFill>
                <a:srgbClr val="000000"/>
              </a:solidFill>
            </a:endParaRPr>
          </a:p>
        </p:txBody>
      </p:sp>
      <p:sp>
        <p:nvSpPr>
          <p:cNvPr id="27654" name="AutoShape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0123676" y="1136754"/>
            <a:ext cx="1853952" cy="533400"/>
          </a:xfrm>
          <a:prstGeom prst="wedgeRoundRectCallout">
            <a:avLst>
              <a:gd name="adj1" fmla="val 1589"/>
              <a:gd name="adj2" fmla="val 166290"/>
              <a:gd name="adj3" fmla="val 16667"/>
            </a:avLst>
          </a:prstGeom>
          <a:solidFill>
            <a:srgbClr val="00FF00">
              <a:alpha val="50195"/>
            </a:srgbClr>
          </a:solidFill>
          <a:ln w="9525">
            <a:solidFill>
              <a:srgbClr val="CC00CC"/>
            </a:solidFill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等到</a:t>
            </a:r>
            <a:endParaRPr kumimoji="1" lang="zh-CN" altLang="en-US" sz="3600" b="1" smtClean="0">
              <a:solidFill>
                <a:srgbClr val="000000"/>
              </a:solidFill>
            </a:endParaRPr>
          </a:p>
        </p:txBody>
      </p:sp>
      <p:sp>
        <p:nvSpPr>
          <p:cNvPr id="27655" name="AutoShape 7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80670" y="4159885"/>
            <a:ext cx="3382010" cy="2345690"/>
          </a:xfrm>
          <a:prstGeom prst="wedgeRoundRectCallout">
            <a:avLst>
              <a:gd name="adj1" fmla="val 12598"/>
              <a:gd name="adj2" fmla="val -82837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使动用法，使</a:t>
            </a:r>
            <a:r>
              <a:rPr kumimoji="1" lang="en-US" altLang="zh-CN" sz="3600" b="1" smtClean="0">
                <a:solidFill>
                  <a:srgbClr val="000000"/>
                </a:solidFill>
              </a:rPr>
              <a:t>……</a:t>
            </a:r>
            <a:r>
              <a:rPr kumimoji="1" lang="zh-CN" altLang="en-US" sz="3600" b="1" smtClean="0">
                <a:solidFill>
                  <a:srgbClr val="000000"/>
                </a:solidFill>
              </a:rPr>
              <a:t>足。可以使百姓丰衣足食</a:t>
            </a:r>
            <a:endParaRPr kumimoji="1" lang="zh-CN" altLang="en-US" sz="3600" b="1" smtClean="0">
              <a:solidFill>
                <a:srgbClr val="000000"/>
              </a:solidFill>
            </a:endParaRPr>
          </a:p>
        </p:txBody>
      </p:sp>
      <p:sp>
        <p:nvSpPr>
          <p:cNvPr id="27656" name="AutoShape 8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347652" y="4410809"/>
            <a:ext cx="1258887" cy="685800"/>
          </a:xfrm>
          <a:prstGeom prst="wedgeRoundRectCallout">
            <a:avLst>
              <a:gd name="adj1" fmla="val -79896"/>
              <a:gd name="adj2" fmla="val -198995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至于</a:t>
            </a:r>
            <a:endParaRPr kumimoji="1" lang="zh-CN" altLang="en-US" sz="3600" b="1" smtClean="0">
              <a:solidFill>
                <a:srgbClr val="000000"/>
              </a:solidFill>
            </a:endParaRPr>
          </a:p>
        </p:txBody>
      </p:sp>
      <p:sp>
        <p:nvSpPr>
          <p:cNvPr id="27657" name="AutoShape 9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749821" y="5223222"/>
            <a:ext cx="1439863" cy="720725"/>
          </a:xfrm>
          <a:prstGeom prst="wedgeRoundRectCallout">
            <a:avLst>
              <a:gd name="adj1" fmla="val 28904"/>
              <a:gd name="adj2" fmla="val -310224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等待</a:t>
            </a:r>
            <a:endParaRPr kumimoji="1" lang="zh-CN" altLang="en-US" sz="3600" b="1" smtClean="0">
              <a:solidFill>
                <a:srgbClr val="000000"/>
              </a:solidFill>
            </a:endParaRPr>
          </a:p>
        </p:txBody>
      </p:sp>
      <p:sp>
        <p:nvSpPr>
          <p:cNvPr id="2" name="AutoShape 9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8014970" y="5096510"/>
            <a:ext cx="4057650" cy="1234440"/>
          </a:xfrm>
          <a:prstGeom prst="wedgeRoundRectCallout">
            <a:avLst>
              <a:gd name="adj1" fmla="val -38200"/>
              <a:gd name="adj2" fmla="val -186779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至于礼乐教化就要等的新高的人了</a:t>
            </a:r>
            <a:endParaRPr kumimoji="1" lang="zh-CN" altLang="en-US" sz="3600" b="1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1"/>
      <p:bldP spid="27652" grpId="2"/>
      <p:bldP spid="27653" grpId="3"/>
      <p:bldP spid="27654" grpId="4"/>
      <p:bldP spid="27655" grpId="5"/>
      <p:bldP spid="27656" grpId="6"/>
      <p:bldP spid="27657" grpId="7"/>
      <p:bldP spid="2" grpId="8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8674" name="AutoShap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05000" y="1295400"/>
            <a:ext cx="8305800" cy="3581400"/>
          </a:xfrm>
          <a:prstGeom prst="roundRect">
            <a:avLst>
              <a:gd name="adj" fmla="val 16667"/>
            </a:avLst>
          </a:prstGeom>
          <a:noFill/>
          <a:ln w="0" cap="rnd">
            <a:solidFill>
              <a:schemeClr val="bg1"/>
            </a:solidFill>
            <a:prstDash val="sysDot"/>
            <a:rou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4000" smtClean="0">
              <a:solidFill>
                <a:srgbClr val="000000"/>
              </a:solidFill>
            </a:endParaRPr>
          </a:p>
        </p:txBody>
      </p:sp>
      <p:sp>
        <p:nvSpPr>
          <p:cNvPr id="28675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-635" y="2027555"/>
            <a:ext cx="12192635" cy="25533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266700"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4000" b="1" smtClean="0">
                <a:solidFill>
                  <a:srgbClr val="CC00CC"/>
                </a:solidFill>
              </a:rPr>
              <a:t>  </a:t>
            </a:r>
            <a:r>
              <a:rPr kumimoji="1" lang="en-US" altLang="zh-CN" sz="4000" b="1" smtClean="0">
                <a:solidFill>
                  <a:srgbClr val="000000"/>
                </a:solidFill>
              </a:rPr>
              <a:t>“</a:t>
            </a:r>
            <a:r>
              <a:rPr kumimoji="1" lang="zh-CN" altLang="en-US" sz="4000" b="1" smtClean="0">
                <a:solidFill>
                  <a:srgbClr val="000000"/>
                </a:solidFill>
              </a:rPr>
              <a:t>赤！尔何如？”</a:t>
            </a:r>
            <a:endParaRPr kumimoji="1" lang="zh-CN" altLang="en-US" sz="4000" b="1" smtClean="0">
              <a:solidFill>
                <a:srgbClr val="000000"/>
              </a:solidFill>
            </a:endParaRPr>
          </a:p>
          <a:p>
            <a:pPr indent="2667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4000" b="1" smtClean="0">
                <a:solidFill>
                  <a:srgbClr val="000000"/>
                </a:solidFill>
              </a:rPr>
              <a:t>  对曰：“非曰能之，愿学焉。</a:t>
            </a:r>
            <a:r>
              <a:rPr kumimoji="1" lang="zh-CN" altLang="en-US" sz="4000" b="1" smtClean="0">
                <a:solidFill>
                  <a:srgbClr val="FF0000"/>
                </a:solidFill>
              </a:rPr>
              <a:t>宗庙之事</a:t>
            </a:r>
            <a:r>
              <a:rPr kumimoji="1" lang="zh-CN" altLang="en-US" sz="4000" b="1" smtClean="0"/>
              <a:t>，</a:t>
            </a:r>
            <a:r>
              <a:rPr kumimoji="1" lang="zh-CN" altLang="en-US" sz="4000" b="1" smtClean="0">
                <a:solidFill>
                  <a:srgbClr val="C2310A"/>
                </a:solidFill>
              </a:rPr>
              <a:t>如会同</a:t>
            </a:r>
            <a:r>
              <a:rPr kumimoji="1" lang="zh-CN" altLang="en-US" sz="4000" b="1" smtClean="0">
                <a:solidFill>
                  <a:srgbClr val="000000"/>
                </a:solidFill>
              </a:rPr>
              <a:t>，</a:t>
            </a:r>
            <a:r>
              <a:rPr kumimoji="1" lang="zh-CN" altLang="en-US" sz="4000" b="1" smtClean="0">
                <a:solidFill>
                  <a:srgbClr val="C2310A"/>
                </a:solidFill>
              </a:rPr>
              <a:t>端章甫</a:t>
            </a:r>
            <a:r>
              <a:rPr kumimoji="1" lang="zh-CN" altLang="en-US" sz="4000" b="1" smtClean="0">
                <a:solidFill>
                  <a:srgbClr val="000000"/>
                </a:solidFill>
              </a:rPr>
              <a:t>，愿为</a:t>
            </a:r>
            <a:r>
              <a:rPr kumimoji="1" lang="zh-CN" altLang="en-US" sz="4000" b="1" smtClean="0">
                <a:solidFill>
                  <a:schemeClr val="tx1"/>
                </a:solidFill>
              </a:rPr>
              <a:t>小</a:t>
            </a:r>
            <a:r>
              <a:rPr kumimoji="1" lang="zh-CN" altLang="en-US" sz="4000" b="1" smtClean="0">
                <a:solidFill>
                  <a:srgbClr val="C2310A"/>
                </a:solidFill>
              </a:rPr>
              <a:t>相</a:t>
            </a:r>
            <a:r>
              <a:rPr kumimoji="1" lang="zh-CN" altLang="en-US" sz="4000" b="1" smtClean="0">
                <a:solidFill>
                  <a:srgbClr val="000000"/>
                </a:solidFill>
              </a:rPr>
              <a:t>焉。”</a:t>
            </a:r>
            <a:endParaRPr kumimoji="1" lang="zh-CN" altLang="en-US" sz="4000" b="1" smtClean="0">
              <a:solidFill>
                <a:srgbClr val="000000"/>
              </a:solidFill>
            </a:endParaRPr>
          </a:p>
          <a:p>
            <a:pPr indent="26670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en-US" altLang="zh-CN" sz="4000" b="1" smtClean="0">
              <a:solidFill>
                <a:srgbClr val="000000"/>
              </a:solidFill>
            </a:endParaRPr>
          </a:p>
        </p:txBody>
      </p:sp>
      <p:sp>
        <p:nvSpPr>
          <p:cNvPr id="28676" name="AutoShap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0433050" y="1470660"/>
            <a:ext cx="1316990" cy="685800"/>
          </a:xfrm>
          <a:prstGeom prst="wedgeRoundRectCallout">
            <a:avLst>
              <a:gd name="adj1" fmla="val -57039"/>
              <a:gd name="adj2" fmla="val 138055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或者</a:t>
            </a:r>
            <a:endParaRPr kumimoji="1" lang="zh-CN" altLang="en-US" sz="3600" b="1" smtClean="0">
              <a:solidFill>
                <a:srgbClr val="000000"/>
              </a:solidFill>
            </a:endParaRPr>
          </a:p>
        </p:txBody>
      </p:sp>
      <p:sp>
        <p:nvSpPr>
          <p:cNvPr id="28677" name="AutoShape 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63830" y="221615"/>
            <a:ext cx="5443855" cy="1805940"/>
          </a:xfrm>
          <a:prstGeom prst="wedgeRoundRectCallout">
            <a:avLst>
              <a:gd name="adj1" fmla="val -43027"/>
              <a:gd name="adj2" fmla="val 120886"/>
              <a:gd name="adj3" fmla="val 16667"/>
            </a:avLst>
          </a:prstGeom>
          <a:solidFill>
            <a:schemeClr val="accent1">
              <a:alpha val="9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端：礼服，这里指穿礼服  章甫：礼帽，戴礼帽。</a:t>
            </a:r>
            <a:endParaRPr kumimoji="1" lang="zh-CN" altLang="en-US" sz="3600" b="1" smtClean="0">
              <a:solidFill>
                <a:srgbClr val="000000"/>
              </a:solidFill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FF0000"/>
                </a:solidFill>
              </a:rPr>
              <a:t>名作动</a:t>
            </a:r>
            <a:endParaRPr kumimoji="1" lang="zh-CN" altLang="en-US" sz="3600" b="1" smtClean="0">
              <a:solidFill>
                <a:srgbClr val="FF0000"/>
              </a:solidFill>
            </a:endParaRPr>
          </a:p>
        </p:txBody>
      </p:sp>
      <p:sp>
        <p:nvSpPr>
          <p:cNvPr id="28678" name="AutoShape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63830" y="5058410"/>
            <a:ext cx="6374130" cy="1497330"/>
          </a:xfrm>
          <a:prstGeom prst="wedgeRoundRectCallout">
            <a:avLst>
              <a:gd name="adj1" fmla="val 4732"/>
              <a:gd name="adj2" fmla="val -122519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l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相，傧相。诸侯祭祀会盟时主持赞礼及司仪的官。存在等级差别，所以有大相、小相之说。</a:t>
            </a:r>
            <a:endParaRPr kumimoji="1" lang="zh-CN" altLang="en-US" sz="3600" b="1" smtClean="0">
              <a:solidFill>
                <a:srgbClr val="000000"/>
              </a:solidFill>
            </a:endParaRPr>
          </a:p>
        </p:txBody>
      </p:sp>
      <p:sp>
        <p:nvSpPr>
          <p:cNvPr id="28679" name="AutoShape 7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258050" y="5359400"/>
            <a:ext cx="4752340" cy="1497965"/>
          </a:xfrm>
          <a:prstGeom prst="wedgeRoundRectCallout">
            <a:avLst>
              <a:gd name="adj1" fmla="val 36397"/>
              <a:gd name="adj2" fmla="val -190907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l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诸侯不在规定时间朝见天子曰会；诸侯同见天子曰同。</a:t>
            </a:r>
            <a:endParaRPr kumimoji="1" lang="zh-CN" altLang="en-US" sz="3600" b="1" smtClean="0">
              <a:solidFill>
                <a:srgbClr val="000000"/>
              </a:solidFill>
            </a:endParaRPr>
          </a:p>
        </p:txBody>
      </p:sp>
      <p:sp>
        <p:nvSpPr>
          <p:cNvPr id="2" name="AutoShape 5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762625" y="92710"/>
            <a:ext cx="4135755" cy="2063750"/>
          </a:xfrm>
          <a:prstGeom prst="wedgeRoundRectCallout">
            <a:avLst>
              <a:gd name="adj1" fmla="val 22516"/>
              <a:gd name="adj2" fmla="val 77046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just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诸侯祭祀的事情，或诸侯会盟的事。宗庙，天子或诸侯祭祀先祖的场所</a:t>
            </a:r>
            <a:endParaRPr kumimoji="1" lang="zh-CN" altLang="en-US" sz="3600" b="1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  <p:bldP spid="28677" grpId="1"/>
      <p:bldP spid="28678" grpId="2"/>
      <p:bldP spid="28679" grpId="3"/>
      <p:bldP spid="2" grpId="4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9698" name="AutoShap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752600" y="685800"/>
            <a:ext cx="8610600" cy="4953000"/>
          </a:xfrm>
          <a:prstGeom prst="roundRect">
            <a:avLst>
              <a:gd name="adj" fmla="val 16667"/>
            </a:avLst>
          </a:prstGeom>
          <a:noFill/>
          <a:ln w="0" cap="rnd">
            <a:solidFill>
              <a:schemeClr val="bg1"/>
            </a:solidFill>
            <a:prstDash val="sysDot"/>
            <a:rou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4000" smtClean="0">
              <a:solidFill>
                <a:srgbClr val="000000"/>
              </a:solidFill>
            </a:endParaRPr>
          </a:p>
        </p:txBody>
      </p:sp>
      <p:sp>
        <p:nvSpPr>
          <p:cNvPr id="29699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35" y="920750"/>
            <a:ext cx="12190730" cy="50158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266700"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4000" b="1" smtClean="0">
                <a:solidFill>
                  <a:srgbClr val="000000"/>
                </a:solidFill>
              </a:rPr>
              <a:t>   </a:t>
            </a:r>
            <a:endParaRPr kumimoji="1" lang="en-US" altLang="zh-CN" sz="4000" b="1" smtClean="0">
              <a:solidFill>
                <a:srgbClr val="000000"/>
              </a:solidFill>
            </a:endParaRPr>
          </a:p>
          <a:p>
            <a:pPr indent="266700"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4000" b="1" smtClean="0">
                <a:solidFill>
                  <a:srgbClr val="000000"/>
                </a:solidFill>
              </a:rPr>
              <a:t> “</a:t>
            </a:r>
            <a:r>
              <a:rPr kumimoji="1" lang="zh-CN" altLang="en-US" sz="4000" b="1" smtClean="0">
                <a:solidFill>
                  <a:srgbClr val="000000"/>
                </a:solidFill>
              </a:rPr>
              <a:t>点！尔何如？”</a:t>
            </a:r>
            <a:endParaRPr kumimoji="1" lang="zh-CN" altLang="en-US" sz="4000" b="1" smtClean="0">
              <a:solidFill>
                <a:srgbClr val="000000"/>
              </a:solidFill>
            </a:endParaRPr>
          </a:p>
          <a:p>
            <a:pPr indent="2667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4000" b="1" smtClean="0">
                <a:solidFill>
                  <a:srgbClr val="000000"/>
                </a:solidFill>
              </a:rPr>
              <a:t>     </a:t>
            </a:r>
            <a:r>
              <a:rPr kumimoji="1" lang="zh-CN" altLang="en-US" sz="4000" b="1" smtClean="0">
                <a:solidFill>
                  <a:srgbClr val="FF0000"/>
                </a:solidFill>
              </a:rPr>
              <a:t>鼓</a:t>
            </a:r>
            <a:r>
              <a:rPr kumimoji="1" lang="zh-CN" altLang="en-US" sz="4000" b="1" smtClean="0">
                <a:solidFill>
                  <a:srgbClr val="000000"/>
                </a:solidFill>
              </a:rPr>
              <a:t>瑟</a:t>
            </a:r>
            <a:r>
              <a:rPr kumimoji="1" lang="zh-CN" altLang="en-US" sz="4000" b="1" smtClean="0">
                <a:solidFill>
                  <a:srgbClr val="C2310A"/>
                </a:solidFill>
              </a:rPr>
              <a:t>希</a:t>
            </a:r>
            <a:r>
              <a:rPr kumimoji="1" lang="zh-CN" altLang="en-US" sz="4000" b="1" smtClean="0">
                <a:solidFill>
                  <a:srgbClr val="000000"/>
                </a:solidFill>
              </a:rPr>
              <a:t>，</a:t>
            </a:r>
            <a:r>
              <a:rPr kumimoji="1" lang="zh-CN" altLang="en-US" sz="4000" b="1" smtClean="0">
                <a:solidFill>
                  <a:srgbClr val="C2310A"/>
                </a:solidFill>
              </a:rPr>
              <a:t>铿尔</a:t>
            </a:r>
            <a:r>
              <a:rPr kumimoji="1" lang="zh-CN" altLang="en-US" sz="4000" b="1" smtClean="0">
                <a:solidFill>
                  <a:srgbClr val="000000"/>
                </a:solidFill>
              </a:rPr>
              <a:t>，</a:t>
            </a:r>
            <a:r>
              <a:rPr kumimoji="1" lang="zh-CN" altLang="en-US" sz="4000" b="1" smtClean="0">
                <a:solidFill>
                  <a:srgbClr val="C2310A"/>
                </a:solidFill>
              </a:rPr>
              <a:t>舍</a:t>
            </a:r>
            <a:r>
              <a:rPr kumimoji="1" lang="zh-CN" altLang="en-US" sz="4000" b="1" smtClean="0">
                <a:solidFill>
                  <a:srgbClr val="000000"/>
                </a:solidFill>
              </a:rPr>
              <a:t>瑟而</a:t>
            </a:r>
            <a:r>
              <a:rPr kumimoji="1" lang="zh-CN" altLang="en-US" sz="4000" b="1" smtClean="0">
                <a:solidFill>
                  <a:srgbClr val="C2310A"/>
                </a:solidFill>
              </a:rPr>
              <a:t>作</a:t>
            </a:r>
            <a:r>
              <a:rPr kumimoji="1" lang="zh-CN" altLang="en-US" sz="4000" b="1" smtClean="0">
                <a:solidFill>
                  <a:srgbClr val="000000"/>
                </a:solidFill>
              </a:rPr>
              <a:t>。对曰：“异乎三子者之</a:t>
            </a:r>
            <a:r>
              <a:rPr kumimoji="1" lang="zh-CN" altLang="en-US" sz="4000" b="1" smtClean="0">
                <a:solidFill>
                  <a:srgbClr val="C2310A"/>
                </a:solidFill>
              </a:rPr>
              <a:t>撰</a:t>
            </a:r>
            <a:r>
              <a:rPr kumimoji="1" lang="zh-CN" altLang="en-US" sz="4000" b="1" smtClean="0">
                <a:solidFill>
                  <a:srgbClr val="000000"/>
                </a:solidFill>
              </a:rPr>
              <a:t>。”</a:t>
            </a:r>
            <a:endParaRPr kumimoji="1" lang="zh-CN" altLang="en-US" sz="4000" b="1" smtClean="0">
              <a:solidFill>
                <a:srgbClr val="000000"/>
              </a:solidFill>
            </a:endParaRPr>
          </a:p>
          <a:p>
            <a:pPr indent="2667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4000" b="1" smtClean="0">
                <a:solidFill>
                  <a:srgbClr val="000000"/>
                </a:solidFill>
              </a:rPr>
              <a:t>    子曰：“</a:t>
            </a:r>
            <a:r>
              <a:rPr kumimoji="1" lang="zh-CN" altLang="en-US" sz="4000" b="1" smtClean="0">
                <a:solidFill>
                  <a:srgbClr val="C2310A"/>
                </a:solidFill>
              </a:rPr>
              <a:t>何伤乎</a:t>
            </a:r>
            <a:r>
              <a:rPr kumimoji="1" lang="zh-CN" altLang="en-US" sz="4000" b="1" smtClean="0">
                <a:solidFill>
                  <a:srgbClr val="000000"/>
                </a:solidFill>
              </a:rPr>
              <a:t>？亦各言其志也。”</a:t>
            </a:r>
            <a:endParaRPr kumimoji="1" lang="zh-CN" altLang="en-US" sz="4000" b="1" smtClean="0">
              <a:solidFill>
                <a:srgbClr val="000000"/>
              </a:solidFill>
            </a:endParaRPr>
          </a:p>
          <a:p>
            <a:pPr indent="2667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4000" b="1" smtClean="0">
                <a:solidFill>
                  <a:srgbClr val="000000"/>
                </a:solidFill>
              </a:rPr>
              <a:t>    曰：“</a:t>
            </a:r>
            <a:r>
              <a:rPr kumimoji="1" lang="zh-CN" altLang="en-US" sz="4000" b="1" smtClean="0">
                <a:solidFill>
                  <a:srgbClr val="C2310A"/>
                </a:solidFill>
              </a:rPr>
              <a:t>莫</a:t>
            </a:r>
            <a:r>
              <a:rPr kumimoji="1" lang="zh-CN" altLang="en-US" sz="4000" b="1" smtClean="0">
                <a:solidFill>
                  <a:srgbClr val="000000"/>
                </a:solidFill>
              </a:rPr>
              <a:t>春者，</a:t>
            </a:r>
            <a:r>
              <a:rPr kumimoji="1" lang="zh-CN" altLang="en-US" sz="4000" b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春服</a:t>
            </a:r>
            <a:r>
              <a:rPr kumimoji="1" lang="zh-CN" altLang="en-US" sz="4000" b="1" smtClean="0">
                <a:solidFill>
                  <a:srgbClr val="000000"/>
                </a:solidFill>
              </a:rPr>
              <a:t>既成。</a:t>
            </a:r>
            <a:r>
              <a:rPr kumimoji="1" lang="zh-CN" altLang="en-US" sz="4000" b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冠者</a:t>
            </a:r>
            <a:r>
              <a:rPr kumimoji="1" lang="zh-CN" altLang="en-US" sz="4000" b="1" smtClean="0">
                <a:solidFill>
                  <a:srgbClr val="000000"/>
                </a:solidFill>
              </a:rPr>
              <a:t>五六人，</a:t>
            </a:r>
            <a:r>
              <a:rPr kumimoji="1" lang="zh-CN" altLang="en-US" sz="4000" b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童子</a:t>
            </a:r>
            <a:r>
              <a:rPr kumimoji="1" lang="zh-CN" altLang="en-US" sz="4000" b="1" smtClean="0">
                <a:solidFill>
                  <a:srgbClr val="000000"/>
                </a:solidFill>
              </a:rPr>
              <a:t>六七人，</a:t>
            </a:r>
            <a:r>
              <a:rPr kumimoji="1" lang="zh-CN" altLang="en-US" sz="4000" b="1" smtClean="0">
                <a:solidFill>
                  <a:srgbClr val="C2310A"/>
                </a:solidFill>
              </a:rPr>
              <a:t>浴乎沂</a:t>
            </a:r>
            <a:r>
              <a:rPr kumimoji="1" lang="zh-CN" altLang="en-US" sz="4000" b="1" smtClean="0">
                <a:solidFill>
                  <a:srgbClr val="000000"/>
                </a:solidFill>
              </a:rPr>
              <a:t>，</a:t>
            </a:r>
            <a:r>
              <a:rPr kumimoji="1" lang="zh-CN" altLang="en-US" sz="4000" b="1" smtClean="0">
                <a:solidFill>
                  <a:srgbClr val="C2310A"/>
                </a:solidFill>
              </a:rPr>
              <a:t>风乎</a:t>
            </a:r>
            <a:r>
              <a:rPr kumimoji="1" lang="zh-CN" altLang="en-US" sz="4000" b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舞雩</a:t>
            </a:r>
            <a:r>
              <a:rPr kumimoji="1" lang="zh-CN" altLang="en-US" sz="4000" b="1" smtClean="0">
                <a:solidFill>
                  <a:srgbClr val="000000"/>
                </a:solidFill>
              </a:rPr>
              <a:t>，咏而归。”</a:t>
            </a:r>
            <a:endParaRPr kumimoji="1" lang="zh-CN" altLang="en-US" sz="4000" b="1" smtClean="0">
              <a:solidFill>
                <a:srgbClr val="000000"/>
              </a:solidFill>
            </a:endParaRPr>
          </a:p>
          <a:p>
            <a:pPr indent="26670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en-US" altLang="zh-CN" sz="4000" smtClean="0">
              <a:solidFill>
                <a:srgbClr val="000000"/>
              </a:solidFill>
            </a:endParaRPr>
          </a:p>
        </p:txBody>
      </p:sp>
      <p:sp>
        <p:nvSpPr>
          <p:cNvPr id="29700" name="AutoShap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226310" y="635"/>
            <a:ext cx="3207385" cy="1329690"/>
          </a:xfrm>
          <a:prstGeom prst="wedgeRoundRectCallout">
            <a:avLst>
              <a:gd name="adj1" fmla="val -47327"/>
              <a:gd name="adj2" fmla="val 120057"/>
              <a:gd name="adj3" fmla="val 16667"/>
            </a:avLst>
          </a:prstGeom>
          <a:solidFill>
            <a:schemeClr val="accent1">
              <a:alpha val="22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l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通“稀”，鼓瑟的声音逐渐稀疏</a:t>
            </a:r>
            <a:endParaRPr kumimoji="1" lang="zh-CN" altLang="en-US" sz="3600" b="1" smtClean="0">
              <a:solidFill>
                <a:srgbClr val="000000"/>
              </a:solidFill>
            </a:endParaRPr>
          </a:p>
        </p:txBody>
      </p:sp>
      <p:sp>
        <p:nvSpPr>
          <p:cNvPr id="29701" name="AutoShape 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808345" y="0"/>
            <a:ext cx="3668395" cy="2053590"/>
          </a:xfrm>
          <a:prstGeom prst="wedgeRoundRectCallout">
            <a:avLst>
              <a:gd name="adj1" fmla="val -105045"/>
              <a:gd name="adj2" fmla="val 66604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l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200" b="1" smtClean="0">
                <a:solidFill>
                  <a:srgbClr val="000000"/>
                </a:solidFill>
              </a:rPr>
              <a:t>拟声词，指曲子终了的琴音；也有人说</a:t>
            </a:r>
            <a:r>
              <a:rPr kumimoji="1" lang="en-US" altLang="zh-CN" sz="3200" b="1" smtClean="0">
                <a:solidFill>
                  <a:srgbClr val="000000"/>
                </a:solidFill>
              </a:rPr>
              <a:t>“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铿</a:t>
            </a:r>
            <a:r>
              <a:rPr kumimoji="1" lang="en-US" altLang="zh-CN" sz="3200" b="1" smtClean="0">
                <a:solidFill>
                  <a:srgbClr val="000000"/>
                </a:solidFill>
              </a:rPr>
              <a:t>”</a:t>
            </a:r>
            <a:r>
              <a:rPr kumimoji="1" lang="zh-CN" altLang="en-US" sz="3200" b="1" smtClean="0">
                <a:solidFill>
                  <a:srgbClr val="000000"/>
                </a:solidFill>
              </a:rPr>
              <a:t>地一声，指弹奏终了时的最后一声高音</a:t>
            </a:r>
            <a:endParaRPr kumimoji="1" lang="zh-CN" altLang="en-US" sz="3200" b="1" smtClean="0">
              <a:solidFill>
                <a:srgbClr val="000000"/>
              </a:solidFill>
            </a:endParaRPr>
          </a:p>
        </p:txBody>
      </p:sp>
      <p:sp>
        <p:nvSpPr>
          <p:cNvPr id="29703" name="AutoShape 7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9958070" y="685800"/>
            <a:ext cx="1643380" cy="1368425"/>
          </a:xfrm>
          <a:prstGeom prst="wedgeRoundRectCallout">
            <a:avLst>
              <a:gd name="adj1" fmla="val -240185"/>
              <a:gd name="adj2" fmla="val 77331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作，起身</a:t>
            </a:r>
            <a:endParaRPr kumimoji="1" lang="zh-CN" altLang="en-US" sz="3600" b="1" smtClean="0">
              <a:solidFill>
                <a:srgbClr val="000000"/>
              </a:solidFill>
            </a:endParaRPr>
          </a:p>
        </p:txBody>
      </p:sp>
      <p:sp>
        <p:nvSpPr>
          <p:cNvPr id="29704" name="AutoShape 8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06045" y="5638800"/>
            <a:ext cx="2344420" cy="1195070"/>
          </a:xfrm>
          <a:prstGeom prst="wedgeRoundRectCallout">
            <a:avLst>
              <a:gd name="adj1" fmla="val 54929"/>
              <a:gd name="adj2" fmla="val -147183"/>
              <a:gd name="adj3" fmla="val 16667"/>
            </a:avLst>
          </a:prstGeom>
          <a:solidFill>
            <a:schemeClr val="accent1">
              <a:alpha val="6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通“暮”，暮春</a:t>
            </a:r>
            <a:endParaRPr kumimoji="1" lang="zh-CN" altLang="en-US" sz="3600" b="1" smtClean="0">
              <a:solidFill>
                <a:srgbClr val="000000"/>
              </a:solidFill>
            </a:endParaRPr>
          </a:p>
        </p:txBody>
      </p:sp>
      <p:sp>
        <p:nvSpPr>
          <p:cNvPr id="29705" name="AutoShape 9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451100" y="5638165"/>
            <a:ext cx="3124835" cy="1220470"/>
          </a:xfrm>
          <a:prstGeom prst="wedgeRoundRectCallout">
            <a:avLst>
              <a:gd name="adj1" fmla="val -9622"/>
              <a:gd name="adj2" fmla="val -191779"/>
              <a:gd name="adj3" fmla="val 16667"/>
            </a:avLst>
          </a:prstGeom>
          <a:solidFill>
            <a:schemeClr val="accent1">
              <a:alpha val="19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伤，妨碍。有什么妨碍呢？</a:t>
            </a:r>
            <a:endParaRPr kumimoji="1" lang="zh-CN" altLang="en-US" sz="3600" b="1" smtClean="0">
              <a:solidFill>
                <a:srgbClr val="000000"/>
              </a:solidFill>
            </a:endParaRPr>
          </a:p>
        </p:txBody>
      </p:sp>
      <p:sp>
        <p:nvSpPr>
          <p:cNvPr id="29706" name="AutoShape 10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451100" y="2862580"/>
            <a:ext cx="5847080" cy="599440"/>
          </a:xfrm>
          <a:prstGeom prst="wedgeRoundRectCallout">
            <a:avLst>
              <a:gd name="adj1" fmla="val -72833"/>
              <a:gd name="adj2" fmla="val -347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跟三位说的不同。撰，陈述</a:t>
            </a:r>
            <a:endParaRPr kumimoji="1" lang="zh-CN" altLang="en-US" sz="3600" b="1" smtClean="0">
              <a:solidFill>
                <a:srgbClr val="000000"/>
              </a:solidFill>
            </a:endParaRPr>
          </a:p>
        </p:txBody>
      </p:sp>
      <p:sp>
        <p:nvSpPr>
          <p:cNvPr id="29707" name="AutoShape 1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 flipV="1">
            <a:off x="5808345" y="5583555"/>
            <a:ext cx="2508250" cy="1181735"/>
          </a:xfrm>
          <a:prstGeom prst="wedgeRoundRectCallout">
            <a:avLst>
              <a:gd name="adj1" fmla="val -183139"/>
              <a:gd name="adj2" fmla="val 89172"/>
              <a:gd name="adj3" fmla="val 16667"/>
            </a:avLst>
          </a:prstGeom>
          <a:solidFill>
            <a:schemeClr val="accent1">
              <a:alpha val="16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 rot="10800000"/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沂，沂水。状语后置</a:t>
            </a:r>
            <a:endParaRPr kumimoji="1" lang="zh-CN" altLang="en-US" sz="3600" b="1" smtClean="0">
              <a:solidFill>
                <a:srgbClr val="000000"/>
              </a:solidFill>
            </a:endParaRPr>
          </a:p>
        </p:txBody>
      </p:sp>
      <p:sp>
        <p:nvSpPr>
          <p:cNvPr id="29708" name="AutoShape 12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8995410" y="5527675"/>
            <a:ext cx="2606040" cy="1292860"/>
          </a:xfrm>
          <a:prstGeom prst="wedgeRoundRectCallout">
            <a:avLst>
              <a:gd name="adj1" fmla="val -258942"/>
              <a:gd name="adj2" fmla="val -85068"/>
              <a:gd name="adj3" fmla="val 16667"/>
            </a:avLst>
          </a:prstGeom>
          <a:solidFill>
            <a:schemeClr val="accent1">
              <a:alpha val="18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风，名词作动词，吹风。</a:t>
            </a:r>
            <a:endParaRPr kumimoji="1" lang="zh-CN" altLang="en-US" sz="3600" b="1" smtClean="0">
              <a:solidFill>
                <a:srgbClr val="000000"/>
              </a:solidFill>
            </a:endParaRPr>
          </a:p>
        </p:txBody>
      </p:sp>
      <p:sp>
        <p:nvSpPr>
          <p:cNvPr id="2" name="AutoShape 4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06045" y="554990"/>
            <a:ext cx="2120900" cy="650875"/>
          </a:xfrm>
          <a:prstGeom prst="wedgeRoundRectCallout">
            <a:avLst>
              <a:gd name="adj1" fmla="val 4251"/>
              <a:gd name="adj2" fmla="val 208536"/>
              <a:gd name="adj3" fmla="val 16667"/>
            </a:avLst>
          </a:prstGeom>
          <a:solidFill>
            <a:schemeClr val="accent1">
              <a:alpha val="15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鼓：弹奏</a:t>
            </a:r>
            <a:endParaRPr kumimoji="1" lang="zh-CN" altLang="en-US" sz="3600" b="1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  <p:bldP spid="29701" grpId="1"/>
      <p:bldP spid="29703" grpId="2"/>
      <p:bldP spid="29704" grpId="3"/>
      <p:bldP spid="29705" grpId="4"/>
      <p:bldP spid="29706" grpId="5"/>
      <p:bldP spid="29707" grpId="6"/>
      <p:bldP spid="29708" grpId="7"/>
      <p:bldP spid="2" grpId="8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2225" name="文本框 1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62509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0" hangingPunct="0">
              <a:lnSpc>
                <a:spcPct val="110000"/>
              </a:lnSpc>
              <a:buClr>
                <a:schemeClr val="bg1"/>
              </a:buClr>
            </a:pPr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文化常识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0" hangingPunct="0">
              <a:lnSpc>
                <a:spcPct val="110000"/>
              </a:lnSpc>
              <a:buClr>
                <a:schemeClr val="bg1"/>
              </a:buClr>
            </a:pPr>
            <a:r>
              <a:rPr lang="en-US" altLang="zh-CN" sz="36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6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《论语》</a:t>
            </a:r>
            <a:r>
              <a:rPr lang="en-US" altLang="zh-CN" sz="36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语录体散文集，它是孔子的门人和再传弟子所辑录的孔子的言行录。宋儒把《论语》《大学》《中庸》和《孟子》全称为“四书”。《论语》共20篇。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0" hangingPunct="0">
              <a:lnSpc>
                <a:spcPct val="110000"/>
              </a:lnSpc>
              <a:buClr>
                <a:schemeClr val="bg1"/>
              </a:buClr>
            </a:pPr>
            <a:r>
              <a:rPr lang="en-US" altLang="zh-CN" sz="36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36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乘</a:t>
            </a:r>
            <a:r>
              <a:rPr lang="en-US" altLang="zh-CN" sz="36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车辆。春秋时，一辆兵车，配甲士3人，步卒72人，称一乘。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0" hangingPunct="0">
              <a:lnSpc>
                <a:spcPct val="110000"/>
              </a:lnSpc>
              <a:buClr>
                <a:schemeClr val="bg1"/>
              </a:buClr>
            </a:pPr>
            <a:r>
              <a:rPr lang="en-US" altLang="zh-CN" sz="36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zh-CN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饥馑</a:t>
            </a:r>
            <a:r>
              <a:rPr lang="zh-CN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：饥荒，荒年。五谷不熟曰饥，蔬菜不熟曰馑。</a:t>
            </a:r>
            <a:endParaRPr lang="zh-CN" altLang="zh-CN" sz="36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0" hangingPunct="0">
              <a:lnSpc>
                <a:spcPct val="110000"/>
              </a:lnSpc>
              <a:buClr>
                <a:schemeClr val="bg1"/>
              </a:buClr>
            </a:pPr>
            <a:r>
              <a:rPr lang="en-US" altLang="zh-CN" sz="36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4.</a:t>
            </a:r>
            <a:r>
              <a:rPr lang="zh-CN" altLang="zh-CN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小相</a:t>
            </a:r>
            <a:r>
              <a:rPr lang="zh-CN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：诸侯祭祀、会盟或朝见天子时，替国君主持赞礼和司仪的官。相分卿、大夫、士三级，小相指最低的士这一级。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22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22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22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22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3249" name="文本框 1"/>
          <p:cNvSpPr/>
          <p:nvPr>
            <p:custDataLst>
              <p:tags r:id="rId3"/>
            </p:custDataLst>
          </p:nvPr>
        </p:nvSpPr>
        <p:spPr>
          <a:xfrm>
            <a:off x="635" y="76200"/>
            <a:ext cx="12032615" cy="6737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80000"/>
              </a:lnSpc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冠者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：成年人，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20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岁以上的人。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80000"/>
              </a:lnSpc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孩提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指</a:t>
            </a:r>
            <a:r>
              <a:rPr lang="zh-CN" altLang="en-US" sz="36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二三岁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的儿童。</a:t>
            </a:r>
            <a:endParaRPr lang="zh-CN" altLang="en-US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>
              <a:lnSpc>
                <a:spcPct val="80000"/>
              </a:lnSpc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龆龀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儿童换齿，指</a:t>
            </a:r>
            <a:r>
              <a:rPr lang="zh-CN" altLang="en-US" sz="36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七八岁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的儿童。</a:t>
            </a:r>
            <a:endParaRPr lang="zh-CN" altLang="en-US" sz="36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80000"/>
              </a:lnSpc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垂髫、总角、总髫：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指</a:t>
            </a:r>
            <a:r>
              <a:rPr lang="zh-CN" altLang="en-US" sz="36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幼年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儿童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。</a:t>
            </a:r>
            <a:endParaRPr lang="en-US" altLang="zh-CN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lvl="0">
              <a:lnSpc>
                <a:spcPct val="80000"/>
              </a:lnSpc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豆蔻：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指</a:t>
            </a:r>
            <a:r>
              <a:rPr lang="zh-CN" altLang="en-US" sz="36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女子十三岁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。</a:t>
            </a:r>
            <a:endParaRPr lang="en-US" altLang="zh-CN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lvl="0">
              <a:lnSpc>
                <a:spcPct val="80000"/>
              </a:lnSpc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及笄、笄年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指</a:t>
            </a:r>
            <a:r>
              <a:rPr lang="zh-CN" altLang="en-US" sz="36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女子十五岁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。</a:t>
            </a:r>
            <a:endParaRPr lang="en-US" altLang="zh-CN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lvl="0">
              <a:lnSpc>
                <a:spcPct val="80000"/>
              </a:lnSpc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束发：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古人以</a:t>
            </a:r>
            <a:r>
              <a:rPr lang="en-US" altLang="zh-CN" sz="36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15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岁为成童之年，把头发束起来盘到头顶上。</a:t>
            </a:r>
            <a:endParaRPr lang="zh-CN" altLang="en-US" sz="36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lvl="0">
              <a:lnSpc>
                <a:spcPct val="80000"/>
              </a:lnSpc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冠、加冠、弱冠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指</a:t>
            </a:r>
            <a:r>
              <a:rPr lang="zh-CN" altLang="en-US" sz="36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男子二十岁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。</a:t>
            </a:r>
            <a:endParaRPr lang="en-US" altLang="zh-CN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lvl="0">
              <a:lnSpc>
                <a:spcPct val="80000"/>
              </a:lnSpc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而立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指</a:t>
            </a:r>
            <a:r>
              <a:rPr lang="zh-CN" altLang="en-US" sz="36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三十岁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。</a:t>
            </a:r>
            <a:endParaRPr lang="en-US" altLang="zh-CN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lvl="0">
              <a:lnSpc>
                <a:spcPct val="80000"/>
              </a:lnSpc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不惑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指</a:t>
            </a:r>
            <a:r>
              <a:rPr lang="zh-CN" altLang="en-US" sz="36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四十岁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。</a:t>
            </a:r>
            <a:endParaRPr lang="en-US" altLang="zh-CN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lvl="0">
              <a:lnSpc>
                <a:spcPct val="80000"/>
              </a:lnSpc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知（天）命、知非、半百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指</a:t>
            </a:r>
            <a:r>
              <a:rPr lang="zh-CN" altLang="en-US" sz="36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五十岁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。</a:t>
            </a:r>
            <a:endParaRPr lang="en-US" altLang="zh-CN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lvl="0">
              <a:lnSpc>
                <a:spcPct val="80000"/>
              </a:lnSpc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花甲、耳顺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指</a:t>
            </a:r>
            <a:r>
              <a:rPr lang="zh-CN" altLang="en-US" sz="36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六十岁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。</a:t>
            </a:r>
            <a:endParaRPr lang="en-US" altLang="zh-CN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lvl="0">
              <a:lnSpc>
                <a:spcPct val="80000"/>
              </a:lnSpc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古稀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指</a:t>
            </a:r>
            <a:r>
              <a:rPr lang="zh-CN" altLang="en-US" sz="36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七十岁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。</a:t>
            </a:r>
            <a:endParaRPr lang="en-US" altLang="zh-CN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lvl="0">
              <a:lnSpc>
                <a:spcPct val="80000"/>
              </a:lnSpc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耄耋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指</a:t>
            </a:r>
            <a:r>
              <a:rPr lang="zh-CN" altLang="en-US" sz="36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八、九十岁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。</a:t>
            </a:r>
            <a:endParaRPr lang="en-US" altLang="zh-CN" sz="36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lvl="0">
              <a:lnSpc>
                <a:spcPct val="80000"/>
              </a:lnSpc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期颐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36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一百岁</a:t>
            </a:r>
            <a:r>
              <a:rPr lang="en-US" altLang="zh-CN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。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3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32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32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32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532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532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532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532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532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532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532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5324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5324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2" dur="1" fill="hold"/>
                                        <p:tgtEl>
                                          <p:spTgt spid="5324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7" dur="1" fill="hold"/>
                                        <p:tgtEl>
                                          <p:spTgt spid="5324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0722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369695"/>
            <a:ext cx="12192000" cy="31692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266700"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4000" b="1" smtClean="0">
                <a:solidFill>
                  <a:srgbClr val="000000"/>
                </a:solidFill>
              </a:rPr>
              <a:t>夫子</a:t>
            </a:r>
            <a:r>
              <a:rPr kumimoji="1" lang="zh-CN" altLang="en-US" sz="4000" b="1" smtClean="0">
                <a:solidFill>
                  <a:srgbClr val="C2310A"/>
                </a:solidFill>
              </a:rPr>
              <a:t>喟然</a:t>
            </a:r>
            <a:r>
              <a:rPr kumimoji="1" lang="zh-CN" altLang="en-US" sz="4000" b="1" smtClean="0">
                <a:solidFill>
                  <a:srgbClr val="000000"/>
                </a:solidFill>
              </a:rPr>
              <a:t>叹曰：“吾</a:t>
            </a:r>
            <a:r>
              <a:rPr kumimoji="1" lang="zh-CN" altLang="en-US" sz="4000" b="1" smtClean="0">
                <a:solidFill>
                  <a:srgbClr val="C2310A"/>
                </a:solidFill>
              </a:rPr>
              <a:t>与</a:t>
            </a:r>
            <a:r>
              <a:rPr kumimoji="1" lang="zh-CN" altLang="en-US" sz="4000" b="1" smtClean="0">
                <a:solidFill>
                  <a:srgbClr val="000000"/>
                </a:solidFill>
              </a:rPr>
              <a:t>点也！”</a:t>
            </a:r>
            <a:endParaRPr kumimoji="1" lang="zh-CN" altLang="en-US" sz="4000" b="1" smtClean="0">
              <a:solidFill>
                <a:srgbClr val="000000"/>
              </a:solidFill>
            </a:endParaRPr>
          </a:p>
          <a:p>
            <a:pPr indent="266700"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4000" b="1" smtClean="0">
                <a:solidFill>
                  <a:srgbClr val="C2310A"/>
                </a:solidFill>
              </a:rPr>
              <a:t>三子</a:t>
            </a:r>
            <a:r>
              <a:rPr kumimoji="1" lang="zh-CN" altLang="en-US" sz="4000" b="1" smtClean="0">
                <a:solidFill>
                  <a:srgbClr val="000000"/>
                </a:solidFill>
              </a:rPr>
              <a:t>者出，曾皙</a:t>
            </a:r>
            <a:r>
              <a:rPr kumimoji="1" lang="zh-CN" altLang="en-US" sz="4000" b="1" smtClean="0">
                <a:solidFill>
                  <a:srgbClr val="C2310A"/>
                </a:solidFill>
              </a:rPr>
              <a:t>后</a:t>
            </a:r>
            <a:r>
              <a:rPr kumimoji="1" lang="zh-CN" altLang="en-US" sz="4000" b="1" smtClean="0">
                <a:solidFill>
                  <a:srgbClr val="000000"/>
                </a:solidFill>
              </a:rPr>
              <a:t>。曾皙曰：“夫三子者之言何如？”</a:t>
            </a:r>
            <a:endParaRPr kumimoji="1" lang="zh-CN" altLang="en-US" sz="4000" b="1" smtClean="0">
              <a:solidFill>
                <a:srgbClr val="000000"/>
              </a:solidFill>
            </a:endParaRPr>
          </a:p>
          <a:p>
            <a:pPr indent="2667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4000" b="1" smtClean="0">
                <a:solidFill>
                  <a:srgbClr val="000000"/>
                </a:solidFill>
              </a:rPr>
              <a:t>子曰：“亦各言其志</a:t>
            </a:r>
            <a:r>
              <a:rPr kumimoji="1" lang="zh-CN" altLang="en-US" sz="4000" b="1" smtClean="0">
                <a:solidFill>
                  <a:srgbClr val="C2310A"/>
                </a:solidFill>
              </a:rPr>
              <a:t>也已矣</a:t>
            </a:r>
            <a:r>
              <a:rPr kumimoji="1" lang="zh-CN" altLang="en-US" sz="4000" b="1" smtClean="0">
                <a:solidFill>
                  <a:srgbClr val="000000"/>
                </a:solidFill>
              </a:rPr>
              <a:t>。”</a:t>
            </a:r>
            <a:endParaRPr kumimoji="1" lang="zh-CN" altLang="en-US" sz="4000" b="1" smtClean="0">
              <a:solidFill>
                <a:srgbClr val="000000"/>
              </a:solidFill>
            </a:endParaRPr>
          </a:p>
          <a:p>
            <a:pPr indent="2667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4000" b="1" smtClean="0">
                <a:solidFill>
                  <a:srgbClr val="000000"/>
                </a:solidFill>
              </a:rPr>
              <a:t>曰：“夫子</a:t>
            </a:r>
            <a:r>
              <a:rPr kumimoji="1" lang="zh-CN" altLang="en-US" sz="4000" b="1" smtClean="0">
                <a:solidFill>
                  <a:srgbClr val="C2310A"/>
                </a:solidFill>
              </a:rPr>
              <a:t>何</a:t>
            </a:r>
            <a:r>
              <a:rPr kumimoji="1" lang="zh-CN" altLang="en-US" sz="4000" b="1" smtClean="0">
                <a:solidFill>
                  <a:srgbClr val="000000"/>
                </a:solidFill>
              </a:rPr>
              <a:t>哂由也？”</a:t>
            </a:r>
            <a:endParaRPr kumimoji="1" lang="zh-CN" altLang="en-US" sz="4000" b="1" smtClean="0">
              <a:solidFill>
                <a:srgbClr val="000000"/>
              </a:solidFill>
            </a:endParaRPr>
          </a:p>
          <a:p>
            <a:pPr indent="2667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4000" b="1" smtClean="0">
                <a:solidFill>
                  <a:srgbClr val="000000"/>
                </a:solidFill>
              </a:rPr>
              <a:t>    </a:t>
            </a:r>
            <a:endParaRPr kumimoji="1" lang="en-US" altLang="zh-CN" sz="4000" b="1" smtClean="0">
              <a:solidFill>
                <a:srgbClr val="000000"/>
              </a:solidFill>
            </a:endParaRPr>
          </a:p>
        </p:txBody>
      </p:sp>
      <p:sp>
        <p:nvSpPr>
          <p:cNvPr id="30723" name="AutoShap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6045" y="410210"/>
            <a:ext cx="2598420" cy="747395"/>
          </a:xfrm>
          <a:prstGeom prst="wedgeRoundRectCallout">
            <a:avLst>
              <a:gd name="adj1" fmla="val 29569"/>
              <a:gd name="adj2" fmla="val 92225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长叹的样子</a:t>
            </a:r>
            <a:endParaRPr kumimoji="1" lang="zh-CN" altLang="en-US" sz="3600" b="1" smtClean="0">
              <a:solidFill>
                <a:srgbClr val="000000"/>
              </a:solidFill>
            </a:endParaRPr>
          </a:p>
        </p:txBody>
      </p:sp>
      <p:sp>
        <p:nvSpPr>
          <p:cNvPr id="30724" name="AutoShap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809740" y="4068445"/>
            <a:ext cx="4006215" cy="1864995"/>
          </a:xfrm>
          <a:prstGeom prst="wedgeRoundRectCallout">
            <a:avLst>
              <a:gd name="adj1" fmla="val -64281"/>
              <a:gd name="adj2" fmla="val -97837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已矣，罢了。也已以，语气词连用，表示肯定语气的加强。罢了</a:t>
            </a:r>
            <a:endParaRPr kumimoji="1" lang="zh-CN" altLang="en-US" sz="3600" b="1" smtClean="0">
              <a:solidFill>
                <a:srgbClr val="000000"/>
              </a:solidFill>
            </a:endParaRPr>
          </a:p>
        </p:txBody>
      </p:sp>
      <p:sp>
        <p:nvSpPr>
          <p:cNvPr id="30725" name="AutoShape 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305810" y="4538980"/>
            <a:ext cx="1812925" cy="741680"/>
          </a:xfrm>
          <a:prstGeom prst="wedgeRoundRectCallout">
            <a:avLst>
              <a:gd name="adj1" fmla="val -57845"/>
              <a:gd name="adj2" fmla="val -158989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为什么</a:t>
            </a:r>
            <a:endParaRPr kumimoji="1" lang="zh-CN" altLang="en-US" sz="3600" b="1" smtClean="0">
              <a:solidFill>
                <a:srgbClr val="000000"/>
              </a:solidFill>
            </a:endParaRPr>
          </a:p>
        </p:txBody>
      </p:sp>
      <p:sp>
        <p:nvSpPr>
          <p:cNvPr id="30726" name="AutoShape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922645" y="509270"/>
            <a:ext cx="2298700" cy="548640"/>
          </a:xfrm>
          <a:prstGeom prst="wedgeRoundRectCallout">
            <a:avLst>
              <a:gd name="adj1" fmla="val -91104"/>
              <a:gd name="adj2" fmla="val 118287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与，赞同</a:t>
            </a:r>
            <a:endParaRPr kumimoji="1" lang="zh-CN" altLang="en-US" sz="3600" b="1" smtClean="0">
              <a:solidFill>
                <a:srgbClr val="000000"/>
              </a:solidFill>
            </a:endParaRPr>
          </a:p>
        </p:txBody>
      </p:sp>
      <p:sp>
        <p:nvSpPr>
          <p:cNvPr id="30728" name="AutoShape 8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8655050" y="1157605"/>
            <a:ext cx="2413635" cy="747395"/>
          </a:xfrm>
          <a:prstGeom prst="wedgeRoundRectCallout">
            <a:avLst>
              <a:gd name="adj1" fmla="val -219665"/>
              <a:gd name="adj2" fmla="val 80926"/>
              <a:gd name="adj3" fmla="val 16667"/>
            </a:avLst>
          </a:prstGeom>
          <a:solidFill>
            <a:schemeClr val="accent1">
              <a:alpha val="20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走在后面</a:t>
            </a:r>
            <a:endParaRPr kumimoji="1" lang="zh-CN" altLang="en-US" sz="3600" b="1" smtClean="0">
              <a:solidFill>
                <a:srgbClr val="000000"/>
              </a:solidFill>
            </a:endParaRPr>
          </a:p>
        </p:txBody>
      </p:sp>
      <p:sp>
        <p:nvSpPr>
          <p:cNvPr id="2" name="AutoShape 8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06045" y="4415790"/>
            <a:ext cx="1998980" cy="1694815"/>
          </a:xfrm>
          <a:prstGeom prst="wedgeRoundRectCallout">
            <a:avLst>
              <a:gd name="adj1" fmla="val -1325"/>
              <a:gd name="adj2" fmla="val -163975"/>
              <a:gd name="adj3" fmla="val 16667"/>
            </a:avLst>
          </a:prstGeom>
          <a:solidFill>
            <a:schemeClr val="accent1">
              <a:alpha val="13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指子路、冉有、</a:t>
            </a:r>
            <a:endParaRPr kumimoji="1" lang="zh-CN" altLang="en-US" sz="3600" b="1" smtClean="0">
              <a:solidFill>
                <a:srgbClr val="000000"/>
              </a:solidFill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公西华</a:t>
            </a:r>
            <a:endParaRPr kumimoji="1" lang="zh-CN" altLang="en-US" sz="3600" b="1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3" grpId="1"/>
      <p:bldP spid="30724" grpId="2"/>
      <p:bldP spid="30725" grpId="3"/>
      <p:bldP spid="30726" grpId="4"/>
      <p:bldP spid="30728" grpId="5"/>
      <p:bldP spid="2" grpId="6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0722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416685"/>
            <a:ext cx="12192000" cy="3784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266700" algn="just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4000" b="1" smtClean="0">
              <a:solidFill>
                <a:srgbClr val="000000"/>
              </a:solidFill>
            </a:endParaRPr>
          </a:p>
          <a:p>
            <a:pPr indent="266700"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4000" b="1" smtClean="0">
                <a:solidFill>
                  <a:srgbClr val="000000"/>
                </a:solidFill>
              </a:rPr>
              <a:t>    曰：“</a:t>
            </a:r>
            <a:r>
              <a:rPr kumimoji="1" lang="zh-CN" altLang="en-US" sz="4000" b="1" u="sng" smtClean="0">
                <a:solidFill>
                  <a:srgbClr val="000000"/>
                </a:solidFill>
              </a:rPr>
              <a:t>为国</a:t>
            </a:r>
            <a:r>
              <a:rPr kumimoji="1" lang="zh-CN" altLang="en-US" sz="4000" b="1" u="sng" smtClean="0">
                <a:solidFill>
                  <a:srgbClr val="C2310A"/>
                </a:solidFill>
              </a:rPr>
              <a:t>以</a:t>
            </a:r>
            <a:r>
              <a:rPr kumimoji="1" lang="zh-CN" altLang="en-US" sz="4000" b="1" u="sng" smtClean="0">
                <a:solidFill>
                  <a:srgbClr val="000000"/>
                </a:solidFill>
              </a:rPr>
              <a:t>礼</a:t>
            </a:r>
            <a:r>
              <a:rPr kumimoji="1" lang="zh-CN" altLang="en-US" sz="4000" b="1" smtClean="0">
                <a:solidFill>
                  <a:srgbClr val="000000"/>
                </a:solidFill>
              </a:rPr>
              <a:t>，其言不</a:t>
            </a:r>
            <a:r>
              <a:rPr kumimoji="1" lang="zh-CN" altLang="en-US" sz="4000" b="1" smtClean="0">
                <a:solidFill>
                  <a:srgbClr val="C2310A"/>
                </a:solidFill>
              </a:rPr>
              <a:t>让</a:t>
            </a:r>
            <a:r>
              <a:rPr kumimoji="1" lang="zh-CN" altLang="en-US" sz="4000" b="1" smtClean="0">
                <a:solidFill>
                  <a:srgbClr val="000000"/>
                </a:solidFill>
              </a:rPr>
              <a:t>，</a:t>
            </a:r>
            <a:r>
              <a:rPr kumimoji="1" lang="zh-CN" altLang="en-US" sz="4000" b="1" smtClean="0">
                <a:solidFill>
                  <a:srgbClr val="FF0000"/>
                </a:solidFill>
              </a:rPr>
              <a:t>是故哂之</a:t>
            </a:r>
            <a:r>
              <a:rPr kumimoji="1" lang="zh-CN" altLang="en-US" sz="4000" b="1" smtClean="0">
                <a:solidFill>
                  <a:srgbClr val="000000"/>
                </a:solidFill>
              </a:rPr>
              <a:t>。</a:t>
            </a:r>
            <a:r>
              <a:rPr kumimoji="1" lang="zh-CN" altLang="en-US" sz="4000" b="1" smtClean="0">
                <a:solidFill>
                  <a:srgbClr val="FF0000"/>
                </a:solidFill>
              </a:rPr>
              <a:t>唯</a:t>
            </a:r>
            <a:r>
              <a:rPr kumimoji="1" lang="zh-CN" altLang="en-US" sz="4000" b="1" smtClean="0">
                <a:solidFill>
                  <a:srgbClr val="000000"/>
                </a:solidFill>
              </a:rPr>
              <a:t>求则非邦也</a:t>
            </a:r>
            <a:r>
              <a:rPr kumimoji="1" lang="zh-CN" altLang="en-US" sz="4000" b="1" smtClean="0">
                <a:solidFill>
                  <a:srgbClr val="C2310A"/>
                </a:solidFill>
              </a:rPr>
              <a:t>与</a:t>
            </a:r>
            <a:r>
              <a:rPr kumimoji="1" lang="zh-CN" altLang="en-US" sz="4000" b="1" smtClean="0">
                <a:solidFill>
                  <a:srgbClr val="000000"/>
                </a:solidFill>
              </a:rPr>
              <a:t>？</a:t>
            </a:r>
            <a:r>
              <a:rPr kumimoji="1" lang="zh-CN" altLang="en-US" sz="4000" b="1" smtClean="0">
                <a:solidFill>
                  <a:srgbClr val="FF0000"/>
                </a:solidFill>
              </a:rPr>
              <a:t>安见方六七十</a:t>
            </a:r>
            <a:r>
              <a:rPr kumimoji="1" lang="en-US" altLang="zh-CN" sz="4000" b="1" smtClean="0">
                <a:solidFill>
                  <a:srgbClr val="FF0000"/>
                </a:solidFill>
              </a:rPr>
              <a:t>,</a:t>
            </a:r>
            <a:r>
              <a:rPr kumimoji="1" lang="zh-CN" altLang="en-US" sz="4000" b="1" smtClean="0">
                <a:solidFill>
                  <a:srgbClr val="FF0000"/>
                </a:solidFill>
              </a:rPr>
              <a:t>如五六十而非邦也者</a:t>
            </a:r>
            <a:r>
              <a:rPr kumimoji="1" lang="zh-CN" altLang="en-US" sz="4000" b="1" smtClean="0">
                <a:solidFill>
                  <a:srgbClr val="000000"/>
                </a:solidFill>
              </a:rPr>
              <a:t>？唯赤则非邦也与？宗庙会同，</a:t>
            </a:r>
            <a:r>
              <a:rPr kumimoji="1" lang="zh-CN" altLang="en-US" sz="4000" b="1" smtClean="0">
                <a:solidFill>
                  <a:srgbClr val="FF0000"/>
                </a:solidFill>
              </a:rPr>
              <a:t>非诸侯而何？</a:t>
            </a:r>
            <a:r>
              <a:rPr kumimoji="1" lang="zh-CN" altLang="en-US" sz="4000" b="1" u="sng" smtClean="0">
                <a:solidFill>
                  <a:srgbClr val="FF0000"/>
                </a:solidFill>
              </a:rPr>
              <a:t>赤也为之小，孰能为之大</a:t>
            </a:r>
            <a:r>
              <a:rPr kumimoji="1" lang="zh-CN" altLang="en-US" sz="4000" b="1" smtClean="0">
                <a:solidFill>
                  <a:srgbClr val="000000"/>
                </a:solidFill>
              </a:rPr>
              <a:t>？”</a:t>
            </a:r>
            <a:endParaRPr kumimoji="1" lang="zh-CN" altLang="en-US" sz="4000" b="1" smtClean="0">
              <a:solidFill>
                <a:srgbClr val="000000"/>
              </a:solidFill>
            </a:endParaRPr>
          </a:p>
          <a:p>
            <a:pPr indent="26670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en-US" altLang="zh-CN" sz="4000" b="1" smtClean="0">
              <a:solidFill>
                <a:srgbClr val="000000"/>
              </a:solidFill>
            </a:endParaRPr>
          </a:p>
        </p:txBody>
      </p:sp>
      <p:sp>
        <p:nvSpPr>
          <p:cNvPr id="30727" name="AutoShape 7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097145" y="831215"/>
            <a:ext cx="1351915" cy="508000"/>
          </a:xfrm>
          <a:prstGeom prst="wedgeRoundRectCallout">
            <a:avLst>
              <a:gd name="adj1" fmla="val 66110"/>
              <a:gd name="adj2" fmla="val 222875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谦让</a:t>
            </a:r>
            <a:endParaRPr kumimoji="1" lang="zh-CN" altLang="en-US" sz="3600" b="1" smtClean="0">
              <a:solidFill>
                <a:srgbClr val="000000"/>
              </a:solidFill>
            </a:endParaRPr>
          </a:p>
        </p:txBody>
      </p:sp>
      <p:sp>
        <p:nvSpPr>
          <p:cNvPr id="30729" name="AutoShape 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33680" y="831215"/>
            <a:ext cx="1761490" cy="762000"/>
          </a:xfrm>
          <a:prstGeom prst="wedgeRoundRectCallout">
            <a:avLst>
              <a:gd name="adj1" fmla="val 13698"/>
              <a:gd name="adj2" fmla="val 208250"/>
              <a:gd name="adj3" fmla="val 16667"/>
            </a:avLst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同“欤</a:t>
            </a:r>
            <a:r>
              <a:rPr kumimoji="1" lang="en-US" altLang="zh-CN" sz="3600" b="1" smtClean="0">
                <a:solidFill>
                  <a:srgbClr val="000000"/>
                </a:solidFill>
              </a:rPr>
              <a:t>”</a:t>
            </a:r>
            <a:endParaRPr kumimoji="1" lang="en-US" altLang="zh-CN" sz="3600" b="1" smtClean="0">
              <a:solidFill>
                <a:srgbClr val="000000"/>
              </a:solidFill>
            </a:endParaRPr>
          </a:p>
        </p:txBody>
      </p:sp>
      <p:sp>
        <p:nvSpPr>
          <p:cNvPr id="4" name="AutoShap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680835" y="773430"/>
            <a:ext cx="2870835" cy="876935"/>
          </a:xfrm>
          <a:prstGeom prst="wedgeRoundRectCallout">
            <a:avLst>
              <a:gd name="adj1" fmla="val -4479"/>
              <a:gd name="adj2" fmla="val 108146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l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是故，因此，所以。</a:t>
            </a:r>
            <a:endParaRPr kumimoji="1" lang="zh-CN" altLang="en-US" sz="3600" b="1" smtClean="0">
              <a:solidFill>
                <a:srgbClr val="000000"/>
              </a:solidFill>
            </a:endParaRPr>
          </a:p>
        </p:txBody>
      </p:sp>
      <p:sp>
        <p:nvSpPr>
          <p:cNvPr id="5" name="AutoShape 9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437880" y="4454525"/>
            <a:ext cx="3639820" cy="2027555"/>
          </a:xfrm>
          <a:prstGeom prst="wedgeRoundRectCallout">
            <a:avLst>
              <a:gd name="adj1" fmla="val 540"/>
              <a:gd name="adj2" fmla="val -141262"/>
              <a:gd name="adj3" fmla="val 16667"/>
            </a:avLst>
          </a:prstGeom>
          <a:solidFill>
            <a:schemeClr val="accent1">
              <a:alpha val="23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l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唯：语气词。</a:t>
            </a:r>
            <a:endParaRPr kumimoji="1" lang="zh-CN" altLang="en-US" sz="3600" b="1" smtClean="0">
              <a:solidFill>
                <a:srgbClr val="000000"/>
              </a:solidFill>
            </a:endParaRPr>
          </a:p>
          <a:p>
            <a:pPr algn="l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冉求所讲的就不是治理国家的事吗？</a:t>
            </a:r>
            <a:endParaRPr kumimoji="1" lang="zh-CN" altLang="en-US" sz="3600" b="1" smtClean="0">
              <a:solidFill>
                <a:srgbClr val="000000"/>
              </a:solidFill>
            </a:endParaRPr>
          </a:p>
        </p:txBody>
      </p:sp>
      <p:sp>
        <p:nvSpPr>
          <p:cNvPr id="6" name="AutoShape 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296410" y="4568825"/>
            <a:ext cx="3599180" cy="1918335"/>
          </a:xfrm>
          <a:prstGeom prst="wedgeRoundRectCallout">
            <a:avLst>
              <a:gd name="adj1" fmla="val -29463"/>
              <a:gd name="adj2" fmla="val -121367"/>
              <a:gd name="adj3" fmla="val 16667"/>
            </a:avLst>
          </a:prstGeom>
          <a:solidFill>
            <a:schemeClr val="accent1">
              <a:alpha val="25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l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怎么见得方圆六七十平方里或五六十平方里，就不是国家呢？</a:t>
            </a:r>
            <a:endParaRPr kumimoji="1" lang="zh-CN" altLang="en-US" sz="3600" b="1" smtClean="0">
              <a:solidFill>
                <a:srgbClr val="000000"/>
              </a:solidFill>
            </a:endParaRPr>
          </a:p>
        </p:txBody>
      </p:sp>
      <p:sp>
        <p:nvSpPr>
          <p:cNvPr id="7" name="AutoShape 9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662160" y="254000"/>
            <a:ext cx="2415540" cy="1260475"/>
          </a:xfrm>
          <a:prstGeom prst="wedgeRoundRectCallout">
            <a:avLst>
              <a:gd name="adj1" fmla="val -134253"/>
              <a:gd name="adj2" fmla="val 191511"/>
              <a:gd name="adj3" fmla="val 16667"/>
            </a:avLst>
          </a:prstGeom>
          <a:solidFill>
            <a:schemeClr val="accent1">
              <a:alpha val="9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l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不是诸侯国又是什么呢？</a:t>
            </a:r>
            <a:endParaRPr kumimoji="1" lang="zh-CN" altLang="en-US" sz="3600" b="1" smtClean="0">
              <a:solidFill>
                <a:srgbClr val="000000"/>
              </a:solidFill>
            </a:endParaRPr>
          </a:p>
        </p:txBody>
      </p:sp>
      <p:sp>
        <p:nvSpPr>
          <p:cNvPr id="8" name="AutoShape 9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33680" y="5201285"/>
            <a:ext cx="3711575" cy="1401445"/>
          </a:xfrm>
          <a:prstGeom prst="wedgeRoundRectCallout">
            <a:avLst>
              <a:gd name="adj1" fmla="val -43413"/>
              <a:gd name="adj2" fmla="val -102106"/>
              <a:gd name="adj3" fmla="val 16667"/>
            </a:avLst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l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 smtClean="0">
                <a:solidFill>
                  <a:srgbClr val="000000"/>
                </a:solidFill>
              </a:rPr>
              <a:t>公西华做小相，那谁还能做大相呢？</a:t>
            </a:r>
            <a:endParaRPr kumimoji="1" lang="zh-CN" altLang="en-US" sz="3600" b="1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7" grpId="0"/>
      <p:bldP spid="30729" grpId="1"/>
      <p:bldP spid="4" grpId="3"/>
      <p:bldP spid="5" grpId="4"/>
      <p:bldP spid="6" grpId="5"/>
      <p:bldP spid="7" grpId="6"/>
      <p:bldP spid="8" grpId="7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1138" name="文本框 91137"/>
          <p:cNvSpPr txBox="1"/>
          <p:nvPr>
            <p:custDataLst>
              <p:tags r:id="rId3"/>
            </p:custDataLst>
          </p:nvPr>
        </p:nvSpPr>
        <p:spPr>
          <a:xfrm>
            <a:off x="551815" y="2589530"/>
            <a:ext cx="6994525" cy="27997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4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44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1</a:t>
            </a:r>
            <a:r>
              <a:rPr lang="zh-CN" altLang="en-US" sz="44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）如</a:t>
            </a:r>
            <a:r>
              <a:rPr lang="zh-CN" altLang="en-US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或知尔，则何以哉？</a:t>
            </a:r>
            <a:endParaRPr lang="zh-CN" altLang="en-US" sz="440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r>
              <a:rPr lang="zh-CN" altLang="en-US" sz="44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44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2</a:t>
            </a:r>
            <a:r>
              <a:rPr lang="zh-CN" altLang="en-US" sz="44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）如</a:t>
            </a:r>
            <a:r>
              <a:rPr lang="zh-CN" altLang="en-US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其礼乐，以俟君子。</a:t>
            </a:r>
            <a:endParaRPr lang="zh-CN" altLang="en-US" sz="440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r>
              <a:rPr lang="zh-CN" altLang="en-US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3</a:t>
            </a:r>
            <a:r>
              <a:rPr lang="zh-CN" altLang="en-US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）宗庙之事，</a:t>
            </a:r>
            <a:r>
              <a:rPr lang="zh-CN" altLang="en-US" sz="44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如</a:t>
            </a:r>
            <a:r>
              <a:rPr lang="zh-CN" altLang="en-US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会同。</a:t>
            </a:r>
            <a:endParaRPr lang="zh-CN" altLang="en-US" sz="440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r>
              <a:rPr lang="zh-CN" altLang="en-US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4</a:t>
            </a:r>
            <a:r>
              <a:rPr lang="zh-CN" altLang="en-US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）方六七十，</a:t>
            </a:r>
            <a:r>
              <a:rPr lang="zh-CN" altLang="en-US" sz="44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如</a:t>
            </a:r>
            <a:r>
              <a:rPr lang="zh-CN" altLang="en-US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五六十。</a:t>
            </a:r>
            <a:endParaRPr lang="zh-CN" altLang="en-US" sz="440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91139" name="文本框 91138"/>
          <p:cNvSpPr txBox="1"/>
          <p:nvPr>
            <p:custDataLst>
              <p:tags r:id="rId4"/>
            </p:custDataLst>
          </p:nvPr>
        </p:nvSpPr>
        <p:spPr>
          <a:xfrm>
            <a:off x="1485583" y="365125"/>
            <a:ext cx="4681537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（一）一词多义</a:t>
            </a:r>
            <a:endParaRPr lang="zh-CN" altLang="en-US" sz="4400">
              <a:solidFill>
                <a:srgbClr val="FF00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91140" name="文本框 91139"/>
          <p:cNvSpPr txBox="1"/>
          <p:nvPr>
            <p:custDataLst>
              <p:tags r:id="rId5"/>
            </p:custDataLst>
          </p:nvPr>
        </p:nvSpPr>
        <p:spPr>
          <a:xfrm>
            <a:off x="8014970" y="2783840"/>
            <a:ext cx="1600200" cy="4972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44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如果</a:t>
            </a:r>
            <a:endParaRPr lang="zh-CN" altLang="en-US" sz="4400" b="1">
              <a:solidFill>
                <a:srgbClr val="0000FF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91141" name="文本框 91140"/>
          <p:cNvSpPr txBox="1"/>
          <p:nvPr>
            <p:custDataLst>
              <p:tags r:id="rId6"/>
            </p:custDataLst>
          </p:nvPr>
        </p:nvSpPr>
        <p:spPr>
          <a:xfrm>
            <a:off x="8030845" y="3281045"/>
            <a:ext cx="156845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至于</a:t>
            </a:r>
            <a:endParaRPr lang="zh-CN" altLang="en-US" sz="4400" b="1">
              <a:solidFill>
                <a:srgbClr val="0000FF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91142" name="文本框 91141"/>
          <p:cNvSpPr txBox="1"/>
          <p:nvPr>
            <p:custDataLst>
              <p:tags r:id="rId7"/>
            </p:custDataLst>
          </p:nvPr>
        </p:nvSpPr>
        <p:spPr>
          <a:xfrm>
            <a:off x="8030845" y="4049395"/>
            <a:ext cx="2072640" cy="12414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44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或者</a:t>
            </a:r>
            <a:endParaRPr lang="zh-CN" altLang="en-US" sz="4400" b="1">
              <a:solidFill>
                <a:srgbClr val="0000FF"/>
              </a:solidFill>
              <a:latin typeface="Arial" panose="020b0604020202020204" pitchFamily="34" charset="0"/>
              <a:ea typeface="隶书" panose="02010509060101010101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44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或者</a:t>
            </a:r>
            <a:endParaRPr lang="zh-CN" altLang="en-US" sz="4400" b="1">
              <a:solidFill>
                <a:srgbClr val="0000FF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91144" name="文本框 91143"/>
          <p:cNvSpPr txBox="1"/>
          <p:nvPr>
            <p:custDataLst>
              <p:tags r:id="rId8"/>
            </p:custDataLst>
          </p:nvPr>
        </p:nvSpPr>
        <p:spPr>
          <a:xfrm>
            <a:off x="1485583" y="1435100"/>
            <a:ext cx="3205162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4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、如</a:t>
            </a:r>
            <a:endParaRPr lang="zh-CN" altLang="en-US" sz="44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1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1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8" grpId="0"/>
      <p:bldP spid="91139" grpId="0"/>
      <p:bldP spid="91140" grpId="0"/>
      <p:bldP spid="91141" grpId="0"/>
      <p:bldP spid="91142" grpId="0"/>
      <p:bldP spid="9114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" name="矩形 13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35" name="矩形: 圆角 34"/>
          <p:cNvSpPr/>
          <p:nvPr>
            <p:custDataLst>
              <p:tags r:id="rId4"/>
            </p:custDataLst>
          </p:nvPr>
        </p:nvSpPr>
        <p:spPr>
          <a:xfrm flipH="1">
            <a:off x="1161415" y="2697480"/>
            <a:ext cx="10416540" cy="1020445"/>
          </a:xfrm>
          <a:prstGeom prst="round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lt1"/>
              </a:solidFill>
              <a:latin typeface="Arial" panose="020b0604020202020204" pitchFamily="34" charset="0"/>
              <a:ea typeface="隶书" panose="02010509060101010101" charset="-122"/>
              <a:cs typeface="隶书" panose="02010509060101010101" charset="-122"/>
              <a:sym typeface="Arial" panose="020b0604020202020204" pitchFamily="34" charset="0"/>
            </a:endParaRPr>
          </a:p>
        </p:txBody>
      </p:sp>
      <p:sp>
        <p:nvSpPr>
          <p:cNvPr id="30" name="矩形: 圆角 29"/>
          <p:cNvSpPr/>
          <p:nvPr>
            <p:custDataLst>
              <p:tags r:id="rId5"/>
            </p:custDataLst>
          </p:nvPr>
        </p:nvSpPr>
        <p:spPr>
          <a:xfrm flipH="1">
            <a:off x="1161415" y="3903345"/>
            <a:ext cx="10416540" cy="1020445"/>
          </a:xfrm>
          <a:prstGeom prst="round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lt1"/>
              </a:solidFill>
              <a:latin typeface="Arial" panose="020b0604020202020204" pitchFamily="34" charset="0"/>
              <a:ea typeface="隶书" panose="02010509060101010101" charset="-122"/>
              <a:cs typeface="隶书" panose="02010509060101010101" charset="-122"/>
              <a:sym typeface="Arial" panose="020b0604020202020204" pitchFamily="34" charset="0"/>
            </a:endParaRPr>
          </a:p>
        </p:txBody>
      </p:sp>
      <p:sp>
        <p:nvSpPr>
          <p:cNvPr id="27" name="矩形: 圆角 26"/>
          <p:cNvSpPr/>
          <p:nvPr>
            <p:custDataLst>
              <p:tags r:id="rId6"/>
            </p:custDataLst>
          </p:nvPr>
        </p:nvSpPr>
        <p:spPr>
          <a:xfrm flipH="1">
            <a:off x="1161415" y="5109210"/>
            <a:ext cx="10416540" cy="1020445"/>
          </a:xfrm>
          <a:prstGeom prst="round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lt1"/>
              </a:solidFill>
              <a:latin typeface="Arial" panose="020b0604020202020204" pitchFamily="34" charset="0"/>
              <a:ea typeface="隶书" panose="02010509060101010101" charset="-122"/>
              <a:cs typeface="隶书" panose="02010509060101010101" charset="-122"/>
              <a:sym typeface="Arial" panose="020b0604020202020204" pitchFamily="34" charset="0"/>
            </a:endParaRPr>
          </a:p>
        </p:txBody>
      </p:sp>
      <p:sp>
        <p:nvSpPr>
          <p:cNvPr id="24" name="矩形: 圆角 23"/>
          <p:cNvSpPr/>
          <p:nvPr>
            <p:custDataLst>
              <p:tags r:id="rId7"/>
            </p:custDataLst>
          </p:nvPr>
        </p:nvSpPr>
        <p:spPr>
          <a:xfrm flipH="1">
            <a:off x="1162050" y="1491615"/>
            <a:ext cx="10416540" cy="1020445"/>
          </a:xfrm>
          <a:prstGeom prst="round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lt1"/>
              </a:solidFill>
              <a:latin typeface="Arial" panose="020b0604020202020204" pitchFamily="34" charset="0"/>
              <a:ea typeface="隶书" panose="02010509060101010101" charset="-122"/>
              <a:cs typeface="隶书" panose="02010509060101010101" charset="-122"/>
              <a:sym typeface="Arial" panose="020b0604020202020204" pitchFamily="34" charset="0"/>
            </a:endParaRPr>
          </a:p>
        </p:txBody>
      </p:sp>
      <p:sp>
        <p:nvSpPr>
          <p:cNvPr id="32" name="任意多边形: 形状 31"/>
          <p:cNvSpPr/>
          <p:nvPr>
            <p:custDataLst>
              <p:tags r:id="rId8"/>
            </p:custDataLst>
          </p:nvPr>
        </p:nvSpPr>
        <p:spPr>
          <a:xfrm>
            <a:off x="608965" y="2697480"/>
            <a:ext cx="1624965" cy="1019810"/>
          </a:xfrm>
          <a:custGeom>
            <a:gdLst>
              <a:gd name="connsiteX0" fmla="*/ 234531 w 1601528"/>
              <a:gd name="connsiteY0" fmla="*/ 0 h 1407160"/>
              <a:gd name="connsiteX1" fmla="*/ 975020 w 1601528"/>
              <a:gd name="connsiteY1" fmla="*/ 0 h 1407160"/>
              <a:gd name="connsiteX2" fmla="*/ 1601528 w 1601528"/>
              <a:gd name="connsiteY2" fmla="*/ 1407160 h 1407160"/>
              <a:gd name="connsiteX3" fmla="*/ 234531 w 1601528"/>
              <a:gd name="connsiteY3" fmla="*/ 1407160 h 1407160"/>
              <a:gd name="connsiteX4" fmla="*/ 0 w 1601528"/>
              <a:gd name="connsiteY4" fmla="*/ 1172629 h 1407160"/>
              <a:gd name="connsiteX5" fmla="*/ 0 w 1601528"/>
              <a:gd name="connsiteY5" fmla="*/ 234531 h 1407160"/>
              <a:gd name="connsiteX6" fmla="*/ 234531 w 1601528"/>
              <a:gd name="connsiteY6" fmla="*/ 0 h 140716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528" h="1407160">
                <a:moveTo>
                  <a:pt x="234531" y="0"/>
                </a:moveTo>
                <a:lnTo>
                  <a:pt x="975020" y="0"/>
                </a:lnTo>
                <a:lnTo>
                  <a:pt x="1601528" y="1407160"/>
                </a:lnTo>
                <a:lnTo>
                  <a:pt x="234531" y="1407160"/>
                </a:lnTo>
                <a:cubicBezTo>
                  <a:pt x="105003" y="1407160"/>
                  <a:pt x="0" y="1302157"/>
                  <a:pt x="0" y="1172629"/>
                </a:cubicBezTo>
                <a:lnTo>
                  <a:pt x="0" y="234531"/>
                </a:lnTo>
                <a:cubicBezTo>
                  <a:pt x="0" y="105003"/>
                  <a:pt x="105003" y="0"/>
                  <a:pt x="234531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29" name="任意多边形: 形状 28"/>
          <p:cNvSpPr/>
          <p:nvPr>
            <p:custDataLst>
              <p:tags r:id="rId9"/>
            </p:custDataLst>
          </p:nvPr>
        </p:nvSpPr>
        <p:spPr>
          <a:xfrm>
            <a:off x="608965" y="3903345"/>
            <a:ext cx="1624965" cy="1019810"/>
          </a:xfrm>
          <a:custGeom>
            <a:gdLst>
              <a:gd name="connsiteX0" fmla="*/ 234531 w 1601528"/>
              <a:gd name="connsiteY0" fmla="*/ 0 h 1407160"/>
              <a:gd name="connsiteX1" fmla="*/ 975020 w 1601528"/>
              <a:gd name="connsiteY1" fmla="*/ 0 h 1407160"/>
              <a:gd name="connsiteX2" fmla="*/ 1601528 w 1601528"/>
              <a:gd name="connsiteY2" fmla="*/ 1407160 h 1407160"/>
              <a:gd name="connsiteX3" fmla="*/ 234531 w 1601528"/>
              <a:gd name="connsiteY3" fmla="*/ 1407160 h 1407160"/>
              <a:gd name="connsiteX4" fmla="*/ 0 w 1601528"/>
              <a:gd name="connsiteY4" fmla="*/ 1172629 h 1407160"/>
              <a:gd name="connsiteX5" fmla="*/ 0 w 1601528"/>
              <a:gd name="connsiteY5" fmla="*/ 234531 h 1407160"/>
              <a:gd name="connsiteX6" fmla="*/ 234531 w 1601528"/>
              <a:gd name="connsiteY6" fmla="*/ 0 h 140716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528" h="1407160">
                <a:moveTo>
                  <a:pt x="234531" y="0"/>
                </a:moveTo>
                <a:lnTo>
                  <a:pt x="975020" y="0"/>
                </a:lnTo>
                <a:lnTo>
                  <a:pt x="1601528" y="1407160"/>
                </a:lnTo>
                <a:lnTo>
                  <a:pt x="234531" y="1407160"/>
                </a:lnTo>
                <a:cubicBezTo>
                  <a:pt x="105003" y="1407160"/>
                  <a:pt x="0" y="1302157"/>
                  <a:pt x="0" y="1172629"/>
                </a:cubicBezTo>
                <a:lnTo>
                  <a:pt x="0" y="234531"/>
                </a:lnTo>
                <a:cubicBezTo>
                  <a:pt x="0" y="105003"/>
                  <a:pt x="105003" y="0"/>
                  <a:pt x="234531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26" name="任意多边形: 形状 25"/>
          <p:cNvSpPr/>
          <p:nvPr>
            <p:custDataLst>
              <p:tags r:id="rId10"/>
            </p:custDataLst>
          </p:nvPr>
        </p:nvSpPr>
        <p:spPr>
          <a:xfrm>
            <a:off x="608965" y="5109210"/>
            <a:ext cx="1624965" cy="1019810"/>
          </a:xfrm>
          <a:custGeom>
            <a:gdLst>
              <a:gd name="connsiteX0" fmla="*/ 234531 w 1601528"/>
              <a:gd name="connsiteY0" fmla="*/ 0 h 1407160"/>
              <a:gd name="connsiteX1" fmla="*/ 975020 w 1601528"/>
              <a:gd name="connsiteY1" fmla="*/ 0 h 1407160"/>
              <a:gd name="connsiteX2" fmla="*/ 1601528 w 1601528"/>
              <a:gd name="connsiteY2" fmla="*/ 1407160 h 1407160"/>
              <a:gd name="connsiteX3" fmla="*/ 234531 w 1601528"/>
              <a:gd name="connsiteY3" fmla="*/ 1407160 h 1407160"/>
              <a:gd name="connsiteX4" fmla="*/ 0 w 1601528"/>
              <a:gd name="connsiteY4" fmla="*/ 1172629 h 1407160"/>
              <a:gd name="connsiteX5" fmla="*/ 0 w 1601528"/>
              <a:gd name="connsiteY5" fmla="*/ 234531 h 1407160"/>
              <a:gd name="connsiteX6" fmla="*/ 234531 w 1601528"/>
              <a:gd name="connsiteY6" fmla="*/ 0 h 140716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528" h="1407160">
                <a:moveTo>
                  <a:pt x="234531" y="0"/>
                </a:moveTo>
                <a:lnTo>
                  <a:pt x="975020" y="0"/>
                </a:lnTo>
                <a:lnTo>
                  <a:pt x="1601528" y="1407160"/>
                </a:lnTo>
                <a:lnTo>
                  <a:pt x="234531" y="1407160"/>
                </a:lnTo>
                <a:cubicBezTo>
                  <a:pt x="105003" y="1407160"/>
                  <a:pt x="0" y="1302157"/>
                  <a:pt x="0" y="1172629"/>
                </a:cubicBezTo>
                <a:lnTo>
                  <a:pt x="0" y="234531"/>
                </a:lnTo>
                <a:cubicBezTo>
                  <a:pt x="0" y="105003"/>
                  <a:pt x="105003" y="0"/>
                  <a:pt x="234531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23" name="任意多边形: 形状 22"/>
          <p:cNvSpPr/>
          <p:nvPr>
            <p:custDataLst>
              <p:tags r:id="rId11"/>
            </p:custDataLst>
          </p:nvPr>
        </p:nvSpPr>
        <p:spPr>
          <a:xfrm>
            <a:off x="609600" y="1491615"/>
            <a:ext cx="1624965" cy="1019810"/>
          </a:xfrm>
          <a:custGeom>
            <a:gdLst>
              <a:gd name="connsiteX0" fmla="*/ 234531 w 1601528"/>
              <a:gd name="connsiteY0" fmla="*/ 0 h 1407160"/>
              <a:gd name="connsiteX1" fmla="*/ 975020 w 1601528"/>
              <a:gd name="connsiteY1" fmla="*/ 0 h 1407160"/>
              <a:gd name="connsiteX2" fmla="*/ 1601528 w 1601528"/>
              <a:gd name="connsiteY2" fmla="*/ 1407160 h 1407160"/>
              <a:gd name="connsiteX3" fmla="*/ 234531 w 1601528"/>
              <a:gd name="connsiteY3" fmla="*/ 1407160 h 1407160"/>
              <a:gd name="connsiteX4" fmla="*/ 0 w 1601528"/>
              <a:gd name="connsiteY4" fmla="*/ 1172629 h 1407160"/>
              <a:gd name="connsiteX5" fmla="*/ 0 w 1601528"/>
              <a:gd name="connsiteY5" fmla="*/ 234531 h 1407160"/>
              <a:gd name="connsiteX6" fmla="*/ 234531 w 1601528"/>
              <a:gd name="connsiteY6" fmla="*/ 0 h 140716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528" h="1407160">
                <a:moveTo>
                  <a:pt x="234531" y="0"/>
                </a:moveTo>
                <a:lnTo>
                  <a:pt x="975020" y="0"/>
                </a:lnTo>
                <a:lnTo>
                  <a:pt x="1601528" y="1407160"/>
                </a:lnTo>
                <a:lnTo>
                  <a:pt x="234531" y="1407160"/>
                </a:lnTo>
                <a:cubicBezTo>
                  <a:pt x="105003" y="1407160"/>
                  <a:pt x="0" y="1302157"/>
                  <a:pt x="0" y="1172629"/>
                </a:cubicBezTo>
                <a:lnTo>
                  <a:pt x="0" y="234531"/>
                </a:lnTo>
                <a:cubicBezTo>
                  <a:pt x="0" y="105003"/>
                  <a:pt x="105003" y="0"/>
                  <a:pt x="234531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49" name="文本框 48"/>
          <p:cNvSpPr txBox="1"/>
          <p:nvPr>
            <p:custDataLst>
              <p:tags r:id="rId12"/>
            </p:custDataLst>
          </p:nvPr>
        </p:nvSpPr>
        <p:spPr>
          <a:xfrm flipH="1">
            <a:off x="2559685" y="5172710"/>
            <a:ext cx="8303895" cy="790575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4400" b="1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  <a:sym typeface="Arial" panose="020b0604020202020204" pitchFamily="34" charset="0"/>
              </a:rPr>
              <a:t>课后小结及练习</a:t>
            </a:r>
            <a:endParaRPr lang="zh-CN" altLang="en-US" sz="4400" b="1">
              <a:solidFill>
                <a:schemeClr val="dk1">
                  <a:lumMod val="75000"/>
                  <a:lumOff val="25000"/>
                </a:schemeClr>
              </a:solidFill>
              <a:uFillTx/>
              <a:latin typeface="Arial" panose="020b0604020202020204" pitchFamily="34" charset="0"/>
              <a:ea typeface="隶书" panose="02010509060101010101" charset="-122"/>
              <a:sym typeface="Arial" panose="020b0604020202020204" pitchFamily="34" charset="0"/>
            </a:endParaRPr>
          </a:p>
        </p:txBody>
      </p:sp>
      <p:sp>
        <p:nvSpPr>
          <p:cNvPr id="45" name="文本框 44"/>
          <p:cNvSpPr txBox="1"/>
          <p:nvPr>
            <p:custDataLst>
              <p:tags r:id="rId13"/>
            </p:custDataLst>
          </p:nvPr>
        </p:nvSpPr>
        <p:spPr>
          <a:xfrm flipH="1">
            <a:off x="733425" y="5172710"/>
            <a:ext cx="867410" cy="893445"/>
          </a:xfrm>
          <a:prstGeom prst="rect">
            <a:avLst/>
          </a:prstGeom>
          <a:noFill/>
        </p:spPr>
        <p:txBody>
          <a:bodyPr wrap="square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700" b="1">
                <a:solidFill>
                  <a:schemeClr val="dk1"/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  <a:sym typeface="Arial" panose="020b0604020202020204" pitchFamily="34" charset="0"/>
              </a:rPr>
              <a:t>04</a:t>
            </a:r>
            <a:endParaRPr lang="en-US" altLang="zh-CN" sz="4700" b="1">
              <a:solidFill>
                <a:schemeClr val="dk1"/>
              </a:solidFill>
              <a:latin typeface="Arial" panose="020b0604020202020204" pitchFamily="34" charset="0"/>
              <a:ea typeface="隶书" panose="02010509060101010101" charset="-122"/>
              <a:cs typeface="隶书" panose="02010509060101010101" charset="-122"/>
              <a:sym typeface="Arial" panose="020b0604020202020204" pitchFamily="34" charset="0"/>
            </a:endParaRPr>
          </a:p>
        </p:txBody>
      </p:sp>
      <p:sp>
        <p:nvSpPr>
          <p:cNvPr id="41" name="文本框 40"/>
          <p:cNvSpPr txBox="1"/>
          <p:nvPr>
            <p:custDataLst>
              <p:tags r:id="rId14"/>
            </p:custDataLst>
          </p:nvPr>
        </p:nvSpPr>
        <p:spPr>
          <a:xfrm flipH="1">
            <a:off x="2554605" y="3966845"/>
            <a:ext cx="9023350" cy="790575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4400" b="1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  <a:sym typeface="Arial" panose="020b0604020202020204" pitchFamily="34" charset="0"/>
              </a:rPr>
              <a:t>体会四人性格及孔子对他们的态度</a:t>
            </a:r>
            <a:endParaRPr lang="zh-CN" altLang="en-US" sz="4400" b="1">
              <a:solidFill>
                <a:schemeClr val="dk1">
                  <a:lumMod val="75000"/>
                  <a:lumOff val="25000"/>
                </a:schemeClr>
              </a:solidFill>
              <a:uFillTx/>
              <a:latin typeface="Arial" panose="020b0604020202020204" pitchFamily="34" charset="0"/>
              <a:ea typeface="隶书" panose="02010509060101010101" charset="-122"/>
              <a:sym typeface="Arial" panose="020b0604020202020204" pitchFamily="34" charset="0"/>
            </a:endParaRPr>
          </a:p>
        </p:txBody>
      </p:sp>
      <p:sp>
        <p:nvSpPr>
          <p:cNvPr id="37" name="文本框 36"/>
          <p:cNvSpPr txBox="1"/>
          <p:nvPr>
            <p:custDataLst>
              <p:tags r:id="rId15"/>
            </p:custDataLst>
          </p:nvPr>
        </p:nvSpPr>
        <p:spPr>
          <a:xfrm flipH="1">
            <a:off x="733425" y="3966845"/>
            <a:ext cx="867410" cy="893445"/>
          </a:xfrm>
          <a:prstGeom prst="rect">
            <a:avLst/>
          </a:prstGeom>
          <a:noFill/>
        </p:spPr>
        <p:txBody>
          <a:bodyPr wrap="square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700" b="1">
                <a:solidFill>
                  <a:schemeClr val="dk1"/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  <a:sym typeface="Arial" panose="020b0604020202020204" pitchFamily="34" charset="0"/>
              </a:rPr>
              <a:t>03</a:t>
            </a:r>
            <a:endParaRPr lang="en-US" altLang="zh-CN" sz="4700" b="1">
              <a:solidFill>
                <a:schemeClr val="dk1"/>
              </a:solidFill>
              <a:latin typeface="Arial" panose="020b0604020202020204" pitchFamily="34" charset="0"/>
              <a:ea typeface="隶书" panose="02010509060101010101" charset="-122"/>
              <a:cs typeface="隶书" panose="02010509060101010101" charset="-122"/>
              <a:sym typeface="Arial" panose="020b0604020202020204" pitchFamily="34" charset="0"/>
            </a:endParaRPr>
          </a:p>
        </p:txBody>
      </p:sp>
      <p:sp>
        <p:nvSpPr>
          <p:cNvPr id="51" name="文本框 50"/>
          <p:cNvSpPr txBox="1"/>
          <p:nvPr>
            <p:custDataLst>
              <p:tags r:id="rId16"/>
            </p:custDataLst>
          </p:nvPr>
        </p:nvSpPr>
        <p:spPr>
          <a:xfrm flipH="1">
            <a:off x="2559685" y="2760980"/>
            <a:ext cx="8303895" cy="791845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4400" b="1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  <a:sym typeface="Arial" panose="020b0604020202020204" pitchFamily="34" charset="0"/>
              </a:rPr>
              <a:t>整体感知，把握文意</a:t>
            </a:r>
            <a:endParaRPr lang="zh-CN" altLang="en-US" sz="4400" b="1">
              <a:solidFill>
                <a:schemeClr val="dk1">
                  <a:lumMod val="75000"/>
                  <a:lumOff val="25000"/>
                </a:schemeClr>
              </a:solidFill>
              <a:uFillTx/>
              <a:latin typeface="Arial" panose="020b0604020202020204" pitchFamily="34" charset="0"/>
              <a:ea typeface="隶书" panose="02010509060101010101" charset="-122"/>
              <a:sym typeface="Arial" panose="020b0604020202020204" pitchFamily="34" charset="0"/>
            </a:endParaRPr>
          </a:p>
        </p:txBody>
      </p:sp>
      <p:sp>
        <p:nvSpPr>
          <p:cNvPr id="47" name="文本框 46"/>
          <p:cNvSpPr txBox="1"/>
          <p:nvPr>
            <p:custDataLst>
              <p:tags r:id="rId17"/>
            </p:custDataLst>
          </p:nvPr>
        </p:nvSpPr>
        <p:spPr>
          <a:xfrm flipH="1">
            <a:off x="733425" y="2760980"/>
            <a:ext cx="867410" cy="893445"/>
          </a:xfrm>
          <a:prstGeom prst="rect">
            <a:avLst/>
          </a:prstGeom>
          <a:noFill/>
        </p:spPr>
        <p:txBody>
          <a:bodyPr wrap="square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700" b="1">
                <a:solidFill>
                  <a:schemeClr val="dk1"/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  <a:sym typeface="Arial" panose="020b0604020202020204" pitchFamily="34" charset="0"/>
              </a:rPr>
              <a:t>02</a:t>
            </a:r>
            <a:endParaRPr lang="en-US" altLang="zh-CN" sz="4700" b="1">
              <a:solidFill>
                <a:schemeClr val="dk1"/>
              </a:solidFill>
              <a:latin typeface="Arial" panose="020b0604020202020204" pitchFamily="34" charset="0"/>
              <a:ea typeface="隶书" panose="02010509060101010101" charset="-122"/>
              <a:cs typeface="隶书" panose="02010509060101010101" charset="-122"/>
              <a:sym typeface="Arial" panose="020b0604020202020204" pitchFamily="34" charset="0"/>
            </a:endParaRPr>
          </a:p>
        </p:txBody>
      </p:sp>
      <p:sp>
        <p:nvSpPr>
          <p:cNvPr id="60" name="文本框 59"/>
          <p:cNvSpPr txBox="1"/>
          <p:nvPr>
            <p:custDataLst>
              <p:tags r:id="rId18"/>
            </p:custDataLst>
          </p:nvPr>
        </p:nvSpPr>
        <p:spPr>
          <a:xfrm flipH="1">
            <a:off x="2559685" y="1606550"/>
            <a:ext cx="3490595" cy="791210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4400" b="1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  <a:sym typeface="Arial" panose="020b0604020202020204" pitchFamily="34" charset="0"/>
              </a:rPr>
              <a:t>知人论世</a:t>
            </a:r>
            <a:endParaRPr lang="zh-CN" altLang="en-US" sz="4400" b="1">
              <a:solidFill>
                <a:schemeClr val="dk1">
                  <a:lumMod val="75000"/>
                  <a:lumOff val="25000"/>
                </a:schemeClr>
              </a:solidFill>
              <a:uFillTx/>
              <a:latin typeface="Arial" panose="020b0604020202020204" pitchFamily="34" charset="0"/>
              <a:ea typeface="隶书" panose="02010509060101010101" charset="-122"/>
              <a:sym typeface="Arial" panose="020b0604020202020204" pitchFamily="34" charset="0"/>
            </a:endParaRPr>
          </a:p>
        </p:txBody>
      </p:sp>
      <p:sp>
        <p:nvSpPr>
          <p:cNvPr id="58" name="文本框 57"/>
          <p:cNvSpPr txBox="1"/>
          <p:nvPr>
            <p:custDataLst>
              <p:tags r:id="rId19"/>
            </p:custDataLst>
          </p:nvPr>
        </p:nvSpPr>
        <p:spPr>
          <a:xfrm flipH="1">
            <a:off x="733425" y="1555115"/>
            <a:ext cx="867410" cy="893445"/>
          </a:xfrm>
          <a:prstGeom prst="rect">
            <a:avLst/>
          </a:prstGeom>
          <a:noFill/>
        </p:spPr>
        <p:txBody>
          <a:bodyPr wrap="square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700" b="1">
                <a:solidFill>
                  <a:schemeClr val="dk1"/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  <a:sym typeface="Arial" panose="020b0604020202020204" pitchFamily="34" charset="0"/>
              </a:rPr>
              <a:t>01</a:t>
            </a:r>
            <a:endParaRPr lang="en-US" altLang="zh-CN" sz="4700" b="1">
              <a:solidFill>
                <a:schemeClr val="dk1"/>
              </a:solidFill>
              <a:latin typeface="Arial" panose="020b0604020202020204" pitchFamily="34" charset="0"/>
              <a:ea typeface="隶书" panose="02010509060101010101" charset="-122"/>
              <a:cs typeface="隶书" panose="02010509060101010101" charset="-122"/>
              <a:sym typeface="Arial" panose="020b0604020202020204" pitchFamily="34" charset="0"/>
            </a:endParaRPr>
          </a:p>
        </p:txBody>
      </p:sp>
    </p:spTree>
    <p:custDataLst>
      <p:tags r:id="rId2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51" grpId="0"/>
      <p:bldP spid="41" grpId="0"/>
      <p:bldP spid="4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3186" name="文本框 93185"/>
          <p:cNvSpPr txBox="1"/>
          <p:nvPr>
            <p:custDataLst>
              <p:tags r:id="rId3"/>
            </p:custDataLst>
          </p:nvPr>
        </p:nvSpPr>
        <p:spPr>
          <a:xfrm>
            <a:off x="299085" y="1931670"/>
            <a:ext cx="5644515" cy="3609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1</a:t>
            </a:r>
            <a:r>
              <a:rPr lang="zh-CN" altLang="en-US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）以吾一日长乎</a:t>
            </a:r>
            <a:r>
              <a:rPr lang="zh-CN" altLang="en-US" sz="44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尔</a:t>
            </a:r>
            <a:endParaRPr lang="zh-CN" altLang="en-US" sz="4400">
              <a:solidFill>
                <a:srgbClr val="0000FF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2</a:t>
            </a:r>
            <a:r>
              <a:rPr lang="zh-CN" altLang="en-US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）子路率</a:t>
            </a:r>
            <a:r>
              <a:rPr lang="zh-CN" altLang="en-US" sz="44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尔</a:t>
            </a:r>
            <a:r>
              <a:rPr lang="zh-CN" altLang="en-US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而对曰</a:t>
            </a:r>
            <a:endParaRPr lang="zh-CN" altLang="en-US" sz="440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3</a:t>
            </a:r>
            <a:r>
              <a:rPr lang="zh-CN" altLang="en-US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）鼓瑟希，</a:t>
            </a:r>
            <a:r>
              <a:rPr lang="zh-CN" altLang="en-US" sz="4400">
                <a:solidFill>
                  <a:srgbClr val="FF3300"/>
                </a:solidFill>
                <a:latin typeface="隶书" panose="02010509060101010101" charset="-122"/>
                <a:ea typeface="隶书" panose="02010509060101010101" charset="-122"/>
              </a:rPr>
              <a:t>铿</a:t>
            </a:r>
            <a:r>
              <a:rPr lang="zh-CN" altLang="en-US" sz="44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尔</a:t>
            </a:r>
            <a:endParaRPr lang="zh-CN" altLang="en-US" sz="4400">
              <a:solidFill>
                <a:srgbClr val="0000FF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4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44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4</a:t>
            </a:r>
            <a:r>
              <a:rPr lang="zh-CN" altLang="en-US" sz="44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）尔</a:t>
            </a:r>
            <a:r>
              <a:rPr lang="zh-CN" altLang="en-US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何如</a:t>
            </a:r>
            <a:endParaRPr lang="zh-CN" altLang="en-US" sz="440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93187" name="文本框 93186"/>
          <p:cNvSpPr txBox="1"/>
          <p:nvPr>
            <p:custDataLst>
              <p:tags r:id="rId4"/>
            </p:custDataLst>
          </p:nvPr>
        </p:nvSpPr>
        <p:spPr>
          <a:xfrm>
            <a:off x="1720850" y="509905"/>
            <a:ext cx="4537075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2</a:t>
            </a:r>
            <a:r>
              <a:rPr lang="zh-CN" altLang="en-US" sz="4400" b="1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、尔</a:t>
            </a:r>
            <a:endParaRPr lang="zh-CN" altLang="en-US" sz="4400" b="1">
              <a:solidFill>
                <a:srgbClr val="0000FF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93188" name="文本框 93187"/>
          <p:cNvSpPr txBox="1"/>
          <p:nvPr>
            <p:custDataLst>
              <p:tags r:id="rId5"/>
            </p:custDataLst>
          </p:nvPr>
        </p:nvSpPr>
        <p:spPr>
          <a:xfrm>
            <a:off x="8610600" y="2362200"/>
            <a:ext cx="309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 sz="3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89" name="文本框 93188"/>
          <p:cNvSpPr txBox="1"/>
          <p:nvPr>
            <p:custDataLst>
              <p:tags r:id="rId6"/>
            </p:custDataLst>
          </p:nvPr>
        </p:nvSpPr>
        <p:spPr>
          <a:xfrm>
            <a:off x="6820535" y="2080260"/>
            <a:ext cx="195707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你们</a:t>
            </a:r>
            <a:endParaRPr lang="zh-CN" altLang="en-US" sz="4000" b="1">
              <a:solidFill>
                <a:srgbClr val="0000FF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93190" name="文本框 93189"/>
          <p:cNvSpPr txBox="1"/>
          <p:nvPr>
            <p:custDataLst>
              <p:tags r:id="rId7"/>
            </p:custDataLst>
          </p:nvPr>
        </p:nvSpPr>
        <p:spPr>
          <a:xfrm>
            <a:off x="5603875" y="3075305"/>
            <a:ext cx="63442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…</a:t>
            </a:r>
            <a:r>
              <a:rPr lang="zh-CN" altLang="en-US" sz="40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的样子，相当于“然”。</a:t>
            </a:r>
            <a:endParaRPr lang="zh-CN" altLang="en-US" sz="4000" b="1">
              <a:solidFill>
                <a:srgbClr val="0000FF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93191" name="文本框 93190"/>
          <p:cNvSpPr txBox="1"/>
          <p:nvPr>
            <p:custDataLst>
              <p:tags r:id="rId8"/>
            </p:custDataLst>
          </p:nvPr>
        </p:nvSpPr>
        <p:spPr>
          <a:xfrm>
            <a:off x="5603875" y="3914140"/>
            <a:ext cx="616140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…</a:t>
            </a:r>
            <a:r>
              <a:rPr lang="zh-CN" altLang="en-US" sz="40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的样子，相当于“然”。</a:t>
            </a:r>
            <a:endParaRPr lang="zh-CN" altLang="en-US" sz="40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3192" name="文本框 93191"/>
          <p:cNvSpPr txBox="1"/>
          <p:nvPr>
            <p:custDataLst>
              <p:tags r:id="rId9"/>
            </p:custDataLst>
          </p:nvPr>
        </p:nvSpPr>
        <p:spPr>
          <a:xfrm>
            <a:off x="7042150" y="4723765"/>
            <a:ext cx="7118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你</a:t>
            </a:r>
            <a:endParaRPr lang="zh-CN" altLang="en-US" sz="4000" b="1">
              <a:solidFill>
                <a:srgbClr val="0000FF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3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3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3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3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6" grpId="0"/>
      <p:bldP spid="93187" grpId="0"/>
      <p:bldP spid="93188" grpId="0"/>
      <p:bldP spid="93189" grpId="0"/>
      <p:bldP spid="93190" grpId="0"/>
      <p:bldP spid="93191" grpId="0"/>
      <p:bldP spid="9319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2402" name="文本框 102401"/>
          <p:cNvSpPr txBox="1"/>
          <p:nvPr>
            <p:custDataLst>
              <p:tags r:id="rId3"/>
            </p:custDataLst>
          </p:nvPr>
        </p:nvSpPr>
        <p:spPr>
          <a:xfrm>
            <a:off x="462280" y="1529715"/>
            <a:ext cx="6289040" cy="4490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400">
                <a:solidFill>
                  <a:srgbClr val="FF3300"/>
                </a:solidFill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4400">
                <a:solidFill>
                  <a:srgbClr val="FF3300"/>
                </a:solidFill>
                <a:latin typeface="隶书" panose="02010509060101010101" charset="-122"/>
                <a:ea typeface="隶书" panose="02010509060101010101" charset="-122"/>
              </a:rPr>
              <a:t>1</a:t>
            </a:r>
            <a:r>
              <a:rPr lang="zh-CN" altLang="en-US" sz="4400">
                <a:solidFill>
                  <a:srgbClr val="FF3300"/>
                </a:solidFill>
                <a:latin typeface="隶书" panose="02010509060101010101" charset="-122"/>
                <a:ea typeface="隶书" panose="02010509060101010101" charset="-122"/>
              </a:rPr>
              <a:t>）以</a:t>
            </a:r>
            <a:r>
              <a:rPr lang="zh-CN" altLang="en-US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吾一日长</a:t>
            </a:r>
            <a:r>
              <a:rPr lang="zh-CN" altLang="en-US" sz="44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乎</a:t>
            </a:r>
            <a:r>
              <a:rPr lang="zh-CN" altLang="en-US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尔</a:t>
            </a:r>
            <a:endParaRPr lang="zh-CN" altLang="en-US" sz="440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400">
                <a:solidFill>
                  <a:srgbClr val="FF3300"/>
                </a:solidFill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4400">
                <a:solidFill>
                  <a:srgbClr val="FF3300"/>
                </a:solidFill>
                <a:latin typeface="隶书" panose="02010509060101010101" charset="-122"/>
                <a:ea typeface="隶书" panose="02010509060101010101" charset="-122"/>
              </a:rPr>
              <a:t>2</a:t>
            </a:r>
            <a:r>
              <a:rPr lang="zh-CN" altLang="en-US" sz="4400">
                <a:solidFill>
                  <a:srgbClr val="FF3300"/>
                </a:solidFill>
                <a:latin typeface="隶书" panose="02010509060101010101" charset="-122"/>
                <a:ea typeface="隶书" panose="02010509060101010101" charset="-122"/>
              </a:rPr>
              <a:t>）摄</a:t>
            </a:r>
            <a:r>
              <a:rPr lang="zh-CN" altLang="en-US" sz="44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乎</a:t>
            </a:r>
            <a:r>
              <a:rPr lang="zh-CN" altLang="en-US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大国之间</a:t>
            </a:r>
            <a:endParaRPr lang="zh-CN" altLang="en-US" sz="440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3</a:t>
            </a:r>
            <a:r>
              <a:rPr lang="zh-CN" altLang="en-US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）异</a:t>
            </a:r>
            <a:r>
              <a:rPr lang="zh-CN" altLang="en-US" sz="44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乎</a:t>
            </a:r>
            <a:r>
              <a:rPr lang="zh-CN" altLang="en-US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三子者之</a:t>
            </a:r>
            <a:r>
              <a:rPr lang="zh-CN" altLang="en-US" sz="4400">
                <a:solidFill>
                  <a:srgbClr val="FF3300"/>
                </a:solidFill>
                <a:latin typeface="隶书" panose="02010509060101010101" charset="-122"/>
                <a:ea typeface="隶书" panose="02010509060101010101" charset="-122"/>
              </a:rPr>
              <a:t>撰</a:t>
            </a:r>
            <a:endParaRPr lang="zh-CN" altLang="en-US" sz="4400">
              <a:solidFill>
                <a:srgbClr val="FF330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4</a:t>
            </a:r>
            <a:r>
              <a:rPr lang="zh-CN" altLang="en-US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）浴</a:t>
            </a:r>
            <a:r>
              <a:rPr lang="zh-CN" altLang="en-US" sz="44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乎</a:t>
            </a:r>
            <a:r>
              <a:rPr lang="zh-CN" altLang="en-US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沂，风</a:t>
            </a:r>
            <a:r>
              <a:rPr lang="zh-CN" altLang="en-US" sz="44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乎</a:t>
            </a:r>
            <a:r>
              <a:rPr lang="zh-CN" altLang="en-US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舞雩</a:t>
            </a:r>
            <a:endParaRPr lang="zh-CN" altLang="en-US" sz="440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5</a:t>
            </a:r>
            <a:r>
              <a:rPr lang="zh-CN" altLang="en-US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）何伤</a:t>
            </a:r>
            <a:r>
              <a:rPr lang="zh-CN" altLang="en-US" sz="4400">
                <a:solidFill>
                  <a:schemeClr val="accent2"/>
                </a:solidFill>
                <a:latin typeface="隶书" panose="02010509060101010101" charset="-122"/>
                <a:ea typeface="隶书" panose="02010509060101010101" charset="-122"/>
              </a:rPr>
              <a:t>乎</a:t>
            </a:r>
            <a:endParaRPr lang="zh-CN" altLang="en-US" sz="4400">
              <a:solidFill>
                <a:schemeClr val="accent2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02403" name="文本框 102402"/>
          <p:cNvSpPr txBox="1"/>
          <p:nvPr>
            <p:custDataLst>
              <p:tags r:id="rId4"/>
            </p:custDataLst>
          </p:nvPr>
        </p:nvSpPr>
        <p:spPr>
          <a:xfrm>
            <a:off x="668020" y="490220"/>
            <a:ext cx="545655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3</a:t>
            </a:r>
            <a:r>
              <a:rPr lang="zh-CN" altLang="en-US" sz="4400" b="1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、乎</a:t>
            </a:r>
            <a:endParaRPr lang="zh-CN" altLang="en-US" sz="4400" b="1">
              <a:solidFill>
                <a:srgbClr val="0000FF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02404" name="文本框 102403"/>
          <p:cNvSpPr txBox="1"/>
          <p:nvPr>
            <p:custDataLst>
              <p:tags r:id="rId5"/>
            </p:custDataLst>
          </p:nvPr>
        </p:nvSpPr>
        <p:spPr>
          <a:xfrm>
            <a:off x="7762875" y="1671320"/>
            <a:ext cx="91249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比</a:t>
            </a:r>
            <a:endParaRPr lang="zh-CN" altLang="en-US" sz="4400" b="1">
              <a:solidFill>
                <a:srgbClr val="0000FF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102405" name="文本框 102404"/>
          <p:cNvSpPr txBox="1"/>
          <p:nvPr>
            <p:custDataLst>
              <p:tags r:id="rId6"/>
            </p:custDataLst>
          </p:nvPr>
        </p:nvSpPr>
        <p:spPr>
          <a:xfrm>
            <a:off x="7695565" y="2439670"/>
            <a:ext cx="104775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在</a:t>
            </a:r>
            <a:endParaRPr lang="zh-CN" altLang="en-US" sz="4400" b="1">
              <a:solidFill>
                <a:srgbClr val="0000FF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102406" name="文本框 102405"/>
          <p:cNvSpPr txBox="1"/>
          <p:nvPr>
            <p:custDataLst>
              <p:tags r:id="rId7"/>
            </p:custDataLst>
          </p:nvPr>
        </p:nvSpPr>
        <p:spPr>
          <a:xfrm>
            <a:off x="7695565" y="3390265"/>
            <a:ext cx="271716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和、跟</a:t>
            </a:r>
            <a:endParaRPr lang="zh-CN" altLang="en-US" sz="4400" b="1">
              <a:solidFill>
                <a:srgbClr val="0000FF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102407" name="文本框 102406"/>
          <p:cNvSpPr txBox="1"/>
          <p:nvPr>
            <p:custDataLst>
              <p:tags r:id="rId8"/>
            </p:custDataLst>
          </p:nvPr>
        </p:nvSpPr>
        <p:spPr>
          <a:xfrm>
            <a:off x="7750175" y="4271645"/>
            <a:ext cx="300799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到、在</a:t>
            </a:r>
            <a:endParaRPr lang="zh-CN" altLang="en-US" sz="4400" b="1">
              <a:solidFill>
                <a:srgbClr val="0000FF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102408" name="文本框 102407"/>
          <p:cNvSpPr txBox="1"/>
          <p:nvPr>
            <p:custDataLst>
              <p:tags r:id="rId9"/>
            </p:custDataLst>
          </p:nvPr>
        </p:nvSpPr>
        <p:spPr>
          <a:xfrm>
            <a:off x="6326505" y="5039995"/>
            <a:ext cx="545592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语气词 表反问“呢”</a:t>
            </a:r>
            <a:endParaRPr lang="zh-CN" altLang="en-US" sz="4400" b="1">
              <a:solidFill>
                <a:srgbClr val="0000FF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2" grpId="0"/>
      <p:bldP spid="102403" grpId="0"/>
      <p:bldP spid="102404" grpId="0"/>
      <p:bldP spid="102405" grpId="0"/>
      <p:bldP spid="102406" grpId="0"/>
      <p:bldP spid="102407" grpId="0"/>
      <p:bldP spid="10240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0354" name="文本框 100353"/>
          <p:cNvSpPr txBox="1"/>
          <p:nvPr>
            <p:custDataLst>
              <p:tags r:id="rId3"/>
            </p:custDataLst>
          </p:nvPr>
        </p:nvSpPr>
        <p:spPr>
          <a:xfrm>
            <a:off x="287020" y="1699895"/>
            <a:ext cx="5850890" cy="4490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1</a:t>
            </a:r>
            <a:r>
              <a:rPr lang="zh-CN" altLang="en-US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）</a:t>
            </a:r>
            <a:r>
              <a:rPr lang="zh-CN" altLang="en-US" sz="4400">
                <a:solidFill>
                  <a:schemeClr val="accent2"/>
                </a:solidFill>
                <a:latin typeface="隶书" panose="02010509060101010101" charset="-122"/>
                <a:ea typeface="隶书" panose="02010509060101010101" charset="-122"/>
              </a:rPr>
              <a:t>以</a:t>
            </a:r>
            <a:r>
              <a:rPr lang="zh-CN" altLang="en-US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吾一日长乎</a:t>
            </a:r>
            <a:r>
              <a:rPr lang="zh-CN" altLang="en-US" sz="4400">
                <a:solidFill>
                  <a:srgbClr val="FF3300"/>
                </a:solidFill>
                <a:latin typeface="隶书" panose="02010509060101010101" charset="-122"/>
                <a:ea typeface="隶书" panose="02010509060101010101" charset="-122"/>
              </a:rPr>
              <a:t>尔</a:t>
            </a:r>
            <a:endParaRPr lang="zh-CN" altLang="en-US" sz="4400">
              <a:solidFill>
                <a:srgbClr val="FF330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2</a:t>
            </a:r>
            <a:r>
              <a:rPr lang="zh-CN" altLang="en-US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）毋吾</a:t>
            </a:r>
            <a:r>
              <a:rPr lang="zh-CN" altLang="en-US" sz="4400">
                <a:solidFill>
                  <a:schemeClr val="accent2"/>
                </a:solidFill>
                <a:latin typeface="隶书" panose="02010509060101010101" charset="-122"/>
                <a:ea typeface="隶书" panose="02010509060101010101" charset="-122"/>
              </a:rPr>
              <a:t>以</a:t>
            </a:r>
            <a:r>
              <a:rPr lang="zh-CN" altLang="en-US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也</a:t>
            </a:r>
            <a:endParaRPr lang="zh-CN" altLang="en-US" sz="440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3</a:t>
            </a:r>
            <a:r>
              <a:rPr lang="zh-CN" altLang="en-US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）则何</a:t>
            </a:r>
            <a:r>
              <a:rPr lang="zh-CN" altLang="en-US" sz="4400">
                <a:solidFill>
                  <a:schemeClr val="accent2"/>
                </a:solidFill>
                <a:latin typeface="隶书" panose="02010509060101010101" charset="-122"/>
                <a:ea typeface="隶书" panose="02010509060101010101" charset="-122"/>
              </a:rPr>
              <a:t>以</a:t>
            </a:r>
            <a:r>
              <a:rPr lang="zh-CN" altLang="en-US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哉</a:t>
            </a:r>
            <a:endParaRPr lang="zh-CN" altLang="en-US" sz="4400">
              <a:solidFill>
                <a:srgbClr val="0000FF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4</a:t>
            </a:r>
            <a:r>
              <a:rPr lang="zh-CN" altLang="en-US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）</a:t>
            </a:r>
            <a:r>
              <a:rPr lang="zh-CN" altLang="en-US" sz="4400">
                <a:solidFill>
                  <a:srgbClr val="FF3300"/>
                </a:solidFill>
                <a:latin typeface="隶书" panose="02010509060101010101" charset="-122"/>
                <a:ea typeface="隶书" panose="02010509060101010101" charset="-122"/>
              </a:rPr>
              <a:t>加之</a:t>
            </a:r>
            <a:r>
              <a:rPr lang="zh-CN" altLang="en-US" sz="4400">
                <a:solidFill>
                  <a:schemeClr val="accent2"/>
                </a:solidFill>
                <a:latin typeface="隶书" panose="02010509060101010101" charset="-122"/>
                <a:ea typeface="隶书" panose="02010509060101010101" charset="-122"/>
              </a:rPr>
              <a:t>以</a:t>
            </a:r>
            <a:r>
              <a:rPr lang="zh-CN" altLang="en-US" sz="4400">
                <a:solidFill>
                  <a:srgbClr val="FF3300"/>
                </a:solidFill>
                <a:latin typeface="隶书" panose="02010509060101010101" charset="-122"/>
                <a:ea typeface="隶书" panose="02010509060101010101" charset="-122"/>
              </a:rPr>
              <a:t>师旅</a:t>
            </a:r>
            <a:endParaRPr lang="zh-CN" altLang="en-US" sz="4400">
              <a:solidFill>
                <a:srgbClr val="FF330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400">
                <a:solidFill>
                  <a:srgbClr val="FF3300"/>
                </a:solidFill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4400">
                <a:solidFill>
                  <a:srgbClr val="FF3300"/>
                </a:solidFill>
                <a:latin typeface="隶书" panose="02010509060101010101" charset="-122"/>
                <a:ea typeface="隶书" panose="02010509060101010101" charset="-122"/>
              </a:rPr>
              <a:t>5</a:t>
            </a:r>
            <a:r>
              <a:rPr lang="zh-CN" altLang="en-US" sz="4400">
                <a:solidFill>
                  <a:srgbClr val="FF3300"/>
                </a:solidFill>
                <a:latin typeface="隶书" panose="02010509060101010101" charset="-122"/>
                <a:ea typeface="隶书" panose="02010509060101010101" charset="-122"/>
              </a:rPr>
              <a:t>）</a:t>
            </a:r>
            <a:r>
              <a:rPr lang="zh-CN" altLang="en-US" sz="4400">
                <a:solidFill>
                  <a:schemeClr val="accent2"/>
                </a:solidFill>
                <a:latin typeface="隶书" panose="02010509060101010101" charset="-122"/>
                <a:ea typeface="隶书" panose="02010509060101010101" charset="-122"/>
              </a:rPr>
              <a:t>以</a:t>
            </a:r>
            <a:r>
              <a:rPr lang="zh-CN" altLang="en-US" sz="4400">
                <a:solidFill>
                  <a:srgbClr val="FF3300"/>
                </a:solidFill>
                <a:latin typeface="隶书" panose="02010509060101010101" charset="-122"/>
                <a:ea typeface="隶书" panose="02010509060101010101" charset="-122"/>
              </a:rPr>
              <a:t>俟君子</a:t>
            </a:r>
            <a:endParaRPr lang="zh-CN" altLang="en-US" sz="4400">
              <a:solidFill>
                <a:srgbClr val="FF33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00355" name="文本框 100354"/>
          <p:cNvSpPr txBox="1"/>
          <p:nvPr>
            <p:custDataLst>
              <p:tags r:id="rId4"/>
            </p:custDataLst>
          </p:nvPr>
        </p:nvSpPr>
        <p:spPr>
          <a:xfrm>
            <a:off x="882015" y="398780"/>
            <a:ext cx="5471160" cy="9709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4400">
                <a:solidFill>
                  <a:schemeClr val="accent2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4</a:t>
            </a:r>
            <a:r>
              <a:rPr lang="zh-CN" altLang="en-US" sz="4400">
                <a:solidFill>
                  <a:schemeClr val="accent2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、以</a:t>
            </a:r>
            <a:endParaRPr lang="zh-CN" altLang="en-US" sz="4400" b="1">
              <a:solidFill>
                <a:schemeClr val="accent2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62468" name="文本框 100355"/>
          <p:cNvSpPr txBox="1"/>
          <p:nvPr>
            <p:custDataLst>
              <p:tags r:id="rId5"/>
            </p:custDataLst>
          </p:nvPr>
        </p:nvSpPr>
        <p:spPr>
          <a:xfrm>
            <a:off x="8610600" y="2362200"/>
            <a:ext cx="309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 sz="3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0357" name="文本框 100356"/>
          <p:cNvSpPr txBox="1"/>
          <p:nvPr>
            <p:custDataLst>
              <p:tags r:id="rId6"/>
            </p:custDataLst>
          </p:nvPr>
        </p:nvSpPr>
        <p:spPr>
          <a:xfrm>
            <a:off x="6402070" y="1842135"/>
            <a:ext cx="309181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44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介词   因为</a:t>
            </a:r>
            <a:endParaRPr lang="zh-CN" altLang="en-US" sz="4400" b="1">
              <a:solidFill>
                <a:srgbClr val="0000FF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100358" name="文本框 100357"/>
          <p:cNvSpPr txBox="1"/>
          <p:nvPr>
            <p:custDataLst>
              <p:tags r:id="rId7"/>
            </p:custDataLst>
          </p:nvPr>
        </p:nvSpPr>
        <p:spPr>
          <a:xfrm>
            <a:off x="6402070" y="2728595"/>
            <a:ext cx="4020185" cy="7004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44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动词   认为</a:t>
            </a:r>
            <a:endParaRPr lang="zh-CN" altLang="en-US" sz="4400" b="1">
              <a:solidFill>
                <a:srgbClr val="0000FF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100359" name="文本框 100358"/>
          <p:cNvSpPr txBox="1"/>
          <p:nvPr>
            <p:custDataLst>
              <p:tags r:id="rId8"/>
            </p:custDataLst>
          </p:nvPr>
        </p:nvSpPr>
        <p:spPr>
          <a:xfrm>
            <a:off x="6402070" y="3560445"/>
            <a:ext cx="363283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4400" b="1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动词  做、用</a:t>
            </a:r>
            <a:endParaRPr lang="zh-CN" altLang="en-US" sz="4400" b="1">
              <a:solidFill>
                <a:srgbClr val="0000FF"/>
              </a:solidFill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100360" name="文本框 100359"/>
          <p:cNvSpPr txBox="1"/>
          <p:nvPr>
            <p:custDataLst>
              <p:tags r:id="rId9"/>
            </p:custDataLst>
          </p:nvPr>
        </p:nvSpPr>
        <p:spPr>
          <a:xfrm>
            <a:off x="6483985" y="4536440"/>
            <a:ext cx="3469640" cy="7004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44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介词   用 </a:t>
            </a:r>
            <a:endParaRPr lang="zh-CN" altLang="en-US" sz="4400" b="1">
              <a:solidFill>
                <a:srgbClr val="0000FF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100361" name="文本框 100360"/>
          <p:cNvSpPr txBox="1"/>
          <p:nvPr>
            <p:custDataLst>
              <p:tags r:id="rId10"/>
            </p:custDataLst>
          </p:nvPr>
        </p:nvSpPr>
        <p:spPr>
          <a:xfrm>
            <a:off x="6483350" y="5332095"/>
            <a:ext cx="3469640" cy="7004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44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连词   而 </a:t>
            </a:r>
            <a:endParaRPr lang="zh-CN" altLang="en-US" sz="4400" b="1">
              <a:solidFill>
                <a:srgbClr val="0000FF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0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0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4" grpId="0"/>
      <p:bldP spid="100355" grpId="0"/>
      <p:bldP spid="100357" grpId="0"/>
      <p:bldP spid="100358" grpId="0"/>
      <p:bldP spid="100359" grpId="0"/>
      <p:bldP spid="100360" grpId="0"/>
      <p:bldP spid="10036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5234" name="文本框 95233"/>
          <p:cNvSpPr txBox="1"/>
          <p:nvPr>
            <p:custDataLst>
              <p:tags r:id="rId3"/>
            </p:custDataLst>
          </p:nvPr>
        </p:nvSpPr>
        <p:spPr>
          <a:xfrm>
            <a:off x="635" y="2486025"/>
            <a:ext cx="8428355" cy="3881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1</a:t>
            </a:r>
            <a:r>
              <a:rPr lang="zh-CN" altLang="en-US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）宗庙之事，如会同，</a:t>
            </a:r>
            <a:r>
              <a:rPr lang="zh-CN" altLang="en-US" sz="4400">
                <a:solidFill>
                  <a:schemeClr val="accent2"/>
                </a:solidFill>
                <a:latin typeface="隶书" panose="02010509060101010101" charset="-122"/>
                <a:ea typeface="隶书" panose="02010509060101010101" charset="-122"/>
              </a:rPr>
              <a:t>端章甫</a:t>
            </a:r>
            <a:endParaRPr lang="zh-CN" altLang="en-US" sz="4400">
              <a:solidFill>
                <a:schemeClr val="accent2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4400">
                <a:solidFill>
                  <a:schemeClr val="accent2"/>
                </a:solidFill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4400">
                <a:solidFill>
                  <a:schemeClr val="accent2"/>
                </a:solidFill>
                <a:latin typeface="隶书" panose="02010509060101010101" charset="-122"/>
                <a:ea typeface="隶书" panose="02010509060101010101" charset="-122"/>
              </a:rPr>
              <a:t>2</a:t>
            </a:r>
            <a:r>
              <a:rPr lang="zh-CN" altLang="en-US" sz="4400">
                <a:solidFill>
                  <a:schemeClr val="accent2"/>
                </a:solidFill>
                <a:latin typeface="隶书" panose="02010509060101010101" charset="-122"/>
                <a:ea typeface="隶书" panose="02010509060101010101" charset="-122"/>
              </a:rPr>
              <a:t>）鼓</a:t>
            </a:r>
            <a:r>
              <a:rPr lang="zh-CN" altLang="en-US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瑟希，铿尔</a:t>
            </a:r>
            <a:endParaRPr lang="zh-CN" altLang="en-US" sz="440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3)</a:t>
            </a:r>
            <a:r>
              <a:rPr lang="zh-CN" altLang="en-US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三子者出，曾皙</a:t>
            </a:r>
            <a:r>
              <a:rPr lang="zh-CN" altLang="en-US" sz="4400">
                <a:solidFill>
                  <a:schemeClr val="accent2"/>
                </a:solidFill>
                <a:latin typeface="隶书" panose="02010509060101010101" charset="-122"/>
                <a:ea typeface="隶书" panose="02010509060101010101" charset="-122"/>
              </a:rPr>
              <a:t>后</a:t>
            </a:r>
            <a:endParaRPr lang="zh-CN" altLang="en-US" sz="4400">
              <a:solidFill>
                <a:schemeClr val="accent2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4</a:t>
            </a:r>
            <a:r>
              <a:rPr lang="zh-CN" altLang="en-US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）浴乎沂，</a:t>
            </a:r>
            <a:r>
              <a:rPr lang="zh-CN" altLang="en-US" sz="4400">
                <a:solidFill>
                  <a:schemeClr val="accent2"/>
                </a:solidFill>
                <a:latin typeface="隶书" panose="02010509060101010101" charset="-122"/>
                <a:ea typeface="隶书" panose="02010509060101010101" charset="-122"/>
              </a:rPr>
              <a:t>风</a:t>
            </a:r>
            <a:r>
              <a:rPr lang="zh-CN" altLang="en-US" sz="44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乎舞雩</a:t>
            </a:r>
            <a:endParaRPr lang="zh-CN" altLang="en-US" sz="440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95235" name="文本框 95234"/>
          <p:cNvSpPr txBox="1"/>
          <p:nvPr>
            <p:custDataLst>
              <p:tags r:id="rId4"/>
            </p:custDataLst>
          </p:nvPr>
        </p:nvSpPr>
        <p:spPr>
          <a:xfrm>
            <a:off x="327025" y="1647825"/>
            <a:ext cx="680466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1</a:t>
            </a:r>
            <a:r>
              <a:rPr lang="zh-CN" altLang="en-US" sz="4400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、名词活用为动词</a:t>
            </a:r>
            <a:endParaRPr lang="zh-CN" altLang="en-US" sz="4400">
              <a:solidFill>
                <a:srgbClr val="FF00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95236" name="文本框 95235"/>
          <p:cNvSpPr txBox="1"/>
          <p:nvPr>
            <p:custDataLst>
              <p:tags r:id="rId5"/>
            </p:custDataLst>
          </p:nvPr>
        </p:nvSpPr>
        <p:spPr>
          <a:xfrm>
            <a:off x="8428990" y="2416175"/>
            <a:ext cx="3030855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chemeClr val="accent2"/>
                </a:solidFill>
                <a:latin typeface="Arial" panose="020b0604020202020204" pitchFamily="34" charset="0"/>
                <a:ea typeface="隶书" panose="02010509060101010101" charset="-122"/>
              </a:rPr>
              <a:t>穿着礼服，戴着礼帽。</a:t>
            </a:r>
            <a:endParaRPr lang="zh-CN" altLang="en-US" sz="4400" b="1">
              <a:solidFill>
                <a:schemeClr val="accent2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95237" name="文本框 95236"/>
          <p:cNvSpPr txBox="1"/>
          <p:nvPr>
            <p:custDataLst>
              <p:tags r:id="rId6"/>
            </p:custDataLst>
          </p:nvPr>
        </p:nvSpPr>
        <p:spPr>
          <a:xfrm>
            <a:off x="9297035" y="3867785"/>
            <a:ext cx="137414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400" b="1">
                <a:solidFill>
                  <a:schemeClr val="accent2"/>
                </a:solidFill>
                <a:latin typeface="Arial" panose="020b0604020202020204" pitchFamily="34" charset="0"/>
                <a:ea typeface="隶书" panose="02010509060101010101" charset="-122"/>
              </a:rPr>
              <a:t>弹奏</a:t>
            </a:r>
            <a:endParaRPr lang="zh-CN" altLang="en-US" sz="4400" b="1">
              <a:solidFill>
                <a:schemeClr val="accent2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95238" name="文本框 95237"/>
          <p:cNvSpPr txBox="1"/>
          <p:nvPr>
            <p:custDataLst>
              <p:tags r:id="rId7"/>
            </p:custDataLst>
          </p:nvPr>
        </p:nvSpPr>
        <p:spPr>
          <a:xfrm>
            <a:off x="8455025" y="4636135"/>
            <a:ext cx="265811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chemeClr val="accent2"/>
                </a:solidFill>
                <a:latin typeface="Arial" panose="020b0604020202020204" pitchFamily="34" charset="0"/>
                <a:ea typeface="隶书" panose="02010509060101010101" charset="-122"/>
              </a:rPr>
              <a:t>走在后面</a:t>
            </a:r>
            <a:endParaRPr lang="zh-CN" altLang="en-US" sz="4400" b="1">
              <a:solidFill>
                <a:schemeClr val="accent2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95240" name="文本框 95239"/>
          <p:cNvSpPr txBox="1"/>
          <p:nvPr>
            <p:custDataLst>
              <p:tags r:id="rId8"/>
            </p:custDataLst>
          </p:nvPr>
        </p:nvSpPr>
        <p:spPr>
          <a:xfrm>
            <a:off x="8247380" y="5404485"/>
            <a:ext cx="307276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chemeClr val="accent2"/>
                </a:solidFill>
                <a:latin typeface="Arial" panose="020b0604020202020204" pitchFamily="34" charset="0"/>
                <a:ea typeface="隶书" panose="02010509060101010101" charset="-122"/>
              </a:rPr>
              <a:t>吹风，乘凉</a:t>
            </a:r>
            <a:endParaRPr lang="zh-CN" altLang="en-US" sz="4400" b="1">
              <a:solidFill>
                <a:schemeClr val="accent2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95241" name="文本框 95240"/>
          <p:cNvSpPr txBox="1"/>
          <p:nvPr>
            <p:custDataLst>
              <p:tags r:id="rId9"/>
            </p:custDataLst>
          </p:nvPr>
        </p:nvSpPr>
        <p:spPr>
          <a:xfrm>
            <a:off x="803275" y="466725"/>
            <a:ext cx="462343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（二）</a:t>
            </a: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charset="-122"/>
              </a:rPr>
              <a:t>词类活用</a:t>
            </a:r>
            <a:endParaRPr lang="zh-CN" altLang="en-US" sz="4400" b="1">
              <a:solidFill>
                <a:srgbClr val="FF0000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5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5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5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5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5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5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4" grpId="0"/>
      <p:bldP spid="95235" grpId="0"/>
      <p:bldP spid="95236" grpId="0"/>
      <p:bldP spid="95237" grpId="0"/>
      <p:bldP spid="95238" grpId="0"/>
      <p:bldP spid="95240" grpId="0"/>
      <p:bldP spid="9524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6258" name="文本框 96257"/>
          <p:cNvSpPr txBox="1"/>
          <p:nvPr>
            <p:custDataLst>
              <p:tags r:id="rId3"/>
            </p:custDataLst>
          </p:nvPr>
        </p:nvSpPr>
        <p:spPr>
          <a:xfrm>
            <a:off x="635" y="1295400"/>
            <a:ext cx="670560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44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1</a:t>
            </a:r>
            <a:r>
              <a:rPr lang="zh-CN" altLang="en-US" sz="44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）可使有勇，且知</a:t>
            </a:r>
            <a:r>
              <a:rPr lang="zh-CN" altLang="en-US" sz="4400" b="1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方</a:t>
            </a:r>
            <a:r>
              <a:rPr lang="zh-CN" altLang="en-US" sz="44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也</a:t>
            </a:r>
            <a:endParaRPr lang="zh-CN" altLang="en-US" sz="4400" b="1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44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2</a:t>
            </a:r>
            <a:r>
              <a:rPr lang="zh-CN" altLang="en-US" sz="44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）赤也为之</a:t>
            </a:r>
            <a:r>
              <a:rPr lang="zh-CN" altLang="en-US" sz="4400" b="1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小</a:t>
            </a:r>
            <a:r>
              <a:rPr lang="zh-CN" altLang="en-US" sz="44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，</a:t>
            </a:r>
            <a:endParaRPr lang="zh-CN" altLang="en-US" sz="4400" b="1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     孰能为之</a:t>
            </a:r>
            <a:r>
              <a:rPr lang="zh-CN" altLang="en-US" sz="4400" b="1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大</a:t>
            </a:r>
            <a:r>
              <a:rPr lang="zh-CN" altLang="en-US" sz="44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？</a:t>
            </a:r>
            <a:endParaRPr lang="zh-CN" altLang="en-US" sz="4400" b="1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96259" name="文本框 96258"/>
          <p:cNvSpPr txBox="1"/>
          <p:nvPr>
            <p:custDataLst>
              <p:tags r:id="rId4"/>
            </p:custDataLst>
          </p:nvPr>
        </p:nvSpPr>
        <p:spPr>
          <a:xfrm>
            <a:off x="6705600" y="1295400"/>
            <a:ext cx="5323840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正道，是非标准。译成“为人的道理”。</a:t>
            </a:r>
            <a:endParaRPr lang="zh-CN" altLang="en-US" sz="4400" b="1">
              <a:solidFill>
                <a:srgbClr val="0000FF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96260" name="文本框 96259"/>
          <p:cNvSpPr txBox="1"/>
          <p:nvPr>
            <p:custDataLst>
              <p:tags r:id="rId5"/>
            </p:custDataLst>
          </p:nvPr>
        </p:nvSpPr>
        <p:spPr>
          <a:xfrm>
            <a:off x="6705600" y="3044825"/>
            <a:ext cx="532384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小的事情，大的事情</a:t>
            </a:r>
            <a:endParaRPr lang="zh-CN" altLang="en-US" sz="4400" b="1">
              <a:solidFill>
                <a:srgbClr val="0000FF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96261" name="文本框 96260"/>
          <p:cNvSpPr txBox="1"/>
          <p:nvPr>
            <p:custDataLst>
              <p:tags r:id="rId6"/>
            </p:custDataLst>
          </p:nvPr>
        </p:nvSpPr>
        <p:spPr>
          <a:xfrm>
            <a:off x="245110" y="305435"/>
            <a:ext cx="616267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charset="-122"/>
              </a:rPr>
              <a:t>2</a:t>
            </a: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charset="-122"/>
              </a:rPr>
              <a:t>、形容词活用为名词</a:t>
            </a:r>
            <a:endParaRPr lang="zh-CN" altLang="en-US" sz="4400" b="1">
              <a:solidFill>
                <a:srgbClr val="FF0000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96262" name="文本框 96261"/>
          <p:cNvSpPr txBox="1"/>
          <p:nvPr>
            <p:custDataLst>
              <p:tags r:id="rId7"/>
            </p:custDataLst>
          </p:nvPr>
        </p:nvSpPr>
        <p:spPr>
          <a:xfrm>
            <a:off x="498475" y="4800600"/>
            <a:ext cx="6740525" cy="17837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44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1</a:t>
            </a:r>
            <a:r>
              <a:rPr lang="zh-CN" altLang="en-US" sz="44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）子路率尔而</a:t>
            </a:r>
            <a:r>
              <a:rPr lang="zh-CN" altLang="en-US" sz="4400" b="1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对</a:t>
            </a:r>
            <a:r>
              <a:rPr lang="zh-CN" altLang="en-US" sz="44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曰</a:t>
            </a:r>
            <a:endParaRPr lang="zh-CN" altLang="en-US" sz="4400" b="1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44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2</a:t>
            </a:r>
            <a:r>
              <a:rPr lang="zh-CN" altLang="en-US" sz="44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）比及三年，可使</a:t>
            </a:r>
            <a:r>
              <a:rPr lang="zh-CN" altLang="en-US" sz="4400" b="1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足</a:t>
            </a:r>
            <a:r>
              <a:rPr lang="zh-CN" altLang="en-US" sz="44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民</a:t>
            </a:r>
            <a:endParaRPr lang="zh-CN" altLang="en-US" sz="4400" b="1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96263" name="文本框 96262"/>
          <p:cNvSpPr txBox="1"/>
          <p:nvPr>
            <p:custDataLst>
              <p:tags r:id="rId8"/>
            </p:custDataLst>
          </p:nvPr>
        </p:nvSpPr>
        <p:spPr>
          <a:xfrm>
            <a:off x="7696200" y="4800600"/>
            <a:ext cx="209550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回答</a:t>
            </a:r>
            <a:endParaRPr lang="zh-CN" altLang="en-US" sz="4400" b="1">
              <a:solidFill>
                <a:srgbClr val="0000FF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96264" name="文本框 96263"/>
          <p:cNvSpPr txBox="1"/>
          <p:nvPr>
            <p:custDataLst>
              <p:tags r:id="rId9"/>
            </p:custDataLst>
          </p:nvPr>
        </p:nvSpPr>
        <p:spPr>
          <a:xfrm>
            <a:off x="7633335" y="5815965"/>
            <a:ext cx="346837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使</a:t>
            </a:r>
            <a:r>
              <a:rPr lang="en-US" altLang="zh-CN" sz="44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……</a:t>
            </a:r>
            <a:r>
              <a:rPr lang="zh-CN" altLang="en-US" sz="44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富足</a:t>
            </a:r>
            <a:endParaRPr lang="zh-CN" altLang="en-US" sz="4400" b="1">
              <a:solidFill>
                <a:srgbClr val="0000FF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96265" name="文本框 96264"/>
          <p:cNvSpPr txBox="1"/>
          <p:nvPr>
            <p:custDataLst>
              <p:tags r:id="rId10"/>
            </p:custDataLst>
          </p:nvPr>
        </p:nvSpPr>
        <p:spPr>
          <a:xfrm>
            <a:off x="245110" y="4038600"/>
            <a:ext cx="675513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charset="-122"/>
              </a:rPr>
              <a:t>3</a:t>
            </a: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charset="-122"/>
              </a:rPr>
              <a:t>、形容词活用为动词</a:t>
            </a:r>
            <a:endParaRPr lang="zh-CN" altLang="en-US" sz="4400" b="1">
              <a:solidFill>
                <a:srgbClr val="FF0000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6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6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6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6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8" grpId="0"/>
      <p:bldP spid="96259" grpId="0"/>
      <p:bldP spid="96260" grpId="0"/>
      <p:bldP spid="96261" grpId="0"/>
      <p:bldP spid="96262" grpId="0"/>
      <p:bldP spid="96263" grpId="0"/>
      <p:bldP spid="96264" grpId="0"/>
      <p:bldP spid="9626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7282" name="文本框 97281"/>
          <p:cNvSpPr txBox="1"/>
          <p:nvPr>
            <p:custDataLst>
              <p:tags r:id="rId3"/>
            </p:custDataLst>
          </p:nvPr>
        </p:nvSpPr>
        <p:spPr>
          <a:xfrm>
            <a:off x="365125" y="2180590"/>
            <a:ext cx="401066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1" indent="0" algn="just"/>
            <a:r>
              <a:rPr lang="zh-CN" altLang="en-US" sz="4000">
                <a:solidFill>
                  <a:srgbClr val="000000"/>
                </a:solidFill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4000">
                <a:solidFill>
                  <a:srgbClr val="000000"/>
                </a:solidFill>
                <a:latin typeface="隶书" panose="02010509060101010101" charset="-122"/>
                <a:ea typeface="隶书" panose="02010509060101010101" charset="-122"/>
              </a:rPr>
              <a:t>1</a:t>
            </a:r>
            <a:r>
              <a:rPr lang="zh-CN" altLang="en-US" sz="4000">
                <a:solidFill>
                  <a:srgbClr val="000000"/>
                </a:solidFill>
                <a:latin typeface="隶书" panose="02010509060101010101" charset="-122"/>
                <a:ea typeface="隶书" panose="02010509060101010101" charset="-122"/>
              </a:rPr>
              <a:t>）不</a:t>
            </a:r>
            <a:r>
              <a:rPr lang="zh-CN" altLang="en-US" sz="4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吾</a:t>
            </a:r>
            <a:r>
              <a:rPr lang="zh-CN" altLang="en-US" sz="4000">
                <a:solidFill>
                  <a:schemeClr val="accent2"/>
                </a:solidFill>
                <a:latin typeface="隶书" panose="02010509060101010101" charset="-122"/>
                <a:ea typeface="隶书" panose="02010509060101010101" charset="-122"/>
              </a:rPr>
              <a:t>知</a:t>
            </a:r>
            <a:r>
              <a:rPr lang="zh-CN" altLang="en-US" sz="4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也</a:t>
            </a:r>
            <a:endParaRPr lang="zh-CN" altLang="en-US" sz="400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 lvl="1" indent="0"/>
            <a:endParaRPr lang="zh-CN" altLang="en-US" sz="400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 lvl="1" indent="0"/>
            <a:r>
              <a:rPr lang="zh-CN" altLang="en-US" sz="4000">
                <a:solidFill>
                  <a:srgbClr val="000000"/>
                </a:solidFill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4000">
                <a:solidFill>
                  <a:srgbClr val="000000"/>
                </a:solidFill>
                <a:latin typeface="隶书" panose="02010509060101010101" charset="-122"/>
                <a:ea typeface="隶书" panose="02010509060101010101" charset="-122"/>
              </a:rPr>
              <a:t>2</a:t>
            </a:r>
            <a:r>
              <a:rPr lang="zh-CN" altLang="en-US" sz="4000">
                <a:solidFill>
                  <a:srgbClr val="000000"/>
                </a:solidFill>
                <a:latin typeface="隶书" panose="02010509060101010101" charset="-122"/>
                <a:ea typeface="隶书" panose="02010509060101010101" charset="-122"/>
              </a:rPr>
              <a:t>）毋</a:t>
            </a:r>
            <a:r>
              <a:rPr lang="zh-CN" altLang="en-US" sz="4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吾</a:t>
            </a:r>
            <a:r>
              <a:rPr lang="zh-CN" altLang="en-US" sz="40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以</a:t>
            </a:r>
            <a:r>
              <a:rPr lang="zh-CN" altLang="en-US" sz="4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也</a:t>
            </a:r>
            <a:endParaRPr lang="zh-CN" altLang="en-US" sz="400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97283" name="文本框 97282"/>
          <p:cNvSpPr txBox="1"/>
          <p:nvPr>
            <p:custDataLst>
              <p:tags r:id="rId4"/>
            </p:custDataLst>
          </p:nvPr>
        </p:nvSpPr>
        <p:spPr>
          <a:xfrm>
            <a:off x="5519420" y="4535170"/>
            <a:ext cx="539432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古代汉语的</a:t>
            </a:r>
            <a:r>
              <a:rPr lang="zh-CN" altLang="en-US" sz="400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疑问</a:t>
            </a:r>
            <a:r>
              <a:rPr lang="zh-CN" altLang="en-US" sz="40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句中，</a:t>
            </a:r>
            <a:r>
              <a:rPr lang="zh-CN" altLang="en-US" sz="400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疑问代词</a:t>
            </a:r>
            <a:r>
              <a:rPr lang="zh-CN" altLang="en-US" sz="40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作宾语，宾语前置。 </a:t>
            </a:r>
            <a:endParaRPr lang="zh-CN" altLang="en-US" sz="40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7284" name="文本框 97283"/>
          <p:cNvSpPr txBox="1"/>
          <p:nvPr>
            <p:custDataLst>
              <p:tags r:id="rId5"/>
            </p:custDataLst>
          </p:nvPr>
        </p:nvSpPr>
        <p:spPr>
          <a:xfrm>
            <a:off x="828675" y="4726305"/>
            <a:ext cx="3547110" cy="1630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4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3</a:t>
            </a:r>
            <a:r>
              <a:rPr lang="zh-CN" altLang="en-US" sz="4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）则</a:t>
            </a:r>
            <a:r>
              <a:rPr lang="zh-CN" altLang="en-US" sz="4000">
                <a:solidFill>
                  <a:srgbClr val="000000"/>
                </a:solidFill>
                <a:latin typeface="隶书" panose="02010509060101010101" charset="-122"/>
                <a:ea typeface="隶书" panose="02010509060101010101" charset="-122"/>
              </a:rPr>
              <a:t>何</a:t>
            </a:r>
            <a:r>
              <a:rPr lang="zh-CN" altLang="en-US" sz="4000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以</a:t>
            </a:r>
            <a:r>
              <a:rPr lang="zh-CN" altLang="en-US" sz="4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哉</a:t>
            </a:r>
            <a:endParaRPr lang="zh-CN" altLang="en-US" sz="400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4000">
                <a:latin typeface="隶书" panose="02010509060101010101" charset="-122"/>
                <a:ea typeface="隶书" panose="02010509060101010101" charset="-122"/>
              </a:rPr>
              <a:t>4</a:t>
            </a:r>
            <a:r>
              <a:rPr lang="zh-CN" altLang="en-US" sz="4000">
                <a:latin typeface="隶书" panose="02010509060101010101" charset="-122"/>
                <a:ea typeface="隶书" panose="02010509060101010101" charset="-122"/>
              </a:rPr>
              <a:t>）何</a:t>
            </a:r>
            <a:r>
              <a:rPr lang="zh-CN" altLang="en-US" sz="4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伤乎</a:t>
            </a:r>
            <a:endParaRPr lang="zh-CN" altLang="en-US" sz="400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97285" name="文本框 97284"/>
          <p:cNvSpPr txBox="1"/>
          <p:nvPr>
            <p:custDataLst>
              <p:tags r:id="rId6"/>
            </p:custDataLst>
          </p:nvPr>
        </p:nvSpPr>
        <p:spPr>
          <a:xfrm>
            <a:off x="5591175" y="2315845"/>
            <a:ext cx="556831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古代汉语的</a:t>
            </a:r>
            <a:r>
              <a:rPr lang="zh-CN" altLang="en-US" sz="400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否定</a:t>
            </a:r>
            <a:r>
              <a:rPr lang="zh-CN" altLang="en-US" sz="40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句中，</a:t>
            </a:r>
            <a:r>
              <a:rPr lang="zh-CN" altLang="en-US" sz="400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代词</a:t>
            </a:r>
            <a:r>
              <a:rPr lang="zh-CN" altLang="en-US" sz="40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作宾语，宾语前置。 </a:t>
            </a:r>
            <a:endParaRPr lang="zh-CN" altLang="en-US" sz="40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7286" name="文本框 97285"/>
          <p:cNvSpPr txBox="1"/>
          <p:nvPr>
            <p:custDataLst>
              <p:tags r:id="rId7"/>
            </p:custDataLst>
          </p:nvPr>
        </p:nvSpPr>
        <p:spPr>
          <a:xfrm>
            <a:off x="508000" y="228600"/>
            <a:ext cx="873061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（三）特殊句式</a:t>
            </a:r>
            <a:endParaRPr lang="zh-CN" altLang="en-US" sz="4400">
              <a:solidFill>
                <a:srgbClr val="FF00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97287" name="文本框 97286"/>
          <p:cNvSpPr txBox="1"/>
          <p:nvPr>
            <p:custDataLst>
              <p:tags r:id="rId8"/>
            </p:custDataLst>
          </p:nvPr>
        </p:nvSpPr>
        <p:spPr>
          <a:xfrm>
            <a:off x="1294130" y="1036320"/>
            <a:ext cx="436435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charset="-122"/>
              </a:rPr>
              <a:t>1</a:t>
            </a:r>
            <a:r>
              <a:rPr lang="zh-CN" altLang="en-US" sz="4400" b="1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charset="-122"/>
              </a:rPr>
              <a:t>、宾语前置</a:t>
            </a:r>
            <a:endParaRPr lang="zh-CN" altLang="en-US" sz="4400" b="1">
              <a:solidFill>
                <a:srgbClr val="FF3300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65544" name="右大括号 97287"/>
          <p:cNvSpPr/>
          <p:nvPr>
            <p:custDataLst>
              <p:tags r:id="rId9"/>
            </p:custDataLst>
          </p:nvPr>
        </p:nvSpPr>
        <p:spPr>
          <a:xfrm>
            <a:off x="5159375" y="2492375"/>
            <a:ext cx="431800" cy="1584325"/>
          </a:xfrm>
          <a:prstGeom prst="rightBrace">
            <a:avLst>
              <a:gd name="adj1" fmla="val 91626"/>
              <a:gd name="adj2" fmla="val 50000"/>
            </a:avLst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7289" name="右大括号 97288"/>
          <p:cNvSpPr/>
          <p:nvPr>
            <p:custDataLst>
              <p:tags r:id="rId10"/>
            </p:custDataLst>
          </p:nvPr>
        </p:nvSpPr>
        <p:spPr>
          <a:xfrm>
            <a:off x="4447540" y="2492554"/>
            <a:ext cx="287338" cy="1389340"/>
          </a:xfrm>
          <a:prstGeom prst="rightBrace">
            <a:avLst>
              <a:gd name="adj1" fmla="val 39967"/>
              <a:gd name="adj2" fmla="val 50000"/>
            </a:avLst>
          </a:prstGeom>
          <a:noFill/>
          <a:ln w="952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>
            <a:spAutoFit/>
          </a:bodyPr>
          <a:lstStyle/>
          <a:p>
            <a:pPr indent="266700" algn="ctr"/>
            <a:endParaRPr lang="en-US" altLang="zh-CN" sz="40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ctr"/>
            <a:endParaRPr lang="en-US" altLang="zh-CN" sz="4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5546" name="直接连接符 97289"/>
          <p:cNvSpPr/>
          <p:nvPr>
            <p:custDataLst>
              <p:tags r:id="rId11"/>
            </p:custDataLst>
          </p:nvPr>
        </p:nvSpPr>
        <p:spPr>
          <a:xfrm flipH="1" flipV="1">
            <a:off x="5808663" y="3789363"/>
            <a:ext cx="142875" cy="144462"/>
          </a:xfrm>
          <a:prstGeom prst="line">
            <a:avLst/>
          </a:prstGeom>
          <a:ln w="9525">
            <a:noFill/>
          </a:ln>
        </p:spPr>
        <p:txBody>
          <a:bodyPr/>
          <a:lstStyle/>
          <a:p/>
        </p:txBody>
      </p:sp>
      <p:sp>
        <p:nvSpPr>
          <p:cNvPr id="97294" name="右大括号 97293"/>
          <p:cNvSpPr/>
          <p:nvPr>
            <p:custDataLst>
              <p:tags r:id="rId12"/>
            </p:custDataLst>
          </p:nvPr>
        </p:nvSpPr>
        <p:spPr>
          <a:xfrm>
            <a:off x="4375785" y="4967148"/>
            <a:ext cx="431800" cy="1389342"/>
          </a:xfrm>
          <a:prstGeom prst="rightBrace">
            <a:avLst>
              <a:gd name="adj1" fmla="val 26596"/>
              <a:gd name="adj2" fmla="val 50000"/>
            </a:avLst>
          </a:prstGeom>
          <a:noFill/>
          <a:ln w="952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>
            <a:spAutoFit/>
          </a:bodyPr>
          <a:lstStyle/>
          <a:p>
            <a:pPr indent="266700" algn="ctr"/>
            <a:endParaRPr lang="en-US" altLang="zh-CN" sz="40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ctr"/>
            <a:endParaRPr lang="en-US" altLang="zh-CN" sz="4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7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7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7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97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3" grpId="0"/>
      <p:bldP spid="97284" grpId="0"/>
      <p:bldP spid="97285" grpId="0"/>
      <p:bldP spid="97286" grpId="0"/>
      <p:bldP spid="97287" grpId="0"/>
      <p:bldP spid="97289" grpId="1"/>
      <p:bldP spid="9729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8308" name="文本框 98307"/>
          <p:cNvSpPr txBox="1"/>
          <p:nvPr>
            <p:custDataLst>
              <p:tags r:id="rId3"/>
            </p:custDataLst>
          </p:nvPr>
        </p:nvSpPr>
        <p:spPr>
          <a:xfrm>
            <a:off x="1002665" y="197485"/>
            <a:ext cx="501713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FF33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2</a:t>
            </a:r>
            <a:r>
              <a:rPr lang="zh-CN" altLang="en-US" sz="4400" b="1">
                <a:solidFill>
                  <a:srgbClr val="FF33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、状语后置句</a:t>
            </a:r>
            <a:endParaRPr lang="zh-CN" altLang="en-US" sz="4400" b="1">
              <a:solidFill>
                <a:srgbClr val="FF33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589915" y="1551940"/>
            <a:ext cx="58426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（</a:t>
            </a:r>
            <a:r>
              <a:rPr lang="en-US" altLang="zh-CN" sz="4000"/>
              <a:t>1</a:t>
            </a:r>
            <a:r>
              <a:rPr lang="zh-CN" altLang="en-US" sz="4000"/>
              <a:t>）浴乎沂，风乎舞雩。</a:t>
            </a:r>
            <a:endParaRPr lang="zh-CN" altLang="en-US" sz="4000"/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490855" y="4053840"/>
            <a:ext cx="35306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（</a:t>
            </a:r>
            <a:r>
              <a:rPr lang="en-US" altLang="zh-CN" sz="4000"/>
              <a:t>2</a:t>
            </a:r>
            <a:r>
              <a:rPr lang="zh-CN" altLang="en-US" sz="4000"/>
              <a:t>）为国以礼</a:t>
            </a:r>
            <a:endParaRPr lang="zh-CN" altLang="en-US" sz="4000"/>
          </a:p>
        </p:txBody>
      </p:sp>
      <p:sp>
        <p:nvSpPr>
          <p:cNvPr id="98313" name="直接连接符 98312"/>
          <p:cNvSpPr/>
          <p:nvPr>
            <p:custDataLst>
              <p:tags r:id="rId6"/>
            </p:custDataLst>
          </p:nvPr>
        </p:nvSpPr>
        <p:spPr>
          <a:xfrm>
            <a:off x="2546985" y="2258695"/>
            <a:ext cx="868680" cy="635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0" name="直接连接符 9"/>
          <p:cNvSpPr/>
          <p:nvPr>
            <p:custDataLst>
              <p:tags r:id="rId7"/>
            </p:custDataLst>
          </p:nvPr>
        </p:nvSpPr>
        <p:spPr>
          <a:xfrm flipV="1">
            <a:off x="4637405" y="2258695"/>
            <a:ext cx="1382395" cy="635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1" name="直接连接符 10"/>
          <p:cNvSpPr/>
          <p:nvPr>
            <p:custDataLst>
              <p:tags r:id="rId8"/>
            </p:custDataLst>
          </p:nvPr>
        </p:nvSpPr>
        <p:spPr>
          <a:xfrm>
            <a:off x="2879725" y="4759960"/>
            <a:ext cx="868680" cy="635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2" name="任意多边形 11"/>
          <p:cNvSpPr/>
          <p:nvPr>
            <p:custDataLst>
              <p:tags r:id="rId9"/>
            </p:custDataLst>
          </p:nvPr>
        </p:nvSpPr>
        <p:spPr>
          <a:xfrm>
            <a:off x="1772920" y="2148205"/>
            <a:ext cx="1248410" cy="466725"/>
          </a:xfrm>
          <a:custGeom>
            <a:rect l="l" t="t" r="r" b="b"/>
            <a:pathLst>
              <a:path w="1144" h="224">
                <a:moveTo>
                  <a:pt x="1144" y="112"/>
                </a:moveTo>
                <a:cubicBezTo>
                  <a:pt x="992" y="168"/>
                  <a:pt x="840" y="224"/>
                  <a:pt x="664" y="208"/>
                </a:cubicBezTo>
                <a:cubicBezTo>
                  <a:pt x="488" y="192"/>
                  <a:pt x="176" y="32"/>
                  <a:pt x="88" y="16"/>
                </a:cubicBezTo>
                <a:cubicBezTo>
                  <a:pt x="0" y="0"/>
                  <a:pt x="144" y="112"/>
                  <a:pt x="136" y="112"/>
                </a:cubicBezTo>
                <a:cubicBezTo>
                  <a:pt x="128" y="112"/>
                  <a:pt x="32" y="32"/>
                  <a:pt x="40" y="16"/>
                </a:cubicBezTo>
                <a:cubicBezTo>
                  <a:pt x="48" y="0"/>
                  <a:pt x="160" y="16"/>
                  <a:pt x="184" y="16"/>
                </a:cubicBezTo>
              </a:path>
            </a:pathLst>
          </a:cu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任意多边形 12"/>
          <p:cNvSpPr/>
          <p:nvPr>
            <p:custDataLst>
              <p:tags r:id="rId10"/>
            </p:custDataLst>
          </p:nvPr>
        </p:nvSpPr>
        <p:spPr>
          <a:xfrm>
            <a:off x="3749040" y="2148205"/>
            <a:ext cx="1520825" cy="466725"/>
          </a:xfrm>
          <a:custGeom>
            <a:rect l="l" t="t" r="r" b="b"/>
            <a:pathLst>
              <a:path w="1144" h="224">
                <a:moveTo>
                  <a:pt x="1144" y="112"/>
                </a:moveTo>
                <a:cubicBezTo>
                  <a:pt x="992" y="168"/>
                  <a:pt x="840" y="224"/>
                  <a:pt x="664" y="208"/>
                </a:cubicBezTo>
                <a:cubicBezTo>
                  <a:pt x="488" y="192"/>
                  <a:pt x="176" y="32"/>
                  <a:pt x="88" y="16"/>
                </a:cubicBezTo>
                <a:cubicBezTo>
                  <a:pt x="0" y="0"/>
                  <a:pt x="144" y="112"/>
                  <a:pt x="136" y="112"/>
                </a:cubicBezTo>
                <a:cubicBezTo>
                  <a:pt x="128" y="112"/>
                  <a:pt x="32" y="32"/>
                  <a:pt x="40" y="16"/>
                </a:cubicBezTo>
                <a:cubicBezTo>
                  <a:pt x="48" y="0"/>
                  <a:pt x="160" y="16"/>
                  <a:pt x="184" y="16"/>
                </a:cubicBezTo>
              </a:path>
            </a:pathLst>
          </a:cu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任意多边形 13"/>
          <p:cNvSpPr/>
          <p:nvPr>
            <p:custDataLst>
              <p:tags r:id="rId11"/>
            </p:custDataLst>
          </p:nvPr>
        </p:nvSpPr>
        <p:spPr>
          <a:xfrm>
            <a:off x="1590675" y="4634230"/>
            <a:ext cx="1612265" cy="451485"/>
          </a:xfrm>
          <a:custGeom>
            <a:rect l="l" t="t" r="r" b="b"/>
            <a:pathLst>
              <a:path w="1144" h="224">
                <a:moveTo>
                  <a:pt x="1144" y="112"/>
                </a:moveTo>
                <a:cubicBezTo>
                  <a:pt x="992" y="168"/>
                  <a:pt x="840" y="224"/>
                  <a:pt x="664" y="208"/>
                </a:cubicBezTo>
                <a:cubicBezTo>
                  <a:pt x="488" y="192"/>
                  <a:pt x="176" y="32"/>
                  <a:pt x="88" y="16"/>
                </a:cubicBezTo>
                <a:cubicBezTo>
                  <a:pt x="0" y="0"/>
                  <a:pt x="144" y="112"/>
                  <a:pt x="136" y="112"/>
                </a:cubicBezTo>
                <a:cubicBezTo>
                  <a:pt x="128" y="112"/>
                  <a:pt x="32" y="32"/>
                  <a:pt x="40" y="16"/>
                </a:cubicBezTo>
                <a:cubicBezTo>
                  <a:pt x="48" y="0"/>
                  <a:pt x="160" y="16"/>
                  <a:pt x="184" y="16"/>
                </a:cubicBezTo>
              </a:path>
            </a:pathLst>
          </a:cu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8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8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8" grpId="0"/>
      <p:bldP spid="3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8306" name="文本框 98305"/>
          <p:cNvSpPr txBox="1"/>
          <p:nvPr>
            <p:custDataLst>
              <p:tags r:id="rId3"/>
            </p:custDataLst>
          </p:nvPr>
        </p:nvSpPr>
        <p:spPr>
          <a:xfrm>
            <a:off x="1669415" y="2787650"/>
            <a:ext cx="76206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4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4</a:t>
            </a:r>
            <a:r>
              <a:rPr lang="zh-CN" altLang="en-US" sz="4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）异乎三子者之撰。</a:t>
            </a:r>
            <a:endParaRPr lang="zh-CN" altLang="en-US" sz="4000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98307" name="文本框 98306"/>
          <p:cNvSpPr txBox="1"/>
          <p:nvPr>
            <p:custDataLst>
              <p:tags r:id="rId4"/>
            </p:custDataLst>
          </p:nvPr>
        </p:nvSpPr>
        <p:spPr>
          <a:xfrm>
            <a:off x="1391285" y="3867150"/>
            <a:ext cx="883094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latin typeface="Arial" panose="020b0604020202020204" pitchFamily="34" charset="0"/>
                <a:ea typeface="隶书" panose="02010509060101010101" charset="-122"/>
              </a:rPr>
              <a:t>  </a:t>
            </a:r>
            <a:r>
              <a:rPr lang="zh-CN" altLang="en-US" sz="40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译文：我和他们三位的才能不一样呀！</a:t>
            </a:r>
            <a:endParaRPr lang="zh-CN" altLang="en-US" sz="40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8309" name="直接连接符 98308"/>
          <p:cNvSpPr/>
          <p:nvPr>
            <p:custDataLst>
              <p:tags r:id="rId5"/>
            </p:custDataLst>
          </p:nvPr>
        </p:nvSpPr>
        <p:spPr>
          <a:xfrm flipV="1">
            <a:off x="3590925" y="3349625"/>
            <a:ext cx="2907665" cy="889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98310" name="任意多边形 98309"/>
          <p:cNvSpPr/>
          <p:nvPr>
            <p:custDataLst>
              <p:tags r:id="rId6"/>
            </p:custDataLst>
          </p:nvPr>
        </p:nvSpPr>
        <p:spPr>
          <a:xfrm>
            <a:off x="2819400" y="3243263"/>
            <a:ext cx="2235200" cy="546100"/>
          </a:xfrm>
          <a:custGeom>
            <a:rect l="l" t="t" r="r" b="b"/>
            <a:pathLst>
              <a:path w="1408" h="344">
                <a:moveTo>
                  <a:pt x="1408" y="136"/>
                </a:moveTo>
                <a:cubicBezTo>
                  <a:pt x="1112" y="240"/>
                  <a:pt x="816" y="344"/>
                  <a:pt x="592" y="328"/>
                </a:cubicBezTo>
                <a:cubicBezTo>
                  <a:pt x="368" y="312"/>
                  <a:pt x="128" y="80"/>
                  <a:pt x="64" y="40"/>
                </a:cubicBezTo>
                <a:cubicBezTo>
                  <a:pt x="0" y="0"/>
                  <a:pt x="184" y="80"/>
                  <a:pt x="208" y="88"/>
                </a:cubicBezTo>
              </a:path>
            </a:pathLst>
          </a:cu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8311" name="直接连接符 98310"/>
          <p:cNvSpPr/>
          <p:nvPr>
            <p:custDataLst>
              <p:tags r:id="rId7"/>
            </p:custDataLst>
          </p:nvPr>
        </p:nvSpPr>
        <p:spPr>
          <a:xfrm>
            <a:off x="2895600" y="3271838"/>
            <a:ext cx="76200" cy="22860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98312" name="文本框 98311"/>
          <p:cNvSpPr txBox="1"/>
          <p:nvPr>
            <p:custDataLst>
              <p:tags r:id="rId8"/>
            </p:custDataLst>
          </p:nvPr>
        </p:nvSpPr>
        <p:spPr>
          <a:xfrm>
            <a:off x="1811655" y="1107440"/>
            <a:ext cx="79419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charset="-122"/>
              </a:rPr>
              <a:t>（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charset="-122"/>
              </a:rPr>
              <a:t>3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charset="-122"/>
              </a:rPr>
              <a:t>）加之</a:t>
            </a:r>
            <a:r>
              <a:rPr lang="zh-CN" altLang="en-US" sz="3600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以师旅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charset="-122"/>
              </a:rPr>
              <a:t>，因之</a:t>
            </a:r>
            <a:r>
              <a:rPr lang="zh-CN" altLang="en-US" sz="3600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以饥馑</a:t>
            </a:r>
            <a:endParaRPr lang="zh-CN" altLang="en-US" sz="36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8313" name="直接连接符 98312"/>
          <p:cNvSpPr/>
          <p:nvPr>
            <p:custDataLst>
              <p:tags r:id="rId9"/>
            </p:custDataLst>
          </p:nvPr>
        </p:nvSpPr>
        <p:spPr>
          <a:xfrm>
            <a:off x="4114800" y="1752600"/>
            <a:ext cx="1295400" cy="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98314" name="任意多边形 98313"/>
          <p:cNvSpPr/>
          <p:nvPr>
            <p:custDataLst>
              <p:tags r:id="rId10"/>
            </p:custDataLst>
          </p:nvPr>
        </p:nvSpPr>
        <p:spPr>
          <a:xfrm>
            <a:off x="2908300" y="1778000"/>
            <a:ext cx="1816100" cy="355600"/>
          </a:xfrm>
          <a:custGeom>
            <a:rect l="l" t="t" r="r" b="b"/>
            <a:pathLst>
              <a:path w="1144" h="224">
                <a:moveTo>
                  <a:pt x="1144" y="112"/>
                </a:moveTo>
                <a:cubicBezTo>
                  <a:pt x="992" y="168"/>
                  <a:pt x="840" y="224"/>
                  <a:pt x="664" y="208"/>
                </a:cubicBezTo>
                <a:cubicBezTo>
                  <a:pt x="488" y="192"/>
                  <a:pt x="176" y="32"/>
                  <a:pt x="88" y="16"/>
                </a:cubicBezTo>
                <a:cubicBezTo>
                  <a:pt x="0" y="0"/>
                  <a:pt x="144" y="112"/>
                  <a:pt x="136" y="112"/>
                </a:cubicBezTo>
                <a:cubicBezTo>
                  <a:pt x="128" y="112"/>
                  <a:pt x="32" y="32"/>
                  <a:pt x="40" y="16"/>
                </a:cubicBezTo>
                <a:cubicBezTo>
                  <a:pt x="48" y="0"/>
                  <a:pt x="160" y="16"/>
                  <a:pt x="184" y="16"/>
                </a:cubicBezTo>
              </a:path>
            </a:pathLst>
          </a:cu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8315" name="直接连接符 98314"/>
          <p:cNvSpPr/>
          <p:nvPr>
            <p:custDataLst>
              <p:tags r:id="rId11"/>
            </p:custDataLst>
          </p:nvPr>
        </p:nvSpPr>
        <p:spPr>
          <a:xfrm flipH="1">
            <a:off x="6019800" y="1752600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98316" name="直接连接符 98315"/>
          <p:cNvSpPr/>
          <p:nvPr>
            <p:custDataLst>
              <p:tags r:id="rId12"/>
            </p:custDataLst>
          </p:nvPr>
        </p:nvSpPr>
        <p:spPr>
          <a:xfrm>
            <a:off x="6858000" y="1752600"/>
            <a:ext cx="1219200" cy="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98317" name="任意多边形 98316"/>
          <p:cNvSpPr/>
          <p:nvPr>
            <p:custDataLst>
              <p:tags r:id="rId13"/>
            </p:custDataLst>
          </p:nvPr>
        </p:nvSpPr>
        <p:spPr>
          <a:xfrm>
            <a:off x="5664200" y="1790700"/>
            <a:ext cx="1955800" cy="342900"/>
          </a:xfrm>
          <a:custGeom>
            <a:rect l="l" t="t" r="r" b="b"/>
            <a:pathLst>
              <a:path w="1232" h="216">
                <a:moveTo>
                  <a:pt x="1232" y="64"/>
                </a:moveTo>
                <a:cubicBezTo>
                  <a:pt x="1016" y="140"/>
                  <a:pt x="800" y="216"/>
                  <a:pt x="608" y="208"/>
                </a:cubicBezTo>
                <a:cubicBezTo>
                  <a:pt x="416" y="200"/>
                  <a:pt x="160" y="32"/>
                  <a:pt x="80" y="16"/>
                </a:cubicBezTo>
                <a:cubicBezTo>
                  <a:pt x="0" y="0"/>
                  <a:pt x="136" y="112"/>
                  <a:pt x="128" y="112"/>
                </a:cubicBezTo>
                <a:cubicBezTo>
                  <a:pt x="120" y="112"/>
                  <a:pt x="24" y="32"/>
                  <a:pt x="32" y="16"/>
                </a:cubicBezTo>
                <a:cubicBezTo>
                  <a:pt x="40" y="0"/>
                  <a:pt x="152" y="16"/>
                  <a:pt x="176" y="16"/>
                </a:cubicBezTo>
              </a:path>
            </a:pathLst>
          </a:cu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8318" name="文本框 98317"/>
          <p:cNvSpPr txBox="1"/>
          <p:nvPr>
            <p:custDataLst>
              <p:tags r:id="rId14"/>
            </p:custDataLst>
          </p:nvPr>
        </p:nvSpPr>
        <p:spPr>
          <a:xfrm>
            <a:off x="1486535" y="4587875"/>
            <a:ext cx="81908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（</a:t>
            </a:r>
            <a:r>
              <a:rPr lang="en-US" altLang="zh-CN" sz="4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5</a:t>
            </a:r>
            <a:r>
              <a:rPr lang="zh-CN" altLang="en-US" sz="4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）以吾一日长乎尔</a:t>
            </a:r>
            <a:endParaRPr lang="zh-CN" altLang="en-US" sz="4000">
              <a:latin typeface="隶书" panose="02010509060101010101" charset="-122"/>
              <a:ea typeface="宋体" panose="02010600030101010101" pitchFamily="2" charset="-122"/>
              <a:cs typeface="隶书" panose="02010509060101010101" charset="-122"/>
            </a:endParaRPr>
          </a:p>
        </p:txBody>
      </p:sp>
      <p:sp>
        <p:nvSpPr>
          <p:cNvPr id="98319" name="文本框 98318"/>
          <p:cNvSpPr txBox="1"/>
          <p:nvPr>
            <p:custDataLst>
              <p:tags r:id="rId15"/>
            </p:custDataLst>
          </p:nvPr>
        </p:nvSpPr>
        <p:spPr>
          <a:xfrm>
            <a:off x="1280795" y="2133600"/>
            <a:ext cx="92081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译文：用军队来请略它，接下来有饥荒</a:t>
            </a:r>
            <a:endParaRPr lang="zh-CN" altLang="en-US" sz="40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8320" name="文本框 98319"/>
          <p:cNvSpPr txBox="1"/>
          <p:nvPr>
            <p:custDataLst>
              <p:tags r:id="rId16"/>
            </p:custDataLst>
          </p:nvPr>
        </p:nvSpPr>
        <p:spPr>
          <a:xfrm>
            <a:off x="1203325" y="5451475"/>
            <a:ext cx="89401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译文：因为我年纪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charset="-122"/>
              </a:rPr>
              <a:t>比你们</a:t>
            </a:r>
            <a:r>
              <a:rPr lang="zh-CN" altLang="en-US" sz="40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大一点</a:t>
            </a:r>
            <a:endParaRPr lang="zh-CN" altLang="en-US" sz="40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8321" name="直接连接符 98320"/>
          <p:cNvSpPr/>
          <p:nvPr>
            <p:custDataLst>
              <p:tags r:id="rId17"/>
            </p:custDataLst>
          </p:nvPr>
        </p:nvSpPr>
        <p:spPr>
          <a:xfrm>
            <a:off x="5562600" y="5157788"/>
            <a:ext cx="685800" cy="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98322" name="任意多边形 98321"/>
          <p:cNvSpPr/>
          <p:nvPr>
            <p:custDataLst>
              <p:tags r:id="rId18"/>
            </p:custDataLst>
          </p:nvPr>
        </p:nvSpPr>
        <p:spPr>
          <a:xfrm>
            <a:off x="4724400" y="5158105"/>
            <a:ext cx="1117600" cy="287020"/>
          </a:xfrm>
          <a:custGeom>
            <a:rect l="l" t="t" r="r" b="b"/>
            <a:pathLst>
              <a:path w="704" h="280">
                <a:moveTo>
                  <a:pt x="704" y="120"/>
                </a:moveTo>
                <a:cubicBezTo>
                  <a:pt x="544" y="200"/>
                  <a:pt x="384" y="280"/>
                  <a:pt x="272" y="264"/>
                </a:cubicBezTo>
                <a:cubicBezTo>
                  <a:pt x="160" y="248"/>
                  <a:pt x="64" y="40"/>
                  <a:pt x="32" y="24"/>
                </a:cubicBezTo>
                <a:cubicBezTo>
                  <a:pt x="0" y="8"/>
                  <a:pt x="80" y="168"/>
                  <a:pt x="80" y="168"/>
                </a:cubicBezTo>
                <a:cubicBezTo>
                  <a:pt x="80" y="168"/>
                  <a:pt x="24" y="48"/>
                  <a:pt x="32" y="24"/>
                </a:cubicBezTo>
                <a:cubicBezTo>
                  <a:pt x="40" y="0"/>
                  <a:pt x="112" y="24"/>
                  <a:pt x="128" y="24"/>
                </a:cubicBezTo>
              </a:path>
            </a:pathLst>
          </a:cu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8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8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8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8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8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8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8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8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8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8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8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8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8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8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8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8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8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8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8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98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8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8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98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98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98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6" grpId="0"/>
      <p:bldP spid="98307" grpId="0"/>
      <p:bldP spid="98312" grpId="0"/>
      <p:bldP spid="98318" grpId="0"/>
      <p:bldP spid="98319" grpId="0"/>
      <p:bldP spid="9832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9330" name="文本框 99329"/>
          <p:cNvSpPr txBox="1"/>
          <p:nvPr>
            <p:custDataLst>
              <p:tags r:id="rId3"/>
            </p:custDataLst>
          </p:nvPr>
        </p:nvSpPr>
        <p:spPr>
          <a:xfrm>
            <a:off x="916940" y="1422400"/>
            <a:ext cx="689610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（</a:t>
            </a:r>
            <a:r>
              <a:rPr lang="en-US" altLang="zh-CN" sz="44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1</a:t>
            </a:r>
            <a:r>
              <a:rPr lang="zh-CN" altLang="en-US" sz="44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）可使有勇，且知方也。</a:t>
            </a:r>
            <a:endParaRPr lang="zh-CN" altLang="en-US" sz="4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9333" name="文本框 99332"/>
          <p:cNvSpPr txBox="1"/>
          <p:nvPr>
            <p:custDataLst>
              <p:tags r:id="rId4"/>
            </p:custDataLst>
          </p:nvPr>
        </p:nvSpPr>
        <p:spPr>
          <a:xfrm>
            <a:off x="916940" y="2286000"/>
            <a:ext cx="9898380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latin typeface="Arial" panose="020b0604020202020204" pitchFamily="34" charset="0"/>
                <a:ea typeface="隶书" panose="02010509060101010101" charset="-122"/>
              </a:rPr>
              <a:t> </a:t>
            </a:r>
            <a:r>
              <a:rPr lang="zh-CN" altLang="en-US" sz="44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译文：可以使（</a:t>
            </a:r>
            <a:r>
              <a:rPr lang="zh-CN" altLang="en-US" sz="4400" b="1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charset="-122"/>
              </a:rPr>
              <a:t>他们</a:t>
            </a:r>
            <a:r>
              <a:rPr lang="zh-CN" altLang="en-US" sz="44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）都有勇气，并且懂得做人的道理。</a:t>
            </a:r>
            <a:endParaRPr lang="zh-CN" altLang="en-US" sz="44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9334" name="文本框 99333"/>
          <p:cNvSpPr txBox="1"/>
          <p:nvPr>
            <p:custDataLst>
              <p:tags r:id="rId5"/>
            </p:custDataLst>
          </p:nvPr>
        </p:nvSpPr>
        <p:spPr>
          <a:xfrm>
            <a:off x="813435" y="405130"/>
            <a:ext cx="710819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charset="-122"/>
              </a:rPr>
              <a:t>3</a:t>
            </a: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charset="-122"/>
              </a:rPr>
              <a:t>、省略句</a:t>
            </a:r>
            <a:endParaRPr lang="zh-CN" altLang="en-US" sz="4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9335" name="文本框 99334"/>
          <p:cNvSpPr txBox="1"/>
          <p:nvPr>
            <p:custDataLst>
              <p:tags r:id="rId6"/>
            </p:custDataLst>
          </p:nvPr>
        </p:nvSpPr>
        <p:spPr>
          <a:xfrm>
            <a:off x="2286000" y="3810000"/>
            <a:ext cx="73914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99336" name="文本框 99335"/>
          <p:cNvSpPr txBox="1"/>
          <p:nvPr>
            <p:custDataLst>
              <p:tags r:id="rId7"/>
            </p:custDataLst>
          </p:nvPr>
        </p:nvSpPr>
        <p:spPr>
          <a:xfrm>
            <a:off x="1125220" y="3810000"/>
            <a:ext cx="405765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charset="-122"/>
              </a:rPr>
              <a:t>（</a:t>
            </a:r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charset="-122"/>
              </a:rPr>
              <a:t>2</a:t>
            </a: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charset="-122"/>
              </a:rPr>
              <a:t>）毋吾以也。</a:t>
            </a:r>
            <a:endParaRPr lang="zh-CN" altLang="en-US" sz="4400" b="1">
              <a:solidFill>
                <a:srgbClr val="FF0000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99337" name="文本框 99336"/>
          <p:cNvSpPr txBox="1"/>
          <p:nvPr>
            <p:custDataLst>
              <p:tags r:id="rId8"/>
            </p:custDataLst>
          </p:nvPr>
        </p:nvSpPr>
        <p:spPr>
          <a:xfrm>
            <a:off x="1035050" y="4846955"/>
            <a:ext cx="9178290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译文</a:t>
            </a:r>
            <a:r>
              <a:rPr lang="zh-CN" altLang="en-US" sz="4400" b="1">
                <a:latin typeface="Arial" panose="020b0604020202020204" pitchFamily="34" charset="0"/>
                <a:ea typeface="隶书" panose="02010509060101010101" charset="-122"/>
              </a:rPr>
              <a:t>：</a:t>
            </a:r>
            <a:r>
              <a:rPr lang="zh-CN" altLang="en-US" sz="44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（</a:t>
            </a: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charset="-122"/>
              </a:rPr>
              <a:t>你们</a:t>
            </a:r>
            <a:r>
              <a:rPr lang="zh-CN" altLang="en-US" sz="44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）不要认为我（</a:t>
            </a: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charset="-122"/>
              </a:rPr>
              <a:t>年纪大一点就不说了</a:t>
            </a:r>
            <a:r>
              <a:rPr lang="zh-CN" altLang="en-US" sz="4400" b="1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charset="-122"/>
              </a:rPr>
              <a:t>）。</a:t>
            </a:r>
            <a:endParaRPr lang="zh-CN" altLang="en-US" sz="4400" b="1">
              <a:solidFill>
                <a:srgbClr val="0000FF"/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9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9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9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9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0" grpId="0"/>
      <p:bldP spid="99333" grpId="0"/>
      <p:bldP spid="99334" grpId="0"/>
      <p:bldP spid="99335" grpId="0"/>
      <p:bldP spid="99336" grpId="0"/>
      <p:bldP spid="9933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" name="矩形 13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1372235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592455" y="1644650"/>
            <a:ext cx="10974705" cy="4963160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127000" dist="38100" dir="5400000" algn="t" rotWithShape="0">
              <a:schemeClr val="dk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16" name="Title 6"/>
          <p:cNvSpPr txBox="1"/>
          <p:nvPr>
            <p:custDataLst>
              <p:tags r:id="rId5"/>
            </p:custDataLst>
          </p:nvPr>
        </p:nvSpPr>
        <p:spPr>
          <a:xfrm>
            <a:off x="323215" y="153035"/>
            <a:ext cx="11259820" cy="12192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从内容上来看，这篇文章是围绕哪个字展开的？围绕这个字，课文可以概括为哪几个部分？</a:t>
            </a:r>
            <a:endParaRPr lang="zh-CN" altLang="en-US" sz="4000" b="1" spc="150">
              <a:ln w="3175">
                <a:noFill/>
                <a:prstDash val="dash"/>
              </a:ln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52579" name="Text Box 3"/>
          <p:cNvSpPr txBox="1"/>
          <p:nvPr>
            <p:custDataLst>
              <p:tags r:id="rId6"/>
            </p:custDataLst>
          </p:nvPr>
        </p:nvSpPr>
        <p:spPr>
          <a:xfrm>
            <a:off x="624205" y="2861945"/>
            <a:ext cx="10958830" cy="374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第一段（从开头到“则何以哉”）：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写孔子问志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4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第二段（从“子路率尔对曰”到“吾与点也”）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写弟子述志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4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第三段（从“三子者出”到结束）：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写孔子评志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434" name="WordArt 2"/>
          <p:cNvSpPr>
            <a:spLocks noTextEdit="1"/>
          </p:cNvSpPr>
          <p:nvPr>
            <p:custDataLst>
              <p:tags r:id="rId7"/>
            </p:custDataLst>
          </p:nvPr>
        </p:nvSpPr>
        <p:spPr>
          <a:xfrm>
            <a:off x="2906395" y="1644015"/>
            <a:ext cx="4935855" cy="121793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4800">
                <a:solidFill>
                  <a:srgbClr val="1D0DE5"/>
                </a:soli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课文围绕谈“志”展开</a:t>
            </a:r>
            <a:endParaRPr lang="zh-CN" altLang="en-US" sz="4800">
              <a:solidFill>
                <a:srgbClr val="1D0DE5"/>
              </a:soli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5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152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152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idx="2"/>
            <p:custDataLst>
              <p:tags r:id="rId3"/>
            </p:custDataLst>
          </p:nvPr>
        </p:nvSpPr>
        <p:spPr>
          <a:xfrm>
            <a:off x="7281545" y="336550"/>
            <a:ext cx="1774825" cy="962660"/>
          </a:xfrm>
        </p:spPr>
        <p:txBody>
          <a:bodyPr>
            <a:noAutofit/>
          </a:bodyPr>
          <a:lstStyle/>
          <a:p>
            <a:r>
              <a:rPr lang="zh-CN" altLang="en-US" sz="5400">
                <a:solidFill>
                  <a:schemeClr val="dk1">
                    <a:lumMod val="85000"/>
                    <a:lumOff val="15000"/>
                  </a:schemeClr>
                </a:solidFill>
              </a:rPr>
              <a:t>孔子</a:t>
            </a:r>
            <a:endParaRPr lang="zh-CN" altLang="en-US" sz="540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0" y="0"/>
            <a:ext cx="4406900" cy="8559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b" anchorCtr="0">
            <a:normAutofit fontScale="60000"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zh-CN" altLang="en-US" sz="9000" b="1" spc="20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  <a:sym typeface="+mn-lt"/>
              </a:rPr>
              <a:t>一、知人论世</a:t>
            </a:r>
            <a:endParaRPr lang="zh-CN" altLang="en-US" sz="9000" b="1" spc="200">
              <a:solidFill>
                <a:schemeClr val="dk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隶书" panose="02010509060101010101" charset="-122"/>
              <a:cs typeface="隶书" panose="02010509060101010101" charset="-122"/>
              <a:sym typeface="+mn-lt"/>
            </a:endParaRPr>
          </a:p>
        </p:txBody>
      </p:sp>
      <p:graphicFrame>
        <p:nvGraphicFramePr>
          <p:cNvPr id="10244" name="Object 4"/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0" y="1081405"/>
          <a:ext cx="3472815" cy="577659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6" imgW="1323975" imgH="2562225" progId="MSPhotoEd.3">
                  <p:embed/>
                </p:oleObj>
              </mc:Choice>
              <mc:Fallback>
                <p:oleObj r:id="rId6" imgW="1323975" imgH="2562225" progId="MSPhotoEd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0" y="1081405"/>
                        <a:ext cx="3472815" cy="57765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58" name="文本框 114690"/>
          <p:cNvSpPr/>
          <p:nvPr>
            <p:custDataLst>
              <p:tags r:id="rId8"/>
            </p:custDataLst>
          </p:nvPr>
        </p:nvSpPr>
        <p:spPr>
          <a:xfrm>
            <a:off x="3989070" y="1418590"/>
            <a:ext cx="8202930" cy="3538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40000"/>
              </a:lnSpc>
              <a:spcBef>
                <a:spcPct val="50000"/>
              </a:spcBef>
            </a:pPr>
            <a:r>
              <a:rPr lang="zh-CN" altLang="en-US" sz="4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名</a:t>
            </a:r>
            <a:r>
              <a:rPr lang="zh-CN" altLang="en-US" sz="4000" u="sng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    </a:t>
            </a:r>
            <a:r>
              <a:rPr lang="en-US" altLang="zh-CN" sz="4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 </a:t>
            </a:r>
            <a:r>
              <a:rPr lang="zh-CN" altLang="en-US" sz="4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，字</a:t>
            </a:r>
            <a:r>
              <a:rPr lang="zh-CN" altLang="en-US" sz="4000" u="sng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     </a:t>
            </a:r>
            <a:r>
              <a:rPr lang="zh-CN" altLang="en-US" sz="4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，</a:t>
            </a:r>
            <a:r>
              <a:rPr lang="zh-CN" altLang="en-US" sz="4000" u="sng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      </a:t>
            </a:r>
            <a:r>
              <a:rPr lang="zh-CN" altLang="en-US" sz="4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家学派创始人，思想核心是</a:t>
            </a:r>
            <a:r>
              <a:rPr lang="zh-CN" altLang="en-US" sz="4000" u="sng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      </a:t>
            </a:r>
            <a:r>
              <a:rPr lang="zh-CN" altLang="en-US" sz="4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，政治上主张</a:t>
            </a:r>
            <a:r>
              <a:rPr lang="zh-CN" altLang="en-US" sz="4000" u="sng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         </a:t>
            </a:r>
            <a:r>
              <a:rPr lang="zh-CN" altLang="en-US" sz="4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，鼓励人们</a:t>
            </a:r>
            <a:r>
              <a:rPr lang="zh-CN" altLang="en-US" sz="4000" u="sng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        </a:t>
            </a:r>
            <a:r>
              <a:rPr lang="zh-CN" altLang="en-US" sz="4000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，即“出来做事”。 </a:t>
            </a:r>
            <a:endParaRPr lang="zh-CN" altLang="en-US" sz="4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59" name="文本框 114691"/>
          <p:cNvSpPr/>
          <p:nvPr>
            <p:custDataLst>
              <p:tags r:id="rId9"/>
            </p:custDataLst>
          </p:nvPr>
        </p:nvSpPr>
        <p:spPr>
          <a:xfrm>
            <a:off x="4785995" y="1609090"/>
            <a:ext cx="800100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  <a:ea typeface="隶书" panose="02010509060101010101" charset="-122"/>
              </a:rPr>
              <a:t>丘</a:t>
            </a:r>
            <a:endParaRPr lang="zh-CN" altLang="en-US" sz="3600" b="1"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45060" name="文本框 114692"/>
          <p:cNvSpPr/>
          <p:nvPr>
            <p:custDataLst>
              <p:tags r:id="rId10"/>
            </p:custDataLst>
          </p:nvPr>
        </p:nvSpPr>
        <p:spPr>
          <a:xfrm>
            <a:off x="6857683" y="1609090"/>
            <a:ext cx="11430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  <a:ea typeface="隶书" panose="02010509060101010101" charset="-122"/>
              </a:rPr>
              <a:t>仲尼</a:t>
            </a:r>
            <a:endParaRPr lang="zh-CN" altLang="en-US" sz="3600" b="1"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45061" name="文本框 114693"/>
          <p:cNvSpPr/>
          <p:nvPr>
            <p:custDataLst>
              <p:tags r:id="rId11"/>
            </p:custDataLst>
          </p:nvPr>
        </p:nvSpPr>
        <p:spPr>
          <a:xfrm>
            <a:off x="8889048" y="1605915"/>
            <a:ext cx="812800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  <a:ea typeface="隶书" panose="02010509060101010101" charset="-122"/>
              </a:rPr>
              <a:t>儒</a:t>
            </a:r>
            <a:endParaRPr lang="zh-CN" altLang="en-US" sz="3600" b="1"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45062" name="文本框 114694"/>
          <p:cNvSpPr/>
          <p:nvPr>
            <p:custDataLst>
              <p:tags r:id="rId12"/>
            </p:custDataLst>
          </p:nvPr>
        </p:nvSpPr>
        <p:spPr>
          <a:xfrm>
            <a:off x="8486140" y="2493010"/>
            <a:ext cx="789940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  <a:ea typeface="隶书" panose="02010509060101010101" charset="-122"/>
              </a:rPr>
              <a:t>仁</a:t>
            </a:r>
            <a:endParaRPr lang="zh-CN" altLang="en-US" sz="3600" b="1"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45063" name="文本框 114695"/>
          <p:cNvSpPr/>
          <p:nvPr>
            <p:custDataLst>
              <p:tags r:id="rId13"/>
            </p:custDataLst>
          </p:nvPr>
        </p:nvSpPr>
        <p:spPr>
          <a:xfrm>
            <a:off x="5586412" y="3313112"/>
            <a:ext cx="14478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  <a:ea typeface="隶书" panose="02010509060101010101" charset="-122"/>
              </a:rPr>
              <a:t>礼治</a:t>
            </a:r>
            <a:endParaRPr lang="zh-CN" altLang="en-US" sz="3600" b="1"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45064" name="文本框 114696"/>
          <p:cNvSpPr/>
          <p:nvPr>
            <p:custDataLst>
              <p:tags r:id="rId14"/>
            </p:custDataLst>
          </p:nvPr>
        </p:nvSpPr>
        <p:spPr>
          <a:xfrm>
            <a:off x="10320973" y="3313112"/>
            <a:ext cx="15240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  <a:ea typeface="隶书" panose="02010509060101010101" charset="-122"/>
              </a:rPr>
              <a:t>入仕</a:t>
            </a:r>
            <a:endParaRPr lang="zh-CN" altLang="en-US" sz="3600" b="1"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5"/>
            </p:custDataLst>
          </p:nvPr>
        </p:nvSpPr>
        <p:spPr>
          <a:xfrm>
            <a:off x="3943985" y="5203190"/>
            <a:ext cx="8248015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400" b="1" spc="20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隶书" panose="02010509060101010101" charset="-122"/>
                <a:sym typeface="+mn-ea"/>
              </a:rPr>
              <a:t>   </a:t>
            </a:r>
            <a:r>
              <a:rPr lang="zh-CN" altLang="en-US" sz="4400" b="1" spc="20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隶书" panose="02010509060101010101" charset="-122"/>
                <a:sym typeface="+mn-ea"/>
              </a:rPr>
              <a:t>汉代以后</a:t>
            </a:r>
            <a:r>
              <a:rPr lang="zh-CN" altLang="en-US" sz="4400" b="1" spc="200">
                <a:solidFill>
                  <a:schemeClr val="dk1">
                    <a:lumMod val="65000"/>
                    <a:lumOff val="35000"/>
                  </a:schemeClr>
                </a:solidFill>
                <a:uFillTx/>
                <a:latin typeface="Times New Roman" panose="02020603050405020304" pitchFamily="18" charset="0"/>
                <a:ea typeface="隶书" panose="02010509060101010101" charset="-122"/>
                <a:sym typeface="+mn-ea"/>
              </a:rPr>
              <a:t>，其学说成为两千余年封建社会的统治思想。</a:t>
            </a:r>
            <a:endParaRPr lang="zh-CN" altLang="en-US" sz="4400"/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7" dur="500" fill="hold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12" dur="500" fill="hold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17" dur="500" fill="hold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22" dur="500" fill="hold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27" dur="500" fill="hold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32" dur="500" fill="hold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/>
      <p:bldP spid="45060" grpId="1"/>
      <p:bldP spid="45061" grpId="2"/>
      <p:bldP spid="45062" grpId="3"/>
      <p:bldP spid="45063" grpId="4"/>
      <p:bldP spid="45064" grpId="5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" name="矩形 13"/>
          <p:cNvSpPr/>
          <p:nvPr>
            <p:custDataLst>
              <p:tags r:id="rId3"/>
            </p:custDataLst>
          </p:nvPr>
        </p:nvSpPr>
        <p:spPr>
          <a:xfrm>
            <a:off x="-635" y="0"/>
            <a:ext cx="12192000" cy="9144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3" name="Title 6"/>
          <p:cNvSpPr txBox="1"/>
          <p:nvPr>
            <p:custDataLst>
              <p:tags r:id="rId4"/>
            </p:custDataLst>
          </p:nvPr>
        </p:nvSpPr>
        <p:spPr>
          <a:xfrm>
            <a:off x="607695" y="153035"/>
            <a:ext cx="6097905" cy="7620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70" tIns="46990" rIns="90170" bIns="4699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zh-CN" altLang="en-US" sz="4400" b="1">
                <a:solidFill>
                  <a:srgbClr val="00206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看动漫，创意表演</a:t>
            </a:r>
            <a:r>
              <a:rPr altLang="zh-CN" sz="4400" b="1">
                <a:solidFill>
                  <a:srgbClr val="00206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……</a:t>
            </a:r>
            <a:endParaRPr lang="zh-CN" altLang="zh-CN" sz="4400" b="1" spc="150">
              <a:ln w="3175">
                <a:noFill/>
                <a:prstDash val="dash"/>
              </a:ln>
              <a:solidFill>
                <a:srgbClr val="002060"/>
              </a:solidFill>
              <a:latin typeface="黑体" panose="02010609060101010101" pitchFamily="2" charset="-122"/>
              <a:ea typeface="黑体" panose="02010609060101010101" pitchFamily="2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2237231" y="1371600"/>
            <a:ext cx="7892803" cy="4572001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127000" dist="38100" dir="5400000" algn="t" rotWithShape="0">
              <a:schemeClr val="dk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隶书" panose="02010509060101010101" charset="-122"/>
              <a:cs typeface="隶书" panose="02010509060101010101" charset="-122"/>
            </a:endParaRPr>
          </a:p>
        </p:txBody>
      </p:sp>
      <p:pic>
        <p:nvPicPr>
          <p:cNvPr id="35845" name="ShockwaveFlash1">
            <a:hlinkClick r:id="rId8" action="ppaction://hlinkfile"/>
          </p:cNvPr>
          <p:cNvPicPr/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437765" y="1371600"/>
            <a:ext cx="7491730" cy="45370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9"/>
    </p:custData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2" name="矩形 2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6350" y="1128363"/>
            <a:ext cx="12192000" cy="4253295"/>
          </a:xfrm>
          <a:prstGeom prst="rect">
            <a:avLst/>
          </a:prstGeom>
          <a:solidFill>
            <a:schemeClr val="lt2">
              <a:lumMod val="9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隶书" panose="02010509060101010101" charset="-122"/>
              <a:cs typeface="隶书" panose="02010509060101010101" charset="-122"/>
            </a:endParaRPr>
          </a:p>
        </p:txBody>
      </p:sp>
      <p:cxnSp>
        <p:nvCxnSpPr>
          <p:cNvPr id="5" name="直接连接符 4"/>
          <p:cNvCxnSpPr/>
          <p:nvPr>
            <p:custDataLst>
              <p:tags r:id="rId5"/>
            </p:custDataLst>
          </p:nvPr>
        </p:nvCxnSpPr>
        <p:spPr>
          <a:xfrm>
            <a:off x="5509260" y="1567815"/>
            <a:ext cx="15875" cy="2802255"/>
          </a:xfrm>
          <a:prstGeom prst="line">
            <a:avLst/>
          </a:prstGeom>
          <a:ln>
            <a:solidFill>
              <a:schemeClr val="lt1">
                <a:lumMod val="85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334010" y="1954530"/>
            <a:ext cx="5191049" cy="2601595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algn="l"/>
            <a:r>
              <a:rPr lang="zh-CN" altLang="en-US" sz="60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sym typeface="+mn-ea"/>
              </a:rPr>
              <a:t>六位同学</a:t>
            </a:r>
            <a:endParaRPr lang="zh-CN" altLang="en-US" sz="6000" b="1" spc="300"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charset="-122"/>
            </a:endParaRPr>
          </a:p>
          <a:p>
            <a:pPr algn="l"/>
            <a:r>
              <a:rPr lang="zh-CN" altLang="en-US" sz="60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charset="-122"/>
              </a:rPr>
              <a:t>分角色朗读</a:t>
            </a:r>
            <a:endParaRPr lang="zh-CN" altLang="en-US" sz="6000" b="1" spc="300"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7"/>
            </p:custDataLst>
          </p:nvPr>
        </p:nvSpPr>
        <p:spPr>
          <a:xfrm>
            <a:off x="6054725" y="2042160"/>
            <a:ext cx="5188585" cy="2153920"/>
          </a:xfrm>
          <a:prstGeom prst="rect">
            <a:avLst/>
          </a:prstGeom>
          <a:noFill/>
        </p:spPr>
        <p:txBody>
          <a:bodyPr wrap="square" rtlCol="0">
            <a:normAutofit fontScale="70000"/>
          </a:bodyPr>
          <a:lstStyle/>
          <a:p>
            <a:pPr algn="l"/>
            <a:r>
              <a:rPr lang="zh-CN" altLang="en-US" sz="60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charset="-122"/>
              </a:rPr>
              <a:t>读的过程中注意要尽可能贴近人物的身份、语气、动作。</a:t>
            </a:r>
            <a:endParaRPr lang="zh-CN" altLang="en-US" sz="6000" b="1" spc="300"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775335" y="696595"/>
            <a:ext cx="28340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课堂活动：</a:t>
            </a:r>
            <a:endParaRPr lang="zh-CN" altLang="en-US" sz="4000"/>
          </a:p>
        </p:txBody>
      </p:sp>
      <p:sp>
        <p:nvSpPr>
          <p:cNvPr id="90120" name="Text Box 8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221230" y="4762500"/>
            <a:ext cx="8097520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zh-CN" altLang="en-US" sz="4000" b="1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四位弟子“志向”怎样？</a:t>
            </a:r>
            <a:endParaRPr kumimoji="1" lang="zh-CN" altLang="en-US" sz="4000" b="1">
              <a:solidFill>
                <a:schemeClr val="tx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r>
              <a:rPr kumimoji="1" lang="zh-CN" altLang="en-US" sz="4000" b="1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　　试从说话方式中体会其性格。</a:t>
            </a:r>
            <a:endParaRPr kumimoji="1" lang="zh-CN" altLang="en-US" sz="4000" b="1">
              <a:solidFill>
                <a:schemeClr val="tx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0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20" grpId="3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608953" y="1592009"/>
            <a:ext cx="5182845" cy="3960956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127000" dist="38100" dir="5400000" algn="t" rotWithShape="0">
              <a:schemeClr val="dk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1600" b="1" i="0" u="none" strike="noStrike" kern="1200" cap="none" spc="0" normalizeH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6400204" y="1591374"/>
            <a:ext cx="5182845" cy="3960956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127000" dist="38100" dir="5400000" algn="t" rotWithShape="0">
              <a:schemeClr val="dk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1600" b="1" i="0" u="none" strike="noStrike" kern="1200" cap="none" spc="0" normalizeH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15" name="Title 6"/>
          <p:cNvSpPr txBox="1"/>
          <p:nvPr>
            <p:custDataLst>
              <p:tags r:id="rId6"/>
            </p:custDataLst>
          </p:nvPr>
        </p:nvSpPr>
        <p:spPr>
          <a:xfrm>
            <a:off x="6498590" y="1897380"/>
            <a:ext cx="4862830" cy="334899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0" algn="just">
              <a:lnSpc>
                <a:spcPct val="13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</a:pPr>
            <a:r>
              <a:rPr altLang="zh-CN" sz="5400" spc="50">
                <a:ln w="3175">
                  <a:noFill/>
                  <a:prstDash val="dash"/>
                </a:ln>
                <a:solidFill>
                  <a:schemeClr val="dk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rPr>
              <a:t>1</a:t>
            </a:r>
            <a:r>
              <a:rPr lang="zh-CN" altLang="en-US" sz="5400" spc="50">
                <a:ln w="3175">
                  <a:noFill/>
                  <a:prstDash val="dash"/>
                </a:ln>
                <a:solidFill>
                  <a:schemeClr val="dk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rPr>
              <a:t>、体会四人的性格。</a:t>
            </a:r>
            <a:endParaRPr lang="zh-CN" altLang="en-US" sz="5400" spc="50">
              <a:ln w="3175">
                <a:noFill/>
                <a:prstDash val="dash"/>
              </a:ln>
              <a:solidFill>
                <a:schemeClr val="dk1">
                  <a:lumMod val="65000"/>
                  <a:lumOff val="35000"/>
                </a:schemeClr>
              </a:solidFill>
              <a:latin typeface="Arial" panose="020b0604020202020204" pitchFamily="34" charset="0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13" name="Title 6"/>
          <p:cNvSpPr txBox="1"/>
          <p:nvPr>
            <p:custDataLst>
              <p:tags r:id="rId7"/>
            </p:custDataLst>
          </p:nvPr>
        </p:nvSpPr>
        <p:spPr>
          <a:xfrm>
            <a:off x="608330" y="153035"/>
            <a:ext cx="4451350" cy="7620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zh-CN" altLang="en-US" sz="4400" b="1" spc="150">
                <a:ln w="3175">
                  <a:noFill/>
                  <a:prstDash val="dash"/>
                </a:ln>
                <a:solidFill>
                  <a:schemeClr val="dk1"/>
                </a:solidFill>
                <a:latin typeface="Arial" panose="020b0604020202020204" pitchFamily="34" charset="0"/>
                <a:ea typeface="隶书" panose="02010509060101010101" charset="-122"/>
                <a:cs typeface="微软雅黑" panose="020b0503020204020204" pitchFamily="34" charset="-122"/>
              </a:rPr>
              <a:t>三、细读课文</a:t>
            </a:r>
            <a:endParaRPr lang="zh-CN" altLang="en-US" sz="4400" b="1" spc="150">
              <a:ln w="3175">
                <a:noFill/>
                <a:prstDash val="dash"/>
              </a:ln>
              <a:solidFill>
                <a:schemeClr val="dk1"/>
              </a:solidFill>
              <a:latin typeface="Arial" panose="020b0604020202020204" pitchFamily="34" charset="0"/>
              <a:ea typeface="隶书" panose="02010509060101010101" charset="-122"/>
              <a:cs typeface="微软雅黑" panose="020b0503020204020204" pitchFamily="34" charset="-122"/>
            </a:endParaRPr>
          </a:p>
        </p:txBody>
      </p:sp>
      <p:pic>
        <p:nvPicPr>
          <p:cNvPr id="44035" name="图片 5"/>
          <p:cNvPicPr/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95605" y="1896745"/>
            <a:ext cx="5606415" cy="3787140"/>
          </a:xfrm>
          <a:prstGeom prst="rect">
            <a:avLst/>
          </a:prstGeom>
          <a:noFill/>
          <a:ln>
            <a:miter lim="800000"/>
          </a:ln>
        </p:spPr>
      </p:pic>
    </p:spTree>
    <p:custDataLst>
      <p:tags r:id="rId10"/>
    </p:custDataLst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5842" name="文本占位符 151554"/>
          <p:cNvPicPr>
            <a:picLocks noGrp="1" noRot="1" noChangeAspect="1"/>
          </p:cNvPicPr>
          <p:nvPr>
            <p:ph idx="1"/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635" y="0"/>
            <a:ext cx="12192635" cy="6858000"/>
          </a:xfrm>
        </p:spPr>
      </p:pic>
    </p:spTree>
  </p:cSld>
  <p:clrMapOvr>
    <a:masterClrMapping/>
  </p:clrMapOvr>
  <p:transition spd="slow">
    <p:fade/>
  </p:transition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49213" y="51435"/>
          <a:ext cx="12146280" cy="68336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7915"/>
                <a:gridCol w="3814445"/>
                <a:gridCol w="3071495"/>
                <a:gridCol w="1858010"/>
                <a:gridCol w="2304415"/>
              </a:tblGrid>
              <a:tr h="383540"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90000"/>
                        </a:lnSpc>
                        <a:buNone/>
                      </a:pPr>
                      <a:r>
                        <a:rPr lang="en-US" sz="3600" b="1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人物</a:t>
                      </a:r>
                      <a:r>
                        <a:rPr lang="en-US" sz="2800" b="1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800" b="1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90000"/>
                        </a:lnSpc>
                        <a:buNone/>
                      </a:pPr>
                      <a:r>
                        <a:rPr lang="en-US" sz="3600" b="1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述 志 </a:t>
                      </a:r>
                      <a:endParaRPr lang="en-US" altLang="en-US" sz="3600" b="1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90000"/>
                        </a:lnSpc>
                        <a:buNone/>
                      </a:pPr>
                      <a:r>
                        <a:rPr lang="en-US" sz="3600" b="1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性 格 </a:t>
                      </a:r>
                      <a:endParaRPr lang="en-US" altLang="en-US" sz="3600" b="1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90000"/>
                        </a:lnSpc>
                        <a:buNone/>
                      </a:pPr>
                      <a:r>
                        <a:rPr lang="en-US" sz="3600" b="1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描写方法</a:t>
                      </a:r>
                      <a:r>
                        <a:rPr lang="en-US" sz="2800" b="1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800" b="1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90000"/>
                        </a:lnSpc>
                        <a:buNone/>
                      </a:pPr>
                      <a:r>
                        <a:rPr lang="en-US" sz="3600" b="1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启 示</a:t>
                      </a:r>
                      <a:r>
                        <a:rPr lang="en-US" sz="2800" b="1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800" b="1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0620"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90000"/>
                        </a:lnSpc>
                        <a:buNone/>
                      </a:pPr>
                      <a:r>
                        <a:rPr lang="en-US" sz="3200" b="1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子路 </a:t>
                      </a:r>
                      <a:endParaRPr lang="en-US" altLang="en-US" sz="3200" b="1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lnSpc>
                          <a:spcPct val="90000"/>
                        </a:lnSpc>
                        <a:buNone/>
                      </a:pPr>
                      <a:r>
                        <a:rPr lang="en-US" sz="3200" b="1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可使有勇，且知方也。 治理“千乘</a:t>
                      </a:r>
                      <a:r>
                        <a:rPr lang="zh-CN" altLang="en-US" sz="3200" b="1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之</a:t>
                      </a:r>
                      <a:r>
                        <a:rPr lang="en-US" sz="3200" b="1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国” </a:t>
                      </a:r>
                      <a:endParaRPr lang="en-US" sz="3200" b="1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lnSpc>
                          <a:spcPct val="90000"/>
                        </a:lnSpc>
                        <a:buNone/>
                      </a:pPr>
                      <a:r>
                        <a:rPr lang="en-US" sz="3200" b="1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——从政 </a:t>
                      </a:r>
                      <a:endParaRPr lang="en-US" altLang="en-US" sz="3200" b="1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lnSpc>
                          <a:spcPct val="90000"/>
                        </a:lnSpc>
                        <a:buNone/>
                      </a:pPr>
                      <a:r>
                        <a:rPr lang="en-US" sz="3200" b="1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有抱负，坦诚，但性格比较鲁莽、轻率、自负</a:t>
                      </a:r>
                      <a:r>
                        <a:rPr lang="en-US" sz="2800" b="1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800" b="1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lnSpc>
                          <a:spcPct val="90000"/>
                        </a:lnSpc>
                        <a:buNone/>
                      </a:pPr>
                      <a:r>
                        <a:rPr lang="en-US" sz="3600" b="1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神态、语言描写 </a:t>
                      </a:r>
                      <a:endParaRPr lang="en-US" altLang="en-US" sz="3600" b="1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 vert="horz" wrap="square"/>
                    <a:lstStyle/>
                    <a:p>
                      <a:pPr indent="0">
                        <a:lnSpc>
                          <a:spcPct val="90000"/>
                        </a:lnSpc>
                        <a:buNone/>
                      </a:pPr>
                      <a:r>
                        <a:rPr lang="en-US" sz="3600" b="1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现代社会恐怕更需要子路对自己的自信，以及他敢创敢拼的勇气。但是谦虚仍然是美德</a:t>
                      </a:r>
                      <a:r>
                        <a:rPr lang="en-US" sz="2800" b="1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 </a:t>
                      </a:r>
                      <a:endParaRPr lang="en-US" altLang="en-US" sz="2800" b="1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34160"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90000"/>
                        </a:lnSpc>
                        <a:buNone/>
                      </a:pPr>
                      <a:r>
                        <a:rPr lang="en-US" sz="3200" b="1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冉有 </a:t>
                      </a:r>
                      <a:endParaRPr lang="en-US" altLang="en-US" sz="3200" b="1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lnSpc>
                          <a:spcPct val="90000"/>
                        </a:lnSpc>
                        <a:buNone/>
                      </a:pPr>
                      <a:r>
                        <a:rPr lang="en-US" sz="3200" b="1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可使足民。如其礼乐，以俟君子。 治理“方六七十，如五六十”的小国——从政 </a:t>
                      </a:r>
                      <a:endParaRPr lang="en-US" altLang="en-US" sz="3200" b="1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lnSpc>
                          <a:spcPct val="90000"/>
                        </a:lnSpc>
                        <a:buNone/>
                      </a:pPr>
                      <a:r>
                        <a:rPr lang="en-US" sz="3600" b="1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谦虚谨慎，说话很有分寸、敦厚、谦虚</a:t>
                      </a:r>
                      <a:endParaRPr lang="en-US" altLang="en-US" sz="3600" b="1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lnSpc>
                          <a:spcPct val="90000"/>
                        </a:lnSpc>
                        <a:buNone/>
                      </a:pPr>
                      <a:r>
                        <a:rPr lang="en-US" sz="3600" b="1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语言描写 </a:t>
                      </a:r>
                      <a:endParaRPr lang="en-US" altLang="en-US" sz="3600" b="1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972820"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90000"/>
                        </a:lnSpc>
                        <a:buNone/>
                      </a:pPr>
                      <a:r>
                        <a:rPr lang="en-US" sz="3200" b="1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公西华 </a:t>
                      </a:r>
                      <a:endParaRPr lang="en-US" altLang="en-US" sz="3200" b="1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lnSpc>
                          <a:spcPct val="90000"/>
                        </a:lnSpc>
                        <a:buNone/>
                      </a:pPr>
                      <a:r>
                        <a:rPr lang="en-US" sz="3200" b="1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愿为小相 “宗庙之事，如会同”</a:t>
                      </a:r>
                      <a:endParaRPr lang="en-US" sz="3200" b="1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lnSpc>
                          <a:spcPct val="90000"/>
                        </a:lnSpc>
                        <a:buNone/>
                      </a:pPr>
                      <a:r>
                        <a:rPr lang="en-US" sz="3200" b="1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——从政 </a:t>
                      </a:r>
                      <a:endParaRPr lang="en-US" altLang="en-US" sz="3200" b="1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lnSpc>
                          <a:spcPct val="90000"/>
                        </a:lnSpc>
                        <a:buNone/>
                      </a:pPr>
                      <a:r>
                        <a:rPr lang="en-US" sz="3200" b="1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谦恭有礼，娴于辞令。 忍让、虚心</a:t>
                      </a:r>
                      <a:r>
                        <a:rPr lang="en-US" sz="2800" b="1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800" b="1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lnSpc>
                          <a:spcPct val="90000"/>
                        </a:lnSpc>
                        <a:buNone/>
                      </a:pPr>
                      <a:r>
                        <a:rPr lang="en-US" sz="3600" b="1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语言描写 </a:t>
                      </a:r>
                      <a:endParaRPr lang="en-US" altLang="en-US" sz="3600" b="1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1856105"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90000"/>
                        </a:lnSpc>
                        <a:buNone/>
                      </a:pPr>
                      <a:r>
                        <a:rPr lang="en-US" sz="3200" b="1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曾晳 </a:t>
                      </a:r>
                      <a:endParaRPr lang="en-US" altLang="en-US" sz="3200" b="1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lnSpc>
                          <a:spcPct val="90000"/>
                        </a:lnSpc>
                        <a:buNone/>
                      </a:pPr>
                      <a:r>
                        <a:rPr lang="en-US" sz="3200" b="1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莫春者……咏而归。 </a:t>
                      </a:r>
                      <a:endParaRPr lang="en-US" sz="3200" b="1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lnSpc>
                          <a:spcPct val="90000"/>
                        </a:lnSpc>
                        <a:buNone/>
                      </a:pPr>
                      <a:r>
                        <a:rPr lang="en-US" sz="3200" b="1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异乎三子者之撰</a:t>
                      </a:r>
                      <a:r>
                        <a:rPr lang="zh-CN" altLang="en-US" sz="3200" b="1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zh-CN" altLang="en-US" sz="3200" b="1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3200" b="1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淡泊于功名、从容不迫、豁达、洒脱高雅，</a:t>
                      </a:r>
                      <a:endParaRPr lang="en-US" sz="3200" b="1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3200" b="1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卓尔不群</a:t>
                      </a:r>
                      <a:r>
                        <a:rPr lang="zh-CN" altLang="en-US" sz="3200" b="1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zh-CN" altLang="en-US" sz="3200" b="1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lnSpc>
                          <a:spcPct val="90000"/>
                        </a:lnSpc>
                        <a:buNone/>
                      </a:pPr>
                      <a:r>
                        <a:rPr lang="en-US" sz="3600" b="1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动作、神态、语言描写 </a:t>
                      </a:r>
                      <a:endParaRPr lang="en-US" altLang="en-US" sz="3600" b="1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8914" name="图片 164866" descr="4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048750" y="5334000"/>
            <a:ext cx="1336675" cy="137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4868" name="文本框 164867"/>
          <p:cNvSpPr txBox="1"/>
          <p:nvPr>
            <p:custDataLst>
              <p:tags r:id="rId5"/>
            </p:custDataLst>
          </p:nvPr>
        </p:nvSpPr>
        <p:spPr>
          <a:xfrm>
            <a:off x="1358265" y="2894965"/>
            <a:ext cx="9475470" cy="13017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>
              <a:lnSpc>
                <a:spcPct val="110000"/>
              </a:lnSpc>
              <a:buClr>
                <a:schemeClr val="bg1"/>
              </a:buClr>
            </a:pPr>
            <a:r>
              <a:rPr lang="en-US" altLang="zh-CN" sz="3600">
                <a:latin typeface="Times New Roman" panose="02020603050405020304" pitchFamily="18" charset="0"/>
                <a:ea typeface="华文中宋" panose="02010600040101010101" pitchFamily="2" charset="-122"/>
              </a:rPr>
              <a:t>    </a:t>
            </a:r>
            <a:r>
              <a:rPr lang="zh-CN" altLang="en-US" sz="3600">
                <a:latin typeface="Times New Roman" panose="02020603050405020304" pitchFamily="18" charset="0"/>
                <a:ea typeface="华文中宋" panose="02010600040101010101" pitchFamily="2" charset="-122"/>
              </a:rPr>
              <a:t>治理一个受大国侵略而且遭受饥荒的千乘之国，并保证三年内使人民勇于作战并懂得义理。</a:t>
            </a:r>
            <a:endParaRPr lang="zh-CN" altLang="en-US" sz="3600"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sp>
        <p:nvSpPr>
          <p:cNvPr id="38916" name="文本框 164868"/>
          <p:cNvSpPr txBox="1"/>
          <p:nvPr>
            <p:custDataLst>
              <p:tags r:id="rId6"/>
            </p:custDataLst>
          </p:nvPr>
        </p:nvSpPr>
        <p:spPr>
          <a:xfrm>
            <a:off x="678815" y="381000"/>
            <a:ext cx="32169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charset="-122"/>
              </a:rPr>
              <a:t>子路（仲由）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隶书" panose="02010509060101010101" charset="-122"/>
            </a:endParaRPr>
          </a:p>
        </p:txBody>
      </p:sp>
      <p:sp>
        <p:nvSpPr>
          <p:cNvPr id="164870" name="文本框 164869"/>
          <p:cNvSpPr txBox="1"/>
          <p:nvPr>
            <p:custDataLst>
              <p:tags r:id="rId7"/>
            </p:custDataLst>
          </p:nvPr>
        </p:nvSpPr>
        <p:spPr>
          <a:xfrm>
            <a:off x="2787015" y="5207953"/>
            <a:ext cx="4267200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4000">
                <a:latin typeface="Times New Roman" panose="02020603050405020304" pitchFamily="18" charset="0"/>
                <a:ea typeface="隶书" panose="02010509060101010101" charset="-122"/>
              </a:rPr>
              <a:t>有抱负，自信，</a:t>
            </a:r>
            <a:endParaRPr lang="zh-CN" altLang="en-US" sz="4000">
              <a:latin typeface="Times New Roman" panose="02020603050405020304" pitchFamily="18" charset="0"/>
              <a:ea typeface="隶书" panose="02010509060101010101" charset="-122"/>
            </a:endParaRPr>
          </a:p>
          <a:p>
            <a:pPr>
              <a:buClr>
                <a:schemeClr val="bg1"/>
              </a:buClr>
            </a:pPr>
            <a:r>
              <a:rPr lang="zh-CN" altLang="en-US" sz="4000">
                <a:latin typeface="Times New Roman" panose="02020603050405020304" pitchFamily="18" charset="0"/>
                <a:ea typeface="隶书" panose="02010509060101010101" charset="-122"/>
              </a:rPr>
              <a:t>却较鲁莽、轻率。</a:t>
            </a:r>
            <a:endParaRPr lang="zh-CN" altLang="en-US" sz="4000">
              <a:latin typeface="Times New Roman" panose="02020603050405020304" pitchFamily="18" charset="0"/>
              <a:ea typeface="隶书" panose="02010509060101010101" charset="-122"/>
            </a:endParaRPr>
          </a:p>
        </p:txBody>
      </p:sp>
      <p:sp>
        <p:nvSpPr>
          <p:cNvPr id="38918" name="文本框 164870"/>
          <p:cNvSpPr txBox="1"/>
          <p:nvPr>
            <p:custDataLst>
              <p:tags r:id="rId8"/>
            </p:custDataLst>
          </p:nvPr>
        </p:nvSpPr>
        <p:spPr>
          <a:xfrm>
            <a:off x="392430" y="1600200"/>
            <a:ext cx="114300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fontAlgn="auto">
              <a:buClrTx/>
              <a:buSzTx/>
              <a:buFontTx/>
            </a:pP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华文彩云" panose="02010800040101010101" pitchFamily="2" charset="-122"/>
              </a:rPr>
              <a:t>志：</a:t>
            </a:r>
            <a:endParaRPr lang="zh-CN" altLang="en-US" sz="4400" b="1">
              <a:solidFill>
                <a:srgbClr val="FF0000"/>
              </a:solidFill>
              <a:latin typeface="Arial" panose="020b0604020202020204" pitchFamily="34" charset="0"/>
              <a:ea typeface="华文彩云" panose="02010800040101010101" pitchFamily="2" charset="-122"/>
            </a:endParaRPr>
          </a:p>
        </p:txBody>
      </p:sp>
      <p:sp>
        <p:nvSpPr>
          <p:cNvPr id="38919" name="文本框 164871"/>
          <p:cNvSpPr txBox="1"/>
          <p:nvPr>
            <p:custDataLst>
              <p:tags r:id="rId9"/>
            </p:custDataLst>
          </p:nvPr>
        </p:nvSpPr>
        <p:spPr>
          <a:xfrm>
            <a:off x="392430" y="4439920"/>
            <a:ext cx="1447800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华文彩云" panose="02010800040101010101" pitchFamily="2" charset="-122"/>
              </a:rPr>
              <a:t>性格：</a:t>
            </a:r>
            <a:endParaRPr lang="zh-CN" altLang="en-US" sz="4400" b="1">
              <a:solidFill>
                <a:srgbClr val="FF0000"/>
              </a:solidFill>
              <a:latin typeface="Arial" panose="020b0604020202020204" pitchFamily="34" charset="0"/>
              <a:ea typeface="华文彩云" panose="02010800040101010101" pitchFamily="2" charset="-122"/>
            </a:endParaRPr>
          </a:p>
        </p:txBody>
      </p:sp>
      <p:sp>
        <p:nvSpPr>
          <p:cNvPr id="38920" name="矩形 164872"/>
          <p:cNvSpPr/>
          <p:nvPr>
            <p:custDataLst>
              <p:tags r:id="rId10"/>
            </p:custDataLst>
          </p:nvPr>
        </p:nvSpPr>
        <p:spPr>
          <a:xfrm>
            <a:off x="9400540" y="4565650"/>
            <a:ext cx="279146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</a:pPr>
            <a:r>
              <a:rPr lang="zh-CN" altLang="en-US" sz="4400">
                <a:solidFill>
                  <a:srgbClr val="FF0000"/>
                </a:solidFill>
                <a:latin typeface="Arial" panose="020b0604020202020204" pitchFamily="34" charset="0"/>
                <a:ea typeface="华文彩云" panose="02010800040101010101" pitchFamily="2" charset="-122"/>
              </a:rPr>
              <a:t>侧重强国</a:t>
            </a:r>
            <a:endParaRPr lang="zh-CN" altLang="en-US" sz="4400">
              <a:solidFill>
                <a:srgbClr val="FF0000"/>
              </a:solidFill>
              <a:latin typeface="Arial" panose="020b0604020202020204" pitchFamily="34" charset="0"/>
              <a:ea typeface="华文彩云" panose="02010800040101010101" pitchFamily="2" charset="-122"/>
            </a:endParaRPr>
          </a:p>
        </p:txBody>
      </p:sp>
      <p:sp>
        <p:nvSpPr>
          <p:cNvPr id="38921" name="矩形 164873"/>
          <p:cNvSpPr/>
          <p:nvPr>
            <p:custDataLst>
              <p:tags r:id="rId11"/>
            </p:custDataLst>
          </p:nvPr>
        </p:nvSpPr>
        <p:spPr>
          <a:xfrm>
            <a:off x="1535430" y="1393825"/>
            <a:ext cx="9816465" cy="14204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600">
                <a:solidFill>
                  <a:srgbClr val="FF33CC"/>
                </a:solidFill>
                <a:latin typeface="Arial" panose="020b0604020202020204" pitchFamily="34" charset="0"/>
                <a:ea typeface="楷体_GB2312" pitchFamily="49" charset="-122"/>
              </a:rPr>
              <a:t>子路率尔而对曰：“千乘之国，摄乎大国之间，加之以师旅，因之以饥馑；由也为之，比及三年，可使有勇，且知方也。”</a:t>
            </a:r>
            <a:endParaRPr lang="zh-CN" altLang="en-US" sz="3600">
              <a:solidFill>
                <a:srgbClr val="FF33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8922" name="矩形 164874"/>
          <p:cNvSpPr/>
          <p:nvPr>
            <p:custDataLst>
              <p:tags r:id="rId12"/>
            </p:custDataLst>
          </p:nvPr>
        </p:nvSpPr>
        <p:spPr>
          <a:xfrm>
            <a:off x="2107565" y="4501515"/>
            <a:ext cx="74822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从子路的神态和言语中可以看出：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89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389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389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68" grpId="0"/>
      <p:bldP spid="164870" grpId="0"/>
      <p:bldP spid="38921" grpId="0"/>
      <p:bldP spid="38922" grpId="0"/>
      <p:bldP spid="3892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9937" name="图片 165889" descr="aq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995535" y="5489575"/>
            <a:ext cx="977900" cy="1066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5891" name="文本框 165890"/>
          <p:cNvSpPr txBox="1"/>
          <p:nvPr>
            <p:custDataLst>
              <p:tags r:id="rId5"/>
            </p:custDataLst>
          </p:nvPr>
        </p:nvSpPr>
        <p:spPr>
          <a:xfrm>
            <a:off x="1762760" y="2370455"/>
            <a:ext cx="8096885" cy="131191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>
              <a:lnSpc>
                <a:spcPct val="110000"/>
              </a:lnSpc>
              <a:buClr>
                <a:schemeClr val="bg1"/>
              </a:buClr>
            </a:pPr>
            <a:r>
              <a:rPr lang="zh-CN" altLang="en-US" sz="3600">
                <a:latin typeface="Times New Roman" panose="02020603050405020304" pitchFamily="18" charset="0"/>
                <a:ea typeface="华文中宋" panose="02010600040101010101" pitchFamily="2" charset="-122"/>
              </a:rPr>
              <a:t>　治理一个小国，三年内使人民富足。至于礼乐教化，还难办到。</a:t>
            </a:r>
            <a:endParaRPr lang="zh-CN" altLang="en-US" sz="3600"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sp>
        <p:nvSpPr>
          <p:cNvPr id="39939" name="文本框 165891"/>
          <p:cNvSpPr txBox="1"/>
          <p:nvPr>
            <p:custDataLst>
              <p:tags r:id="rId6"/>
            </p:custDataLst>
          </p:nvPr>
        </p:nvSpPr>
        <p:spPr>
          <a:xfrm>
            <a:off x="0" y="0"/>
            <a:ext cx="307403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4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charset="-122"/>
              </a:rPr>
              <a:t> </a:t>
            </a:r>
            <a:r>
              <a:rPr lang="zh-CN" altLang="en-US" sz="4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charset="-122"/>
              </a:rPr>
              <a:t>冉有（求）</a:t>
            </a:r>
            <a:endParaRPr lang="zh-CN" altLang="en-US" sz="4400">
              <a:solidFill>
                <a:schemeClr val="tx1"/>
              </a:solidFill>
              <a:latin typeface="Times New Roman" panose="02020603050405020304" pitchFamily="18" charset="0"/>
              <a:ea typeface="隶书" panose="02010509060101010101" charset="-122"/>
            </a:endParaRPr>
          </a:p>
        </p:txBody>
      </p:sp>
      <p:sp>
        <p:nvSpPr>
          <p:cNvPr id="165893" name="文本框 165892"/>
          <p:cNvSpPr txBox="1"/>
          <p:nvPr>
            <p:custDataLst>
              <p:tags r:id="rId7"/>
            </p:custDataLst>
          </p:nvPr>
        </p:nvSpPr>
        <p:spPr>
          <a:xfrm>
            <a:off x="3201035" y="4998720"/>
            <a:ext cx="4373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4000">
                <a:latin typeface="Times New Roman" panose="02020603050405020304" pitchFamily="18" charset="0"/>
                <a:ea typeface="隶书" panose="02010509060101010101" charset="-122"/>
              </a:rPr>
              <a:t>谨慎小心</a:t>
            </a:r>
            <a:r>
              <a:rPr lang="en-US" altLang="zh-CN" sz="4000">
                <a:latin typeface="Times New Roman" panose="02020603050405020304" pitchFamily="18" charset="0"/>
                <a:ea typeface="隶书" panose="02010509060101010101" charset="-122"/>
              </a:rPr>
              <a:t>,</a:t>
            </a:r>
            <a:r>
              <a:rPr lang="zh-CN" altLang="en-US" sz="4000">
                <a:latin typeface="Times New Roman" panose="02020603050405020304" pitchFamily="18" charset="0"/>
                <a:ea typeface="隶书" panose="02010509060101010101" charset="-122"/>
              </a:rPr>
              <a:t>谦虚退让 </a:t>
            </a:r>
            <a:endParaRPr lang="zh-CN" altLang="en-US" sz="4000">
              <a:latin typeface="Times New Roman" panose="02020603050405020304" pitchFamily="18" charset="0"/>
              <a:ea typeface="隶书" panose="02010509060101010101" charset="-122"/>
            </a:endParaRPr>
          </a:p>
        </p:txBody>
      </p:sp>
      <p:sp>
        <p:nvSpPr>
          <p:cNvPr id="39941" name="文本框 165893"/>
          <p:cNvSpPr txBox="1"/>
          <p:nvPr>
            <p:custDataLst>
              <p:tags r:id="rId8"/>
            </p:custDataLst>
          </p:nvPr>
        </p:nvSpPr>
        <p:spPr>
          <a:xfrm>
            <a:off x="457200" y="955675"/>
            <a:ext cx="120015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fontAlgn="auto">
              <a:buClrTx/>
              <a:buSzTx/>
              <a:buFontTx/>
            </a:pP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华文彩云" panose="02010800040101010101" pitchFamily="2" charset="-122"/>
              </a:rPr>
              <a:t>志：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华文彩云" panose="02010800040101010101" pitchFamily="2" charset="-122"/>
            </a:endParaRPr>
          </a:p>
        </p:txBody>
      </p:sp>
      <p:sp>
        <p:nvSpPr>
          <p:cNvPr id="39942" name="文本框 165894"/>
          <p:cNvSpPr txBox="1"/>
          <p:nvPr>
            <p:custDataLst>
              <p:tags r:id="rId9"/>
            </p:custDataLst>
          </p:nvPr>
        </p:nvSpPr>
        <p:spPr>
          <a:xfrm>
            <a:off x="457200" y="3909060"/>
            <a:ext cx="14478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l" fontAlgn="auto">
              <a:buClrTx/>
              <a:buSzTx/>
              <a:buFontTx/>
            </a:pP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华文彩云" panose="02010800040101010101" pitchFamily="2" charset="-122"/>
              </a:rPr>
              <a:t>性格：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华文彩云" panose="02010800040101010101" pitchFamily="2" charset="-122"/>
            </a:endParaRPr>
          </a:p>
        </p:txBody>
      </p:sp>
      <p:sp>
        <p:nvSpPr>
          <p:cNvPr id="39945" name="矩形 165897"/>
          <p:cNvSpPr/>
          <p:nvPr>
            <p:custDataLst>
              <p:tags r:id="rId10"/>
            </p:custDataLst>
          </p:nvPr>
        </p:nvSpPr>
        <p:spPr>
          <a:xfrm>
            <a:off x="1657350" y="917575"/>
            <a:ext cx="898715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>
                <a:solidFill>
                  <a:srgbClr val="FF33CC"/>
                </a:solidFill>
                <a:latin typeface="Arial" panose="020b0604020202020204" pitchFamily="34" charset="0"/>
                <a:ea typeface="楷体_GB2312" pitchFamily="49" charset="-122"/>
              </a:rPr>
              <a:t>“方六七十，如五六十，求也为之，比及三年，可使足民。如其礼乐，以俟君子。”</a:t>
            </a:r>
            <a:endParaRPr lang="zh-CN" altLang="en-US" sz="3600">
              <a:solidFill>
                <a:srgbClr val="FF33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9946" name="矩形 165898"/>
          <p:cNvSpPr/>
          <p:nvPr>
            <p:custDataLst>
              <p:tags r:id="rId11"/>
            </p:custDataLst>
          </p:nvPr>
        </p:nvSpPr>
        <p:spPr>
          <a:xfrm>
            <a:off x="2188845" y="4035425"/>
            <a:ext cx="63976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从冉有的言语中可以看出：</a:t>
            </a:r>
            <a:endParaRPr lang="zh-CN" altLang="en-US" sz="40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2"/>
            </p:custDataLst>
          </p:nvPr>
        </p:nvSpPr>
        <p:spPr>
          <a:xfrm>
            <a:off x="9032240" y="4615815"/>
            <a:ext cx="2554605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</a:pPr>
            <a:r>
              <a:rPr lang="zh-CN" altLang="en-US" sz="4000">
                <a:solidFill>
                  <a:srgbClr val="FF0000"/>
                </a:solidFill>
                <a:latin typeface="Arial" panose="020b0604020202020204" pitchFamily="34" charset="0"/>
                <a:ea typeface="华文彩云" panose="02010800040101010101" pitchFamily="2" charset="-122"/>
                <a:sym typeface="+mn-ea"/>
              </a:rPr>
              <a:t>侧重富民</a:t>
            </a:r>
            <a:endParaRPr lang="zh-CN" altLang="en-US" sz="4000">
              <a:solidFill>
                <a:srgbClr val="FF0000"/>
              </a:solidFill>
              <a:latin typeface="Arial" panose="020b0604020202020204" pitchFamily="34" charset="0"/>
              <a:ea typeface="华文彩云" panose="0201080004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994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3994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1" grpId="0"/>
      <p:bldP spid="165893" grpId="0"/>
      <p:bldP spid="39945" grpId="0"/>
      <p:bldP spid="39946" grpId="0"/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0961" name="图片 166913" descr="zgms00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559925" y="4724400"/>
            <a:ext cx="1677988" cy="213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6915" name="文本框 166914"/>
          <p:cNvSpPr txBox="1"/>
          <p:nvPr>
            <p:custDataLst>
              <p:tags r:id="rId5"/>
            </p:custDataLst>
          </p:nvPr>
        </p:nvSpPr>
        <p:spPr>
          <a:xfrm>
            <a:off x="1228725" y="2503805"/>
            <a:ext cx="9734550" cy="685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>
              <a:lnSpc>
                <a:spcPct val="120000"/>
              </a:lnSpc>
              <a:buClr>
                <a:schemeClr val="bg1"/>
              </a:buClr>
            </a:pPr>
            <a:r>
              <a:rPr lang="zh-CN" altLang="en-US" sz="3600">
                <a:latin typeface="Times New Roman" panose="02020603050405020304" pitchFamily="18" charset="0"/>
                <a:ea typeface="华文中宋" panose="02010600040101010101" pitchFamily="2" charset="-122"/>
              </a:rPr>
              <a:t>能在诸侯举行祭祀或会盟时担任一个“小相”。</a:t>
            </a:r>
            <a:endParaRPr lang="zh-CN" altLang="en-US" sz="3600"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sp>
        <p:nvSpPr>
          <p:cNvPr id="40963" name="文本框 166915"/>
          <p:cNvSpPr txBox="1"/>
          <p:nvPr>
            <p:custDataLst>
              <p:tags r:id="rId6"/>
            </p:custDataLst>
          </p:nvPr>
        </p:nvSpPr>
        <p:spPr>
          <a:xfrm>
            <a:off x="36195" y="0"/>
            <a:ext cx="3429000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4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charset="-122"/>
              </a:rPr>
              <a:t> </a:t>
            </a:r>
            <a:r>
              <a:rPr lang="zh-CN" altLang="en-US" sz="4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charset="-122"/>
              </a:rPr>
              <a:t>公西华（赤）</a:t>
            </a:r>
            <a:endParaRPr lang="zh-CN" altLang="en-US" sz="4400">
              <a:solidFill>
                <a:schemeClr val="tx1"/>
              </a:solidFill>
              <a:latin typeface="Times New Roman" panose="02020603050405020304" pitchFamily="18" charset="0"/>
              <a:ea typeface="隶书" panose="02010509060101010101" charset="-122"/>
            </a:endParaRPr>
          </a:p>
        </p:txBody>
      </p:sp>
      <p:sp>
        <p:nvSpPr>
          <p:cNvPr id="166917" name="文本框 166916"/>
          <p:cNvSpPr txBox="1"/>
          <p:nvPr>
            <p:custDataLst>
              <p:tags r:id="rId7"/>
            </p:custDataLst>
          </p:nvPr>
        </p:nvSpPr>
        <p:spPr>
          <a:xfrm>
            <a:off x="1882775" y="4901565"/>
            <a:ext cx="606552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4000">
                <a:latin typeface="Times New Roman" panose="02020603050405020304" pitchFamily="18" charset="0"/>
                <a:ea typeface="隶书" panose="02010509060101010101" charset="-122"/>
              </a:rPr>
              <a:t>谦恭有礼，</a:t>
            </a:r>
            <a:endParaRPr lang="zh-CN" altLang="en-US" sz="4000">
              <a:latin typeface="Times New Roman" panose="02020603050405020304" pitchFamily="18" charset="0"/>
              <a:ea typeface="隶书" panose="02010509060101010101" charset="-122"/>
            </a:endParaRPr>
          </a:p>
          <a:p>
            <a:pPr>
              <a:buClr>
                <a:schemeClr val="bg1"/>
              </a:buClr>
            </a:pPr>
            <a:r>
              <a:rPr lang="zh-CN" altLang="en-US" sz="4000">
                <a:latin typeface="Times New Roman" panose="02020603050405020304" pitchFamily="18" charset="0"/>
                <a:ea typeface="隶书" panose="02010509060101010101" charset="-122"/>
              </a:rPr>
              <a:t>娴于辞令。 </a:t>
            </a:r>
            <a:r>
              <a:rPr lang="zh-CN" altLang="en-US" sz="4000">
                <a:latin typeface="Arial" panose="020b0604020202020204" pitchFamily="34" charset="0"/>
                <a:ea typeface="宋体" panose="02010600030101010101" pitchFamily="2" charset="-122"/>
              </a:rPr>
              <a:t>（委婉曲致） </a:t>
            </a:r>
            <a:endParaRPr lang="zh-CN" altLang="en-US" sz="4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5" name="文本框 166917"/>
          <p:cNvSpPr txBox="1"/>
          <p:nvPr>
            <p:custDataLst>
              <p:tags r:id="rId8"/>
            </p:custDataLst>
          </p:nvPr>
        </p:nvSpPr>
        <p:spPr>
          <a:xfrm>
            <a:off x="238125" y="1231265"/>
            <a:ext cx="990600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l" fontAlgn="auto">
              <a:buClrTx/>
              <a:buSzTx/>
              <a:buFontTx/>
            </a:pP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华文彩云" panose="02010800040101010101" pitchFamily="2" charset="-122"/>
              </a:rPr>
              <a:t>志：</a:t>
            </a:r>
            <a:endParaRPr lang="zh-CN" altLang="en-US" sz="4400" b="1">
              <a:solidFill>
                <a:srgbClr val="FF0000"/>
              </a:solidFill>
              <a:latin typeface="Arial" panose="020b0604020202020204" pitchFamily="34" charset="0"/>
              <a:ea typeface="华文彩云" panose="02010800040101010101" pitchFamily="2" charset="-122"/>
            </a:endParaRPr>
          </a:p>
        </p:txBody>
      </p:sp>
      <p:sp>
        <p:nvSpPr>
          <p:cNvPr id="40966" name="文本框 166918"/>
          <p:cNvSpPr txBox="1"/>
          <p:nvPr>
            <p:custDataLst>
              <p:tags r:id="rId9"/>
            </p:custDataLst>
          </p:nvPr>
        </p:nvSpPr>
        <p:spPr>
          <a:xfrm>
            <a:off x="36195" y="3759200"/>
            <a:ext cx="164020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华文彩云" panose="02010800040101010101" pitchFamily="2" charset="-122"/>
              </a:rPr>
              <a:t>性格：</a:t>
            </a:r>
            <a:endParaRPr lang="zh-CN" altLang="en-US" sz="4400" b="1">
              <a:solidFill>
                <a:srgbClr val="FF0000"/>
              </a:solidFill>
              <a:latin typeface="Arial" panose="020b0604020202020204" pitchFamily="34" charset="0"/>
              <a:ea typeface="华文彩云" panose="02010800040101010101" pitchFamily="2" charset="-122"/>
            </a:endParaRPr>
          </a:p>
        </p:txBody>
      </p:sp>
      <p:sp>
        <p:nvSpPr>
          <p:cNvPr id="40968" name="矩形 166920"/>
          <p:cNvSpPr/>
          <p:nvPr>
            <p:custDataLst>
              <p:tags r:id="rId10"/>
            </p:custDataLst>
          </p:nvPr>
        </p:nvSpPr>
        <p:spPr>
          <a:xfrm>
            <a:off x="8613775" y="3820795"/>
            <a:ext cx="3570605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</a:pPr>
            <a:r>
              <a:rPr lang="zh-CN" altLang="en-US" sz="4000">
                <a:solidFill>
                  <a:srgbClr val="FF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侧重以礼治邦 </a:t>
            </a:r>
            <a:endParaRPr lang="zh-CN" altLang="en-US" sz="4000">
              <a:solidFill>
                <a:srgbClr val="FF0000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40969" name="矩形 166921"/>
          <p:cNvSpPr/>
          <p:nvPr>
            <p:custDataLst>
              <p:tags r:id="rId11"/>
            </p:custDataLst>
          </p:nvPr>
        </p:nvSpPr>
        <p:spPr>
          <a:xfrm>
            <a:off x="1676400" y="1115060"/>
            <a:ext cx="79978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“非曰能之，愿学焉。宗庙之事，如会同，端章甫</a:t>
            </a:r>
            <a:r>
              <a:rPr lang="en-US" altLang="zh-CN" sz="360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[fǔ] </a:t>
            </a:r>
            <a:r>
              <a:rPr lang="zh-CN" altLang="en-US" sz="360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，愿为小相焉。”</a:t>
            </a:r>
            <a:endParaRPr lang="zh-CN" altLang="en-US" sz="360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70" name="矩形 166922"/>
          <p:cNvSpPr/>
          <p:nvPr>
            <p:custDataLst>
              <p:tags r:id="rId12"/>
            </p:custDataLst>
          </p:nvPr>
        </p:nvSpPr>
        <p:spPr>
          <a:xfrm>
            <a:off x="1882775" y="3789363"/>
            <a:ext cx="67310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从公西华的言语中可以看出：</a:t>
            </a:r>
            <a:endParaRPr lang="zh-CN" altLang="en-US" sz="40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096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4097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4096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5" grpId="0"/>
      <p:bldP spid="166917" grpId="0"/>
      <p:bldP spid="40969" grpId="0"/>
      <p:bldP spid="40970" grpId="0"/>
      <p:bldP spid="4096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3010" name="图片 168962" descr="zgms0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545955" y="4894580"/>
            <a:ext cx="1508125" cy="1676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8964" name="文本框 168963"/>
          <p:cNvSpPr txBox="1"/>
          <p:nvPr>
            <p:custDataLst>
              <p:tags r:id="rId5"/>
            </p:custDataLst>
          </p:nvPr>
        </p:nvSpPr>
        <p:spPr>
          <a:xfrm>
            <a:off x="511175" y="2137410"/>
            <a:ext cx="8844280" cy="258254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>
              <a:lnSpc>
                <a:spcPct val="110000"/>
              </a:lnSpc>
              <a:buClr>
                <a:schemeClr val="bg1"/>
              </a:buClr>
            </a:pPr>
            <a:r>
              <a:rPr lang="zh-CN" altLang="en-US" sz="3600">
                <a:latin typeface="华文中宋" panose="02010600040101010101" pitchFamily="2" charset="-122"/>
                <a:ea typeface="华文中宋" panose="02010600040101010101" pitchFamily="2" charset="-122"/>
              </a:rPr>
              <a:t>　暮春时节，脱下冬衣，穿上春衣，和五六个</a:t>
            </a:r>
            <a:r>
              <a:rPr lang="en-US" altLang="zh-CN" sz="3600">
                <a:latin typeface="华文中宋" panose="02010600040101010101" pitchFamily="2" charset="-122"/>
                <a:ea typeface="华文中宋" panose="02010600040101010101" pitchFamily="2" charset="-122"/>
              </a:rPr>
              <a:t>20</a:t>
            </a:r>
            <a:r>
              <a:rPr lang="zh-CN" altLang="en-US" sz="3600">
                <a:latin typeface="华文中宋" panose="02010600040101010101" pitchFamily="2" charset="-122"/>
                <a:ea typeface="华文中宋" panose="02010600040101010101" pitchFamily="2" charset="-122"/>
              </a:rPr>
              <a:t>岁左右的成年人，带着六、七个少年，在沂水边洗洗澡，在舞雩台上吹吹风，一路唱着歌回来。</a:t>
            </a:r>
            <a:endParaRPr lang="zh-CN" altLang="en-US" sz="36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3012" name="文本框 168964"/>
          <p:cNvSpPr txBox="1"/>
          <p:nvPr>
            <p:custDataLst>
              <p:tags r:id="rId6"/>
            </p:custDataLst>
          </p:nvPr>
        </p:nvSpPr>
        <p:spPr>
          <a:xfrm>
            <a:off x="0" y="0"/>
            <a:ext cx="31165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4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charset="-122"/>
              </a:rPr>
              <a:t> </a:t>
            </a:r>
            <a:r>
              <a:rPr lang="zh-CN" altLang="en-US" sz="44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charset="-122"/>
              </a:rPr>
              <a:t>曾皙（点）</a:t>
            </a:r>
            <a:endParaRPr lang="zh-CN" altLang="en-US" sz="4400">
              <a:solidFill>
                <a:schemeClr val="tx1"/>
              </a:solidFill>
              <a:latin typeface="Times New Roman" panose="02020603050405020304" pitchFamily="18" charset="0"/>
              <a:ea typeface="隶书" panose="02010509060101010101" charset="-122"/>
            </a:endParaRPr>
          </a:p>
        </p:txBody>
      </p:sp>
      <p:sp>
        <p:nvSpPr>
          <p:cNvPr id="168966" name="文本框 168965"/>
          <p:cNvSpPr txBox="1"/>
          <p:nvPr>
            <p:custDataLst>
              <p:tags r:id="rId7"/>
            </p:custDataLst>
          </p:nvPr>
        </p:nvSpPr>
        <p:spPr>
          <a:xfrm>
            <a:off x="2581275" y="5565775"/>
            <a:ext cx="2537460" cy="1137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85000"/>
              </a:lnSpc>
              <a:buClr>
                <a:schemeClr val="bg1"/>
              </a:buClr>
            </a:pPr>
            <a:r>
              <a:rPr lang="zh-CN" altLang="en-US" sz="4000">
                <a:latin typeface="Times New Roman" panose="02020603050405020304" pitchFamily="18" charset="0"/>
                <a:ea typeface="隶书" panose="02010509060101010101" charset="-122"/>
              </a:rPr>
              <a:t>洒脱高雅</a:t>
            </a:r>
            <a:endParaRPr lang="zh-CN" altLang="en-US" sz="4000">
              <a:latin typeface="Times New Roman" panose="02020603050405020304" pitchFamily="18" charset="0"/>
              <a:ea typeface="隶书" panose="02010509060101010101" charset="-122"/>
            </a:endParaRPr>
          </a:p>
          <a:p>
            <a:pPr>
              <a:lnSpc>
                <a:spcPct val="85000"/>
              </a:lnSpc>
              <a:buClr>
                <a:schemeClr val="bg1"/>
              </a:buClr>
            </a:pPr>
            <a:r>
              <a:rPr lang="zh-CN" altLang="en-US" sz="4000">
                <a:latin typeface="Times New Roman" panose="02020603050405020304" pitchFamily="18" charset="0"/>
                <a:ea typeface="隶书" panose="02010509060101010101" charset="-122"/>
              </a:rPr>
              <a:t>从容淡定</a:t>
            </a:r>
            <a:endParaRPr lang="zh-CN" altLang="en-US" sz="4000">
              <a:latin typeface="Times New Roman" panose="02020603050405020304" pitchFamily="18" charset="0"/>
              <a:ea typeface="隶书" panose="02010509060101010101" charset="-122"/>
            </a:endParaRPr>
          </a:p>
        </p:txBody>
      </p:sp>
      <p:sp>
        <p:nvSpPr>
          <p:cNvPr id="43014" name="文本框 168966"/>
          <p:cNvSpPr txBox="1"/>
          <p:nvPr>
            <p:custDataLst>
              <p:tags r:id="rId8"/>
            </p:custDataLst>
          </p:nvPr>
        </p:nvSpPr>
        <p:spPr>
          <a:xfrm>
            <a:off x="393700" y="1245235"/>
            <a:ext cx="130175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华文彩云" panose="02010800040101010101" pitchFamily="2" charset="-122"/>
              </a:rPr>
              <a:t>志：</a:t>
            </a:r>
            <a:endParaRPr lang="zh-CN" altLang="en-US" sz="4400" b="1">
              <a:solidFill>
                <a:srgbClr val="FF0000"/>
              </a:solidFill>
              <a:latin typeface="Arial" panose="020b0604020202020204" pitchFamily="34" charset="0"/>
              <a:ea typeface="华文彩云" panose="02010800040101010101" pitchFamily="2" charset="-122"/>
            </a:endParaRPr>
          </a:p>
        </p:txBody>
      </p:sp>
      <p:sp>
        <p:nvSpPr>
          <p:cNvPr id="43015" name="文本框 168967"/>
          <p:cNvSpPr txBox="1"/>
          <p:nvPr>
            <p:custDataLst>
              <p:tags r:id="rId9"/>
            </p:custDataLst>
          </p:nvPr>
        </p:nvSpPr>
        <p:spPr>
          <a:xfrm>
            <a:off x="393700" y="4797425"/>
            <a:ext cx="1861185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buClr>
                <a:schemeClr val="bg1"/>
              </a:buClr>
              <a:buSzTx/>
              <a:buFontTx/>
            </a:pP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华文彩云" panose="02010800040101010101" pitchFamily="2" charset="-122"/>
              </a:rPr>
              <a:t>性格：</a:t>
            </a:r>
            <a:endParaRPr lang="zh-CN" altLang="en-US" sz="4400" b="1">
              <a:solidFill>
                <a:srgbClr val="FF0000"/>
              </a:solidFill>
              <a:latin typeface="Arial" panose="020b0604020202020204" pitchFamily="34" charset="0"/>
              <a:ea typeface="华文彩云" panose="02010800040101010101" pitchFamily="2" charset="-122"/>
            </a:endParaRPr>
          </a:p>
        </p:txBody>
      </p:sp>
      <p:sp>
        <p:nvSpPr>
          <p:cNvPr id="43017" name="矩形 168969"/>
          <p:cNvSpPr/>
          <p:nvPr>
            <p:custDataLst>
              <p:tags r:id="rId10"/>
            </p:custDataLst>
          </p:nvPr>
        </p:nvSpPr>
        <p:spPr>
          <a:xfrm>
            <a:off x="1494155" y="855345"/>
            <a:ext cx="92043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“莫春者，春服既成，冠者五六人，童子六七人，浴乎沂，风乎舞雩，咏而归。”</a:t>
            </a:r>
            <a:endParaRPr lang="zh-CN" altLang="en-US" sz="360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18" name="矩形 168970"/>
          <p:cNvSpPr/>
          <p:nvPr>
            <p:custDataLst>
              <p:tags r:id="rId11"/>
            </p:custDataLst>
          </p:nvPr>
        </p:nvSpPr>
        <p:spPr>
          <a:xfrm>
            <a:off x="2254885" y="4859020"/>
            <a:ext cx="60458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从曾皙的神态和语言中表现：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8" name="矩形 166920"/>
          <p:cNvSpPr/>
          <p:nvPr>
            <p:custDataLst>
              <p:tags r:id="rId12"/>
            </p:custDataLst>
          </p:nvPr>
        </p:nvSpPr>
        <p:spPr>
          <a:xfrm>
            <a:off x="8514715" y="3968115"/>
            <a:ext cx="3570605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</a:pPr>
            <a:r>
              <a:rPr lang="zh-CN" altLang="en-US" sz="4000">
                <a:solidFill>
                  <a:srgbClr val="FF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侧重教化治国 </a:t>
            </a:r>
            <a:endParaRPr lang="zh-CN" altLang="en-US" sz="4000">
              <a:solidFill>
                <a:srgbClr val="FF0000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30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430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4096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4" grpId="0"/>
      <p:bldP spid="168966" grpId="0"/>
      <p:bldP spid="43017" grpId="0"/>
      <p:bldP spid="43018" grpId="0"/>
      <p:bldP spid="4096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1985" name="文本占位符 167937"/>
          <p:cNvSpPr>
            <a:spLocks noGrp="1" noRot="1"/>
          </p:cNvSpPr>
          <p:nvPr>
            <p:ph idx="1"/>
            <p:custDataLst>
              <p:tags r:id="rId3"/>
            </p:custDataLst>
          </p:nvPr>
        </p:nvSpPr>
        <p:spPr>
          <a:xfrm>
            <a:off x="971550" y="762000"/>
            <a:ext cx="9860915" cy="5181600"/>
          </a:xfrm>
        </p:spPr>
        <p:txBody>
          <a:bodyPr anchor="t"/>
          <a:lstStyle/>
          <a:p>
            <a:r>
              <a:rPr lang="zh-CN" altLang="en-US" sz="4800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子路</a:t>
            </a:r>
            <a:r>
              <a:rPr lang="en-US" altLang="zh-CN" sz="4800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:</a:t>
            </a:r>
            <a:endParaRPr lang="en-US" altLang="zh-CN" sz="4800">
              <a:solidFill>
                <a:schemeClr val="accent2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buNone/>
            </a:pPr>
            <a:r>
              <a:rPr lang="zh-CN" altLang="en-US" sz="4800">
                <a:latin typeface="华文行楷" panose="02010800040101010101" pitchFamily="2" charset="-122"/>
                <a:ea typeface="华文行楷" panose="02010800040101010101" pitchFamily="2" charset="-122"/>
              </a:rPr>
              <a:t>　侧重强国</a:t>
            </a:r>
            <a:endParaRPr lang="zh-CN" altLang="en-US" sz="480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4800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冉有</a:t>
            </a:r>
            <a:r>
              <a:rPr lang="en-US" altLang="zh-CN" sz="4800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:</a:t>
            </a:r>
            <a:endParaRPr lang="en-US" altLang="zh-CN" sz="4800">
              <a:solidFill>
                <a:schemeClr val="accent2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buNone/>
            </a:pPr>
            <a:r>
              <a:rPr lang="zh-CN" altLang="en-US" sz="4800">
                <a:latin typeface="华文行楷" panose="02010800040101010101" pitchFamily="2" charset="-122"/>
                <a:ea typeface="华文行楷" panose="02010800040101010101" pitchFamily="2" charset="-122"/>
              </a:rPr>
              <a:t>　侧重富民</a:t>
            </a:r>
            <a:endParaRPr lang="zh-CN" altLang="en-US" sz="480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4800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公西华</a:t>
            </a:r>
            <a:r>
              <a:rPr lang="en-US" altLang="zh-CN" sz="4800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:</a:t>
            </a:r>
            <a:endParaRPr lang="en-US" altLang="zh-CN" sz="4800">
              <a:solidFill>
                <a:schemeClr val="accent2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buNone/>
            </a:pPr>
            <a:r>
              <a:rPr lang="zh-CN" altLang="en-US" sz="4800">
                <a:latin typeface="华文行楷" panose="02010800040101010101" pitchFamily="2" charset="-122"/>
                <a:ea typeface="华文行楷" panose="02010800040101010101" pitchFamily="2" charset="-122"/>
              </a:rPr>
              <a:t>　侧重以礼治邦</a:t>
            </a:r>
            <a:endParaRPr lang="zh-CN" altLang="en-US" sz="4800">
              <a:solidFill>
                <a:schemeClr val="accent2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67939" name="文本框 167938"/>
          <p:cNvSpPr txBox="1"/>
          <p:nvPr>
            <p:custDataLst>
              <p:tags r:id="rId4"/>
            </p:custDataLst>
          </p:nvPr>
        </p:nvSpPr>
        <p:spPr>
          <a:xfrm>
            <a:off x="6600825" y="2636838"/>
            <a:ext cx="3384550" cy="30460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800">
                <a:solidFill>
                  <a:srgbClr val="8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但都愿意在</a:t>
            </a:r>
            <a:r>
              <a:rPr lang="zh-CN" altLang="en-US" sz="4800">
                <a:solidFill>
                  <a:srgbClr val="9900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仕途</a:t>
            </a:r>
            <a:r>
              <a:rPr lang="zh-CN" altLang="en-US" sz="4800">
                <a:solidFill>
                  <a:srgbClr val="8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上创一番事业</a:t>
            </a:r>
            <a:r>
              <a:rPr lang="en-US" altLang="zh-CN" sz="4800">
                <a:solidFill>
                  <a:srgbClr val="8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. </a:t>
            </a:r>
            <a:r>
              <a:rPr lang="zh-CN" altLang="en-US" sz="4800">
                <a:solidFill>
                  <a:srgbClr val="8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都是参加</a:t>
            </a:r>
            <a:r>
              <a:rPr lang="zh-CN" altLang="en-US" sz="4800">
                <a:solidFill>
                  <a:srgbClr val="9900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政治</a:t>
            </a:r>
            <a:r>
              <a:rPr lang="en-US" altLang="zh-CN" sz="4800">
                <a:solidFill>
                  <a:srgbClr val="8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. </a:t>
            </a:r>
            <a:endParaRPr lang="en-US" altLang="zh-CN" sz="4800">
              <a:solidFill>
                <a:srgbClr val="8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67940" name="文本框 167939"/>
          <p:cNvSpPr txBox="1"/>
          <p:nvPr>
            <p:custDataLst>
              <p:tags r:id="rId5"/>
            </p:custDataLst>
          </p:nvPr>
        </p:nvSpPr>
        <p:spPr>
          <a:xfrm>
            <a:off x="6629400" y="914400"/>
            <a:ext cx="3744913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800">
                <a:solidFill>
                  <a:srgbClr val="FF33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志向</a:t>
            </a:r>
            <a:r>
              <a:rPr lang="zh-CN" altLang="en-US" sz="4800">
                <a:solidFill>
                  <a:srgbClr val="0066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虽各有侧重</a:t>
            </a:r>
            <a:r>
              <a:rPr lang="en-US" altLang="zh-CN" sz="4800">
                <a:solidFill>
                  <a:srgbClr val="0066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,</a:t>
            </a:r>
            <a:endParaRPr lang="en-US" altLang="zh-CN" sz="4800">
              <a:solidFill>
                <a:srgbClr val="0066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7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67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39" grpId="0"/>
      <p:bldP spid="1679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" name="矩形 13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608399" y="1482725"/>
            <a:ext cx="10974649" cy="4572000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127000" dist="38100" dir="5400000" algn="t" rotWithShape="0">
              <a:schemeClr val="dk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1600" b="1">
                <a:latin typeface="Times New Roman" panose="02020603050405020304" pitchFamily="18" charset="0"/>
                <a:sym typeface="+mn-ea"/>
              </a:rPr>
              <a:t>儒家思想的重要著作。</a:t>
            </a: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16" name="Title 6"/>
          <p:cNvSpPr txBox="1"/>
          <p:nvPr>
            <p:custDataLst>
              <p:tags r:id="rId5"/>
            </p:custDataLst>
          </p:nvPr>
        </p:nvSpPr>
        <p:spPr>
          <a:xfrm>
            <a:off x="608330" y="153035"/>
            <a:ext cx="5022215" cy="7620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zh-CN" altLang="en-US" sz="4400" b="1" spc="150">
                <a:ln w="3175">
                  <a:noFill/>
                  <a:prstDash val="dash"/>
                </a:ln>
                <a:solidFill>
                  <a:schemeClr val="dk1"/>
                </a:solidFill>
                <a:latin typeface="Arial" panose="020b0604020202020204" pitchFamily="34" charset="0"/>
                <a:ea typeface="隶书" panose="02010509060101010101" charset="-122"/>
                <a:cs typeface="微软雅黑" panose="020b0503020204020204" pitchFamily="34" charset="-122"/>
              </a:rPr>
              <a:t>孔子的</a:t>
            </a:r>
            <a:r>
              <a:rPr lang="zh-CN" altLang="en-US" sz="5400" b="1" spc="150">
                <a:ln w="3175">
                  <a:noFill/>
                  <a:prstDash val="dash"/>
                </a:ln>
                <a:solidFill>
                  <a:schemeClr val="dk1"/>
                </a:solidFill>
                <a:latin typeface="Arial" panose="020b0604020202020204" pitchFamily="34" charset="0"/>
                <a:ea typeface="隶书" panose="02010509060101010101" charset="-122"/>
                <a:cs typeface="微软雅黑" panose="020b0503020204020204" pitchFamily="34" charset="-122"/>
              </a:rPr>
              <a:t>主要</a:t>
            </a:r>
            <a:r>
              <a:rPr lang="zh-CN" altLang="en-US" sz="4400" b="1" spc="150">
                <a:ln w="3175">
                  <a:noFill/>
                  <a:prstDash val="dash"/>
                </a:ln>
                <a:solidFill>
                  <a:schemeClr val="dk1"/>
                </a:solidFill>
                <a:latin typeface="Arial" panose="020b0604020202020204" pitchFamily="34" charset="0"/>
                <a:ea typeface="隶书" panose="02010509060101010101" charset="-122"/>
                <a:cs typeface="微软雅黑" panose="020b0503020204020204" pitchFamily="34" charset="-122"/>
              </a:rPr>
              <a:t>思想：</a:t>
            </a:r>
            <a:endParaRPr lang="zh-CN" altLang="en-US" sz="4400" b="1" spc="150">
              <a:ln w="3175">
                <a:noFill/>
                <a:prstDash val="dash"/>
              </a:ln>
              <a:solidFill>
                <a:schemeClr val="dk1"/>
              </a:solidFill>
              <a:latin typeface="Arial" panose="020b0604020202020204" pitchFamily="34" charset="0"/>
              <a:ea typeface="隶书" panose="02010509060101010101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608330" y="1531620"/>
            <a:ext cx="1097407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（</a:t>
            </a:r>
            <a:r>
              <a:rPr lang="en-US" altLang="zh-CN" sz="3600"/>
              <a:t>1</a:t>
            </a:r>
            <a:r>
              <a:rPr lang="zh-CN" altLang="en-US" sz="3600"/>
              <a:t>）伦理思想：</a:t>
            </a:r>
            <a:r>
              <a:rPr lang="zh-CN" altLang="en-US" sz="3600">
                <a:solidFill>
                  <a:srgbClr val="FF0000"/>
                </a:solidFill>
              </a:rPr>
              <a:t>仁。</a:t>
            </a:r>
            <a:r>
              <a:rPr lang="zh-CN" altLang="en-US" sz="3600">
                <a:solidFill>
                  <a:schemeClr val="tx1"/>
                </a:solidFill>
              </a:rPr>
              <a:t>最简单的表述就是</a:t>
            </a:r>
            <a:r>
              <a:rPr lang="en-US" altLang="zh-CN" sz="3600">
                <a:solidFill>
                  <a:schemeClr val="tx1"/>
                </a:solidFill>
              </a:rPr>
              <a:t>“</a:t>
            </a:r>
            <a:r>
              <a:rPr lang="zh-CN" altLang="en-US" sz="3600">
                <a:solidFill>
                  <a:schemeClr val="tx1"/>
                </a:solidFill>
                <a:sym typeface="+mn-ea"/>
              </a:rPr>
              <a:t>爱人</a:t>
            </a:r>
            <a:r>
              <a:rPr lang="en-US" altLang="zh-CN" sz="3600">
                <a:solidFill>
                  <a:schemeClr val="tx1"/>
                </a:solidFill>
                <a:sym typeface="+mn-ea"/>
              </a:rPr>
              <a:t>”</a:t>
            </a:r>
            <a:r>
              <a:rPr lang="zh-CN" altLang="en-US" sz="3600">
                <a:solidFill>
                  <a:schemeClr val="tx1"/>
                </a:solidFill>
                <a:sym typeface="+mn-ea"/>
              </a:rPr>
              <a:t>。</a:t>
            </a:r>
            <a:endParaRPr lang="zh-CN" altLang="en-US" sz="3600">
              <a:solidFill>
                <a:srgbClr val="FF0000"/>
              </a:solidFill>
              <a:sym typeface="+mn-ea"/>
            </a:endParaRPr>
          </a:p>
          <a:p>
            <a:r>
              <a:rPr lang="zh-CN" altLang="en-US" sz="3600">
                <a:solidFill>
                  <a:schemeClr val="tx1"/>
                </a:solidFill>
              </a:rPr>
              <a:t>（</a:t>
            </a:r>
            <a:r>
              <a:rPr lang="en-US" altLang="zh-CN" sz="3600">
                <a:solidFill>
                  <a:schemeClr val="tx1"/>
                </a:solidFill>
              </a:rPr>
              <a:t>2</a:t>
            </a:r>
            <a:r>
              <a:rPr lang="zh-CN" altLang="en-US" sz="3600">
                <a:solidFill>
                  <a:schemeClr val="tx1"/>
                </a:solidFill>
              </a:rPr>
              <a:t>）政治理论：</a:t>
            </a:r>
            <a:r>
              <a:rPr lang="en-US" altLang="zh-CN" sz="3600">
                <a:solidFill>
                  <a:schemeClr val="tx1"/>
                </a:solidFill>
              </a:rPr>
              <a:t>“</a:t>
            </a:r>
            <a:r>
              <a:rPr lang="zh-CN" altLang="en-US" sz="3600">
                <a:solidFill>
                  <a:schemeClr val="tx1"/>
                </a:solidFill>
              </a:rPr>
              <a:t>德治</a:t>
            </a:r>
            <a:r>
              <a:rPr lang="en-US" altLang="zh-CN" sz="3600">
                <a:solidFill>
                  <a:schemeClr val="tx1"/>
                </a:solidFill>
              </a:rPr>
              <a:t>”</a:t>
            </a:r>
            <a:r>
              <a:rPr lang="zh-CN" altLang="en-US" sz="3600">
                <a:solidFill>
                  <a:schemeClr val="tx1"/>
                </a:solidFill>
              </a:rPr>
              <a:t>与</a:t>
            </a:r>
            <a:r>
              <a:rPr lang="en-US" altLang="zh-CN" sz="3600">
                <a:solidFill>
                  <a:schemeClr val="tx1"/>
                </a:solidFill>
              </a:rPr>
              <a:t>“</a:t>
            </a:r>
            <a:r>
              <a:rPr lang="zh-CN" altLang="en-US" sz="3600">
                <a:solidFill>
                  <a:schemeClr val="tx1"/>
                </a:solidFill>
              </a:rPr>
              <a:t>正名</a:t>
            </a:r>
            <a:r>
              <a:rPr lang="en-US" altLang="zh-CN" sz="3600">
                <a:solidFill>
                  <a:schemeClr val="tx1"/>
                </a:solidFill>
              </a:rPr>
              <a:t>”</a:t>
            </a:r>
            <a:r>
              <a:rPr lang="zh-CN" altLang="en-US" sz="3600">
                <a:solidFill>
                  <a:schemeClr val="tx1"/>
                </a:solidFill>
              </a:rPr>
              <a:t>。要求君主爱民，施行仁政。</a:t>
            </a:r>
            <a:endParaRPr lang="zh-CN" altLang="en-US" sz="3600">
              <a:solidFill>
                <a:schemeClr val="tx1"/>
              </a:solidFill>
            </a:endParaRPr>
          </a:p>
          <a:p>
            <a:r>
              <a:rPr lang="zh-CN" altLang="en-US" sz="3600">
                <a:solidFill>
                  <a:schemeClr val="tx1"/>
                </a:solidFill>
              </a:rPr>
              <a:t>（</a:t>
            </a:r>
            <a:r>
              <a:rPr lang="en-US" altLang="zh-CN" sz="3600">
                <a:solidFill>
                  <a:schemeClr val="tx1"/>
                </a:solidFill>
              </a:rPr>
              <a:t>3</a:t>
            </a:r>
            <a:r>
              <a:rPr lang="zh-CN" altLang="en-US" sz="3600">
                <a:solidFill>
                  <a:schemeClr val="tx1"/>
                </a:solidFill>
              </a:rPr>
              <a:t>）教育思想：</a:t>
            </a:r>
            <a:endParaRPr lang="zh-CN" altLang="en-US" sz="3600">
              <a:solidFill>
                <a:schemeClr val="tx1"/>
              </a:solidFill>
            </a:endParaRPr>
          </a:p>
          <a:p>
            <a:r>
              <a:rPr lang="zh-CN" altLang="en-US" sz="3600">
                <a:solidFill>
                  <a:schemeClr val="tx1"/>
                </a:solidFill>
              </a:rPr>
              <a:t>①教育理念：有教无类。</a:t>
            </a:r>
            <a:endParaRPr lang="zh-CN" altLang="en-US" sz="3600">
              <a:solidFill>
                <a:schemeClr val="tx1"/>
              </a:solidFill>
            </a:endParaRPr>
          </a:p>
          <a:p>
            <a:r>
              <a:rPr lang="zh-CN" altLang="en-US" sz="3600">
                <a:solidFill>
                  <a:schemeClr val="tx1"/>
                </a:solidFill>
              </a:rPr>
              <a:t>②教学方法：因材施教。</a:t>
            </a:r>
            <a:endParaRPr lang="zh-CN" altLang="en-US" sz="3600">
              <a:solidFill>
                <a:schemeClr val="tx1"/>
              </a:solidFill>
            </a:endParaRPr>
          </a:p>
          <a:p>
            <a:r>
              <a:rPr lang="zh-CN" altLang="en-US" sz="3600">
                <a:solidFill>
                  <a:schemeClr val="tx1"/>
                </a:solidFill>
              </a:rPr>
              <a:t>③治学方法：学思并重。</a:t>
            </a:r>
            <a:endParaRPr lang="zh-CN" altLang="en-US" sz="3600">
              <a:solidFill>
                <a:schemeClr val="tx1"/>
              </a:solidFill>
            </a:endParaRPr>
          </a:p>
          <a:p>
            <a:r>
              <a:rPr lang="zh-CN" altLang="en-US" sz="3600">
                <a:solidFill>
                  <a:schemeClr val="tx1"/>
                </a:solidFill>
              </a:rPr>
              <a:t>④教育要求：均衡发展。</a:t>
            </a:r>
            <a:endParaRPr lang="zh-CN" altLang="en-US" sz="3600">
              <a:solidFill>
                <a:schemeClr val="tx1"/>
              </a:solidFill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608953" y="1592009"/>
            <a:ext cx="5182845" cy="3960956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127000" dist="38100" dir="5400000" algn="t" rotWithShape="0">
              <a:schemeClr val="dk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1600" b="1" i="0" u="none" strike="noStrike" kern="1200" cap="none" spc="0" normalizeH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6400204" y="1591374"/>
            <a:ext cx="5182845" cy="3960956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127000" dist="38100" dir="5400000" algn="t" rotWithShape="0">
              <a:schemeClr val="dk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1600" b="1" i="0" u="none" strike="noStrike" kern="1200" cap="none" spc="0" normalizeH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15" name="Title 6"/>
          <p:cNvSpPr txBox="1"/>
          <p:nvPr>
            <p:custDataLst>
              <p:tags r:id="rId6"/>
            </p:custDataLst>
          </p:nvPr>
        </p:nvSpPr>
        <p:spPr>
          <a:xfrm>
            <a:off x="6498590" y="1897380"/>
            <a:ext cx="4862830" cy="334899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0" algn="just">
              <a:lnSpc>
                <a:spcPct val="13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</a:pPr>
            <a:r>
              <a:rPr altLang="zh-CN" sz="5400" spc="50">
                <a:ln w="3175">
                  <a:noFill/>
                  <a:prstDash val="dash"/>
                </a:ln>
                <a:solidFill>
                  <a:schemeClr val="dk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rPr>
              <a:t>2</a:t>
            </a:r>
            <a:r>
              <a:rPr lang="zh-CN" altLang="en-US" sz="5400" spc="50">
                <a:ln w="3175">
                  <a:noFill/>
                  <a:prstDash val="dash"/>
                </a:ln>
                <a:solidFill>
                  <a:schemeClr val="dk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rPr>
              <a:t>、感受孔子对四人的态度。</a:t>
            </a:r>
            <a:endParaRPr lang="zh-CN" altLang="en-US" sz="5400" spc="50">
              <a:ln w="3175">
                <a:noFill/>
                <a:prstDash val="dash"/>
              </a:ln>
              <a:solidFill>
                <a:schemeClr val="dk1">
                  <a:lumMod val="65000"/>
                  <a:lumOff val="35000"/>
                </a:schemeClr>
              </a:solidFill>
              <a:latin typeface="Arial" panose="020b0604020202020204" pitchFamily="34" charset="0"/>
              <a:ea typeface="隶书" panose="02010509060101010101" charset="-122"/>
              <a:cs typeface="隶书" panose="02010509060101010101" charset="-122"/>
            </a:endParaRPr>
          </a:p>
        </p:txBody>
      </p:sp>
      <p:pic>
        <p:nvPicPr>
          <p:cNvPr id="44035" name="图片 5"/>
          <p:cNvPicPr/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95605" y="1896745"/>
            <a:ext cx="5606415" cy="3787140"/>
          </a:xfrm>
          <a:prstGeom prst="rect">
            <a:avLst/>
          </a:prstGeom>
          <a:noFill/>
          <a:ln>
            <a:miter lim="800000"/>
          </a:ln>
        </p:spPr>
      </p:pic>
    </p:spTree>
    <p:custDataLst>
      <p:tags r:id="rId9"/>
    </p:custDataLst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12713" y="161925"/>
          <a:ext cx="12017375" cy="66694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43125"/>
                <a:gridCol w="1953895"/>
                <a:gridCol w="3362960"/>
                <a:gridCol w="4557395"/>
              </a:tblGrid>
              <a:tr h="626745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600" b="0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人物对象 </a:t>
                      </a:r>
                      <a:endParaRPr lang="en-US" altLang="en-US" sz="3600" b="0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600" b="0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孔子态度 </a:t>
                      </a:r>
                      <a:endParaRPr lang="en-US" altLang="en-US" sz="3600" b="0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600" b="0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孔 子 评 志 </a:t>
                      </a:r>
                      <a:endParaRPr lang="en-US" altLang="en-US" sz="3600" b="0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006475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600" b="0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子路 </a:t>
                      </a:r>
                      <a:endParaRPr lang="en-US" altLang="en-US" sz="3600" b="0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600" b="0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哂之 </a:t>
                      </a:r>
                      <a:endParaRPr lang="en-US" altLang="en-US" sz="3600" b="0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3600" b="0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“其言不让” </a:t>
                      </a:r>
                      <a:endParaRPr lang="en-US" altLang="en-US" sz="3600" b="0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3200" b="0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赞成他的治国志向，但认为他不够谦虚。 </a:t>
                      </a:r>
                      <a:endParaRPr lang="en-US" altLang="en-US" sz="3200" b="0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60780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600" b="0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冉有 </a:t>
                      </a:r>
                      <a:endParaRPr lang="en-US" altLang="en-US" sz="3600" b="0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3600" b="0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赞</a:t>
                      </a:r>
                      <a:r>
                        <a:rPr lang="en-US" sz="3600" b="0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之 </a:t>
                      </a:r>
                      <a:endParaRPr lang="en-US" altLang="en-US" sz="3600" b="0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3600" b="0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“求则非邦也与？” </a:t>
                      </a:r>
                      <a:endParaRPr lang="en-US" altLang="en-US" sz="3600" b="0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3200" b="0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没有正面加以评论，但可以看出是满意的。 </a:t>
                      </a:r>
                      <a:endParaRPr lang="en-US" altLang="en-US" sz="3200" b="0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8880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600" b="0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公西华 </a:t>
                      </a:r>
                      <a:endParaRPr lang="en-US" altLang="en-US" sz="3600" b="0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600" b="0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惜之 </a:t>
                      </a:r>
                      <a:endParaRPr lang="en-US" altLang="en-US" sz="3600" b="0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3600" b="0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“赤则非邦也与？” “赤也为之小，孰能为之大？” </a:t>
                      </a:r>
                      <a:endParaRPr lang="en-US" altLang="en-US" sz="3600" b="0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3200" b="0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赞成他的治国志向，肯定他的谦虚态度，但认为他低估了自己，完全可以担任更重要的工作。 </a:t>
                      </a:r>
                      <a:endParaRPr lang="en-US" altLang="en-US" sz="3200" b="0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06525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600" b="0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曾晳 </a:t>
                      </a:r>
                      <a:endParaRPr lang="en-US" altLang="en-US" sz="3600" b="0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600" b="0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与之 </a:t>
                      </a:r>
                      <a:endParaRPr lang="en-US" altLang="en-US" sz="3600" b="0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3600" b="0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“吾与点也！” </a:t>
                      </a:r>
                      <a:endParaRPr lang="en-US" altLang="en-US" sz="3600" b="0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3200" b="0">
                          <a:solidFill>
                            <a:srgbClr val="1E1E1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与孔子的观点相同，得到孔子的赞扬。 </a:t>
                      </a:r>
                      <a:endParaRPr lang="en-US" altLang="en-US" sz="3200" b="0">
                        <a:solidFill>
                          <a:srgbClr val="1E1E1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0961" name="Picture 29" descr="E:\班祥东(2012年5月)\湘芬资料\湘芬\人物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55955" y="132715"/>
            <a:ext cx="9965690" cy="672528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30"/>
          <p:cNvGrpSpPr/>
          <p:nvPr>
            <p:custDataLst>
              <p:tags r:id="rId5"/>
            </p:custDataLst>
          </p:nvPr>
        </p:nvGrpSpPr>
        <p:grpSpPr>
          <a:xfrm>
            <a:off x="8010525" y="5165725"/>
            <a:ext cx="3735705" cy="786752"/>
            <a:chOff x="6659261" y="4955849"/>
            <a:chExt cx="3025914" cy="787400"/>
          </a:xfrm>
        </p:grpSpPr>
        <p:sp>
          <p:nvSpPr>
            <p:cNvPr id="26667" name="Rectangle 23"/>
            <p:cNvSpPr/>
            <p:nvPr>
              <p:custDataLst>
                <p:tags r:id="rId6"/>
              </p:custDataLst>
            </p:nvPr>
          </p:nvSpPr>
          <p:spPr>
            <a:xfrm rot="3419336">
              <a:off x="6723171" y="4921779"/>
              <a:ext cx="787400" cy="855539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rgbClr val="576869"/>
                </a:gs>
              </a:gsLst>
              <a:lin ang="5400000" scaled="1"/>
            </a:gradFill>
            <a:ln w="38100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79605" dir="487806" algn="ctr" rotWithShape="0">
                <a:srgbClr val="000000">
                  <a:alpha val="50000"/>
                </a:srgbClr>
              </a:outerShdw>
            </a:effectLst>
          </p:spPr>
          <p:txBody>
            <a:bodyPr rot="10800000" vert="eaVert" wrap="none" anchor="ctr"/>
            <a:lstStyle/>
            <a:p>
              <a:endParaRPr lang="zh-CN" altLang="en-US" sz="32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68" name="Text Box 24"/>
            <p:cNvSpPr txBox="1"/>
            <p:nvPr>
              <p:custDataLst>
                <p:tags r:id="rId7"/>
              </p:custDataLst>
            </p:nvPr>
          </p:nvSpPr>
          <p:spPr>
            <a:xfrm>
              <a:off x="6659261" y="5143174"/>
              <a:ext cx="999346" cy="584046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bg1"/>
              </a:outerShdw>
            </a:effectLst>
          </p:spPr>
          <p:txBody>
            <a:bodyPr wrap="square">
              <a:spAutoFit/>
            </a:bodyPr>
            <a:lstStyle/>
            <a:p>
              <a:pPr algn="ctr" eaLnBrk="0" hangingPunct="0">
                <a:buFontTx/>
              </a:pPr>
              <a:r>
                <a:rPr lang="zh-CN" altLang="en-US" sz="3200" b="1">
                  <a:latin typeface="Arial" panose="020b0604020202020204" pitchFamily="34" charset="0"/>
                  <a:ea typeface="黑体" panose="02010609060101010101" pitchFamily="2" charset="-122"/>
                </a:rPr>
                <a:t>子路</a:t>
              </a:r>
              <a:endParaRPr lang="zh-CN" altLang="en-US" sz="3200" b="1"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26669" name="AutoShape 39"/>
            <p:cNvSpPr/>
            <p:nvPr>
              <p:custDataLst>
                <p:tags r:id="rId8"/>
              </p:custDataLst>
            </p:nvPr>
          </p:nvSpPr>
          <p:spPr>
            <a:xfrm>
              <a:off x="7500197" y="5236836"/>
              <a:ext cx="492054" cy="352425"/>
            </a:xfrm>
            <a:prstGeom prst="rightArrow">
              <a:avLst>
                <a:gd name="adj1" fmla="val 50000"/>
                <a:gd name="adj2" fmla="val 58181"/>
              </a:avLst>
            </a:prstGeom>
            <a:solidFill>
              <a:schemeClr val="bg1"/>
            </a:solidFill>
            <a:ln w="9525">
              <a:noFill/>
            </a:ln>
            <a:effectLst>
              <a:outerShdw dist="35921" dir="2699999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 algn="ctr">
                <a:buFontTx/>
              </a:pPr>
              <a:endParaRPr lang="zh-CN" altLang="en-US" sz="3200">
                <a:solidFill>
                  <a:srgbClr val="3366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70" name="Text Box 40"/>
            <p:cNvSpPr txBox="1"/>
            <p:nvPr>
              <p:custDataLst>
                <p:tags r:id="rId9"/>
              </p:custDataLst>
            </p:nvPr>
          </p:nvSpPr>
          <p:spPr>
            <a:xfrm>
              <a:off x="8012513" y="5143328"/>
              <a:ext cx="1672662" cy="584046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bg1"/>
              </a:outerShdw>
            </a:effectLst>
          </p:spPr>
          <p:txBody>
            <a:bodyPr wrap="square">
              <a:spAutoFit/>
            </a:bodyPr>
            <a:lstStyle/>
            <a:p>
              <a:pPr algn="ctr" eaLnBrk="0" hangingPunct="0">
                <a:buFontTx/>
              </a:pPr>
              <a:r>
                <a:rPr lang="zh-CN" altLang="en-US" sz="3200" b="1">
                  <a:latin typeface="Arial" panose="020b0604020202020204" pitchFamily="34" charset="0"/>
                  <a:ea typeface="黑体" panose="02010609060101010101" pitchFamily="2" charset="-122"/>
                </a:rPr>
                <a:t>名“由 ”</a:t>
              </a:r>
              <a:endParaRPr lang="zh-CN" altLang="en-US" sz="3200" b="1"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7" name="组合 29"/>
          <p:cNvGrpSpPr/>
          <p:nvPr>
            <p:custDataLst>
              <p:tags r:id="rId10"/>
            </p:custDataLst>
          </p:nvPr>
        </p:nvGrpSpPr>
        <p:grpSpPr>
          <a:xfrm>
            <a:off x="8547100" y="2541270"/>
            <a:ext cx="3534411" cy="800100"/>
            <a:chOff x="7105193" y="1883278"/>
            <a:chExt cx="3333539" cy="799775"/>
          </a:xfrm>
        </p:grpSpPr>
        <p:sp>
          <p:nvSpPr>
            <p:cNvPr id="26663" name="Rectangle 25"/>
            <p:cNvSpPr/>
            <p:nvPr>
              <p:custDataLst>
                <p:tags r:id="rId11"/>
              </p:custDataLst>
            </p:nvPr>
          </p:nvSpPr>
          <p:spPr>
            <a:xfrm rot="3419336">
              <a:off x="7222225" y="1850046"/>
              <a:ext cx="785813" cy="852277"/>
            </a:xfrm>
            <a:prstGeom prst="rect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rgbClr val="475E00"/>
                </a:gs>
              </a:gsLst>
              <a:lin ang="5400000" scaled="1"/>
            </a:gradFill>
            <a:ln w="38100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79605" dir="487806" algn="ctr" rotWithShape="0">
                <a:srgbClr val="000000">
                  <a:alpha val="50000"/>
                </a:srgbClr>
              </a:outerShdw>
            </a:effectLst>
          </p:spPr>
          <p:txBody>
            <a:bodyPr rot="10800000" vert="eaVert" wrap="none" anchor="ctr"/>
            <a:lstStyle/>
            <a:p>
              <a:endParaRPr lang="zh-CN" altLang="en-US" sz="32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64" name="Text Box 26"/>
            <p:cNvSpPr txBox="1"/>
            <p:nvPr>
              <p:custDataLst>
                <p:tags r:id="rId12"/>
              </p:custDataLst>
            </p:nvPr>
          </p:nvSpPr>
          <p:spPr>
            <a:xfrm>
              <a:off x="7105193" y="2059491"/>
              <a:ext cx="999243" cy="583328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bg1"/>
              </a:outerShdw>
            </a:effectLst>
          </p:spPr>
          <p:txBody>
            <a:bodyPr wrap="square">
              <a:spAutoFit/>
            </a:bodyPr>
            <a:lstStyle/>
            <a:p>
              <a:pPr algn="ctr" eaLnBrk="0" hangingPunct="0">
                <a:buFontTx/>
              </a:pPr>
              <a:r>
                <a:rPr lang="zh-CN" altLang="en-US" sz="3200" b="1">
                  <a:latin typeface="Arial" panose="020b0604020202020204" pitchFamily="34" charset="0"/>
                  <a:ea typeface="黑体" panose="02010609060101010101" pitchFamily="2" charset="-122"/>
                </a:rPr>
                <a:t>曾皙</a:t>
              </a:r>
              <a:endParaRPr lang="zh-CN" altLang="en-US" sz="3200" b="1"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26665" name="AutoShape 41"/>
            <p:cNvSpPr/>
            <p:nvPr>
              <p:custDataLst>
                <p:tags r:id="rId13"/>
              </p:custDataLst>
            </p:nvPr>
          </p:nvSpPr>
          <p:spPr>
            <a:xfrm>
              <a:off x="8115864" y="2215066"/>
              <a:ext cx="492003" cy="352425"/>
            </a:xfrm>
            <a:prstGeom prst="rightArrow">
              <a:avLst>
                <a:gd name="adj1" fmla="val 50000"/>
                <a:gd name="adj2" fmla="val 58181"/>
              </a:avLst>
            </a:prstGeom>
            <a:solidFill>
              <a:schemeClr val="bg1"/>
            </a:solidFill>
            <a:ln w="9525">
              <a:noFill/>
            </a:ln>
            <a:effectLst>
              <a:outerShdw dist="35921" dir="2699999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 algn="ctr">
                <a:buFontTx/>
              </a:pPr>
              <a:endParaRPr lang="zh-CN" altLang="en-US" sz="3200">
                <a:solidFill>
                  <a:srgbClr val="3366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66" name="Text Box 42"/>
            <p:cNvSpPr txBox="1"/>
            <p:nvPr>
              <p:custDataLst>
                <p:tags r:id="rId14"/>
              </p:custDataLst>
            </p:nvPr>
          </p:nvSpPr>
          <p:spPr>
            <a:xfrm>
              <a:off x="8540184" y="2099725"/>
              <a:ext cx="1898548" cy="583328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bg1"/>
              </a:outerShdw>
            </a:effectLst>
          </p:spPr>
          <p:txBody>
            <a:bodyPr wrap="square">
              <a:spAutoFit/>
            </a:bodyPr>
            <a:lstStyle/>
            <a:p>
              <a:pPr algn="ctr" eaLnBrk="0" hangingPunct="0">
                <a:buFontTx/>
              </a:pPr>
              <a:r>
                <a:rPr lang="zh-CN" altLang="en-US" sz="3200" b="1">
                  <a:latin typeface="Arial" panose="020b0604020202020204" pitchFamily="34" charset="0"/>
                  <a:ea typeface="黑体" panose="02010609060101010101" pitchFamily="2" charset="-122"/>
                </a:rPr>
                <a:t>名“点 ”</a:t>
              </a:r>
              <a:endParaRPr lang="zh-CN" altLang="en-US" sz="3200" b="1"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9" name="组合 32"/>
          <p:cNvGrpSpPr/>
          <p:nvPr>
            <p:custDataLst>
              <p:tags r:id="rId15"/>
            </p:custDataLst>
          </p:nvPr>
        </p:nvGrpSpPr>
        <p:grpSpPr>
          <a:xfrm rot="-10800000" flipV="1">
            <a:off x="126365" y="5071110"/>
            <a:ext cx="3198495" cy="786130"/>
            <a:chOff x="1861798" y="3213083"/>
            <a:chExt cx="3012714" cy="787401"/>
          </a:xfrm>
        </p:grpSpPr>
        <p:sp>
          <p:nvSpPr>
            <p:cNvPr id="26659" name="Rectangle 27"/>
            <p:cNvSpPr/>
            <p:nvPr>
              <p:custDataLst>
                <p:tags r:id="rId16"/>
              </p:custDataLst>
            </p:nvPr>
          </p:nvSpPr>
          <p:spPr>
            <a:xfrm rot="3419336">
              <a:off x="1943291" y="3178903"/>
              <a:ext cx="787401" cy="855760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181847"/>
                </a:gs>
              </a:gsLst>
              <a:lin ang="5400000" scaled="1"/>
            </a:gradFill>
            <a:ln w="38100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79605" dir="487806" algn="ctr" rotWithShape="0">
                <a:srgbClr val="000000">
                  <a:alpha val="50000"/>
                </a:srgbClr>
              </a:outerShdw>
            </a:effectLst>
          </p:spPr>
          <p:txBody>
            <a:bodyPr vert="eaVert" wrap="none" anchor="ctr"/>
            <a:lstStyle/>
            <a:p>
              <a:pPr>
                <a:buFontTx/>
              </a:pPr>
              <a:endParaRPr lang="zh-CN" altLang="en-US" sz="32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60" name="Text Box 28"/>
            <p:cNvSpPr txBox="1"/>
            <p:nvPr>
              <p:custDataLst>
                <p:tags r:id="rId17"/>
              </p:custDataLst>
            </p:nvPr>
          </p:nvSpPr>
          <p:spPr>
            <a:xfrm>
              <a:off x="1861798" y="3413512"/>
              <a:ext cx="999605" cy="584508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bg1"/>
              </a:outerShdw>
            </a:effectLst>
          </p:spPr>
          <p:txBody>
            <a:bodyPr wrap="square">
              <a:spAutoFit/>
            </a:bodyPr>
            <a:lstStyle/>
            <a:p>
              <a:pPr algn="ctr" eaLnBrk="0" hangingPunct="0">
                <a:buFontTx/>
              </a:pPr>
              <a:r>
                <a:rPr lang="zh-CN" altLang="en-US" sz="3200" b="1">
                  <a:latin typeface="Arial" panose="020b0604020202020204" pitchFamily="34" charset="0"/>
                  <a:ea typeface="黑体" panose="02010609060101010101" pitchFamily="2" charset="-122"/>
                </a:rPr>
                <a:t>冉有</a:t>
              </a:r>
              <a:endParaRPr lang="zh-CN" altLang="en-US" sz="3200" b="1"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26661" name="AutoShape 43"/>
            <p:cNvSpPr/>
            <p:nvPr>
              <p:custDataLst>
                <p:tags r:id="rId18"/>
              </p:custDataLst>
            </p:nvPr>
          </p:nvSpPr>
          <p:spPr>
            <a:xfrm>
              <a:off x="2748994" y="3491458"/>
              <a:ext cx="492181" cy="351546"/>
            </a:xfrm>
            <a:prstGeom prst="rightArrow">
              <a:avLst>
                <a:gd name="adj1" fmla="val 50000"/>
                <a:gd name="adj2" fmla="val 58186"/>
              </a:avLst>
            </a:prstGeom>
            <a:solidFill>
              <a:schemeClr val="bg1"/>
            </a:solidFill>
            <a:ln w="9525">
              <a:noFill/>
            </a:ln>
            <a:effectLst>
              <a:outerShdw dist="35921" dir="2699999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 algn="ctr">
                <a:buFontTx/>
              </a:pPr>
              <a:endParaRPr lang="zh-CN" altLang="en-US" sz="3200">
                <a:solidFill>
                  <a:srgbClr val="3366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62" name="Text Box 44"/>
            <p:cNvSpPr txBox="1"/>
            <p:nvPr>
              <p:custDataLst>
                <p:tags r:id="rId19"/>
              </p:custDataLst>
            </p:nvPr>
          </p:nvSpPr>
          <p:spPr>
            <a:xfrm>
              <a:off x="3028103" y="3295766"/>
              <a:ext cx="1846409" cy="584508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bg1"/>
              </a:outerShdw>
            </a:effectLst>
          </p:spPr>
          <p:txBody>
            <a:bodyPr wrap="square">
              <a:spAutoFit/>
            </a:bodyPr>
            <a:lstStyle/>
            <a:p>
              <a:pPr algn="ctr" eaLnBrk="0" hangingPunct="0">
                <a:buFontTx/>
              </a:pPr>
              <a:r>
                <a:rPr lang="zh-CN" altLang="en-US" sz="3200" b="1">
                  <a:latin typeface="Arial" panose="020b0604020202020204" pitchFamily="34" charset="0"/>
                  <a:ea typeface="黑体" panose="02010609060101010101" pitchFamily="2" charset="-122"/>
                </a:rPr>
                <a:t>名“求 ”</a:t>
              </a:r>
              <a:endParaRPr lang="zh-CN" altLang="en-US" sz="3200" b="1"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10" name="组合 31"/>
          <p:cNvGrpSpPr/>
          <p:nvPr>
            <p:custDataLst>
              <p:tags r:id="rId20"/>
            </p:custDataLst>
          </p:nvPr>
        </p:nvGrpSpPr>
        <p:grpSpPr>
          <a:xfrm>
            <a:off x="952" y="2546350"/>
            <a:ext cx="3222149" cy="864235"/>
            <a:chOff x="-280588" y="1846563"/>
            <a:chExt cx="3222019" cy="864235"/>
          </a:xfrm>
        </p:grpSpPr>
        <p:sp>
          <p:nvSpPr>
            <p:cNvPr id="26655" name="Rectangle 29"/>
            <p:cNvSpPr/>
            <p:nvPr>
              <p:custDataLst>
                <p:tags r:id="rId21"/>
              </p:custDataLst>
            </p:nvPr>
          </p:nvSpPr>
          <p:spPr>
            <a:xfrm rot="3419336">
              <a:off x="1749408" y="1787210"/>
              <a:ext cx="864235" cy="982940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rgbClr val="004747"/>
                </a:gs>
              </a:gsLst>
              <a:lin ang="5400000" scaled="1"/>
            </a:gradFill>
            <a:ln w="38100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79605" dir="487806" algn="ctr" rotWithShape="0">
                <a:srgbClr val="000000">
                  <a:alpha val="50000"/>
                </a:srgbClr>
              </a:outerShdw>
            </a:effectLst>
          </p:spPr>
          <p:txBody>
            <a:bodyPr rot="10800000" vert="eaVert" wrap="none" anchor="ctr"/>
            <a:lstStyle/>
            <a:p>
              <a:endParaRPr lang="zh-CN" altLang="en-US" sz="32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56" name="Text Box 30"/>
            <p:cNvSpPr txBox="1"/>
            <p:nvPr>
              <p:custDataLst>
                <p:tags r:id="rId22"/>
              </p:custDataLst>
            </p:nvPr>
          </p:nvSpPr>
          <p:spPr>
            <a:xfrm>
              <a:off x="1533693" y="1999598"/>
              <a:ext cx="1407738" cy="583565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bg1"/>
              </a:outerShdw>
            </a:effectLst>
          </p:spPr>
          <p:txBody>
            <a:bodyPr wrap="none">
              <a:spAutoFit/>
            </a:bodyPr>
            <a:lstStyle/>
            <a:p>
              <a:pPr algn="ctr" eaLnBrk="0" hangingPunct="0">
                <a:buFontTx/>
              </a:pPr>
              <a:r>
                <a:rPr lang="zh-CN" altLang="en-US" sz="3200" b="1">
                  <a:latin typeface="Arial" panose="020b0604020202020204" pitchFamily="34" charset="0"/>
                  <a:ea typeface="黑体" panose="02010609060101010101" pitchFamily="2" charset="-122"/>
                </a:rPr>
                <a:t>公西华</a:t>
              </a:r>
              <a:endParaRPr lang="zh-CN" altLang="en-US" sz="3200" b="1"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26657" name="AutoShape 45"/>
            <p:cNvSpPr/>
            <p:nvPr>
              <p:custDataLst>
                <p:tags r:id="rId23"/>
              </p:custDataLst>
            </p:nvPr>
          </p:nvSpPr>
          <p:spPr>
            <a:xfrm rot="10588564">
              <a:off x="1254146" y="2061511"/>
              <a:ext cx="492105" cy="352425"/>
            </a:xfrm>
            <a:prstGeom prst="rightArrow">
              <a:avLst>
                <a:gd name="adj1" fmla="val 50000"/>
                <a:gd name="adj2" fmla="val 58174"/>
              </a:avLst>
            </a:prstGeom>
            <a:solidFill>
              <a:schemeClr val="bg1"/>
            </a:solidFill>
            <a:ln w="9525">
              <a:noFill/>
            </a:ln>
            <a:effectLst>
              <a:outerShdw dist="35921" dir="2699999" algn="ctr" rotWithShape="0">
                <a:schemeClr val="tx1"/>
              </a:outerShdw>
            </a:effectLst>
          </p:spPr>
          <p:txBody>
            <a:bodyPr rot="10800000" wrap="none" anchor="ctr"/>
            <a:lstStyle/>
            <a:p>
              <a:pPr algn="ctr"/>
              <a:endParaRPr lang="zh-CN" altLang="en-US" sz="3200">
                <a:solidFill>
                  <a:srgbClr val="3366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58" name="Text Box 46"/>
            <p:cNvSpPr txBox="1"/>
            <p:nvPr>
              <p:custDataLst>
                <p:tags r:id="rId24"/>
              </p:custDataLst>
            </p:nvPr>
          </p:nvSpPr>
          <p:spPr>
            <a:xfrm>
              <a:off x="-280588" y="1999598"/>
              <a:ext cx="1945561" cy="583565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bg1"/>
              </a:outerShdw>
            </a:effectLst>
          </p:spPr>
          <p:txBody>
            <a:bodyPr wrap="square">
              <a:spAutoFit/>
            </a:bodyPr>
            <a:lstStyle/>
            <a:p>
              <a:pPr algn="ctr" eaLnBrk="0" hangingPunct="0">
                <a:buFontTx/>
              </a:pPr>
              <a:r>
                <a:rPr lang="zh-CN" altLang="en-US" sz="3200" b="1">
                  <a:latin typeface="Arial" panose="020b0604020202020204" pitchFamily="34" charset="0"/>
                  <a:ea typeface="黑体" panose="02010609060101010101" pitchFamily="2" charset="-122"/>
                </a:rPr>
                <a:t>名“赤”</a:t>
              </a:r>
              <a:endParaRPr lang="zh-CN" altLang="en-US" sz="3200" b="1"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</p:grpSp>
      <p:sp>
        <p:nvSpPr>
          <p:cNvPr id="127002" name="直接连接符 127001"/>
          <p:cNvSpPr/>
          <p:nvPr>
            <p:custDataLst>
              <p:tags r:id="rId25"/>
            </p:custDataLst>
          </p:nvPr>
        </p:nvSpPr>
        <p:spPr>
          <a:xfrm>
            <a:off x="5814695" y="2133600"/>
            <a:ext cx="755015" cy="3051175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26997" name="文本框 126996"/>
          <p:cNvSpPr txBox="1"/>
          <p:nvPr>
            <p:custDataLst>
              <p:tags r:id="rId26"/>
            </p:custDataLst>
          </p:nvPr>
        </p:nvSpPr>
        <p:spPr>
          <a:xfrm>
            <a:off x="5523548" y="3526155"/>
            <a:ext cx="741680" cy="768350"/>
          </a:xfrm>
          <a:prstGeom prst="rect">
            <a:avLst/>
          </a:prstGeom>
          <a:solidFill>
            <a:srgbClr val="FFFFFF">
              <a:alpha val="9000"/>
            </a:srgbClr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哂</a:t>
            </a:r>
            <a:endParaRPr lang="zh-CN" altLang="en-US" sz="4400">
              <a:solidFill>
                <a:srgbClr val="FF00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2" name="直接连接符 1"/>
          <p:cNvSpPr/>
          <p:nvPr>
            <p:custDataLst>
              <p:tags r:id="rId27"/>
            </p:custDataLst>
          </p:nvPr>
        </p:nvSpPr>
        <p:spPr>
          <a:xfrm flipH="1">
            <a:off x="4317365" y="2251075"/>
            <a:ext cx="1497965" cy="274447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26998" name="文本框 126997"/>
          <p:cNvSpPr txBox="1"/>
          <p:nvPr>
            <p:custDataLst>
              <p:tags r:id="rId28"/>
            </p:custDataLst>
          </p:nvPr>
        </p:nvSpPr>
        <p:spPr>
          <a:xfrm>
            <a:off x="6664960" y="2251710"/>
            <a:ext cx="741680" cy="768350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与</a:t>
            </a:r>
            <a:endParaRPr lang="zh-CN" altLang="en-US" sz="4400">
              <a:solidFill>
                <a:srgbClr val="FF00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3" name="直接连接符 2"/>
          <p:cNvSpPr/>
          <p:nvPr>
            <p:custDataLst>
              <p:tags r:id="rId29"/>
            </p:custDataLst>
          </p:nvPr>
        </p:nvSpPr>
        <p:spPr>
          <a:xfrm flipH="1">
            <a:off x="3986530" y="2251710"/>
            <a:ext cx="1828800" cy="90424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4" name="直接连接符 3"/>
          <p:cNvSpPr/>
          <p:nvPr>
            <p:custDataLst>
              <p:tags r:id="rId30"/>
            </p:custDataLst>
          </p:nvPr>
        </p:nvSpPr>
        <p:spPr>
          <a:xfrm>
            <a:off x="5815330" y="2251710"/>
            <a:ext cx="1496695" cy="108966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26999" name="文本框 126998"/>
          <p:cNvSpPr txBox="1"/>
          <p:nvPr>
            <p:custDataLst>
              <p:tags r:id="rId31"/>
            </p:custDataLst>
          </p:nvPr>
        </p:nvSpPr>
        <p:spPr>
          <a:xfrm>
            <a:off x="4175443" y="3526155"/>
            <a:ext cx="741680" cy="768350"/>
          </a:xfrm>
          <a:prstGeom prst="rect">
            <a:avLst/>
          </a:prstGeom>
          <a:solidFill>
            <a:srgbClr val="FFFFFF">
              <a:alpha val="18000"/>
            </a:srgbClr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赞</a:t>
            </a:r>
            <a:endParaRPr lang="zh-CN" altLang="en-US" sz="4400">
              <a:solidFill>
                <a:srgbClr val="FF00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127000" name="文本框 126999"/>
          <p:cNvSpPr txBox="1"/>
          <p:nvPr>
            <p:custDataLst>
              <p:tags r:id="rId32"/>
            </p:custDataLst>
          </p:nvPr>
        </p:nvSpPr>
        <p:spPr>
          <a:xfrm>
            <a:off x="3986530" y="1958340"/>
            <a:ext cx="741680" cy="768350"/>
          </a:xfrm>
          <a:prstGeom prst="rect">
            <a:avLst/>
          </a:prstGeom>
          <a:solidFill>
            <a:srgbClr val="FFFFFF">
              <a:alpha val="26000"/>
            </a:srgbClr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惜</a:t>
            </a:r>
            <a:endParaRPr lang="zh-CN" altLang="en-US" sz="4400">
              <a:solidFill>
                <a:srgbClr val="FF00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127004" name="直接连接符 127003"/>
          <p:cNvSpPr/>
          <p:nvPr>
            <p:custDataLst>
              <p:tags r:id="rId33"/>
            </p:custDataLst>
          </p:nvPr>
        </p:nvSpPr>
        <p:spPr>
          <a:xfrm>
            <a:off x="2173923" y="401320"/>
            <a:ext cx="6696075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27005" name="矩形 127004"/>
          <p:cNvSpPr/>
          <p:nvPr>
            <p:custDataLst>
              <p:tags r:id="rId34"/>
            </p:custDataLst>
          </p:nvPr>
        </p:nvSpPr>
        <p:spPr>
          <a:xfrm>
            <a:off x="9388158" y="132715"/>
            <a:ext cx="790575" cy="757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/>
          </a:bodyPr>
          <a:lstStyle/>
          <a:p>
            <a:pPr algn="ctr"/>
            <a:r>
              <a:rPr lang="zh-CN" altLang="en-US" sz="4800">
                <a:ln w="9525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礼</a:t>
            </a:r>
            <a:endParaRPr lang="zh-CN" altLang="en-US" sz="4800">
              <a:ln w="9525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7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6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26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27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26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27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27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97" grpId="0"/>
      <p:bldP spid="126998" grpId="0"/>
      <p:bldP spid="126999" grpId="0"/>
      <p:bldP spid="12700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8003" name="Text Box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832928" y="426720"/>
            <a:ext cx="5689376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4400" b="1" smtClean="0">
                <a:solidFill>
                  <a:srgbClr val="002060"/>
                </a:solidFill>
                <a:ea typeface="黑体" panose="02010609060101010101" pitchFamily="2" charset="-122"/>
              </a:rPr>
              <a:t>（</a:t>
            </a:r>
            <a:r>
              <a:rPr kumimoji="1" lang="en-US" altLang="zh-CN" sz="4400" b="1" smtClean="0">
                <a:solidFill>
                  <a:srgbClr val="002060"/>
                </a:solidFill>
                <a:ea typeface="黑体" panose="02010609060101010101" pitchFamily="2" charset="-122"/>
              </a:rPr>
              <a:t>1</a:t>
            </a:r>
            <a:r>
              <a:rPr kumimoji="1" lang="zh-CN" altLang="en-US" sz="4400" b="1" smtClean="0">
                <a:solidFill>
                  <a:srgbClr val="002060"/>
                </a:solidFill>
                <a:ea typeface="黑体" panose="02010609060101010101" pitchFamily="2" charset="-122"/>
              </a:rPr>
              <a:t>）为何“哂”由？</a:t>
            </a:r>
            <a:endParaRPr kumimoji="1" lang="zh-CN" altLang="en-US" sz="4400" b="1" smtClean="0">
              <a:solidFill>
                <a:srgbClr val="002060"/>
              </a:solidFill>
              <a:ea typeface="黑体" panose="02010609060101010101" pitchFamily="2" charset="-122"/>
            </a:endParaRPr>
          </a:p>
        </p:txBody>
      </p:sp>
      <p:sp>
        <p:nvSpPr>
          <p:cNvPr id="128004" name="Text 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632075" y="1872615"/>
            <a:ext cx="4184015" cy="1579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4400" b="1" smtClean="0">
                <a:solidFill>
                  <a:srgbClr val="FF0000"/>
                </a:solidFill>
                <a:ea typeface="华文新魏" panose="02010800040101010101" pitchFamily="2" charset="-122"/>
              </a:rPr>
              <a:t>赞赏坦率发言</a:t>
            </a:r>
            <a:r>
              <a:rPr kumimoji="1" lang="en-US" altLang="zh-CN" sz="4400" b="1" smtClean="0">
                <a:solidFill>
                  <a:srgbClr val="FF0000"/>
                </a:solidFill>
                <a:ea typeface="华文新魏" panose="02010800040101010101" pitchFamily="2" charset="-122"/>
              </a:rPr>
              <a:t>,</a:t>
            </a:r>
            <a:endParaRPr kumimoji="1" lang="en-US" altLang="zh-CN" sz="4400" b="1" smtClean="0">
              <a:solidFill>
                <a:srgbClr val="FF0000"/>
              </a:solidFill>
              <a:ea typeface="华文新魏" panose="02010800040101010101" pitchFamily="2" charset="-122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4400" b="1" smtClean="0">
                <a:solidFill>
                  <a:srgbClr val="FF0000"/>
                </a:solidFill>
                <a:ea typeface="华文新魏" panose="02010800040101010101" pitchFamily="2" charset="-122"/>
              </a:rPr>
              <a:t>委婉批评 </a:t>
            </a:r>
            <a:endParaRPr kumimoji="1" lang="zh-CN" altLang="en-US" sz="4400" b="1" smtClean="0">
              <a:solidFill>
                <a:srgbClr val="FF0000"/>
              </a:solidFill>
              <a:ea typeface="华文新魏" panose="02010800040101010101" pitchFamily="2" charset="-122"/>
            </a:endParaRPr>
          </a:p>
        </p:txBody>
      </p:sp>
      <p:sp>
        <p:nvSpPr>
          <p:cNvPr id="128005" name="Text Box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133600" y="3810000"/>
            <a:ext cx="7002780" cy="2133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4000" b="1" smtClean="0">
                <a:solidFill>
                  <a:srgbClr val="000000"/>
                </a:solidFill>
                <a:ea typeface="隶书" panose="02010509060101010101" charset="-122"/>
              </a:rPr>
              <a:t>　　非礼勿视，非礼勿听，</a:t>
            </a:r>
            <a:endParaRPr kumimoji="1" lang="zh-CN" altLang="en-US" sz="4000" b="1" smtClean="0">
              <a:solidFill>
                <a:srgbClr val="000000"/>
              </a:solidFill>
              <a:ea typeface="隶书" panose="02010509060101010101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4000" b="1" smtClean="0">
                <a:solidFill>
                  <a:srgbClr val="000000"/>
                </a:solidFill>
                <a:ea typeface="隶书" panose="02010509060101010101" charset="-122"/>
              </a:rPr>
              <a:t>非礼勿言，非礼勿动。</a:t>
            </a:r>
            <a:endParaRPr kumimoji="1" lang="zh-CN" altLang="en-US" sz="4000" b="1" smtClean="0">
              <a:solidFill>
                <a:srgbClr val="000000"/>
              </a:solidFill>
              <a:ea typeface="隶书" panose="02010509060101010101" charset="-122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4000" b="1" smtClean="0">
                <a:solidFill>
                  <a:srgbClr val="000000"/>
                </a:solidFill>
                <a:ea typeface="隶书" panose="02010509060101010101" charset="-122"/>
              </a:rPr>
              <a:t>　　</a:t>
            </a:r>
            <a:r>
              <a:rPr kumimoji="1" lang="en-US" altLang="zh-CN" sz="4000" b="1" smtClean="0">
                <a:solidFill>
                  <a:srgbClr val="000000"/>
                </a:solidFill>
                <a:ea typeface="隶书" panose="02010509060101010101" charset="-122"/>
              </a:rPr>
              <a:t>——《</a:t>
            </a:r>
            <a:r>
              <a:rPr kumimoji="1" lang="zh-CN" altLang="en-US" sz="4000" b="1" smtClean="0">
                <a:solidFill>
                  <a:srgbClr val="000000"/>
                </a:solidFill>
                <a:ea typeface="隶书" panose="02010509060101010101" charset="-122"/>
              </a:rPr>
              <a:t>论语</a:t>
            </a:r>
            <a:r>
              <a:rPr kumimoji="1" lang="en-US" altLang="zh-CN" sz="4000" b="1" smtClean="0">
                <a:solidFill>
                  <a:srgbClr val="000000"/>
                </a:solidFill>
                <a:ea typeface="隶书" panose="02010509060101010101" charset="-122"/>
              </a:rPr>
              <a:t>·</a:t>
            </a:r>
            <a:r>
              <a:rPr kumimoji="1" lang="zh-CN" altLang="en-US" sz="4000" b="1" smtClean="0">
                <a:solidFill>
                  <a:srgbClr val="000000"/>
                </a:solidFill>
                <a:ea typeface="隶书" panose="02010509060101010101" charset="-122"/>
              </a:rPr>
              <a:t>颜渊</a:t>
            </a:r>
            <a:r>
              <a:rPr kumimoji="1" lang="en-US" altLang="zh-CN" sz="4000" b="1" smtClean="0">
                <a:solidFill>
                  <a:srgbClr val="000000"/>
                </a:solidFill>
                <a:ea typeface="隶书" panose="02010509060101010101" charset="-122"/>
              </a:rPr>
              <a:t>》</a:t>
            </a:r>
            <a:endParaRPr kumimoji="1" lang="en-US" altLang="zh-CN" sz="4000" b="1" smtClean="0">
              <a:solidFill>
                <a:srgbClr val="000000"/>
              </a:solidFill>
              <a:ea typeface="隶书" panose="020105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4" presetClass="entr" presetSubtype="0" accel="10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8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3" grpId="0"/>
      <p:bldP spid="128004" grpId="1"/>
      <p:bldP spid="128005" grpId="2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6628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113915" y="404495"/>
            <a:ext cx="5266690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4400" b="1" smtClean="0">
                <a:solidFill>
                  <a:srgbClr val="002060"/>
                </a:solidFill>
                <a:ea typeface="黑体" panose="02010609060101010101" pitchFamily="2" charset="-122"/>
              </a:rPr>
              <a:t>（</a:t>
            </a:r>
            <a:r>
              <a:rPr kumimoji="1" lang="en-US" altLang="zh-CN" sz="4400" b="1" smtClean="0">
                <a:solidFill>
                  <a:srgbClr val="002060"/>
                </a:solidFill>
                <a:ea typeface="黑体" panose="02010609060101010101" pitchFamily="2" charset="-122"/>
              </a:rPr>
              <a:t>2</a:t>
            </a:r>
            <a:r>
              <a:rPr kumimoji="1" lang="zh-CN" altLang="en-US" sz="4400" b="1" smtClean="0">
                <a:solidFill>
                  <a:srgbClr val="002060"/>
                </a:solidFill>
                <a:ea typeface="黑体" panose="02010609060101010101" pitchFamily="2" charset="-122"/>
              </a:rPr>
              <a:t>）为何“与”点？</a:t>
            </a:r>
            <a:endParaRPr kumimoji="1" lang="zh-CN" altLang="en-US" sz="4400" b="1" smtClean="0">
              <a:solidFill>
                <a:srgbClr val="002060"/>
              </a:solidFill>
              <a:ea typeface="黑体" panose="02010609060101010101" pitchFamily="2" charset="-122"/>
            </a:endParaRPr>
          </a:p>
        </p:txBody>
      </p:sp>
      <p:sp>
        <p:nvSpPr>
          <p:cNvPr id="26629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794125" y="4821238"/>
            <a:ext cx="30988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2400" smtClean="0">
              <a:solidFill>
                <a:srgbClr val="000000"/>
              </a:solidFill>
            </a:endParaRPr>
          </a:p>
        </p:txBody>
      </p:sp>
      <p:sp>
        <p:nvSpPr>
          <p:cNvPr id="11" name="TextBox 10"/>
          <p:cNvSpPr txBox="1"/>
          <p:nvPr>
            <p:custDataLst>
              <p:tags r:id="rId5"/>
            </p:custDataLst>
          </p:nvPr>
        </p:nvSpPr>
        <p:spPr>
          <a:xfrm>
            <a:off x="1085850" y="1412875"/>
            <a:ext cx="7648575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4000" b="1" smtClean="0"/>
              <a:t>描绘的是一个太平盛世景象，社会安定，天下太平，经济稳定，每人都享受真善美生活的一个大同世界，这是孔子毕生追求的和谐社会。</a:t>
            </a:r>
            <a:endParaRPr lang="zh-CN" altLang="en-US" sz="4000"/>
          </a:p>
        </p:txBody>
      </p:sp>
      <p:sp>
        <p:nvSpPr>
          <p:cNvPr id="12" name="TextBox 11"/>
          <p:cNvSpPr txBox="1"/>
          <p:nvPr>
            <p:custDataLst>
              <p:tags r:id="rId6"/>
            </p:custDataLst>
          </p:nvPr>
        </p:nvSpPr>
        <p:spPr>
          <a:xfrm>
            <a:off x="1195705" y="4997450"/>
            <a:ext cx="753808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4000" b="1" smtClean="0"/>
              <a:t>晚年不想做官，逍遥生活避世之心。</a:t>
            </a:r>
            <a:endParaRPr lang="zh-CN" altLang="en-US" sz="4000" b="1" smtClean="0"/>
          </a:p>
        </p:txBody>
      </p:sp>
      <p:pic>
        <p:nvPicPr>
          <p:cNvPr id="30722" name="Picture 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8733962" y="4500622"/>
            <a:ext cx="3428159" cy="2356859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1"/>
      <p:bldP spid="12" grpId="2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6845752" y="3600450"/>
            <a:ext cx="3568800" cy="0"/>
          </a:xfrm>
          <a:prstGeom prst="line">
            <a:avLst/>
          </a:prstGeom>
          <a:ln>
            <a:solidFill>
              <a:schemeClr val="dk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标题 2"/>
          <p:cNvSpPr/>
          <p:nvPr>
            <p:ph type="ctrTitle" idx="2"/>
            <p:custDataLst>
              <p:tags r:id="rId4"/>
            </p:custDataLst>
          </p:nvPr>
        </p:nvSpPr>
        <p:spPr>
          <a:xfrm>
            <a:off x="563245" y="858520"/>
            <a:ext cx="8890000" cy="4090035"/>
          </a:xfrm>
        </p:spPr>
        <p:txBody>
          <a:bodyPr>
            <a:normAutofit fontScale="90000" lnSpcReduction="10000"/>
          </a:bodyPr>
          <a:lstStyle/>
          <a:p>
            <a:pPr algn="just"/>
            <a:r>
              <a:rPr lang="en-US" altLang="zh-CN" smtClean="0">
                <a:sym typeface="+mn-ea"/>
              </a:rPr>
              <a:t>     </a:t>
            </a:r>
            <a:r>
              <a:rPr smtClean="0">
                <a:sym typeface="+mn-ea"/>
              </a:rPr>
              <a:t>本文记述了孔子和他的四位弟子的一次闲谈，四个弟子各自阐述自己的志向，孔子加以点评，</a:t>
            </a:r>
            <a:r>
              <a:rPr smtClean="0">
                <a:solidFill>
                  <a:srgbClr val="FF0000"/>
                </a:solidFill>
                <a:sym typeface="+mn-ea"/>
              </a:rPr>
              <a:t>具体生动的表现了他们的思想、志向和不同性格</a:t>
            </a:r>
            <a:r>
              <a:rPr smtClean="0">
                <a:sym typeface="+mn-ea"/>
              </a:rPr>
              <a:t>，突出地显示了儒家</a:t>
            </a:r>
            <a:r>
              <a:rPr smtClean="0">
                <a:solidFill>
                  <a:srgbClr val="FF0000"/>
                </a:solidFill>
                <a:sym typeface="+mn-ea"/>
              </a:rPr>
              <a:t>礼乐治国</a:t>
            </a:r>
            <a:r>
              <a:rPr smtClean="0">
                <a:sym typeface="+mn-ea"/>
              </a:rPr>
              <a:t>的共同理想。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9699" name="WordArt 3"/>
          <p:cNvSpPr>
            <a:spLocks noChangeArrowheads="1" noChangeShapeType="1" noTextEdit="1"/>
          </p:cNvSpPr>
          <p:nvPr>
            <p:custDataLst>
              <p:tags r:id="rId5"/>
            </p:custDataLst>
          </p:nvPr>
        </p:nvSpPr>
        <p:spPr bwMode="auto">
          <a:xfrm>
            <a:off x="3894773" y="170180"/>
            <a:ext cx="2951162" cy="830263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3600" b="1" kern="10" spc="-360">
                <a:ln w="12700">
                  <a:solidFill>
                    <a:srgbClr val="000099"/>
                  </a:solidFill>
                  <a:rou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课堂小结：</a:t>
            </a:r>
            <a:endParaRPr lang="zh-CN" altLang="en-US" sz="3600" b="1" kern="10" spc="-360">
              <a:ln w="12700">
                <a:solidFill>
                  <a:srgbClr val="000099"/>
                </a:solidFill>
                <a:rou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7586" name="Text Box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524000" y="2997200"/>
            <a:ext cx="109728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3600" b="1"/>
              <a:t>侍坐 </a:t>
            </a:r>
            <a:endParaRPr lang="zh-CN" altLang="en-US" sz="3600" b="1"/>
          </a:p>
        </p:txBody>
      </p:sp>
      <p:sp>
        <p:nvSpPr>
          <p:cNvPr id="67587" name="AutoShape 3"/>
          <p:cNvSpPr/>
          <p:nvPr>
            <p:custDataLst>
              <p:tags r:id="rId4"/>
            </p:custDataLst>
          </p:nvPr>
        </p:nvSpPr>
        <p:spPr bwMode="auto">
          <a:xfrm>
            <a:off x="2711450" y="549275"/>
            <a:ext cx="379413" cy="5472113"/>
          </a:xfrm>
          <a:prstGeom prst="leftBrace">
            <a:avLst>
              <a:gd name="adj1" fmla="val 120188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7588" name="Text 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648075" y="260350"/>
            <a:ext cx="566928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3600" b="1"/>
              <a:t>孔子诱导言志：平等民主。 </a:t>
            </a:r>
            <a:endParaRPr lang="zh-CN" altLang="en-US" sz="3600" b="1"/>
          </a:p>
        </p:txBody>
      </p:sp>
      <p:sp>
        <p:nvSpPr>
          <p:cNvPr id="67589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997200" y="2205038"/>
            <a:ext cx="736600" cy="19202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pPr algn="l"/>
            <a:r>
              <a:rPr lang="zh-CN" altLang="en-US" sz="3600" b="1"/>
              <a:t>四子言志 </a:t>
            </a:r>
            <a:endParaRPr lang="zh-CN" altLang="en-US" sz="3600" b="1"/>
          </a:p>
        </p:txBody>
      </p:sp>
      <p:sp>
        <p:nvSpPr>
          <p:cNvPr id="67590" name="AutoShape 6"/>
          <p:cNvSpPr/>
          <p:nvPr>
            <p:custDataLst>
              <p:tags r:id="rId7"/>
            </p:custDataLst>
          </p:nvPr>
        </p:nvSpPr>
        <p:spPr bwMode="auto">
          <a:xfrm>
            <a:off x="3575050" y="1341438"/>
            <a:ext cx="288925" cy="3816350"/>
          </a:xfrm>
          <a:prstGeom prst="leftBrace">
            <a:avLst>
              <a:gd name="adj1" fmla="val 73443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7591" name="Text Box 7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079875" y="1052513"/>
            <a:ext cx="155448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3600" b="1"/>
              <a:t>子路： </a:t>
            </a:r>
            <a:endParaRPr lang="zh-CN" altLang="en-US" sz="3600" b="1"/>
          </a:p>
        </p:txBody>
      </p:sp>
      <p:sp>
        <p:nvSpPr>
          <p:cNvPr id="67592" name="Text Box 8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880100" y="1052513"/>
            <a:ext cx="384048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3600" b="1"/>
              <a:t>可使有勇且知方也 </a:t>
            </a:r>
            <a:endParaRPr lang="zh-CN" altLang="en-US" sz="3600" b="1"/>
          </a:p>
        </p:txBody>
      </p:sp>
      <p:sp>
        <p:nvSpPr>
          <p:cNvPr id="67593" name="Text Box 9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591175" y="1628775"/>
            <a:ext cx="536448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3600" b="1"/>
              <a:t>----</a:t>
            </a:r>
            <a:r>
              <a:rPr lang="zh-CN" altLang="en-US" sz="3600" b="1">
                <a:solidFill>
                  <a:srgbClr val="CC0000"/>
                </a:solidFill>
              </a:rPr>
              <a:t>鲁莽直率，好胜自诩。 </a:t>
            </a:r>
            <a:endParaRPr lang="zh-CN" altLang="en-US" sz="3600" b="1">
              <a:solidFill>
                <a:srgbClr val="CC0000"/>
              </a:solidFill>
            </a:endParaRPr>
          </a:p>
        </p:txBody>
      </p:sp>
      <p:sp>
        <p:nvSpPr>
          <p:cNvPr id="67594" name="Text Box 10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792538" y="2276475"/>
            <a:ext cx="168148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3600" b="1"/>
              <a:t> </a:t>
            </a:r>
            <a:r>
              <a:rPr lang="zh-CN" altLang="en-US" sz="3600" b="1"/>
              <a:t>冉有： </a:t>
            </a:r>
            <a:endParaRPr lang="zh-CN" altLang="en-US" sz="3600" b="1"/>
          </a:p>
        </p:txBody>
      </p:sp>
      <p:sp>
        <p:nvSpPr>
          <p:cNvPr id="67595" name="Text Box 11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664200" y="2276475"/>
            <a:ext cx="2592388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zh-CN" altLang="en-US" sz="3600" b="1"/>
              <a:t>可使足民。 </a:t>
            </a:r>
            <a:endParaRPr lang="zh-CN" altLang="en-US" sz="3600" b="1"/>
          </a:p>
        </p:txBody>
      </p:sp>
      <p:sp>
        <p:nvSpPr>
          <p:cNvPr id="67596" name="Text Box 12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448300" y="2924175"/>
            <a:ext cx="536448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3600" b="1"/>
              <a:t>----</a:t>
            </a:r>
            <a:r>
              <a:rPr lang="zh-CN" altLang="en-US" sz="3600" b="1">
                <a:solidFill>
                  <a:srgbClr val="CC0000"/>
                </a:solidFill>
              </a:rPr>
              <a:t>谨慎谦逊，言有分寸。</a:t>
            </a:r>
            <a:endParaRPr lang="zh-CN" altLang="en-US" sz="3600" b="1">
              <a:solidFill>
                <a:srgbClr val="CC0000"/>
              </a:solidFill>
            </a:endParaRPr>
          </a:p>
          <a:p>
            <a:pPr algn="l"/>
            <a:endParaRPr lang="en-US" altLang="zh-CN" sz="3600" b="1"/>
          </a:p>
        </p:txBody>
      </p:sp>
      <p:sp>
        <p:nvSpPr>
          <p:cNvPr id="67597" name="Text Box 13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3719513" y="3573463"/>
            <a:ext cx="201168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3600" b="1"/>
              <a:t>公西华： </a:t>
            </a:r>
            <a:endParaRPr lang="zh-CN" altLang="en-US" sz="3600" b="1"/>
          </a:p>
        </p:txBody>
      </p:sp>
      <p:sp>
        <p:nvSpPr>
          <p:cNvPr id="67598" name="Text Box 14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880100" y="3573463"/>
            <a:ext cx="384048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3600" b="1"/>
              <a:t>愿学焉，愿为小相 </a:t>
            </a:r>
            <a:endParaRPr lang="zh-CN" altLang="en-US" sz="3600" b="1"/>
          </a:p>
        </p:txBody>
      </p:sp>
      <p:sp>
        <p:nvSpPr>
          <p:cNvPr id="67599" name="Text Box 15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591175" y="4149725"/>
            <a:ext cx="536448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3600" b="1"/>
              <a:t>----</a:t>
            </a:r>
            <a:r>
              <a:rPr lang="zh-CN" altLang="en-US" sz="3600" b="1">
                <a:solidFill>
                  <a:srgbClr val="CC0000"/>
                </a:solidFill>
              </a:rPr>
              <a:t>委婉谦恭，善于辞令。</a:t>
            </a:r>
            <a:r>
              <a:rPr lang="zh-CN" altLang="en-US" sz="3600" b="1"/>
              <a:t> </a:t>
            </a:r>
            <a:endParaRPr lang="zh-CN" altLang="en-US" sz="3600" b="1"/>
          </a:p>
        </p:txBody>
      </p:sp>
      <p:sp>
        <p:nvSpPr>
          <p:cNvPr id="67600" name="Text Box 16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3719513" y="4868863"/>
            <a:ext cx="1674812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zh-CN" altLang="en-US" sz="3600" b="1"/>
              <a:t>曾皙： </a:t>
            </a:r>
            <a:endParaRPr lang="zh-CN" altLang="en-US" sz="3600" b="1"/>
          </a:p>
        </p:txBody>
      </p:sp>
      <p:sp>
        <p:nvSpPr>
          <p:cNvPr id="67601" name="Text Box 17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4943475" y="4868863"/>
            <a:ext cx="566928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3600" b="1"/>
              <a:t>暮春者“浴”“风”“咏” </a:t>
            </a:r>
            <a:endParaRPr lang="zh-CN" altLang="en-US" sz="3600" b="1"/>
          </a:p>
        </p:txBody>
      </p:sp>
      <p:sp>
        <p:nvSpPr>
          <p:cNvPr id="67602" name="Text Box 18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5448300" y="5373688"/>
            <a:ext cx="536448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3600" b="1"/>
              <a:t>----</a:t>
            </a:r>
            <a:r>
              <a:rPr lang="zh-CN" altLang="en-US" sz="3600" b="1">
                <a:solidFill>
                  <a:srgbClr val="CC0000"/>
                </a:solidFill>
              </a:rPr>
              <a:t>从容不迫，逍遥洒脱。</a:t>
            </a:r>
            <a:r>
              <a:rPr lang="zh-CN" altLang="en-US" sz="3600" b="1"/>
              <a:t> </a:t>
            </a:r>
            <a:endParaRPr lang="zh-CN" altLang="en-US" sz="3600" b="1"/>
          </a:p>
        </p:txBody>
      </p:sp>
      <p:sp>
        <p:nvSpPr>
          <p:cNvPr id="67603" name="Text Box 19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3503613" y="5876925"/>
            <a:ext cx="566928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3600" b="1"/>
              <a:t>释“哂”由“与”点之因。 </a:t>
            </a:r>
            <a:endParaRPr lang="zh-CN" altLang="en-US" sz="3600" b="1"/>
          </a:p>
        </p:txBody>
      </p:sp>
      <p:sp>
        <p:nvSpPr>
          <p:cNvPr id="67605" name="Text Box 21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1919288" y="1844675"/>
            <a:ext cx="8374062" cy="4431030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zh-CN" altLang="en-US" sz="4400" b="1">
                <a:solidFill>
                  <a:schemeClr val="bg1"/>
                </a:solidFill>
              </a:rPr>
              <a:t>全文结构谨严，以“志”为焦点，以孔子为核心，由侍坐而问，由问而述，由述而评。</a:t>
            </a:r>
            <a:endParaRPr lang="zh-CN" altLang="en-US" sz="4400" b="1">
              <a:solidFill>
                <a:schemeClr val="bg1"/>
              </a:solidFill>
            </a:endParaRPr>
          </a:p>
          <a:p>
            <a:pPr algn="l"/>
            <a:r>
              <a:rPr lang="zh-CN" altLang="en-US" sz="4400" b="1">
                <a:solidFill>
                  <a:schemeClr val="bg1"/>
                </a:solidFill>
                <a:hlinkClick r:id="rId22" action="ppaction://hlinksldjump"/>
              </a:rPr>
              <a:t>课文线索</a:t>
            </a:r>
            <a:r>
              <a:rPr lang="zh-CN" altLang="en-US" sz="4400" b="1">
                <a:solidFill>
                  <a:schemeClr val="bg1"/>
                </a:solidFill>
              </a:rPr>
              <a:t>：问志</a:t>
            </a:r>
            <a:r>
              <a:rPr lang="en-US" altLang="zh-CN" sz="4400" b="1">
                <a:solidFill>
                  <a:schemeClr val="bg1"/>
                </a:solidFill>
              </a:rPr>
              <a:t>——</a:t>
            </a:r>
            <a:r>
              <a:rPr lang="zh-CN" altLang="en-US" sz="4400" b="1">
                <a:solidFill>
                  <a:schemeClr val="bg1"/>
                </a:solidFill>
              </a:rPr>
              <a:t>言志</a:t>
            </a:r>
            <a:r>
              <a:rPr lang="en-US" altLang="zh-CN" sz="4400" b="1">
                <a:solidFill>
                  <a:schemeClr val="bg1"/>
                </a:solidFill>
              </a:rPr>
              <a:t>——</a:t>
            </a:r>
            <a:r>
              <a:rPr lang="zh-CN" altLang="en-US" sz="4400" b="1">
                <a:solidFill>
                  <a:schemeClr val="bg1"/>
                </a:solidFill>
              </a:rPr>
              <a:t>评志</a:t>
            </a:r>
            <a:endParaRPr lang="zh-CN" altLang="en-US" sz="4400" b="1">
              <a:solidFill>
                <a:schemeClr val="bg1"/>
              </a:solidFill>
            </a:endParaRPr>
          </a:p>
          <a:p>
            <a:pPr algn="l"/>
            <a:r>
              <a:rPr lang="zh-CN" altLang="en-US" sz="4400" b="1">
                <a:solidFill>
                  <a:schemeClr val="bg1"/>
                </a:solidFill>
              </a:rPr>
              <a:t> </a:t>
            </a:r>
            <a:endParaRPr lang="zh-CN" altLang="en-US" sz="4400" b="1">
              <a:solidFill>
                <a:schemeClr val="bg1"/>
              </a:solidFill>
            </a:endParaRPr>
          </a:p>
          <a:p>
            <a:endParaRPr lang="en-US" altLang="zh-CN"/>
          </a:p>
        </p:txBody>
      </p:sp>
      <p:sp>
        <p:nvSpPr>
          <p:cNvPr id="21" name="矩形 20"/>
          <p:cNvSpPr/>
          <p:nvPr>
            <p:custDataLst>
              <p:tags r:id="rId23"/>
            </p:custDataLst>
          </p:nvPr>
        </p:nvSpPr>
        <p:spPr>
          <a:xfrm>
            <a:off x="1524000" y="188640"/>
            <a:ext cx="183642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kern="10" spc="-360" smtClean="0">
                <a:ln w="12700">
                  <a:solidFill>
                    <a:srgbClr val="000099"/>
                  </a:solidFill>
                  <a:rou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7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7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7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7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7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7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7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7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7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7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7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7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7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7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7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7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67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67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67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/>
      <p:bldP spid="67587" grpId="0"/>
      <p:bldP spid="67588" grpId="0"/>
      <p:bldP spid="67589" grpId="0"/>
      <p:bldP spid="67590" grpId="0"/>
      <p:bldP spid="67591" grpId="0"/>
      <p:bldP spid="67592" grpId="0"/>
      <p:bldP spid="67593" grpId="0"/>
      <p:bldP spid="67594" grpId="0"/>
      <p:bldP spid="67595" grpId="0"/>
      <p:bldP spid="67596" grpId="0"/>
      <p:bldP spid="67597" grpId="0"/>
      <p:bldP spid="67598" grpId="0"/>
      <p:bldP spid="67599" grpId="0"/>
      <p:bldP spid="67600" grpId="0"/>
      <p:bldP spid="67601" grpId="0"/>
      <p:bldP spid="67602" grpId="0"/>
      <p:bldP spid="67603" grpId="0"/>
      <p:bldP spid="6760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6">
            <a:alphaModFix amt="23000"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4273" name="标题 1"/>
          <p:cNvSpPr/>
          <p:nvPr>
            <p:ph type="title" idx="4294967295"/>
            <p:custDataLst>
              <p:tags r:id="rId3"/>
            </p:custDataLst>
          </p:nvPr>
        </p:nvSpPr>
        <p:spPr>
          <a:xfrm>
            <a:off x="5344795" y="-20955"/>
            <a:ext cx="1102995" cy="721360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wrap="square" lIns="90170" tIns="46990" rIns="90170" bIns="46990" anchor="ctr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kern="1200">
                <a:solidFill>
                  <a:srgbClr val="389DBA"/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lang="zh-CN" altLang="en-US" sz="3200">
                <a:solidFill>
                  <a:srgbClr val="389DBA"/>
                </a:solidFill>
                <a:latin typeface="Arial" panose="020b0604020202020204" pitchFamily="34" charset="0"/>
                <a:ea typeface="黑体" panose="02010609060101010101" pitchFamily="2" charset="-122"/>
                <a:sym typeface="Arial" panose="020b060402020202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lang="zh-CN" altLang="en-US" sz="3200">
                <a:solidFill>
                  <a:srgbClr val="389DBA"/>
                </a:solidFill>
                <a:latin typeface="Arial" panose="020b0604020202020204" pitchFamily="34" charset="0"/>
                <a:ea typeface="黑体" panose="02010609060101010101" pitchFamily="2" charset="-122"/>
                <a:sym typeface="Arial" panose="020b060402020202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lang="zh-CN" altLang="en-US" sz="3200">
                <a:solidFill>
                  <a:srgbClr val="389DBA"/>
                </a:solidFill>
                <a:latin typeface="Arial" panose="020b0604020202020204" pitchFamily="34" charset="0"/>
                <a:ea typeface="黑体" panose="02010609060101010101" pitchFamily="2" charset="-122"/>
                <a:sym typeface="Arial" panose="020b060402020202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lang="zh-CN" altLang="en-US" sz="3200">
                <a:solidFill>
                  <a:srgbClr val="389DBA"/>
                </a:solidFill>
                <a:latin typeface="Arial" panose="020b0604020202020204" pitchFamily="34" charset="0"/>
                <a:ea typeface="黑体" panose="02010609060101010101" pitchFamily="2" charset="-122"/>
                <a:sym typeface="Arial" panose="020b0604020202020204" pitchFamily="34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lang="zh-CN" altLang="en-US" sz="3200">
                <a:solidFill>
                  <a:srgbClr val="389DBA"/>
                </a:solidFill>
                <a:latin typeface="Arial" panose="020b0604020202020204" pitchFamily="34" charset="0"/>
                <a:ea typeface="黑体" panose="02010609060101010101" pitchFamily="2" charset="-122"/>
                <a:sym typeface="Arial" panose="020b0604020202020204" pitchFamily="34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lang="zh-CN" altLang="en-US" sz="3200">
                <a:solidFill>
                  <a:srgbClr val="389DBA"/>
                </a:solidFill>
                <a:latin typeface="Arial" panose="020b0604020202020204" pitchFamily="34" charset="0"/>
                <a:ea typeface="黑体" panose="02010609060101010101" pitchFamily="2" charset="-122"/>
                <a:sym typeface="Arial" panose="020b0604020202020204" pitchFamily="34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lang="zh-CN" altLang="en-US" sz="3200">
                <a:solidFill>
                  <a:srgbClr val="389DBA"/>
                </a:solidFill>
                <a:latin typeface="Arial" panose="020b0604020202020204" pitchFamily="34" charset="0"/>
                <a:ea typeface="黑体" panose="02010609060101010101" pitchFamily="2" charset="-122"/>
                <a:sym typeface="Arial" panose="020b0604020202020204" pitchFamily="34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lang="zh-CN" altLang="en-US" sz="3200">
                <a:solidFill>
                  <a:srgbClr val="389DBA"/>
                </a:solidFill>
                <a:latin typeface="Arial" panose="020b0604020202020204" pitchFamily="34" charset="0"/>
                <a:ea typeface="黑体" panose="02010609060101010101" pitchFamily="2" charset="-122"/>
                <a:sym typeface="Arial" panose="020b0604020202020204" pitchFamily="34" charset="0"/>
              </a:defRPr>
            </a:lvl9pPr>
          </a:lstStyle>
          <a:p>
            <a:pPr lvl="0" algn="ctr">
              <a:lnSpc>
                <a:spcPct val="90000"/>
              </a:lnSpc>
            </a:pPr>
            <a:r>
              <a:rPr lang="zh-CN" altLang="en-US" sz="5400" b="1">
                <a:solidFill>
                  <a:srgbClr val="FF0000"/>
                </a:solidFill>
              </a:rPr>
              <a:t>方</a:t>
            </a:r>
            <a:endParaRPr lang="zh-CN" altLang="en-US" sz="5400" b="1">
              <a:solidFill>
                <a:srgbClr val="FF0000"/>
              </a:solidFill>
            </a:endParaRPr>
          </a:p>
        </p:txBody>
      </p:sp>
      <p:sp>
        <p:nvSpPr>
          <p:cNvPr id="54274" name="内容占位符 2"/>
          <p:cNvSpPr/>
          <p:nvPr>
            <p:ph idx="4294967295"/>
            <p:custDataLst>
              <p:tags r:id="rId4"/>
            </p:custDataLst>
          </p:nvPr>
        </p:nvSpPr>
        <p:spPr>
          <a:xfrm>
            <a:off x="0" y="700405"/>
            <a:ext cx="12192000" cy="6300470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kern="1200">
                <a:solidFill>
                  <a:schemeClr val="bg2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lang="zh-CN" altLang="en-US" sz="2000" kern="1200">
                <a:solidFill>
                  <a:schemeClr val="bg2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bg2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lang="zh-CN" altLang="en-US" sz="1800" kern="1200">
                <a:solidFill>
                  <a:schemeClr val="bg2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 lang="zh-CN" altLang="en-US" sz="1800" kern="1200">
                <a:solidFill>
                  <a:schemeClr val="bg2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80000"/>
              </a:lnSpc>
              <a:buNone/>
            </a:pPr>
            <a:r>
              <a:rPr lang="zh-CN" altLang="en-US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①</a:t>
            </a:r>
            <a:r>
              <a:rPr lang="zh-CN" altLang="en-US" sz="36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正直</a:t>
            </a:r>
            <a:r>
              <a:rPr lang="zh-CN" altLang="en-US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。《屈原列传》：方正之不容也。</a:t>
            </a:r>
            <a:endParaRPr lang="zh-CN" altLang="en-US" sz="3600" b="1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>
              <a:lnSpc>
                <a:spcPct val="80000"/>
              </a:lnSpc>
              <a:buNone/>
            </a:pPr>
            <a:r>
              <a:rPr lang="zh-CN" altLang="en-US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②</a:t>
            </a:r>
            <a:r>
              <a:rPr lang="zh-CN" altLang="en-US" sz="36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方向;方位</a:t>
            </a:r>
            <a:r>
              <a:rPr lang="zh-CN" altLang="en-US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。《赤壁赋》：不知东方之既白。</a:t>
            </a:r>
            <a:endParaRPr lang="zh-CN" altLang="en-US" sz="3600" b="1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>
              <a:lnSpc>
                <a:spcPct val="80000"/>
              </a:lnSpc>
              <a:buNone/>
            </a:pPr>
            <a:r>
              <a:rPr lang="zh-CN" altLang="en-US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③</a:t>
            </a:r>
            <a:r>
              <a:rPr lang="zh-CN" altLang="en-US" sz="36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区域;地方</a:t>
            </a:r>
            <a:r>
              <a:rPr lang="zh-CN" altLang="en-US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。《&lt;论语&gt;六则》：有朋自远方来,不亦乐乎。</a:t>
            </a:r>
            <a:endParaRPr lang="zh-CN" altLang="en-US" sz="3600" b="1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>
              <a:lnSpc>
                <a:spcPct val="80000"/>
              </a:lnSpc>
              <a:buNone/>
            </a:pPr>
            <a:r>
              <a:rPr lang="zh-CN" altLang="en-US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④</a:t>
            </a:r>
            <a:r>
              <a:rPr lang="zh-CN" altLang="en-US" sz="36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方圆;周围</a:t>
            </a:r>
            <a:r>
              <a:rPr lang="zh-CN" altLang="en-US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。《归园田居》：方宅十余亩,草屋八九间。</a:t>
            </a:r>
            <a:endParaRPr lang="zh-CN" altLang="en-US" sz="3600" b="1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>
              <a:lnSpc>
                <a:spcPct val="80000"/>
              </a:lnSpc>
              <a:buNone/>
            </a:pPr>
            <a:r>
              <a:rPr lang="zh-CN" altLang="en-US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⑤</a:t>
            </a:r>
            <a:r>
              <a:rPr lang="zh-CN" altLang="en-US" sz="36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pitchFamily="2" charset="-122"/>
              </a:rPr>
              <a:t>方法;计策</a:t>
            </a:r>
            <a:r>
              <a:rPr lang="zh-CN" altLang="en-US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pitchFamily="2" charset="-122"/>
              </a:rPr>
              <a:t>。《赤壁之战》：助画方略。</a:t>
            </a:r>
            <a:endParaRPr lang="zh-CN" altLang="en-US" sz="3600" b="1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>
              <a:lnSpc>
                <a:spcPct val="80000"/>
              </a:lnSpc>
              <a:buNone/>
            </a:pPr>
            <a:r>
              <a:rPr lang="zh-CN" altLang="en-US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⑥</a:t>
            </a:r>
            <a:r>
              <a:rPr lang="zh-CN" altLang="en-US" sz="36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道理;礼义</a:t>
            </a:r>
            <a:r>
              <a:rPr lang="zh-CN" altLang="en-US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。《秋水》：吾长见笑于大方之家。</a:t>
            </a:r>
            <a:endParaRPr lang="zh-CN" altLang="en-US" sz="3600" b="1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>
              <a:lnSpc>
                <a:spcPct val="80000"/>
              </a:lnSpc>
              <a:buNone/>
            </a:pPr>
            <a:r>
              <a:rPr lang="zh-CN" altLang="en-US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⑦</a:t>
            </a:r>
            <a:r>
              <a:rPr lang="zh-CN" altLang="en-US" sz="36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当;在</a:t>
            </a:r>
            <a:r>
              <a:rPr lang="zh-CN" altLang="en-US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。《伶官传序》：故方其盛也,举天下之豪杰。</a:t>
            </a:r>
            <a:endParaRPr lang="zh-CN" altLang="en-US" sz="3600" b="1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>
              <a:lnSpc>
                <a:spcPct val="80000"/>
              </a:lnSpc>
              <a:buNone/>
            </a:pPr>
            <a:r>
              <a:rPr lang="zh-CN" altLang="en-US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⑧</a:t>
            </a:r>
            <a:r>
              <a:rPr lang="zh-CN" altLang="en-US" sz="36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才;刚刚</a:t>
            </a:r>
            <a:r>
              <a:rPr lang="zh-CN" altLang="en-US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。《雁荡山》：伐山取材,方有人见之。</a:t>
            </a:r>
            <a:endParaRPr lang="zh-CN" altLang="en-US" sz="3600" b="1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>
              <a:lnSpc>
                <a:spcPct val="80000"/>
              </a:lnSpc>
              <a:buNone/>
            </a:pPr>
            <a:r>
              <a:rPr lang="zh-CN" altLang="en-US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⑨</a:t>
            </a:r>
            <a:r>
              <a:rPr lang="zh-CN" altLang="en-US" sz="36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正;正在</a:t>
            </a:r>
            <a:r>
              <a:rPr lang="zh-CN" altLang="en-US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。《荆轲刺秦王》：秦王方还柱走。</a:t>
            </a:r>
            <a:endParaRPr lang="zh-CN" altLang="en-US" sz="3600" b="1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>
              <a:lnSpc>
                <a:spcPct val="80000"/>
              </a:lnSpc>
              <a:buNone/>
            </a:pPr>
            <a:r>
              <a:rPr lang="zh-CN" altLang="en-US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【方夏】中国。</a:t>
            </a:r>
            <a:endParaRPr lang="zh-CN" altLang="en-US" sz="3600" b="1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>
              <a:lnSpc>
                <a:spcPct val="80000"/>
              </a:lnSpc>
              <a:buNone/>
            </a:pPr>
            <a:r>
              <a:rPr lang="zh-CN" altLang="en-US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【方舆】1.指地,古代以为天圆地方,又有天为盖2.指天下。</a:t>
            </a:r>
            <a:endParaRPr lang="zh-CN" altLang="en-US" sz="3600" b="1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568960" y="699770"/>
            <a:ext cx="1250950" cy="41846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>
            <p:custDataLst>
              <p:tags r:id="rId6"/>
            </p:custDataLst>
          </p:nvPr>
        </p:nvSpPr>
        <p:spPr>
          <a:xfrm>
            <a:off x="569595" y="1223645"/>
            <a:ext cx="2263775" cy="48133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>
            <p:custDataLst>
              <p:tags r:id="rId7"/>
            </p:custDataLst>
          </p:nvPr>
        </p:nvSpPr>
        <p:spPr>
          <a:xfrm>
            <a:off x="569595" y="1704975"/>
            <a:ext cx="2263775" cy="56007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/>
          <p:nvPr>
            <p:custDataLst>
              <p:tags r:id="rId8"/>
            </p:custDataLst>
          </p:nvPr>
        </p:nvSpPr>
        <p:spPr>
          <a:xfrm>
            <a:off x="569595" y="2265045"/>
            <a:ext cx="2263775" cy="52832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/>
          <p:nvPr>
            <p:custDataLst>
              <p:tags r:id="rId9"/>
            </p:custDataLst>
          </p:nvPr>
        </p:nvSpPr>
        <p:spPr>
          <a:xfrm>
            <a:off x="569595" y="2793365"/>
            <a:ext cx="2263775" cy="57467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7" name="矩形 6"/>
          <p:cNvSpPr/>
          <p:nvPr>
            <p:custDataLst>
              <p:tags r:id="rId10"/>
            </p:custDataLst>
          </p:nvPr>
        </p:nvSpPr>
        <p:spPr>
          <a:xfrm>
            <a:off x="569595" y="3368040"/>
            <a:ext cx="2263775" cy="57467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" name="矩形 7"/>
          <p:cNvSpPr/>
          <p:nvPr>
            <p:custDataLst>
              <p:tags r:id="rId11"/>
            </p:custDataLst>
          </p:nvPr>
        </p:nvSpPr>
        <p:spPr>
          <a:xfrm>
            <a:off x="569595" y="3942715"/>
            <a:ext cx="1457325" cy="57467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9" name="矩形 8"/>
          <p:cNvSpPr/>
          <p:nvPr>
            <p:custDataLst>
              <p:tags r:id="rId12"/>
            </p:custDataLst>
          </p:nvPr>
        </p:nvSpPr>
        <p:spPr>
          <a:xfrm>
            <a:off x="569595" y="4517390"/>
            <a:ext cx="1836420" cy="57467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0" name="矩形 9"/>
          <p:cNvSpPr/>
          <p:nvPr>
            <p:custDataLst>
              <p:tags r:id="rId13"/>
            </p:custDataLst>
          </p:nvPr>
        </p:nvSpPr>
        <p:spPr>
          <a:xfrm>
            <a:off x="569595" y="4944745"/>
            <a:ext cx="1836420" cy="57467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1" name="矩形 10"/>
          <p:cNvSpPr/>
          <p:nvPr>
            <p:custDataLst>
              <p:tags r:id="rId14"/>
            </p:custDataLst>
          </p:nvPr>
        </p:nvSpPr>
        <p:spPr>
          <a:xfrm>
            <a:off x="1819910" y="5519420"/>
            <a:ext cx="1836420" cy="57467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2" name="矩形 11"/>
          <p:cNvSpPr/>
          <p:nvPr>
            <p:custDataLst>
              <p:tags r:id="rId15"/>
            </p:custDataLst>
          </p:nvPr>
        </p:nvSpPr>
        <p:spPr>
          <a:xfrm>
            <a:off x="1819910" y="6094095"/>
            <a:ext cx="10006330" cy="57467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5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5297" name="标题 1"/>
          <p:cNvSpPr/>
          <p:nvPr>
            <p:ph type="title" idx="4294967295"/>
            <p:custDataLst>
              <p:tags r:id="rId3"/>
            </p:custDataLst>
          </p:nvPr>
        </p:nvSpPr>
        <p:spPr>
          <a:xfrm>
            <a:off x="5367020" y="20955"/>
            <a:ext cx="1102995" cy="706755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wrap="square" lIns="90170" tIns="46990" rIns="90170" bIns="46990" anchor="ctr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kern="1200">
                <a:solidFill>
                  <a:srgbClr val="389DBA"/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lang="zh-CN" altLang="en-US" sz="3200">
                <a:solidFill>
                  <a:srgbClr val="389DBA"/>
                </a:solidFill>
                <a:latin typeface="Arial" panose="020b0604020202020204" pitchFamily="34" charset="0"/>
                <a:ea typeface="黑体" panose="02010609060101010101" pitchFamily="2" charset="-122"/>
                <a:sym typeface="Arial" panose="020b060402020202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lang="zh-CN" altLang="en-US" sz="3200">
                <a:solidFill>
                  <a:srgbClr val="389DBA"/>
                </a:solidFill>
                <a:latin typeface="Arial" panose="020b0604020202020204" pitchFamily="34" charset="0"/>
                <a:ea typeface="黑体" panose="02010609060101010101" pitchFamily="2" charset="-122"/>
                <a:sym typeface="Arial" panose="020b060402020202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lang="zh-CN" altLang="en-US" sz="3200">
                <a:solidFill>
                  <a:srgbClr val="389DBA"/>
                </a:solidFill>
                <a:latin typeface="Arial" panose="020b0604020202020204" pitchFamily="34" charset="0"/>
                <a:ea typeface="黑体" panose="02010609060101010101" pitchFamily="2" charset="-122"/>
                <a:sym typeface="Arial" panose="020b060402020202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lang="zh-CN" altLang="en-US" sz="3200">
                <a:solidFill>
                  <a:srgbClr val="389DBA"/>
                </a:solidFill>
                <a:latin typeface="Arial" panose="020b0604020202020204" pitchFamily="34" charset="0"/>
                <a:ea typeface="黑体" panose="02010609060101010101" pitchFamily="2" charset="-122"/>
                <a:sym typeface="Arial" panose="020b0604020202020204" pitchFamily="34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lang="zh-CN" altLang="en-US" sz="3200">
                <a:solidFill>
                  <a:srgbClr val="389DBA"/>
                </a:solidFill>
                <a:latin typeface="Arial" panose="020b0604020202020204" pitchFamily="34" charset="0"/>
                <a:ea typeface="黑体" panose="02010609060101010101" pitchFamily="2" charset="-122"/>
                <a:sym typeface="Arial" panose="020b0604020202020204" pitchFamily="34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lang="zh-CN" altLang="en-US" sz="3200">
                <a:solidFill>
                  <a:srgbClr val="389DBA"/>
                </a:solidFill>
                <a:latin typeface="Arial" panose="020b0604020202020204" pitchFamily="34" charset="0"/>
                <a:ea typeface="黑体" panose="02010609060101010101" pitchFamily="2" charset="-122"/>
                <a:sym typeface="Arial" panose="020b0604020202020204" pitchFamily="34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lang="zh-CN" altLang="en-US" sz="3200">
                <a:solidFill>
                  <a:srgbClr val="389DBA"/>
                </a:solidFill>
                <a:latin typeface="Arial" panose="020b0604020202020204" pitchFamily="34" charset="0"/>
                <a:ea typeface="黑体" panose="02010609060101010101" pitchFamily="2" charset="-122"/>
                <a:sym typeface="Arial" panose="020b0604020202020204" pitchFamily="34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lang="zh-CN" altLang="en-US" sz="3200">
                <a:solidFill>
                  <a:srgbClr val="389DBA"/>
                </a:solidFill>
                <a:latin typeface="Arial" panose="020b0604020202020204" pitchFamily="34" charset="0"/>
                <a:ea typeface="黑体" panose="02010609060101010101" pitchFamily="2" charset="-122"/>
                <a:sym typeface="Arial" panose="020b0604020202020204" pitchFamily="34" charset="0"/>
              </a:defRPr>
            </a:lvl9pPr>
          </a:lstStyle>
          <a:p>
            <a:pPr lvl="0" algn="ctr">
              <a:lnSpc>
                <a:spcPct val="90000"/>
              </a:lnSpc>
            </a:pPr>
            <a:r>
              <a:rPr lang="zh-CN" altLang="en-US" sz="5400" b="1">
                <a:solidFill>
                  <a:srgbClr val="FF0000"/>
                </a:solidFill>
              </a:rPr>
              <a:t>作</a:t>
            </a:r>
            <a:endParaRPr lang="zh-CN" altLang="en-US" sz="5400" b="1">
              <a:solidFill>
                <a:srgbClr val="FF0000"/>
              </a:solidFill>
            </a:endParaRPr>
          </a:p>
        </p:txBody>
      </p:sp>
      <p:sp>
        <p:nvSpPr>
          <p:cNvPr id="55298" name="内容占位符 2"/>
          <p:cNvSpPr/>
          <p:nvPr>
            <p:ph idx="4294967295"/>
            <p:custDataLst>
              <p:tags r:id="rId4"/>
            </p:custDataLst>
          </p:nvPr>
        </p:nvSpPr>
        <p:spPr>
          <a:xfrm>
            <a:off x="0" y="838835"/>
            <a:ext cx="12192635" cy="5814060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kern="1200">
                <a:solidFill>
                  <a:schemeClr val="bg2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lang="zh-CN" altLang="en-US" sz="2000" kern="1200">
                <a:solidFill>
                  <a:schemeClr val="bg2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bg2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lang="zh-CN" altLang="en-US" sz="1800" kern="1200">
                <a:solidFill>
                  <a:schemeClr val="bg2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 lang="zh-CN" altLang="en-US" sz="1800" kern="1200">
                <a:solidFill>
                  <a:schemeClr val="bg2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70000"/>
              </a:lnSpc>
              <a:buNone/>
            </a:pPr>
            <a:r>
              <a:rPr lang="zh-CN" altLang="en-US" sz="32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①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起来；起身</a:t>
            </a:r>
            <a:r>
              <a:rPr lang="zh-CN" altLang="en-US" sz="32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。《侍坐》：舍瑟而作。</a:t>
            </a:r>
            <a:endParaRPr lang="zh-CN" altLang="en-US" sz="3200" b="1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>
              <a:lnSpc>
                <a:spcPct val="70000"/>
              </a:lnSpc>
              <a:buNone/>
            </a:pPr>
            <a:r>
              <a:rPr lang="zh-CN" altLang="en-US" sz="32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②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兴起；出现</a:t>
            </a:r>
            <a:r>
              <a:rPr lang="zh-CN" altLang="en-US" sz="32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。《五蠹》：有圣人作，构木为巢以避群害。</a:t>
            </a:r>
            <a:endParaRPr lang="zh-CN" altLang="en-US" sz="3200" b="1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>
              <a:lnSpc>
                <a:spcPct val="70000"/>
              </a:lnSpc>
              <a:buNone/>
            </a:pPr>
            <a:r>
              <a:rPr lang="zh-CN" altLang="en-US" sz="32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③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发动；发出；发生</a:t>
            </a:r>
            <a:r>
              <a:rPr lang="zh-CN" altLang="en-US" sz="32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。《过秦论》：一夫作难而七庙隳。</a:t>
            </a:r>
            <a:endParaRPr lang="zh-CN" altLang="en-US" sz="3200" b="1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>
              <a:lnSpc>
                <a:spcPct val="70000"/>
              </a:lnSpc>
              <a:buNone/>
            </a:pPr>
            <a:r>
              <a:rPr lang="zh-CN" altLang="en-US" sz="32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④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演奏</a:t>
            </a:r>
            <a:r>
              <a:rPr lang="zh-CN" altLang="en-US" sz="32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。《石钟山记》：如乐作焉。</a:t>
            </a:r>
            <a:endParaRPr lang="zh-CN" altLang="en-US" sz="3200" b="1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>
              <a:lnSpc>
                <a:spcPct val="70000"/>
              </a:lnSpc>
              <a:buNone/>
            </a:pPr>
            <a:r>
              <a:rPr lang="zh-CN" altLang="en-US" sz="32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⑤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振作；振奋</a:t>
            </a:r>
            <a:r>
              <a:rPr lang="zh-CN" altLang="en-US" sz="32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。《曹刿论战》：一鼓作气，再鼓而衰。</a:t>
            </a:r>
            <a:endParaRPr lang="zh-CN" altLang="en-US" sz="3200" b="1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>
              <a:lnSpc>
                <a:spcPct val="70000"/>
              </a:lnSpc>
              <a:buNone/>
            </a:pPr>
            <a:r>
              <a:rPr lang="zh-CN" altLang="en-US" sz="32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⑥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充任</a:t>
            </a:r>
            <a:r>
              <a:rPr lang="zh-CN" altLang="en-US" sz="32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。《滕王阁序》：家君作宰，路出名区。</a:t>
            </a:r>
            <a:endParaRPr lang="zh-CN" altLang="en-US" sz="3200" b="1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>
              <a:lnSpc>
                <a:spcPct val="70000"/>
              </a:lnSpc>
              <a:buNone/>
            </a:pPr>
            <a:r>
              <a:rPr lang="zh-CN" altLang="en-US" sz="32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⑦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制作；建造</a:t>
            </a:r>
            <a:r>
              <a:rPr lang="zh-CN" altLang="en-US" sz="32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。《张衡传》：作浑天仪。</a:t>
            </a:r>
            <a:endParaRPr lang="zh-CN" altLang="en-US" sz="3200" b="1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>
              <a:lnSpc>
                <a:spcPct val="70000"/>
              </a:lnSpc>
              <a:buNone/>
            </a:pPr>
            <a:r>
              <a:rPr lang="zh-CN" altLang="en-US" sz="32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⑧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创作；写作</a:t>
            </a:r>
            <a:r>
              <a:rPr lang="zh-CN" altLang="en-US" sz="32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。《滕王阁序》：登高作赋。</a:t>
            </a:r>
            <a:endParaRPr lang="zh-CN" altLang="en-US" sz="3200" b="1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>
              <a:lnSpc>
                <a:spcPct val="70000"/>
              </a:lnSpc>
              <a:buNone/>
            </a:pPr>
            <a:r>
              <a:rPr lang="zh-CN" altLang="en-US" sz="32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⑨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劳作；劳动</a:t>
            </a:r>
            <a:r>
              <a:rPr lang="zh-CN" altLang="en-US" sz="32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。《桃花源记》：其中往来种作。</a:t>
            </a:r>
            <a:endParaRPr lang="zh-CN" altLang="en-US" sz="3200" b="1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>
              <a:lnSpc>
                <a:spcPct val="70000"/>
              </a:lnSpc>
              <a:buNone/>
            </a:pPr>
            <a:r>
              <a:rPr lang="zh-CN" altLang="en-US" sz="32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⑩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摹写老鼠活动的声音</a:t>
            </a:r>
            <a:r>
              <a:rPr lang="zh-CN" altLang="en-US" sz="32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。《口技》：微闻有鼠作作索索。</a:t>
            </a:r>
            <a:endParaRPr lang="zh-CN" altLang="en-US" sz="3200" b="1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>
              <a:lnSpc>
                <a:spcPct val="70000"/>
              </a:lnSpc>
              <a:buNone/>
            </a:pPr>
            <a:r>
              <a:rPr lang="zh-CN" altLang="en-US" sz="32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【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作计</a:t>
            </a:r>
            <a:r>
              <a:rPr lang="zh-CN" altLang="en-US" sz="32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】⒈主意。⒉打主意。</a:t>
            </a:r>
            <a:endParaRPr lang="zh-CN" altLang="en-US" sz="3200" b="1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>
              <a:lnSpc>
                <a:spcPct val="70000"/>
              </a:lnSpc>
              <a:buNone/>
            </a:pPr>
            <a:r>
              <a:rPr lang="zh-CN" altLang="en-US" sz="32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【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作色</a:t>
            </a:r>
            <a:r>
              <a:rPr lang="zh-CN" altLang="en-US" sz="32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】生气；变脸色。</a:t>
            </a:r>
            <a:endParaRPr lang="zh-CN" altLang="en-US" sz="3200" b="1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>
              <a:lnSpc>
                <a:spcPct val="70000"/>
              </a:lnSpc>
              <a:buNone/>
            </a:pPr>
            <a:r>
              <a:rPr lang="zh-CN" altLang="en-US" sz="32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【</a:t>
            </a:r>
            <a:r>
              <a:rPr lang="zh-CN" altLang="en-US" sz="32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作手</a:t>
            </a:r>
            <a:r>
              <a:rPr lang="zh-CN" altLang="en-US" sz="32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】能手。</a:t>
            </a:r>
            <a:endParaRPr lang="zh-CN" altLang="en-US" sz="3200" b="1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矩形 10"/>
          <p:cNvSpPr/>
          <p:nvPr>
            <p:custDataLst>
              <p:tags r:id="rId5"/>
            </p:custDataLst>
          </p:nvPr>
        </p:nvSpPr>
        <p:spPr>
          <a:xfrm>
            <a:off x="536575" y="727710"/>
            <a:ext cx="2296160" cy="51244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536575" y="1108075"/>
            <a:ext cx="2296160" cy="51244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>
            <p:custDataLst>
              <p:tags r:id="rId7"/>
            </p:custDataLst>
          </p:nvPr>
        </p:nvSpPr>
        <p:spPr>
          <a:xfrm>
            <a:off x="536575" y="1620520"/>
            <a:ext cx="3420745" cy="51244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>
            <p:custDataLst>
              <p:tags r:id="rId8"/>
            </p:custDataLst>
          </p:nvPr>
        </p:nvSpPr>
        <p:spPr>
          <a:xfrm>
            <a:off x="536575" y="2011045"/>
            <a:ext cx="1124585" cy="51244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/>
          <p:nvPr>
            <p:custDataLst>
              <p:tags r:id="rId9"/>
            </p:custDataLst>
          </p:nvPr>
        </p:nvSpPr>
        <p:spPr>
          <a:xfrm>
            <a:off x="536575" y="2523490"/>
            <a:ext cx="2296160" cy="51244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/>
          <p:nvPr>
            <p:custDataLst>
              <p:tags r:id="rId10"/>
            </p:custDataLst>
          </p:nvPr>
        </p:nvSpPr>
        <p:spPr>
          <a:xfrm>
            <a:off x="536575" y="2893060"/>
            <a:ext cx="1124585" cy="51244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7" name="矩形 6"/>
          <p:cNvSpPr/>
          <p:nvPr>
            <p:custDataLst>
              <p:tags r:id="rId11"/>
            </p:custDataLst>
          </p:nvPr>
        </p:nvSpPr>
        <p:spPr>
          <a:xfrm>
            <a:off x="536575" y="3405505"/>
            <a:ext cx="2296160" cy="51244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" name="矩形 7"/>
          <p:cNvSpPr/>
          <p:nvPr>
            <p:custDataLst>
              <p:tags r:id="rId12"/>
            </p:custDataLst>
          </p:nvPr>
        </p:nvSpPr>
        <p:spPr>
          <a:xfrm>
            <a:off x="536575" y="3768090"/>
            <a:ext cx="2296160" cy="51244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9" name="矩形 8"/>
          <p:cNvSpPr/>
          <p:nvPr>
            <p:custDataLst>
              <p:tags r:id="rId13"/>
            </p:custDataLst>
          </p:nvPr>
        </p:nvSpPr>
        <p:spPr>
          <a:xfrm>
            <a:off x="536575" y="4280535"/>
            <a:ext cx="2296160" cy="51244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0" name="矩形 9"/>
          <p:cNvSpPr/>
          <p:nvPr>
            <p:custDataLst>
              <p:tags r:id="rId14"/>
            </p:custDataLst>
          </p:nvPr>
        </p:nvSpPr>
        <p:spPr>
          <a:xfrm>
            <a:off x="536575" y="4660265"/>
            <a:ext cx="3815715" cy="51244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2" name="矩形 11"/>
          <p:cNvSpPr/>
          <p:nvPr>
            <p:custDataLst>
              <p:tags r:id="rId15"/>
            </p:custDataLst>
          </p:nvPr>
        </p:nvSpPr>
        <p:spPr>
          <a:xfrm>
            <a:off x="1661160" y="5024755"/>
            <a:ext cx="3705225" cy="51244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3" name="矩形 12"/>
          <p:cNvSpPr/>
          <p:nvPr>
            <p:custDataLst>
              <p:tags r:id="rId16"/>
            </p:custDataLst>
          </p:nvPr>
        </p:nvSpPr>
        <p:spPr>
          <a:xfrm>
            <a:off x="1661160" y="5537200"/>
            <a:ext cx="2691130" cy="51244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4" name="矩形 13"/>
          <p:cNvSpPr/>
          <p:nvPr>
            <p:custDataLst>
              <p:tags r:id="rId17"/>
            </p:custDataLst>
          </p:nvPr>
        </p:nvSpPr>
        <p:spPr>
          <a:xfrm>
            <a:off x="1661160" y="6049645"/>
            <a:ext cx="1504950" cy="51244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5" name="矩形 14"/>
          <p:cNvSpPr/>
          <p:nvPr>
            <p:custDataLst>
              <p:tags r:id="rId18"/>
            </p:custDataLst>
          </p:nvPr>
        </p:nvSpPr>
        <p:spPr>
          <a:xfrm>
            <a:off x="536575" y="1620520"/>
            <a:ext cx="3420745" cy="51244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6" name="矩形 15"/>
          <p:cNvSpPr/>
          <p:nvPr>
            <p:custDataLst>
              <p:tags r:id="rId19"/>
            </p:custDataLst>
          </p:nvPr>
        </p:nvSpPr>
        <p:spPr>
          <a:xfrm>
            <a:off x="536575" y="2011045"/>
            <a:ext cx="1124585" cy="51244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7" name="矩形 16"/>
          <p:cNvSpPr/>
          <p:nvPr>
            <p:custDataLst>
              <p:tags r:id="rId20"/>
            </p:custDataLst>
          </p:nvPr>
        </p:nvSpPr>
        <p:spPr>
          <a:xfrm>
            <a:off x="536575" y="2523490"/>
            <a:ext cx="2296160" cy="51244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8" name="矩形 17"/>
          <p:cNvSpPr/>
          <p:nvPr>
            <p:custDataLst>
              <p:tags r:id="rId21"/>
            </p:custDataLst>
          </p:nvPr>
        </p:nvSpPr>
        <p:spPr>
          <a:xfrm>
            <a:off x="536575" y="2893060"/>
            <a:ext cx="1124585" cy="51244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9" name="矩形 18"/>
          <p:cNvSpPr/>
          <p:nvPr>
            <p:custDataLst>
              <p:tags r:id="rId22"/>
            </p:custDataLst>
          </p:nvPr>
        </p:nvSpPr>
        <p:spPr>
          <a:xfrm>
            <a:off x="536575" y="3405505"/>
            <a:ext cx="2296160" cy="51244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0" name="矩形 19"/>
          <p:cNvSpPr/>
          <p:nvPr>
            <p:custDataLst>
              <p:tags r:id="rId23"/>
            </p:custDataLst>
          </p:nvPr>
        </p:nvSpPr>
        <p:spPr>
          <a:xfrm>
            <a:off x="536575" y="3768090"/>
            <a:ext cx="2296160" cy="51244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1" name="矩形 20"/>
          <p:cNvSpPr/>
          <p:nvPr>
            <p:custDataLst>
              <p:tags r:id="rId24"/>
            </p:custDataLst>
          </p:nvPr>
        </p:nvSpPr>
        <p:spPr>
          <a:xfrm>
            <a:off x="536575" y="4280535"/>
            <a:ext cx="2296160" cy="51244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2" name="矩形 21"/>
          <p:cNvSpPr/>
          <p:nvPr>
            <p:custDataLst>
              <p:tags r:id="rId25"/>
            </p:custDataLst>
          </p:nvPr>
        </p:nvSpPr>
        <p:spPr>
          <a:xfrm>
            <a:off x="536575" y="4660265"/>
            <a:ext cx="3815715" cy="51244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3" name="矩形 22"/>
          <p:cNvSpPr/>
          <p:nvPr>
            <p:custDataLst>
              <p:tags r:id="rId26"/>
            </p:custDataLst>
          </p:nvPr>
        </p:nvSpPr>
        <p:spPr>
          <a:xfrm>
            <a:off x="1661160" y="5537200"/>
            <a:ext cx="2691130" cy="51244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  <p:custDataLst>
      <p:tags r:id="rId2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1"/>
      <p:bldP spid="2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12" grpId="0"/>
      <p:bldP spid="1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6321" name="标题 1"/>
          <p:cNvSpPr/>
          <p:nvPr>
            <p:ph type="title" idx="4294967295"/>
            <p:custDataLst>
              <p:tags r:id="rId3"/>
            </p:custDataLst>
          </p:nvPr>
        </p:nvSpPr>
        <p:spPr>
          <a:xfrm>
            <a:off x="4345305" y="0"/>
            <a:ext cx="4233545" cy="770255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wrap="square" lIns="90170" tIns="46990" rIns="90170" bIns="46990" anchor="ctr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3200" kern="1200">
                <a:solidFill>
                  <a:srgbClr val="389DBA"/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lang="zh-CN" altLang="en-US" sz="3200">
                <a:solidFill>
                  <a:srgbClr val="389DBA"/>
                </a:solidFill>
                <a:latin typeface="Arial" panose="020b0604020202020204" pitchFamily="34" charset="0"/>
                <a:ea typeface="黑体" panose="02010609060101010101" pitchFamily="2" charset="-122"/>
                <a:sym typeface="Arial" panose="020b060402020202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lang="zh-CN" altLang="en-US" sz="3200">
                <a:solidFill>
                  <a:srgbClr val="389DBA"/>
                </a:solidFill>
                <a:latin typeface="Arial" panose="020b0604020202020204" pitchFamily="34" charset="0"/>
                <a:ea typeface="黑体" panose="02010609060101010101" pitchFamily="2" charset="-122"/>
                <a:sym typeface="Arial" panose="020b060402020202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lang="zh-CN" altLang="en-US" sz="3200">
                <a:solidFill>
                  <a:srgbClr val="389DBA"/>
                </a:solidFill>
                <a:latin typeface="Arial" panose="020b0604020202020204" pitchFamily="34" charset="0"/>
                <a:ea typeface="黑体" panose="02010609060101010101" pitchFamily="2" charset="-122"/>
                <a:sym typeface="Arial" panose="020b060402020202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lang="zh-CN" altLang="en-US" sz="3200">
                <a:solidFill>
                  <a:srgbClr val="389DBA"/>
                </a:solidFill>
                <a:latin typeface="Arial" panose="020b0604020202020204" pitchFamily="34" charset="0"/>
                <a:ea typeface="黑体" panose="02010609060101010101" pitchFamily="2" charset="-122"/>
                <a:sym typeface="Arial" panose="020b0604020202020204" pitchFamily="34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lang="zh-CN" altLang="en-US" sz="3200">
                <a:solidFill>
                  <a:srgbClr val="389DBA"/>
                </a:solidFill>
                <a:latin typeface="Arial" panose="020b0604020202020204" pitchFamily="34" charset="0"/>
                <a:ea typeface="黑体" panose="02010609060101010101" pitchFamily="2" charset="-122"/>
                <a:sym typeface="Arial" panose="020b0604020202020204" pitchFamily="34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lang="zh-CN" altLang="en-US" sz="3200">
                <a:solidFill>
                  <a:srgbClr val="389DBA"/>
                </a:solidFill>
                <a:latin typeface="Arial" panose="020b0604020202020204" pitchFamily="34" charset="0"/>
                <a:ea typeface="黑体" panose="02010609060101010101" pitchFamily="2" charset="-122"/>
                <a:sym typeface="Arial" panose="020b0604020202020204" pitchFamily="34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lang="zh-CN" altLang="en-US" sz="3200">
                <a:solidFill>
                  <a:srgbClr val="389DBA"/>
                </a:solidFill>
                <a:latin typeface="Arial" panose="020b0604020202020204" pitchFamily="34" charset="0"/>
                <a:ea typeface="黑体" panose="02010609060101010101" pitchFamily="2" charset="-122"/>
                <a:sym typeface="Arial" panose="020b0604020202020204" pitchFamily="34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lang="zh-CN" altLang="en-US" sz="3200">
                <a:solidFill>
                  <a:srgbClr val="389DBA"/>
                </a:solidFill>
                <a:latin typeface="Arial" panose="020b0604020202020204" pitchFamily="34" charset="0"/>
                <a:ea typeface="黑体" panose="02010609060101010101" pitchFamily="2" charset="-122"/>
                <a:sym typeface="Arial" panose="020b0604020202020204" pitchFamily="34" charset="0"/>
              </a:defRPr>
            </a:lvl9pPr>
          </a:lstStyle>
          <a:p>
            <a:pPr lvl="0" algn="ctr"/>
            <a:r>
              <a:rPr lang="zh-CN" altLang="en-US" sz="4800" b="1">
                <a:solidFill>
                  <a:srgbClr val="FF3300"/>
                </a:solidFill>
              </a:rPr>
              <a:t>【实战演练】</a:t>
            </a:r>
            <a:endParaRPr lang="zh-CN" altLang="en-US" sz="4800" b="1">
              <a:solidFill>
                <a:srgbClr val="FF3300"/>
              </a:solidFill>
            </a:endParaRPr>
          </a:p>
        </p:txBody>
      </p:sp>
      <p:sp>
        <p:nvSpPr>
          <p:cNvPr id="56322" name="内容占位符 2"/>
          <p:cNvSpPr/>
          <p:nvPr>
            <p:ph idx="4294967295"/>
            <p:custDataLst>
              <p:tags r:id="rId4"/>
            </p:custDataLst>
          </p:nvPr>
        </p:nvSpPr>
        <p:spPr>
          <a:xfrm>
            <a:off x="509270" y="1137920"/>
            <a:ext cx="9479915" cy="4360545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kern="1200">
                <a:solidFill>
                  <a:schemeClr val="bg2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lang="zh-CN" altLang="en-US" sz="2000" kern="1200">
                <a:solidFill>
                  <a:schemeClr val="bg2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bg2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lang="zh-CN" altLang="en-US" sz="1800" kern="1200">
                <a:solidFill>
                  <a:schemeClr val="bg2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 lang="zh-CN" altLang="en-US" sz="1800" kern="1200">
                <a:solidFill>
                  <a:schemeClr val="bg2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90000"/>
              </a:lnSpc>
              <a:buNone/>
            </a:pPr>
            <a:r>
              <a:rPr lang="zh-CN" altLang="en-US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⒈【</a:t>
            </a:r>
            <a:r>
              <a:rPr lang="en-US" altLang="zh-CN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2019·</a:t>
            </a:r>
            <a:r>
              <a:rPr lang="zh-CN" altLang="en-US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全国</a:t>
            </a:r>
            <a:r>
              <a:rPr lang="en-US" altLang="zh-CN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I</a:t>
            </a:r>
            <a:r>
              <a:rPr lang="zh-CN" altLang="en-US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】孝文帝</a:t>
            </a:r>
            <a:r>
              <a:rPr lang="zh-CN" altLang="en-US" sz="36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方</a:t>
            </a:r>
            <a:r>
              <a:rPr lang="zh-CN" altLang="en-US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受釐。</a:t>
            </a:r>
            <a:endParaRPr lang="zh-CN" altLang="en-US" sz="3600" b="1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>
              <a:lnSpc>
                <a:spcPct val="90000"/>
              </a:lnSpc>
              <a:buNone/>
            </a:pPr>
            <a:r>
              <a:rPr lang="zh-CN" altLang="en-US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⒉【</a:t>
            </a:r>
            <a:r>
              <a:rPr lang="en-US" altLang="zh-CN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pitchFamily="2" charset="-122"/>
              </a:rPr>
              <a:t>2019·</a:t>
            </a:r>
            <a:r>
              <a:rPr lang="zh-CN" altLang="en-US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pitchFamily="2" charset="-122"/>
              </a:rPr>
              <a:t>全国</a:t>
            </a:r>
            <a:r>
              <a:rPr lang="en-US" altLang="zh-CN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pitchFamily="2" charset="-122"/>
              </a:rPr>
              <a:t>III</a:t>
            </a:r>
            <a:r>
              <a:rPr lang="zh-CN" altLang="en-US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】百姓不信，</a:t>
            </a:r>
            <a:r>
              <a:rPr lang="zh-CN" altLang="en-US" sz="36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方</a:t>
            </a:r>
            <a:r>
              <a:rPr lang="zh-CN" altLang="en-US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是之时</a:t>
            </a:r>
            <a:endParaRPr lang="zh-CN" altLang="en-US" sz="3600" b="1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>
              <a:lnSpc>
                <a:spcPct val="90000"/>
              </a:lnSpc>
              <a:buNone/>
            </a:pPr>
            <a:r>
              <a:rPr lang="zh-CN" altLang="en-US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⒊【</a:t>
            </a:r>
            <a:r>
              <a:rPr lang="en-US" altLang="zh-CN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2019·</a:t>
            </a:r>
            <a:r>
              <a:rPr lang="zh-CN" altLang="en-US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天津】我</a:t>
            </a:r>
            <a:r>
              <a:rPr lang="zh-CN" altLang="en-US" sz="36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方</a:t>
            </a:r>
            <a:r>
              <a:rPr lang="zh-CN" altLang="en-US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为政，学于何有？</a:t>
            </a:r>
            <a:endParaRPr lang="zh-CN" altLang="en-US" sz="3600" b="1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>
              <a:lnSpc>
                <a:spcPct val="90000"/>
              </a:lnSpc>
              <a:buNone/>
            </a:pPr>
            <a:r>
              <a:rPr lang="zh-CN" altLang="en-US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⒋【</a:t>
            </a:r>
            <a:r>
              <a:rPr lang="en-US" altLang="zh-CN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pitchFamily="2" charset="-122"/>
              </a:rPr>
              <a:t>2018·</a:t>
            </a:r>
            <a:r>
              <a:rPr lang="zh-CN" altLang="en-US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pitchFamily="2" charset="-122"/>
              </a:rPr>
              <a:t>全国</a:t>
            </a:r>
            <a:r>
              <a:rPr lang="en-US" altLang="zh-CN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pitchFamily="2" charset="-122"/>
              </a:rPr>
              <a:t>II</a:t>
            </a:r>
            <a:r>
              <a:rPr lang="zh-CN" altLang="en-US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】涣以</a:t>
            </a:r>
            <a:r>
              <a:rPr lang="zh-CN" altLang="en-US" sz="36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方</a:t>
            </a:r>
            <a:r>
              <a:rPr lang="zh-CN" altLang="en-US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略讨击</a:t>
            </a:r>
            <a:endParaRPr lang="zh-CN" altLang="en-US" sz="3600" b="1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>
              <a:lnSpc>
                <a:spcPct val="90000"/>
              </a:lnSpc>
              <a:buNone/>
            </a:pPr>
            <a:r>
              <a:rPr lang="zh-CN" altLang="en-US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⒌【</a:t>
            </a:r>
            <a:r>
              <a:rPr lang="en-US" altLang="zh-CN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2019·</a:t>
            </a:r>
            <a:r>
              <a:rPr lang="zh-CN" altLang="en-US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全国</a:t>
            </a:r>
            <a:r>
              <a:rPr lang="en-US" altLang="zh-CN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III</a:t>
            </a:r>
            <a:r>
              <a:rPr lang="zh-CN" altLang="en-US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】宗室大臣</a:t>
            </a:r>
            <a:r>
              <a:rPr lang="zh-CN" altLang="en-US" sz="36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作</a:t>
            </a:r>
            <a:r>
              <a:rPr lang="zh-CN" altLang="en-US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乱而攻吴起</a:t>
            </a:r>
            <a:endParaRPr lang="zh-CN" altLang="en-US" sz="3600" b="1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>
              <a:lnSpc>
                <a:spcPct val="90000"/>
              </a:lnSpc>
              <a:buNone/>
            </a:pPr>
            <a:r>
              <a:rPr lang="zh-CN" altLang="en-US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⒍【</a:t>
            </a:r>
            <a:r>
              <a:rPr lang="en-US" altLang="zh-CN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2019·</a:t>
            </a:r>
            <a:r>
              <a:rPr lang="zh-CN" altLang="en-US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北京】本诸理，</a:t>
            </a:r>
            <a:r>
              <a:rPr lang="zh-CN" altLang="en-US" sz="36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作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非国语》</a:t>
            </a:r>
            <a:endParaRPr lang="zh-CN" altLang="en-US" sz="3600" b="1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>
              <a:lnSpc>
                <a:spcPct val="90000"/>
              </a:lnSpc>
              <a:buNone/>
            </a:pPr>
            <a:r>
              <a:rPr lang="zh-CN" altLang="en-US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⒎【</a:t>
            </a:r>
            <a:r>
              <a:rPr lang="en-US" altLang="zh-CN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pitchFamily="2" charset="-122"/>
              </a:rPr>
              <a:t>2018·</a:t>
            </a:r>
            <a:r>
              <a:rPr lang="zh-CN" altLang="en-US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pitchFamily="2" charset="-122"/>
              </a:rPr>
              <a:t>全国</a:t>
            </a:r>
            <a:r>
              <a:rPr lang="en-US" altLang="zh-CN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pitchFamily="2" charset="-122"/>
              </a:rPr>
              <a:t>I</a:t>
            </a:r>
            <a:r>
              <a:rPr lang="zh-CN" altLang="en-US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】使军兵为</a:t>
            </a:r>
            <a:r>
              <a:rPr lang="zh-CN" altLang="en-US" sz="36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作</a:t>
            </a:r>
            <a:r>
              <a:rPr lang="zh-CN" altLang="en-US" sz="36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</a:rPr>
              <a:t>屋五十间</a:t>
            </a:r>
            <a:endParaRPr lang="zh-CN" altLang="en-US" sz="3600" b="1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6323" name="文本框 3"/>
          <p:cNvSpPr/>
          <p:nvPr>
            <p:custDataLst>
              <p:tags r:id="rId5"/>
            </p:custDataLst>
          </p:nvPr>
        </p:nvSpPr>
        <p:spPr>
          <a:xfrm>
            <a:off x="1144270" y="5659120"/>
            <a:ext cx="8209915" cy="11988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60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⒈刚刚 ⒉在 ⒊刚刚 ⒋方法，计策 </a:t>
            </a:r>
            <a:endParaRPr lang="zh-CN" altLang="en-US" sz="3600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/>
            <a:r>
              <a:rPr lang="zh-CN" altLang="en-US" sz="360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⒌发动 ⒍撰写 ⒎建造</a:t>
            </a:r>
            <a:endParaRPr lang="zh-CN" altLang="en-US" sz="3600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1332865" y="5659120"/>
            <a:ext cx="1345565" cy="51244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>
            <p:custDataLst>
              <p:tags r:id="rId7"/>
            </p:custDataLst>
          </p:nvPr>
        </p:nvSpPr>
        <p:spPr>
          <a:xfrm>
            <a:off x="2678430" y="5659120"/>
            <a:ext cx="1235075" cy="51308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>
            <p:custDataLst>
              <p:tags r:id="rId8"/>
            </p:custDataLst>
          </p:nvPr>
        </p:nvSpPr>
        <p:spPr>
          <a:xfrm>
            <a:off x="3913505" y="5659120"/>
            <a:ext cx="1519555" cy="51308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/>
          <p:nvPr>
            <p:custDataLst>
              <p:tags r:id="rId9"/>
            </p:custDataLst>
          </p:nvPr>
        </p:nvSpPr>
        <p:spPr>
          <a:xfrm>
            <a:off x="5671185" y="5659120"/>
            <a:ext cx="2786380" cy="63881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/>
          <p:nvPr>
            <p:custDataLst>
              <p:tags r:id="rId10"/>
            </p:custDataLst>
          </p:nvPr>
        </p:nvSpPr>
        <p:spPr>
          <a:xfrm>
            <a:off x="1332865" y="6297930"/>
            <a:ext cx="1345565" cy="51308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7" name="矩形 6"/>
          <p:cNvSpPr/>
          <p:nvPr>
            <p:custDataLst>
              <p:tags r:id="rId11"/>
            </p:custDataLst>
          </p:nvPr>
        </p:nvSpPr>
        <p:spPr>
          <a:xfrm>
            <a:off x="2837180" y="6297930"/>
            <a:ext cx="1508760" cy="51308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" name="矩形 7"/>
          <p:cNvSpPr/>
          <p:nvPr>
            <p:custDataLst>
              <p:tags r:id="rId12"/>
            </p:custDataLst>
          </p:nvPr>
        </p:nvSpPr>
        <p:spPr>
          <a:xfrm>
            <a:off x="4576445" y="6297930"/>
            <a:ext cx="1345565" cy="51308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12644" name="Picture 4" descr="book_699eca70-d17b-4847-a0df-4e619cc07fad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25425" y="1567815"/>
            <a:ext cx="2829560" cy="45694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标题 5"/>
          <p:cNvSpPr>
            <a:spLocks noGrp="1"/>
          </p:cNvSpPr>
          <p:nvPr>
            <p:ph type="ctrTitle" idx="2"/>
            <p:custDataLst>
              <p:tags r:id="rId5"/>
            </p:custDataLst>
          </p:nvPr>
        </p:nvSpPr>
        <p:spPr>
          <a:xfrm>
            <a:off x="5476875" y="114935"/>
            <a:ext cx="1774825" cy="962660"/>
          </a:xfrm>
        </p:spPr>
        <p:txBody>
          <a:bodyPr>
            <a:noAutofit/>
          </a:bodyPr>
          <a:lstStyle/>
          <a:p>
            <a:r>
              <a:rPr lang="zh-CN" altLang="en-US" sz="5400">
                <a:solidFill>
                  <a:schemeClr val="dk1">
                    <a:lumMod val="85000"/>
                    <a:lumOff val="15000"/>
                  </a:schemeClr>
                </a:solidFill>
              </a:rPr>
              <a:t>论语</a:t>
            </a:r>
            <a:endParaRPr lang="zh-CN" altLang="en-US" sz="540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副标题 6"/>
          <p:cNvSpPr>
            <a:spLocks noGrp="1"/>
          </p:cNvSpPr>
          <p:nvPr>
            <p:ph type="subTitle" idx="3"/>
            <p:custDataLst>
              <p:tags r:id="rId6"/>
            </p:custDataLst>
          </p:nvPr>
        </p:nvSpPr>
        <p:spPr>
          <a:xfrm>
            <a:off x="3292475" y="1362075"/>
            <a:ext cx="8899525" cy="5008245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</a:pP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  </a:t>
            </a:r>
            <a:r>
              <a:rPr sz="40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“论”</a:t>
            </a:r>
            <a:r>
              <a:rPr sz="4000" b="1">
                <a:latin typeface="Times New Roman" panose="02020603050405020304" pitchFamily="18" charset="0"/>
                <a:sym typeface="+mn-ea"/>
              </a:rPr>
              <a:t> , 编纂的意思；</a:t>
            </a:r>
            <a:r>
              <a:rPr sz="40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“语”</a:t>
            </a:r>
            <a:r>
              <a:rPr sz="4000" b="1">
                <a:latin typeface="Times New Roman" panose="02020603050405020304" pitchFamily="18" charset="0"/>
                <a:sym typeface="+mn-ea"/>
              </a:rPr>
              <a:t> , 是语言的意思 。</a:t>
            </a:r>
            <a:r>
              <a:rPr sz="40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“论语”就是语言的编纂 。</a:t>
            </a:r>
            <a:endParaRPr sz="4000" b="1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>
              <a:lnSpc>
                <a:spcPct val="100000"/>
              </a:lnSpc>
            </a:pPr>
            <a:r>
              <a:rPr sz="4000" b="1">
                <a:latin typeface="Times New Roman" panose="02020603050405020304" pitchFamily="18" charset="0"/>
                <a:sym typeface="+mn-ea"/>
              </a:rPr>
              <a:t>    一部</a:t>
            </a:r>
            <a:r>
              <a:rPr sz="40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语录体的散文集</a:t>
            </a:r>
            <a:r>
              <a:rPr sz="4000" b="1">
                <a:latin typeface="Times New Roman" panose="02020603050405020304" pitchFamily="18" charset="0"/>
                <a:sym typeface="+mn-ea"/>
              </a:rPr>
              <a:t>，是孔子的门人和再传弟子所辑录的</a:t>
            </a:r>
            <a:r>
              <a:rPr sz="40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孔子的言行录</a:t>
            </a:r>
            <a:r>
              <a:rPr sz="4000" b="1">
                <a:latin typeface="Times New Roman" panose="02020603050405020304" pitchFamily="18" charset="0"/>
                <a:sym typeface="+mn-ea"/>
              </a:rPr>
              <a:t>，全面反映了孔子的哲学、政治、文化和教育思想，是关于儒家思想的重要著作。</a:t>
            </a:r>
            <a:endParaRPr lang="zh-CN" altLang="en-US" sz="4000" b="1">
              <a:solidFill>
                <a:schemeClr val="dk1">
                  <a:lumMod val="65000"/>
                  <a:lumOff val="35000"/>
                </a:schemeClr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2" dur="2000"/>
                                        <p:tgtEl>
                                          <p:spTgt spid="112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979210" y="1523430"/>
            <a:ext cx="4420901" cy="5677470"/>
          </a:xfrm>
          <a:prstGeom prst="rect">
            <a:avLst/>
          </a:prstGeom>
        </p:spPr>
      </p:pic>
      <p:sp>
        <p:nvSpPr>
          <p:cNvPr id="2" name="任意多边形: 形状 1"/>
          <p:cNvSpPr/>
          <p:nvPr>
            <p:custDataLst>
              <p:tags r:id="rId8"/>
            </p:custDataLst>
          </p:nvPr>
        </p:nvSpPr>
        <p:spPr>
          <a:xfrm>
            <a:off x="1981200" y="1041400"/>
            <a:ext cx="7391400" cy="2730500"/>
          </a:xfrm>
          <a:custGeom>
            <a:gdLst>
              <a:gd name="connsiteX0" fmla="*/ 533400 w 7391400"/>
              <a:gd name="connsiteY0" fmla="*/ 266700 h 2730500"/>
              <a:gd name="connsiteX1" fmla="*/ 0 w 7391400"/>
              <a:gd name="connsiteY1" fmla="*/ 2273300 h 2730500"/>
              <a:gd name="connsiteX2" fmla="*/ 1854200 w 7391400"/>
              <a:gd name="connsiteY2" fmla="*/ 2730500 h 2730500"/>
              <a:gd name="connsiteX3" fmla="*/ 3606800 w 7391400"/>
              <a:gd name="connsiteY3" fmla="*/ 2019300 h 2730500"/>
              <a:gd name="connsiteX4" fmla="*/ 5715000 w 7391400"/>
              <a:gd name="connsiteY4" fmla="*/ 2336800 h 2730500"/>
              <a:gd name="connsiteX5" fmla="*/ 6350000 w 7391400"/>
              <a:gd name="connsiteY5" fmla="*/ 2641600 h 2730500"/>
              <a:gd name="connsiteX6" fmla="*/ 7391400 w 7391400"/>
              <a:gd name="connsiteY6" fmla="*/ 1155700 h 2730500"/>
              <a:gd name="connsiteX7" fmla="*/ 4775200 w 7391400"/>
              <a:gd name="connsiteY7" fmla="*/ 0 h 2730500"/>
              <a:gd name="connsiteX8" fmla="*/ 1397000 w 7391400"/>
              <a:gd name="connsiteY8" fmla="*/ 76200 h 2730500"/>
              <a:gd name="connsiteX9" fmla="*/ 533400 w 7391400"/>
              <a:gd name="connsiteY9" fmla="*/ 266700 h 27305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91400" h="2730500">
                <a:moveTo>
                  <a:pt x="533400" y="266700"/>
                </a:moveTo>
                <a:lnTo>
                  <a:pt x="0" y="2273300"/>
                </a:lnTo>
                <a:lnTo>
                  <a:pt x="1854200" y="2730500"/>
                </a:lnTo>
                <a:lnTo>
                  <a:pt x="3606800" y="2019300"/>
                </a:lnTo>
                <a:lnTo>
                  <a:pt x="5715000" y="2336800"/>
                </a:lnTo>
                <a:lnTo>
                  <a:pt x="6350000" y="2641600"/>
                </a:lnTo>
                <a:lnTo>
                  <a:pt x="7391400" y="1155700"/>
                </a:lnTo>
                <a:lnTo>
                  <a:pt x="4775200" y="0"/>
                </a:lnTo>
                <a:lnTo>
                  <a:pt x="1397000" y="76200"/>
                </a:lnTo>
                <a:lnTo>
                  <a:pt x="533400" y="266700"/>
                </a:lnTo>
                <a:close/>
              </a:path>
            </a:pathLst>
          </a:custGeom>
          <a:solidFill>
            <a:srgbClr val="EFE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>
              <a:lnSpc>
                <a:spcPct val="120000"/>
              </a:lnSpc>
            </a:pPr>
            <a:endParaRPr lang="zh-CN" altLang="en-US"/>
          </a:p>
        </p:txBody>
      </p:sp>
      <p:sp>
        <p:nvSpPr>
          <p:cNvPr id="4" name="矩形 3"/>
          <p:cNvSpPr/>
          <p:nvPr>
            <p:custDataLst>
              <p:tags r:id="rId9"/>
            </p:custDataLst>
          </p:nvPr>
        </p:nvSpPr>
        <p:spPr>
          <a:xfrm>
            <a:off x="3441700" y="1943100"/>
            <a:ext cx="47548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72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谢谢观看！</a:t>
            </a:r>
            <a:endParaRPr lang="zh-CN" altLang="en-US" sz="7200" b="1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8" name="New picture"/>
          <p:cNvPicPr/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2077700" y="112014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10160" y="0"/>
            <a:ext cx="2073275" cy="626745"/>
          </a:xfrm>
          <a:prstGeom prst="rect">
            <a:avLst/>
          </a:prstGeom>
          <a:solidFill>
            <a:srgbClr val="A0D3CC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>
                <a:solidFill>
                  <a:schemeClr val="tx1"/>
                </a:solidFill>
                <a:cs typeface="+mn-ea"/>
                <a:sym typeface="+mn-lt"/>
              </a:rPr>
              <a:t>解题：</a:t>
            </a:r>
            <a:endParaRPr lang="zh-CN" altLang="en-US" sz="4400" b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3667" name="Rectangle 3"/>
          <p:cNvSpPr/>
          <p:nvPr>
            <p:custDataLst>
              <p:tags r:id="rId5"/>
            </p:custDataLst>
          </p:nvPr>
        </p:nvSpPr>
        <p:spPr>
          <a:xfrm>
            <a:off x="5588635" y="1828800"/>
            <a:ext cx="6059805" cy="2057400"/>
          </a:xfrm>
          <a:prstGeom prst="rect">
            <a:avLst/>
          </a:prstGeom>
          <a:solidFill>
            <a:srgbClr val="CCE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4340" name="Text Box 4"/>
          <p:cNvSpPr txBox="1"/>
          <p:nvPr>
            <p:custDataLst>
              <p:tags r:id="rId6"/>
            </p:custDataLst>
          </p:nvPr>
        </p:nvSpPr>
        <p:spPr>
          <a:xfrm>
            <a:off x="2338070" y="469900"/>
            <a:ext cx="15246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  <a:ea typeface="华文行楷" panose="02010800040101010101" pitchFamily="2" charset="-122"/>
              </a:rPr>
              <a:t>子路、</a:t>
            </a:r>
            <a:endParaRPr lang="zh-CN" altLang="en-US" sz="4000" b="1"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14341" name="Text Box 5"/>
          <p:cNvSpPr txBox="1"/>
          <p:nvPr>
            <p:custDataLst>
              <p:tags r:id="rId7"/>
            </p:custDataLst>
          </p:nvPr>
        </p:nvSpPr>
        <p:spPr>
          <a:xfrm>
            <a:off x="5588635" y="469900"/>
            <a:ext cx="164719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冉有、</a:t>
            </a:r>
            <a:endParaRPr lang="zh-CN" altLang="en-US" sz="4000" b="1">
              <a:latin typeface="Times New Roman" panose="02020603050405020304" pitchFamily="18" charset="0"/>
              <a:ea typeface="华文行楷" panose="02010800040101010101" pitchFamily="2" charset="-122"/>
              <a:sym typeface="+mn-ea"/>
            </a:endParaRPr>
          </a:p>
        </p:txBody>
      </p:sp>
      <p:sp>
        <p:nvSpPr>
          <p:cNvPr id="14342" name="Text Box 6"/>
          <p:cNvSpPr txBox="1"/>
          <p:nvPr>
            <p:custDataLst>
              <p:tags r:id="rId8"/>
            </p:custDataLst>
          </p:nvPr>
        </p:nvSpPr>
        <p:spPr>
          <a:xfrm>
            <a:off x="4023360" y="469900"/>
            <a:ext cx="15652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曾皙、</a:t>
            </a:r>
            <a:endParaRPr lang="zh-CN" altLang="en-US" sz="4000" b="1">
              <a:latin typeface="Times New Roman" panose="02020603050405020304" pitchFamily="18" charset="0"/>
              <a:ea typeface="华文行楷" panose="02010800040101010101" pitchFamily="2" charset="-122"/>
              <a:sym typeface="+mn-ea"/>
            </a:endParaRPr>
          </a:p>
        </p:txBody>
      </p:sp>
      <p:sp>
        <p:nvSpPr>
          <p:cNvPr id="14343" name="Text Box 7"/>
          <p:cNvSpPr txBox="1"/>
          <p:nvPr>
            <p:custDataLst>
              <p:tags r:id="rId9"/>
            </p:custDataLst>
          </p:nvPr>
        </p:nvSpPr>
        <p:spPr>
          <a:xfrm>
            <a:off x="7212965" y="448945"/>
            <a:ext cx="17875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公西华 </a:t>
            </a:r>
            <a:endParaRPr lang="zh-CN" altLang="en-US" sz="4000" b="1">
              <a:latin typeface="Times New Roman" panose="02020603050405020304" pitchFamily="18" charset="0"/>
              <a:ea typeface="华文行楷" panose="02010800040101010101" pitchFamily="2" charset="-122"/>
              <a:sym typeface="+mn-ea"/>
            </a:endParaRPr>
          </a:p>
        </p:txBody>
      </p:sp>
      <p:sp>
        <p:nvSpPr>
          <p:cNvPr id="14344" name="Text Box 8"/>
          <p:cNvSpPr txBox="1"/>
          <p:nvPr>
            <p:custDataLst>
              <p:tags r:id="rId10"/>
            </p:custDataLst>
          </p:nvPr>
        </p:nvSpPr>
        <p:spPr>
          <a:xfrm>
            <a:off x="325755" y="2216150"/>
            <a:ext cx="217297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latin typeface="Times New Roman" panose="02020603050405020304" pitchFamily="18" charset="0"/>
                <a:ea typeface="华文行楷" panose="02010800040101010101" pitchFamily="2" charset="-122"/>
              </a:rPr>
              <a:t>侍  坐</a:t>
            </a:r>
            <a:endParaRPr lang="zh-CN" altLang="en-US" sz="4400" b="1"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113673" name="Text Box 9"/>
          <p:cNvSpPr txBox="1"/>
          <p:nvPr>
            <p:custDataLst>
              <p:tags r:id="rId11"/>
            </p:custDataLst>
          </p:nvPr>
        </p:nvSpPr>
        <p:spPr>
          <a:xfrm>
            <a:off x="2084070" y="1122045"/>
            <a:ext cx="169354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（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由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）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113674" name="Text Box 10"/>
          <p:cNvSpPr txBox="1"/>
          <p:nvPr>
            <p:custDataLst>
              <p:tags r:id="rId12"/>
            </p:custDataLst>
          </p:nvPr>
        </p:nvSpPr>
        <p:spPr>
          <a:xfrm>
            <a:off x="3777615" y="1155700"/>
            <a:ext cx="12954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（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点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）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113675" name="Text Box 11"/>
          <p:cNvSpPr txBox="1"/>
          <p:nvPr>
            <p:custDataLst>
              <p:tags r:id="rId13"/>
            </p:custDataLst>
          </p:nvPr>
        </p:nvSpPr>
        <p:spPr>
          <a:xfrm>
            <a:off x="5354955" y="1122045"/>
            <a:ext cx="125031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（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求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）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113676" name="Text Box 12"/>
          <p:cNvSpPr txBox="1"/>
          <p:nvPr>
            <p:custDataLst>
              <p:tags r:id="rId14"/>
            </p:custDataLst>
          </p:nvPr>
        </p:nvSpPr>
        <p:spPr>
          <a:xfrm>
            <a:off x="7362825" y="1122045"/>
            <a:ext cx="148717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（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赤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）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113677" name="Line 13"/>
          <p:cNvSpPr/>
          <p:nvPr>
            <p:custDataLst>
              <p:tags r:id="rId15"/>
            </p:custDataLst>
          </p:nvPr>
        </p:nvSpPr>
        <p:spPr>
          <a:xfrm>
            <a:off x="2253615" y="2984500"/>
            <a:ext cx="2819400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13678" name="Text Box 14"/>
          <p:cNvSpPr txBox="1"/>
          <p:nvPr>
            <p:custDataLst>
              <p:tags r:id="rId16"/>
            </p:custDataLst>
          </p:nvPr>
        </p:nvSpPr>
        <p:spPr>
          <a:xfrm>
            <a:off x="2253615" y="2216150"/>
            <a:ext cx="321119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陪长者闲坐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13679" name="Text Box 15"/>
          <p:cNvSpPr txBox="1"/>
          <p:nvPr>
            <p:custDataLst>
              <p:tags r:id="rId17"/>
            </p:custDataLst>
          </p:nvPr>
        </p:nvSpPr>
        <p:spPr>
          <a:xfrm>
            <a:off x="5742940" y="1862455"/>
            <a:ext cx="54032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华文行楷" panose="02010800040101010101" pitchFamily="2" charset="-122"/>
              </a:rPr>
              <a:t>古人有姓、名、字以及号。</a:t>
            </a:r>
            <a:endParaRPr lang="zh-CN" altLang="en-US" sz="3600" b="1"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113680" name="Text Box 16"/>
          <p:cNvSpPr txBox="1"/>
          <p:nvPr>
            <p:custDataLst>
              <p:tags r:id="rId18"/>
            </p:custDataLst>
          </p:nvPr>
        </p:nvSpPr>
        <p:spPr>
          <a:xfrm>
            <a:off x="5769610" y="2555240"/>
            <a:ext cx="38195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华文行楷" panose="02010800040101010101" pitchFamily="2" charset="-122"/>
              </a:rPr>
              <a:t>长辈对晚辈说话</a:t>
            </a:r>
            <a:endParaRPr lang="zh-CN" altLang="en-US" sz="3600" b="1"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113681" name="Text Box 17"/>
          <p:cNvSpPr txBox="1"/>
          <p:nvPr>
            <p:custDataLst>
              <p:tags r:id="rId19"/>
            </p:custDataLst>
          </p:nvPr>
        </p:nvSpPr>
        <p:spPr>
          <a:xfrm>
            <a:off x="5769610" y="3241040"/>
            <a:ext cx="36937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华文行楷" panose="02010800040101010101" pitchFamily="2" charset="-122"/>
              </a:rPr>
              <a:t>尊敬对方或自谦</a:t>
            </a:r>
            <a:endParaRPr lang="zh-CN" altLang="en-US" sz="3600" b="1"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113682" name="AutoShape 18"/>
          <p:cNvSpPr/>
          <p:nvPr>
            <p:custDataLst>
              <p:tags r:id="rId20"/>
            </p:custDataLst>
          </p:nvPr>
        </p:nvSpPr>
        <p:spPr>
          <a:xfrm>
            <a:off x="9466580" y="2633980"/>
            <a:ext cx="122555" cy="1252220"/>
          </a:xfrm>
          <a:prstGeom prst="rightBrace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13683" name="AutoShape 19"/>
          <p:cNvSpPr/>
          <p:nvPr>
            <p:custDataLst>
              <p:tags r:id="rId21"/>
            </p:custDataLst>
          </p:nvPr>
        </p:nvSpPr>
        <p:spPr>
          <a:xfrm>
            <a:off x="9813925" y="2984500"/>
            <a:ext cx="457200" cy="485775"/>
          </a:xfrm>
          <a:prstGeom prst="rightArrow">
            <a:avLst>
              <a:gd name="adj1" fmla="val 26148"/>
              <a:gd name="adj2" fmla="val 44791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13684" name="Text Box 20"/>
          <p:cNvSpPr txBox="1"/>
          <p:nvPr>
            <p:custDataLst>
              <p:tags r:id="rId22"/>
            </p:custDataLst>
          </p:nvPr>
        </p:nvSpPr>
        <p:spPr>
          <a:xfrm>
            <a:off x="10271125" y="2984500"/>
            <a:ext cx="120777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  <a:ea typeface="华文行楷" panose="02010800040101010101" pitchFamily="2" charset="-122"/>
              </a:rPr>
              <a:t>称名</a:t>
            </a:r>
            <a:endParaRPr lang="zh-CN" altLang="en-US" sz="4000" b="1"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pic>
        <p:nvPicPr>
          <p:cNvPr id="2" name="Picture 3" descr="孔子3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0" y="4012565"/>
            <a:ext cx="12182475" cy="28454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3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3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13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13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13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13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13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13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7" grpId="0"/>
      <p:bldP spid="113673" grpId="1"/>
      <p:bldP spid="113674" grpId="2"/>
      <p:bldP spid="113675" grpId="3"/>
      <p:bldP spid="113676" grpId="4"/>
      <p:bldP spid="113678" grpId="5"/>
      <p:bldP spid="113679" grpId="6"/>
      <p:bldP spid="113680" grpId="7"/>
      <p:bldP spid="113681" grpId="8"/>
      <p:bldP spid="113682" grpId="9"/>
      <p:bldP spid="113683" grpId="10"/>
      <p:bldP spid="113684" grpId="1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" name="矩形 13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608330" y="1371600"/>
            <a:ext cx="10974705" cy="5160010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127000" dist="38100" dir="5400000" algn="t" rotWithShape="0">
              <a:schemeClr val="dk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隶书" panose="02010509060101010101" charset="-122"/>
              <a:cs typeface="隶书" panose="02010509060101010101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5"/>
            </p:custDataLst>
          </p:nvPr>
        </p:nvSpPr>
        <p:spPr>
          <a:xfrm>
            <a:off x="608965" y="1371600"/>
            <a:ext cx="10974705" cy="51593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lvl="0" indent="0" algn="just">
              <a:lnSpc>
                <a:spcPct val="80000"/>
              </a:lnSpc>
              <a:spcAft>
                <a:spcPts val="800"/>
              </a:spcAft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None/>
            </a:pPr>
            <a:r>
              <a:rPr lang="en-US" altLang="zh-CN" sz="3200" spc="100">
                <a:solidFill>
                  <a:schemeClr val="dk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  <a:sym typeface="+mn-ea"/>
              </a:rPr>
              <a:t>       </a:t>
            </a:r>
            <a:r>
              <a:rPr lang="zh-CN" altLang="en-US" sz="4000" spc="100">
                <a:solidFill>
                  <a:schemeClr val="dk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  <a:sym typeface="+mn-ea"/>
              </a:rPr>
              <a:t>一般认为，课文选取的这段对话发生在孔子自卫返鲁之后的四年里(前484一前481)。此时孔子已年近七十，刚刚结束周游列国，除了短暂服务于卫、陈二国，没能得到任何统治者的垂青，回到鲁国，主政者也只是想用他的学生而不想用他。他的救世之心始终得不到实现，因此他也产生过“道不行，乘桴桴于海”(《论语·公冶长》)的念头。因此，曾皙的话可能切中孔子对理想生活的向往和追求，又暗合他理想难以实现的悲哀和感伤。</a:t>
            </a:r>
            <a:endParaRPr lang="zh-CN" altLang="en-US" sz="4000" spc="100">
              <a:solidFill>
                <a:schemeClr val="dk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charset="-122"/>
              <a:cs typeface="隶书" panose="02010509060101010101" charset="-122"/>
              <a:sym typeface="+mn-ea"/>
            </a:endParaRPr>
          </a:p>
        </p:txBody>
      </p:sp>
      <p:sp>
        <p:nvSpPr>
          <p:cNvPr id="16" name="Title 6"/>
          <p:cNvSpPr txBox="1"/>
          <p:nvPr>
            <p:custDataLst>
              <p:tags r:id="rId6"/>
            </p:custDataLst>
          </p:nvPr>
        </p:nvSpPr>
        <p:spPr>
          <a:xfrm>
            <a:off x="608330" y="153035"/>
            <a:ext cx="2930525" cy="7613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zh-CN" altLang="en-US" sz="4800" b="1" spc="150">
                <a:ln w="3175">
                  <a:noFill/>
                  <a:prstDash val="dash"/>
                </a:ln>
                <a:solidFill>
                  <a:schemeClr val="dk1"/>
                </a:solidFill>
                <a:latin typeface="Arial" panose="020b0604020202020204" pitchFamily="34" charset="0"/>
                <a:ea typeface="隶书" panose="02010509060101010101" charset="-122"/>
                <a:cs typeface="微软雅黑" panose="020b0503020204020204" pitchFamily="34" charset="-122"/>
              </a:rPr>
              <a:t>写作背景</a:t>
            </a:r>
            <a:endParaRPr lang="zh-CN" altLang="en-US" sz="4800" b="1" spc="150">
              <a:ln w="3175">
                <a:noFill/>
                <a:prstDash val="dash"/>
              </a:ln>
              <a:solidFill>
                <a:schemeClr val="dk1"/>
              </a:solidFill>
              <a:latin typeface="Arial" panose="020b0604020202020204" pitchFamily="34" charset="0"/>
              <a:ea typeface="隶书" panose="02010509060101010101" charset="-122"/>
              <a:cs typeface="微软雅黑" panose="020b0503020204020204" pitchFamily="34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idx="2"/>
            <p:custDataLst>
              <p:tags r:id="rId3"/>
            </p:custDataLst>
          </p:nvPr>
        </p:nvSpPr>
        <p:spPr>
          <a:xfrm>
            <a:off x="4850130" y="2101215"/>
            <a:ext cx="5172075" cy="2655570"/>
          </a:xfrm>
        </p:spPr>
        <p:txBody>
          <a:bodyPr>
            <a:noAutofit/>
          </a:bodyPr>
          <a:lstStyle/>
          <a:p>
            <a:pPr>
              <a:lnSpc>
                <a:spcPct val="140000"/>
              </a:lnSpc>
            </a:pPr>
            <a:r>
              <a:rPr lang="zh-CN" altLang="en-US" sz="4800">
                <a:solidFill>
                  <a:schemeClr val="dk1">
                    <a:lumMod val="85000"/>
                    <a:lumOff val="15000"/>
                  </a:schemeClr>
                </a:solidFill>
              </a:rPr>
              <a:t>初读课文，</a:t>
            </a:r>
            <a:br>
              <a:rPr lang="zh-CN" altLang="en-US" sz="4800">
                <a:solidFill>
                  <a:schemeClr val="dk1">
                    <a:lumMod val="85000"/>
                    <a:lumOff val="15000"/>
                  </a:schemeClr>
                </a:solidFill>
              </a:rPr>
            </a:br>
            <a:r>
              <a:rPr lang="zh-CN" altLang="en-US" sz="4800">
                <a:solidFill>
                  <a:schemeClr val="dk1">
                    <a:lumMod val="85000"/>
                    <a:lumOff val="15000"/>
                  </a:schemeClr>
                </a:solidFill>
              </a:rPr>
              <a:t>解决疑难字词，</a:t>
            </a:r>
            <a:br>
              <a:rPr lang="zh-CN" altLang="en-US" sz="4800">
                <a:solidFill>
                  <a:schemeClr val="dk1">
                    <a:lumMod val="85000"/>
                    <a:lumOff val="15000"/>
                  </a:schemeClr>
                </a:solidFill>
              </a:rPr>
            </a:br>
            <a:r>
              <a:rPr lang="zh-CN" altLang="en-US" sz="4800">
                <a:solidFill>
                  <a:schemeClr val="dk1">
                    <a:lumMod val="85000"/>
                    <a:lumOff val="15000"/>
                  </a:schemeClr>
                </a:solidFill>
              </a:rPr>
              <a:t>并试着翻译全文。</a:t>
            </a:r>
            <a:endParaRPr lang="zh-CN" altLang="en-US" sz="480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0" y="0"/>
            <a:ext cx="6084570" cy="11595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b" anchorCtr="0">
            <a:normAutofit fontScale="80000"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zh-CN" altLang="en-US" sz="8800" b="1" spc="20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  <a:sym typeface="+mn-lt"/>
              </a:rPr>
              <a:t>二、整体感知</a:t>
            </a:r>
            <a:endParaRPr lang="zh-CN" altLang="en-US" sz="8800" b="1" spc="200">
              <a:solidFill>
                <a:schemeClr val="dk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隶书" panose="02010509060101010101" charset="-122"/>
              <a:cs typeface="隶书" panose="02010509060101010101" charset="-122"/>
              <a:sym typeface="+mn-lt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1265" name="文本框 129025"/>
          <p:cNvSpPr txBox="1"/>
          <p:nvPr>
            <p:custDataLst>
              <p:tags r:id="rId3"/>
            </p:custDataLst>
          </p:nvPr>
        </p:nvSpPr>
        <p:spPr>
          <a:xfrm>
            <a:off x="1094105" y="409575"/>
            <a:ext cx="488505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>
                <a:latin typeface="Arial" panose="020b0604020202020204" pitchFamily="34" charset="0"/>
                <a:ea typeface="隶书" panose="02010509060101010101" charset="-122"/>
              </a:rPr>
              <a:t>   重点字词读音</a:t>
            </a:r>
            <a:endParaRPr lang="zh-CN" altLang="en-US" sz="4800">
              <a:latin typeface="Arial" panose="020b0604020202020204" pitchFamily="34" charset="0"/>
              <a:ea typeface="隶书" panose="02010509060101010101" charset="-122"/>
            </a:endParaRPr>
          </a:p>
        </p:txBody>
      </p:sp>
      <p:sp>
        <p:nvSpPr>
          <p:cNvPr id="11266" name="文本框 129026"/>
          <p:cNvSpPr txBox="1"/>
          <p:nvPr>
            <p:custDataLst>
              <p:tags r:id="rId4"/>
            </p:custDataLst>
          </p:nvPr>
        </p:nvSpPr>
        <p:spPr>
          <a:xfrm>
            <a:off x="747395" y="2025015"/>
            <a:ext cx="10697210" cy="34766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latin typeface="Arial" panose="020b0604020202020204" pitchFamily="34" charset="0"/>
                <a:ea typeface="宋体" panose="02010600030101010101" pitchFamily="2" charset="-122"/>
              </a:rPr>
              <a:t>论语          饥馑           曾皙             哂      </a:t>
            </a:r>
            <a:endParaRPr lang="zh-CN" altLang="en-US" sz="40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>
                <a:latin typeface="Arial" panose="020b0604020202020204" pitchFamily="34" charset="0"/>
                <a:ea typeface="宋体" panose="02010600030101010101" pitchFamily="2" charset="-122"/>
              </a:rPr>
              <a:t>舞雩          铿尔           小相             沂</a:t>
            </a:r>
            <a:endParaRPr lang="zh-CN" altLang="en-US" sz="40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>
                <a:latin typeface="Arial" panose="020b0604020202020204" pitchFamily="34" charset="0"/>
                <a:ea typeface="宋体" panose="02010600030101010101" pitchFamily="2" charset="-122"/>
              </a:rPr>
              <a:t>冠者          喟               俟                撰</a:t>
            </a:r>
            <a:endParaRPr lang="zh-CN" altLang="en-US" sz="40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>
                <a:latin typeface="Arial" panose="020b0604020202020204" pitchFamily="34" charset="0"/>
                <a:ea typeface="宋体" panose="02010600030101010101" pitchFamily="2" charset="-122"/>
              </a:rPr>
              <a:t>摄             比及            毋                冉</a:t>
            </a:r>
            <a:endParaRPr lang="zh-CN" altLang="en-US" sz="4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8" name="文本框 129028"/>
          <p:cNvSpPr txBox="1"/>
          <p:nvPr>
            <p:custDataLst>
              <p:tags r:id="rId5"/>
            </p:custDataLst>
          </p:nvPr>
        </p:nvSpPr>
        <p:spPr>
          <a:xfrm>
            <a:off x="2054225" y="2025015"/>
            <a:ext cx="1148715" cy="643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ú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9" name="文本框 129029"/>
          <p:cNvSpPr txBox="1"/>
          <p:nvPr>
            <p:custDataLst>
              <p:tags r:id="rId6"/>
            </p:custDataLst>
          </p:nvPr>
        </p:nvSpPr>
        <p:spPr>
          <a:xfrm>
            <a:off x="4578985" y="2025015"/>
            <a:ext cx="956945" cy="643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j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ĭ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0" name="文本框 129030"/>
          <p:cNvSpPr txBox="1"/>
          <p:nvPr>
            <p:custDataLst>
              <p:tags r:id="rId7"/>
            </p:custDataLst>
          </p:nvPr>
        </p:nvSpPr>
        <p:spPr>
          <a:xfrm>
            <a:off x="7127875" y="2025015"/>
            <a:ext cx="1148715" cy="6438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ī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1" name="文本框 129031"/>
          <p:cNvSpPr txBox="1"/>
          <p:nvPr>
            <p:custDataLst>
              <p:tags r:id="rId8"/>
            </p:custDataLst>
          </p:nvPr>
        </p:nvSpPr>
        <p:spPr>
          <a:xfrm>
            <a:off x="9903460" y="1962785"/>
            <a:ext cx="1627505" cy="6438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sh</a:t>
            </a:r>
            <a:r>
              <a:rPr lang="en-US" altLang="zh-CN" sz="360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ĕ</a:t>
            </a:r>
            <a:r>
              <a:rPr lang="en-US" altLang="zh-CN" sz="360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2" name="文本框 129032"/>
          <p:cNvSpPr txBox="1"/>
          <p:nvPr>
            <p:custDataLst>
              <p:tags r:id="rId9"/>
            </p:custDataLst>
          </p:nvPr>
        </p:nvSpPr>
        <p:spPr>
          <a:xfrm>
            <a:off x="2054225" y="2996565"/>
            <a:ext cx="956945" cy="643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ú</a:t>
            </a:r>
            <a:endParaRPr lang="en-US" altLang="zh-CN" sz="36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3" name="文本框 129033"/>
          <p:cNvSpPr txBox="1"/>
          <p:nvPr>
            <p:custDataLst>
              <p:tags r:id="rId10"/>
            </p:custDataLst>
          </p:nvPr>
        </p:nvSpPr>
        <p:spPr>
          <a:xfrm>
            <a:off x="4543425" y="2893060"/>
            <a:ext cx="1722755" cy="6438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k</a:t>
            </a:r>
            <a:r>
              <a:rPr lang="en-US" altLang="zh-CN" sz="360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ē</a:t>
            </a:r>
            <a:r>
              <a:rPr lang="en-US" altLang="zh-CN" sz="360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ng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4" name="文本框 129034"/>
          <p:cNvSpPr txBox="1"/>
          <p:nvPr>
            <p:custDataLst>
              <p:tags r:id="rId11"/>
            </p:custDataLst>
          </p:nvPr>
        </p:nvSpPr>
        <p:spPr>
          <a:xfrm>
            <a:off x="7127875" y="2893060"/>
            <a:ext cx="1531620" cy="643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xiàng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5" name="文本框 129035"/>
          <p:cNvSpPr txBox="1"/>
          <p:nvPr>
            <p:custDataLst>
              <p:tags r:id="rId12"/>
            </p:custDataLst>
          </p:nvPr>
        </p:nvSpPr>
        <p:spPr>
          <a:xfrm>
            <a:off x="9999345" y="2996565"/>
            <a:ext cx="1339850" cy="6438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í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6" name="文本框 129036"/>
          <p:cNvSpPr txBox="1"/>
          <p:nvPr>
            <p:custDataLst>
              <p:tags r:id="rId13"/>
            </p:custDataLst>
          </p:nvPr>
        </p:nvSpPr>
        <p:spPr>
          <a:xfrm>
            <a:off x="1958975" y="3823970"/>
            <a:ext cx="1244600" cy="643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guàn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7" name="文本框 129037"/>
          <p:cNvSpPr txBox="1"/>
          <p:nvPr>
            <p:custDataLst>
              <p:tags r:id="rId14"/>
            </p:custDataLst>
          </p:nvPr>
        </p:nvSpPr>
        <p:spPr>
          <a:xfrm>
            <a:off x="4543425" y="3823970"/>
            <a:ext cx="993140" cy="643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ku</a:t>
            </a:r>
            <a:r>
              <a:rPr lang="en-US" altLang="zh-CN" sz="360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ì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8" name="文本框 129038"/>
          <p:cNvSpPr txBox="1"/>
          <p:nvPr>
            <p:custDataLst>
              <p:tags r:id="rId15"/>
            </p:custDataLst>
          </p:nvPr>
        </p:nvSpPr>
        <p:spPr>
          <a:xfrm>
            <a:off x="7127875" y="3823970"/>
            <a:ext cx="1339850" cy="6438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ì</a:t>
            </a:r>
            <a:endParaRPr lang="en-US" altLang="zh-CN" sz="36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9" name="文本框 129039"/>
          <p:cNvSpPr txBox="1"/>
          <p:nvPr>
            <p:custDataLst>
              <p:tags r:id="rId16"/>
            </p:custDataLst>
          </p:nvPr>
        </p:nvSpPr>
        <p:spPr>
          <a:xfrm>
            <a:off x="9903460" y="3823970"/>
            <a:ext cx="1757045" cy="643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zhuàn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80" name="文本框 129040"/>
          <p:cNvSpPr txBox="1"/>
          <p:nvPr>
            <p:custDataLst>
              <p:tags r:id="rId17"/>
            </p:custDataLst>
          </p:nvPr>
        </p:nvSpPr>
        <p:spPr>
          <a:xfrm>
            <a:off x="1958975" y="4857750"/>
            <a:ext cx="1148715" cy="643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sh</a:t>
            </a:r>
            <a:r>
              <a:rPr lang="en-US" altLang="zh-CN" sz="360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è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81" name="文本框 129041"/>
          <p:cNvSpPr txBox="1"/>
          <p:nvPr>
            <p:custDataLst>
              <p:tags r:id="rId18"/>
            </p:custDataLst>
          </p:nvPr>
        </p:nvSpPr>
        <p:spPr>
          <a:xfrm>
            <a:off x="4578985" y="4857750"/>
            <a:ext cx="765810" cy="6438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ì</a:t>
            </a:r>
            <a:endParaRPr lang="en-US" altLang="zh-CN" sz="36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82" name="文本框 129042"/>
          <p:cNvSpPr txBox="1"/>
          <p:nvPr>
            <p:custDataLst>
              <p:tags r:id="rId19"/>
            </p:custDataLst>
          </p:nvPr>
        </p:nvSpPr>
        <p:spPr>
          <a:xfrm>
            <a:off x="7127875" y="4857750"/>
            <a:ext cx="993140" cy="643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ú</a:t>
            </a:r>
            <a:endParaRPr lang="en-US" altLang="zh-CN" sz="36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83" name="文本框 129043"/>
          <p:cNvSpPr txBox="1"/>
          <p:nvPr>
            <p:custDataLst>
              <p:tags r:id="rId20"/>
            </p:custDataLst>
          </p:nvPr>
        </p:nvSpPr>
        <p:spPr>
          <a:xfrm>
            <a:off x="9903460" y="4857750"/>
            <a:ext cx="1339850" cy="6438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ă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26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26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27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127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127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127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127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127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127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127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1127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1127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1128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2" dur="1" fill="hold"/>
                                        <p:tgtEl>
                                          <p:spTgt spid="1128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7" dur="1" fill="hold"/>
                                        <p:tgtEl>
                                          <p:spTgt spid="1128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2" dur="1" fill="hold"/>
                                        <p:tgtEl>
                                          <p:spTgt spid="1128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69" grpId="0"/>
      <p:bldP spid="11270" grpId="0"/>
      <p:bldP spid="11271" grpId="0"/>
      <p:bldP spid="11272" grpId="0"/>
      <p:bldP spid="11273" grpId="0"/>
      <p:bldP spid="11274" grpId="0"/>
      <p:bldP spid="11275" grpId="0"/>
      <p:bldP spid="11276" grpId="0"/>
      <p:bldP spid="11277" grpId="0"/>
      <p:bldP spid="11278" grpId="0"/>
      <p:bldP spid="11279" grpId="0"/>
      <p:bldP spid="11280" grpId="0"/>
      <p:bldP spid="11281" grpId="0"/>
      <p:bldP spid="11282" grpId="0"/>
      <p:bldP spid="11283" grpId="0"/>
    </p:bldLst>
  </p:timing>
</p:sld>
</file>

<file path=ppt/tags/tag1.xml><?xml version="1.0" encoding="utf-8"?>
<p:tagLst xmlns:p="http://schemas.openxmlformats.org/presentationml/2006/main">
  <p:tag name="AS_UNIQUEID" val="202"/>
</p:tagLst>
</file>

<file path=ppt/tags/tag10.xml><?xml version="1.0" encoding="utf-8"?>
<p:tagLst xmlns:p="http://schemas.openxmlformats.org/presentationml/2006/main">
  <p:tag name="AS_UNIQUEID" val="211"/>
</p:tagLst>
</file>

<file path=ppt/tags/tag100.xml><?xml version="1.0" encoding="utf-8"?>
<p:tagLst xmlns:p="http://schemas.openxmlformats.org/presentationml/2006/main">
  <p:tag name="AS_UNIQUEID" val="301"/>
  <p:tag name="KSO_WM_SLIDE_BACKGROUND_TYPE" val="frame"/>
</p:tagLst>
</file>

<file path=ppt/tags/tag1000.xml><?xml version="1.0" encoding="utf-8"?>
<p:tagLst xmlns:p="http://schemas.openxmlformats.org/presentationml/2006/main">
  <p:tag name="AS_UNIQUEID" val="1161"/>
</p:tagLst>
</file>

<file path=ppt/tags/tag1001.xml><?xml version="1.0" encoding="utf-8"?>
<p:tagLst xmlns:p="http://schemas.openxmlformats.org/presentationml/2006/main">
  <p:tag name="AS_UNIQUEID" val="1162"/>
</p:tagLst>
</file>

<file path=ppt/tags/tag1002.xml><?xml version="1.0" encoding="utf-8"?>
<p:tagLst xmlns:p="http://schemas.openxmlformats.org/presentationml/2006/main">
  <p:tag name="AS_UNIQUEID" val="1163"/>
</p:tagLst>
</file>

<file path=ppt/tags/tag1003.xml><?xml version="1.0" encoding="utf-8"?>
<p:tagLst xmlns:p="http://schemas.openxmlformats.org/presentationml/2006/main">
  <p:tag name="AS_UNIQUEID" val="1164"/>
</p:tagLst>
</file>

<file path=ppt/tags/tag1004.xml><?xml version="1.0" encoding="utf-8"?>
<p:tagLst xmlns:p="http://schemas.openxmlformats.org/presentationml/2006/main">
  <p:tag name="AS_UNIQUEID" val="1165"/>
</p:tagLst>
</file>

<file path=ppt/tags/tag1005.xml><?xml version="1.0" encoding="utf-8"?>
<p:tagLst xmlns:p="http://schemas.openxmlformats.org/presentationml/2006/main">
  <p:tag name="AS_UNIQUEID" val="1166"/>
</p:tagLst>
</file>

<file path=ppt/tags/tag1006.xml><?xml version="1.0" encoding="utf-8"?>
<p:tagLst xmlns:p="http://schemas.openxmlformats.org/presentationml/2006/main">
  <p:tag name="AS_UNIQUEID" val="1167"/>
</p:tagLst>
</file>

<file path=ppt/tags/tag1007.xml><?xml version="1.0" encoding="utf-8"?>
<p:tagLst xmlns:p="http://schemas.openxmlformats.org/presentationml/2006/main">
  <p:tag name="AS_UNIQUEID" val="1168"/>
</p:tagLst>
</file>

<file path=ppt/tags/tag1008.xml><?xml version="1.0" encoding="utf-8"?>
<p:tagLst xmlns:p="http://schemas.openxmlformats.org/presentationml/2006/main">
  <p:tag name="AS_UNIQUEID" val="1169"/>
</p:tagLst>
</file>

<file path=ppt/tags/tag1009.xml><?xml version="1.0" encoding="utf-8"?>
<p:tagLst xmlns:p="http://schemas.openxmlformats.org/presentationml/2006/main">
  <p:tag name="AS_UNIQUEID" val="1170"/>
</p:tagLst>
</file>

<file path=ppt/tags/tag101.xml><?xml version="1.0" encoding="utf-8"?>
<p:tagLst xmlns:p="http://schemas.openxmlformats.org/presentationml/2006/main">
  <p:tag name="AS_UNIQUEID" val="302"/>
</p:tagLst>
</file>

<file path=ppt/tags/tag1010.xml><?xml version="1.0" encoding="utf-8"?>
<p:tagLst xmlns:p="http://schemas.openxmlformats.org/presentationml/2006/main">
  <p:tag name="KSO_WM_BEAUTIFY_FLAG" val="#wm#"/>
  <p:tag name="KSO_WM_TEMPLATE_CATEGORY" val="custom"/>
  <p:tag name="KSO_WM_TEMPLATE_INDEX" val="60"/>
</p:tagLst>
</file>

<file path=ppt/tags/tag1011.xml><?xml version="1.0" encoding="utf-8"?>
<p:tagLst xmlns:p="http://schemas.openxmlformats.org/presentationml/2006/main">
  <p:tag name="AS_UNIQUEID" val="1171"/>
</p:tagLst>
</file>

<file path=ppt/tags/tag1012.xml><?xml version="1.0" encoding="utf-8"?>
<p:tagLst xmlns:p="http://schemas.openxmlformats.org/presentationml/2006/main">
  <p:tag name="AS_UNIQUEID" val="1172"/>
</p:tagLst>
</file>

<file path=ppt/tags/tag1013.xml><?xml version="1.0" encoding="utf-8"?>
<p:tagLst xmlns:p="http://schemas.openxmlformats.org/presentationml/2006/main">
  <p:tag name="AS_UNIQUEID" val="1173"/>
</p:tagLst>
</file>

<file path=ppt/tags/tag1014.xml><?xml version="1.0" encoding="utf-8"?>
<p:tagLst xmlns:p="http://schemas.openxmlformats.org/presentationml/2006/main">
  <p:tag name="AS_UNIQUEID" val="1174"/>
</p:tagLst>
</file>

<file path=ppt/tags/tag1015.xml><?xml version="1.0" encoding="utf-8"?>
<p:tagLst xmlns:p="http://schemas.openxmlformats.org/presentationml/2006/main">
  <p:tag name="AS_UNIQUEID" val="1175"/>
</p:tagLst>
</file>

<file path=ppt/tags/tag1016.xml><?xml version="1.0" encoding="utf-8"?>
<p:tagLst xmlns:p="http://schemas.openxmlformats.org/presentationml/2006/main">
  <p:tag name="AS_UNIQUEID" val="1176"/>
</p:tagLst>
</file>

<file path=ppt/tags/tag1017.xml><?xml version="1.0" encoding="utf-8"?>
<p:tagLst xmlns:p="http://schemas.openxmlformats.org/presentationml/2006/main">
  <p:tag name="AS_UNIQUEID" val="1177"/>
</p:tagLst>
</file>

<file path=ppt/tags/tag1018.xml><?xml version="1.0" encoding="utf-8"?>
<p:tagLst xmlns:p="http://schemas.openxmlformats.org/presentationml/2006/main">
  <p:tag name="AS_UNIQUEID" val="1178"/>
</p:tagLst>
</file>

<file path=ppt/tags/tag1019.xml><?xml version="1.0" encoding="utf-8"?>
<p:tagLst xmlns:p="http://schemas.openxmlformats.org/presentationml/2006/main">
  <p:tag name="AS_UNIQUEID" val="1179"/>
</p:tagLst>
</file>

<file path=ppt/tags/tag102.xml><?xml version="1.0" encoding="utf-8"?>
<p:tagLst xmlns:p="http://schemas.openxmlformats.org/presentationml/2006/main">
  <p:tag name="AS_UNIQUEID" val="303"/>
  <p:tag name="KSO_WM_ASSEMBLE_CHIP_INDEX" val="6a3e10c81847452ba1472ba6723b6063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0f8b658547e52881d3af3"/>
  <p:tag name="KSO_WM_CHIP_XID" val="5fa0f8b658547e52881d3af8"/>
  <p:tag name="KSO_WM_SLIDE_BACKGROUND_TYPE" val="leftRight"/>
  <p:tag name="KSO_WM_TAG_VERSION" val="1.0"/>
  <p:tag name="KSO_WM_TEMPLATE_CATEGORY" val="chip"/>
  <p:tag name="KSO_WM_TEMPLATE_INDEX" val="20177992"/>
  <p:tag name="KSO_WM_UNIT_COMPATIBLE" val="0"/>
  <p:tag name="KSO_WM_UNIT_DEC_AREA_ID" val="c832d66b3e3d42e58bf576849f0d9223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177992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020.xml><?xml version="1.0" encoding="utf-8"?>
<p:tagLst xmlns:p="http://schemas.openxmlformats.org/presentationml/2006/main">
  <p:tag name="AS_UNIQUEID" val="1180"/>
</p:tagLst>
</file>

<file path=ppt/tags/tag1021.xml><?xml version="1.0" encoding="utf-8"?>
<p:tagLst xmlns:p="http://schemas.openxmlformats.org/presentationml/2006/main">
  <p:tag name="AS_UNIQUEID" val="1181"/>
</p:tagLst>
</file>

<file path=ppt/tags/tag1022.xml><?xml version="1.0" encoding="utf-8"?>
<p:tagLst xmlns:p="http://schemas.openxmlformats.org/presentationml/2006/main">
  <p:tag name="AS_UNIQUEID" val="1182"/>
</p:tagLst>
</file>

<file path=ppt/tags/tag1023.xml><?xml version="1.0" encoding="utf-8"?>
<p:tagLst xmlns:p="http://schemas.openxmlformats.org/presentationml/2006/main">
  <p:tag name="AS_UNIQUEID" val="1183"/>
</p:tagLst>
</file>

<file path=ppt/tags/tag1024.xml><?xml version="1.0" encoding="utf-8"?>
<p:tagLst xmlns:p="http://schemas.openxmlformats.org/presentationml/2006/main">
  <p:tag name="AS_UNIQUEID" val="1184"/>
</p:tagLst>
</file>

<file path=ppt/tags/tag1025.xml><?xml version="1.0" encoding="utf-8"?>
<p:tagLst xmlns:p="http://schemas.openxmlformats.org/presentationml/2006/main">
  <p:tag name="AS_UNIQUEID" val="1185"/>
</p:tagLst>
</file>

<file path=ppt/tags/tag1026.xml><?xml version="1.0" encoding="utf-8"?>
<p:tagLst xmlns:p="http://schemas.openxmlformats.org/presentationml/2006/main">
  <p:tag name="AS_UNIQUEID" val="1186"/>
</p:tagLst>
</file>

<file path=ppt/tags/tag1027.xml><?xml version="1.0" encoding="utf-8"?>
<p:tagLst xmlns:p="http://schemas.openxmlformats.org/presentationml/2006/main">
  <p:tag name="AS_UNIQUEID" val="1187"/>
</p:tagLst>
</file>

<file path=ppt/tags/tag1028.xml><?xml version="1.0" encoding="utf-8"?>
<p:tagLst xmlns:p="http://schemas.openxmlformats.org/presentationml/2006/main">
  <p:tag name="AS_UNIQUEID" val="1188"/>
</p:tagLst>
</file>

<file path=ppt/tags/tag1029.xml><?xml version="1.0" encoding="utf-8"?>
<p:tagLst xmlns:p="http://schemas.openxmlformats.org/presentationml/2006/main">
  <p:tag name="AS_UNIQUEID" val="1189"/>
</p:tagLst>
</file>

<file path=ppt/tags/tag103.xml><?xml version="1.0" encoding="utf-8"?>
<p:tagLst xmlns:p="http://schemas.openxmlformats.org/presentationml/2006/main">
  <p:tag name="AS_UNIQUEID" val="304"/>
  <p:tag name="KSO_WM_ASSEMBLE_CHIP_INDEX" val="1ebf16835b8d4d58afcb8f033cada74a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0f8b658547e52881d3af3"/>
  <p:tag name="KSO_WM_CHIP_XID" val="5fa0f8b658547e52881d3af6"/>
  <p:tag name="KSO_WM_SLIDE_BACKGROUND_TYPE" val="leftRight"/>
  <p:tag name="KSO_WM_TAG_VERSION" val="1.0"/>
  <p:tag name="KSO_WM_TEMPLATE_CATEGORY" val="chip"/>
  <p:tag name="KSO_WM_TEMPLATE_INDEX" val="20177992"/>
  <p:tag name="KSO_WM_UNIT_COMPATIBLE" val="0"/>
  <p:tag name="KSO_WM_UNIT_DEC_AREA_ID" val="33a7efca14ea44ac92d0e7d4da5cf94b"/>
  <p:tag name="KSO_WM_UNIT_DECORATE_INFO" val=""/>
  <p:tag name="KSO_WM_UNIT_DIAGRAM_ISNUMVISUAL" val="0"/>
  <p:tag name="KSO_WM_UNIT_DIAGRAM_ISREFERUNIT" val="0"/>
  <p:tag name="KSO_WM_UNIT_HIGHLIGHT" val="0"/>
  <p:tag name="KSO_WM_UNIT_ID" val="chip2017799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030.xml><?xml version="1.0" encoding="utf-8"?>
<p:tagLst xmlns:p="http://schemas.openxmlformats.org/presentationml/2006/main">
  <p:tag name="AS_UNIQUEID" val="1190"/>
</p:tagLst>
</file>

<file path=ppt/tags/tag1031.xml><?xml version="1.0" encoding="utf-8"?>
<p:tagLst xmlns:p="http://schemas.openxmlformats.org/presentationml/2006/main">
  <p:tag name="AS_UNIQUEID" val="1191"/>
</p:tagLst>
</file>

<file path=ppt/tags/tag1032.xml><?xml version="1.0" encoding="utf-8"?>
<p:tagLst xmlns:p="http://schemas.openxmlformats.org/presentationml/2006/main">
  <p:tag name="AS_UNIQUEID" val="1192"/>
</p:tagLst>
</file>

<file path=ppt/tags/tag1033.xml><?xml version="1.0" encoding="utf-8"?>
<p:tagLst xmlns:p="http://schemas.openxmlformats.org/presentationml/2006/main">
  <p:tag name="AS_UNIQUEID" val="1193"/>
</p:tagLst>
</file>

<file path=ppt/tags/tag1034.xml><?xml version="1.0" encoding="utf-8"?>
<p:tagLst xmlns:p="http://schemas.openxmlformats.org/presentationml/2006/main">
  <p:tag name="AS_UNIQUEID" val="1194"/>
</p:tagLst>
</file>

<file path=ppt/tags/tag1035.xml><?xml version="1.0" encoding="utf-8"?>
<p:tagLst xmlns:p="http://schemas.openxmlformats.org/presentationml/2006/main">
  <p:tag name="AS_UNIQUEID" val="1195"/>
</p:tagLst>
</file>

<file path=ppt/tags/tag1036.xml><?xml version="1.0" encoding="utf-8"?>
<p:tagLst xmlns:p="http://schemas.openxmlformats.org/presentationml/2006/main">
  <p:tag name="KSO_WM_BEAUTIFY_FLAG" val="#wm#"/>
  <p:tag name="KSO_WM_TEMPLATE_CATEGORY" val="custom"/>
  <p:tag name="KSO_WM_TEMPLATE_INDEX" val="60"/>
</p:tagLst>
</file>

<file path=ppt/tags/tag1037.xml><?xml version="1.0" encoding="utf-8"?>
<p:tagLst xmlns:p="http://schemas.openxmlformats.org/presentationml/2006/main">
  <p:tag name="AS_UNIQUEID" val="1196"/>
</p:tagLst>
</file>

<file path=ppt/tags/tag1038.xml><?xml version="1.0" encoding="utf-8"?>
<p:tagLst xmlns:p="http://schemas.openxmlformats.org/presentationml/2006/main">
  <p:tag name="AS_UNIQUEID" val="1197"/>
</p:tagLst>
</file>

<file path=ppt/tags/tag1039.xml><?xml version="1.0" encoding="utf-8"?>
<p:tagLst xmlns:p="http://schemas.openxmlformats.org/presentationml/2006/main">
  <p:tag name="AS_UNIQUEID" val="1198"/>
</p:tagLst>
</file>

<file path=ppt/tags/tag104.xml><?xml version="1.0" encoding="utf-8"?>
<p:tagLst xmlns:p="http://schemas.openxmlformats.org/presentationml/2006/main">
  <p:tag name="AS_UNIQUEID" val="305"/>
  <p:tag name="KSO_WM_ASSEMBLE_CHIP_INDEX" val="2b53ecd93aa6459ab9e01a8f22253f9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0f8b658547e52881d3af3"/>
  <p:tag name="KSO_WM_CHIP_XID" val="5fa0f8b658547e52881d3af7"/>
  <p:tag name="KSO_WM_SLIDE_BACKGROUND_TYPE" val="leftRight"/>
  <p:tag name="KSO_WM_TAG_VERSION" val="1.0"/>
  <p:tag name="KSO_WM_TEMPLATE_CATEGORY" val="chip"/>
  <p:tag name="KSO_WM_TEMPLATE_INDEX" val="20177992"/>
  <p:tag name="KSO_WM_UNIT_COMPATIBLE" val="0"/>
  <p:tag name="KSO_WM_UNIT_DEC_AREA_ID" val="6f9a3bbe908e43609059e33edca3c5c0"/>
  <p:tag name="KSO_WM_UNIT_DECORATE_INFO" val=""/>
  <p:tag name="KSO_WM_UNIT_DIAGRAM_ISNUMVISUAL" val="0"/>
  <p:tag name="KSO_WM_UNIT_DIAGRAM_ISREFERUNIT" val="0"/>
  <p:tag name="KSO_WM_UNIT_HIGHLIGHT" val="0"/>
  <p:tag name="KSO_WM_UNIT_ID" val="chip2017799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040.xml><?xml version="1.0" encoding="utf-8"?>
<p:tagLst xmlns:p="http://schemas.openxmlformats.org/presentationml/2006/main">
  <p:tag name="AS_UNIQUEID" val="1199"/>
</p:tagLst>
</file>

<file path=ppt/tags/tag1041.xml><?xml version="1.0" encoding="utf-8"?>
<p:tagLst xmlns:p="http://schemas.openxmlformats.org/presentationml/2006/main">
  <p:tag name="AS_UNIQUEID" val="1200"/>
</p:tagLst>
</file>

<file path=ppt/tags/tag1042.xml><?xml version="1.0" encoding="utf-8"?>
<p:tagLst xmlns:p="http://schemas.openxmlformats.org/presentationml/2006/main">
  <p:tag name="AS_UNIQUEID" val="1201"/>
</p:tagLst>
</file>

<file path=ppt/tags/tag1043.xml><?xml version="1.0" encoding="utf-8"?>
<p:tagLst xmlns:p="http://schemas.openxmlformats.org/presentationml/2006/main">
  <p:tag name="AS_UNIQUEID" val="1202"/>
</p:tagLst>
</file>

<file path=ppt/tags/tag1044.xml><?xml version="1.0" encoding="utf-8"?>
<p:tagLst xmlns:p="http://schemas.openxmlformats.org/presentationml/2006/main">
  <p:tag name="AS_UNIQUEID" val="1203"/>
</p:tagLst>
</file>

<file path=ppt/tags/tag1045.xml><?xml version="1.0" encoding="utf-8"?>
<p:tagLst xmlns:p="http://schemas.openxmlformats.org/presentationml/2006/main">
  <p:tag name="AS_UNIQUEID" val="1204"/>
</p:tagLst>
</file>

<file path=ppt/tags/tag1046.xml><?xml version="1.0" encoding="utf-8"?>
<p:tagLst xmlns:p="http://schemas.openxmlformats.org/presentationml/2006/main">
  <p:tag name="AS_UNIQUEID" val="1205"/>
</p:tagLst>
</file>

<file path=ppt/tags/tag1047.xml><?xml version="1.0" encoding="utf-8"?>
<p:tagLst xmlns:p="http://schemas.openxmlformats.org/presentationml/2006/main">
  <p:tag name="AS_UNIQUEID" val="1206"/>
</p:tagLst>
</file>

<file path=ppt/tags/tag1048.xml><?xml version="1.0" encoding="utf-8"?>
<p:tagLst xmlns:p="http://schemas.openxmlformats.org/presentationml/2006/main">
  <p:tag name="KSO_WM_BEAUTIFY_FLAG" val="#wm#"/>
  <p:tag name="KSO_WM_TEMPLATE_CATEGORY" val="custom"/>
  <p:tag name="KSO_WM_TEMPLATE_INDEX" val="60"/>
</p:tagLst>
</file>

<file path=ppt/tags/tag1049.xml><?xml version="1.0" encoding="utf-8"?>
<p:tagLst xmlns:p="http://schemas.openxmlformats.org/presentationml/2006/main">
  <p:tag name="AS_UNIQUEID" val="1207"/>
</p:tagLst>
</file>

<file path=ppt/tags/tag105.xml><?xml version="1.0" encoding="utf-8"?>
<p:tagLst xmlns:p="http://schemas.openxmlformats.org/presentationml/2006/main">
  <p:tag name="AS_UNIQUEID" val="306"/>
  <p:tag name="KSO_WM_SLIDE_BACKGROUND_TYPE" val="leftRight"/>
</p:tagLst>
</file>

<file path=ppt/tags/tag1050.xml><?xml version="1.0" encoding="utf-8"?>
<p:tagLst xmlns:p="http://schemas.openxmlformats.org/presentationml/2006/main">
  <p:tag name="AS_UNIQUEID" val="1208"/>
</p:tagLst>
</file>

<file path=ppt/tags/tag1051.xml><?xml version="1.0" encoding="utf-8"?>
<p:tagLst xmlns:p="http://schemas.openxmlformats.org/presentationml/2006/main">
  <p:tag name="AS_UNIQUEID" val="1209"/>
</p:tagLst>
</file>

<file path=ppt/tags/tag1052.xml><?xml version="1.0" encoding="utf-8"?>
<p:tagLst xmlns:p="http://schemas.openxmlformats.org/presentationml/2006/main">
  <p:tag name="AS_UNIQUEID" val="1210"/>
</p:tagLst>
</file>

<file path=ppt/tags/tag1053.xml><?xml version="1.0" encoding="utf-8"?>
<p:tagLst xmlns:p="http://schemas.openxmlformats.org/presentationml/2006/main">
  <p:tag name="AS_UNIQUEID" val="1211"/>
</p:tagLst>
</file>

<file path=ppt/tags/tag1054.xml><?xml version="1.0" encoding="utf-8"?>
<p:tagLst xmlns:p="http://schemas.openxmlformats.org/presentationml/2006/main">
  <p:tag name="AS_UNIQUEID" val="1212"/>
</p:tagLst>
</file>

<file path=ppt/tags/tag1055.xml><?xml version="1.0" encoding="utf-8"?>
<p:tagLst xmlns:p="http://schemas.openxmlformats.org/presentationml/2006/main">
  <p:tag name="AS_UNIQUEID" val="1213"/>
</p:tagLst>
</file>

<file path=ppt/tags/tag1056.xml><?xml version="1.0" encoding="utf-8"?>
<p:tagLst xmlns:p="http://schemas.openxmlformats.org/presentationml/2006/main">
  <p:tag name="AS_UNIQUEID" val="1214"/>
</p:tagLst>
</file>

<file path=ppt/tags/tag1057.xml><?xml version="1.0" encoding="utf-8"?>
<p:tagLst xmlns:p="http://schemas.openxmlformats.org/presentationml/2006/main">
  <p:tag name="AS_UNIQUEID" val="1215"/>
</p:tagLst>
</file>

<file path=ppt/tags/tag1058.xml><?xml version="1.0" encoding="utf-8"?>
<p:tagLst xmlns:p="http://schemas.openxmlformats.org/presentationml/2006/main">
  <p:tag name="AS_UNIQUEID" val="1216"/>
</p:tagLst>
</file>

<file path=ppt/tags/tag1059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6.xml><?xml version="1.0" encoding="utf-8"?>
<p:tagLst xmlns:p="http://schemas.openxmlformats.org/presentationml/2006/main">
  <p:tag name="AS_UNIQUEID" val="307"/>
  <p:tag name="KSO_WM_SLIDE_BACKGROUND_TYPE" val="leftRight"/>
</p:tagLst>
</file>

<file path=ppt/tags/tag107.xml><?xml version="1.0" encoding="utf-8"?>
<p:tagLst xmlns:p="http://schemas.openxmlformats.org/presentationml/2006/main">
  <p:tag name="AS_UNIQUEID" val="308"/>
  <p:tag name="KSO_WM_SLIDE_BACKGROUND_TYPE" val="leftRight"/>
</p:tagLst>
</file>

<file path=ppt/tags/tag108.xml><?xml version="1.0" encoding="utf-8"?>
<p:tagLst xmlns:p="http://schemas.openxmlformats.org/presentationml/2006/main">
  <p:tag name="AS_UNIQUEID" val="309"/>
  <p:tag name="KSO_WM_SLIDE_BACKGROUND_TYPE" val="leftRight"/>
</p:tagLst>
</file>

<file path=ppt/tags/tag109.xml><?xml version="1.0" encoding="utf-8"?>
<p:tagLst xmlns:p="http://schemas.openxmlformats.org/presentationml/2006/main">
  <p:tag name="AS_UNIQUEID" val="310"/>
  <p:tag name="KSO_WM_SLIDE_BACKGROUND_TYPE" val="leftRight"/>
</p:tagLst>
</file>

<file path=ppt/tags/tag11.xml><?xml version="1.0" encoding="utf-8"?>
<p:tagLst xmlns:p="http://schemas.openxmlformats.org/presentationml/2006/main">
  <p:tag name="AS_UNIQUEID" val="212"/>
</p:tagLst>
</file>

<file path=ppt/tags/tag110.xml><?xml version="1.0" encoding="utf-8"?>
<p:tagLst xmlns:p="http://schemas.openxmlformats.org/presentationml/2006/main">
  <p:tag name="AS_UNIQUEID" val="311"/>
  <p:tag name="KSO_WM_SLIDE_BACKGROUND_TYPE" val="leftRight"/>
</p:tagLst>
</file>

<file path=ppt/tags/tag111.xml><?xml version="1.0" encoding="utf-8"?>
<p:tagLst xmlns:p="http://schemas.openxmlformats.org/presentationml/2006/main">
  <p:tag name="AS_UNIQUEID" val="312"/>
</p:tagLst>
</file>

<file path=ppt/tags/tag112.xml><?xml version="1.0" encoding="utf-8"?>
<p:tagLst xmlns:p="http://schemas.openxmlformats.org/presentationml/2006/main">
  <p:tag name="AS_UNIQUEID" val="313"/>
  <p:tag name="KSO_WM_ASSEMBLE_CHIP_INDEX" val="0c5044aca0524464b687d5837096d511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0f8b658547e52881d3af3"/>
  <p:tag name="KSO_WM_CHIP_XID" val="5fa0f8b658547e52881d3af8"/>
  <p:tag name="KSO_WM_SLIDE_BACKGROUND_TYPE" val="topBottom"/>
  <p:tag name="KSO_WM_TAG_VERSION" val="1.0"/>
  <p:tag name="KSO_WM_TEMPLATE_CATEGORY" val="chip"/>
  <p:tag name="KSO_WM_TEMPLATE_INDEX" val="20177992"/>
  <p:tag name="KSO_WM_UNIT_COMPATIBLE" val="0"/>
  <p:tag name="KSO_WM_UNIT_DEC_AREA_ID" val="8da8ea1a8e514453914462a48227c718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177992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13.xml><?xml version="1.0" encoding="utf-8"?>
<p:tagLst xmlns:p="http://schemas.openxmlformats.org/presentationml/2006/main">
  <p:tag name="AS_UNIQUEID" val="314"/>
  <p:tag name="KSO_WM_ASSEMBLE_CHIP_INDEX" val="77728a4b2f974d078926c1099f5f74da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0f8b658547e52881d3af3"/>
  <p:tag name="KSO_WM_CHIP_XID" val="5fa0f8b658547e52881d3af6"/>
  <p:tag name="KSO_WM_SLIDE_BACKGROUND_TYPE" val="topBottom"/>
  <p:tag name="KSO_WM_TAG_VERSION" val="1.0"/>
  <p:tag name="KSO_WM_TEMPLATE_CATEGORY" val="chip"/>
  <p:tag name="KSO_WM_TEMPLATE_INDEX" val="20177992"/>
  <p:tag name="KSO_WM_UNIT_COMPATIBLE" val="0"/>
  <p:tag name="KSO_WM_UNIT_DEC_AREA_ID" val="6e818105ae3f40e09d923635aec0902f"/>
  <p:tag name="KSO_WM_UNIT_DECORATE_INFO" val=""/>
  <p:tag name="KSO_WM_UNIT_DIAGRAM_ISNUMVISUAL" val="0"/>
  <p:tag name="KSO_WM_UNIT_DIAGRAM_ISREFERUNIT" val="0"/>
  <p:tag name="KSO_WM_UNIT_HIGHLIGHT" val="0"/>
  <p:tag name="KSO_WM_UNIT_ID" val="chip2017799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14.xml><?xml version="1.0" encoding="utf-8"?>
<p:tagLst xmlns:p="http://schemas.openxmlformats.org/presentationml/2006/main">
  <p:tag name="AS_UNIQUEID" val="315"/>
  <p:tag name="KSO_WM_ASSEMBLE_CHIP_INDEX" val="7758f6e2101d44dda5cdc2204df5e6d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0f8b658547e52881d3af3"/>
  <p:tag name="KSO_WM_CHIP_XID" val="5fa0f8b658547e52881d3af7"/>
  <p:tag name="KSO_WM_SLIDE_BACKGROUND_TYPE" val="topBottom"/>
  <p:tag name="KSO_WM_TAG_VERSION" val="1.0"/>
  <p:tag name="KSO_WM_TEMPLATE_CATEGORY" val="chip"/>
  <p:tag name="KSO_WM_TEMPLATE_INDEX" val="20177992"/>
  <p:tag name="KSO_WM_UNIT_COMPATIBLE" val="0"/>
  <p:tag name="KSO_WM_UNIT_DEC_AREA_ID" val="09a3dede05c84b7a957ae80d98c7779e"/>
  <p:tag name="KSO_WM_UNIT_DECORATE_INFO" val=""/>
  <p:tag name="KSO_WM_UNIT_DIAGRAM_ISNUMVISUAL" val="0"/>
  <p:tag name="KSO_WM_UNIT_DIAGRAM_ISREFERUNIT" val="0"/>
  <p:tag name="KSO_WM_UNIT_HIGHLIGHT" val="0"/>
  <p:tag name="KSO_WM_UNIT_ID" val="chip2017799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15.xml><?xml version="1.0" encoding="utf-8"?>
<p:tagLst xmlns:p="http://schemas.openxmlformats.org/presentationml/2006/main">
  <p:tag name="AS_UNIQUEID" val="316"/>
  <p:tag name="KSO_WM_SLIDE_BACKGROUND_TYPE" val="topBottom"/>
</p:tagLst>
</file>

<file path=ppt/tags/tag116.xml><?xml version="1.0" encoding="utf-8"?>
<p:tagLst xmlns:p="http://schemas.openxmlformats.org/presentationml/2006/main">
  <p:tag name="AS_UNIQUEID" val="317"/>
  <p:tag name="KSO_WM_SLIDE_BACKGROUND_TYPE" val="topBottom"/>
</p:tagLst>
</file>

<file path=ppt/tags/tag117.xml><?xml version="1.0" encoding="utf-8"?>
<p:tagLst xmlns:p="http://schemas.openxmlformats.org/presentationml/2006/main">
  <p:tag name="AS_UNIQUEID" val="318"/>
  <p:tag name="KSO_WM_SLIDE_BACKGROUND_TYPE" val="topBottom"/>
</p:tagLst>
</file>

<file path=ppt/tags/tag118.xml><?xml version="1.0" encoding="utf-8"?>
<p:tagLst xmlns:p="http://schemas.openxmlformats.org/presentationml/2006/main">
  <p:tag name="AS_UNIQUEID" val="319"/>
  <p:tag name="KSO_WM_SLIDE_BACKGROUND_TYPE" val="topBottom"/>
</p:tagLst>
</file>

<file path=ppt/tags/tag119.xml><?xml version="1.0" encoding="utf-8"?>
<p:tagLst xmlns:p="http://schemas.openxmlformats.org/presentationml/2006/main">
  <p:tag name="AS_UNIQUEID" val="320"/>
  <p:tag name="KSO_WM_SLIDE_BACKGROUND_TYPE" val="topBottom"/>
</p:tagLst>
</file>

<file path=ppt/tags/tag12.xml><?xml version="1.0" encoding="utf-8"?>
<p:tagLst xmlns:p="http://schemas.openxmlformats.org/presentationml/2006/main">
  <p:tag name="AS_UNIQUEID" val="213"/>
</p:tagLst>
</file>

<file path=ppt/tags/tag120.xml><?xml version="1.0" encoding="utf-8"?>
<p:tagLst xmlns:p="http://schemas.openxmlformats.org/presentationml/2006/main">
  <p:tag name="AS_UNIQUEID" val="321"/>
  <p:tag name="KSO_WM_SLIDE_BACKGROUND_TYPE" val="topBottom"/>
</p:tagLst>
</file>

<file path=ppt/tags/tag121.xml><?xml version="1.0" encoding="utf-8"?>
<p:tagLst xmlns:p="http://schemas.openxmlformats.org/presentationml/2006/main">
  <p:tag name="AS_UNIQUEID" val="322"/>
</p:tagLst>
</file>

<file path=ppt/tags/tag122.xml><?xml version="1.0" encoding="utf-8"?>
<p:tagLst xmlns:p="http://schemas.openxmlformats.org/presentationml/2006/main">
  <p:tag name="AS_UNIQUEID" val="323"/>
  <p:tag name="KSO_WM_ASSEMBLE_CHIP_INDEX" val="3450ca7585b84226a500d62ff6718ace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0f8b658547e52881d3af3"/>
  <p:tag name="KSO_WM_CHIP_XID" val="5fa0f8b658547e52881d3af8"/>
  <p:tag name="KSO_WM_SLIDE_BACKGROUND_TYPE" val="bottomTop"/>
  <p:tag name="KSO_WM_TAG_VERSION" val="1.0"/>
  <p:tag name="KSO_WM_TEMPLATE_CATEGORY" val="chip"/>
  <p:tag name="KSO_WM_TEMPLATE_INDEX" val="20177992"/>
  <p:tag name="KSO_WM_UNIT_COMPATIBLE" val="0"/>
  <p:tag name="KSO_WM_UNIT_DEC_AREA_ID" val="591dc62291f64f0285c5ba8c003c336e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177992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23.xml><?xml version="1.0" encoding="utf-8"?>
<p:tagLst xmlns:p="http://schemas.openxmlformats.org/presentationml/2006/main">
  <p:tag name="AS_UNIQUEID" val="324"/>
  <p:tag name="KSO_WM_ASSEMBLE_CHIP_INDEX" val="23b98ec819e047d59b51b739ab8eb86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0f8b658547e52881d3af3"/>
  <p:tag name="KSO_WM_CHIP_XID" val="5fa0f8b658547e52881d3af6"/>
  <p:tag name="KSO_WM_SLIDE_BACKGROUND_TYPE" val="bottomTop"/>
  <p:tag name="KSO_WM_TAG_VERSION" val="1.0"/>
  <p:tag name="KSO_WM_TEMPLATE_CATEGORY" val="chip"/>
  <p:tag name="KSO_WM_TEMPLATE_INDEX" val="20177992"/>
  <p:tag name="KSO_WM_UNIT_COMPATIBLE" val="0"/>
  <p:tag name="KSO_WM_UNIT_DEC_AREA_ID" val="d157b826d7e44c6dbf4da32159a61780"/>
  <p:tag name="KSO_WM_UNIT_DECORATE_INFO" val=""/>
  <p:tag name="KSO_WM_UNIT_DIAGRAM_ISNUMVISUAL" val="0"/>
  <p:tag name="KSO_WM_UNIT_DIAGRAM_ISREFERUNIT" val="0"/>
  <p:tag name="KSO_WM_UNIT_HIGHLIGHT" val="0"/>
  <p:tag name="KSO_WM_UNIT_ID" val="chip2017799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24.xml><?xml version="1.0" encoding="utf-8"?>
<p:tagLst xmlns:p="http://schemas.openxmlformats.org/presentationml/2006/main">
  <p:tag name="AS_UNIQUEID" val="325"/>
  <p:tag name="KSO_WM_ASSEMBLE_CHIP_INDEX" val="36046c326b77493dbe72ed3210807be2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0f8b658547e52881d3af3"/>
  <p:tag name="KSO_WM_CHIP_XID" val="5fa0f8b658547e52881d3af7"/>
  <p:tag name="KSO_WM_SLIDE_BACKGROUND_TYPE" val="bottomTop"/>
  <p:tag name="KSO_WM_TAG_VERSION" val="1.0"/>
  <p:tag name="KSO_WM_TEMPLATE_CATEGORY" val="chip"/>
  <p:tag name="KSO_WM_TEMPLATE_INDEX" val="20177992"/>
  <p:tag name="KSO_WM_UNIT_COMPATIBLE" val="0"/>
  <p:tag name="KSO_WM_UNIT_DEC_AREA_ID" val="9f8cda1ca4f04ab0947cd9905d98cafa"/>
  <p:tag name="KSO_WM_UNIT_DECORATE_INFO" val=""/>
  <p:tag name="KSO_WM_UNIT_DIAGRAM_ISNUMVISUAL" val="0"/>
  <p:tag name="KSO_WM_UNIT_DIAGRAM_ISREFERUNIT" val="0"/>
  <p:tag name="KSO_WM_UNIT_HIGHLIGHT" val="0"/>
  <p:tag name="KSO_WM_UNIT_ID" val="chip2017799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25.xml><?xml version="1.0" encoding="utf-8"?>
<p:tagLst xmlns:p="http://schemas.openxmlformats.org/presentationml/2006/main">
  <p:tag name="AS_UNIQUEID" val="326"/>
  <p:tag name="KSO_WM_SLIDE_BACKGROUND_TYPE" val="bottomTop"/>
</p:tagLst>
</file>

<file path=ppt/tags/tag126.xml><?xml version="1.0" encoding="utf-8"?>
<p:tagLst xmlns:p="http://schemas.openxmlformats.org/presentationml/2006/main">
  <p:tag name="AS_UNIQUEID" val="327"/>
  <p:tag name="KSO_WM_SLIDE_BACKGROUND_TYPE" val="bottomTop"/>
</p:tagLst>
</file>

<file path=ppt/tags/tag127.xml><?xml version="1.0" encoding="utf-8"?>
<p:tagLst xmlns:p="http://schemas.openxmlformats.org/presentationml/2006/main">
  <p:tag name="AS_UNIQUEID" val="328"/>
  <p:tag name="KSO_WM_SLIDE_BACKGROUND_TYPE" val="bottomTop"/>
</p:tagLst>
</file>

<file path=ppt/tags/tag128.xml><?xml version="1.0" encoding="utf-8"?>
<p:tagLst xmlns:p="http://schemas.openxmlformats.org/presentationml/2006/main">
  <p:tag name="AS_UNIQUEID" val="329"/>
  <p:tag name="KSO_WM_SLIDE_BACKGROUND_TYPE" val="bottomTop"/>
</p:tagLst>
</file>

<file path=ppt/tags/tag129.xml><?xml version="1.0" encoding="utf-8"?>
<p:tagLst xmlns:p="http://schemas.openxmlformats.org/presentationml/2006/main">
  <p:tag name="AS_UNIQUEID" val="330"/>
  <p:tag name="KSO_WM_SLIDE_BACKGROUND_TYPE" val="bottomTop"/>
</p:tagLst>
</file>

<file path=ppt/tags/tag13.xml><?xml version="1.0" encoding="utf-8"?>
<p:tagLst xmlns:p="http://schemas.openxmlformats.org/presentationml/2006/main">
  <p:tag name="AS_UNIQUEID" val="214"/>
</p:tagLst>
</file>

<file path=ppt/tags/tag130.xml><?xml version="1.0" encoding="utf-8"?>
<p:tagLst xmlns:p="http://schemas.openxmlformats.org/presentationml/2006/main">
  <p:tag name="AS_UNIQUEID" val="331"/>
  <p:tag name="KSO_WM_SLIDE_BACKGROUND_TYPE" val="bottomTop"/>
</p:tagLst>
</file>

<file path=ppt/tags/tag131.xml><?xml version="1.0" encoding="utf-8"?>
<p:tagLst xmlns:p="http://schemas.openxmlformats.org/presentationml/2006/main">
  <p:tag name="AS_UNIQUEID" val="332"/>
</p:tagLst>
</file>

<file path=ppt/tags/tag132.xml><?xml version="1.0" encoding="utf-8"?>
<p:tagLst xmlns:p="http://schemas.openxmlformats.org/presentationml/2006/main">
  <p:tag name="AS_UNIQUEID" val="333"/>
  <p:tag name="KSO_WM_ASSEMBLE_CHIP_INDEX" val="d7a258290ea84eb19e78ef0f1283bbf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0f8b658547e52881d3af3"/>
  <p:tag name="KSO_WM_CHIP_XID" val="5fa0f8b658547e52881d3af8"/>
  <p:tag name="KSO_WM_SLIDE_BACKGROUND_TYPE" val="navigation"/>
  <p:tag name="KSO_WM_TAG_VERSION" val="1.0"/>
  <p:tag name="KSO_WM_TEMPLATE_CATEGORY" val="chip"/>
  <p:tag name="KSO_WM_TEMPLATE_INDEX" val="20177992"/>
  <p:tag name="KSO_WM_UNIT_COMPATIBLE" val="0"/>
  <p:tag name="KSO_WM_UNIT_DEC_AREA_ID" val="e282826479ef4aa8914fcbef7a704d2c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177992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33.xml><?xml version="1.0" encoding="utf-8"?>
<p:tagLst xmlns:p="http://schemas.openxmlformats.org/presentationml/2006/main">
  <p:tag name="AS_UNIQUEID" val="334"/>
  <p:tag name="KSO_WM_ASSEMBLE_CHIP_INDEX" val="cac137f1183f47b59c6a4038ee8645f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0f8b658547e52881d3af3"/>
  <p:tag name="KSO_WM_CHIP_XID" val="5fa0f8b658547e52881d3af6"/>
  <p:tag name="KSO_WM_SLIDE_BACKGROUND_TYPE" val="navigation"/>
  <p:tag name="KSO_WM_TAG_VERSION" val="1.0"/>
  <p:tag name="KSO_WM_TEMPLATE_CATEGORY" val="chip"/>
  <p:tag name="KSO_WM_TEMPLATE_INDEX" val="20177992"/>
  <p:tag name="KSO_WM_UNIT_COMPATIBLE" val="0"/>
  <p:tag name="KSO_WM_UNIT_DEC_AREA_ID" val="55cab8bedbc34cdaa783d253755928e7"/>
  <p:tag name="KSO_WM_UNIT_DECORATE_INFO" val=""/>
  <p:tag name="KSO_WM_UNIT_DIAGRAM_ISNUMVISUAL" val="0"/>
  <p:tag name="KSO_WM_UNIT_DIAGRAM_ISREFERUNIT" val="0"/>
  <p:tag name="KSO_WM_UNIT_HIGHLIGHT" val="0"/>
  <p:tag name="KSO_WM_UNIT_ID" val="chip2017799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34.xml><?xml version="1.0" encoding="utf-8"?>
<p:tagLst xmlns:p="http://schemas.openxmlformats.org/presentationml/2006/main">
  <p:tag name="AS_UNIQUEID" val="335"/>
  <p:tag name="KSO_WM_ASSEMBLE_CHIP_INDEX" val="1b52502017134764bc812c6aab95aa7a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0f8b658547e52881d3af3"/>
  <p:tag name="KSO_WM_CHIP_XID" val="5fa0f8b658547e52881d3af7"/>
  <p:tag name="KSO_WM_SLIDE_BACKGROUND_TYPE" val="navigation"/>
  <p:tag name="KSO_WM_TAG_VERSION" val="1.0"/>
  <p:tag name="KSO_WM_TEMPLATE_CATEGORY" val="chip"/>
  <p:tag name="KSO_WM_TEMPLATE_INDEX" val="20177992"/>
  <p:tag name="KSO_WM_UNIT_COMPATIBLE" val="0"/>
  <p:tag name="KSO_WM_UNIT_DEC_AREA_ID" val="1cdae67e26e3497f8dda8ba58821e534"/>
  <p:tag name="KSO_WM_UNIT_DECORATE_INFO" val=""/>
  <p:tag name="KSO_WM_UNIT_DIAGRAM_ISNUMVISUAL" val="0"/>
  <p:tag name="KSO_WM_UNIT_DIAGRAM_ISREFERUNIT" val="0"/>
  <p:tag name="KSO_WM_UNIT_HIGHLIGHT" val="0"/>
  <p:tag name="KSO_WM_UNIT_ID" val="chip2017799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35.xml><?xml version="1.0" encoding="utf-8"?>
<p:tagLst xmlns:p="http://schemas.openxmlformats.org/presentationml/2006/main">
  <p:tag name="AS_UNIQUEID" val="336"/>
  <p:tag name="KSO_WM_SLIDE_BACKGROUND_TYPE" val="navigation"/>
</p:tagLst>
</file>

<file path=ppt/tags/tag136.xml><?xml version="1.0" encoding="utf-8"?>
<p:tagLst xmlns:p="http://schemas.openxmlformats.org/presentationml/2006/main">
  <p:tag name="AS_UNIQUEID" val="337"/>
  <p:tag name="KSO_WM_SLIDE_BACKGROUND_TYPE" val="navigation"/>
</p:tagLst>
</file>

<file path=ppt/tags/tag137.xml><?xml version="1.0" encoding="utf-8"?>
<p:tagLst xmlns:p="http://schemas.openxmlformats.org/presentationml/2006/main">
  <p:tag name="AS_UNIQUEID" val="338"/>
  <p:tag name="KSO_WM_SLIDE_BACKGROUND_TYPE" val="navigation"/>
</p:tagLst>
</file>

<file path=ppt/tags/tag138.xml><?xml version="1.0" encoding="utf-8"?>
<p:tagLst xmlns:p="http://schemas.openxmlformats.org/presentationml/2006/main">
  <p:tag name="AS_UNIQUEID" val="339"/>
  <p:tag name="KSO_WM_SLIDE_BACKGROUND_TYPE" val="navigation"/>
</p:tagLst>
</file>

<file path=ppt/tags/tag139.xml><?xml version="1.0" encoding="utf-8"?>
<p:tagLst xmlns:p="http://schemas.openxmlformats.org/presentationml/2006/main">
  <p:tag name="AS_UNIQUEID" val="340"/>
  <p:tag name="KSO_WM_SLIDE_BACKGROUND_TYPE" val="navigation"/>
</p:tagLst>
</file>

<file path=ppt/tags/tag14.xml><?xml version="1.0" encoding="utf-8"?>
<p:tagLst xmlns:p="http://schemas.openxmlformats.org/presentationml/2006/main">
  <p:tag name="AS_UNIQUEID" val="215"/>
</p:tagLst>
</file>

<file path=ppt/tags/tag140.xml><?xml version="1.0" encoding="utf-8"?>
<p:tagLst xmlns:p="http://schemas.openxmlformats.org/presentationml/2006/main">
  <p:tag name="AS_UNIQUEID" val="341"/>
  <p:tag name="KSO_WM_SLIDE_BACKGROUND_TYPE" val="navigation"/>
</p:tagLst>
</file>

<file path=ppt/tags/tag141.xml><?xml version="1.0" encoding="utf-8"?>
<p:tagLst xmlns:p="http://schemas.openxmlformats.org/presentationml/2006/main">
  <p:tag name="AS_UNIQUEID" val="342"/>
  <p:tag name="KSO_WM_SLIDE_BACKGROUND_TYPE" val="navigation"/>
</p:tagLst>
</file>

<file path=ppt/tags/tag142.xml><?xml version="1.0" encoding="utf-8"?>
<p:tagLst xmlns:p="http://schemas.openxmlformats.org/presentationml/2006/main">
  <p:tag name="AS_UNIQUEID" val="343"/>
  <p:tag name="KSO_WM_SLIDE_BACKGROUND_TYPE" val="navigation"/>
</p:tagLst>
</file>

<file path=ppt/tags/tag143.xml><?xml version="1.0" encoding="utf-8"?>
<p:tagLst xmlns:p="http://schemas.openxmlformats.org/presentationml/2006/main">
  <p:tag name="AS_UNIQUEID" val="344"/>
</p:tagLst>
</file>

<file path=ppt/tags/tag144.xml><?xml version="1.0" encoding="utf-8"?>
<p:tagLst xmlns:p="http://schemas.openxmlformats.org/presentationml/2006/main">
  <p:tag name="AS_UNIQUEID" val="345"/>
  <p:tag name="KSO_WM_ASSEMBLE_CHIP_INDEX" val="cac48c7259174a68ba5661a340c14fb5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0f8b658547e52881d3af3"/>
  <p:tag name="KSO_WM_CHIP_XID" val="5fa0f8b658547e52881d3af8"/>
  <p:tag name="KSO_WM_SLIDE_BACKGROUND_TYPE" val="belt"/>
  <p:tag name="KSO_WM_TAG_VERSION" val="1.0"/>
  <p:tag name="KSO_WM_TEMPLATE_CATEGORY" val="chip"/>
  <p:tag name="KSO_WM_TEMPLATE_INDEX" val="20177992"/>
  <p:tag name="KSO_WM_UNIT_COMPATIBLE" val="0"/>
  <p:tag name="KSO_WM_UNIT_DEC_AREA_ID" val="bb9025f09da1452698f12c9e830dc1ca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177992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45.xml><?xml version="1.0" encoding="utf-8"?>
<p:tagLst xmlns:p="http://schemas.openxmlformats.org/presentationml/2006/main">
  <p:tag name="AS_UNIQUEID" val="346"/>
  <p:tag name="KSO_WM_ASSEMBLE_CHIP_INDEX" val="d781158c06b14d22b3517a9e45a93055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0f8b658547e52881d3af3"/>
  <p:tag name="KSO_WM_CHIP_XID" val="5fa0f8b658547e52881d3af6"/>
  <p:tag name="KSO_WM_SLIDE_BACKGROUND_TYPE" val="belt"/>
  <p:tag name="KSO_WM_TAG_VERSION" val="1.0"/>
  <p:tag name="KSO_WM_TEMPLATE_CATEGORY" val="chip"/>
  <p:tag name="KSO_WM_TEMPLATE_INDEX" val="20177992"/>
  <p:tag name="KSO_WM_UNIT_COMPATIBLE" val="0"/>
  <p:tag name="KSO_WM_UNIT_DEC_AREA_ID" val="332275276399429c940e5860ce4fc980"/>
  <p:tag name="KSO_WM_UNIT_DECORATE_INFO" val=""/>
  <p:tag name="KSO_WM_UNIT_DIAGRAM_ISNUMVISUAL" val="0"/>
  <p:tag name="KSO_WM_UNIT_DIAGRAM_ISREFERUNIT" val="0"/>
  <p:tag name="KSO_WM_UNIT_HIGHLIGHT" val="0"/>
  <p:tag name="KSO_WM_UNIT_ID" val="chip2017799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46.xml><?xml version="1.0" encoding="utf-8"?>
<p:tagLst xmlns:p="http://schemas.openxmlformats.org/presentationml/2006/main">
  <p:tag name="AS_UNIQUEID" val="347"/>
  <p:tag name="KSO_WM_ASSEMBLE_CHIP_INDEX" val="186e46d0400943a6800226d7c903ffa8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0f8b658547e52881d3af3"/>
  <p:tag name="KSO_WM_CHIP_XID" val="5fa0f8b658547e52881d3af7"/>
  <p:tag name="KSO_WM_SLIDE_BACKGROUND_TYPE" val="belt"/>
  <p:tag name="KSO_WM_TAG_VERSION" val="1.0"/>
  <p:tag name="KSO_WM_TEMPLATE_CATEGORY" val="chip"/>
  <p:tag name="KSO_WM_TEMPLATE_INDEX" val="20177992"/>
  <p:tag name="KSO_WM_UNIT_COMPATIBLE" val="0"/>
  <p:tag name="KSO_WM_UNIT_DEC_AREA_ID" val="63eedca5c865430ab98b47d39b9d59c7"/>
  <p:tag name="KSO_WM_UNIT_DECORATE_INFO" val=""/>
  <p:tag name="KSO_WM_UNIT_DIAGRAM_ISNUMVISUAL" val="0"/>
  <p:tag name="KSO_WM_UNIT_DIAGRAM_ISREFERUNIT" val="0"/>
  <p:tag name="KSO_WM_UNIT_HIGHLIGHT" val="0"/>
  <p:tag name="KSO_WM_UNIT_ID" val="chip2017799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47.xml><?xml version="1.0" encoding="utf-8"?>
<p:tagLst xmlns:p="http://schemas.openxmlformats.org/presentationml/2006/main">
  <p:tag name="AS_UNIQUEID" val="348"/>
  <p:tag name="KSO_WM_SLIDE_BACKGROUND_TYPE" val="belt"/>
</p:tagLst>
</file>

<file path=ppt/tags/tag148.xml><?xml version="1.0" encoding="utf-8"?>
<p:tagLst xmlns:p="http://schemas.openxmlformats.org/presentationml/2006/main">
  <p:tag name="AS_UNIQUEID" val="349"/>
  <p:tag name="KSO_WM_SLIDE_BACKGROUND_TYPE" val="belt"/>
</p:tagLst>
</file>

<file path=ppt/tags/tag149.xml><?xml version="1.0" encoding="utf-8"?>
<p:tagLst xmlns:p="http://schemas.openxmlformats.org/presentationml/2006/main">
  <p:tag name="AS_UNIQUEID" val="350"/>
  <p:tag name="KSO_WM_SLIDE_BACKGROUND_TYPE" val="belt"/>
</p:tagLst>
</file>

<file path=ppt/tags/tag15.xml><?xml version="1.0" encoding="utf-8"?>
<p:tagLst xmlns:p="http://schemas.openxmlformats.org/presentationml/2006/main">
  <p:tag name="AS_UNIQUEID" val="216"/>
</p:tagLst>
</file>

<file path=ppt/tags/tag150.xml><?xml version="1.0" encoding="utf-8"?>
<p:tagLst xmlns:p="http://schemas.openxmlformats.org/presentationml/2006/main">
  <p:tag name="AS_UNIQUEID" val="351"/>
  <p:tag name="KSO_WM_SLIDE_BACKGROUND_TYPE" val="belt"/>
</p:tagLst>
</file>

<file path=ppt/tags/tag151.xml><?xml version="1.0" encoding="utf-8"?>
<p:tagLst xmlns:p="http://schemas.openxmlformats.org/presentationml/2006/main">
  <p:tag name="AS_UNIQUEID" val="352"/>
  <p:tag name="KSO_WM_SLIDE_BACKGROUND_TYPE" val="belt"/>
</p:tagLst>
</file>

<file path=ppt/tags/tag152.xml><?xml version="1.0" encoding="utf-8"?>
<p:tagLst xmlns:p="http://schemas.openxmlformats.org/presentationml/2006/main">
  <p:tag name="AS_UNIQUEID" val="353"/>
</p:tagLst>
</file>

<file path=ppt/tags/tag153.xml><?xml version="1.0" encoding="utf-8"?>
<p:tagLst xmlns:p="http://schemas.openxmlformats.org/presentationml/2006/main">
  <p:tag name="AS_UNIQUEID" val="354"/>
</p:tagLst>
</file>

<file path=ppt/tags/tag154.xml><?xml version="1.0" encoding="utf-8"?>
<p:tagLst xmlns:p="http://schemas.openxmlformats.org/presentationml/2006/main">
  <p:tag name="AS_UNIQUEID" val="355"/>
</p:tagLst>
</file>

<file path=ppt/tags/tag155.xml><?xml version="1.0" encoding="utf-8"?>
<p:tagLst xmlns:p="http://schemas.openxmlformats.org/presentationml/2006/main">
  <p:tag name="AS_UNIQUEID" val="356"/>
</p:tagLst>
</file>

<file path=ppt/tags/tag156.xml><?xml version="1.0" encoding="utf-8"?>
<p:tagLst xmlns:p="http://schemas.openxmlformats.org/presentationml/2006/main">
  <p:tag name="AS_UNIQUEID" val="357"/>
</p:tagLst>
</file>

<file path=ppt/tags/tag157.xml><?xml version="1.0" encoding="utf-8"?>
<p:tagLst xmlns:p="http://schemas.openxmlformats.org/presentationml/2006/main">
  <p:tag name="AS_UNIQUEID" val="358"/>
</p:tagLst>
</file>

<file path=ppt/tags/tag158.xml><?xml version="1.0" encoding="utf-8"?>
<p:tagLst xmlns:p="http://schemas.openxmlformats.org/presentationml/2006/main">
  <p:tag name="AS_UNIQUEID" val="359"/>
  <p:tag name="KSO_WM_TEMPLATE_CATEGORY" val="custom"/>
  <p:tag name="KSO_WM_TEMPLATE_INDEX" val="20177992"/>
</p:tagLst>
</file>

<file path=ppt/tags/tag159.xml><?xml version="1.0" encoding="utf-8"?>
<p:tagLst xmlns:p="http://schemas.openxmlformats.org/presentationml/2006/main">
  <p:tag name="AS_UNIQUEID" val="360"/>
  <p:tag name="KSO_WM_TEMPLATE_CATEGORY" val="custom"/>
  <p:tag name="KSO_WM_TEMPLATE_INDEX" val="20177992"/>
</p:tagLst>
</file>

<file path=ppt/tags/tag16.xml><?xml version="1.0" encoding="utf-8"?>
<p:tagLst xmlns:p="http://schemas.openxmlformats.org/presentationml/2006/main">
  <p:tag name="AS_UNIQUEID" val="217"/>
  <p:tag name="KSO_WM_ASSEMBLE_CHIP_INDEX" val="bf9afabb7f3d44da8b27add835629d5b"/>
  <p:tag name="KSO_WM_BEAUTIFY_FLAG" val="#wm#"/>
  <p:tag name="KSO_WM_CHIP_FILLAREA_FILL_RULE" val="{&quot;fill_align&quot;:&quot;lm&quot;,&quot;fill_effect&quot;:[],&quot;fill_mode&quot;:&quot;adaptive&quot;,&quot;sacle_strategy&quot;:&quot;stretch&quot;}"/>
  <p:tag name="KSO_WM_CHIP_GROUPID" val="5fa0f8b658547e52881d3af3"/>
  <p:tag name="KSO_WM_CHIP_XID" val="5fa0f8b658547e52881d3af5"/>
  <p:tag name="KSO_WM_TAG_VERSION" val="1.0"/>
  <p:tag name="KSO_WM_TEMPLATE_CATEGORY" val="chip"/>
  <p:tag name="KSO_WM_TEMPLATE_INDEX" val="20177992"/>
  <p:tag name="KSO_WM_UNIT_COMPATIBLE" val="0"/>
  <p:tag name="KSO_WM_UNIT_DEC_AREA_ID" val="70756bc1e0a04f888105522212e48fc2"/>
  <p:tag name="KSO_WM_UNIT_DECORATE_INFO" val=""/>
  <p:tag name="KSO_WM_UNIT_DIAGRAM_ISNUMVISUAL" val="0"/>
  <p:tag name="KSO_WM_UNIT_DIAGRAM_ISREFERUNIT" val="0"/>
  <p:tag name="KSO_WM_UNIT_HIGHLIGHT" val="0"/>
  <p:tag name="KSO_WM_UNIT_ID" val="chip20177992_2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60.xml><?xml version="1.0" encoding="utf-8"?>
<p:tagLst xmlns:p="http://schemas.openxmlformats.org/presentationml/2006/main">
  <p:tag name="AS_UNIQUEID" val="361"/>
</p:tagLst>
</file>

<file path=ppt/tags/tag161.xml><?xml version="1.0" encoding="utf-8"?>
<p:tagLst xmlns:p="http://schemas.openxmlformats.org/presentationml/2006/main">
  <p:tag name="AS_UNIQUEID" val="362"/>
</p:tagLst>
</file>

<file path=ppt/tags/tag162.xml><?xml version="1.0" encoding="utf-8"?>
<p:tagLst xmlns:p="http://schemas.openxmlformats.org/presentationml/2006/main">
  <p:tag name="AS_UNIQUEID" val="363"/>
</p:tagLst>
</file>

<file path=ppt/tags/tag163.xml><?xml version="1.0" encoding="utf-8"?>
<p:tagLst xmlns:p="http://schemas.openxmlformats.org/presentationml/2006/main">
  <p:tag name="AS_UNIQUEID" val="364"/>
  <p:tag name="KSO_WM_BEAUTIFY_FLAG" val="#wm#"/>
  <p:tag name="KSO_WM_TAG_VERSION" val="1.0"/>
  <p:tag name="KSO_WM_TEMPLATE_CATEGORY" val="custom"/>
  <p:tag name="KSO_WM_TEMPLATE_INDEX" val="20177992"/>
</p:tagLst>
</file>

<file path=ppt/tags/tag164.xml><?xml version="1.0" encoding="utf-8"?>
<p:tagLst xmlns:p="http://schemas.openxmlformats.org/presentationml/2006/main">
  <p:tag name="AS_UNIQUEID" val="365"/>
</p:tagLst>
</file>

<file path=ppt/tags/tag165.xml><?xml version="1.0" encoding="utf-8"?>
<p:tagLst xmlns:p="http://schemas.openxmlformats.org/presentationml/2006/main">
  <p:tag name="AS_UNIQUEID" val="366"/>
</p:tagLst>
</file>

<file path=ppt/tags/tag166.xml><?xml version="1.0" encoding="utf-8"?>
<p:tagLst xmlns:p="http://schemas.openxmlformats.org/presentationml/2006/main">
  <p:tag name="AS_UNIQUEID" val="367"/>
</p:tagLst>
</file>

<file path=ppt/tags/tag167.xml><?xml version="1.0" encoding="utf-8"?>
<p:tagLst xmlns:p="http://schemas.openxmlformats.org/presentationml/2006/main">
  <p:tag name="AS_UNIQUEID" val="368"/>
</p:tagLst>
</file>

<file path=ppt/tags/tag168.xml><?xml version="1.0" encoding="utf-8"?>
<p:tagLst xmlns:p="http://schemas.openxmlformats.org/presentationml/2006/main">
  <p:tag name="AS_UNIQUEID" val="369"/>
</p:tagLst>
</file>

<file path=ppt/tags/tag169.xml><?xml version="1.0" encoding="utf-8"?>
<p:tagLst xmlns:p="http://schemas.openxmlformats.org/presentationml/2006/main">
  <p:tag name="AS_UNIQUEID" val="370"/>
</p:tagLst>
</file>

<file path=ppt/tags/tag17.xml><?xml version="1.0" encoding="utf-8"?>
<p:tagLst xmlns:p="http://schemas.openxmlformats.org/presentationml/2006/main">
  <p:tag name="AS_UNIQUEID" val="218"/>
  <p:tag name="KSO_WM_ASSEMBLE_CHIP_INDEX" val="9c32f7d63ef14c2f8af634b3752337c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0f8b658547e52881d3af3"/>
  <p:tag name="KSO_WM_CHIP_XID" val="5fa0f8b658547e52881d3af6"/>
  <p:tag name="KSO_WM_TAG_VERSION" val="1.0"/>
  <p:tag name="KSO_WM_TEMPLATE_CATEGORY" val="chip"/>
  <p:tag name="KSO_WM_TEMPLATE_INDEX" val="20177992"/>
  <p:tag name="KSO_WM_UNIT_COMPATIBLE" val="0"/>
  <p:tag name="KSO_WM_UNIT_DEC_AREA_ID" val="b7bd46a63edb465f9b98521a9c80638a"/>
  <p:tag name="KSO_WM_UNIT_DECORATE_INFO" val=""/>
  <p:tag name="KSO_WM_UNIT_DIAGRAM_ISNUMVISUAL" val="0"/>
  <p:tag name="KSO_WM_UNIT_DIAGRAM_ISREFERUNIT" val="0"/>
  <p:tag name="KSO_WM_UNIT_HIGHLIGHT" val="0"/>
  <p:tag name="KSO_WM_UNIT_ID" val="chip2017799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70.xml><?xml version="1.0" encoding="utf-8"?>
<p:tagLst xmlns:p="http://schemas.openxmlformats.org/presentationml/2006/main">
  <p:tag name="AS_UNIQUEID" val="371"/>
</p:tagLst>
</file>

<file path=ppt/tags/tag171.xml><?xml version="1.0" encoding="utf-8"?>
<p:tagLst xmlns:p="http://schemas.openxmlformats.org/presentationml/2006/main">
  <p:tag name="AS_UNIQUEID" val="372"/>
</p:tagLst>
</file>

<file path=ppt/tags/tag172.xml><?xml version="1.0" encoding="utf-8"?>
<p:tagLst xmlns:p="http://schemas.openxmlformats.org/presentationml/2006/main">
  <p:tag name="AS_UNIQUEID" val="373"/>
</p:tagLst>
</file>

<file path=ppt/tags/tag173.xml><?xml version="1.0" encoding="utf-8"?>
<p:tagLst xmlns:p="http://schemas.openxmlformats.org/presentationml/2006/main">
  <p:tag name="AS_UNIQUEID" val="374"/>
</p:tagLst>
</file>

<file path=ppt/tags/tag174.xml><?xml version="1.0" encoding="utf-8"?>
<p:tagLst xmlns:p="http://schemas.openxmlformats.org/presentationml/2006/main">
  <p:tag name="AS_UNIQUEID" val="375"/>
</p:tagLst>
</file>

<file path=ppt/tags/tag175.xml><?xml version="1.0" encoding="utf-8"?>
<p:tagLst xmlns:p="http://schemas.openxmlformats.org/presentationml/2006/main">
  <p:tag name="AS_UNIQUEID" val="376"/>
</p:tagLst>
</file>

<file path=ppt/tags/tag176.xml><?xml version="1.0" encoding="utf-8"?>
<p:tagLst xmlns:p="http://schemas.openxmlformats.org/presentationml/2006/main">
  <p:tag name="AS_UNIQUEID" val="377"/>
</p:tagLst>
</file>

<file path=ppt/tags/tag177.xml><?xml version="1.0" encoding="utf-8"?>
<p:tagLst xmlns:p="http://schemas.openxmlformats.org/presentationml/2006/main">
  <p:tag name="AS_UNIQUEID" val="378"/>
</p:tagLst>
</file>

<file path=ppt/tags/tag178.xml><?xml version="1.0" encoding="utf-8"?>
<p:tagLst xmlns:p="http://schemas.openxmlformats.org/presentationml/2006/main">
  <p:tag name="AS_UNIQUEID" val="379"/>
</p:tagLst>
</file>

<file path=ppt/tags/tag179.xml><?xml version="1.0" encoding="utf-8"?>
<p:tagLst xmlns:p="http://schemas.openxmlformats.org/presentationml/2006/main">
  <p:tag name="AS_UNIQUEID" val="380"/>
</p:tagLst>
</file>

<file path=ppt/tags/tag18.xml><?xml version="1.0" encoding="utf-8"?>
<p:tagLst xmlns:p="http://schemas.openxmlformats.org/presentationml/2006/main">
  <p:tag name="AS_UNIQUEID" val="219"/>
  <p:tag name="KSO_WM_ASSEMBLE_CHIP_INDEX" val="1997d6dd35b04afaa310abcc620ee0f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0f8b658547e52881d3af3"/>
  <p:tag name="KSO_WM_CHIP_XID" val="5fa0f8b658547e52881d3af7"/>
  <p:tag name="KSO_WM_TAG_VERSION" val="1.0"/>
  <p:tag name="KSO_WM_TEMPLATE_CATEGORY" val="chip"/>
  <p:tag name="KSO_WM_TEMPLATE_INDEX" val="20177992"/>
  <p:tag name="KSO_WM_UNIT_COMPATIBLE" val="0"/>
  <p:tag name="KSO_WM_UNIT_DEC_AREA_ID" val="27bfbbe4892246d48a84577849b102d2"/>
  <p:tag name="KSO_WM_UNIT_DECORATE_INFO" val=""/>
  <p:tag name="KSO_WM_UNIT_DIAGRAM_ISNUMVISUAL" val="0"/>
  <p:tag name="KSO_WM_UNIT_DIAGRAM_ISREFERUNIT" val="0"/>
  <p:tag name="KSO_WM_UNIT_HIGHLIGHT" val="0"/>
  <p:tag name="KSO_WM_UNIT_ID" val="chip2017799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180.xml><?xml version="1.0" encoding="utf-8"?>
<p:tagLst xmlns:p="http://schemas.openxmlformats.org/presentationml/2006/main">
  <p:tag name="AS_UNIQUEID" val="381"/>
</p:tagLst>
</file>

<file path=ppt/tags/tag181.xml><?xml version="1.0" encoding="utf-8"?>
<p:tagLst xmlns:p="http://schemas.openxmlformats.org/presentationml/2006/main">
  <p:tag name="AS_UNIQUEID" val="382"/>
</p:tagLst>
</file>

<file path=ppt/tags/tag182.xml><?xml version="1.0" encoding="utf-8"?>
<p:tagLst xmlns:p="http://schemas.openxmlformats.org/presentationml/2006/main">
  <p:tag name="AS_UNIQUEID" val="383"/>
</p:tagLst>
</file>

<file path=ppt/tags/tag183.xml><?xml version="1.0" encoding="utf-8"?>
<p:tagLst xmlns:p="http://schemas.openxmlformats.org/presentationml/2006/main">
  <p:tag name="AS_UNIQUEID" val="384"/>
</p:tagLst>
</file>

<file path=ppt/tags/tag184.xml><?xml version="1.0" encoding="utf-8"?>
<p:tagLst xmlns:p="http://schemas.openxmlformats.org/presentationml/2006/main">
  <p:tag name="AS_UNIQUEID" val="385"/>
</p:tagLst>
</file>

<file path=ppt/tags/tag185.xml><?xml version="1.0" encoding="utf-8"?>
<p:tagLst xmlns:p="http://schemas.openxmlformats.org/presentationml/2006/main">
  <p:tag name="AS_UNIQUEID" val="386"/>
</p:tagLst>
</file>

<file path=ppt/tags/tag186.xml><?xml version="1.0" encoding="utf-8"?>
<p:tagLst xmlns:p="http://schemas.openxmlformats.org/presentationml/2006/main">
  <p:tag name="AS_UNIQUEID" val="387"/>
</p:tagLst>
</file>

<file path=ppt/tags/tag187.xml><?xml version="1.0" encoding="utf-8"?>
<p:tagLst xmlns:p="http://schemas.openxmlformats.org/presentationml/2006/main">
  <p:tag name="AS_UNIQUEID" val="388"/>
</p:tagLst>
</file>

<file path=ppt/tags/tag188.xml><?xml version="1.0" encoding="utf-8"?>
<p:tagLst xmlns:p="http://schemas.openxmlformats.org/presentationml/2006/main">
  <p:tag name="AS_UNIQUEID" val="389"/>
</p:tagLst>
</file>

<file path=ppt/tags/tag189.xml><?xml version="1.0" encoding="utf-8"?>
<p:tagLst xmlns:p="http://schemas.openxmlformats.org/presentationml/2006/main">
  <p:tag name="AS_UNIQUEID" val="390"/>
</p:tagLst>
</file>

<file path=ppt/tags/tag19.xml><?xml version="1.0" encoding="utf-8"?>
<p:tagLst xmlns:p="http://schemas.openxmlformats.org/presentationml/2006/main">
  <p:tag name="AS_UNIQUEID" val="220"/>
</p:tagLst>
</file>

<file path=ppt/tags/tag190.xml><?xml version="1.0" encoding="utf-8"?>
<p:tagLst xmlns:p="http://schemas.openxmlformats.org/presentationml/2006/main">
  <p:tag name="AS_UNIQUEID" val="391"/>
</p:tagLst>
</file>

<file path=ppt/tags/tag191.xml><?xml version="1.0" encoding="utf-8"?>
<p:tagLst xmlns:p="http://schemas.openxmlformats.org/presentationml/2006/main">
  <p:tag name="AS_UNIQUEID" val="392"/>
</p:tagLst>
</file>

<file path=ppt/tags/tag192.xml><?xml version="1.0" encoding="utf-8"?>
<p:tagLst xmlns:p="http://schemas.openxmlformats.org/presentationml/2006/main">
  <p:tag name="AS_UNIQUEID" val="393"/>
</p:tagLst>
</file>

<file path=ppt/tags/tag193.xml><?xml version="1.0" encoding="utf-8"?>
<p:tagLst xmlns:p="http://schemas.openxmlformats.org/presentationml/2006/main">
  <p:tag name="AS_UNIQUEID" val="394"/>
</p:tagLst>
</file>

<file path=ppt/tags/tag194.xml><?xml version="1.0" encoding="utf-8"?>
<p:tagLst xmlns:p="http://schemas.openxmlformats.org/presentationml/2006/main">
  <p:tag name="AS_UNIQUEID" val="395"/>
</p:tagLst>
</file>

<file path=ppt/tags/tag195.xml><?xml version="1.0" encoding="utf-8"?>
<p:tagLst xmlns:p="http://schemas.openxmlformats.org/presentationml/2006/main">
  <p:tag name="AS_UNIQUEID" val="396"/>
</p:tagLst>
</file>

<file path=ppt/tags/tag196.xml><?xml version="1.0" encoding="utf-8"?>
<p:tagLst xmlns:p="http://schemas.openxmlformats.org/presentationml/2006/main">
  <p:tag name="AS_UNIQUEID" val="397"/>
</p:tagLst>
</file>

<file path=ppt/tags/tag197.xml><?xml version="1.0" encoding="utf-8"?>
<p:tagLst xmlns:p="http://schemas.openxmlformats.org/presentationml/2006/main">
  <p:tag name="AS_UNIQUEID" val="398"/>
</p:tagLst>
</file>

<file path=ppt/tags/tag198.xml><?xml version="1.0" encoding="utf-8"?>
<p:tagLst xmlns:p="http://schemas.openxmlformats.org/presentationml/2006/main">
  <p:tag name="AS_UNIQUEID" val="399"/>
</p:tagLst>
</file>

<file path=ppt/tags/tag199.xml><?xml version="1.0" encoding="utf-8"?>
<p:tagLst xmlns:p="http://schemas.openxmlformats.org/presentationml/2006/main">
  <p:tag name="AS_UNIQUEID" val="400"/>
</p:tagLst>
</file>

<file path=ppt/tags/tag2.xml><?xml version="1.0" encoding="utf-8"?>
<p:tagLst xmlns:p="http://schemas.openxmlformats.org/presentationml/2006/main">
  <p:tag name="AS_UNIQUEID" val="203"/>
  <p:tag name="KSO_WM_ASSEMBLE_CHIP_INDEX" val="0e38a13de050447c9860930dd3775173"/>
  <p:tag name="KSO_WM_BEAUTIFY_FLAG" val="#wm#"/>
  <p:tag name="KSO_WM_CHIP_FILLAREA_FILL_RULE" val="{&quot;fill_align&quot;:&quot;cm&quot;,&quot;fill_effect&quot;:[],&quot;fill_mode&quot;:&quot;adaptive&quot;,&quot;sacle_strategy&quot;:&quot;stretch&quot;}"/>
  <p:tag name="KSO_WM_CHIP_GROUPID" val="5fa0f8b658547e52881d3af3"/>
  <p:tag name="KSO_WM_CHIP_XID" val="5fa0f8b658547e52881d3af4"/>
  <p:tag name="KSO_WM_TAG_VERSION" val="1.0"/>
  <p:tag name="KSO_WM_TEMPLATE_CATEGORY" val="chip"/>
  <p:tag name="KSO_WM_TEMPLATE_INDEX" val="20177992"/>
  <p:tag name="KSO_WM_UNIT_COMPATIBLE" val="0"/>
  <p:tag name="KSO_WM_UNIT_DEC_AREA_ID" val="4afc6a3ba9d947f69d6b62e4cde71dc1"/>
  <p:tag name="KSO_WM_UNIT_DEC_CHANGEPICRESERVED" val="1"/>
  <p:tag name="KSO_WM_UNIT_DEC_SUPPORTCHANGEPIC" val="0"/>
  <p:tag name="KSO_WM_UNIT_DECORATE_INFO" val=""/>
  <p:tag name="KSO_WM_UNIT_DIAGRAM_ISNUMVISUAL" val="0"/>
  <p:tag name="KSO_WM_UNIT_DIAGRAM_ISREFERUNIT" val="0"/>
  <p:tag name="KSO_WM_UNIT_HIGHLIGHT" val="0"/>
  <p:tag name="KSO_WM_UNIT_ID" val="chip20177992_1*i*1"/>
  <p:tag name="KSO_WM_UNIT_INDEX" val="1"/>
  <p:tag name="KSO_WM_UNIT_LAYERLEVEL" val="1"/>
  <p:tag name="KSO_WM_UNIT_SM_LIMIT_TYPE" val=""/>
  <p:tag name="KSO_WM_UNIT_SUBTYPE" val="u"/>
  <p:tag name="KSO_WM_UNIT_TYPE" val="i"/>
</p:tagLst>
</file>

<file path=ppt/tags/tag20.xml><?xml version="1.0" encoding="utf-8"?>
<p:tagLst xmlns:p="http://schemas.openxmlformats.org/presentationml/2006/main">
  <p:tag name="AS_UNIQUEID" val="221"/>
</p:tagLst>
</file>

<file path=ppt/tags/tag200.xml><?xml version="1.0" encoding="utf-8"?>
<p:tagLst xmlns:p="http://schemas.openxmlformats.org/presentationml/2006/main">
  <p:tag name="AS_UNIQUEID" val="401"/>
</p:tagLst>
</file>

<file path=ppt/tags/tag201.xml><?xml version="1.0" encoding="utf-8"?>
<p:tagLst xmlns:p="http://schemas.openxmlformats.org/presentationml/2006/main">
  <p:tag name="AS_UNIQUEID" val="402"/>
</p:tagLst>
</file>

<file path=ppt/tags/tag202.xml><?xml version="1.0" encoding="utf-8"?>
<p:tagLst xmlns:p="http://schemas.openxmlformats.org/presentationml/2006/main">
  <p:tag name="AS_UNIQUEID" val="403"/>
</p:tagLst>
</file>

<file path=ppt/tags/tag203.xml><?xml version="1.0" encoding="utf-8"?>
<p:tagLst xmlns:p="http://schemas.openxmlformats.org/presentationml/2006/main">
  <p:tag name="AS_UNIQUEID" val="404"/>
</p:tagLst>
</file>

<file path=ppt/tags/tag204.xml><?xml version="1.0" encoding="utf-8"?>
<p:tagLst xmlns:p="http://schemas.openxmlformats.org/presentationml/2006/main">
  <p:tag name="AS_UNIQUEID" val="405"/>
</p:tagLst>
</file>

<file path=ppt/tags/tag205.xml><?xml version="1.0" encoding="utf-8"?>
<p:tagLst xmlns:p="http://schemas.openxmlformats.org/presentationml/2006/main">
  <p:tag name="AS_UNIQUEID" val="406"/>
</p:tagLst>
</file>

<file path=ppt/tags/tag206.xml><?xml version="1.0" encoding="utf-8"?>
<p:tagLst xmlns:p="http://schemas.openxmlformats.org/presentationml/2006/main">
  <p:tag name="AS_UNIQUEID" val="407"/>
</p:tagLst>
</file>

<file path=ppt/tags/tag207.xml><?xml version="1.0" encoding="utf-8"?>
<p:tagLst xmlns:p="http://schemas.openxmlformats.org/presentationml/2006/main">
  <p:tag name="AS_UNIQUEID" val="408"/>
</p:tagLst>
</file>

<file path=ppt/tags/tag208.xml><?xml version="1.0" encoding="utf-8"?>
<p:tagLst xmlns:p="http://schemas.openxmlformats.org/presentationml/2006/main">
  <p:tag name="AS_UNIQUEID" val="409"/>
</p:tagLst>
</file>

<file path=ppt/tags/tag209.xml><?xml version="1.0" encoding="utf-8"?>
<p:tagLst xmlns:p="http://schemas.openxmlformats.org/presentationml/2006/main">
  <p:tag name="AS_UNIQUEID" val="410"/>
</p:tagLst>
</file>

<file path=ppt/tags/tag21.xml><?xml version="1.0" encoding="utf-8"?>
<p:tagLst xmlns:p="http://schemas.openxmlformats.org/presentationml/2006/main">
  <p:tag name="AS_UNIQUEID" val="222"/>
</p:tagLst>
</file>

<file path=ppt/tags/tag210.xml><?xml version="1.0" encoding="utf-8"?>
<p:tagLst xmlns:p="http://schemas.openxmlformats.org/presentationml/2006/main">
  <p:tag name="AS_UNIQUEID" val="411"/>
</p:tagLst>
</file>

<file path=ppt/tags/tag211.xml><?xml version="1.0" encoding="utf-8"?>
<p:tagLst xmlns:p="http://schemas.openxmlformats.org/presentationml/2006/main">
  <p:tag name="AS_UNIQUEID" val="412"/>
</p:tagLst>
</file>

<file path=ppt/tags/tag212.xml><?xml version="1.0" encoding="utf-8"?>
<p:tagLst xmlns:p="http://schemas.openxmlformats.org/presentationml/2006/main">
  <p:tag name="AS_UNIQUEID" val="413"/>
</p:tagLst>
</file>

<file path=ppt/tags/tag213.xml><?xml version="1.0" encoding="utf-8"?>
<p:tagLst xmlns:p="http://schemas.openxmlformats.org/presentationml/2006/main">
  <p:tag name="AS_UNIQUEID" val="414"/>
</p:tagLst>
</file>

<file path=ppt/tags/tag214.xml><?xml version="1.0" encoding="utf-8"?>
<p:tagLst xmlns:p="http://schemas.openxmlformats.org/presentationml/2006/main">
  <p:tag name="AS_UNIQUEID" val="415"/>
</p:tagLst>
</file>

<file path=ppt/tags/tag215.xml><?xml version="1.0" encoding="utf-8"?>
<p:tagLst xmlns:p="http://schemas.openxmlformats.org/presentationml/2006/main">
  <p:tag name="AS_UNIQUEID" val="416"/>
</p:tagLst>
</file>

<file path=ppt/tags/tag216.xml><?xml version="1.0" encoding="utf-8"?>
<p:tagLst xmlns:p="http://schemas.openxmlformats.org/presentationml/2006/main">
  <p:tag name="AS_UNIQUEID" val="417"/>
</p:tagLst>
</file>

<file path=ppt/tags/tag217.xml><?xml version="1.0" encoding="utf-8"?>
<p:tagLst xmlns:p="http://schemas.openxmlformats.org/presentationml/2006/main">
  <p:tag name="AS_UNIQUEID" val="418"/>
</p:tagLst>
</file>

<file path=ppt/tags/tag218.xml><?xml version="1.0" encoding="utf-8"?>
<p:tagLst xmlns:p="http://schemas.openxmlformats.org/presentationml/2006/main">
  <p:tag name="AS_UNIQUEID" val="419"/>
</p:tagLst>
</file>

<file path=ppt/tags/tag219.xml><?xml version="1.0" encoding="utf-8"?>
<p:tagLst xmlns:p="http://schemas.openxmlformats.org/presentationml/2006/main">
  <p:tag name="AS_UNIQUEID" val="420"/>
</p:tagLst>
</file>

<file path=ppt/tags/tag22.xml><?xml version="1.0" encoding="utf-8"?>
<p:tagLst xmlns:p="http://schemas.openxmlformats.org/presentationml/2006/main">
  <p:tag name="AS_UNIQUEID" val="223"/>
  <p:tag name="KSO_WM_ASSEMBLE_CHIP_INDEX" val="38999ab6a03546a789c3688c194fc1b7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e41950ac41c4a0a525618"/>
  <p:tag name="KSO_WM_CHIP_XID" val="5ebe41950ac41c4a0a525619"/>
  <p:tag name="KSO_WM_TAG_VERSION" val="1.0"/>
  <p:tag name="KSO_WM_TEMPLATE_ASSEMBLE_GROUPID" val="5fa0f8b658547e52881d3af3"/>
  <p:tag name="KSO_WM_TEMPLATE_ASSEMBLE_XID" val="5fa105aea8fc48be8080f3cb"/>
  <p:tag name="KSO_WM_TEMPLATE_CATEGORY" val="custom"/>
  <p:tag name="KSO_WM_TEMPLATE_INDEX" val="20177992"/>
  <p:tag name="KSO_WM_UNIT_BLOCK" val="0"/>
  <p:tag name="KSO_WM_UNIT_COMPATIBLE" val="0"/>
  <p:tag name="KSO_WM_UNIT_DEC_AREA_ID" val="34c4f8d02d2f4a5faefc4b2f6c8fad21"/>
  <p:tag name="KSO_WM_UNIT_DEFAULT_FONT" val="24;32;2"/>
  <p:tag name="KSO_WM_UNIT_DIAGRAM_ISNUMVISUAL" val="0"/>
  <p:tag name="KSO_WM_UNIT_DIAGRAM_ISREFERUNIT" val="0"/>
  <p:tag name="KSO_WM_UNIT_HIGHLIGHT" val="0"/>
  <p:tag name="KSO_WM_UNIT_ID" val="custom2017799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9"/>
</p:tagLst>
</file>

<file path=ppt/tags/tag220.xml><?xml version="1.0" encoding="utf-8"?>
<p:tagLst xmlns:p="http://schemas.openxmlformats.org/presentationml/2006/main">
  <p:tag name="AS_UNIQUEID" val="421"/>
</p:tagLst>
</file>

<file path=ppt/tags/tag221.xml><?xml version="1.0" encoding="utf-8"?>
<p:tagLst xmlns:p="http://schemas.openxmlformats.org/presentationml/2006/main">
  <p:tag name="AS_UNIQUEID" val="422"/>
</p:tagLst>
</file>

<file path=ppt/tags/tag222.xml><?xml version="1.0" encoding="utf-8"?>
<p:tagLst xmlns:p="http://schemas.openxmlformats.org/presentationml/2006/main">
  <p:tag name="AS_UNIQUEID" val="423"/>
</p:tagLst>
</file>

<file path=ppt/tags/tag223.xml><?xml version="1.0" encoding="utf-8"?>
<p:tagLst xmlns:p="http://schemas.openxmlformats.org/presentationml/2006/main">
  <p:tag name="AS_UNIQUEID" val="424"/>
</p:tagLst>
</file>

<file path=ppt/tags/tag224.xml><?xml version="1.0" encoding="utf-8"?>
<p:tagLst xmlns:p="http://schemas.openxmlformats.org/presentationml/2006/main">
  <p:tag name="AS_UNIQUEID" val="425"/>
</p:tagLst>
</file>

<file path=ppt/tags/tag225.xml><?xml version="1.0" encoding="utf-8"?>
<p:tagLst xmlns:p="http://schemas.openxmlformats.org/presentationml/2006/main">
  <p:tag name="AS_UNIQUEID" val="426"/>
</p:tagLst>
</file>

<file path=ppt/tags/tag226.xml><?xml version="1.0" encoding="utf-8"?>
<p:tagLst xmlns:p="http://schemas.openxmlformats.org/presentationml/2006/main">
  <p:tag name="AS_UNIQUEID" val="427"/>
</p:tagLst>
</file>

<file path=ppt/tags/tag227.xml><?xml version="1.0" encoding="utf-8"?>
<p:tagLst xmlns:p="http://schemas.openxmlformats.org/presentationml/2006/main">
  <p:tag name="AS_UNIQUEID" val="428"/>
</p:tagLst>
</file>

<file path=ppt/tags/tag228.xml><?xml version="1.0" encoding="utf-8"?>
<p:tagLst xmlns:p="http://schemas.openxmlformats.org/presentationml/2006/main">
  <p:tag name="AS_UNIQUEID" val="429"/>
</p:tagLst>
</file>

<file path=ppt/tags/tag229.xml><?xml version="1.0" encoding="utf-8"?>
<p:tagLst xmlns:p="http://schemas.openxmlformats.org/presentationml/2006/main">
  <p:tag name="AS_UNIQUEID" val="430"/>
</p:tagLst>
</file>

<file path=ppt/tags/tag23.xml><?xml version="1.0" encoding="utf-8"?>
<p:tagLst xmlns:p="http://schemas.openxmlformats.org/presentationml/2006/main">
  <p:tag name="AS_UNIQUEID" val="224"/>
  <p:tag name="KSO_WM_ASSEMBLE_CHIP_INDEX" val="38999ab6a03546a789c3688c194fc1b7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e41950ac41c4a0a525618"/>
  <p:tag name="KSO_WM_CHIP_XID" val="5ebe41950ac41c4a0a525619"/>
  <p:tag name="KSO_WM_TAG_VERSION" val="1.0"/>
  <p:tag name="KSO_WM_TEMPLATE_ASSEMBLE_GROUPID" val="5fa0f8b658547e52881d3af3"/>
  <p:tag name="KSO_WM_TEMPLATE_ASSEMBLE_XID" val="5fa105aea8fc48be8080f3cb"/>
  <p:tag name="KSO_WM_TEMPLATE_CATEGORY" val="custom"/>
  <p:tag name="KSO_WM_TEMPLATE_INDEX" val="20177992"/>
  <p:tag name="KSO_WM_UNIT_BLOCK" val="0"/>
  <p:tag name="KSO_WM_UNIT_COMPATIBLE" val="0"/>
  <p:tag name="KSO_WM_UNIT_DEC_AREA_ID" val="8aa79d4609a84c43846db65b2c80caa5"/>
  <p:tag name="KSO_WM_UNIT_DEFAULT_FONT" val="14;16;2"/>
  <p:tag name="KSO_WM_UNIT_DIAGRAM_ISNUMVISUAL" val="0"/>
  <p:tag name="KSO_WM_UNIT_DIAGRAM_ISREFERUNIT" val="0"/>
  <p:tag name="KSO_WM_UNIT_HIGHLIGHT" val="0"/>
  <p:tag name="KSO_WM_UNIT_ID" val="custom20177992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输入你的正文，文字是您思想的提炼，为了最终演示发布的良好效果。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165"/>
</p:tagLst>
</file>

<file path=ppt/tags/tag230.xml><?xml version="1.0" encoding="utf-8"?>
<p:tagLst xmlns:p="http://schemas.openxmlformats.org/presentationml/2006/main">
  <p:tag name="AS_UNIQUEID" val="431"/>
</p:tagLst>
</file>

<file path=ppt/tags/tag231.xml><?xml version="1.0" encoding="utf-8"?>
<p:tagLst xmlns:p="http://schemas.openxmlformats.org/presentationml/2006/main">
  <p:tag name="AS_UNIQUEID" val="432"/>
</p:tagLst>
</file>

<file path=ppt/tags/tag232.xml><?xml version="1.0" encoding="utf-8"?>
<p:tagLst xmlns:p="http://schemas.openxmlformats.org/presentationml/2006/main">
  <p:tag name="AS_UNIQUEID" val="433"/>
</p:tagLst>
</file>

<file path=ppt/tags/tag233.xml><?xml version="1.0" encoding="utf-8"?>
<p:tagLst xmlns:p="http://schemas.openxmlformats.org/presentationml/2006/main">
  <p:tag name="AS_UNIQUEID" val="434"/>
</p:tagLst>
</file>

<file path=ppt/tags/tag234.xml><?xml version="1.0" encoding="utf-8"?>
<p:tagLst xmlns:p="http://schemas.openxmlformats.org/presentationml/2006/main">
  <p:tag name="AS_UNIQUEID" val="435"/>
</p:tagLst>
</file>

<file path=ppt/tags/tag235.xml><?xml version="1.0" encoding="utf-8"?>
<p:tagLst xmlns:p="http://schemas.openxmlformats.org/presentationml/2006/main">
  <p:tag name="AS_UNIQUEID" val="436"/>
</p:tagLst>
</file>

<file path=ppt/tags/tag236.xml><?xml version="1.0" encoding="utf-8"?>
<p:tagLst xmlns:p="http://schemas.openxmlformats.org/presentationml/2006/main">
  <p:tag name="AS_UNIQUEID" val="437"/>
</p:tagLst>
</file>

<file path=ppt/tags/tag237.xml><?xml version="1.0" encoding="utf-8"?>
<p:tagLst xmlns:p="http://schemas.openxmlformats.org/presentationml/2006/main">
  <p:tag name="AS_UNIQUEID" val="438"/>
</p:tagLst>
</file>

<file path=ppt/tags/tag238.xml><?xml version="1.0" encoding="utf-8"?>
<p:tagLst xmlns:p="http://schemas.openxmlformats.org/presentationml/2006/main">
  <p:tag name="AS_UNIQUEID" val="439"/>
</p:tagLst>
</file>

<file path=ppt/tags/tag239.xml><?xml version="1.0" encoding="utf-8"?>
<p:tagLst xmlns:p="http://schemas.openxmlformats.org/presentationml/2006/main">
  <p:tag name="AS_UNIQUEID" val="440"/>
</p:tagLst>
</file>

<file path=ppt/tags/tag24.xml><?xml version="1.0" encoding="utf-8"?>
<p:tagLst xmlns:p="http://schemas.openxmlformats.org/presentationml/2006/main">
  <p:tag name="AS_UNIQUEID" val="225"/>
</p:tagLst>
</file>

<file path=ppt/tags/tag240.xml><?xml version="1.0" encoding="utf-8"?>
<p:tagLst xmlns:p="http://schemas.openxmlformats.org/presentationml/2006/main">
  <p:tag name="AS_UNIQUEID" val="441"/>
</p:tagLst>
</file>

<file path=ppt/tags/tag241.xml><?xml version="1.0" encoding="utf-8"?>
<p:tagLst xmlns:p="http://schemas.openxmlformats.org/presentationml/2006/main">
  <p:tag name="AS_UNIQUEID" val="442"/>
</p:tagLst>
</file>

<file path=ppt/tags/tag242.xml><?xml version="1.0" encoding="utf-8"?>
<p:tagLst xmlns:p="http://schemas.openxmlformats.org/presentationml/2006/main">
  <p:tag name="AS_UNIQUEID" val="443"/>
</p:tagLst>
</file>

<file path=ppt/tags/tag243.xml><?xml version="1.0" encoding="utf-8"?>
<p:tagLst xmlns:p="http://schemas.openxmlformats.org/presentationml/2006/main">
  <p:tag name="AS_UNIQUEID" val="444"/>
</p:tagLst>
</file>

<file path=ppt/tags/tag244.xml><?xml version="1.0" encoding="utf-8"?>
<p:tagLst xmlns:p="http://schemas.openxmlformats.org/presentationml/2006/main">
  <p:tag name="AS_UNIQUEID" val="445"/>
</p:tagLst>
</file>

<file path=ppt/tags/tag245.xml><?xml version="1.0" encoding="utf-8"?>
<p:tagLst xmlns:p="http://schemas.openxmlformats.org/presentationml/2006/main">
  <p:tag name="AS_UNIQUEID" val="446"/>
</p:tagLst>
</file>

<file path=ppt/tags/tag246.xml><?xml version="1.0" encoding="utf-8"?>
<p:tagLst xmlns:p="http://schemas.openxmlformats.org/presentationml/2006/main">
  <p:tag name="AS_UNIQUEID" val="447"/>
</p:tagLst>
</file>

<file path=ppt/tags/tag247.xml><?xml version="1.0" encoding="utf-8"?>
<p:tagLst xmlns:p="http://schemas.openxmlformats.org/presentationml/2006/main">
  <p:tag name="AS_UNIQUEID" val="448"/>
</p:tagLst>
</file>

<file path=ppt/tags/tag248.xml><?xml version="1.0" encoding="utf-8"?>
<p:tagLst xmlns:p="http://schemas.openxmlformats.org/presentationml/2006/main">
  <p:tag name="AS_UNIQUEID" val="449"/>
</p:tagLst>
</file>

<file path=ppt/tags/tag249.xml><?xml version="1.0" encoding="utf-8"?>
<p:tagLst xmlns:p="http://schemas.openxmlformats.org/presentationml/2006/main">
  <p:tag name="AS_UNIQUEID" val="450"/>
</p:tagLst>
</file>

<file path=ppt/tags/tag25.xml><?xml version="1.0" encoding="utf-8"?>
<p:tagLst xmlns:p="http://schemas.openxmlformats.org/presentationml/2006/main">
  <p:tag name="AS_UNIQUEID" val="226"/>
  <p:tag name="KSO_WM_ASSEMBLE_CHIP_INDEX" val="24b4e887f5824d219c000cf05f53f96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0f8b658547e52881d3af3"/>
  <p:tag name="KSO_WM_CHIP_XID" val="5fa0f8b658547e52881d3af6"/>
  <p:tag name="KSO_WM_TAG_VERSION" val="1.0"/>
  <p:tag name="KSO_WM_TEMPLATE_CATEGORY" val="chip"/>
  <p:tag name="KSO_WM_TEMPLATE_INDEX" val="20177992"/>
  <p:tag name="KSO_WM_UNIT_COMPATIBLE" val="0"/>
  <p:tag name="KSO_WM_UNIT_DEC_AREA_ID" val="aca076726ca144c4a88efc31f9a51d96"/>
  <p:tag name="KSO_WM_UNIT_DECORATE_INFO" val=""/>
  <p:tag name="KSO_WM_UNIT_DIAGRAM_ISNUMVISUAL" val="0"/>
  <p:tag name="KSO_WM_UNIT_DIAGRAM_ISREFERUNIT" val="0"/>
  <p:tag name="KSO_WM_UNIT_HIGHLIGHT" val="0"/>
  <p:tag name="KSO_WM_UNIT_ID" val="chip2017799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50.xml><?xml version="1.0" encoding="utf-8"?>
<p:tagLst xmlns:p="http://schemas.openxmlformats.org/presentationml/2006/main">
  <p:tag name="AS_UNIQUEID" val="451"/>
</p:tagLst>
</file>

<file path=ppt/tags/tag251.xml><?xml version="1.0" encoding="utf-8"?>
<p:tagLst xmlns:p="http://schemas.openxmlformats.org/presentationml/2006/main">
  <p:tag name="AS_UNIQUEID" val="452"/>
</p:tagLst>
</file>

<file path=ppt/tags/tag252.xml><?xml version="1.0" encoding="utf-8"?>
<p:tagLst xmlns:p="http://schemas.openxmlformats.org/presentationml/2006/main">
  <p:tag name="AS_UNIQUEID" val="453"/>
</p:tagLst>
</file>

<file path=ppt/tags/tag253.xml><?xml version="1.0" encoding="utf-8"?>
<p:tagLst xmlns:p="http://schemas.openxmlformats.org/presentationml/2006/main">
  <p:tag name="AS_UNIQUEID" val="454"/>
</p:tagLst>
</file>

<file path=ppt/tags/tag254.xml><?xml version="1.0" encoding="utf-8"?>
<p:tagLst xmlns:p="http://schemas.openxmlformats.org/presentationml/2006/main">
  <p:tag name="AS_UNIQUEID" val="455"/>
</p:tagLst>
</file>

<file path=ppt/tags/tag255.xml><?xml version="1.0" encoding="utf-8"?>
<p:tagLst xmlns:p="http://schemas.openxmlformats.org/presentationml/2006/main">
  <p:tag name="AS_UNIQUEID" val="456"/>
</p:tagLst>
</file>

<file path=ppt/tags/tag256.xml><?xml version="1.0" encoding="utf-8"?>
<p:tagLst xmlns:p="http://schemas.openxmlformats.org/presentationml/2006/main">
  <p:tag name="AS_UNIQUEID" val="457"/>
</p:tagLst>
</file>

<file path=ppt/tags/tag257.xml><?xml version="1.0" encoding="utf-8"?>
<p:tagLst xmlns:p="http://schemas.openxmlformats.org/presentationml/2006/main">
  <p:tag name="AS_UNIQUEID" val="458"/>
</p:tagLst>
</file>

<file path=ppt/tags/tag258.xml><?xml version="1.0" encoding="utf-8"?>
<p:tagLst xmlns:p="http://schemas.openxmlformats.org/presentationml/2006/main">
  <p:tag name="AS_UNIQUEID" val="459"/>
</p:tagLst>
</file>

<file path=ppt/tags/tag259.xml><?xml version="1.0" encoding="utf-8"?>
<p:tagLst xmlns:p="http://schemas.openxmlformats.org/presentationml/2006/main">
  <p:tag name="AS_UNIQUEID" val="460"/>
</p:tagLst>
</file>

<file path=ppt/tags/tag26.xml><?xml version="1.0" encoding="utf-8"?>
<p:tagLst xmlns:p="http://schemas.openxmlformats.org/presentationml/2006/main">
  <p:tag name="AS_UNIQUEID" val="227"/>
  <p:tag name="KSO_WM_ASSEMBLE_CHIP_INDEX" val="67802a25e7364f8faed9b21b7843e813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0f8b658547e52881d3af3"/>
  <p:tag name="KSO_WM_CHIP_XID" val="5fa0f8b658547e52881d3af7"/>
  <p:tag name="KSO_WM_TAG_VERSION" val="1.0"/>
  <p:tag name="KSO_WM_TEMPLATE_CATEGORY" val="chip"/>
  <p:tag name="KSO_WM_TEMPLATE_INDEX" val="20177992"/>
  <p:tag name="KSO_WM_UNIT_COMPATIBLE" val="0"/>
  <p:tag name="KSO_WM_UNIT_DEC_AREA_ID" val="00f2c186bb624633989f997cce86de9c"/>
  <p:tag name="KSO_WM_UNIT_DECORATE_INFO" val=""/>
  <p:tag name="KSO_WM_UNIT_DIAGRAM_ISNUMVISUAL" val="0"/>
  <p:tag name="KSO_WM_UNIT_DIAGRAM_ISREFERUNIT" val="0"/>
  <p:tag name="KSO_WM_UNIT_HIGHLIGHT" val="0"/>
  <p:tag name="KSO_WM_UNIT_ID" val="chip2017799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260.xml><?xml version="1.0" encoding="utf-8"?>
<p:tagLst xmlns:p="http://schemas.openxmlformats.org/presentationml/2006/main">
  <p:tag name="AS_UNIQUEID" val="461"/>
</p:tagLst>
</file>

<file path=ppt/tags/tag261.xml><?xml version="1.0" encoding="utf-8"?>
<p:tagLst xmlns:p="http://schemas.openxmlformats.org/presentationml/2006/main">
  <p:tag name="AS_UNIQUEID" val="462"/>
</p:tagLst>
</file>

<file path=ppt/tags/tag262.xml><?xml version="1.0" encoding="utf-8"?>
<p:tagLst xmlns:p="http://schemas.openxmlformats.org/presentationml/2006/main">
  <p:tag name="AS_UNIQUEID" val="463"/>
</p:tagLst>
</file>

<file path=ppt/tags/tag263.xml><?xml version="1.0" encoding="utf-8"?>
<p:tagLst xmlns:p="http://schemas.openxmlformats.org/presentationml/2006/main">
  <p:tag name="AS_UNIQUEID" val="464"/>
</p:tagLst>
</file>

<file path=ppt/tags/tag264.xml><?xml version="1.0" encoding="utf-8"?>
<p:tagLst xmlns:p="http://schemas.openxmlformats.org/presentationml/2006/main">
  <p:tag name="AS_UNIQUEID" val="465"/>
</p:tagLst>
</file>

<file path=ppt/tags/tag265.xml><?xml version="1.0" encoding="utf-8"?>
<p:tagLst xmlns:p="http://schemas.openxmlformats.org/presentationml/2006/main">
  <p:tag name="AS_UNIQUEID" val="466"/>
</p:tagLst>
</file>

<file path=ppt/tags/tag266.xml><?xml version="1.0" encoding="utf-8"?>
<p:tagLst xmlns:p="http://schemas.openxmlformats.org/presentationml/2006/main">
  <p:tag name="AS_UNIQUEID" val="467"/>
</p:tagLst>
</file>

<file path=ppt/tags/tag267.xml><?xml version="1.0" encoding="utf-8"?>
<p:tagLst xmlns:p="http://schemas.openxmlformats.org/presentationml/2006/main">
  <p:tag name="AS_UNIQUEID" val="468"/>
</p:tagLst>
</file>

<file path=ppt/tags/tag268.xml><?xml version="1.0" encoding="utf-8"?>
<p:tagLst xmlns:p="http://schemas.openxmlformats.org/presentationml/2006/main">
  <p:tag name="AS_UNIQUEID" val="469"/>
</p:tagLst>
</file>

<file path=ppt/tags/tag269.xml><?xml version="1.0" encoding="utf-8"?>
<p:tagLst xmlns:p="http://schemas.openxmlformats.org/presentationml/2006/main">
  <p:tag name="AS_UNIQUEID" val="470"/>
</p:tagLst>
</file>

<file path=ppt/tags/tag27.xml><?xml version="1.0" encoding="utf-8"?>
<p:tagLst xmlns:p="http://schemas.openxmlformats.org/presentationml/2006/main">
  <p:tag name="AS_UNIQUEID" val="228"/>
</p:tagLst>
</file>

<file path=ppt/tags/tag270.xml><?xml version="1.0" encoding="utf-8"?>
<p:tagLst xmlns:p="http://schemas.openxmlformats.org/presentationml/2006/main">
  <p:tag name="AS_UNIQUEID" val="471"/>
</p:tagLst>
</file>

<file path=ppt/tags/tag271.xml><?xml version="1.0" encoding="utf-8"?>
<p:tagLst xmlns:p="http://schemas.openxmlformats.org/presentationml/2006/main">
  <p:tag name="AS_UNIQUEID" val="472"/>
</p:tagLst>
</file>

<file path=ppt/tags/tag272.xml><?xml version="1.0" encoding="utf-8"?>
<p:tagLst xmlns:p="http://schemas.openxmlformats.org/presentationml/2006/main">
  <p:tag name="AS_UNIQUEID" val="473"/>
</p:tagLst>
</file>

<file path=ppt/tags/tag273.xml><?xml version="1.0" encoding="utf-8"?>
<p:tagLst xmlns:p="http://schemas.openxmlformats.org/presentationml/2006/main">
  <p:tag name="AS_UNIQUEID" val="474"/>
</p:tagLst>
</file>

<file path=ppt/tags/tag274.xml><?xml version="1.0" encoding="utf-8"?>
<p:tagLst xmlns:p="http://schemas.openxmlformats.org/presentationml/2006/main">
  <p:tag name="AS_UNIQUEID" val="475"/>
</p:tagLst>
</file>

<file path=ppt/tags/tag275.xml><?xml version="1.0" encoding="utf-8"?>
<p:tagLst xmlns:p="http://schemas.openxmlformats.org/presentationml/2006/main">
  <p:tag name="AS_UNIQUEID" val="476"/>
</p:tagLst>
</file>

<file path=ppt/tags/tag276.xml><?xml version="1.0" encoding="utf-8"?>
<p:tagLst xmlns:p="http://schemas.openxmlformats.org/presentationml/2006/main">
  <p:tag name="AS_UNIQUEID" val="477"/>
</p:tagLst>
</file>

<file path=ppt/tags/tag277.xml><?xml version="1.0" encoding="utf-8"?>
<p:tagLst xmlns:p="http://schemas.openxmlformats.org/presentationml/2006/main">
  <p:tag name="AS_UNIQUEID" val="478"/>
</p:tagLst>
</file>

<file path=ppt/tags/tag278.xml><?xml version="1.0" encoding="utf-8"?>
<p:tagLst xmlns:p="http://schemas.openxmlformats.org/presentationml/2006/main">
  <p:tag name="AS_UNIQUEID" val="479"/>
</p:tagLst>
</file>

<file path=ppt/tags/tag279.xml><?xml version="1.0" encoding="utf-8"?>
<p:tagLst xmlns:p="http://schemas.openxmlformats.org/presentationml/2006/main">
  <p:tag name="AS_UNIQUEID" val="480"/>
</p:tagLst>
</file>

<file path=ppt/tags/tag28.xml><?xml version="1.0" encoding="utf-8"?>
<p:tagLst xmlns:p="http://schemas.openxmlformats.org/presentationml/2006/main">
  <p:tag name="AS_UNIQUEID" val="229"/>
</p:tagLst>
</file>

<file path=ppt/tags/tag280.xml><?xml version="1.0" encoding="utf-8"?>
<p:tagLst xmlns:p="http://schemas.openxmlformats.org/presentationml/2006/main">
  <p:tag name="AS_UNIQUEID" val="481"/>
</p:tagLst>
</file>

<file path=ppt/tags/tag281.xml><?xml version="1.0" encoding="utf-8"?>
<p:tagLst xmlns:p="http://schemas.openxmlformats.org/presentationml/2006/main">
  <p:tag name="AS_UNIQUEID" val="482"/>
</p:tagLst>
</file>

<file path=ppt/tags/tag282.xml><?xml version="1.0" encoding="utf-8"?>
<p:tagLst xmlns:p="http://schemas.openxmlformats.org/presentationml/2006/main">
  <p:tag name="AS_UNIQUEID" val="483"/>
</p:tagLst>
</file>

<file path=ppt/tags/tag283.xml><?xml version="1.0" encoding="utf-8"?>
<p:tagLst xmlns:p="http://schemas.openxmlformats.org/presentationml/2006/main">
  <p:tag name="AS_UNIQUEID" val="484"/>
</p:tagLst>
</file>

<file path=ppt/tags/tag284.xml><?xml version="1.0" encoding="utf-8"?>
<p:tagLst xmlns:p="http://schemas.openxmlformats.org/presentationml/2006/main">
  <p:tag name="AS_UNIQUEID" val="485"/>
</p:tagLst>
</file>

<file path=ppt/tags/tag285.xml><?xml version="1.0" encoding="utf-8"?>
<p:tagLst xmlns:p="http://schemas.openxmlformats.org/presentationml/2006/main">
  <p:tag name="AS_UNIQUEID" val="486"/>
</p:tagLst>
</file>

<file path=ppt/tags/tag286.xml><?xml version="1.0" encoding="utf-8"?>
<p:tagLst xmlns:p="http://schemas.openxmlformats.org/presentationml/2006/main">
  <p:tag name="AS_UNIQUEID" val="487"/>
</p:tagLst>
</file>

<file path=ppt/tags/tag287.xml><?xml version="1.0" encoding="utf-8"?>
<p:tagLst xmlns:p="http://schemas.openxmlformats.org/presentationml/2006/main">
  <p:tag name="AS_UNIQUEID" val="488"/>
</p:tagLst>
</file>

<file path=ppt/tags/tag288.xml><?xml version="1.0" encoding="utf-8"?>
<p:tagLst xmlns:p="http://schemas.openxmlformats.org/presentationml/2006/main">
  <p:tag name="AS_UNIQUEID" val="489"/>
</p:tagLst>
</file>

<file path=ppt/tags/tag289.xml><?xml version="1.0" encoding="utf-8"?>
<p:tagLst xmlns:p="http://schemas.openxmlformats.org/presentationml/2006/main">
  <p:tag name="AS_UNIQUEID" val="490"/>
</p:tagLst>
</file>

<file path=ppt/tags/tag29.xml><?xml version="1.0" encoding="utf-8"?>
<p:tagLst xmlns:p="http://schemas.openxmlformats.org/presentationml/2006/main">
  <p:tag name="AS_UNIQUEID" val="230"/>
</p:tagLst>
</file>

<file path=ppt/tags/tag290.xml><?xml version="1.0" encoding="utf-8"?>
<p:tagLst xmlns:p="http://schemas.openxmlformats.org/presentationml/2006/main">
  <p:tag name="AS_UNIQUEID" val="491"/>
</p:tagLst>
</file>

<file path=ppt/tags/tag291.xml><?xml version="1.0" encoding="utf-8"?>
<p:tagLst xmlns:p="http://schemas.openxmlformats.org/presentationml/2006/main">
  <p:tag name="AS_UNIQUEID" val="492"/>
</p:tagLst>
</file>

<file path=ppt/tags/tag292.xml><?xml version="1.0" encoding="utf-8"?>
<p:tagLst xmlns:p="http://schemas.openxmlformats.org/presentationml/2006/main">
  <p:tag name="AS_UNIQUEID" val="493"/>
</p:tagLst>
</file>

<file path=ppt/tags/tag293.xml><?xml version="1.0" encoding="utf-8"?>
<p:tagLst xmlns:p="http://schemas.openxmlformats.org/presentationml/2006/main">
  <p:tag name="AS_UNIQUEID" val="494"/>
</p:tagLst>
</file>

<file path=ppt/tags/tag294.xml><?xml version="1.0" encoding="utf-8"?>
<p:tagLst xmlns:p="http://schemas.openxmlformats.org/presentationml/2006/main">
  <p:tag name="AS_UNIQUEID" val="495"/>
</p:tagLst>
</file>

<file path=ppt/tags/tag295.xml><?xml version="1.0" encoding="utf-8"?>
<p:tagLst xmlns:p="http://schemas.openxmlformats.org/presentationml/2006/main">
  <p:tag name="AS_UNIQUEID" val="496"/>
</p:tagLst>
</file>

<file path=ppt/tags/tag296.xml><?xml version="1.0" encoding="utf-8"?>
<p:tagLst xmlns:p="http://schemas.openxmlformats.org/presentationml/2006/main">
  <p:tag name="AS_UNIQUEID" val="497"/>
</p:tagLst>
</file>

<file path=ppt/tags/tag297.xml><?xml version="1.0" encoding="utf-8"?>
<p:tagLst xmlns:p="http://schemas.openxmlformats.org/presentationml/2006/main">
  <p:tag name="AS_UNIQUEID" val="498"/>
</p:tagLst>
</file>

<file path=ppt/tags/tag298.xml><?xml version="1.0" encoding="utf-8"?>
<p:tagLst xmlns:p="http://schemas.openxmlformats.org/presentationml/2006/main">
  <p:tag name="AS_UNIQUEID" val="499"/>
</p:tagLst>
</file>

<file path=ppt/tags/tag299.xml><?xml version="1.0" encoding="utf-8"?>
<p:tagLst xmlns:p="http://schemas.openxmlformats.org/presentationml/2006/main">
  <p:tag name="AS_UNIQUEID" val="500"/>
</p:tagLst>
</file>

<file path=ppt/tags/tag3.xml><?xml version="1.0" encoding="utf-8"?>
<p:tagLst xmlns:p="http://schemas.openxmlformats.org/presentationml/2006/main">
  <p:tag name="AS_UNIQUEID" val="204"/>
</p:tagLst>
</file>

<file path=ppt/tags/tag30.xml><?xml version="1.0" encoding="utf-8"?>
<p:tagLst xmlns:p="http://schemas.openxmlformats.org/presentationml/2006/main">
  <p:tag name="AS_UNIQUEID" val="231"/>
</p:tagLst>
</file>

<file path=ppt/tags/tag300.xml><?xml version="1.0" encoding="utf-8"?>
<p:tagLst xmlns:p="http://schemas.openxmlformats.org/presentationml/2006/main">
  <p:tag name="AS_UNIQUEID" val="501"/>
</p:tagLst>
</file>

<file path=ppt/tags/tag301.xml><?xml version="1.0" encoding="utf-8"?>
<p:tagLst xmlns:p="http://schemas.openxmlformats.org/presentationml/2006/main">
  <p:tag name="AS_UNIQUEID" val="502"/>
</p:tagLst>
</file>

<file path=ppt/tags/tag302.xml><?xml version="1.0" encoding="utf-8"?>
<p:tagLst xmlns:p="http://schemas.openxmlformats.org/presentationml/2006/main">
  <p:tag name="AS_UNIQUEID" val="503"/>
</p:tagLst>
</file>

<file path=ppt/tags/tag303.xml><?xml version="1.0" encoding="utf-8"?>
<p:tagLst xmlns:p="http://schemas.openxmlformats.org/presentationml/2006/main">
  <p:tag name="AS_UNIQUEID" val="504"/>
</p:tagLst>
</file>

<file path=ppt/tags/tag304.xml><?xml version="1.0" encoding="utf-8"?>
<p:tagLst xmlns:p="http://schemas.openxmlformats.org/presentationml/2006/main">
  <p:tag name="AS_UNIQUEID" val="505"/>
</p:tagLst>
</file>

<file path=ppt/tags/tag305.xml><?xml version="1.0" encoding="utf-8"?>
<p:tagLst xmlns:p="http://schemas.openxmlformats.org/presentationml/2006/main">
  <p:tag name="AS_UNIQUEID" val="506"/>
</p:tagLst>
</file>

<file path=ppt/tags/tag306.xml><?xml version="1.0" encoding="utf-8"?>
<p:tagLst xmlns:p="http://schemas.openxmlformats.org/presentationml/2006/main">
  <p:tag name="AS_UNIQUEID" val="507"/>
</p:tagLst>
</file>

<file path=ppt/tags/tag307.xml><?xml version="1.0" encoding="utf-8"?>
<p:tagLst xmlns:p="http://schemas.openxmlformats.org/presentationml/2006/main">
  <p:tag name="AS_UNIQUEID" val="508"/>
</p:tagLst>
</file>

<file path=ppt/tags/tag308.xml><?xml version="1.0" encoding="utf-8"?>
<p:tagLst xmlns:p="http://schemas.openxmlformats.org/presentationml/2006/main">
  <p:tag name="AS_UNIQUEID" val="509"/>
</p:tagLst>
</file>

<file path=ppt/tags/tag309.xml><?xml version="1.0" encoding="utf-8"?>
<p:tagLst xmlns:p="http://schemas.openxmlformats.org/presentationml/2006/main">
  <p:tag name="AS_UNIQUEID" val="510"/>
</p:tagLst>
</file>

<file path=ppt/tags/tag31.xml><?xml version="1.0" encoding="utf-8"?>
<p:tagLst xmlns:p="http://schemas.openxmlformats.org/presentationml/2006/main">
  <p:tag name="AS_UNIQUEID" val="232"/>
</p:tagLst>
</file>

<file path=ppt/tags/tag310.xml><?xml version="1.0" encoding="utf-8"?>
<p:tagLst xmlns:p="http://schemas.openxmlformats.org/presentationml/2006/main">
  <p:tag name="AS_UNIQUEID" val="511"/>
</p:tagLst>
</file>

<file path=ppt/tags/tag311.xml><?xml version="1.0" encoding="utf-8"?>
<p:tagLst xmlns:p="http://schemas.openxmlformats.org/presentationml/2006/main">
  <p:tag name="AS_UNIQUEID" val="512"/>
</p:tagLst>
</file>

<file path=ppt/tags/tag312.xml><?xml version="1.0" encoding="utf-8"?>
<p:tagLst xmlns:p="http://schemas.openxmlformats.org/presentationml/2006/main">
  <p:tag name="AS_UNIQUEID" val="513"/>
</p:tagLst>
</file>

<file path=ppt/tags/tag313.xml><?xml version="1.0" encoding="utf-8"?>
<p:tagLst xmlns:p="http://schemas.openxmlformats.org/presentationml/2006/main">
  <p:tag name="AS_UNIQUEID" val="514"/>
</p:tagLst>
</file>

<file path=ppt/tags/tag314.xml><?xml version="1.0" encoding="utf-8"?>
<p:tagLst xmlns:p="http://schemas.openxmlformats.org/presentationml/2006/main">
  <p:tag name="AS_UNIQUEID" val="515"/>
</p:tagLst>
</file>

<file path=ppt/tags/tag315.xml><?xml version="1.0" encoding="utf-8"?>
<p:tagLst xmlns:p="http://schemas.openxmlformats.org/presentationml/2006/main">
  <p:tag name="AS_UNIQUEID" val="516"/>
</p:tagLst>
</file>

<file path=ppt/tags/tag316.xml><?xml version="1.0" encoding="utf-8"?>
<p:tagLst xmlns:p="http://schemas.openxmlformats.org/presentationml/2006/main">
  <p:tag name="AS_UNIQUEID" val="517"/>
</p:tagLst>
</file>

<file path=ppt/tags/tag317.xml><?xml version="1.0" encoding="utf-8"?>
<p:tagLst xmlns:p="http://schemas.openxmlformats.org/presentationml/2006/main">
  <p:tag name="AS_UNIQUEID" val="518"/>
</p:tagLst>
</file>

<file path=ppt/tags/tag318.xml><?xml version="1.0" encoding="utf-8"?>
<p:tagLst xmlns:p="http://schemas.openxmlformats.org/presentationml/2006/main">
  <p:tag name="AS_UNIQUEID" val="519"/>
</p:tagLst>
</file>

<file path=ppt/tags/tag319.xml><?xml version="1.0" encoding="utf-8"?>
<p:tagLst xmlns:p="http://schemas.openxmlformats.org/presentationml/2006/main">
  <p:tag name="AS_UNIQUEID" val="520"/>
</p:tagLst>
</file>

<file path=ppt/tags/tag32.xml><?xml version="1.0" encoding="utf-8"?>
<p:tagLst xmlns:p="http://schemas.openxmlformats.org/presentationml/2006/main">
  <p:tag name="AS_UNIQUEID" val="233"/>
</p:tagLst>
</file>

<file path=ppt/tags/tag320.xml><?xml version="1.0" encoding="utf-8"?>
<p:tagLst xmlns:p="http://schemas.openxmlformats.org/presentationml/2006/main">
  <p:tag name="AS_UNIQUEID" val="521"/>
</p:tagLst>
</file>

<file path=ppt/tags/tag321.xml><?xml version="1.0" encoding="utf-8"?>
<p:tagLst xmlns:p="http://schemas.openxmlformats.org/presentationml/2006/main">
  <p:tag name="AS_UNIQUEID" val="522"/>
</p:tagLst>
</file>

<file path=ppt/tags/tag322.xml><?xml version="1.0" encoding="utf-8"?>
<p:tagLst xmlns:p="http://schemas.openxmlformats.org/presentationml/2006/main">
  <p:tag name="AS_UNIQUEID" val="523"/>
</p:tagLst>
</file>

<file path=ppt/tags/tag323.xml><?xml version="1.0" encoding="utf-8"?>
<p:tagLst xmlns:p="http://schemas.openxmlformats.org/presentationml/2006/main">
  <p:tag name="AS_UNIQUEID" val="524"/>
</p:tagLst>
</file>

<file path=ppt/tags/tag324.xml><?xml version="1.0" encoding="utf-8"?>
<p:tagLst xmlns:p="http://schemas.openxmlformats.org/presentationml/2006/main">
  <p:tag name="AS_UNIQUEID" val="525"/>
</p:tagLst>
</file>

<file path=ppt/tags/tag325.xml><?xml version="1.0" encoding="utf-8"?>
<p:tagLst xmlns:p="http://schemas.openxmlformats.org/presentationml/2006/main">
  <p:tag name="AS_UNIQUEID" val="526"/>
</p:tagLst>
</file>

<file path=ppt/tags/tag326.xml><?xml version="1.0" encoding="utf-8"?>
<p:tagLst xmlns:p="http://schemas.openxmlformats.org/presentationml/2006/main">
  <p:tag name="AS_UNIQUEID" val="527"/>
</p:tagLst>
</file>

<file path=ppt/tags/tag327.xml><?xml version="1.0" encoding="utf-8"?>
<p:tagLst xmlns:p="http://schemas.openxmlformats.org/presentationml/2006/main">
  <p:tag name="AS_UNIQUEID" val="528"/>
</p:tagLst>
</file>

<file path=ppt/tags/tag328.xml><?xml version="1.0" encoding="utf-8"?>
<p:tagLst xmlns:p="http://schemas.openxmlformats.org/presentationml/2006/main">
  <p:tag name="AS_UNIQUEID" val="529"/>
</p:tagLst>
</file>

<file path=ppt/tags/tag329.xml><?xml version="1.0" encoding="utf-8"?>
<p:tagLst xmlns:p="http://schemas.openxmlformats.org/presentationml/2006/main">
  <p:tag name="AS_UNIQUEID" val="530"/>
</p:tagLst>
</file>

<file path=ppt/tags/tag33.xml><?xml version="1.0" encoding="utf-8"?>
<p:tagLst xmlns:p="http://schemas.openxmlformats.org/presentationml/2006/main">
  <p:tag name="AS_UNIQUEID" val="234"/>
</p:tagLst>
</file>

<file path=ppt/tags/tag330.xml><?xml version="1.0" encoding="utf-8"?>
<p:tagLst xmlns:p="http://schemas.openxmlformats.org/presentationml/2006/main">
  <p:tag name="AS_UNIQUEID" val="531"/>
</p:tagLst>
</file>

<file path=ppt/tags/tag331.xml><?xml version="1.0" encoding="utf-8"?>
<p:tagLst xmlns:p="http://schemas.openxmlformats.org/presentationml/2006/main">
  <p:tag name="AS_UNIQUEID" val="532"/>
</p:tagLst>
</file>

<file path=ppt/tags/tag332.xml><?xml version="1.0" encoding="utf-8"?>
<p:tagLst xmlns:p="http://schemas.openxmlformats.org/presentationml/2006/main">
  <p:tag name="AS_UNIQUEID" val="533"/>
</p:tagLst>
</file>

<file path=ppt/tags/tag333.xml><?xml version="1.0" encoding="utf-8"?>
<p:tagLst xmlns:p="http://schemas.openxmlformats.org/presentationml/2006/main">
  <p:tag name="AS_UNIQUEID" val="534"/>
</p:tagLst>
</file>

<file path=ppt/tags/tag334.xml><?xml version="1.0" encoding="utf-8"?>
<p:tagLst xmlns:p="http://schemas.openxmlformats.org/presentationml/2006/main">
  <p:tag name="AS_UNIQUEID" val="535"/>
</p:tagLst>
</file>

<file path=ppt/tags/tag335.xml><?xml version="1.0" encoding="utf-8"?>
<p:tagLst xmlns:p="http://schemas.openxmlformats.org/presentationml/2006/main">
  <p:tag name="AS_UNIQUEID" val="536"/>
</p:tagLst>
</file>

<file path=ppt/tags/tag336.xml><?xml version="1.0" encoding="utf-8"?>
<p:tagLst xmlns:p="http://schemas.openxmlformats.org/presentationml/2006/main">
  <p:tag name="AS_UNIQUEID" val="537"/>
</p:tagLst>
</file>

<file path=ppt/tags/tag337.xml><?xml version="1.0" encoding="utf-8"?>
<p:tagLst xmlns:p="http://schemas.openxmlformats.org/presentationml/2006/main">
  <p:tag name="AS_UNIQUEID" val="538"/>
</p:tagLst>
</file>

<file path=ppt/tags/tag338.xml><?xml version="1.0" encoding="utf-8"?>
<p:tagLst xmlns:p="http://schemas.openxmlformats.org/presentationml/2006/main">
  <p:tag name="AS_UNIQUEID" val="539"/>
</p:tagLst>
</file>

<file path=ppt/tags/tag339.xml><?xml version="1.0" encoding="utf-8"?>
<p:tagLst xmlns:p="http://schemas.openxmlformats.org/presentationml/2006/main">
  <p:tag name="AS_UNIQUEID" val="540"/>
</p:tagLst>
</file>

<file path=ppt/tags/tag34.xml><?xml version="1.0" encoding="utf-8"?>
<p:tagLst xmlns:p="http://schemas.openxmlformats.org/presentationml/2006/main">
  <p:tag name="AS_UNIQUEID" val="235"/>
  <p:tag name="KSO_WM_ASSEMBLE_CHIP_INDEX" val="24b4e887f5824d219c000cf05f53f96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0f8b658547e52881d3af3"/>
  <p:tag name="KSO_WM_CHIP_XID" val="5fa0f8b658547e52881d3af6"/>
  <p:tag name="KSO_WM_TAG_VERSION" val="1.0"/>
  <p:tag name="KSO_WM_TEMPLATE_CATEGORY" val="chip"/>
  <p:tag name="KSO_WM_TEMPLATE_INDEX" val="20177992"/>
  <p:tag name="KSO_WM_UNIT_COMPATIBLE" val="0"/>
  <p:tag name="KSO_WM_UNIT_DEC_AREA_ID" val="aca076726ca144c4a88efc31f9a51d96"/>
  <p:tag name="KSO_WM_UNIT_DECORATE_INFO" val=""/>
  <p:tag name="KSO_WM_UNIT_DIAGRAM_ISNUMVISUAL" val="0"/>
  <p:tag name="KSO_WM_UNIT_DIAGRAM_ISREFERUNIT" val="0"/>
  <p:tag name="KSO_WM_UNIT_HIGHLIGHT" val="0"/>
  <p:tag name="KSO_WM_UNIT_ID" val="chip2017799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340.xml><?xml version="1.0" encoding="utf-8"?>
<p:tagLst xmlns:p="http://schemas.openxmlformats.org/presentationml/2006/main">
  <p:tag name="AS_UNIQUEID" val="541"/>
</p:tagLst>
</file>

<file path=ppt/tags/tag341.xml><?xml version="1.0" encoding="utf-8"?>
<p:tagLst xmlns:p="http://schemas.openxmlformats.org/presentationml/2006/main">
  <p:tag name="AS_UNIQUEID" val="542"/>
</p:tagLst>
</file>

<file path=ppt/tags/tag342.xml><?xml version="1.0" encoding="utf-8"?>
<p:tagLst xmlns:p="http://schemas.openxmlformats.org/presentationml/2006/main">
  <p:tag name="AS_UNIQUEID" val="543"/>
</p:tagLst>
</file>

<file path=ppt/tags/tag343.xml><?xml version="1.0" encoding="utf-8"?>
<p:tagLst xmlns:p="http://schemas.openxmlformats.org/presentationml/2006/main">
  <p:tag name="AS_UNIQUEID" val="544"/>
</p:tagLst>
</file>

<file path=ppt/tags/tag344.xml><?xml version="1.0" encoding="utf-8"?>
<p:tagLst xmlns:p="http://schemas.openxmlformats.org/presentationml/2006/main">
  <p:tag name="AS_UNIQUEID" val="545"/>
</p:tagLst>
</file>

<file path=ppt/tags/tag345.xml><?xml version="1.0" encoding="utf-8"?>
<p:tagLst xmlns:p="http://schemas.openxmlformats.org/presentationml/2006/main">
  <p:tag name="AS_UNIQUEID" val="546"/>
</p:tagLst>
</file>

<file path=ppt/tags/tag346.xml><?xml version="1.0" encoding="utf-8"?>
<p:tagLst xmlns:p="http://schemas.openxmlformats.org/presentationml/2006/main">
  <p:tag name="AS_UNIQUEID" val="547"/>
</p:tagLst>
</file>

<file path=ppt/tags/tag347.xml><?xml version="1.0" encoding="utf-8"?>
<p:tagLst xmlns:p="http://schemas.openxmlformats.org/presentationml/2006/main">
  <p:tag name="AS_UNIQUEID" val="548"/>
</p:tagLst>
</file>

<file path=ppt/tags/tag348.xml><?xml version="1.0" encoding="utf-8"?>
<p:tagLst xmlns:p="http://schemas.openxmlformats.org/presentationml/2006/main">
  <p:tag name="AS_UNIQUEID" val="549"/>
</p:tagLst>
</file>

<file path=ppt/tags/tag349.xml><?xml version="1.0" encoding="utf-8"?>
<p:tagLst xmlns:p="http://schemas.openxmlformats.org/presentationml/2006/main">
  <p:tag name="AS_UNIQUEID" val="550"/>
</p:tagLst>
</file>

<file path=ppt/tags/tag35.xml><?xml version="1.0" encoding="utf-8"?>
<p:tagLst xmlns:p="http://schemas.openxmlformats.org/presentationml/2006/main">
  <p:tag name="AS_UNIQUEID" val="236"/>
  <p:tag name="KSO_WM_ASSEMBLE_CHIP_INDEX" val="67802a25e7364f8faed9b21b7843e813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0f8b658547e52881d3af3"/>
  <p:tag name="KSO_WM_CHIP_XID" val="5fa0f8b658547e52881d3af7"/>
  <p:tag name="KSO_WM_TAG_VERSION" val="1.0"/>
  <p:tag name="KSO_WM_TEMPLATE_CATEGORY" val="chip"/>
  <p:tag name="KSO_WM_TEMPLATE_INDEX" val="20177992"/>
  <p:tag name="KSO_WM_UNIT_COMPATIBLE" val="0"/>
  <p:tag name="KSO_WM_UNIT_DEC_AREA_ID" val="00f2c186bb624633989f997cce86de9c"/>
  <p:tag name="KSO_WM_UNIT_DECORATE_INFO" val=""/>
  <p:tag name="KSO_WM_UNIT_DIAGRAM_ISNUMVISUAL" val="0"/>
  <p:tag name="KSO_WM_UNIT_DIAGRAM_ISREFERUNIT" val="0"/>
  <p:tag name="KSO_WM_UNIT_HIGHLIGHT" val="0"/>
  <p:tag name="KSO_WM_UNIT_ID" val="chip2017799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350.xml><?xml version="1.0" encoding="utf-8"?>
<p:tagLst xmlns:p="http://schemas.openxmlformats.org/presentationml/2006/main">
  <p:tag name="AS_UNIQUEID" val="551"/>
</p:tagLst>
</file>

<file path=ppt/tags/tag351.xml><?xml version="1.0" encoding="utf-8"?>
<p:tagLst xmlns:p="http://schemas.openxmlformats.org/presentationml/2006/main">
  <p:tag name="AS_UNIQUEID" val="552"/>
</p:tagLst>
</file>

<file path=ppt/tags/tag352.xml><?xml version="1.0" encoding="utf-8"?>
<p:tagLst xmlns:p="http://schemas.openxmlformats.org/presentationml/2006/main">
  <p:tag name="AS_UNIQUEID" val="553"/>
</p:tagLst>
</file>

<file path=ppt/tags/tag353.xml><?xml version="1.0" encoding="utf-8"?>
<p:tagLst xmlns:p="http://schemas.openxmlformats.org/presentationml/2006/main">
  <p:tag name="AS_UNIQUEID" val="554"/>
</p:tagLst>
</file>

<file path=ppt/tags/tag354.xml><?xml version="1.0" encoding="utf-8"?>
<p:tagLst xmlns:p="http://schemas.openxmlformats.org/presentationml/2006/main">
  <p:tag name="AS_UNIQUEID" val="555"/>
</p:tagLst>
</file>

<file path=ppt/tags/tag355.xml><?xml version="1.0" encoding="utf-8"?>
<p:tagLst xmlns:p="http://schemas.openxmlformats.org/presentationml/2006/main">
  <p:tag name="AS_UNIQUEID" val="556"/>
</p:tagLst>
</file>

<file path=ppt/tags/tag356.xml><?xml version="1.0" encoding="utf-8"?>
<p:tagLst xmlns:p="http://schemas.openxmlformats.org/presentationml/2006/main">
  <p:tag name="AS_UNIQUEID" val="557"/>
</p:tagLst>
</file>

<file path=ppt/tags/tag357.xml><?xml version="1.0" encoding="utf-8"?>
<p:tagLst xmlns:p="http://schemas.openxmlformats.org/presentationml/2006/main">
  <p:tag name="AS_UNIQUEID" val="558"/>
</p:tagLst>
</file>

<file path=ppt/tags/tag358.xml><?xml version="1.0" encoding="utf-8"?>
<p:tagLst xmlns:p="http://schemas.openxmlformats.org/presentationml/2006/main">
  <p:tag name="AS_UNIQUEID" val="559"/>
</p:tagLst>
</file>

<file path=ppt/tags/tag359.xml><?xml version="1.0" encoding="utf-8"?>
<p:tagLst xmlns:p="http://schemas.openxmlformats.org/presentationml/2006/main">
  <p:tag name="AS_UNIQUEID" val="560"/>
</p:tagLst>
</file>

<file path=ppt/tags/tag36.xml><?xml version="1.0" encoding="utf-8"?>
<p:tagLst xmlns:p="http://schemas.openxmlformats.org/presentationml/2006/main">
  <p:tag name="AS_UNIQUEID" val="237"/>
</p:tagLst>
</file>

<file path=ppt/tags/tag360.xml><?xml version="1.0" encoding="utf-8"?>
<p:tagLst xmlns:p="http://schemas.openxmlformats.org/presentationml/2006/main">
  <p:tag name="AS_UNIQUEID" val="561"/>
</p:tagLst>
</file>

<file path=ppt/tags/tag361.xml><?xml version="1.0" encoding="utf-8"?>
<p:tagLst xmlns:p="http://schemas.openxmlformats.org/presentationml/2006/main">
  <p:tag name="AS_UNIQUEID" val="562"/>
</p:tagLst>
</file>

<file path=ppt/tags/tag362.xml><?xml version="1.0" encoding="utf-8"?>
<p:tagLst xmlns:p="http://schemas.openxmlformats.org/presentationml/2006/main">
  <p:tag name="AS_UNIQUEID" val="563"/>
</p:tagLst>
</file>

<file path=ppt/tags/tag363.xml><?xml version="1.0" encoding="utf-8"?>
<p:tagLst xmlns:p="http://schemas.openxmlformats.org/presentationml/2006/main">
  <p:tag name="AS_UNIQUEID" val="564"/>
</p:tagLst>
</file>

<file path=ppt/tags/tag364.xml><?xml version="1.0" encoding="utf-8"?>
<p:tagLst xmlns:p="http://schemas.openxmlformats.org/presentationml/2006/main">
  <p:tag name="AS_UNIQUEID" val="565"/>
</p:tagLst>
</file>

<file path=ppt/tags/tag365.xml><?xml version="1.0" encoding="utf-8"?>
<p:tagLst xmlns:p="http://schemas.openxmlformats.org/presentationml/2006/main">
  <p:tag name="AS_UNIQUEID" val="566"/>
</p:tagLst>
</file>

<file path=ppt/tags/tag366.xml><?xml version="1.0" encoding="utf-8"?>
<p:tagLst xmlns:p="http://schemas.openxmlformats.org/presentationml/2006/main">
  <p:tag name="AS_UNIQUEID" val="567"/>
</p:tagLst>
</file>

<file path=ppt/tags/tag367.xml><?xml version="1.0" encoding="utf-8"?>
<p:tagLst xmlns:p="http://schemas.openxmlformats.org/presentationml/2006/main">
  <p:tag name="AS_UNIQUEID" val="568"/>
</p:tagLst>
</file>

<file path=ppt/tags/tag368.xml><?xml version="1.0" encoding="utf-8"?>
<p:tagLst xmlns:p="http://schemas.openxmlformats.org/presentationml/2006/main">
  <p:tag name="AS_UNIQUEID" val="569"/>
</p:tagLst>
</file>

<file path=ppt/tags/tag369.xml><?xml version="1.0" encoding="utf-8"?>
<p:tagLst xmlns:p="http://schemas.openxmlformats.org/presentationml/2006/main">
  <p:tag name="AS_UNIQUEID" val="570"/>
</p:tagLst>
</file>

<file path=ppt/tags/tag37.xml><?xml version="1.0" encoding="utf-8"?>
<p:tagLst xmlns:p="http://schemas.openxmlformats.org/presentationml/2006/main">
  <p:tag name="AS_UNIQUEID" val="238"/>
</p:tagLst>
</file>

<file path=ppt/tags/tag370.xml><?xml version="1.0" encoding="utf-8"?>
<p:tagLst xmlns:p="http://schemas.openxmlformats.org/presentationml/2006/main">
  <p:tag name="AS_UNIQUEID" val="571"/>
</p:tagLst>
</file>

<file path=ppt/tags/tag371.xml><?xml version="1.0" encoding="utf-8"?>
<p:tagLst xmlns:p="http://schemas.openxmlformats.org/presentationml/2006/main">
  <p:tag name="AS_UNIQUEID" val="572"/>
</p:tagLst>
</file>

<file path=ppt/tags/tag372.xml><?xml version="1.0" encoding="utf-8"?>
<p:tagLst xmlns:p="http://schemas.openxmlformats.org/presentationml/2006/main">
  <p:tag name="AS_UNIQUEID" val="573"/>
</p:tagLst>
</file>

<file path=ppt/tags/tag373.xml><?xml version="1.0" encoding="utf-8"?>
<p:tagLst xmlns:p="http://schemas.openxmlformats.org/presentationml/2006/main">
  <p:tag name="AS_UNIQUEID" val="574"/>
</p:tagLst>
</file>

<file path=ppt/tags/tag374.xml><?xml version="1.0" encoding="utf-8"?>
<p:tagLst xmlns:p="http://schemas.openxmlformats.org/presentationml/2006/main">
  <p:tag name="AS_UNIQUEID" val="575"/>
</p:tagLst>
</file>

<file path=ppt/tags/tag375.xml><?xml version="1.0" encoding="utf-8"?>
<p:tagLst xmlns:p="http://schemas.openxmlformats.org/presentationml/2006/main">
  <p:tag name="AS_UNIQUEID" val="576"/>
</p:tagLst>
</file>

<file path=ppt/tags/tag376.xml><?xml version="1.0" encoding="utf-8"?>
<p:tagLst xmlns:p="http://schemas.openxmlformats.org/presentationml/2006/main">
  <p:tag name="AS_UNIQUEID" val="577"/>
</p:tagLst>
</file>

<file path=ppt/tags/tag377.xml><?xml version="1.0" encoding="utf-8"?>
<p:tagLst xmlns:p="http://schemas.openxmlformats.org/presentationml/2006/main">
  <p:tag name="AS_UNIQUEID" val="578"/>
</p:tagLst>
</file>

<file path=ppt/tags/tag378.xml><?xml version="1.0" encoding="utf-8"?>
<p:tagLst xmlns:p="http://schemas.openxmlformats.org/presentationml/2006/main">
  <p:tag name="AS_UNIQUEID" val="579"/>
</p:tagLst>
</file>

<file path=ppt/tags/tag379.xml><?xml version="1.0" encoding="utf-8"?>
<p:tagLst xmlns:p="http://schemas.openxmlformats.org/presentationml/2006/main">
  <p:tag name="AS_UNIQUEID" val="580"/>
</p:tagLst>
</file>

<file path=ppt/tags/tag38.xml><?xml version="1.0" encoding="utf-8"?>
<p:tagLst xmlns:p="http://schemas.openxmlformats.org/presentationml/2006/main">
  <p:tag name="AS_UNIQUEID" val="239"/>
</p:tagLst>
</file>

<file path=ppt/tags/tag380.xml><?xml version="1.0" encoding="utf-8"?>
<p:tagLst xmlns:p="http://schemas.openxmlformats.org/presentationml/2006/main">
  <p:tag name="AS_UNIQUEID" val="581"/>
</p:tagLst>
</file>

<file path=ppt/tags/tag381.xml><?xml version="1.0" encoding="utf-8"?>
<p:tagLst xmlns:p="http://schemas.openxmlformats.org/presentationml/2006/main">
  <p:tag name="AS_UNIQUEID" val="582"/>
</p:tagLst>
</file>

<file path=ppt/tags/tag382.xml><?xml version="1.0" encoding="utf-8"?>
<p:tagLst xmlns:p="http://schemas.openxmlformats.org/presentationml/2006/main">
  <p:tag name="AS_UNIQUEID" val="583"/>
</p:tagLst>
</file>

<file path=ppt/tags/tag383.xml><?xml version="1.0" encoding="utf-8"?>
<p:tagLst xmlns:p="http://schemas.openxmlformats.org/presentationml/2006/main">
  <p:tag name="AS_UNIQUEID" val="584"/>
</p:tagLst>
</file>

<file path=ppt/tags/tag384.xml><?xml version="1.0" encoding="utf-8"?>
<p:tagLst xmlns:p="http://schemas.openxmlformats.org/presentationml/2006/main">
  <p:tag name="AS_UNIQUEID" val="585"/>
</p:tagLst>
</file>

<file path=ppt/tags/tag385.xml><?xml version="1.0" encoding="utf-8"?>
<p:tagLst xmlns:p="http://schemas.openxmlformats.org/presentationml/2006/main">
  <p:tag name="AS_UNIQUEID" val="586"/>
</p:tagLst>
</file>

<file path=ppt/tags/tag386.xml><?xml version="1.0" encoding="utf-8"?>
<p:tagLst xmlns:p="http://schemas.openxmlformats.org/presentationml/2006/main">
  <p:tag name="AS_UNIQUEID" val="587"/>
</p:tagLst>
</file>

<file path=ppt/tags/tag387.xml><?xml version="1.0" encoding="utf-8"?>
<p:tagLst xmlns:p="http://schemas.openxmlformats.org/presentationml/2006/main">
  <p:tag name="AS_UNIQUEID" val="588"/>
</p:tagLst>
</file>

<file path=ppt/tags/tag388.xml><?xml version="1.0" encoding="utf-8"?>
<p:tagLst xmlns:p="http://schemas.openxmlformats.org/presentationml/2006/main">
  <p:tag name="AS_UNIQUEID" val="589"/>
</p:tagLst>
</file>

<file path=ppt/tags/tag389.xml><?xml version="1.0" encoding="utf-8"?>
<p:tagLst xmlns:p="http://schemas.openxmlformats.org/presentationml/2006/main">
  <p:tag name="AS_UNIQUEID" val="590"/>
</p:tagLst>
</file>

<file path=ppt/tags/tag39.xml><?xml version="1.0" encoding="utf-8"?>
<p:tagLst xmlns:p="http://schemas.openxmlformats.org/presentationml/2006/main">
  <p:tag name="AS_UNIQUEID" val="240"/>
</p:tagLst>
</file>

<file path=ppt/tags/tag390.xml><?xml version="1.0" encoding="utf-8"?>
<p:tagLst xmlns:p="http://schemas.openxmlformats.org/presentationml/2006/main">
  <p:tag name="AS_UNIQUEID" val="591"/>
</p:tagLst>
</file>

<file path=ppt/tags/tag391.xml><?xml version="1.0" encoding="utf-8"?>
<p:tagLst xmlns:p="http://schemas.openxmlformats.org/presentationml/2006/main">
  <p:tag name="AS_UNIQUEID" val="592"/>
</p:tagLst>
</file>

<file path=ppt/tags/tag392.xml><?xml version="1.0" encoding="utf-8"?>
<p:tagLst xmlns:p="http://schemas.openxmlformats.org/presentationml/2006/main">
  <p:tag name="AS_UNIQUEID" val="593"/>
</p:tagLst>
</file>

<file path=ppt/tags/tag393.xml><?xml version="1.0" encoding="utf-8"?>
<p:tagLst xmlns:p="http://schemas.openxmlformats.org/presentationml/2006/main">
  <p:tag name="AS_UNIQUEID" val="594"/>
</p:tagLst>
</file>

<file path=ppt/tags/tag394.xml><?xml version="1.0" encoding="utf-8"?>
<p:tagLst xmlns:p="http://schemas.openxmlformats.org/presentationml/2006/main">
  <p:tag name="AS_UNIQUEID" val="595"/>
</p:tagLst>
</file>

<file path=ppt/tags/tag395.xml><?xml version="1.0" encoding="utf-8"?>
<p:tagLst xmlns:p="http://schemas.openxmlformats.org/presentationml/2006/main">
  <p:tag name="AS_UNIQUEID" val="596"/>
</p:tagLst>
</file>

<file path=ppt/tags/tag396.xml><?xml version="1.0" encoding="utf-8"?>
<p:tagLst xmlns:p="http://schemas.openxmlformats.org/presentationml/2006/main">
  <p:tag name="AS_UNIQUEID" val="597"/>
</p:tagLst>
</file>

<file path=ppt/tags/tag397.xml><?xml version="1.0" encoding="utf-8"?>
<p:tagLst xmlns:p="http://schemas.openxmlformats.org/presentationml/2006/main">
  <p:tag name="AS_UNIQUEID" val="598"/>
</p:tagLst>
</file>

<file path=ppt/tags/tag398.xml><?xml version="1.0" encoding="utf-8"?>
<p:tagLst xmlns:p="http://schemas.openxmlformats.org/presentationml/2006/main">
  <p:tag name="AS_UNIQUEID" val="599"/>
</p:tagLst>
</file>

<file path=ppt/tags/tag399.xml><?xml version="1.0" encoding="utf-8"?>
<p:tagLst xmlns:p="http://schemas.openxmlformats.org/presentationml/2006/main">
  <p:tag name="AS_UNIQUEID" val="600"/>
</p:tagLst>
</file>

<file path=ppt/tags/tag4.xml><?xml version="1.0" encoding="utf-8"?>
<p:tagLst xmlns:p="http://schemas.openxmlformats.org/presentationml/2006/main">
  <p:tag name="AS_UNIQUEID" val="205"/>
</p:tagLst>
</file>

<file path=ppt/tags/tag40.xml><?xml version="1.0" encoding="utf-8"?>
<p:tagLst xmlns:p="http://schemas.openxmlformats.org/presentationml/2006/main">
  <p:tag name="AS_UNIQUEID" val="241"/>
</p:tagLst>
</file>

<file path=ppt/tags/tag400.xml><?xml version="1.0" encoding="utf-8"?>
<p:tagLst xmlns:p="http://schemas.openxmlformats.org/presentationml/2006/main">
  <p:tag name="AS_UNIQUEID" val="601"/>
</p:tagLst>
</file>

<file path=ppt/tags/tag401.xml><?xml version="1.0" encoding="utf-8"?>
<p:tagLst xmlns:p="http://schemas.openxmlformats.org/presentationml/2006/main">
  <p:tag name="AS_UNIQUEID" val="602"/>
</p:tagLst>
</file>

<file path=ppt/tags/tag402.xml><?xml version="1.0" encoding="utf-8"?>
<p:tagLst xmlns:p="http://schemas.openxmlformats.org/presentationml/2006/main">
  <p:tag name="AS_UNIQUEID" val="603"/>
</p:tagLst>
</file>

<file path=ppt/tags/tag403.xml><?xml version="1.0" encoding="utf-8"?>
<p:tagLst xmlns:p="http://schemas.openxmlformats.org/presentationml/2006/main">
  <p:tag name="AS_UNIQUEID" val="604"/>
</p:tagLst>
</file>

<file path=ppt/tags/tag404.xml><?xml version="1.0" encoding="utf-8"?>
<p:tagLst xmlns:p="http://schemas.openxmlformats.org/presentationml/2006/main">
  <p:tag name="AS_UNIQUEID" val="605"/>
</p:tagLst>
</file>

<file path=ppt/tags/tag405.xml><?xml version="1.0" encoding="utf-8"?>
<p:tagLst xmlns:p="http://schemas.openxmlformats.org/presentationml/2006/main">
  <p:tag name="AS_UNIQUEID" val="606"/>
</p:tagLst>
</file>

<file path=ppt/tags/tag406.xml><?xml version="1.0" encoding="utf-8"?>
<p:tagLst xmlns:p="http://schemas.openxmlformats.org/presentationml/2006/main">
  <p:tag name="AS_UNIQUEID" val="607"/>
</p:tagLst>
</file>

<file path=ppt/tags/tag407.xml><?xml version="1.0" encoding="utf-8"?>
<p:tagLst xmlns:p="http://schemas.openxmlformats.org/presentationml/2006/main">
  <p:tag name="AS_UNIQUEID" val="608"/>
</p:tagLst>
</file>

<file path=ppt/tags/tag408.xml><?xml version="1.0" encoding="utf-8"?>
<p:tagLst xmlns:p="http://schemas.openxmlformats.org/presentationml/2006/main">
  <p:tag name="AS_UNIQUEID" val="609"/>
</p:tagLst>
</file>

<file path=ppt/tags/tag409.xml><?xml version="1.0" encoding="utf-8"?>
<p:tagLst xmlns:p="http://schemas.openxmlformats.org/presentationml/2006/main">
  <p:tag name="AS_UNIQUEID" val="610"/>
</p:tagLst>
</file>

<file path=ppt/tags/tag41.xml><?xml version="1.0" encoding="utf-8"?>
<p:tagLst xmlns:p="http://schemas.openxmlformats.org/presentationml/2006/main">
  <p:tag name="AS_UNIQUEID" val="242"/>
</p:tagLst>
</file>

<file path=ppt/tags/tag410.xml><?xml version="1.0" encoding="utf-8"?>
<p:tagLst xmlns:p="http://schemas.openxmlformats.org/presentationml/2006/main">
  <p:tag name="AS_UNIQUEID" val="611"/>
</p:tagLst>
</file>

<file path=ppt/tags/tag411.xml><?xml version="1.0" encoding="utf-8"?>
<p:tagLst xmlns:p="http://schemas.openxmlformats.org/presentationml/2006/main">
  <p:tag name="AS_UNIQUEID" val="612"/>
</p:tagLst>
</file>

<file path=ppt/tags/tag412.xml><?xml version="1.0" encoding="utf-8"?>
<p:tagLst xmlns:p="http://schemas.openxmlformats.org/presentationml/2006/main">
  <p:tag name="AS_UNIQUEID" val="613"/>
</p:tagLst>
</file>

<file path=ppt/tags/tag413.xml><?xml version="1.0" encoding="utf-8"?>
<p:tagLst xmlns:p="http://schemas.openxmlformats.org/presentationml/2006/main">
  <p:tag name="AS_UNIQUEID" val="614"/>
</p:tagLst>
</file>

<file path=ppt/tags/tag414.xml><?xml version="1.0" encoding="utf-8"?>
<p:tagLst xmlns:p="http://schemas.openxmlformats.org/presentationml/2006/main">
  <p:tag name="AS_UNIQUEID" val="615"/>
</p:tagLst>
</file>

<file path=ppt/tags/tag415.xml><?xml version="1.0" encoding="utf-8"?>
<p:tagLst xmlns:p="http://schemas.openxmlformats.org/presentationml/2006/main">
  <p:tag name="AS_UNIQUEID" val="616"/>
</p:tagLst>
</file>

<file path=ppt/tags/tag416.xml><?xml version="1.0" encoding="utf-8"?>
<p:tagLst xmlns:p="http://schemas.openxmlformats.org/presentationml/2006/main">
  <p:tag name="AS_UNIQUEID" val="617"/>
</p:tagLst>
</file>

<file path=ppt/tags/tag417.xml><?xml version="1.0" encoding="utf-8"?>
<p:tagLst xmlns:p="http://schemas.openxmlformats.org/presentationml/2006/main">
  <p:tag name="AS_UNIQUEID" val="618"/>
</p:tagLst>
</file>

<file path=ppt/tags/tag418.xml><?xml version="1.0" encoding="utf-8"?>
<p:tagLst xmlns:p="http://schemas.openxmlformats.org/presentationml/2006/main">
  <p:tag name="AS_UNIQUEID" val="619"/>
</p:tagLst>
</file>

<file path=ppt/tags/tag419.xml><?xml version="1.0" encoding="utf-8"?>
<p:tagLst xmlns:p="http://schemas.openxmlformats.org/presentationml/2006/main">
  <p:tag name="AS_UNIQUEID" val="620"/>
</p:tagLst>
</file>

<file path=ppt/tags/tag42.xml><?xml version="1.0" encoding="utf-8"?>
<p:tagLst xmlns:p="http://schemas.openxmlformats.org/presentationml/2006/main">
  <p:tag name="AS_UNIQUEID" val="243"/>
</p:tagLst>
</file>

<file path=ppt/tags/tag420.xml><?xml version="1.0" encoding="utf-8"?>
<p:tagLst xmlns:p="http://schemas.openxmlformats.org/presentationml/2006/main">
  <p:tag name="AS_UNIQUEID" val="621"/>
</p:tagLst>
</file>

<file path=ppt/tags/tag421.xml><?xml version="1.0" encoding="utf-8"?>
<p:tagLst xmlns:p="http://schemas.openxmlformats.org/presentationml/2006/main">
  <p:tag name="AS_UNIQUEID" val="622"/>
</p:tagLst>
</file>

<file path=ppt/tags/tag422.xml><?xml version="1.0" encoding="utf-8"?>
<p:tagLst xmlns:p="http://schemas.openxmlformats.org/presentationml/2006/main">
  <p:tag name="AS_UNIQUEID" val="623"/>
</p:tagLst>
</file>

<file path=ppt/tags/tag423.xml><?xml version="1.0" encoding="utf-8"?>
<p:tagLst xmlns:p="http://schemas.openxmlformats.org/presentationml/2006/main">
  <p:tag name="AS_UNIQUEID" val="624"/>
</p:tagLst>
</file>

<file path=ppt/tags/tag424.xml><?xml version="1.0" encoding="utf-8"?>
<p:tagLst xmlns:p="http://schemas.openxmlformats.org/presentationml/2006/main">
  <p:tag name="AS_UNIQUEID" val="625"/>
</p:tagLst>
</file>

<file path=ppt/tags/tag425.xml><?xml version="1.0" encoding="utf-8"?>
<p:tagLst xmlns:p="http://schemas.openxmlformats.org/presentationml/2006/main">
  <p:tag name="AS_UNIQUEID" val="626"/>
</p:tagLst>
</file>

<file path=ppt/tags/tag426.xml><?xml version="1.0" encoding="utf-8"?>
<p:tagLst xmlns:p="http://schemas.openxmlformats.org/presentationml/2006/main">
  <p:tag name="AS_UNIQUEID" val="627"/>
</p:tagLst>
</file>

<file path=ppt/tags/tag427.xml><?xml version="1.0" encoding="utf-8"?>
<p:tagLst xmlns:p="http://schemas.openxmlformats.org/presentationml/2006/main">
  <p:tag name="AS_UNIQUEID" val="628"/>
</p:tagLst>
</file>

<file path=ppt/tags/tag428.xml><?xml version="1.0" encoding="utf-8"?>
<p:tagLst xmlns:p="http://schemas.openxmlformats.org/presentationml/2006/main">
  <p:tag name="AS_UNIQUEID" val="629"/>
</p:tagLst>
</file>

<file path=ppt/tags/tag429.xml><?xml version="1.0" encoding="utf-8"?>
<p:tagLst xmlns:p="http://schemas.openxmlformats.org/presentationml/2006/main">
  <p:tag name="AS_UNIQUEID" val="630"/>
</p:tagLst>
</file>

<file path=ppt/tags/tag43.xml><?xml version="1.0" encoding="utf-8"?>
<p:tagLst xmlns:p="http://schemas.openxmlformats.org/presentationml/2006/main">
  <p:tag name="AS_UNIQUEID" val="244"/>
</p:tagLst>
</file>

<file path=ppt/tags/tag430.xml><?xml version="1.0" encoding="utf-8"?>
<p:tagLst xmlns:p="http://schemas.openxmlformats.org/presentationml/2006/main">
  <p:tag name="AS_UNIQUEID" val="631"/>
</p:tagLst>
</file>

<file path=ppt/tags/tag431.xml><?xml version="1.0" encoding="utf-8"?>
<p:tagLst xmlns:p="http://schemas.openxmlformats.org/presentationml/2006/main">
  <p:tag name="AS_UNIQUEID" val="632"/>
</p:tagLst>
</file>

<file path=ppt/tags/tag432.xml><?xml version="1.0" encoding="utf-8"?>
<p:tagLst xmlns:p="http://schemas.openxmlformats.org/presentationml/2006/main">
  <p:tag name="AS_UNIQUEID" val="633"/>
</p:tagLst>
</file>

<file path=ppt/tags/tag433.xml><?xml version="1.0" encoding="utf-8"?>
<p:tagLst xmlns:p="http://schemas.openxmlformats.org/presentationml/2006/main">
  <p:tag name="AS_UNIQUEID" val="634"/>
</p:tagLst>
</file>

<file path=ppt/tags/tag434.xml><?xml version="1.0" encoding="utf-8"?>
<p:tagLst xmlns:p="http://schemas.openxmlformats.org/presentationml/2006/main">
  <p:tag name="AS_UNIQUEID" val="635"/>
</p:tagLst>
</file>

<file path=ppt/tags/tag435.xml><?xml version="1.0" encoding="utf-8"?>
<p:tagLst xmlns:p="http://schemas.openxmlformats.org/presentationml/2006/main">
  <p:tag name="AS_UNIQUEID" val="636"/>
</p:tagLst>
</file>

<file path=ppt/tags/tag436.xml><?xml version="1.0" encoding="utf-8"?>
<p:tagLst xmlns:p="http://schemas.openxmlformats.org/presentationml/2006/main">
  <p:tag name="AS_UNIQUEID" val="637"/>
</p:tagLst>
</file>

<file path=ppt/tags/tag437.xml><?xml version="1.0" encoding="utf-8"?>
<p:tagLst xmlns:p="http://schemas.openxmlformats.org/presentationml/2006/main">
  <p:tag name="AS_UNIQUEID" val="638"/>
</p:tagLst>
</file>

<file path=ppt/tags/tag438.xml><?xml version="1.0" encoding="utf-8"?>
<p:tagLst xmlns:p="http://schemas.openxmlformats.org/presentationml/2006/main">
  <p:tag name="AS_UNIQUEID" val="639"/>
</p:tagLst>
</file>

<file path=ppt/tags/tag439.xml><?xml version="1.0" encoding="utf-8"?>
<p:tagLst xmlns:p="http://schemas.openxmlformats.org/presentationml/2006/main">
  <p:tag name="AS_UNIQUEID" val="640"/>
</p:tagLst>
</file>

<file path=ppt/tags/tag44.xml><?xml version="1.0" encoding="utf-8"?>
<p:tagLst xmlns:p="http://schemas.openxmlformats.org/presentationml/2006/main">
  <p:tag name="AS_UNIQUEID" val="245"/>
</p:tagLst>
</file>

<file path=ppt/tags/tag440.xml><?xml version="1.0" encoding="utf-8"?>
<p:tagLst xmlns:p="http://schemas.openxmlformats.org/presentationml/2006/main">
  <p:tag name="AS_UNIQUEID" val="641"/>
</p:tagLst>
</file>

<file path=ppt/tags/tag441.xml><?xml version="1.0" encoding="utf-8"?>
<p:tagLst xmlns:p="http://schemas.openxmlformats.org/presentationml/2006/main">
  <p:tag name="AS_UNIQUEID" val="642"/>
</p:tagLst>
</file>

<file path=ppt/tags/tag442.xml><?xml version="1.0" encoding="utf-8"?>
<p:tagLst xmlns:p="http://schemas.openxmlformats.org/presentationml/2006/main">
  <p:tag name="AS_UNIQUEID" val="643"/>
</p:tagLst>
</file>

<file path=ppt/tags/tag443.xml><?xml version="1.0" encoding="utf-8"?>
<p:tagLst xmlns:p="http://schemas.openxmlformats.org/presentationml/2006/main">
  <p:tag name="AS_UNIQUEID" val="644"/>
</p:tagLst>
</file>

<file path=ppt/tags/tag444.xml><?xml version="1.0" encoding="utf-8"?>
<p:tagLst xmlns:p="http://schemas.openxmlformats.org/presentationml/2006/main">
  <p:tag name="AS_UNIQUEID" val="645"/>
</p:tagLst>
</file>

<file path=ppt/tags/tag445.xml><?xml version="1.0" encoding="utf-8"?>
<p:tagLst xmlns:p="http://schemas.openxmlformats.org/presentationml/2006/main">
  <p:tag name="AS_UNIQUEID" val="646"/>
</p:tagLst>
</file>

<file path=ppt/tags/tag446.xml><?xml version="1.0" encoding="utf-8"?>
<p:tagLst xmlns:p="http://schemas.openxmlformats.org/presentationml/2006/main">
  <p:tag name="AS_UNIQUEID" val="647"/>
</p:tagLst>
</file>

<file path=ppt/tags/tag447.xml><?xml version="1.0" encoding="utf-8"?>
<p:tagLst xmlns:p="http://schemas.openxmlformats.org/presentationml/2006/main">
  <p:tag name="AS_UNIQUEID" val="648"/>
</p:tagLst>
</file>

<file path=ppt/tags/tag448.xml><?xml version="1.0" encoding="utf-8"?>
<p:tagLst xmlns:p="http://schemas.openxmlformats.org/presentationml/2006/main">
  <p:tag name="AS_UNIQUEID" val="649"/>
</p:tagLst>
</file>

<file path=ppt/tags/tag449.xml><?xml version="1.0" encoding="utf-8"?>
<p:tagLst xmlns:p="http://schemas.openxmlformats.org/presentationml/2006/main">
  <p:tag name="AS_UNIQUEID" val="650"/>
</p:tagLst>
</file>

<file path=ppt/tags/tag45.xml><?xml version="1.0" encoding="utf-8"?>
<p:tagLst xmlns:p="http://schemas.openxmlformats.org/presentationml/2006/main">
  <p:tag name="AS_UNIQUEID" val="246"/>
  <p:tag name="KSO_WM_ASSEMBLE_CHIP_INDEX" val="66d5b4a1785744008aa7b04c2a112470"/>
  <p:tag name="KSO_WM_BEAUTIFY_FLAG" val="#wm#"/>
  <p:tag name="KSO_WM_CHIP_FILLAREA_FILL_RULE" val="{&quot;fill_align&quot;:&quot;rm&quot;,&quot;fill_effect&quot;:[],&quot;fill_mode&quot;:&quot;adaptive&quot;,&quot;sacle_strategy&quot;:&quot;stretch&quot;}"/>
  <p:tag name="KSO_WM_CHIP_GROUPID" val="5fa0f8b658547e52881d3af3"/>
  <p:tag name="KSO_WM_CHIP_XID" val="5fa0f8b658547e52881d3af5"/>
  <p:tag name="KSO_WM_TAG_VERSION" val="1.0"/>
  <p:tag name="KSO_WM_TEMPLATE_CATEGORY" val="chip"/>
  <p:tag name="KSO_WM_TEMPLATE_INDEX" val="20177992"/>
  <p:tag name="KSO_WM_UNIT_COMPATIBLE" val="0"/>
  <p:tag name="KSO_WM_UNIT_DEC_AREA_ID" val="8bae221e3c2b4fd2bcf163b81201b901"/>
  <p:tag name="KSO_WM_UNIT_DECORATE_INFO" val=""/>
  <p:tag name="KSO_WM_UNIT_DIAGRAM_ISNUMVISUAL" val="0"/>
  <p:tag name="KSO_WM_UNIT_DIAGRAM_ISREFERUNIT" val="0"/>
  <p:tag name="KSO_WM_UNIT_HIGHLIGHT" val="0"/>
  <p:tag name="KSO_WM_UNIT_ID" val="chip20177992_2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450.xml><?xml version="1.0" encoding="utf-8"?>
<p:tagLst xmlns:p="http://schemas.openxmlformats.org/presentationml/2006/main">
  <p:tag name="AS_UNIQUEID" val="651"/>
</p:tagLst>
</file>

<file path=ppt/tags/tag451.xml><?xml version="1.0" encoding="utf-8"?>
<p:tagLst xmlns:p="http://schemas.openxmlformats.org/presentationml/2006/main">
  <p:tag name="AS_UNIQUEID" val="652"/>
</p:tagLst>
</file>

<file path=ppt/tags/tag452.xml><?xml version="1.0" encoding="utf-8"?>
<p:tagLst xmlns:p="http://schemas.openxmlformats.org/presentationml/2006/main">
  <p:tag name="AS_UNIQUEID" val="653"/>
</p:tagLst>
</file>

<file path=ppt/tags/tag453.xml><?xml version="1.0" encoding="utf-8"?>
<p:tagLst xmlns:p="http://schemas.openxmlformats.org/presentationml/2006/main">
  <p:tag name="AS_UNIQUEID" val="654"/>
</p:tagLst>
</file>

<file path=ppt/tags/tag454.xml><?xml version="1.0" encoding="utf-8"?>
<p:tagLst xmlns:p="http://schemas.openxmlformats.org/presentationml/2006/main">
  <p:tag name="AS_UNIQUEID" val="655"/>
</p:tagLst>
</file>

<file path=ppt/tags/tag455.xml><?xml version="1.0" encoding="utf-8"?>
<p:tagLst xmlns:p="http://schemas.openxmlformats.org/presentationml/2006/main">
  <p:tag name="AS_UNIQUEID" val="656"/>
</p:tagLst>
</file>

<file path=ppt/tags/tag456.xml><?xml version="1.0" encoding="utf-8"?>
<p:tagLst xmlns:p="http://schemas.openxmlformats.org/presentationml/2006/main">
  <p:tag name="AS_UNIQUEID" val="657"/>
</p:tagLst>
</file>

<file path=ppt/tags/tag457.xml><?xml version="1.0" encoding="utf-8"?>
<p:tagLst xmlns:p="http://schemas.openxmlformats.org/presentationml/2006/main">
  <p:tag name="AS_UNIQUEID" val="658"/>
</p:tagLst>
</file>

<file path=ppt/tags/tag458.xml><?xml version="1.0" encoding="utf-8"?>
<p:tagLst xmlns:p="http://schemas.openxmlformats.org/presentationml/2006/main">
  <p:tag name="AS_UNIQUEID" val="659"/>
</p:tagLst>
</file>

<file path=ppt/tags/tag459.xml><?xml version="1.0" encoding="utf-8"?>
<p:tagLst xmlns:p="http://schemas.openxmlformats.org/presentationml/2006/main">
  <p:tag name="AS_UNIQUEID" val="660"/>
</p:tagLst>
</file>

<file path=ppt/tags/tag46.xml><?xml version="1.0" encoding="utf-8"?>
<p:tagLst xmlns:p="http://schemas.openxmlformats.org/presentationml/2006/main">
  <p:tag name="AS_UNIQUEID" val="247"/>
  <p:tag name="KSO_WM_ASSEMBLE_CHIP_INDEX" val="b28d26645b9d419e80345a4aaba333d6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0f8b658547e52881d3af3"/>
  <p:tag name="KSO_WM_CHIP_XID" val="5fa0f8b658547e52881d3af6"/>
  <p:tag name="KSO_WM_TAG_VERSION" val="1.0"/>
  <p:tag name="KSO_WM_TEMPLATE_CATEGORY" val="chip"/>
  <p:tag name="KSO_WM_TEMPLATE_INDEX" val="20177992"/>
  <p:tag name="KSO_WM_UNIT_COMPATIBLE" val="0"/>
  <p:tag name="KSO_WM_UNIT_DEC_AREA_ID" val="f6b64ad3fa3d4fedac759c083ed63be6"/>
  <p:tag name="KSO_WM_UNIT_DECORATE_INFO" val=""/>
  <p:tag name="KSO_WM_UNIT_DIAGRAM_ISNUMVISUAL" val="0"/>
  <p:tag name="KSO_WM_UNIT_DIAGRAM_ISREFERUNIT" val="0"/>
  <p:tag name="KSO_WM_UNIT_HIGHLIGHT" val="0"/>
  <p:tag name="KSO_WM_UNIT_ID" val="chip2017799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460.xml><?xml version="1.0" encoding="utf-8"?>
<p:tagLst xmlns:p="http://schemas.openxmlformats.org/presentationml/2006/main">
  <p:tag name="AS_UNIQUEID" val="661"/>
</p:tagLst>
</file>

<file path=ppt/tags/tag461.xml><?xml version="1.0" encoding="utf-8"?>
<p:tagLst xmlns:p="http://schemas.openxmlformats.org/presentationml/2006/main">
  <p:tag name="AS_UNIQUEID" val="662"/>
</p:tagLst>
</file>

<file path=ppt/tags/tag462.xml><?xml version="1.0" encoding="utf-8"?>
<p:tagLst xmlns:p="http://schemas.openxmlformats.org/presentationml/2006/main">
  <p:tag name="AS_UNIQUEID" val="663"/>
</p:tagLst>
</file>

<file path=ppt/tags/tag463.xml><?xml version="1.0" encoding="utf-8"?>
<p:tagLst xmlns:p="http://schemas.openxmlformats.org/presentationml/2006/main">
  <p:tag name="AS_UNIQUEID" val="664"/>
</p:tagLst>
</file>

<file path=ppt/tags/tag464.xml><?xml version="1.0" encoding="utf-8"?>
<p:tagLst xmlns:p="http://schemas.openxmlformats.org/presentationml/2006/main">
  <p:tag name="AS_UNIQUEID" val="665"/>
</p:tagLst>
</file>

<file path=ppt/tags/tag465.xml><?xml version="1.0" encoding="utf-8"?>
<p:tagLst xmlns:p="http://schemas.openxmlformats.org/presentationml/2006/main">
  <p:tag name="AS_UNIQUEID" val="666"/>
</p:tagLst>
</file>

<file path=ppt/tags/tag466.xml><?xml version="1.0" encoding="utf-8"?>
<p:tagLst xmlns:p="http://schemas.openxmlformats.org/presentationml/2006/main">
  <p:tag name="AS_UNIQUEID" val="667"/>
</p:tagLst>
</file>

<file path=ppt/tags/tag467.xml><?xml version="1.0" encoding="utf-8"?>
<p:tagLst xmlns:p="http://schemas.openxmlformats.org/presentationml/2006/main">
  <p:tag name="AS_UNIQUEID" val="668"/>
</p:tagLst>
</file>

<file path=ppt/tags/tag468.xml><?xml version="1.0" encoding="utf-8"?>
<p:tagLst xmlns:p="http://schemas.openxmlformats.org/presentationml/2006/main">
  <p:tag name="AS_UNIQUEID" val="669"/>
</p:tagLst>
</file>

<file path=ppt/tags/tag469.xml><?xml version="1.0" encoding="utf-8"?>
<p:tagLst xmlns:p="http://schemas.openxmlformats.org/presentationml/2006/main">
  <p:tag name="AS_UNIQUEID" val="670"/>
</p:tagLst>
</file>

<file path=ppt/tags/tag47.xml><?xml version="1.0" encoding="utf-8"?>
<p:tagLst xmlns:p="http://schemas.openxmlformats.org/presentationml/2006/main">
  <p:tag name="AS_UNIQUEID" val="248"/>
</p:tagLst>
</file>

<file path=ppt/tags/tag470.xml><?xml version="1.0" encoding="utf-8"?>
<p:tagLst xmlns:p="http://schemas.openxmlformats.org/presentationml/2006/main">
  <p:tag name="AS_UNIQUEID" val="671"/>
</p:tagLst>
</file>

<file path=ppt/tags/tag471.xml><?xml version="1.0" encoding="utf-8"?>
<p:tagLst xmlns:p="http://schemas.openxmlformats.org/presentationml/2006/main">
  <p:tag name="AS_UNIQUEID" val="672"/>
</p:tagLst>
</file>

<file path=ppt/tags/tag472.xml><?xml version="1.0" encoding="utf-8"?>
<p:tagLst xmlns:p="http://schemas.openxmlformats.org/presentationml/2006/main">
  <p:tag name="AS_UNIQUEID" val="673"/>
</p:tagLst>
</file>

<file path=ppt/tags/tag473.xml><?xml version="1.0" encoding="utf-8"?>
<p:tagLst xmlns:p="http://schemas.openxmlformats.org/presentationml/2006/main">
  <p:tag name="AS_UNIQUEID" val="674"/>
</p:tagLst>
</file>

<file path=ppt/tags/tag474.xml><?xml version="1.0" encoding="utf-8"?>
<p:tagLst xmlns:p="http://schemas.openxmlformats.org/presentationml/2006/main">
  <p:tag name="AS_UNIQUEID" val="675"/>
</p:tagLst>
</file>

<file path=ppt/tags/tag475.xml><?xml version="1.0" encoding="utf-8"?>
<p:tagLst xmlns:p="http://schemas.openxmlformats.org/presentationml/2006/main">
  <p:tag name="AS_UNIQUEID" val="676"/>
</p:tagLst>
</file>

<file path=ppt/tags/tag476.xml><?xml version="1.0" encoding="utf-8"?>
<p:tagLst xmlns:p="http://schemas.openxmlformats.org/presentationml/2006/main">
  <p:tag name="AS_UNIQUEID" val="677"/>
</p:tagLst>
</file>

<file path=ppt/tags/tag477.xml><?xml version="1.0" encoding="utf-8"?>
<p:tagLst xmlns:p="http://schemas.openxmlformats.org/presentationml/2006/main">
  <p:tag name="AS_UNIQUEID" val="678"/>
</p:tagLst>
</file>

<file path=ppt/tags/tag478.xml><?xml version="1.0" encoding="utf-8"?>
<p:tagLst xmlns:p="http://schemas.openxmlformats.org/presentationml/2006/main">
  <p:tag name="AS_UNIQUEID" val="679"/>
</p:tagLst>
</file>

<file path=ppt/tags/tag479.xml><?xml version="1.0" encoding="utf-8"?>
<p:tagLst xmlns:p="http://schemas.openxmlformats.org/presentationml/2006/main">
  <p:tag name="AS_UNIQUEID" val="680"/>
</p:tagLst>
</file>

<file path=ppt/tags/tag48.xml><?xml version="1.0" encoding="utf-8"?>
<p:tagLst xmlns:p="http://schemas.openxmlformats.org/presentationml/2006/main">
  <p:tag name="AS_UNIQUEID" val="249"/>
</p:tagLst>
</file>

<file path=ppt/tags/tag480.xml><?xml version="1.0" encoding="utf-8"?>
<p:tagLst xmlns:p="http://schemas.openxmlformats.org/presentationml/2006/main">
  <p:tag name="AS_UNIQUEID" val="681"/>
</p:tagLst>
</file>

<file path=ppt/tags/tag481.xml><?xml version="1.0" encoding="utf-8"?>
<p:tagLst xmlns:p="http://schemas.openxmlformats.org/presentationml/2006/main">
  <p:tag name="AS_UNIQUEID" val="682"/>
</p:tagLst>
</file>

<file path=ppt/tags/tag482.xml><?xml version="1.0" encoding="utf-8"?>
<p:tagLst xmlns:p="http://schemas.openxmlformats.org/presentationml/2006/main">
  <p:tag name="AS_UNIQUEID" val="683"/>
</p:tagLst>
</file>

<file path=ppt/tags/tag483.xml><?xml version="1.0" encoding="utf-8"?>
<p:tagLst xmlns:p="http://schemas.openxmlformats.org/presentationml/2006/main">
  <p:tag name="AS_UNIQUEID" val="684"/>
</p:tagLst>
</file>

<file path=ppt/tags/tag484.xml><?xml version="1.0" encoding="utf-8"?>
<p:tagLst xmlns:p="http://schemas.openxmlformats.org/presentationml/2006/main">
  <p:tag name="AS_UNIQUEID" val="685"/>
</p:tagLst>
</file>

<file path=ppt/tags/tag485.xml><?xml version="1.0" encoding="utf-8"?>
<p:tagLst xmlns:p="http://schemas.openxmlformats.org/presentationml/2006/main">
  <p:tag name="AS_UNIQUEID" val="686"/>
</p:tagLst>
</file>

<file path=ppt/tags/tag486.xml><?xml version="1.0" encoding="utf-8"?>
<p:tagLst xmlns:p="http://schemas.openxmlformats.org/presentationml/2006/main">
  <p:tag name="AS_UNIQUEID" val="687"/>
</p:tagLst>
</file>

<file path=ppt/tags/tag487.xml><?xml version="1.0" encoding="utf-8"?>
<p:tagLst xmlns:p="http://schemas.openxmlformats.org/presentationml/2006/main">
  <p:tag name="AS_UNIQUEID" val="688"/>
</p:tagLst>
</file>

<file path=ppt/tags/tag488.xml><?xml version="1.0" encoding="utf-8"?>
<p:tagLst xmlns:p="http://schemas.openxmlformats.org/presentationml/2006/main">
  <p:tag name="AS_UNIQUEID" val="689"/>
</p:tagLst>
</file>

<file path=ppt/tags/tag489.xml><?xml version="1.0" encoding="utf-8"?>
<p:tagLst xmlns:p="http://schemas.openxmlformats.org/presentationml/2006/main">
  <p:tag name="AS_UNIQUEID" val="690"/>
</p:tagLst>
</file>

<file path=ppt/tags/tag49.xml><?xml version="1.0" encoding="utf-8"?>
<p:tagLst xmlns:p="http://schemas.openxmlformats.org/presentationml/2006/main">
  <p:tag name="AS_UNIQUEID" val="250"/>
</p:tagLst>
</file>

<file path=ppt/tags/tag490.xml><?xml version="1.0" encoding="utf-8"?>
<p:tagLst xmlns:p="http://schemas.openxmlformats.org/presentationml/2006/main">
  <p:tag name="AS_UNIQUEID" val="691"/>
</p:tagLst>
</file>

<file path=ppt/tags/tag491.xml><?xml version="1.0" encoding="utf-8"?>
<p:tagLst xmlns:p="http://schemas.openxmlformats.org/presentationml/2006/main">
  <p:tag name="AS_UNIQUEID" val="692"/>
</p:tagLst>
</file>

<file path=ppt/tags/tag492.xml><?xml version="1.0" encoding="utf-8"?>
<p:tagLst xmlns:p="http://schemas.openxmlformats.org/presentationml/2006/main">
  <p:tag name="AS_UNIQUEID" val="693"/>
</p:tagLst>
</file>

<file path=ppt/tags/tag493.xml><?xml version="1.0" encoding="utf-8"?>
<p:tagLst xmlns:p="http://schemas.openxmlformats.org/presentationml/2006/main">
  <p:tag name="AS_UNIQUEID" val="694"/>
</p:tagLst>
</file>

<file path=ppt/tags/tag494.xml><?xml version="1.0" encoding="utf-8"?>
<p:tagLst xmlns:p="http://schemas.openxmlformats.org/presentationml/2006/main">
  <p:tag name="AS_UNIQUEID" val="695"/>
</p:tagLst>
</file>

<file path=ppt/tags/tag495.xml><?xml version="1.0" encoding="utf-8"?>
<p:tagLst xmlns:p="http://schemas.openxmlformats.org/presentationml/2006/main">
  <p:tag name="AS_UNIQUEID" val="696"/>
</p:tagLst>
</file>

<file path=ppt/tags/tag496.xml><?xml version="1.0" encoding="utf-8"?>
<p:tagLst xmlns:p="http://schemas.openxmlformats.org/presentationml/2006/main">
  <p:tag name="AS_UNIQUEID" val="697"/>
</p:tagLst>
</file>

<file path=ppt/tags/tag497.xml><?xml version="1.0" encoding="utf-8"?>
<p:tagLst xmlns:p="http://schemas.openxmlformats.org/presentationml/2006/main">
  <p:tag name="AS_UNIQUEID" val="698"/>
</p:tagLst>
</file>

<file path=ppt/tags/tag498.xml><?xml version="1.0" encoding="utf-8"?>
<p:tagLst xmlns:p="http://schemas.openxmlformats.org/presentationml/2006/main">
  <p:tag name="AS_UNIQUEID" val="699"/>
</p:tagLst>
</file>

<file path=ppt/tags/tag499.xml><?xml version="1.0" encoding="utf-8"?>
<p:tagLst xmlns:p="http://schemas.openxmlformats.org/presentationml/2006/main">
  <p:tag name="AS_UNIQUEID" val="700"/>
</p:tagLst>
</file>

<file path=ppt/tags/tag5.xml><?xml version="1.0" encoding="utf-8"?>
<p:tagLst xmlns:p="http://schemas.openxmlformats.org/presentationml/2006/main">
  <p:tag name="AS_UNIQUEID" val="206"/>
</p:tagLst>
</file>

<file path=ppt/tags/tag50.xml><?xml version="1.0" encoding="utf-8"?>
<p:tagLst xmlns:p="http://schemas.openxmlformats.org/presentationml/2006/main">
  <p:tag name="AS_UNIQUEID" val="251"/>
</p:tagLst>
</file>

<file path=ppt/tags/tag500.xml><?xml version="1.0" encoding="utf-8"?>
<p:tagLst xmlns:p="http://schemas.openxmlformats.org/presentationml/2006/main">
  <p:tag name="AS_UNIQUEID" val="701"/>
</p:tagLst>
</file>

<file path=ppt/tags/tag501.xml><?xml version="1.0" encoding="utf-8"?>
<p:tagLst xmlns:p="http://schemas.openxmlformats.org/presentationml/2006/main">
  <p:tag name="AS_UNIQUEID" val="702"/>
</p:tagLst>
</file>

<file path=ppt/tags/tag502.xml><?xml version="1.0" encoding="utf-8"?>
<p:tagLst xmlns:p="http://schemas.openxmlformats.org/presentationml/2006/main">
  <p:tag name="AS_UNIQUEID" val="703"/>
</p:tagLst>
</file>

<file path=ppt/tags/tag503.xml><?xml version="1.0" encoding="utf-8"?>
<p:tagLst xmlns:p="http://schemas.openxmlformats.org/presentationml/2006/main">
  <p:tag name="AS_UNIQUEID" val="704"/>
</p:tagLst>
</file>

<file path=ppt/tags/tag504.xml><?xml version="1.0" encoding="utf-8"?>
<p:tagLst xmlns:p="http://schemas.openxmlformats.org/presentationml/2006/main">
  <p:tag name="AS_UNIQUEID" val="705"/>
</p:tagLst>
</file>

<file path=ppt/tags/tag505.xml><?xml version="1.0" encoding="utf-8"?>
<p:tagLst xmlns:p="http://schemas.openxmlformats.org/presentationml/2006/main">
  <p:tag name="AS_UNIQUEID" val="706"/>
</p:tagLst>
</file>

<file path=ppt/tags/tag506.xml><?xml version="1.0" encoding="utf-8"?>
<p:tagLst xmlns:p="http://schemas.openxmlformats.org/presentationml/2006/main">
  <p:tag name="AS_UNIQUEID" val="707"/>
</p:tagLst>
</file>

<file path=ppt/tags/tag507.xml><?xml version="1.0" encoding="utf-8"?>
<p:tagLst xmlns:p="http://schemas.openxmlformats.org/presentationml/2006/main">
  <p:tag name="AS_UNIQUEID" val="708"/>
</p:tagLst>
</file>

<file path=ppt/tags/tag508.xml><?xml version="1.0" encoding="utf-8"?>
<p:tagLst xmlns:p="http://schemas.openxmlformats.org/presentationml/2006/main">
  <p:tag name="AS_UNIQUEID" val="709"/>
</p:tagLst>
</file>

<file path=ppt/tags/tag509.xml><?xml version="1.0" encoding="utf-8"?>
<p:tagLst xmlns:p="http://schemas.openxmlformats.org/presentationml/2006/main">
  <p:tag name="AS_UNIQUEID" val="710"/>
</p:tagLst>
</file>

<file path=ppt/tags/tag51.xml><?xml version="1.0" encoding="utf-8"?>
<p:tagLst xmlns:p="http://schemas.openxmlformats.org/presentationml/2006/main">
  <p:tag name="AS_UNIQUEID" val="252"/>
</p:tagLst>
</file>

<file path=ppt/tags/tag510.xml><?xml version="1.0" encoding="utf-8"?>
<p:tagLst xmlns:p="http://schemas.openxmlformats.org/presentationml/2006/main">
  <p:tag name="AS_UNIQUEID" val="711"/>
</p:tagLst>
</file>

<file path=ppt/tags/tag511.xml><?xml version="1.0" encoding="utf-8"?>
<p:tagLst xmlns:p="http://schemas.openxmlformats.org/presentationml/2006/main">
  <p:tag name="AS_UNIQUEID" val="712"/>
</p:tagLst>
</file>

<file path=ppt/tags/tag512.xml><?xml version="1.0" encoding="utf-8"?>
<p:tagLst xmlns:p="http://schemas.openxmlformats.org/presentationml/2006/main">
  <p:tag name="AS_UNIQUEID" val="713"/>
</p:tagLst>
</file>

<file path=ppt/tags/tag513.xml><?xml version="1.0" encoding="utf-8"?>
<p:tagLst xmlns:p="http://schemas.openxmlformats.org/presentationml/2006/main">
  <p:tag name="AS_UNIQUEID" val="714"/>
</p:tagLst>
</file>

<file path=ppt/tags/tag514.xml><?xml version="1.0" encoding="utf-8"?>
<p:tagLst xmlns:p="http://schemas.openxmlformats.org/presentationml/2006/main">
  <p:tag name="AS_UNIQUEID" val="715"/>
</p:tagLst>
</file>

<file path=ppt/tags/tag515.xml><?xml version="1.0" encoding="utf-8"?>
<p:tagLst xmlns:p="http://schemas.openxmlformats.org/presentationml/2006/main">
  <p:tag name="AS_UNIQUEID" val="716"/>
</p:tagLst>
</file>

<file path=ppt/tags/tag516.xml><?xml version="1.0" encoding="utf-8"?>
<p:tagLst xmlns:p="http://schemas.openxmlformats.org/presentationml/2006/main">
  <p:tag name="AS_UNIQUEID" val="717"/>
</p:tagLst>
</file>

<file path=ppt/tags/tag517.xml><?xml version="1.0" encoding="utf-8"?>
<p:tagLst xmlns:p="http://schemas.openxmlformats.org/presentationml/2006/main">
  <p:tag name="AS_UNIQUEID" val="718"/>
</p:tagLst>
</file>

<file path=ppt/tags/tag518.xml><?xml version="1.0" encoding="utf-8"?>
<p:tagLst xmlns:p="http://schemas.openxmlformats.org/presentationml/2006/main">
  <p:tag name="AS_UNIQUEID" val="719"/>
</p:tagLst>
</file>

<file path=ppt/tags/tag519.xml><?xml version="1.0" encoding="utf-8"?>
<p:tagLst xmlns:p="http://schemas.openxmlformats.org/presentationml/2006/main">
  <p:tag name="AS_UNIQUEID" val="720"/>
</p:tagLst>
</file>

<file path=ppt/tags/tag52.xml><?xml version="1.0" encoding="utf-8"?>
<p:tagLst xmlns:p="http://schemas.openxmlformats.org/presentationml/2006/main">
  <p:tag name="AS_UNIQUEID" val="253"/>
</p:tagLst>
</file>

<file path=ppt/tags/tag520.xml><?xml version="1.0" encoding="utf-8"?>
<p:tagLst xmlns:p="http://schemas.openxmlformats.org/presentationml/2006/main">
  <p:tag name="AS_UNIQUEID" val="721"/>
</p:tagLst>
</file>

<file path=ppt/tags/tag521.xml><?xml version="1.0" encoding="utf-8"?>
<p:tagLst xmlns:p="http://schemas.openxmlformats.org/presentationml/2006/main">
  <p:tag name="AS_UNIQUEID" val="722"/>
</p:tagLst>
</file>

<file path=ppt/tags/tag522.xml><?xml version="1.0" encoding="utf-8"?>
<p:tagLst xmlns:p="http://schemas.openxmlformats.org/presentationml/2006/main">
  <p:tag name="AS_UNIQUEID" val="723"/>
</p:tagLst>
</file>

<file path=ppt/tags/tag523.xml><?xml version="1.0" encoding="utf-8"?>
<p:tagLst xmlns:p="http://schemas.openxmlformats.org/presentationml/2006/main">
  <p:tag name="AS_UNIQUEID" val="724"/>
</p:tagLst>
</file>

<file path=ppt/tags/tag524.xml><?xml version="1.0" encoding="utf-8"?>
<p:tagLst xmlns:p="http://schemas.openxmlformats.org/presentationml/2006/main">
  <p:tag name="AS_UNIQUEID" val="725"/>
</p:tagLst>
</file>

<file path=ppt/tags/tag525.xml><?xml version="1.0" encoding="utf-8"?>
<p:tagLst xmlns:p="http://schemas.openxmlformats.org/presentationml/2006/main">
  <p:tag name="AS_UNIQUEID" val="726"/>
</p:tagLst>
</file>

<file path=ppt/tags/tag526.xml><?xml version="1.0" encoding="utf-8"?>
<p:tagLst xmlns:p="http://schemas.openxmlformats.org/presentationml/2006/main">
  <p:tag name="AS_UNIQUEID" val="727"/>
</p:tagLst>
</file>

<file path=ppt/tags/tag527.xml><?xml version="1.0" encoding="utf-8"?>
<p:tagLst xmlns:p="http://schemas.openxmlformats.org/presentationml/2006/main">
  <p:tag name="AS_UNIQUEID" val="728"/>
</p:tagLst>
</file>

<file path=ppt/tags/tag528.xml><?xml version="1.0" encoding="utf-8"?>
<p:tagLst xmlns:p="http://schemas.openxmlformats.org/presentationml/2006/main">
  <p:tag name="AS_UNIQUEID" val="729"/>
</p:tagLst>
</file>

<file path=ppt/tags/tag529.xml><?xml version="1.0" encoding="utf-8"?>
<p:tagLst xmlns:p="http://schemas.openxmlformats.org/presentationml/2006/main">
  <p:tag name="AS_UNIQUEID" val="730"/>
</p:tagLst>
</file>

<file path=ppt/tags/tag53.xml><?xml version="1.0" encoding="utf-8"?>
<p:tagLst xmlns:p="http://schemas.openxmlformats.org/presentationml/2006/main">
  <p:tag name="AS_UNIQUEID" val="254"/>
</p:tagLst>
</file>

<file path=ppt/tags/tag530.xml><?xml version="1.0" encoding="utf-8"?>
<p:tagLst xmlns:p="http://schemas.openxmlformats.org/presentationml/2006/main">
  <p:tag name="AS_UNIQUEID" val="731"/>
</p:tagLst>
</file>

<file path=ppt/tags/tag531.xml><?xml version="1.0" encoding="utf-8"?>
<p:tagLst xmlns:p="http://schemas.openxmlformats.org/presentationml/2006/main">
  <p:tag name="AS_UNIQUEID" val="732"/>
</p:tagLst>
</file>

<file path=ppt/tags/tag532.xml><?xml version="1.0" encoding="utf-8"?>
<p:tagLst xmlns:p="http://schemas.openxmlformats.org/presentationml/2006/main">
  <p:tag name="AS_UNIQUEID" val="733"/>
</p:tagLst>
</file>

<file path=ppt/tags/tag533.xml><?xml version="1.0" encoding="utf-8"?>
<p:tagLst xmlns:p="http://schemas.openxmlformats.org/presentationml/2006/main">
  <p:tag name="AS_UNIQUEID" val="734"/>
</p:tagLst>
</file>

<file path=ppt/tags/tag534.xml><?xml version="1.0" encoding="utf-8"?>
<p:tagLst xmlns:p="http://schemas.openxmlformats.org/presentationml/2006/main">
  <p:tag name="AS_UNIQUEID" val="735"/>
</p:tagLst>
</file>

<file path=ppt/tags/tag535.xml><?xml version="1.0" encoding="utf-8"?>
<p:tagLst xmlns:p="http://schemas.openxmlformats.org/presentationml/2006/main">
  <p:tag name="AS_UNIQUEID" val="736"/>
</p:tagLst>
</file>

<file path=ppt/tags/tag536.xml><?xml version="1.0" encoding="utf-8"?>
<p:tagLst xmlns:p="http://schemas.openxmlformats.org/presentationml/2006/main">
  <p:tag name="AS_UNIQUEID" val="737"/>
</p:tagLst>
</file>

<file path=ppt/tags/tag537.xml><?xml version="1.0" encoding="utf-8"?>
<p:tagLst xmlns:p="http://schemas.openxmlformats.org/presentationml/2006/main">
  <p:tag name="AS_UNIQUEID" val="738"/>
</p:tagLst>
</file>

<file path=ppt/tags/tag538.xml><?xml version="1.0" encoding="utf-8"?>
<p:tagLst xmlns:p="http://schemas.openxmlformats.org/presentationml/2006/main">
  <p:tag name="AS_UNIQUEID" val="739"/>
</p:tagLst>
</file>

<file path=ppt/tags/tag539.xml><?xml version="1.0" encoding="utf-8"?>
<p:tagLst xmlns:p="http://schemas.openxmlformats.org/presentationml/2006/main">
  <p:tag name="AS_UNIQUEID" val="740"/>
</p:tagLst>
</file>

<file path=ppt/tags/tag54.xml><?xml version="1.0" encoding="utf-8"?>
<p:tagLst xmlns:p="http://schemas.openxmlformats.org/presentationml/2006/main">
  <p:tag name="AS_UNIQUEID" val="255"/>
</p:tagLst>
</file>

<file path=ppt/tags/tag540.xml><?xml version="1.0" encoding="utf-8"?>
<p:tagLst xmlns:p="http://schemas.openxmlformats.org/presentationml/2006/main">
  <p:tag name="AS_UNIQUEID" val="741"/>
</p:tagLst>
</file>

<file path=ppt/tags/tag541.xml><?xml version="1.0" encoding="utf-8"?>
<p:tagLst xmlns:p="http://schemas.openxmlformats.org/presentationml/2006/main">
  <p:tag name="AS_UNIQUEID" val="742"/>
</p:tagLst>
</file>

<file path=ppt/tags/tag542.xml><?xml version="1.0" encoding="utf-8"?>
<p:tagLst xmlns:p="http://schemas.openxmlformats.org/presentationml/2006/main">
  <p:tag name="AS_UNIQUEID" val="743"/>
</p:tagLst>
</file>

<file path=ppt/tags/tag543.xml><?xml version="1.0" encoding="utf-8"?>
<p:tagLst xmlns:p="http://schemas.openxmlformats.org/presentationml/2006/main">
  <p:tag name="AS_UNIQUEID" val="744"/>
</p:tagLst>
</file>

<file path=ppt/tags/tag544.xml><?xml version="1.0" encoding="utf-8"?>
<p:tagLst xmlns:p="http://schemas.openxmlformats.org/presentationml/2006/main">
  <p:tag name="AS_UNIQUEID" val="745"/>
</p:tagLst>
</file>

<file path=ppt/tags/tag545.xml><?xml version="1.0" encoding="utf-8"?>
<p:tagLst xmlns:p="http://schemas.openxmlformats.org/presentationml/2006/main">
  <p:tag name="AS_UNIQUEID" val="746"/>
</p:tagLst>
</file>

<file path=ppt/tags/tag546.xml><?xml version="1.0" encoding="utf-8"?>
<p:tagLst xmlns:p="http://schemas.openxmlformats.org/presentationml/2006/main">
  <p:tag name="AS_UNIQUEID" val="747"/>
</p:tagLst>
</file>

<file path=ppt/tags/tag547.xml><?xml version="1.0" encoding="utf-8"?>
<p:tagLst xmlns:p="http://schemas.openxmlformats.org/presentationml/2006/main">
  <p:tag name="AS_UNIQUEID" val="748"/>
</p:tagLst>
</file>

<file path=ppt/tags/tag548.xml><?xml version="1.0" encoding="utf-8"?>
<p:tagLst xmlns:p="http://schemas.openxmlformats.org/presentationml/2006/main">
  <p:tag name="AS_UNIQUEID" val="749"/>
</p:tagLst>
</file>

<file path=ppt/tags/tag549.xml><?xml version="1.0" encoding="utf-8"?>
<p:tagLst xmlns:p="http://schemas.openxmlformats.org/presentationml/2006/main">
  <p:tag name="AS_UNIQUEID" val="750"/>
</p:tagLst>
</file>

<file path=ppt/tags/tag55.xml><?xml version="1.0" encoding="utf-8"?>
<p:tagLst xmlns:p="http://schemas.openxmlformats.org/presentationml/2006/main">
  <p:tag name="AS_UNIQUEID" val="256"/>
</p:tagLst>
</file>

<file path=ppt/tags/tag550.xml><?xml version="1.0" encoding="utf-8"?>
<p:tagLst xmlns:p="http://schemas.openxmlformats.org/presentationml/2006/main">
  <p:tag name="AS_UNIQUEID" val="751"/>
</p:tagLst>
</file>

<file path=ppt/tags/tag551.xml><?xml version="1.0" encoding="utf-8"?>
<p:tagLst xmlns:p="http://schemas.openxmlformats.org/presentationml/2006/main">
  <p:tag name="AS_UNIQUEID" val="752"/>
</p:tagLst>
</file>

<file path=ppt/tags/tag552.xml><?xml version="1.0" encoding="utf-8"?>
<p:tagLst xmlns:p="http://schemas.openxmlformats.org/presentationml/2006/main">
  <p:tag name="AS_UNIQUEID" val="753"/>
</p:tagLst>
</file>

<file path=ppt/tags/tag553.xml><?xml version="1.0" encoding="utf-8"?>
<p:tagLst xmlns:p="http://schemas.openxmlformats.org/presentationml/2006/main">
  <p:tag name="AS_UNIQUEID" val="754"/>
</p:tagLst>
</file>

<file path=ppt/tags/tag554.xml><?xml version="1.0" encoding="utf-8"?>
<p:tagLst xmlns:p="http://schemas.openxmlformats.org/presentationml/2006/main">
  <p:tag name="AS_UNIQUEID" val="755"/>
</p:tagLst>
</file>

<file path=ppt/tags/tag555.xml><?xml version="1.0" encoding="utf-8"?>
<p:tagLst xmlns:p="http://schemas.openxmlformats.org/presentationml/2006/main">
  <p:tag name="AS_UNIQUEID" val="756"/>
</p:tagLst>
</file>

<file path=ppt/tags/tag556.xml><?xml version="1.0" encoding="utf-8"?>
<p:tagLst xmlns:p="http://schemas.openxmlformats.org/presentationml/2006/main">
  <p:tag name="AS_UNIQUEID" val="757"/>
</p:tagLst>
</file>

<file path=ppt/tags/tag557.xml><?xml version="1.0" encoding="utf-8"?>
<p:tagLst xmlns:p="http://schemas.openxmlformats.org/presentationml/2006/main">
  <p:tag name="AS_UNIQUEID" val="758"/>
</p:tagLst>
</file>

<file path=ppt/tags/tag558.xml><?xml version="1.0" encoding="utf-8"?>
<p:tagLst xmlns:p="http://schemas.openxmlformats.org/presentationml/2006/main">
  <p:tag name="AS_UNIQUEID" val="759"/>
</p:tagLst>
</file>

<file path=ppt/tags/tag559.xml><?xml version="1.0" encoding="utf-8"?>
<p:tagLst xmlns:p="http://schemas.openxmlformats.org/presentationml/2006/main">
  <p:tag name="AS_UNIQUEID" val="760"/>
</p:tagLst>
</file>

<file path=ppt/tags/tag56.xml><?xml version="1.0" encoding="utf-8"?>
<p:tagLst xmlns:p="http://schemas.openxmlformats.org/presentationml/2006/main">
  <p:tag name="AS_UNIQUEID" val="257"/>
  <p:tag name="KSO_WM_ASSEMBLE_CHIP_INDEX" val="24b4e887f5824d219c000cf05f53f96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0f8b658547e52881d3af3"/>
  <p:tag name="KSO_WM_CHIP_XID" val="5fa0f8b658547e52881d3af6"/>
  <p:tag name="KSO_WM_TAG_VERSION" val="1.0"/>
  <p:tag name="KSO_WM_TEMPLATE_CATEGORY" val="chip"/>
  <p:tag name="KSO_WM_TEMPLATE_INDEX" val="20177992"/>
  <p:tag name="KSO_WM_UNIT_COMPATIBLE" val="0"/>
  <p:tag name="KSO_WM_UNIT_DEC_AREA_ID" val="aca076726ca144c4a88efc31f9a51d96"/>
  <p:tag name="KSO_WM_UNIT_DECORATE_INFO" val=""/>
  <p:tag name="KSO_WM_UNIT_DIAGRAM_ISNUMVISUAL" val="0"/>
  <p:tag name="KSO_WM_UNIT_DIAGRAM_ISREFERUNIT" val="0"/>
  <p:tag name="KSO_WM_UNIT_HIGHLIGHT" val="0"/>
  <p:tag name="KSO_WM_UNIT_ID" val="chip2017799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560.xml><?xml version="1.0" encoding="utf-8"?>
<p:tagLst xmlns:p="http://schemas.openxmlformats.org/presentationml/2006/main">
  <p:tag name="AS_UNIQUEID" val="761"/>
</p:tagLst>
</file>

<file path=ppt/tags/tag561.xml><?xml version="1.0" encoding="utf-8"?>
<p:tagLst xmlns:p="http://schemas.openxmlformats.org/presentationml/2006/main">
  <p:tag name="AS_UNIQUEID" val="762"/>
</p:tagLst>
</file>

<file path=ppt/tags/tag562.xml><?xml version="1.0" encoding="utf-8"?>
<p:tagLst xmlns:p="http://schemas.openxmlformats.org/presentationml/2006/main">
  <p:tag name="AS_UNIQUEID" val="763"/>
</p:tagLst>
</file>

<file path=ppt/tags/tag563.xml><?xml version="1.0" encoding="utf-8"?>
<p:tagLst xmlns:p="http://schemas.openxmlformats.org/presentationml/2006/main">
  <p:tag name="AS_UNIQUEID" val="764"/>
</p:tagLst>
</file>

<file path=ppt/tags/tag564.xml><?xml version="1.0" encoding="utf-8"?>
<p:tagLst xmlns:p="http://schemas.openxmlformats.org/presentationml/2006/main">
  <p:tag name="AS_UNIQUEID" val="765"/>
</p:tagLst>
</file>

<file path=ppt/tags/tag565.xml><?xml version="1.0" encoding="utf-8"?>
<p:tagLst xmlns:p="http://schemas.openxmlformats.org/presentationml/2006/main">
  <p:tag name="AS_UNIQUEID" val="766"/>
</p:tagLst>
</file>

<file path=ppt/tags/tag566.xml><?xml version="1.0" encoding="utf-8"?>
<p:tagLst xmlns:p="http://schemas.openxmlformats.org/presentationml/2006/main">
  <p:tag name="AS_UNIQUEID" val="767"/>
</p:tagLst>
</file>

<file path=ppt/tags/tag567.xml><?xml version="1.0" encoding="utf-8"?>
<p:tagLst xmlns:p="http://schemas.openxmlformats.org/presentationml/2006/main">
  <p:tag name="AS_UNIQUEID" val="768"/>
</p:tagLst>
</file>

<file path=ppt/tags/tag568.xml><?xml version="1.0" encoding="utf-8"?>
<p:tagLst xmlns:p="http://schemas.openxmlformats.org/presentationml/2006/main">
  <p:tag name="AS_UNIQUEID" val="769"/>
</p:tagLst>
</file>

<file path=ppt/tags/tag569.xml><?xml version="1.0" encoding="utf-8"?>
<p:tagLst xmlns:p="http://schemas.openxmlformats.org/presentationml/2006/main">
  <p:tag name="AS_UNIQUEID" val="770"/>
</p:tagLst>
</file>

<file path=ppt/tags/tag57.xml><?xml version="1.0" encoding="utf-8"?>
<p:tagLst xmlns:p="http://schemas.openxmlformats.org/presentationml/2006/main">
  <p:tag name="AS_UNIQUEID" val="258"/>
  <p:tag name="KSO_WM_ASSEMBLE_CHIP_INDEX" val="67802a25e7364f8faed9b21b7843e813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0f8b658547e52881d3af3"/>
  <p:tag name="KSO_WM_CHIP_XID" val="5fa0f8b658547e52881d3af7"/>
  <p:tag name="KSO_WM_TAG_VERSION" val="1.0"/>
  <p:tag name="KSO_WM_TEMPLATE_CATEGORY" val="chip"/>
  <p:tag name="KSO_WM_TEMPLATE_INDEX" val="20177992"/>
  <p:tag name="KSO_WM_UNIT_COMPATIBLE" val="0"/>
  <p:tag name="KSO_WM_UNIT_DEC_AREA_ID" val="00f2c186bb624633989f997cce86de9c"/>
  <p:tag name="KSO_WM_UNIT_DECORATE_INFO" val=""/>
  <p:tag name="KSO_WM_UNIT_DIAGRAM_ISNUMVISUAL" val="0"/>
  <p:tag name="KSO_WM_UNIT_DIAGRAM_ISREFERUNIT" val="0"/>
  <p:tag name="KSO_WM_UNIT_HIGHLIGHT" val="0"/>
  <p:tag name="KSO_WM_UNIT_ID" val="chip2017799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570.xml><?xml version="1.0" encoding="utf-8"?>
<p:tagLst xmlns:p="http://schemas.openxmlformats.org/presentationml/2006/main">
  <p:tag name="AS_UNIQUEID" val="771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571.xml><?xml version="1.0" encoding="utf-8"?>
<p:tagLst xmlns:p="http://schemas.openxmlformats.org/presentationml/2006/main">
  <p:tag name="AS_UNIQUEID" val="772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您的封面副标题"/>
  <p:tag name="KSO_WM_UNIT_SHOW_EDIT_AREA_INDICATION" val="1"/>
  <p:tag name="KSO_WM_UNIT_TYPE" val="b"/>
  <p:tag name="KSO_WM_UNIT_VALUE" val="111"/>
</p:tagLst>
</file>

<file path=ppt/tags/tag572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177992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573.xml><?xml version="1.0" encoding="utf-8"?>
<p:tagLst xmlns:p="http://schemas.openxmlformats.org/presentationml/2006/main">
  <p:tag name="AS_UNIQUEID" val="773"/>
</p:tagLst>
</file>

<file path=ppt/tags/tag574.xml><?xml version="1.0" encoding="utf-8"?>
<p:tagLst xmlns:p="http://schemas.openxmlformats.org/presentationml/2006/main">
  <p:tag name="AS_UNIQUEID" val="774"/>
  <p:tag name="KSO_WM_BEAUTIFY_FLAG" val="#wm#"/>
  <p:tag name="KSO_WM_TAG_VERSION" val="1.0"/>
  <p:tag name="KSO_WM_TEMPLATE_CATEGORY" val="custom"/>
  <p:tag name="KSO_WM_TEMPLATE_INDEX" val="20177992"/>
  <p:tag name="KSO_WM_UNIT_BK_DARK_LIGHT" val="1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ustom20177992_19*i*1"/>
  <p:tag name="KSO_WM_UNIT_INDEX" val="1"/>
  <p:tag name="KSO_WM_UNIT_LAYERLEVEL" val="1"/>
  <p:tag name="KSO_WM_UNIT_SM_LIMIT_TYPE" val="1"/>
  <p:tag name="KSO_WM_UNIT_SUBTYPE" val="h"/>
  <p:tag name="KSO_WM_UNIT_TYPE" val="i"/>
  <p:tag name="KSO_WM_UNIT_VALUE" val="159"/>
</p:tagLst>
</file>

<file path=ppt/tags/tag575.xml><?xml version="1.0" encoding="utf-8"?>
<p:tagLst xmlns:p="http://schemas.openxmlformats.org/presentationml/2006/main">
  <p:tag name="AS_UNIQUEID" val="775"/>
  <p:tag name="KSO_WM_BEAUTIFY_FLAG" val="#wm#"/>
  <p:tag name="KSO_WM_DIAGRAM_GROUP_CODE" val="l1-3"/>
  <p:tag name="KSO_WM_TAG_VERSION" val="1.0"/>
  <p:tag name="KSO_WM_TEMPLATE_CATEGORY" val="custom"/>
  <p:tag name="KSO_WM_TEMPLATE_INDEX" val="20177992"/>
  <p:tag name="KSO_WM_UNIT_COLOR_SCHEME_PARENT_PAGE" val="0_1"/>
  <p:tag name="KSO_WM_UNIT_COLOR_SCHEME_SHAPE_ID" val="53"/>
  <p:tag name="KSO_WM_UNIT_COMPATIBLE" val="0"/>
  <p:tag name="KSO_WM_UNIT_DIAGRAM_ISNUMVISUAL" val="0"/>
  <p:tag name="KSO_WM_UNIT_DIAGRAM_ISREFERUNIT" val="0"/>
  <p:tag name="KSO_WM_UNIT_DIAGRAM_MODELTYPE" val="stripeEnum"/>
  <p:tag name="KSO_WM_UNIT_FOIL_COLOR" val="1"/>
  <p:tag name="KSO_WM_UNIT_HIGHLIGHT" val="0"/>
  <p:tag name="KSO_WM_UNIT_ID" val="custom20177992_19*l_h_i*1_2_1"/>
  <p:tag name="KSO_WM_UNIT_INDEX" val="1_2_1"/>
  <p:tag name="KSO_WM_UNIT_LAYERLEVEL" val="1_1_1"/>
  <p:tag name="KSO_WM_UNIT_LINE_FILL_TYPE" val="2"/>
  <p:tag name="KSO_WM_UNIT_LINE_FORE_SCHEMECOLOR_INDEX" val="5"/>
  <p:tag name="KSO_WM_UNIT_LINE_FORE_SCHEMECOLOR_INDEX_BRIGHTNESS" val="-0.25"/>
  <p:tag name="KSO_WM_UNIT_SUBTYPE" val="b"/>
  <p:tag name="KSO_WM_UNIT_TEXT_FILL_FORE_SCHEMECOLOR_INDEX" val="14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153"/>
</p:tagLst>
</file>

<file path=ppt/tags/tag576.xml><?xml version="1.0" encoding="utf-8"?>
<p:tagLst xmlns:p="http://schemas.openxmlformats.org/presentationml/2006/main">
  <p:tag name="AS_UNIQUEID" val="776"/>
  <p:tag name="KSO_WM_BEAUTIFY_FLAG" val="#wm#"/>
  <p:tag name="KSO_WM_DIAGRAM_GROUP_CODE" val="l1-3"/>
  <p:tag name="KSO_WM_TAG_VERSION" val="1.0"/>
  <p:tag name="KSO_WM_TEMPLATE_CATEGORY" val="custom"/>
  <p:tag name="KSO_WM_TEMPLATE_INDEX" val="20177992"/>
  <p:tag name="KSO_WM_UNIT_COLOR_SCHEME_PARENT_PAGE" val="0_1"/>
  <p:tag name="KSO_WM_UNIT_COLOR_SCHEME_SHAPE_ID" val="53"/>
  <p:tag name="KSO_WM_UNIT_COMPATIBLE" val="0"/>
  <p:tag name="KSO_WM_UNIT_DIAGRAM_ISNUMVISUAL" val="0"/>
  <p:tag name="KSO_WM_UNIT_DIAGRAM_ISREFERUNIT" val="0"/>
  <p:tag name="KSO_WM_UNIT_DIAGRAM_MODELTYPE" val="stripeEnum"/>
  <p:tag name="KSO_WM_UNIT_FOIL_COLOR" val="1"/>
  <p:tag name="KSO_WM_UNIT_HIGHLIGHT" val="0"/>
  <p:tag name="KSO_WM_UNIT_ID" val="custom20177992_19*l_h_i*1_3_1"/>
  <p:tag name="KSO_WM_UNIT_INDEX" val="1_3_1"/>
  <p:tag name="KSO_WM_UNIT_LAYERLEVEL" val="1_1_1"/>
  <p:tag name="KSO_WM_UNIT_LINE_FILL_TYPE" val="2"/>
  <p:tag name="KSO_WM_UNIT_LINE_FORE_SCHEMECOLOR_INDEX" val="5"/>
  <p:tag name="KSO_WM_UNIT_LINE_FORE_SCHEMECOLOR_INDEX_BRIGHTNESS" val="-0.25"/>
  <p:tag name="KSO_WM_UNIT_SUBTYPE" val="b"/>
  <p:tag name="KSO_WM_UNIT_TEXT_FILL_FORE_SCHEMECOLOR_INDEX" val="14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153"/>
</p:tagLst>
</file>

<file path=ppt/tags/tag577.xml><?xml version="1.0" encoding="utf-8"?>
<p:tagLst xmlns:p="http://schemas.openxmlformats.org/presentationml/2006/main">
  <p:tag name="AS_UNIQUEID" val="777"/>
  <p:tag name="KSO_WM_BEAUTIFY_FLAG" val="#wm#"/>
  <p:tag name="KSO_WM_DIAGRAM_GROUP_CODE" val="l1-3"/>
  <p:tag name="KSO_WM_TAG_VERSION" val="1.0"/>
  <p:tag name="KSO_WM_TEMPLATE_CATEGORY" val="custom"/>
  <p:tag name="KSO_WM_TEMPLATE_INDEX" val="20177992"/>
  <p:tag name="KSO_WM_UNIT_COLOR_SCHEME_PARENT_PAGE" val="0_1"/>
  <p:tag name="KSO_WM_UNIT_COLOR_SCHEME_SHAPE_ID" val="53"/>
  <p:tag name="KSO_WM_UNIT_COMPATIBLE" val="0"/>
  <p:tag name="KSO_WM_UNIT_DIAGRAM_ISNUMVISUAL" val="0"/>
  <p:tag name="KSO_WM_UNIT_DIAGRAM_ISREFERUNIT" val="0"/>
  <p:tag name="KSO_WM_UNIT_DIAGRAM_MODELTYPE" val="stripeEnum"/>
  <p:tag name="KSO_WM_UNIT_FOIL_COLOR" val="1"/>
  <p:tag name="KSO_WM_UNIT_HIGHLIGHT" val="0"/>
  <p:tag name="KSO_WM_UNIT_ID" val="custom20177992_19*l_h_i*1_4_1"/>
  <p:tag name="KSO_WM_UNIT_INDEX" val="1_4_1"/>
  <p:tag name="KSO_WM_UNIT_LAYERLEVEL" val="1_1_1"/>
  <p:tag name="KSO_WM_UNIT_LINE_FILL_TYPE" val="2"/>
  <p:tag name="KSO_WM_UNIT_LINE_FORE_SCHEMECOLOR_INDEX" val="5"/>
  <p:tag name="KSO_WM_UNIT_LINE_FORE_SCHEMECOLOR_INDEX_BRIGHTNESS" val="-0.25"/>
  <p:tag name="KSO_WM_UNIT_SUBTYPE" val="b"/>
  <p:tag name="KSO_WM_UNIT_TEXT_FILL_FORE_SCHEMECOLOR_INDEX" val="14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153"/>
</p:tagLst>
</file>

<file path=ppt/tags/tag578.xml><?xml version="1.0" encoding="utf-8"?>
<p:tagLst xmlns:p="http://schemas.openxmlformats.org/presentationml/2006/main">
  <p:tag name="AS_UNIQUEID" val="778"/>
  <p:tag name="KSO_WM_BEAUTIFY_FLAG" val="#wm#"/>
  <p:tag name="KSO_WM_DIAGRAM_GROUP_CODE" val="l1-3"/>
  <p:tag name="KSO_WM_TAG_VERSION" val="1.0"/>
  <p:tag name="KSO_WM_TEMPLATE_CATEGORY" val="custom"/>
  <p:tag name="KSO_WM_TEMPLATE_INDEX" val="20177992"/>
  <p:tag name="KSO_WM_UNIT_COLOR_SCHEME_PARENT_PAGE" val="0_1"/>
  <p:tag name="KSO_WM_UNIT_COLOR_SCHEME_SHAPE_ID" val="53"/>
  <p:tag name="KSO_WM_UNIT_COMPATIBLE" val="0"/>
  <p:tag name="KSO_WM_UNIT_DIAGRAM_ISNUMVISUAL" val="0"/>
  <p:tag name="KSO_WM_UNIT_DIAGRAM_ISREFERUNIT" val="0"/>
  <p:tag name="KSO_WM_UNIT_DIAGRAM_MODELTYPE" val="stripeEnum"/>
  <p:tag name="KSO_WM_UNIT_FOIL_COLOR" val="1"/>
  <p:tag name="KSO_WM_UNIT_HIGHLIGHT" val="0"/>
  <p:tag name="KSO_WM_UNIT_ID" val="custom20177992_19*l_h_i*1_1_1"/>
  <p:tag name="KSO_WM_UNIT_INDEX" val="1_1_1"/>
  <p:tag name="KSO_WM_UNIT_LAYERLEVEL" val="1_1_1"/>
  <p:tag name="KSO_WM_UNIT_LINE_FILL_TYPE" val="2"/>
  <p:tag name="KSO_WM_UNIT_LINE_FORE_SCHEMECOLOR_INDEX" val="5"/>
  <p:tag name="KSO_WM_UNIT_LINE_FORE_SCHEMECOLOR_INDEX_BRIGHTNESS" val="-0.25"/>
  <p:tag name="KSO_WM_UNIT_SUBTYPE" val="b"/>
  <p:tag name="KSO_WM_UNIT_TEXT_FILL_FORE_SCHEMECOLOR_INDEX" val="14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153"/>
</p:tagLst>
</file>

<file path=ppt/tags/tag579.xml><?xml version="1.0" encoding="utf-8"?>
<p:tagLst xmlns:p="http://schemas.openxmlformats.org/presentationml/2006/main">
  <p:tag name="AS_UNIQUEID" val="779"/>
  <p:tag name="KSO_WM_BEAUTIFY_FLAG" val="#wm#"/>
  <p:tag name="KSO_WM_DIAGRAM_GROUP_CODE" val="l1-3"/>
  <p:tag name="KSO_WM_TAG_VERSION" val="1.0"/>
  <p:tag name="KSO_WM_TEMPLATE_CATEGORY" val="custom"/>
  <p:tag name="KSO_WM_TEMPLATE_INDEX" val="20177992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5"/>
  <p:tag name="KSO_WM_UNIT_FILL_FORE_SCHEMECOLOR_INDEX_BRIGHTNESS" val="0"/>
  <p:tag name="KSO_WM_UNIT_FILL_TYPE" val="1"/>
  <p:tag name="KSO_WM_UNIT_HIGHLIGHT" val="0"/>
  <p:tag name="KSO_WM_UNIT_ID" val="custom20177992_19*l_h_i*1_2_1"/>
  <p:tag name="KSO_WM_UNIT_INDEX" val="1_2_1"/>
  <p:tag name="KSO_WM_UNIT_LAYERLEVEL" val="1_1_1"/>
  <p:tag name="KSO_WM_UNIT_LINE_FILL_TYPE" val="2"/>
  <p:tag name="KSO_WM_UNIT_LINE_FORE_SCHEMECOLOR_INDEX" val="5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28"/>
</p:tagLst>
</file>

<file path=ppt/tags/tag58.xml><?xml version="1.0" encoding="utf-8"?>
<p:tagLst xmlns:p="http://schemas.openxmlformats.org/presentationml/2006/main">
  <p:tag name="AS_UNIQUEID" val="259"/>
</p:tagLst>
</file>

<file path=ppt/tags/tag580.xml><?xml version="1.0" encoding="utf-8"?>
<p:tagLst xmlns:p="http://schemas.openxmlformats.org/presentationml/2006/main">
  <p:tag name="AS_UNIQUEID" val="780"/>
  <p:tag name="KSO_WM_BEAUTIFY_FLAG" val="#wm#"/>
  <p:tag name="KSO_WM_DIAGRAM_GROUP_CODE" val="l1-3"/>
  <p:tag name="KSO_WM_TAG_VERSION" val="1.0"/>
  <p:tag name="KSO_WM_TEMPLATE_CATEGORY" val="custom"/>
  <p:tag name="KSO_WM_TEMPLATE_INDEX" val="20177992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5"/>
  <p:tag name="KSO_WM_UNIT_FILL_FORE_SCHEMECOLOR_INDEX_BRIGHTNESS" val="0"/>
  <p:tag name="KSO_WM_UNIT_FILL_TYPE" val="1"/>
  <p:tag name="KSO_WM_UNIT_HIGHLIGHT" val="0"/>
  <p:tag name="KSO_WM_UNIT_ID" val="custom20177992_19*l_h_i*1_3_1"/>
  <p:tag name="KSO_WM_UNIT_INDEX" val="1_3_1"/>
  <p:tag name="KSO_WM_UNIT_LAYERLEVEL" val="1_1_1"/>
  <p:tag name="KSO_WM_UNIT_LINE_FILL_TYPE" val="2"/>
  <p:tag name="KSO_WM_UNIT_LINE_FORE_SCHEMECOLOR_INDEX" val="5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28"/>
</p:tagLst>
</file>

<file path=ppt/tags/tag581.xml><?xml version="1.0" encoding="utf-8"?>
<p:tagLst xmlns:p="http://schemas.openxmlformats.org/presentationml/2006/main">
  <p:tag name="AS_UNIQUEID" val="781"/>
  <p:tag name="KSO_WM_BEAUTIFY_FLAG" val="#wm#"/>
  <p:tag name="KSO_WM_DIAGRAM_GROUP_CODE" val="l1-3"/>
  <p:tag name="KSO_WM_TAG_VERSION" val="1.0"/>
  <p:tag name="KSO_WM_TEMPLATE_CATEGORY" val="custom"/>
  <p:tag name="KSO_WM_TEMPLATE_INDEX" val="20177992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5"/>
  <p:tag name="KSO_WM_UNIT_FILL_FORE_SCHEMECOLOR_INDEX_BRIGHTNESS" val="0"/>
  <p:tag name="KSO_WM_UNIT_FILL_TYPE" val="1"/>
  <p:tag name="KSO_WM_UNIT_HIGHLIGHT" val="0"/>
  <p:tag name="KSO_WM_UNIT_ID" val="custom20177992_19*l_h_i*1_4_1"/>
  <p:tag name="KSO_WM_UNIT_INDEX" val="1_4_1"/>
  <p:tag name="KSO_WM_UNIT_LAYERLEVEL" val="1_1_1"/>
  <p:tag name="KSO_WM_UNIT_LINE_FILL_TYPE" val="2"/>
  <p:tag name="KSO_WM_UNIT_LINE_FORE_SCHEMECOLOR_INDEX" val="5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28"/>
</p:tagLst>
</file>

<file path=ppt/tags/tag582.xml><?xml version="1.0" encoding="utf-8"?>
<p:tagLst xmlns:p="http://schemas.openxmlformats.org/presentationml/2006/main">
  <p:tag name="AS_UNIQUEID" val="782"/>
  <p:tag name="KSO_WM_BEAUTIFY_FLAG" val="#wm#"/>
  <p:tag name="KSO_WM_DIAGRAM_GROUP_CODE" val="l1-3"/>
  <p:tag name="KSO_WM_TAG_VERSION" val="1.0"/>
  <p:tag name="KSO_WM_TEMPLATE_CATEGORY" val="custom"/>
  <p:tag name="KSO_WM_TEMPLATE_INDEX" val="20177992"/>
  <p:tag name="KSO_WM_UNIT_COMPATIBLE" val="0"/>
  <p:tag name="KSO_WM_UNIT_DIAGRAM_ISNUMVISUAL" val="0"/>
  <p:tag name="KSO_WM_UNIT_DIAGRAM_ISREFERUNIT" val="0"/>
  <p:tag name="KSO_WM_UNIT_DIAGRAM_MODELTYPE" val="stripeEnum"/>
  <p:tag name="KSO_WM_UNIT_FILL_FORE_SCHEMECOLOR_INDEX" val="5"/>
  <p:tag name="KSO_WM_UNIT_FILL_FORE_SCHEMECOLOR_INDEX_BRIGHTNESS" val="0"/>
  <p:tag name="KSO_WM_UNIT_FILL_TYPE" val="1"/>
  <p:tag name="KSO_WM_UNIT_HIGHLIGHT" val="0"/>
  <p:tag name="KSO_WM_UNIT_ID" val="custom20177992_19*l_h_i*1_1_1"/>
  <p:tag name="KSO_WM_UNIT_INDEX" val="1_1_1"/>
  <p:tag name="KSO_WM_UNIT_LAYERLEVEL" val="1_1_1"/>
  <p:tag name="KSO_WM_UNIT_LINE_FILL_TYPE" val="2"/>
  <p:tag name="KSO_WM_UNIT_LINE_FORE_SCHEMECOLOR_INDEX" val="5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28"/>
</p:tagLst>
</file>

<file path=ppt/tags/tag583.xml><?xml version="1.0" encoding="utf-8"?>
<p:tagLst xmlns:p="http://schemas.openxmlformats.org/presentationml/2006/main">
  <p:tag name="AS_UNIQUEID" val="783"/>
  <p:tag name="KSO_WM_BEAUTIFY_FLAG" val="#wm#"/>
  <p:tag name="KSO_WM_DIAGRAM_GROUP_CODE" val="l1-3"/>
  <p:tag name="KSO_WM_TAG_VERSION" val="1.0"/>
  <p:tag name="KSO_WM_TEMPLATE_CATEGORY" val="custom"/>
  <p:tag name="KSO_WM_TEMPLATE_INDEX" val="20177992"/>
  <p:tag name="KSO_WM_UNIT_COLOR_SCHEME_PARENT_PAGE" val="0_3"/>
  <p:tag name="KSO_WM_UNIT_COLOR_SCHEME_SHAPE_ID" val="49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custom20177992_19*l_h_a*1_4_1"/>
  <p:tag name="KSO_WM_UNIT_INDEX" val="1_4_1"/>
  <p:tag name="KSO_WM_UNIT_ISCONTENTSTITLE" val="0"/>
  <p:tag name="KSO_WM_UNIT_LAYERLEVEL" val="1_1_1"/>
  <p:tag name="KSO_WM_UNIT_NOCLEAR" val="0"/>
  <p:tag name="KSO_WM_UNIT_PRESET_TEXT" val="单击此处添加小标题"/>
  <p:tag name="KSO_WM_UNIT_TEXT_FILL_FORE_SCHEMECOLOR_INDEX" val="13"/>
  <p:tag name="KSO_WM_UNIT_TEXT_FILL_FORE_SCHEMECOLOR_INDEX_BRIGHTNESS" val="0.25"/>
  <p:tag name="KSO_WM_UNIT_TEXT_FILL_TYPE" val="1"/>
  <p:tag name="KSO_WM_UNIT_TEXT_PART_ID_V2" val="c-3-1"/>
  <p:tag name="KSO_WM_UNIT_TYPE" val="l_h_a"/>
  <p:tag name="KSO_WM_UNIT_USESOURCEFORMAT_APPLY" val="1"/>
  <p:tag name="KSO_WM_UNIT_VALUE" val="36"/>
</p:tagLst>
</file>

<file path=ppt/tags/tag584.xml><?xml version="1.0" encoding="utf-8"?>
<p:tagLst xmlns:p="http://schemas.openxmlformats.org/presentationml/2006/main">
  <p:tag name="AS_UNIQUEID" val="784"/>
  <p:tag name="KSO_WM_BEAUTIFY_FLAG" val="#wm#"/>
  <p:tag name="KSO_WM_DIAGRAM_GROUP_CODE" val="l1-3"/>
  <p:tag name="KSO_WM_TAG_VERSION" val="1.0"/>
  <p:tag name="KSO_WM_TEMPLATE_CATEGORY" val="custom"/>
  <p:tag name="KSO_WM_TEMPLATE_INDEX" val="20177992"/>
  <p:tag name="KSO_WM_UNIT_COLOR_SCHEME_PARENT_PAGE" val="0_3"/>
  <p:tag name="KSO_WM_UNIT_COLOR_SCHEME_SHAPE_ID" val="45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custom20177992_19*l_h_i*1_4_1"/>
  <p:tag name="KSO_WM_UNIT_INDEX" val="1_4_1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1"/>
</p:tagLst>
</file>

<file path=ppt/tags/tag585.xml><?xml version="1.0" encoding="utf-8"?>
<p:tagLst xmlns:p="http://schemas.openxmlformats.org/presentationml/2006/main">
  <p:tag name="AS_UNIQUEID" val="785"/>
  <p:tag name="KSO_WM_BEAUTIFY_FLAG" val="#wm#"/>
  <p:tag name="KSO_WM_DIAGRAM_GROUP_CODE" val="l1-3"/>
  <p:tag name="KSO_WM_TAG_VERSION" val="1.0"/>
  <p:tag name="KSO_WM_TEMPLATE_CATEGORY" val="custom"/>
  <p:tag name="KSO_WM_TEMPLATE_INDEX" val="20177992"/>
  <p:tag name="KSO_WM_UNIT_COLOR_SCHEME_PARENT_PAGE" val="0_3"/>
  <p:tag name="KSO_WM_UNIT_COLOR_SCHEME_SHAPE_ID" val="41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custom20177992_19*l_h_a*1_3_1"/>
  <p:tag name="KSO_WM_UNIT_INDEX" val="1_3_1"/>
  <p:tag name="KSO_WM_UNIT_ISCONTENTSTITLE" val="0"/>
  <p:tag name="KSO_WM_UNIT_LAYERLEVEL" val="1_1_1"/>
  <p:tag name="KSO_WM_UNIT_NOCLEAR" val="0"/>
  <p:tag name="KSO_WM_UNIT_PRESET_TEXT" val="单击此处添加小标题"/>
  <p:tag name="KSO_WM_UNIT_TEXT_FILL_FORE_SCHEMECOLOR_INDEX" val="13"/>
  <p:tag name="KSO_WM_UNIT_TEXT_FILL_FORE_SCHEMECOLOR_INDEX_BRIGHTNESS" val="0.25"/>
  <p:tag name="KSO_WM_UNIT_TEXT_FILL_TYPE" val="1"/>
  <p:tag name="KSO_WM_UNIT_TEXT_PART_ID_V2" val="c-3-1"/>
  <p:tag name="KSO_WM_UNIT_TYPE" val="l_h_a"/>
  <p:tag name="KSO_WM_UNIT_USESOURCEFORMAT_APPLY" val="1"/>
  <p:tag name="KSO_WM_UNIT_VALUE" val="36"/>
</p:tagLst>
</file>

<file path=ppt/tags/tag586.xml><?xml version="1.0" encoding="utf-8"?>
<p:tagLst xmlns:p="http://schemas.openxmlformats.org/presentationml/2006/main">
  <p:tag name="AS_UNIQUEID" val="786"/>
  <p:tag name="KSO_WM_BEAUTIFY_FLAG" val="#wm#"/>
  <p:tag name="KSO_WM_DIAGRAM_GROUP_CODE" val="l1-3"/>
  <p:tag name="KSO_WM_TAG_VERSION" val="1.0"/>
  <p:tag name="KSO_WM_TEMPLATE_CATEGORY" val="custom"/>
  <p:tag name="KSO_WM_TEMPLATE_INDEX" val="20177992"/>
  <p:tag name="KSO_WM_UNIT_COLOR_SCHEME_PARENT_PAGE" val="0_3"/>
  <p:tag name="KSO_WM_UNIT_COLOR_SCHEME_SHAPE_ID" val="37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custom20177992_19*l_h_i*1_3_1"/>
  <p:tag name="KSO_WM_UNIT_INDEX" val="1_3_1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1"/>
</p:tagLst>
</file>

<file path=ppt/tags/tag587.xml><?xml version="1.0" encoding="utf-8"?>
<p:tagLst xmlns:p="http://schemas.openxmlformats.org/presentationml/2006/main">
  <p:tag name="AS_UNIQUEID" val="787"/>
  <p:tag name="KSO_WM_BEAUTIFY_FLAG" val="#wm#"/>
  <p:tag name="KSO_WM_DIAGRAM_GROUP_CODE" val="l1-3"/>
  <p:tag name="KSO_WM_TAG_VERSION" val="1.0"/>
  <p:tag name="KSO_WM_TEMPLATE_CATEGORY" val="custom"/>
  <p:tag name="KSO_WM_TEMPLATE_INDEX" val="20177992"/>
  <p:tag name="KSO_WM_UNIT_COLOR_SCHEME_PARENT_PAGE" val="0_3"/>
  <p:tag name="KSO_WM_UNIT_COLOR_SCHEME_SHAPE_ID" val="51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custom20177992_19*l_h_a*1_2_1"/>
  <p:tag name="KSO_WM_UNIT_INDEX" val="1_2_1"/>
  <p:tag name="KSO_WM_UNIT_ISCONTENTSTITLE" val="0"/>
  <p:tag name="KSO_WM_UNIT_LAYERLEVEL" val="1_1_1"/>
  <p:tag name="KSO_WM_UNIT_NOCLEAR" val="0"/>
  <p:tag name="KSO_WM_UNIT_PRESET_TEXT" val="单击此处添加小标题"/>
  <p:tag name="KSO_WM_UNIT_TEXT_FILL_FORE_SCHEMECOLOR_INDEX" val="13"/>
  <p:tag name="KSO_WM_UNIT_TEXT_FILL_FORE_SCHEMECOLOR_INDEX_BRIGHTNESS" val="0.25"/>
  <p:tag name="KSO_WM_UNIT_TEXT_FILL_TYPE" val="1"/>
  <p:tag name="KSO_WM_UNIT_TEXT_PART_ID_V2" val="c-3-1"/>
  <p:tag name="KSO_WM_UNIT_TYPE" val="l_h_a"/>
  <p:tag name="KSO_WM_UNIT_USESOURCEFORMAT_APPLY" val="1"/>
  <p:tag name="KSO_WM_UNIT_VALUE" val="36"/>
</p:tagLst>
</file>

<file path=ppt/tags/tag588.xml><?xml version="1.0" encoding="utf-8"?>
<p:tagLst xmlns:p="http://schemas.openxmlformats.org/presentationml/2006/main">
  <p:tag name="AS_UNIQUEID" val="788"/>
  <p:tag name="KSO_WM_BEAUTIFY_FLAG" val="#wm#"/>
  <p:tag name="KSO_WM_DIAGRAM_GROUP_CODE" val="l1-3"/>
  <p:tag name="KSO_WM_TAG_VERSION" val="1.0"/>
  <p:tag name="KSO_WM_TEMPLATE_CATEGORY" val="custom"/>
  <p:tag name="KSO_WM_TEMPLATE_INDEX" val="20177992"/>
  <p:tag name="KSO_WM_UNIT_COLOR_SCHEME_PARENT_PAGE" val="0_3"/>
  <p:tag name="KSO_WM_UNIT_COLOR_SCHEME_SHAPE_ID" val="47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custom20177992_19*l_h_i*1_2_1"/>
  <p:tag name="KSO_WM_UNIT_INDEX" val="1_2_1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1"/>
</p:tagLst>
</file>

<file path=ppt/tags/tag589.xml><?xml version="1.0" encoding="utf-8"?>
<p:tagLst xmlns:p="http://schemas.openxmlformats.org/presentationml/2006/main">
  <p:tag name="AS_UNIQUEID" val="789"/>
  <p:tag name="KSO_WM_BEAUTIFY_FLAG" val="#wm#"/>
  <p:tag name="KSO_WM_DIAGRAM_GROUP_CODE" val="l1-3"/>
  <p:tag name="KSO_WM_TAG_VERSION" val="1.0"/>
  <p:tag name="KSO_WM_TEMPLATE_CATEGORY" val="custom"/>
  <p:tag name="KSO_WM_TEMPLATE_INDEX" val="20177992"/>
  <p:tag name="KSO_WM_UNIT_COLOR_SCHEME_PARENT_PAGE" val="0_3"/>
  <p:tag name="KSO_WM_UNIT_COLOR_SCHEME_SHAPE_ID" val="60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custom20177992_19*l_h_a*1_1_1"/>
  <p:tag name="KSO_WM_UNIT_INDEX" val="1_1_1"/>
  <p:tag name="KSO_WM_UNIT_ISCONTENTSTITLE" val="0"/>
  <p:tag name="KSO_WM_UNIT_LAYERLEVEL" val="1_1_1"/>
  <p:tag name="KSO_WM_UNIT_NOCLEAR" val="0"/>
  <p:tag name="KSO_WM_UNIT_PRESET_TEXT" val="单击此处添加小标题"/>
  <p:tag name="KSO_WM_UNIT_TEXT_FILL_FORE_SCHEMECOLOR_INDEX" val="13"/>
  <p:tag name="KSO_WM_UNIT_TEXT_FILL_FORE_SCHEMECOLOR_INDEX_BRIGHTNESS" val="0.25"/>
  <p:tag name="KSO_WM_UNIT_TEXT_FILL_TYPE" val="1"/>
  <p:tag name="KSO_WM_UNIT_TEXT_PART_ID_V2" val="c-3-1"/>
  <p:tag name="KSO_WM_UNIT_TYPE" val="l_h_a"/>
  <p:tag name="KSO_WM_UNIT_USESOURCEFORMAT_APPLY" val="1"/>
  <p:tag name="KSO_WM_UNIT_VALUE" val="36"/>
</p:tagLst>
</file>

<file path=ppt/tags/tag59.xml><?xml version="1.0" encoding="utf-8"?>
<p:tagLst xmlns:p="http://schemas.openxmlformats.org/presentationml/2006/main">
  <p:tag name="AS_UNIQUEID" val="260"/>
</p:tagLst>
</file>

<file path=ppt/tags/tag590.xml><?xml version="1.0" encoding="utf-8"?>
<p:tagLst xmlns:p="http://schemas.openxmlformats.org/presentationml/2006/main">
  <p:tag name="AS_UNIQUEID" val="790"/>
  <p:tag name="KSO_WM_BEAUTIFY_FLAG" val="#wm#"/>
  <p:tag name="KSO_WM_DIAGRAM_GROUP_CODE" val="l1-3"/>
  <p:tag name="KSO_WM_TAG_VERSION" val="1.0"/>
  <p:tag name="KSO_WM_TEMPLATE_CATEGORY" val="custom"/>
  <p:tag name="KSO_WM_TEMPLATE_INDEX" val="20177992"/>
  <p:tag name="KSO_WM_UNIT_COLOR_SCHEME_PARENT_PAGE" val="0_3"/>
  <p:tag name="KSO_WM_UNIT_COLOR_SCHEME_SHAPE_ID" val="58"/>
  <p:tag name="KSO_WM_UNIT_COMPATIBLE" val="0"/>
  <p:tag name="KSO_WM_UNIT_DIAGRAM_ISNUMVISUAL" val="0"/>
  <p:tag name="KSO_WM_UNIT_DIAGRAM_ISREFERUNIT" val="0"/>
  <p:tag name="KSO_WM_UNIT_DIAGRAM_MODELTYPE" val="stripeEnum"/>
  <p:tag name="KSO_WM_UNIT_HIGHLIGHT" val="0"/>
  <p:tag name="KSO_WM_UNIT_ID" val="custom20177992_19*l_h_i*1_1_1"/>
  <p:tag name="KSO_WM_UNIT_INDEX" val="1_1_1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1"/>
</p:tagLst>
</file>

<file path=ppt/tags/tag591.xml><?xml version="1.0" encoding="utf-8"?>
<p:tagLst xmlns:p="http://schemas.openxmlformats.org/presentationml/2006/main">
  <p:tag name="KSO_WM_BEAUTIFY_FLAG" val="#wm#"/>
  <p:tag name="KSO_WM_DIAGRAM_GROUP_CODE" val="l1-3"/>
  <p:tag name="KSO_WM_SLIDE_BACKGROUND" val="[&quot;navigation&quot;]"/>
  <p:tag name="KSO_WM_SLIDE_CAN_ADD_NAVIGATION" val="1"/>
  <p:tag name="KSO_WM_SLIDE_COLORSCHEME_VERSION" val="3.2"/>
  <p:tag name="KSO_WM_SLIDE_DIAGTYPE" val="l"/>
  <p:tag name="KSO_WM_SLIDE_ID" val="custom20177992_19"/>
  <p:tag name="KSO_WM_SLIDE_INDEX" val="19"/>
  <p:tag name="KSO_WM_SLIDE_ITEM_CNT" val="4"/>
  <p:tag name="KSO_WM_SLIDE_LAYOUT" val="l"/>
  <p:tag name="KSO_WM_SLIDE_LAYOUT_CNT" val="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1.69,&quot;top&quot;:1.27,&quot;right&quot;:1.69,&quot;bottom&quot;:2.54},&quot;marginOverLayout&quot;:{&quot;left&quot;:-0.035,&quot;top&quot;:-0.035,&quot;right&quot;:-0.035,&quot;bottom&quot;:-0.035},&quot;edge&quot;:{&quot;left&quot;:true,&quot;top&quot;:false,&quot;right&quot;:true,&quot;bottom&quot;:true}}]}"/>
  <p:tag name="KSO_WM_SLIDE_POSITION" val="47.95*117.45"/>
  <p:tag name="KSO_WM_SLIDE_RATIO" val="1.777778"/>
  <p:tag name="KSO_WM_SLIDE_SIZE" val="863.75*365.2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0177992"/>
  <p:tag name="KSO_WM_TEMPLATE_MASTER_TYPE" val="0"/>
  <p:tag name="KSO_WM_TEMPLATE_SUBCATEGORY" val="0"/>
</p:tagLst>
</file>

<file path=ppt/tags/tag592.xml><?xml version="1.0" encoding="utf-8"?>
<p:tagLst xmlns:p="http://schemas.openxmlformats.org/presentationml/2006/main">
  <p:tag name="AS_UNIQUEID" val="791"/>
</p:tagLst>
</file>

<file path=ppt/tags/tag593.xml><?xml version="1.0" encoding="utf-8"?>
<p:tagLst xmlns:p="http://schemas.openxmlformats.org/presentationml/2006/main">
  <p:tag name="AS_UNIQUEID" val="792"/>
  <p:tag name="KSO_WM_ASSEMBLE_CHIP_INDEX" val="38999ab6a03546a789c3688c194fc1b7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e41950ac41c4a0a525618"/>
  <p:tag name="KSO_WM_CHIP_XID" val="5ebe41950ac41c4a0a525619"/>
  <p:tag name="KSO_WM_TAG_VERSION" val="1.0"/>
  <p:tag name="KSO_WM_TEMPLATE_CATEGORY" val="custom"/>
  <p:tag name="KSO_WM_TEMPLATE_INDEX" val="20177992"/>
  <p:tag name="KSO_WM_UNIT_BLOCK" val="0"/>
  <p:tag name="KSO_WM_UNIT_COMPATIBLE" val="0"/>
  <p:tag name="KSO_WM_UNIT_DEC_AREA_ID" val="34c4f8d02d2f4a5faefc4b2f6c8fad21"/>
  <p:tag name="KSO_WM_UNIT_DEFAULT_FONT" val="24;32;2"/>
  <p:tag name="KSO_WM_UNIT_DIAGRAM_ISNUMVISUAL" val="0"/>
  <p:tag name="KSO_WM_UNIT_DIAGRAM_ISREFERUNIT" val="0"/>
  <p:tag name="KSO_WM_UNIT_HIGHLIGHT" val="0"/>
  <p:tag name="KSO_WM_UNIT_ID" val="custom20177992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9"/>
</p:tagLst>
</file>

<file path=ppt/tags/tag594.xml><?xml version="1.0" encoding="utf-8"?>
<p:tagLst xmlns:p="http://schemas.openxmlformats.org/presentationml/2006/main">
  <p:tag name="AS_UNIQUEID" val="793"/>
  <p:tag name="KSO_WM_ASSEMBLE_CHIP_INDEX" val="38999ab6a03546a789c3688c194fc1b7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e41950ac41c4a0a525618"/>
  <p:tag name="KSO_WM_CHIP_XID" val="5ebe41950ac41c4a0a525619"/>
  <p:tag name="KSO_WM_TAG_VERSION" val="1.0"/>
  <p:tag name="KSO_WM_TEMPLATE_CATEGORY" val="custom"/>
  <p:tag name="KSO_WM_TEMPLATE_INDEX" val="20177992"/>
  <p:tag name="KSO_WM_UNIT_BLOCK" val="0"/>
  <p:tag name="KSO_WM_UNIT_COMPATIBLE" val="1"/>
  <p:tag name="KSO_WM_UNIT_DEC_AREA_ID" val="ed06b553ff7d4c7386e204bd7e23c4fb"/>
  <p:tag name="KSO_WM_UNIT_DEFAULT_FONT" val="72;96;4"/>
  <p:tag name="KSO_WM_UNIT_DIAGRAM_ISNUMVISUAL" val="0"/>
  <p:tag name="KSO_WM_UNIT_DIAGRAM_ISREFERUNIT" val="0"/>
  <p:tag name="KSO_WM_UNIT_HIGHLIGHT" val="0"/>
  <p:tag name="KSO_WM_UNIT_ID" val="custom20177992_7*e*1"/>
  <p:tag name="KSO_WM_UNIT_INDEX" val="1"/>
  <p:tag name="KSO_WM_UNIT_LAYERLEVEL" val="1"/>
  <p:tag name="KSO_WM_UNIT_NOCLEAR" val="0"/>
  <p:tag name="KSO_WM_UNIT_PRESET_TEXT" val="01"/>
  <p:tag name="KSO_WM_UNIT_SM_LIMIT_TYPE" val="0"/>
  <p:tag name="KSO_WM_UNIT_TEXT_FILL_FORE_SCHEMECOLOR_INDEX" val="13"/>
  <p:tag name="KSO_WM_UNIT_TEXT_FILL_FORE_SCHEMECOLOR_INDEX_BRIGHTNESS" val="0.15"/>
  <p:tag name="KSO_WM_UNIT_TEXT_FILL_TYPE" val="1"/>
  <p:tag name="KSO_WM_UNIT_TYPE" val="e"/>
  <p:tag name="KSO_WM_UNIT_VALUE" val="4"/>
</p:tagLst>
</file>

<file path=ppt/tags/tag595.xml><?xml version="1.0" encoding="utf-8"?>
<p:tagLst xmlns:p="http://schemas.openxmlformats.org/presentationml/2006/main">
  <p:tag name="AS_UNIQUEID" val="131"/>
</p:tagLst>
</file>

<file path=ppt/tags/tag596.xml><?xml version="1.0" encoding="utf-8"?>
<p:tagLst xmlns:p="http://schemas.openxmlformats.org/presentationml/2006/main">
  <p:tag name="AS_UNIQUEID" val="794"/>
</p:tagLst>
</file>

<file path=ppt/tags/tag597.xml><?xml version="1.0" encoding="utf-8"?>
<p:tagLst xmlns:p="http://schemas.openxmlformats.org/presentationml/2006/main">
  <p:tag name="AS_UNIQUEID" val="795"/>
</p:tagLst>
</file>

<file path=ppt/tags/tag598.xml><?xml version="1.0" encoding="utf-8"?>
<p:tagLst xmlns:p="http://schemas.openxmlformats.org/presentationml/2006/main">
  <p:tag name="AS_UNIQUEID" val="796"/>
</p:tagLst>
</file>

<file path=ppt/tags/tag599.xml><?xml version="1.0" encoding="utf-8"?>
<p:tagLst xmlns:p="http://schemas.openxmlformats.org/presentationml/2006/main">
  <p:tag name="AS_UNIQUEID" val="797"/>
</p:tagLst>
</file>

<file path=ppt/tags/tag6.xml><?xml version="1.0" encoding="utf-8"?>
<p:tagLst xmlns:p="http://schemas.openxmlformats.org/presentationml/2006/main">
  <p:tag name="AS_UNIQUEID" val="207"/>
  <p:tag name="KSO_WM_ASSEMBLE_CHIP_INDEX" val="467633d8ffce4ea09f02291321f71d1d"/>
  <p:tag name="KSO_WM_BEAUTIFY_FLAG" val="#wm#"/>
  <p:tag name="KSO_WM_CHIP_FILLAREA_FILL_RULE" val="{&quot;fill_align&quot;:&quot;cm&quot;,&quot;fill_mode&quot;:&quot;adaptive&quot;,&quot;sacle_strategy&quot;:&quot;smart&quot;}"/>
  <p:tag name="KSO_WM_CHIP_GROUPID" val="5f2a16e045e1f15ec24fe3a0"/>
  <p:tag name="KSO_WM_CHIP_XID" val="5f2a16e045e1f15ec24fe3a1"/>
  <p:tag name="KSO_WM_TAG_VERSION" val="1.0"/>
  <p:tag name="KSO_WM_TEMPLATE_ASSEMBLE_GROUPID" val="5fa0f8b658547e52881d3af3"/>
  <p:tag name="KSO_WM_TEMPLATE_ASSEMBLE_XID" val="5fa105aea8fc48be8080f3cf"/>
  <p:tag name="KSO_WM_TEMPLATE_CATEGORY" val="custom"/>
  <p:tag name="KSO_WM_TEMPLATE_INDEX" val="20177992"/>
  <p:tag name="KSO_WM_UNIT_BLOCK" val="0"/>
  <p:tag name="KSO_WM_UNIT_COMPATIBLE" val="0"/>
  <p:tag name="KSO_WM_UNIT_DEC_AREA_ID" val="8b6be9225cb34e8ea390de6139f23240"/>
  <p:tag name="KSO_WM_UNIT_DEFAULT_FONT" val="24;50;4"/>
  <p:tag name="KSO_WM_UNIT_DIAGRAM_ISNUMVISUAL" val="0"/>
  <p:tag name="KSO_WM_UNIT_DIAGRAM_ISREFERUNIT" val="0"/>
  <p:tag name="KSO_WM_UNIT_HIGHLIGHT" val="0"/>
  <p:tag name="KSO_WM_UNIT_ID" val="custom2017799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中国风通用工作计划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30"/>
</p:tagLst>
</file>

<file path=ppt/tags/tag60.xml><?xml version="1.0" encoding="utf-8"?>
<p:tagLst xmlns:p="http://schemas.openxmlformats.org/presentationml/2006/main">
  <p:tag name="AS_UNIQUEID" val="261"/>
</p:tagLst>
</file>

<file path=ppt/tags/tag600.xml><?xml version="1.0" encoding="utf-8"?>
<p:tagLst xmlns:p="http://schemas.openxmlformats.org/presentationml/2006/main">
  <p:tag name="AS_UNIQUEID" val="798"/>
</p:tagLst>
</file>

<file path=ppt/tags/tag601.xml><?xml version="1.0" encoding="utf-8"?>
<p:tagLst xmlns:p="http://schemas.openxmlformats.org/presentationml/2006/main">
  <p:tag name="AS_UNIQUEID" val="799"/>
</p:tagLst>
</file>

<file path=ppt/tags/tag602.xml><?xml version="1.0" encoding="utf-8"?>
<p:tagLst xmlns:p="http://schemas.openxmlformats.org/presentationml/2006/main">
  <p:tag name="AS_UNIQUEID" val="800"/>
</p:tagLst>
</file>

<file path=ppt/tags/tag603.xml><?xml version="1.0" encoding="utf-8"?>
<p:tagLst xmlns:p="http://schemas.openxmlformats.org/presentationml/2006/main">
  <p:tag name="AS_UNIQUEID" val="801"/>
</p:tagLst>
</file>

<file path=ppt/tags/tag604.xml><?xml version="1.0" encoding="utf-8"?>
<p:tagLst xmlns:p="http://schemas.openxmlformats.org/presentationml/2006/main">
  <p:tag name="KSO_WM_BEAUTIFY_FLAG" val="#wm#"/>
  <p:tag name="KSO_WM_CHIP_FILLPROP" val="[[{&quot;fill_id&quot;:&quot;c8df1a3465854d8b966b02b3af772576&quot;,&quot;fill_align&quot;:&quot;cm&quot;,&quot;text_align&quot;:&quot;lm&quot;,&quot;text_direction&quot;:&quot;horizontal&quot;,&quot;chip_types&quot;:[&quot;text&quot;,&quot;header&quot;]}]]"/>
  <p:tag name="KSO_WM_CHIP_GROUPID" val="5ebf6661ddc3daf3fef3f760"/>
  <p:tag name="KSO_WM_CHIP_INFOS" val="{&quot;layout_type&quot;:&quot;forright2&quot;,&quot;slide_type&quot;:[&quot;sectionTitle&quot;],&quot;aspect_ratio&quot;:&quot;16:9&quot;}"/>
  <p:tag name="KSO_WM_CHIP_XID" val="5ebe041a0ac41c4a0a525598"/>
  <p:tag name="KSO_WM_SLIDE_BACKGROUND_TYPE" val="general"/>
  <p:tag name="KSO_WM_SLIDE_BK_DARK_LIGHT" val="2"/>
  <p:tag name="KSO_WM_SLIDE_ID" val="custom20177992_7"/>
  <p:tag name="KSO_WM_SLIDE_INDEX" val="7"/>
  <p:tag name="KSO_WM_SLIDE_ITEM_CNT" val="0"/>
  <p:tag name="KSO_WM_SLIDE_LAYOUT" val="a_b_e"/>
  <p:tag name="KSO_WM_SLIDE_LAYOUT_CNT" val="1_1_1"/>
  <p:tag name="KSO_WM_SLIDE_LAYOUT_INFO" val="{&quot;id&quot;:&quot;2020-11-03T15:24:35&quot;,&quot;maxSize&quot;:{&quot;size1&quot;:65.901603642216443},&quot;minSize&quot;:{&quot;size1&quot;:57.501603642216438},&quot;normalSize&quot;:{&quot;size1&quot;:61.70160364221644},&quot;subLayout&quot;:[{&quot;id&quot;:&quot;2020-11-03T15:24:35&quot;,&quot;maxSize&quot;:{&quot;size1&quot;:89.778853437914862},&quot;minSize&quot;:{&quot;size1&quot;:77.678853437914853},&quot;normalSize&quot;:{&quot;size1&quot;:84.078853437914859},&quot;subLayout&quot;:[{&quot;id&quot;:&quot;2020-11-03T15:24:35&quot;,&quot;margin&quot;:{&quot;bottom&quot;:1.3915197849273682,&quot;left&quot;:12.558988571166992,&quot;right&quot;:2.2576775550842285,&quot;top&quot;:2.573974609375},&quot;type&quot;:0},{&quot;id&quot;:&quot;2020-11-03T15:24:35&quot;,&quot;margin&quot;:{&quot;bottom&quot;:0.09673541784286499,&quot;left&quot;:12.558988571166992,&quot;right&quot;:2.2576775550842285,&quot;top&quot;:0.15541090071201324},&quot;type&quot;:0}],&quot;type&quot;:0},{&quot;id&quot;:&quot;2020-11-03T15:24:35&quot;,&quot;margin&quot;:{&quot;bottom&quot;:2.5739796161651611,&quot;left&quot;:12.558988571166992,&quot;right&quot;:2.2576775550842285,&quot;top&quot;:0.083181090652942657},&quot;type&quot;:0}],&quot;type&quot;:0}"/>
  <p:tag name="KSO_WM_SLIDE_POSITION" val="380*69"/>
  <p:tag name="KSO_WM_SLIDE_SIZE" val="540*400"/>
  <p:tag name="KSO_WM_SLIDE_SUBTYPE" val="pureTxt"/>
  <p:tag name="KSO_WM_SLIDE_SUPPORT_FEATURE_TYPE" val="0"/>
  <p:tag name="KSO_WM_SLIDE_TYPE" val="sectionTitle"/>
  <p:tag name="KSO_WM_TAG_VERSION" val="1.0"/>
  <p:tag name="KSO_WM_TEMPLATE_ASSEMBLE_GROUPID" val="5fa0f8b658547e52881d3af3"/>
  <p:tag name="KSO_WM_TEMPLATE_ASSEMBLE_XID" val="5fa105aea8fc48be8080f3cb"/>
  <p:tag name="KSO_WM_TEMPLATE_CATEGORY" val="custom"/>
  <p:tag name="KSO_WM_TEMPLATE_COLOR_TYPE" val="1"/>
  <p:tag name="KSO_WM_TEMPLATE_INDEX" val="20177992"/>
  <p:tag name="KSO_WM_TEMPLATE_MASTER_TYPE" val="1"/>
  <p:tag name="KSO_WM_TEMPLATE_SUBCATEGORY" val="21"/>
</p:tagLst>
</file>

<file path=ppt/tags/tag605.xml><?xml version="1.0" encoding="utf-8"?>
<p:tagLst xmlns:p="http://schemas.openxmlformats.org/presentationml/2006/main">
  <p:tag name="AS_UNIQUEID" val="802"/>
</p:tagLst>
</file>

<file path=ppt/tags/tag606.xml><?xml version="1.0" encoding="utf-8"?>
<p:tagLst xmlns:p="http://schemas.openxmlformats.org/presentationml/2006/main">
  <p:tag name="AS_UNIQUEID" val="803"/>
  <p:tag name="KSO_WM_BEAUTIFY_FLAG" val="#wm#"/>
  <p:tag name="KSO_WM_TAG_VERSION" val="1.0"/>
  <p:tag name="KSO_WM_TEMPLATE_CATEGORY" val="custom"/>
  <p:tag name="KSO_WM_TEMPLATE_INDEX" val="20177992"/>
  <p:tag name="KSO_WM_UNIT_BK_DARK_LIGHT" val="1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ustom20177992_8*i*1"/>
  <p:tag name="KSO_WM_UNIT_INDEX" val="1"/>
  <p:tag name="KSO_WM_UNIT_LAYERLEVEL" val="1"/>
  <p:tag name="KSO_WM_UNIT_SM_LIMIT_TYPE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59"/>
</p:tagLst>
</file>

<file path=ppt/tags/tag607.xml><?xml version="1.0" encoding="utf-8"?>
<p:tagLst xmlns:p="http://schemas.openxmlformats.org/presentationml/2006/main">
  <p:tag name="AS_UNIQUEID" val="804"/>
  <p:tag name="KSO_WM_BEAUTIFY_FLAG" val="#wm#"/>
  <p:tag name="KSO_WM_TAG_VERSION" val="1.0"/>
  <p:tag name="KSO_WM_TEMPLATE_CATEGORY" val="custom"/>
  <p:tag name="KSO_WM_TEMPLATE_INDEX" val="20177992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custom20177992_8*i*1"/>
  <p:tag name="KSO_WM_UNIT_INDEX" val="1"/>
  <p:tag name="KSO_WM_UNIT_LAYERLEVEL" val="1"/>
  <p:tag name="KSO_WM_UNIT_SHADOW_SCHEMECOLOR_INDEX" val="13"/>
  <p:tag name="KSO_WM_UNIT_SHADOW_SCHEMECOLOR_INDEX_BRIGHTNESS" val="0.05"/>
  <p:tag name="KSO_WM_UNIT_SM_LIMIT_TYPE" val="2"/>
  <p:tag name="KSO_WM_UNIT_TYPE" val="i"/>
  <p:tag name="KSO_WM_UNIT_VALUE" val="1026"/>
</p:tagLst>
</file>

<file path=ppt/tags/tag608.xml><?xml version="1.0" encoding="utf-8"?>
<p:tagLst xmlns:p="http://schemas.openxmlformats.org/presentationml/2006/main">
  <p:tag name="AS_UNIQUEID" val="805"/>
  <p:tag name="KSO_WM_BEAUTIFY_FLAG" val="#wm#"/>
  <p:tag name="KSO_WM_TAG_VERSION" val="1.0"/>
  <p:tag name="KSO_WM_TEMPLATE_CATEGORY" val="custom"/>
  <p:tag name="KSO_WM_TEMPLATE_INDEX" val="20177992"/>
  <p:tag name="KSO_WM_UNIT_BLOCK" val="0"/>
  <p:tag name="KSO_WM_UNIT_COMPATIBLE" val="0"/>
  <p:tag name="KSO_WM_UNIT_DEFAULT_FONT" val="28;32;4"/>
  <p:tag name="KSO_WM_UNIT_DIAGRAM_ISNUMVISUAL" val="0"/>
  <p:tag name="KSO_WM_UNIT_DIAGRAM_ISREFERUNIT" val="0"/>
  <p:tag name="KSO_WM_UNIT_HIGHLIGHT" val="0"/>
  <p:tag name="KSO_WM_UNIT_ID" val="custom20177992_8*a*1"/>
  <p:tag name="KSO_WM_UNIT_INDEX" val="1"/>
  <p:tag name="KSO_WM_UNIT_ISCONTENTSTITLE" val="0"/>
  <p:tag name="KSO_WM_UNIT_LAYERLEVEL" val="1"/>
  <p:tag name="KSO_WM_UNIT_NOCLEAR" val="0"/>
  <p:tag name="KSO_WM_UNIT_PRESET_TEXT" val="单击此处添加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30"/>
</p:tagLst>
</file>

<file path=ppt/tags/tag609.xml><?xml version="1.0" encoding="utf-8"?>
<p:tagLst xmlns:p="http://schemas.openxmlformats.org/presentationml/2006/main">
  <p:tag name="AS_UNIQUEID" val="806"/>
</p:tagLst>
</file>

<file path=ppt/tags/tag61.xml><?xml version="1.0" encoding="utf-8"?>
<p:tagLst xmlns:p="http://schemas.openxmlformats.org/presentationml/2006/main">
  <p:tag name="AS_UNIQUEID" val="262"/>
</p:tagLst>
</file>

<file path=ppt/tags/tag610.xml><?xml version="1.0" encoding="utf-8"?>
<p:tagLst xmlns:p="http://schemas.openxmlformats.org/presentationml/2006/main">
  <p:tag name="KSO_WM_BEAUTIFY_FLAG" val="#wm#"/>
  <p:tag name="KSO_WM_SLIDE_BACKGROUND" val="[&quot;navigation&quot;]"/>
  <p:tag name="KSO_WM_SLIDE_CAN_ADD_NAVIGATION" val="1"/>
  <p:tag name="KSO_WM_SLIDE_ID" val="custom20177992_8"/>
  <p:tag name="KSO_WM_SLIDE_INDEX" val="8"/>
  <p:tag name="KSO_WM_SLIDE_ITEM_CNT" val="0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POSITION" val="0*0"/>
  <p:tag name="KSO_WM_SLIDE_RATIO" val="1.777778"/>
  <p:tag name="KSO_WM_SLIDE_SIZE" val="960*468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177992"/>
  <p:tag name="KSO_WM_TEMPLATE_MASTER_TYPE" val="0"/>
  <p:tag name="KSO_WM_TEMPLATE_SUBCATEGORY" val="0"/>
</p:tagLst>
</file>

<file path=ppt/tags/tag611.xml><?xml version="1.0" encoding="utf-8"?>
<p:tagLst xmlns:p="http://schemas.openxmlformats.org/presentationml/2006/main">
  <p:tag name="AS_UNIQUEID" val="807"/>
</p:tagLst>
</file>

<file path=ppt/tags/tag612.xml><?xml version="1.0" encoding="utf-8"?>
<p:tagLst xmlns:p="http://schemas.openxmlformats.org/presentationml/2006/main">
  <p:tag name="AS_UNIQUEID" val="140"/>
</p:tagLst>
</file>

<file path=ppt/tags/tag613.xml><?xml version="1.0" encoding="utf-8"?>
<p:tagLst xmlns:p="http://schemas.openxmlformats.org/presentationml/2006/main">
  <p:tag name="AS_UNIQUEID" val="808"/>
  <p:tag name="KSO_WM_ASSEMBLE_CHIP_INDEX" val="38999ab6a03546a789c3688c194fc1b7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e41950ac41c4a0a525618"/>
  <p:tag name="KSO_WM_CHIP_XID" val="5ebe41950ac41c4a0a525619"/>
  <p:tag name="KSO_WM_TAG_VERSION" val="1.0"/>
  <p:tag name="KSO_WM_TEMPLATE_CATEGORY" val="custom"/>
  <p:tag name="KSO_WM_TEMPLATE_INDEX" val="20177992"/>
  <p:tag name="KSO_WM_UNIT_BLOCK" val="0"/>
  <p:tag name="KSO_WM_UNIT_COMPATIBLE" val="0"/>
  <p:tag name="KSO_WM_UNIT_DEC_AREA_ID" val="34c4f8d02d2f4a5faefc4b2f6c8fad21"/>
  <p:tag name="KSO_WM_UNIT_DEFAULT_FONT" val="24;32;2"/>
  <p:tag name="KSO_WM_UNIT_DIAGRAM_ISNUMVISUAL" val="0"/>
  <p:tag name="KSO_WM_UNIT_DIAGRAM_ISREFERUNIT" val="0"/>
  <p:tag name="KSO_WM_UNIT_HIGHLIGHT" val="0"/>
  <p:tag name="KSO_WM_UNIT_ID" val="custom20177992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9"/>
</p:tagLst>
</file>

<file path=ppt/tags/tag614.xml><?xml version="1.0" encoding="utf-8"?>
<p:tagLst xmlns:p="http://schemas.openxmlformats.org/presentationml/2006/main">
  <p:tag name="AS_UNIQUEID" val="809"/>
  <p:tag name="KSO_WM_ASSEMBLE_CHIP_INDEX" val="38999ab6a03546a789c3688c194fc1b7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e41950ac41c4a0a525618"/>
  <p:tag name="KSO_WM_CHIP_XID" val="5ebe41950ac41c4a0a525619"/>
  <p:tag name="KSO_WM_TAG_VERSION" val="1.0"/>
  <p:tag name="KSO_WM_TEMPLATE_CATEGORY" val="custom"/>
  <p:tag name="KSO_WM_TEMPLATE_INDEX" val="20177992"/>
  <p:tag name="KSO_WM_UNIT_BLOCK" val="0"/>
  <p:tag name="KSO_WM_UNIT_COMPATIBLE" val="0"/>
  <p:tag name="KSO_WM_UNIT_DEC_AREA_ID" val="8aa79d4609a84c43846db65b2c80caa5"/>
  <p:tag name="KSO_WM_UNIT_DEFAULT_FONT" val="14;16;2"/>
  <p:tag name="KSO_WM_UNIT_DIAGRAM_ISNUMVISUAL" val="0"/>
  <p:tag name="KSO_WM_UNIT_DIAGRAM_ISREFERUNIT" val="0"/>
  <p:tag name="KSO_WM_UNIT_HIGHLIGHT" val="0"/>
  <p:tag name="KSO_WM_UNIT_ID" val="custom20177992_7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输入你的正文，文字是您思想的提炼，为了最终演示发布的良好效果。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165"/>
</p:tagLst>
</file>

<file path=ppt/tags/tag615.xml><?xml version="1.0" encoding="utf-8"?>
<p:tagLst xmlns:p="http://schemas.openxmlformats.org/presentationml/2006/main">
  <p:tag name="KSO_WM_BEAUTIFY_FLAG" val="#wm#"/>
  <p:tag name="KSO_WM_TEMPLATE_CATEGORY" val="custom"/>
  <p:tag name="KSO_WM_TEMPLATE_INDEX" val="20177992"/>
</p:tagLst>
</file>

<file path=ppt/tags/tag616.xml><?xml version="1.0" encoding="utf-8"?>
<p:tagLst xmlns:p="http://schemas.openxmlformats.org/presentationml/2006/main">
  <p:tag name="AS_UNIQUEID" val="810"/>
</p:tagLst>
</file>

<file path=ppt/tags/tag617.xml><?xml version="1.0" encoding="utf-8"?>
<p:tagLst xmlns:p="http://schemas.openxmlformats.org/presentationml/2006/main">
  <p:tag name="AS_UNIQUEID" val="152"/>
</p:tagLst>
</file>

<file path=ppt/tags/tag618.xml><?xml version="1.0" encoding="utf-8"?>
<p:tagLst xmlns:p="http://schemas.openxmlformats.org/presentationml/2006/main">
  <p:tag name="AS_UNIQUEID" val="153"/>
</p:tagLst>
</file>

<file path=ppt/tags/tag619.xml><?xml version="1.0" encoding="utf-8"?>
<p:tagLst xmlns:p="http://schemas.openxmlformats.org/presentationml/2006/main">
  <p:tag name="AS_UNIQUEID" val="154"/>
</p:tagLst>
</file>

<file path=ppt/tags/tag62.xml><?xml version="1.0" encoding="utf-8"?>
<p:tagLst xmlns:p="http://schemas.openxmlformats.org/presentationml/2006/main">
  <p:tag name="AS_UNIQUEID" val="263"/>
</p:tagLst>
</file>

<file path=ppt/tags/tag620.xml><?xml version="1.0" encoding="utf-8"?>
<p:tagLst xmlns:p="http://schemas.openxmlformats.org/presentationml/2006/main">
  <p:tag name="AS_UNIQUEID" val="811"/>
</p:tagLst>
</file>

<file path=ppt/tags/tag621.xml><?xml version="1.0" encoding="utf-8"?>
<p:tagLst xmlns:p="http://schemas.openxmlformats.org/presentationml/2006/main">
  <p:tag name="AS_UNIQUEID" val="157"/>
</p:tagLst>
</file>

<file path=ppt/tags/tag622.xml><?xml version="1.0" encoding="utf-8"?>
<p:tagLst xmlns:p="http://schemas.openxmlformats.org/presentationml/2006/main">
  <p:tag name="AS_UNIQUEID" val="158"/>
</p:tagLst>
</file>

<file path=ppt/tags/tag623.xml><?xml version="1.0" encoding="utf-8"?>
<p:tagLst xmlns:p="http://schemas.openxmlformats.org/presentationml/2006/main">
  <p:tag name="AS_UNIQUEID" val="159"/>
</p:tagLst>
</file>

<file path=ppt/tags/tag624.xml><?xml version="1.0" encoding="utf-8"?>
<p:tagLst xmlns:p="http://schemas.openxmlformats.org/presentationml/2006/main">
  <p:tag name="AS_UNIQUEID" val="160"/>
</p:tagLst>
</file>

<file path=ppt/tags/tag625.xml><?xml version="1.0" encoding="utf-8"?>
<p:tagLst xmlns:p="http://schemas.openxmlformats.org/presentationml/2006/main">
  <p:tag name="AS_UNIQUEID" val="161"/>
</p:tagLst>
</file>

<file path=ppt/tags/tag626.xml><?xml version="1.0" encoding="utf-8"?>
<p:tagLst xmlns:p="http://schemas.openxmlformats.org/presentationml/2006/main">
  <p:tag name="AS_UNIQUEID" val="162"/>
</p:tagLst>
</file>

<file path=ppt/tags/tag627.xml><?xml version="1.0" encoding="utf-8"?>
<p:tagLst xmlns:p="http://schemas.openxmlformats.org/presentationml/2006/main">
  <p:tag name="AS_UNIQUEID" val="163"/>
</p:tagLst>
</file>

<file path=ppt/tags/tag628.xml><?xml version="1.0" encoding="utf-8"?>
<p:tagLst xmlns:p="http://schemas.openxmlformats.org/presentationml/2006/main">
  <p:tag name="AS_UNIQUEID" val="164"/>
</p:tagLst>
</file>

<file path=ppt/tags/tag629.xml><?xml version="1.0" encoding="utf-8"?>
<p:tagLst xmlns:p="http://schemas.openxmlformats.org/presentationml/2006/main">
  <p:tag name="AS_UNIQUEID" val="165"/>
</p:tagLst>
</file>

<file path=ppt/tags/tag63.xml><?xml version="1.0" encoding="utf-8"?>
<p:tagLst xmlns:p="http://schemas.openxmlformats.org/presentationml/2006/main">
  <p:tag name="AS_UNIQUEID" val="264"/>
</p:tagLst>
</file>

<file path=ppt/tags/tag630.xml><?xml version="1.0" encoding="utf-8"?>
<p:tagLst xmlns:p="http://schemas.openxmlformats.org/presentationml/2006/main">
  <p:tag name="AS_UNIQUEID" val="166"/>
</p:tagLst>
</file>

<file path=ppt/tags/tag631.xml><?xml version="1.0" encoding="utf-8"?>
<p:tagLst xmlns:p="http://schemas.openxmlformats.org/presentationml/2006/main">
  <p:tag name="AS_UNIQUEID" val="167"/>
</p:tagLst>
</file>

<file path=ppt/tags/tag632.xml><?xml version="1.0" encoding="utf-8"?>
<p:tagLst xmlns:p="http://schemas.openxmlformats.org/presentationml/2006/main">
  <p:tag name="AS_UNIQUEID" val="168"/>
</p:tagLst>
</file>

<file path=ppt/tags/tag633.xml><?xml version="1.0" encoding="utf-8"?>
<p:tagLst xmlns:p="http://schemas.openxmlformats.org/presentationml/2006/main">
  <p:tag name="AS_UNIQUEID" val="169"/>
</p:tagLst>
</file>

<file path=ppt/tags/tag634.xml><?xml version="1.0" encoding="utf-8"?>
<p:tagLst xmlns:p="http://schemas.openxmlformats.org/presentationml/2006/main">
  <p:tag name="AS_UNIQUEID" val="170"/>
</p:tagLst>
</file>

<file path=ppt/tags/tag635.xml><?xml version="1.0" encoding="utf-8"?>
<p:tagLst xmlns:p="http://schemas.openxmlformats.org/presentationml/2006/main">
  <p:tag name="AS_UNIQUEID" val="171"/>
</p:tagLst>
</file>

<file path=ppt/tags/tag636.xml><?xml version="1.0" encoding="utf-8"?>
<p:tagLst xmlns:p="http://schemas.openxmlformats.org/presentationml/2006/main">
  <p:tag name="AS_UNIQUEID" val="172"/>
</p:tagLst>
</file>

<file path=ppt/tags/tag637.xml><?xml version="1.0" encoding="utf-8"?>
<p:tagLst xmlns:p="http://schemas.openxmlformats.org/presentationml/2006/main">
  <p:tag name="AS_UNIQUEID" val="173"/>
</p:tagLst>
</file>

<file path=ppt/tags/tag638.xml><?xml version="1.0" encoding="utf-8"?>
<p:tagLst xmlns:p="http://schemas.openxmlformats.org/presentationml/2006/main">
  <p:tag name="AS_UNIQUEID" val="174"/>
</p:tagLst>
</file>

<file path=ppt/tags/tag639.xml><?xml version="1.0" encoding="utf-8"?>
<p:tagLst xmlns:p="http://schemas.openxmlformats.org/presentationml/2006/main">
  <p:tag name="AS_UNIQUEID" val="175"/>
</p:tagLst>
</file>

<file path=ppt/tags/tag64.xml><?xml version="1.0" encoding="utf-8"?>
<p:tagLst xmlns:p="http://schemas.openxmlformats.org/presentationml/2006/main">
  <p:tag name="AS_UNIQUEID" val="265"/>
</p:tagLst>
</file>

<file path=ppt/tags/tag640.xml><?xml version="1.0" encoding="utf-8"?>
<p:tagLst xmlns:p="http://schemas.openxmlformats.org/presentationml/2006/main">
  <p:tag name="AS_UNIQUEID" val="176"/>
</p:tagLst>
</file>

<file path=ppt/tags/tag641.xml><?xml version="1.0" encoding="utf-8"?>
<p:tagLst xmlns:p="http://schemas.openxmlformats.org/presentationml/2006/main">
  <p:tag name="AS_UNIQUEID" val="812"/>
</p:tagLst>
</file>

<file path=ppt/tags/tag642.xml><?xml version="1.0" encoding="utf-8"?>
<p:tagLst xmlns:p="http://schemas.openxmlformats.org/presentationml/2006/main">
  <p:tag name="AS_UNIQUEID" val="813"/>
  <p:tag name="KSO_WM_BEAUTIFY_FLAG" val="#wm#"/>
  <p:tag name="KSO_WM_TAG_VERSION" val="1.0"/>
  <p:tag name="KSO_WM_TEMPLATE_CATEGORY" val="custom"/>
  <p:tag name="KSO_WM_TEMPLATE_INDEX" val="20177992"/>
  <p:tag name="KSO_WM_UNIT_BK_DARK_LIGHT" val="1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ustom20177992_8*i*1"/>
  <p:tag name="KSO_WM_UNIT_INDEX" val="1"/>
  <p:tag name="KSO_WM_UNIT_LAYERLEVEL" val="1"/>
  <p:tag name="KSO_WM_UNIT_SM_LIMIT_TYPE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59"/>
</p:tagLst>
</file>

<file path=ppt/tags/tag643.xml><?xml version="1.0" encoding="utf-8"?>
<p:tagLst xmlns:p="http://schemas.openxmlformats.org/presentationml/2006/main">
  <p:tag name="AS_UNIQUEID" val="814"/>
  <p:tag name="KSO_WM_BEAUTIFY_FLAG" val="#wm#"/>
  <p:tag name="KSO_WM_TAG_VERSION" val="1.0"/>
  <p:tag name="KSO_WM_TEMPLATE_CATEGORY" val="custom"/>
  <p:tag name="KSO_WM_TEMPLATE_INDEX" val="20177992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custom20177992_8*i*1"/>
  <p:tag name="KSO_WM_UNIT_INDEX" val="1"/>
  <p:tag name="KSO_WM_UNIT_LAYERLEVEL" val="1"/>
  <p:tag name="KSO_WM_UNIT_SHADOW_SCHEMECOLOR_INDEX" val="13"/>
  <p:tag name="KSO_WM_UNIT_SHADOW_SCHEMECOLOR_INDEX_BRIGHTNESS" val="0.05"/>
  <p:tag name="KSO_WM_UNIT_SM_LIMIT_TYPE" val="2"/>
  <p:tag name="KSO_WM_UNIT_TYPE" val="i"/>
  <p:tag name="KSO_WM_UNIT_VALUE" val="1026"/>
</p:tagLst>
</file>

<file path=ppt/tags/tag644.xml><?xml version="1.0" encoding="utf-8"?>
<p:tagLst xmlns:p="http://schemas.openxmlformats.org/presentationml/2006/main">
  <p:tag name="AS_UNIQUEID" val="815"/>
  <p:tag name="KSO_WM_BEAUTIFY_FLAG" val="#wm#"/>
  <p:tag name="KSO_WM_TAG_VERSION" val="1.0"/>
  <p:tag name="KSO_WM_TEMPLATE_CATEGORY" val="custom"/>
  <p:tag name="KSO_WM_TEMPLATE_INDEX" val="20177992"/>
  <p:tag name="KSO_WM_UNIT_BLOCK" val="0"/>
  <p:tag name="KSO_WM_UNIT_COMPATIBLE" val="0"/>
  <p:tag name="KSO_WM_UNIT_DEFAULT_FONT" val="16;24;2"/>
  <p:tag name="KSO_WM_UNIT_DIAGRAM_ISNUMVISUAL" val="0"/>
  <p:tag name="KSO_WM_UNIT_DIAGRAM_ISREFERUNIT" val="0"/>
  <p:tag name="KSO_WM_UNIT_HIGHLIGHT" val="0"/>
  <p:tag name="KSO_WM_UNIT_ID" val="custom20177992_8*f*1"/>
  <p:tag name="KSO_WM_UNIT_INDEX" val="1"/>
  <p:tag name="KSO_WM_UNIT_ISCONTENTSTITLE" val="0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……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390"/>
</p:tagLst>
</file>

<file path=ppt/tags/tag645.xml><?xml version="1.0" encoding="utf-8"?>
<p:tagLst xmlns:p="http://schemas.openxmlformats.org/presentationml/2006/main">
  <p:tag name="AS_UNIQUEID" val="816"/>
  <p:tag name="KSO_WM_BEAUTIFY_FLAG" val="#wm#"/>
  <p:tag name="KSO_WM_TAG_VERSION" val="1.0"/>
  <p:tag name="KSO_WM_TEMPLATE_CATEGORY" val="custom"/>
  <p:tag name="KSO_WM_TEMPLATE_INDEX" val="20177992"/>
  <p:tag name="KSO_WM_UNIT_BLOCK" val="0"/>
  <p:tag name="KSO_WM_UNIT_COMPATIBLE" val="0"/>
  <p:tag name="KSO_WM_UNIT_DEFAULT_FONT" val="28;32;4"/>
  <p:tag name="KSO_WM_UNIT_DIAGRAM_ISNUMVISUAL" val="0"/>
  <p:tag name="KSO_WM_UNIT_DIAGRAM_ISREFERUNIT" val="0"/>
  <p:tag name="KSO_WM_UNIT_HIGHLIGHT" val="0"/>
  <p:tag name="KSO_WM_UNIT_ID" val="custom20177992_8*a*1"/>
  <p:tag name="KSO_WM_UNIT_INDEX" val="1"/>
  <p:tag name="KSO_WM_UNIT_ISCONTENTSTITLE" val="0"/>
  <p:tag name="KSO_WM_UNIT_LAYERLEVEL" val="1"/>
  <p:tag name="KSO_WM_UNIT_NOCLEAR" val="0"/>
  <p:tag name="KSO_WM_UNIT_PRESET_TEXT" val="单击此处添加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30"/>
</p:tagLst>
</file>

<file path=ppt/tags/tag646.xml><?xml version="1.0" encoding="utf-8"?>
<p:tagLst xmlns:p="http://schemas.openxmlformats.org/presentationml/2006/main">
  <p:tag name="KSO_WM_BEAUTIFY_FLAG" val="#wm#"/>
  <p:tag name="KSO_WM_SLIDE_BACKGROUND" val="[&quot;navigation&quot;]"/>
  <p:tag name="KSO_WM_SLIDE_CAN_ADD_NAVIGATION" val="1"/>
  <p:tag name="KSO_WM_SLIDE_ID" val="custom20177992_8"/>
  <p:tag name="KSO_WM_SLIDE_INDEX" val="8"/>
  <p:tag name="KSO_WM_SLIDE_ITEM_CNT" val="0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POSITION" val="0*0"/>
  <p:tag name="KSO_WM_SLIDE_RATIO" val="1.777778"/>
  <p:tag name="KSO_WM_SLIDE_SIZE" val="960*468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177992"/>
  <p:tag name="KSO_WM_TEMPLATE_MASTER_TYPE" val="0"/>
  <p:tag name="KSO_WM_TEMPLATE_SUBCATEGORY" val="0"/>
</p:tagLst>
</file>

<file path=ppt/tags/tag647.xml><?xml version="1.0" encoding="utf-8"?>
<p:tagLst xmlns:p="http://schemas.openxmlformats.org/presentationml/2006/main">
  <p:tag name="AS_UNIQUEID" val="817"/>
</p:tagLst>
</file>

<file path=ppt/tags/tag648.xml><?xml version="1.0" encoding="utf-8"?>
<p:tagLst xmlns:p="http://schemas.openxmlformats.org/presentationml/2006/main">
  <p:tag name="AS_UNIQUEID" val="818"/>
  <p:tag name="KSO_WM_ASSEMBLE_CHIP_INDEX" val="38999ab6a03546a789c3688c194fc1b7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e41950ac41c4a0a525618"/>
  <p:tag name="KSO_WM_CHIP_XID" val="5ebe41950ac41c4a0a525619"/>
  <p:tag name="KSO_WM_TAG_VERSION" val="1.0"/>
  <p:tag name="KSO_WM_TEMPLATE_CATEGORY" val="custom"/>
  <p:tag name="KSO_WM_TEMPLATE_INDEX" val="20177992"/>
  <p:tag name="KSO_WM_UNIT_BLOCK" val="0"/>
  <p:tag name="KSO_WM_UNIT_COMPATIBLE" val="0"/>
  <p:tag name="KSO_WM_UNIT_DEC_AREA_ID" val="34c4f8d02d2f4a5faefc4b2f6c8fad21"/>
  <p:tag name="KSO_WM_UNIT_DEFAULT_FONT" val="24;32;2"/>
  <p:tag name="KSO_WM_UNIT_DIAGRAM_ISNUMVISUAL" val="0"/>
  <p:tag name="KSO_WM_UNIT_DIAGRAM_ISREFERUNIT" val="0"/>
  <p:tag name="KSO_WM_UNIT_HIGHLIGHT" val="0"/>
  <p:tag name="KSO_WM_UNIT_ID" val="custom20177992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9"/>
</p:tagLst>
</file>

<file path=ppt/tags/tag649.xml><?xml version="1.0" encoding="utf-8"?>
<p:tagLst xmlns:p="http://schemas.openxmlformats.org/presentationml/2006/main">
  <p:tag name="AS_UNIQUEID" val="819"/>
  <p:tag name="KSO_WM_ASSEMBLE_CHIP_INDEX" val="38999ab6a03546a789c3688c194fc1b7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e41950ac41c4a0a525618"/>
  <p:tag name="KSO_WM_CHIP_XID" val="5ebe41950ac41c4a0a525619"/>
  <p:tag name="KSO_WM_TAG_VERSION" val="1.0"/>
  <p:tag name="KSO_WM_TEMPLATE_CATEGORY" val="custom"/>
  <p:tag name="KSO_WM_TEMPLATE_INDEX" val="20177992"/>
  <p:tag name="KSO_WM_UNIT_BLOCK" val="0"/>
  <p:tag name="KSO_WM_UNIT_COMPATIBLE" val="1"/>
  <p:tag name="KSO_WM_UNIT_DEC_AREA_ID" val="ed06b553ff7d4c7386e204bd7e23c4fb"/>
  <p:tag name="KSO_WM_UNIT_DEFAULT_FONT" val="72;96;4"/>
  <p:tag name="KSO_WM_UNIT_DIAGRAM_ISNUMVISUAL" val="0"/>
  <p:tag name="KSO_WM_UNIT_DIAGRAM_ISREFERUNIT" val="0"/>
  <p:tag name="KSO_WM_UNIT_HIGHLIGHT" val="0"/>
  <p:tag name="KSO_WM_UNIT_ID" val="custom20177992_7*e*1"/>
  <p:tag name="KSO_WM_UNIT_INDEX" val="1"/>
  <p:tag name="KSO_WM_UNIT_LAYERLEVEL" val="1"/>
  <p:tag name="KSO_WM_UNIT_NOCLEAR" val="0"/>
  <p:tag name="KSO_WM_UNIT_PRESET_TEXT" val="01"/>
  <p:tag name="KSO_WM_UNIT_SM_LIMIT_TYPE" val="0"/>
  <p:tag name="KSO_WM_UNIT_TEXT_FILL_FORE_SCHEMECOLOR_INDEX" val="13"/>
  <p:tag name="KSO_WM_UNIT_TEXT_FILL_FORE_SCHEMECOLOR_INDEX_BRIGHTNESS" val="0.15"/>
  <p:tag name="KSO_WM_UNIT_TEXT_FILL_TYPE" val="1"/>
  <p:tag name="KSO_WM_UNIT_TYPE" val="e"/>
  <p:tag name="KSO_WM_UNIT_VALUE" val="4"/>
</p:tagLst>
</file>

<file path=ppt/tags/tag65.xml><?xml version="1.0" encoding="utf-8"?>
<p:tagLst xmlns:p="http://schemas.openxmlformats.org/presentationml/2006/main">
  <p:tag name="AS_UNIQUEID" val="266"/>
  <p:tag name="KSO_WM_ASSEMBLE_CHIP_INDEX" val="24b4e887f5824d219c000cf05f53f96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0f8b658547e52881d3af3"/>
  <p:tag name="KSO_WM_CHIP_XID" val="5fa0f8b658547e52881d3af6"/>
  <p:tag name="KSO_WM_TAG_VERSION" val="1.0"/>
  <p:tag name="KSO_WM_TEMPLATE_CATEGORY" val="chip"/>
  <p:tag name="KSO_WM_TEMPLATE_INDEX" val="20177992"/>
  <p:tag name="KSO_WM_UNIT_COMPATIBLE" val="0"/>
  <p:tag name="KSO_WM_UNIT_DEC_AREA_ID" val="aca076726ca144c4a88efc31f9a51d96"/>
  <p:tag name="KSO_WM_UNIT_DECORATE_INFO" val=""/>
  <p:tag name="KSO_WM_UNIT_DIAGRAM_ISNUMVISUAL" val="0"/>
  <p:tag name="KSO_WM_UNIT_DIAGRAM_ISREFERUNIT" val="0"/>
  <p:tag name="KSO_WM_UNIT_HIGHLIGHT" val="0"/>
  <p:tag name="KSO_WM_UNIT_ID" val="chip2017799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650.xml><?xml version="1.0" encoding="utf-8"?>
<p:tagLst xmlns:p="http://schemas.openxmlformats.org/presentationml/2006/main">
  <p:tag name="KSO_WM_BEAUTIFY_FLAG" val="#wm#"/>
  <p:tag name="KSO_WM_CHIP_FILLPROP" val="[[{&quot;fill_id&quot;:&quot;c8df1a3465854d8b966b02b3af772576&quot;,&quot;fill_align&quot;:&quot;cm&quot;,&quot;text_align&quot;:&quot;lm&quot;,&quot;text_direction&quot;:&quot;horizontal&quot;,&quot;chip_types&quot;:[&quot;text&quot;,&quot;header&quot;]}]]"/>
  <p:tag name="KSO_WM_CHIP_GROUPID" val="5ebf6661ddc3daf3fef3f760"/>
  <p:tag name="KSO_WM_CHIP_INFOS" val="{&quot;layout_type&quot;:&quot;forright2&quot;,&quot;slide_type&quot;:[&quot;sectionTitle&quot;],&quot;aspect_ratio&quot;:&quot;16:9&quot;}"/>
  <p:tag name="KSO_WM_CHIP_XID" val="5ebe041a0ac41c4a0a525598"/>
  <p:tag name="KSO_WM_SLIDE_BACKGROUND_TYPE" val="general"/>
  <p:tag name="KSO_WM_SLIDE_BK_DARK_LIGHT" val="2"/>
  <p:tag name="KSO_WM_SLIDE_ID" val="custom20177992_7"/>
  <p:tag name="KSO_WM_SLIDE_INDEX" val="7"/>
  <p:tag name="KSO_WM_SLIDE_ITEM_CNT" val="0"/>
  <p:tag name="KSO_WM_SLIDE_LAYOUT" val="a_b_e"/>
  <p:tag name="KSO_WM_SLIDE_LAYOUT_CNT" val="1_1_1"/>
  <p:tag name="KSO_WM_SLIDE_LAYOUT_INFO" val="{&quot;id&quot;:&quot;2020-11-03T15:24:35&quot;,&quot;maxSize&quot;:{&quot;size1&quot;:65.901603642216443},&quot;minSize&quot;:{&quot;size1&quot;:57.501603642216438},&quot;normalSize&quot;:{&quot;size1&quot;:61.70160364221644},&quot;subLayout&quot;:[{&quot;id&quot;:&quot;2020-11-03T15:24:35&quot;,&quot;maxSize&quot;:{&quot;size1&quot;:89.778853437914862},&quot;minSize&quot;:{&quot;size1&quot;:77.678853437914853},&quot;normalSize&quot;:{&quot;size1&quot;:84.078853437914859},&quot;subLayout&quot;:[{&quot;id&quot;:&quot;2020-11-03T15:24:35&quot;,&quot;margin&quot;:{&quot;bottom&quot;:1.3915197849273682,&quot;left&quot;:12.558988571166992,&quot;right&quot;:2.2576775550842285,&quot;top&quot;:2.573974609375},&quot;type&quot;:0},{&quot;id&quot;:&quot;2020-11-03T15:24:35&quot;,&quot;margin&quot;:{&quot;bottom&quot;:0.09673541784286499,&quot;left&quot;:12.558988571166992,&quot;right&quot;:2.2576775550842285,&quot;top&quot;:0.15541090071201324},&quot;type&quot;:0}],&quot;type&quot;:0},{&quot;id&quot;:&quot;2020-11-03T15:24:35&quot;,&quot;margin&quot;:{&quot;bottom&quot;:2.5739796161651611,&quot;left&quot;:12.558988571166992,&quot;right&quot;:2.2576775550842285,&quot;top&quot;:0.083181090652942657},&quot;type&quot;:0}],&quot;type&quot;:0}"/>
  <p:tag name="KSO_WM_SLIDE_POSITION" val="380*69"/>
  <p:tag name="KSO_WM_SLIDE_SIZE" val="540*400"/>
  <p:tag name="KSO_WM_SLIDE_SUBTYPE" val="pureTxt"/>
  <p:tag name="KSO_WM_SLIDE_SUPPORT_FEATURE_TYPE" val="0"/>
  <p:tag name="KSO_WM_SLIDE_TYPE" val="sectionTitle"/>
  <p:tag name="KSO_WM_TAG_VERSION" val="1.0"/>
  <p:tag name="KSO_WM_TEMPLATE_ASSEMBLE_GROUPID" val="5fa0f8b658547e52881d3af3"/>
  <p:tag name="KSO_WM_TEMPLATE_ASSEMBLE_XID" val="5fa105aea8fc48be8080f3cb"/>
  <p:tag name="KSO_WM_TEMPLATE_CATEGORY" val="custom"/>
  <p:tag name="KSO_WM_TEMPLATE_COLOR_TYPE" val="1"/>
  <p:tag name="KSO_WM_TEMPLATE_INDEX" val="20177992"/>
  <p:tag name="KSO_WM_TEMPLATE_MASTER_TYPE" val="1"/>
  <p:tag name="KSO_WM_TEMPLATE_SUBCATEGORY" val="21"/>
</p:tagLst>
</file>

<file path=ppt/tags/tag651.xml><?xml version="1.0" encoding="utf-8"?>
<p:tagLst xmlns:p="http://schemas.openxmlformats.org/presentationml/2006/main">
  <p:tag name="AS_UNIQUEID" val="820"/>
</p:tagLst>
</file>

<file path=ppt/tags/tag652.xml><?xml version="1.0" encoding="utf-8"?>
<p:tagLst xmlns:p="http://schemas.openxmlformats.org/presentationml/2006/main">
  <p:tag name="AS_UNIQUEID" val="821"/>
</p:tagLst>
</file>

<file path=ppt/tags/tag653.xml><?xml version="1.0" encoding="utf-8"?>
<p:tagLst xmlns:p="http://schemas.openxmlformats.org/presentationml/2006/main">
  <p:tag name="AS_UNIQUEID" val="822"/>
</p:tagLst>
</file>

<file path=ppt/tags/tag654.xml><?xml version="1.0" encoding="utf-8"?>
<p:tagLst xmlns:p="http://schemas.openxmlformats.org/presentationml/2006/main">
  <p:tag name="AS_UNIQUEID" val="823"/>
</p:tagLst>
</file>

<file path=ppt/tags/tag655.xml><?xml version="1.0" encoding="utf-8"?>
<p:tagLst xmlns:p="http://schemas.openxmlformats.org/presentationml/2006/main">
  <p:tag name="AS_UNIQUEID" val="824"/>
</p:tagLst>
</file>

<file path=ppt/tags/tag656.xml><?xml version="1.0" encoding="utf-8"?>
<p:tagLst xmlns:p="http://schemas.openxmlformats.org/presentationml/2006/main">
  <p:tag name="AS_UNIQUEID" val="825"/>
</p:tagLst>
</file>

<file path=ppt/tags/tag657.xml><?xml version="1.0" encoding="utf-8"?>
<p:tagLst xmlns:p="http://schemas.openxmlformats.org/presentationml/2006/main">
  <p:tag name="AS_UNIQUEID" val="826"/>
</p:tagLst>
</file>

<file path=ppt/tags/tag658.xml><?xml version="1.0" encoding="utf-8"?>
<p:tagLst xmlns:p="http://schemas.openxmlformats.org/presentationml/2006/main">
  <p:tag name="AS_UNIQUEID" val="827"/>
</p:tagLst>
</file>

<file path=ppt/tags/tag659.xml><?xml version="1.0" encoding="utf-8"?>
<p:tagLst xmlns:p="http://schemas.openxmlformats.org/presentationml/2006/main">
  <p:tag name="AS_UNIQUEID" val="828"/>
</p:tagLst>
</file>

<file path=ppt/tags/tag66.xml><?xml version="1.0" encoding="utf-8"?>
<p:tagLst xmlns:p="http://schemas.openxmlformats.org/presentationml/2006/main">
  <p:tag name="AS_UNIQUEID" val="267"/>
  <p:tag name="KSO_WM_ASSEMBLE_CHIP_INDEX" val="67802a25e7364f8faed9b21b7843e813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0f8b658547e52881d3af3"/>
  <p:tag name="KSO_WM_CHIP_XID" val="5fa0f8b658547e52881d3af7"/>
  <p:tag name="KSO_WM_TAG_VERSION" val="1.0"/>
  <p:tag name="KSO_WM_TEMPLATE_CATEGORY" val="chip"/>
  <p:tag name="KSO_WM_TEMPLATE_INDEX" val="20177992"/>
  <p:tag name="KSO_WM_UNIT_COMPATIBLE" val="0"/>
  <p:tag name="KSO_WM_UNIT_DEC_AREA_ID" val="00f2c186bb624633989f997cce86de9c"/>
  <p:tag name="KSO_WM_UNIT_DECORATE_INFO" val=""/>
  <p:tag name="KSO_WM_UNIT_DIAGRAM_ISNUMVISUAL" val="0"/>
  <p:tag name="KSO_WM_UNIT_DIAGRAM_ISREFERUNIT" val="0"/>
  <p:tag name="KSO_WM_UNIT_HIGHLIGHT" val="0"/>
  <p:tag name="KSO_WM_UNIT_ID" val="chip2017799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660.xml><?xml version="1.0" encoding="utf-8"?>
<p:tagLst xmlns:p="http://schemas.openxmlformats.org/presentationml/2006/main">
  <p:tag name="AS_UNIQUEID" val="829"/>
</p:tagLst>
</file>

<file path=ppt/tags/tag661.xml><?xml version="1.0" encoding="utf-8"?>
<p:tagLst xmlns:p="http://schemas.openxmlformats.org/presentationml/2006/main">
  <p:tag name="AS_UNIQUEID" val="830"/>
</p:tagLst>
</file>

<file path=ppt/tags/tag662.xml><?xml version="1.0" encoding="utf-8"?>
<p:tagLst xmlns:p="http://schemas.openxmlformats.org/presentationml/2006/main">
  <p:tag name="AS_UNIQUEID" val="831"/>
</p:tagLst>
</file>

<file path=ppt/tags/tag663.xml><?xml version="1.0" encoding="utf-8"?>
<p:tagLst xmlns:p="http://schemas.openxmlformats.org/presentationml/2006/main">
  <p:tag name="AS_UNIQUEID" val="832"/>
</p:tagLst>
</file>

<file path=ppt/tags/tag664.xml><?xml version="1.0" encoding="utf-8"?>
<p:tagLst xmlns:p="http://schemas.openxmlformats.org/presentationml/2006/main">
  <p:tag name="AS_UNIQUEID" val="833"/>
</p:tagLst>
</file>

<file path=ppt/tags/tag665.xml><?xml version="1.0" encoding="utf-8"?>
<p:tagLst xmlns:p="http://schemas.openxmlformats.org/presentationml/2006/main">
  <p:tag name="AS_UNIQUEID" val="834"/>
</p:tagLst>
</file>

<file path=ppt/tags/tag666.xml><?xml version="1.0" encoding="utf-8"?>
<p:tagLst xmlns:p="http://schemas.openxmlformats.org/presentationml/2006/main">
  <p:tag name="AS_UNIQUEID" val="835"/>
</p:tagLst>
</file>

<file path=ppt/tags/tag667.xml><?xml version="1.0" encoding="utf-8"?>
<p:tagLst xmlns:p="http://schemas.openxmlformats.org/presentationml/2006/main">
  <p:tag name="AS_UNIQUEID" val="836"/>
</p:tagLst>
</file>

<file path=ppt/tags/tag668.xml><?xml version="1.0" encoding="utf-8"?>
<p:tagLst xmlns:p="http://schemas.openxmlformats.org/presentationml/2006/main">
  <p:tag name="AS_UNIQUEID" val="837"/>
</p:tagLst>
</file>

<file path=ppt/tags/tag669.xml><?xml version="1.0" encoding="utf-8"?>
<p:tagLst xmlns:p="http://schemas.openxmlformats.org/presentationml/2006/main">
  <p:tag name="AS_UNIQUEID" val="838"/>
</p:tagLst>
</file>

<file path=ppt/tags/tag67.xml><?xml version="1.0" encoding="utf-8"?>
<p:tagLst xmlns:p="http://schemas.openxmlformats.org/presentationml/2006/main">
  <p:tag name="AS_UNIQUEID" val="268"/>
</p:tagLst>
</file>

<file path=ppt/tags/tag670.xml><?xml version="1.0" encoding="utf-8"?>
<p:tagLst xmlns:p="http://schemas.openxmlformats.org/presentationml/2006/main">
  <p:tag name="AS_UNIQUEID" val="839"/>
</p:tagLst>
</file>

<file path=ppt/tags/tag671.xml><?xml version="1.0" encoding="utf-8"?>
<p:tagLst xmlns:p="http://schemas.openxmlformats.org/presentationml/2006/main">
  <p:tag name="AS_UNIQUEID" val="840"/>
</p:tagLst>
</file>

<file path=ppt/tags/tag672.xml><?xml version="1.0" encoding="utf-8"?>
<p:tagLst xmlns:p="http://schemas.openxmlformats.org/presentationml/2006/main">
  <p:tag name="AS_UNIQUEID" val="841"/>
</p:tagLst>
</file>

<file path=ppt/tags/tag673.xml><?xml version="1.0" encoding="utf-8"?>
<p:tagLst xmlns:p="http://schemas.openxmlformats.org/presentationml/2006/main">
  <p:tag name="AS_UNIQUEID" val="842"/>
</p:tagLst>
</file>

<file path=ppt/tags/tag674.xml><?xml version="1.0" encoding="utf-8"?>
<p:tagLst xmlns:p="http://schemas.openxmlformats.org/presentationml/2006/main">
  <p:tag name="AS_UNIQUEID" val="843"/>
</p:tagLst>
</file>

<file path=ppt/tags/tag675.xml><?xml version="1.0" encoding="utf-8"?>
<p:tagLst xmlns:p="http://schemas.openxmlformats.org/presentationml/2006/main">
  <p:tag name="AS_UNIQUEID" val="844"/>
</p:tagLst>
</file>

<file path=ppt/tags/tag676.xml><?xml version="1.0" encoding="utf-8"?>
<p:tagLst xmlns:p="http://schemas.openxmlformats.org/presentationml/2006/main">
  <p:tag name="AS_UNIQUEID" val="845"/>
</p:tagLst>
</file>

<file path=ppt/tags/tag677.xml><?xml version="1.0" encoding="utf-8"?>
<p:tagLst xmlns:p="http://schemas.openxmlformats.org/presentationml/2006/main">
  <p:tag name="AS_UNIQUEID" val="846"/>
</p:tagLst>
</file>

<file path=ppt/tags/tag678.xml><?xml version="1.0" encoding="utf-8"?>
<p:tagLst xmlns:p="http://schemas.openxmlformats.org/presentationml/2006/main">
  <p:tag name="AS_UNIQUEID" val="847"/>
</p:tagLst>
</file>

<file path=ppt/tags/tag679.xml><?xml version="1.0" encoding="utf-8"?>
<p:tagLst xmlns:p="http://schemas.openxmlformats.org/presentationml/2006/main">
  <p:tag name="AS_UNIQUEID" val="848"/>
</p:tagLst>
</file>

<file path=ppt/tags/tag68.xml><?xml version="1.0" encoding="utf-8"?>
<p:tagLst xmlns:p="http://schemas.openxmlformats.org/presentationml/2006/main">
  <p:tag name="AS_UNIQUEID" val="269"/>
</p:tagLst>
</file>

<file path=ppt/tags/tag680.xml><?xml version="1.0" encoding="utf-8"?>
<p:tagLst xmlns:p="http://schemas.openxmlformats.org/presentationml/2006/main">
  <p:tag name="AS_UNIQUEID" val="849"/>
</p:tagLst>
</file>

<file path=ppt/tags/tag681.xml><?xml version="1.0" encoding="utf-8"?>
<p:tagLst xmlns:p="http://schemas.openxmlformats.org/presentationml/2006/main">
  <p:tag name="AS_UNIQUEID" val="850"/>
</p:tagLst>
</file>

<file path=ppt/tags/tag682.xml><?xml version="1.0" encoding="utf-8"?>
<p:tagLst xmlns:p="http://schemas.openxmlformats.org/presentationml/2006/main">
  <p:tag name="AS_UNIQUEID" val="851"/>
</p:tagLst>
</file>

<file path=ppt/tags/tag683.xml><?xml version="1.0" encoding="utf-8"?>
<p:tagLst xmlns:p="http://schemas.openxmlformats.org/presentationml/2006/main">
  <p:tag name="AS_UNIQUEID" val="852"/>
</p:tagLst>
</file>

<file path=ppt/tags/tag684.xml><?xml version="1.0" encoding="utf-8"?>
<p:tagLst xmlns:p="http://schemas.openxmlformats.org/presentationml/2006/main">
  <p:tag name="AS_UNIQUEID" val="853"/>
</p:tagLst>
</file>

<file path=ppt/tags/tag685.xml><?xml version="1.0" encoding="utf-8"?>
<p:tagLst xmlns:p="http://schemas.openxmlformats.org/presentationml/2006/main">
  <p:tag name="AS_UNIQUEID" val="854"/>
</p:tagLst>
</file>

<file path=ppt/tags/tag686.xml><?xml version="1.0" encoding="utf-8"?>
<p:tagLst xmlns:p="http://schemas.openxmlformats.org/presentationml/2006/main">
  <p:tag name="AS_UNIQUEID" val="855"/>
</p:tagLst>
</file>

<file path=ppt/tags/tag687.xml><?xml version="1.0" encoding="utf-8"?>
<p:tagLst xmlns:p="http://schemas.openxmlformats.org/presentationml/2006/main">
  <p:tag name="AS_UNIQUEID" val="856"/>
</p:tagLst>
</file>

<file path=ppt/tags/tag688.xml><?xml version="1.0" encoding="utf-8"?>
<p:tagLst xmlns:p="http://schemas.openxmlformats.org/presentationml/2006/main">
  <p:tag name="AS_UNIQUEID" val="857"/>
</p:tagLst>
</file>

<file path=ppt/tags/tag689.xml><?xml version="1.0" encoding="utf-8"?>
<p:tagLst xmlns:p="http://schemas.openxmlformats.org/presentationml/2006/main">
  <p:tag name="AS_UNIQUEID" val="858"/>
</p:tagLst>
</file>

<file path=ppt/tags/tag69.xml><?xml version="1.0" encoding="utf-8"?>
<p:tagLst xmlns:p="http://schemas.openxmlformats.org/presentationml/2006/main">
  <p:tag name="AS_UNIQUEID" val="270"/>
</p:tagLst>
</file>

<file path=ppt/tags/tag690.xml><?xml version="1.0" encoding="utf-8"?>
<p:tagLst xmlns:p="http://schemas.openxmlformats.org/presentationml/2006/main">
  <p:tag name="AS_UNIQUEID" val="859"/>
</p:tagLst>
</file>

<file path=ppt/tags/tag691.xml><?xml version="1.0" encoding="utf-8"?>
<p:tagLst xmlns:p="http://schemas.openxmlformats.org/presentationml/2006/main">
  <p:tag name="AS_UNIQUEID" val="860"/>
</p:tagLst>
</file>

<file path=ppt/tags/tag692.xml><?xml version="1.0" encoding="utf-8"?>
<p:tagLst xmlns:p="http://schemas.openxmlformats.org/presentationml/2006/main">
  <p:tag name="AS_UNIQUEID" val="861"/>
</p:tagLst>
</file>

<file path=ppt/tags/tag693.xml><?xml version="1.0" encoding="utf-8"?>
<p:tagLst xmlns:p="http://schemas.openxmlformats.org/presentationml/2006/main">
  <p:tag name="AS_UNIQUEID" val="862"/>
</p:tagLst>
</file>

<file path=ppt/tags/tag694.xml><?xml version="1.0" encoding="utf-8"?>
<p:tagLst xmlns:p="http://schemas.openxmlformats.org/presentationml/2006/main">
  <p:tag name="AS_UNIQUEID" val="863"/>
</p:tagLst>
</file>

<file path=ppt/tags/tag695.xml><?xml version="1.0" encoding="utf-8"?>
<p:tagLst xmlns:p="http://schemas.openxmlformats.org/presentationml/2006/main">
  <p:tag name="AS_UNIQUEID" val="864"/>
</p:tagLst>
</file>

<file path=ppt/tags/tag696.xml><?xml version="1.0" encoding="utf-8"?>
<p:tagLst xmlns:p="http://schemas.openxmlformats.org/presentationml/2006/main">
  <p:tag name="AS_UNIQUEID" val="865"/>
</p:tagLst>
</file>

<file path=ppt/tags/tag697.xml><?xml version="1.0" encoding="utf-8"?>
<p:tagLst xmlns:p="http://schemas.openxmlformats.org/presentationml/2006/main">
  <p:tag name="AS_UNIQUEID" val="866"/>
</p:tagLst>
</file>

<file path=ppt/tags/tag698.xml><?xml version="1.0" encoding="utf-8"?>
<p:tagLst xmlns:p="http://schemas.openxmlformats.org/presentationml/2006/main">
  <p:tag name="AS_UNIQUEID" val="867"/>
</p:tagLst>
</file>

<file path=ppt/tags/tag699.xml><?xml version="1.0" encoding="utf-8"?>
<p:tagLst xmlns:p="http://schemas.openxmlformats.org/presentationml/2006/main">
  <p:tag name="AS_UNIQUEID" val="868"/>
</p:tagLst>
</file>

<file path=ppt/tags/tag7.xml><?xml version="1.0" encoding="utf-8"?>
<p:tagLst xmlns:p="http://schemas.openxmlformats.org/presentationml/2006/main">
  <p:tag name="AS_UNIQUEID" val="208"/>
</p:tagLst>
</file>

<file path=ppt/tags/tag70.xml><?xml version="1.0" encoding="utf-8"?>
<p:tagLst xmlns:p="http://schemas.openxmlformats.org/presentationml/2006/main">
  <p:tag name="AS_UNIQUEID" val="271"/>
</p:tagLst>
</file>

<file path=ppt/tags/tag700.xml><?xml version="1.0" encoding="utf-8"?>
<p:tagLst xmlns:p="http://schemas.openxmlformats.org/presentationml/2006/main">
  <p:tag name="AS_UNIQUEID" val="869"/>
</p:tagLst>
</file>

<file path=ppt/tags/tag701.xml><?xml version="1.0" encoding="utf-8"?>
<p:tagLst xmlns:p="http://schemas.openxmlformats.org/presentationml/2006/main">
  <p:tag name="AS_UNIQUEID" val="870"/>
</p:tagLst>
</file>

<file path=ppt/tags/tag702.xml><?xml version="1.0" encoding="utf-8"?>
<p:tagLst xmlns:p="http://schemas.openxmlformats.org/presentationml/2006/main">
  <p:tag name="AS_UNIQUEID" val="871"/>
</p:tagLst>
</file>

<file path=ppt/tags/tag703.xml><?xml version="1.0" encoding="utf-8"?>
<p:tagLst xmlns:p="http://schemas.openxmlformats.org/presentationml/2006/main">
  <p:tag name="AS_UNIQUEID" val="872"/>
</p:tagLst>
</file>

<file path=ppt/tags/tag704.xml><?xml version="1.0" encoding="utf-8"?>
<p:tagLst xmlns:p="http://schemas.openxmlformats.org/presentationml/2006/main">
  <p:tag name="AS_UNIQUEID" val="873"/>
</p:tagLst>
</file>

<file path=ppt/tags/tag705.xml><?xml version="1.0" encoding="utf-8"?>
<p:tagLst xmlns:p="http://schemas.openxmlformats.org/presentationml/2006/main">
  <p:tag name="AS_UNIQUEID" val="874"/>
</p:tagLst>
</file>

<file path=ppt/tags/tag706.xml><?xml version="1.0" encoding="utf-8"?>
<p:tagLst xmlns:p="http://schemas.openxmlformats.org/presentationml/2006/main">
  <p:tag name="AS_UNIQUEID" val="875"/>
</p:tagLst>
</file>

<file path=ppt/tags/tag707.xml><?xml version="1.0" encoding="utf-8"?>
<p:tagLst xmlns:p="http://schemas.openxmlformats.org/presentationml/2006/main">
  <p:tag name="AS_UNIQUEID" val="876"/>
</p:tagLst>
</file>

<file path=ppt/tags/tag708.xml><?xml version="1.0" encoding="utf-8"?>
<p:tagLst xmlns:p="http://schemas.openxmlformats.org/presentationml/2006/main">
  <p:tag name="AS_UNIQUEID" val="877"/>
</p:tagLst>
</file>

<file path=ppt/tags/tag709.xml><?xml version="1.0" encoding="utf-8"?>
<p:tagLst xmlns:p="http://schemas.openxmlformats.org/presentationml/2006/main">
  <p:tag name="AS_UNIQUEID" val="878"/>
</p:tagLst>
</file>

<file path=ppt/tags/tag71.xml><?xml version="1.0" encoding="utf-8"?>
<p:tagLst xmlns:p="http://schemas.openxmlformats.org/presentationml/2006/main">
  <p:tag name="AS_UNIQUEID" val="272"/>
</p:tagLst>
</file>

<file path=ppt/tags/tag710.xml><?xml version="1.0" encoding="utf-8"?>
<p:tagLst xmlns:p="http://schemas.openxmlformats.org/presentationml/2006/main">
  <p:tag name="AS_UNIQUEID" val="879"/>
</p:tagLst>
</file>

<file path=ppt/tags/tag711.xml><?xml version="1.0" encoding="utf-8"?>
<p:tagLst xmlns:p="http://schemas.openxmlformats.org/presentationml/2006/main">
  <p:tag name="AS_UNIQUEID" val="880"/>
</p:tagLst>
</file>

<file path=ppt/tags/tag712.xml><?xml version="1.0" encoding="utf-8"?>
<p:tagLst xmlns:p="http://schemas.openxmlformats.org/presentationml/2006/main">
  <p:tag name="AS_UNIQUEID" val="881"/>
</p:tagLst>
</file>

<file path=ppt/tags/tag713.xml><?xml version="1.0" encoding="utf-8"?>
<p:tagLst xmlns:p="http://schemas.openxmlformats.org/presentationml/2006/main">
  <p:tag name="AS_UNIQUEID" val="882"/>
</p:tagLst>
</file>

<file path=ppt/tags/tag714.xml><?xml version="1.0" encoding="utf-8"?>
<p:tagLst xmlns:p="http://schemas.openxmlformats.org/presentationml/2006/main">
  <p:tag name="AS_UNIQUEID" val="883"/>
</p:tagLst>
</file>

<file path=ppt/tags/tag715.xml><?xml version="1.0" encoding="utf-8"?>
<p:tagLst xmlns:p="http://schemas.openxmlformats.org/presentationml/2006/main">
  <p:tag name="AS_UNIQUEID" val="884"/>
</p:tagLst>
</file>

<file path=ppt/tags/tag716.xml><?xml version="1.0" encoding="utf-8"?>
<p:tagLst xmlns:p="http://schemas.openxmlformats.org/presentationml/2006/main">
  <p:tag name="AS_UNIQUEID" val="885"/>
</p:tagLst>
</file>

<file path=ppt/tags/tag717.xml><?xml version="1.0" encoding="utf-8"?>
<p:tagLst xmlns:p="http://schemas.openxmlformats.org/presentationml/2006/main">
  <p:tag name="AS_UNIQUEID" val="886"/>
</p:tagLst>
</file>

<file path=ppt/tags/tag718.xml><?xml version="1.0" encoding="utf-8"?>
<p:tagLst xmlns:p="http://schemas.openxmlformats.org/presentationml/2006/main">
  <p:tag name="AS_UNIQUEID" val="887"/>
</p:tagLst>
</file>

<file path=ppt/tags/tag719.xml><?xml version="1.0" encoding="utf-8"?>
<p:tagLst xmlns:p="http://schemas.openxmlformats.org/presentationml/2006/main">
  <p:tag name="AS_UNIQUEID" val="888"/>
</p:tagLst>
</file>

<file path=ppt/tags/tag72.xml><?xml version="1.0" encoding="utf-8"?>
<p:tagLst xmlns:p="http://schemas.openxmlformats.org/presentationml/2006/main">
  <p:tag name="AS_UNIQUEID" val="273"/>
</p:tagLst>
</file>

<file path=ppt/tags/tag720.xml><?xml version="1.0" encoding="utf-8"?>
<p:tagLst xmlns:p="http://schemas.openxmlformats.org/presentationml/2006/main">
  <p:tag name="AS_UNIQUEID" val="889"/>
</p:tagLst>
</file>

<file path=ppt/tags/tag721.xml><?xml version="1.0" encoding="utf-8"?>
<p:tagLst xmlns:p="http://schemas.openxmlformats.org/presentationml/2006/main">
  <p:tag name="AS_UNIQUEID" val="890"/>
</p:tagLst>
</file>

<file path=ppt/tags/tag722.xml><?xml version="1.0" encoding="utf-8"?>
<p:tagLst xmlns:p="http://schemas.openxmlformats.org/presentationml/2006/main">
  <p:tag name="AS_UNIQUEID" val="891"/>
</p:tagLst>
</file>

<file path=ppt/tags/tag723.xml><?xml version="1.0" encoding="utf-8"?>
<p:tagLst xmlns:p="http://schemas.openxmlformats.org/presentationml/2006/main">
  <p:tag name="AS_UNIQUEID" val="892"/>
</p:tagLst>
</file>

<file path=ppt/tags/tag724.xml><?xml version="1.0" encoding="utf-8"?>
<p:tagLst xmlns:p="http://schemas.openxmlformats.org/presentationml/2006/main">
  <p:tag name="AS_UNIQUEID" val="893"/>
</p:tagLst>
</file>

<file path=ppt/tags/tag725.xml><?xml version="1.0" encoding="utf-8"?>
<p:tagLst xmlns:p="http://schemas.openxmlformats.org/presentationml/2006/main">
  <p:tag name="AS_UNIQUEID" val="894"/>
</p:tagLst>
</file>

<file path=ppt/tags/tag726.xml><?xml version="1.0" encoding="utf-8"?>
<p:tagLst xmlns:p="http://schemas.openxmlformats.org/presentationml/2006/main">
  <p:tag name="AS_UNIQUEID" val="895"/>
</p:tagLst>
</file>

<file path=ppt/tags/tag727.xml><?xml version="1.0" encoding="utf-8"?>
<p:tagLst xmlns:p="http://schemas.openxmlformats.org/presentationml/2006/main">
  <p:tag name="AS_UNIQUEID" val="896"/>
</p:tagLst>
</file>

<file path=ppt/tags/tag728.xml><?xml version="1.0" encoding="utf-8"?>
<p:tagLst xmlns:p="http://schemas.openxmlformats.org/presentationml/2006/main">
  <p:tag name="AS_UNIQUEID" val="897"/>
</p:tagLst>
</file>

<file path=ppt/tags/tag729.xml><?xml version="1.0" encoding="utf-8"?>
<p:tagLst xmlns:p="http://schemas.openxmlformats.org/presentationml/2006/main">
  <p:tag name="AS_UNIQUEID" val="898"/>
</p:tagLst>
</file>

<file path=ppt/tags/tag73.xml><?xml version="1.0" encoding="utf-8"?>
<p:tagLst xmlns:p="http://schemas.openxmlformats.org/presentationml/2006/main">
  <p:tag name="AS_UNIQUEID" val="274"/>
  <p:tag name="KSO_WM_ASSEMBLE_CHIP_INDEX" val="24b4e887f5824d219c000cf05f53f96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0f8b658547e52881d3af3"/>
  <p:tag name="KSO_WM_CHIP_XID" val="5fa0f8b658547e52881d3af6"/>
  <p:tag name="KSO_WM_TAG_VERSION" val="1.0"/>
  <p:tag name="KSO_WM_TEMPLATE_CATEGORY" val="chip"/>
  <p:tag name="KSO_WM_TEMPLATE_INDEX" val="20177992"/>
  <p:tag name="KSO_WM_UNIT_COMPATIBLE" val="0"/>
  <p:tag name="KSO_WM_UNIT_DEC_AREA_ID" val="aca076726ca144c4a88efc31f9a51d96"/>
  <p:tag name="KSO_WM_UNIT_DECORATE_INFO" val=""/>
  <p:tag name="KSO_WM_UNIT_DIAGRAM_ISNUMVISUAL" val="0"/>
  <p:tag name="KSO_WM_UNIT_DIAGRAM_ISREFERUNIT" val="0"/>
  <p:tag name="KSO_WM_UNIT_HIGHLIGHT" val="0"/>
  <p:tag name="KSO_WM_UNIT_ID" val="chip2017799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730.xml><?xml version="1.0" encoding="utf-8"?>
<p:tagLst xmlns:p="http://schemas.openxmlformats.org/presentationml/2006/main">
  <p:tag name="AS_UNIQUEID" val="899"/>
</p:tagLst>
</file>

<file path=ppt/tags/tag731.xml><?xml version="1.0" encoding="utf-8"?>
<p:tagLst xmlns:p="http://schemas.openxmlformats.org/presentationml/2006/main">
  <p:tag name="AS_UNIQUEID" val="900"/>
</p:tagLst>
</file>

<file path=ppt/tags/tag732.xml><?xml version="1.0" encoding="utf-8"?>
<p:tagLst xmlns:p="http://schemas.openxmlformats.org/presentationml/2006/main">
  <p:tag name="AS_UNIQUEID" val="901"/>
</p:tagLst>
</file>

<file path=ppt/tags/tag733.xml><?xml version="1.0" encoding="utf-8"?>
<p:tagLst xmlns:p="http://schemas.openxmlformats.org/presentationml/2006/main">
  <p:tag name="AS_UNIQUEID" val="902"/>
</p:tagLst>
</file>

<file path=ppt/tags/tag734.xml><?xml version="1.0" encoding="utf-8"?>
<p:tagLst xmlns:p="http://schemas.openxmlformats.org/presentationml/2006/main">
  <p:tag name="AS_UNIQUEID" val="903"/>
</p:tagLst>
</file>

<file path=ppt/tags/tag735.xml><?xml version="1.0" encoding="utf-8"?>
<p:tagLst xmlns:p="http://schemas.openxmlformats.org/presentationml/2006/main">
  <p:tag name="AS_UNIQUEID" val="904"/>
</p:tagLst>
</file>

<file path=ppt/tags/tag736.xml><?xml version="1.0" encoding="utf-8"?>
<p:tagLst xmlns:p="http://schemas.openxmlformats.org/presentationml/2006/main">
  <p:tag name="AS_UNIQUEID" val="905"/>
</p:tagLst>
</file>

<file path=ppt/tags/tag737.xml><?xml version="1.0" encoding="utf-8"?>
<p:tagLst xmlns:p="http://schemas.openxmlformats.org/presentationml/2006/main">
  <p:tag name="AS_UNIQUEID" val="906"/>
</p:tagLst>
</file>

<file path=ppt/tags/tag738.xml><?xml version="1.0" encoding="utf-8"?>
<p:tagLst xmlns:p="http://schemas.openxmlformats.org/presentationml/2006/main">
  <p:tag name="AS_UNIQUEID" val="907"/>
</p:tagLst>
</file>

<file path=ppt/tags/tag739.xml><?xml version="1.0" encoding="utf-8"?>
<p:tagLst xmlns:p="http://schemas.openxmlformats.org/presentationml/2006/main">
  <p:tag name="AS_UNIQUEID" val="908"/>
</p:tagLst>
</file>

<file path=ppt/tags/tag74.xml><?xml version="1.0" encoding="utf-8"?>
<p:tagLst xmlns:p="http://schemas.openxmlformats.org/presentationml/2006/main">
  <p:tag name="AS_UNIQUEID" val="275"/>
  <p:tag name="KSO_WM_ASSEMBLE_CHIP_INDEX" val="67802a25e7364f8faed9b21b7843e813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0f8b658547e52881d3af3"/>
  <p:tag name="KSO_WM_CHIP_XID" val="5fa0f8b658547e52881d3af7"/>
  <p:tag name="KSO_WM_TAG_VERSION" val="1.0"/>
  <p:tag name="KSO_WM_TEMPLATE_CATEGORY" val="chip"/>
  <p:tag name="KSO_WM_TEMPLATE_INDEX" val="20177992"/>
  <p:tag name="KSO_WM_UNIT_COMPATIBLE" val="0"/>
  <p:tag name="KSO_WM_UNIT_DEC_AREA_ID" val="00f2c186bb624633989f997cce86de9c"/>
  <p:tag name="KSO_WM_UNIT_DECORATE_INFO" val=""/>
  <p:tag name="KSO_WM_UNIT_DIAGRAM_ISNUMVISUAL" val="0"/>
  <p:tag name="KSO_WM_UNIT_DIAGRAM_ISREFERUNIT" val="0"/>
  <p:tag name="KSO_WM_UNIT_HIGHLIGHT" val="0"/>
  <p:tag name="KSO_WM_UNIT_ID" val="chip2017799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740.xml><?xml version="1.0" encoding="utf-8"?>
<p:tagLst xmlns:p="http://schemas.openxmlformats.org/presentationml/2006/main">
  <p:tag name="AS_UNIQUEID" val="909"/>
</p:tagLst>
</file>

<file path=ppt/tags/tag741.xml><?xml version="1.0" encoding="utf-8"?>
<p:tagLst xmlns:p="http://schemas.openxmlformats.org/presentationml/2006/main">
  <p:tag name="AS_UNIQUEID" val="910"/>
</p:tagLst>
</file>

<file path=ppt/tags/tag742.xml><?xml version="1.0" encoding="utf-8"?>
<p:tagLst xmlns:p="http://schemas.openxmlformats.org/presentationml/2006/main">
  <p:tag name="AS_UNIQUEID" val="911"/>
</p:tagLst>
</file>

<file path=ppt/tags/tag743.xml><?xml version="1.0" encoding="utf-8"?>
<p:tagLst xmlns:p="http://schemas.openxmlformats.org/presentationml/2006/main">
  <p:tag name="AS_UNIQUEID" val="912"/>
</p:tagLst>
</file>

<file path=ppt/tags/tag744.xml><?xml version="1.0" encoding="utf-8"?>
<p:tagLst xmlns:p="http://schemas.openxmlformats.org/presentationml/2006/main">
  <p:tag name="AS_UNIQUEID" val="913"/>
</p:tagLst>
</file>

<file path=ppt/tags/tag745.xml><?xml version="1.0" encoding="utf-8"?>
<p:tagLst xmlns:p="http://schemas.openxmlformats.org/presentationml/2006/main">
  <p:tag name="AS_UNIQUEID" val="914"/>
</p:tagLst>
</file>

<file path=ppt/tags/tag746.xml><?xml version="1.0" encoding="utf-8"?>
<p:tagLst xmlns:p="http://schemas.openxmlformats.org/presentationml/2006/main">
  <p:tag name="AS_UNIQUEID" val="915"/>
</p:tagLst>
</file>

<file path=ppt/tags/tag747.xml><?xml version="1.0" encoding="utf-8"?>
<p:tagLst xmlns:p="http://schemas.openxmlformats.org/presentationml/2006/main">
  <p:tag name="AS_UNIQUEID" val="916"/>
</p:tagLst>
</file>

<file path=ppt/tags/tag748.xml><?xml version="1.0" encoding="utf-8"?>
<p:tagLst xmlns:p="http://schemas.openxmlformats.org/presentationml/2006/main">
  <p:tag name="AS_UNIQUEID" val="917"/>
</p:tagLst>
</file>

<file path=ppt/tags/tag749.xml><?xml version="1.0" encoding="utf-8"?>
<p:tagLst xmlns:p="http://schemas.openxmlformats.org/presentationml/2006/main">
  <p:tag name="AS_UNIQUEID" val="918"/>
</p:tagLst>
</file>

<file path=ppt/tags/tag75.xml><?xml version="1.0" encoding="utf-8"?>
<p:tagLst xmlns:p="http://schemas.openxmlformats.org/presentationml/2006/main">
  <p:tag name="AS_UNIQUEID" val="276"/>
</p:tagLst>
</file>

<file path=ppt/tags/tag750.xml><?xml version="1.0" encoding="utf-8"?>
<p:tagLst xmlns:p="http://schemas.openxmlformats.org/presentationml/2006/main">
  <p:tag name="AS_UNIQUEID" val="919"/>
</p:tagLst>
</file>

<file path=ppt/tags/tag751.xml><?xml version="1.0" encoding="utf-8"?>
<p:tagLst xmlns:p="http://schemas.openxmlformats.org/presentationml/2006/main">
  <p:tag name="AS_UNIQUEID" val="920"/>
</p:tagLst>
</file>

<file path=ppt/tags/tag752.xml><?xml version="1.0" encoding="utf-8"?>
<p:tagLst xmlns:p="http://schemas.openxmlformats.org/presentationml/2006/main">
  <p:tag name="AS_UNIQUEID" val="921"/>
</p:tagLst>
</file>

<file path=ppt/tags/tag753.xml><?xml version="1.0" encoding="utf-8"?>
<p:tagLst xmlns:p="http://schemas.openxmlformats.org/presentationml/2006/main">
  <p:tag name="AS_UNIQUEID" val="922"/>
</p:tagLst>
</file>

<file path=ppt/tags/tag754.xml><?xml version="1.0" encoding="utf-8"?>
<p:tagLst xmlns:p="http://schemas.openxmlformats.org/presentationml/2006/main">
  <p:tag name="AS_UNIQUEID" val="923"/>
</p:tagLst>
</file>

<file path=ppt/tags/tag755.xml><?xml version="1.0" encoding="utf-8"?>
<p:tagLst xmlns:p="http://schemas.openxmlformats.org/presentationml/2006/main">
  <p:tag name="AS_UNIQUEID" val="924"/>
</p:tagLst>
</file>

<file path=ppt/tags/tag756.xml><?xml version="1.0" encoding="utf-8"?>
<p:tagLst xmlns:p="http://schemas.openxmlformats.org/presentationml/2006/main">
  <p:tag name="AS_UNIQUEID" val="925"/>
</p:tagLst>
</file>

<file path=ppt/tags/tag757.xml><?xml version="1.0" encoding="utf-8"?>
<p:tagLst xmlns:p="http://schemas.openxmlformats.org/presentationml/2006/main">
  <p:tag name="AS_UNIQUEID" val="926"/>
</p:tagLst>
</file>

<file path=ppt/tags/tag758.xml><?xml version="1.0" encoding="utf-8"?>
<p:tagLst xmlns:p="http://schemas.openxmlformats.org/presentationml/2006/main">
  <p:tag name="AS_UNIQUEID" val="927"/>
</p:tagLst>
</file>

<file path=ppt/tags/tag759.xml><?xml version="1.0" encoding="utf-8"?>
<p:tagLst xmlns:p="http://schemas.openxmlformats.org/presentationml/2006/main">
  <p:tag name="AS_UNIQUEID" val="928"/>
</p:tagLst>
</file>

<file path=ppt/tags/tag76.xml><?xml version="1.0" encoding="utf-8"?>
<p:tagLst xmlns:p="http://schemas.openxmlformats.org/presentationml/2006/main">
  <p:tag name="AS_UNIQUEID" val="277"/>
</p:tagLst>
</file>

<file path=ppt/tags/tag760.xml><?xml version="1.0" encoding="utf-8"?>
<p:tagLst xmlns:p="http://schemas.openxmlformats.org/presentationml/2006/main">
  <p:tag name="AS_UNIQUEID" val="929"/>
</p:tagLst>
</file>

<file path=ppt/tags/tag761.xml><?xml version="1.0" encoding="utf-8"?>
<p:tagLst xmlns:p="http://schemas.openxmlformats.org/presentationml/2006/main">
  <p:tag name="AS_UNIQUEID" val="930"/>
</p:tagLst>
</file>

<file path=ppt/tags/tag762.xml><?xml version="1.0" encoding="utf-8"?>
<p:tagLst xmlns:p="http://schemas.openxmlformats.org/presentationml/2006/main">
  <p:tag name="AS_UNIQUEID" val="931"/>
</p:tagLst>
</file>

<file path=ppt/tags/tag763.xml><?xml version="1.0" encoding="utf-8"?>
<p:tagLst xmlns:p="http://schemas.openxmlformats.org/presentationml/2006/main">
  <p:tag name="AS_UNIQUEID" val="932"/>
</p:tagLst>
</file>

<file path=ppt/tags/tag764.xml><?xml version="1.0" encoding="utf-8"?>
<p:tagLst xmlns:p="http://schemas.openxmlformats.org/presentationml/2006/main">
  <p:tag name="AS_UNIQUEID" val="933"/>
</p:tagLst>
</file>

<file path=ppt/tags/tag765.xml><?xml version="1.0" encoding="utf-8"?>
<p:tagLst xmlns:p="http://schemas.openxmlformats.org/presentationml/2006/main">
  <p:tag name="AS_UNIQUEID" val="934"/>
</p:tagLst>
</file>

<file path=ppt/tags/tag766.xml><?xml version="1.0" encoding="utf-8"?>
<p:tagLst xmlns:p="http://schemas.openxmlformats.org/presentationml/2006/main">
  <p:tag name="AS_UNIQUEID" val="935"/>
</p:tagLst>
</file>

<file path=ppt/tags/tag767.xml><?xml version="1.0" encoding="utf-8"?>
<p:tagLst xmlns:p="http://schemas.openxmlformats.org/presentationml/2006/main">
  <p:tag name="AS_UNIQUEID" val="936"/>
</p:tagLst>
</file>

<file path=ppt/tags/tag768.xml><?xml version="1.0" encoding="utf-8"?>
<p:tagLst xmlns:p="http://schemas.openxmlformats.org/presentationml/2006/main">
  <p:tag name="AS_UNIQUEID" val="937"/>
</p:tagLst>
</file>

<file path=ppt/tags/tag769.xml><?xml version="1.0" encoding="utf-8"?>
<p:tagLst xmlns:p="http://schemas.openxmlformats.org/presentationml/2006/main">
  <p:tag name="AS_UNIQUEID" val="938"/>
</p:tagLst>
</file>

<file path=ppt/tags/tag77.xml><?xml version="1.0" encoding="utf-8"?>
<p:tagLst xmlns:p="http://schemas.openxmlformats.org/presentationml/2006/main">
  <p:tag name="AS_UNIQUEID" val="278"/>
</p:tagLst>
</file>

<file path=ppt/tags/tag770.xml><?xml version="1.0" encoding="utf-8"?>
<p:tagLst xmlns:p="http://schemas.openxmlformats.org/presentationml/2006/main">
  <p:tag name="AS_UNIQUEID" val="939"/>
</p:tagLst>
</file>

<file path=ppt/tags/tag771.xml><?xml version="1.0" encoding="utf-8"?>
<p:tagLst xmlns:p="http://schemas.openxmlformats.org/presentationml/2006/main">
  <p:tag name="AS_UNIQUEID" val="940"/>
</p:tagLst>
</file>

<file path=ppt/tags/tag772.xml><?xml version="1.0" encoding="utf-8"?>
<p:tagLst xmlns:p="http://schemas.openxmlformats.org/presentationml/2006/main">
  <p:tag name="AS_UNIQUEID" val="941"/>
</p:tagLst>
</file>

<file path=ppt/tags/tag773.xml><?xml version="1.0" encoding="utf-8"?>
<p:tagLst xmlns:p="http://schemas.openxmlformats.org/presentationml/2006/main">
  <p:tag name="AS_UNIQUEID" val="942"/>
</p:tagLst>
</file>

<file path=ppt/tags/tag774.xml><?xml version="1.0" encoding="utf-8"?>
<p:tagLst xmlns:p="http://schemas.openxmlformats.org/presentationml/2006/main">
  <p:tag name="AS_UNIQUEID" val="943"/>
</p:tagLst>
</file>

<file path=ppt/tags/tag775.xml><?xml version="1.0" encoding="utf-8"?>
<p:tagLst xmlns:p="http://schemas.openxmlformats.org/presentationml/2006/main">
  <p:tag name="AS_UNIQUEID" val="944"/>
</p:tagLst>
</file>

<file path=ppt/tags/tag776.xml><?xml version="1.0" encoding="utf-8"?>
<p:tagLst xmlns:p="http://schemas.openxmlformats.org/presentationml/2006/main">
  <p:tag name="AS_UNIQUEID" val="945"/>
</p:tagLst>
</file>

<file path=ppt/tags/tag777.xml><?xml version="1.0" encoding="utf-8"?>
<p:tagLst xmlns:p="http://schemas.openxmlformats.org/presentationml/2006/main">
  <p:tag name="AS_UNIQUEID" val="946"/>
</p:tagLst>
</file>

<file path=ppt/tags/tag778.xml><?xml version="1.0" encoding="utf-8"?>
<p:tagLst xmlns:p="http://schemas.openxmlformats.org/presentationml/2006/main">
  <p:tag name="AS_UNIQUEID" val="947"/>
</p:tagLst>
</file>

<file path=ppt/tags/tag779.xml><?xml version="1.0" encoding="utf-8"?>
<p:tagLst xmlns:p="http://schemas.openxmlformats.org/presentationml/2006/main">
  <p:tag name="AS_UNIQUEID" val="948"/>
</p:tagLst>
</file>

<file path=ppt/tags/tag78.xml><?xml version="1.0" encoding="utf-8"?>
<p:tagLst xmlns:p="http://schemas.openxmlformats.org/presentationml/2006/main">
  <p:tag name="AS_UNIQUEID" val="279"/>
</p:tagLst>
</file>

<file path=ppt/tags/tag780.xml><?xml version="1.0" encoding="utf-8"?>
<p:tagLst xmlns:p="http://schemas.openxmlformats.org/presentationml/2006/main">
  <p:tag name="AS_UNIQUEID" val="949"/>
</p:tagLst>
</file>

<file path=ppt/tags/tag781.xml><?xml version="1.0" encoding="utf-8"?>
<p:tagLst xmlns:p="http://schemas.openxmlformats.org/presentationml/2006/main">
  <p:tag name="AS_UNIQUEID" val="950"/>
</p:tagLst>
</file>

<file path=ppt/tags/tag782.xml><?xml version="1.0" encoding="utf-8"?>
<p:tagLst xmlns:p="http://schemas.openxmlformats.org/presentationml/2006/main">
  <p:tag name="AS_UNIQUEID" val="951"/>
</p:tagLst>
</file>

<file path=ppt/tags/tag783.xml><?xml version="1.0" encoding="utf-8"?>
<p:tagLst xmlns:p="http://schemas.openxmlformats.org/presentationml/2006/main">
  <p:tag name="AS_UNIQUEID" val="952"/>
</p:tagLst>
</file>

<file path=ppt/tags/tag784.xml><?xml version="1.0" encoding="utf-8"?>
<p:tagLst xmlns:p="http://schemas.openxmlformats.org/presentationml/2006/main">
  <p:tag name="AS_UNIQUEID" val="953"/>
</p:tagLst>
</file>

<file path=ppt/tags/tag785.xml><?xml version="1.0" encoding="utf-8"?>
<p:tagLst xmlns:p="http://schemas.openxmlformats.org/presentationml/2006/main">
  <p:tag name="AS_UNIQUEID" val="954"/>
</p:tagLst>
</file>

<file path=ppt/tags/tag786.xml><?xml version="1.0" encoding="utf-8"?>
<p:tagLst xmlns:p="http://schemas.openxmlformats.org/presentationml/2006/main">
  <p:tag name="AS_UNIQUEID" val="955"/>
</p:tagLst>
</file>

<file path=ppt/tags/tag787.xml><?xml version="1.0" encoding="utf-8"?>
<p:tagLst xmlns:p="http://schemas.openxmlformats.org/presentationml/2006/main">
  <p:tag name="AS_UNIQUEID" val="956"/>
</p:tagLst>
</file>

<file path=ppt/tags/tag788.xml><?xml version="1.0" encoding="utf-8"?>
<p:tagLst xmlns:p="http://schemas.openxmlformats.org/presentationml/2006/main">
  <p:tag name="AS_UNIQUEID" val="957"/>
</p:tagLst>
</file>

<file path=ppt/tags/tag789.xml><?xml version="1.0" encoding="utf-8"?>
<p:tagLst xmlns:p="http://schemas.openxmlformats.org/presentationml/2006/main">
  <p:tag name="AS_UNIQUEID" val="958"/>
</p:tagLst>
</file>

<file path=ppt/tags/tag79.xml><?xml version="1.0" encoding="utf-8"?>
<p:tagLst xmlns:p="http://schemas.openxmlformats.org/presentationml/2006/main">
  <p:tag name="AS_UNIQUEID" val="280"/>
</p:tagLst>
</file>

<file path=ppt/tags/tag790.xml><?xml version="1.0" encoding="utf-8"?>
<p:tagLst xmlns:p="http://schemas.openxmlformats.org/presentationml/2006/main">
  <p:tag name="AS_UNIQUEID" val="959"/>
</p:tagLst>
</file>

<file path=ppt/tags/tag791.xml><?xml version="1.0" encoding="utf-8"?>
<p:tagLst xmlns:p="http://schemas.openxmlformats.org/presentationml/2006/main">
  <p:tag name="AS_UNIQUEID" val="960"/>
</p:tagLst>
</file>

<file path=ppt/tags/tag792.xml><?xml version="1.0" encoding="utf-8"?>
<p:tagLst xmlns:p="http://schemas.openxmlformats.org/presentationml/2006/main">
  <p:tag name="AS_UNIQUEID" val="961"/>
</p:tagLst>
</file>

<file path=ppt/tags/tag793.xml><?xml version="1.0" encoding="utf-8"?>
<p:tagLst xmlns:p="http://schemas.openxmlformats.org/presentationml/2006/main">
  <p:tag name="AS_UNIQUEID" val="962"/>
</p:tagLst>
</file>

<file path=ppt/tags/tag794.xml><?xml version="1.0" encoding="utf-8"?>
<p:tagLst xmlns:p="http://schemas.openxmlformats.org/presentationml/2006/main">
  <p:tag name="AS_UNIQUEID" val="963"/>
</p:tagLst>
</file>

<file path=ppt/tags/tag795.xml><?xml version="1.0" encoding="utf-8"?>
<p:tagLst xmlns:p="http://schemas.openxmlformats.org/presentationml/2006/main">
  <p:tag name="AS_UNIQUEID" val="964"/>
</p:tagLst>
</file>

<file path=ppt/tags/tag796.xml><?xml version="1.0" encoding="utf-8"?>
<p:tagLst xmlns:p="http://schemas.openxmlformats.org/presentationml/2006/main">
  <p:tag name="AS_UNIQUEID" val="965"/>
</p:tagLst>
</file>

<file path=ppt/tags/tag797.xml><?xml version="1.0" encoding="utf-8"?>
<p:tagLst xmlns:p="http://schemas.openxmlformats.org/presentationml/2006/main">
  <p:tag name="AS_UNIQUEID" val="966"/>
</p:tagLst>
</file>

<file path=ppt/tags/tag798.xml><?xml version="1.0" encoding="utf-8"?>
<p:tagLst xmlns:p="http://schemas.openxmlformats.org/presentationml/2006/main">
  <p:tag name="AS_UNIQUEID" val="967"/>
</p:tagLst>
</file>

<file path=ppt/tags/tag799.xml><?xml version="1.0" encoding="utf-8"?>
<p:tagLst xmlns:p="http://schemas.openxmlformats.org/presentationml/2006/main">
  <p:tag name="AS_UNIQUEID" val="968"/>
</p:tagLst>
</file>

<file path=ppt/tags/tag8.xml><?xml version="1.0" encoding="utf-8"?>
<p:tagLst xmlns:p="http://schemas.openxmlformats.org/presentationml/2006/main">
  <p:tag name="AS_UNIQUEID" val="209"/>
  <p:tag name="KSO_WM_ASSEMBLE_CHIP_INDEX" val="24b4e887f5824d219c000cf05f53f96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0f8b658547e52881d3af3"/>
  <p:tag name="KSO_WM_CHIP_XID" val="5fa0f8b658547e52881d3af6"/>
  <p:tag name="KSO_WM_TAG_VERSION" val="1.0"/>
  <p:tag name="KSO_WM_TEMPLATE_CATEGORY" val="chip"/>
  <p:tag name="KSO_WM_TEMPLATE_INDEX" val="20177992"/>
  <p:tag name="KSO_WM_UNIT_COMPATIBLE" val="0"/>
  <p:tag name="KSO_WM_UNIT_DEC_AREA_ID" val="aca076726ca144c4a88efc31f9a51d96"/>
  <p:tag name="KSO_WM_UNIT_DECORATE_INFO" val=""/>
  <p:tag name="KSO_WM_UNIT_DIAGRAM_ISNUMVISUAL" val="0"/>
  <p:tag name="KSO_WM_UNIT_DIAGRAM_ISREFERUNIT" val="0"/>
  <p:tag name="KSO_WM_UNIT_HIGHLIGHT" val="0"/>
  <p:tag name="KSO_WM_UNIT_ID" val="chip2017799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80.xml><?xml version="1.0" encoding="utf-8"?>
<p:tagLst xmlns:p="http://schemas.openxmlformats.org/presentationml/2006/main">
  <p:tag name="AS_UNIQUEID" val="281"/>
  <p:tag name="KSO_WM_ASSEMBLE_CHIP_INDEX" val="0e38a13de050447c9860930dd3775173"/>
  <p:tag name="KSO_WM_BEAUTIFY_FLAG" val="#wm#"/>
  <p:tag name="KSO_WM_CHIP_FILLAREA_FILL_RULE" val="{&quot;fill_align&quot;:&quot;cm&quot;,&quot;fill_effect&quot;:[],&quot;fill_mode&quot;:&quot;adaptive&quot;,&quot;sacle_strategy&quot;:&quot;stretch&quot;}"/>
  <p:tag name="KSO_WM_CHIP_GROUPID" val="5fa0f8b658547e52881d3af3"/>
  <p:tag name="KSO_WM_CHIP_XID" val="5fa0f8b658547e52881d3af4"/>
  <p:tag name="KSO_WM_TAG_VERSION" val="1.0"/>
  <p:tag name="KSO_WM_TEMPLATE_CATEGORY" val="chip"/>
  <p:tag name="KSO_WM_TEMPLATE_INDEX" val="20177992"/>
  <p:tag name="KSO_WM_UNIT_COMPATIBLE" val="0"/>
  <p:tag name="KSO_WM_UNIT_DEC_AREA_ID" val="4afc6a3ba9d947f69d6b62e4cde71dc1"/>
  <p:tag name="KSO_WM_UNIT_DEC_CHANGEPICRESERVED" val="1"/>
  <p:tag name="KSO_WM_UNIT_DEC_SUPPORTCHANGEPIC" val="0"/>
  <p:tag name="KSO_WM_UNIT_DECORATE_INFO" val=""/>
  <p:tag name="KSO_WM_UNIT_DIAGRAM_ISNUMVISUAL" val="0"/>
  <p:tag name="KSO_WM_UNIT_DIAGRAM_ISREFERUNIT" val="0"/>
  <p:tag name="KSO_WM_UNIT_HIGHLIGHT" val="0"/>
  <p:tag name="KSO_WM_UNIT_ID" val="chip20177992_1*i*1"/>
  <p:tag name="KSO_WM_UNIT_INDEX" val="1"/>
  <p:tag name="KSO_WM_UNIT_LAYERLEVEL" val="1"/>
  <p:tag name="KSO_WM_UNIT_SM_LIMIT_TYPE" val=""/>
  <p:tag name="KSO_WM_UNIT_SUBTYPE" val="u"/>
  <p:tag name="KSO_WM_UNIT_TYPE" val="i"/>
</p:tagLst>
</file>

<file path=ppt/tags/tag800.xml><?xml version="1.0" encoding="utf-8"?>
<p:tagLst xmlns:p="http://schemas.openxmlformats.org/presentationml/2006/main">
  <p:tag name="AS_UNIQUEID" val="969"/>
</p:tagLst>
</file>

<file path=ppt/tags/tag801.xml><?xml version="1.0" encoding="utf-8"?>
<p:tagLst xmlns:p="http://schemas.openxmlformats.org/presentationml/2006/main">
  <p:tag name="AS_UNIQUEID" val="970"/>
</p:tagLst>
</file>

<file path=ppt/tags/tag802.xml><?xml version="1.0" encoding="utf-8"?>
<p:tagLst xmlns:p="http://schemas.openxmlformats.org/presentationml/2006/main">
  <p:tag name="AS_UNIQUEID" val="971"/>
</p:tagLst>
</file>

<file path=ppt/tags/tag803.xml><?xml version="1.0" encoding="utf-8"?>
<p:tagLst xmlns:p="http://schemas.openxmlformats.org/presentationml/2006/main">
  <p:tag name="AS_UNIQUEID" val="972"/>
</p:tagLst>
</file>

<file path=ppt/tags/tag804.xml><?xml version="1.0" encoding="utf-8"?>
<p:tagLst xmlns:p="http://schemas.openxmlformats.org/presentationml/2006/main">
  <p:tag name="AS_UNIQUEID" val="973"/>
</p:tagLst>
</file>

<file path=ppt/tags/tag805.xml><?xml version="1.0" encoding="utf-8"?>
<p:tagLst xmlns:p="http://schemas.openxmlformats.org/presentationml/2006/main">
  <p:tag name="AS_UNIQUEID" val="974"/>
</p:tagLst>
</file>

<file path=ppt/tags/tag806.xml><?xml version="1.0" encoding="utf-8"?>
<p:tagLst xmlns:p="http://schemas.openxmlformats.org/presentationml/2006/main">
  <p:tag name="AS_UNIQUEID" val="975"/>
</p:tagLst>
</file>

<file path=ppt/tags/tag807.xml><?xml version="1.0" encoding="utf-8"?>
<p:tagLst xmlns:p="http://schemas.openxmlformats.org/presentationml/2006/main">
  <p:tag name="AS_UNIQUEID" val="976"/>
</p:tagLst>
</file>

<file path=ppt/tags/tag808.xml><?xml version="1.0" encoding="utf-8"?>
<p:tagLst xmlns:p="http://schemas.openxmlformats.org/presentationml/2006/main">
  <p:tag name="AS_UNIQUEID" val="977"/>
</p:tagLst>
</file>

<file path=ppt/tags/tag809.xml><?xml version="1.0" encoding="utf-8"?>
<p:tagLst xmlns:p="http://schemas.openxmlformats.org/presentationml/2006/main">
  <p:tag name="AS_UNIQUEID" val="978"/>
</p:tagLst>
</file>

<file path=ppt/tags/tag81.xml><?xml version="1.0" encoding="utf-8"?>
<p:tagLst xmlns:p="http://schemas.openxmlformats.org/presentationml/2006/main">
  <p:tag name="AS_UNIQUEID" val="282"/>
</p:tagLst>
</file>

<file path=ppt/tags/tag810.xml><?xml version="1.0" encoding="utf-8"?>
<p:tagLst xmlns:p="http://schemas.openxmlformats.org/presentationml/2006/main">
  <p:tag name="AS_UNIQUEID" val="979"/>
</p:tagLst>
</file>

<file path=ppt/tags/tag811.xml><?xml version="1.0" encoding="utf-8"?>
<p:tagLst xmlns:p="http://schemas.openxmlformats.org/presentationml/2006/main">
  <p:tag name="AS_UNIQUEID" val="980"/>
</p:tagLst>
</file>

<file path=ppt/tags/tag812.xml><?xml version="1.0" encoding="utf-8"?>
<p:tagLst xmlns:p="http://schemas.openxmlformats.org/presentationml/2006/main">
  <p:tag name="AS_UNIQUEID" val="981"/>
</p:tagLst>
</file>

<file path=ppt/tags/tag813.xml><?xml version="1.0" encoding="utf-8"?>
<p:tagLst xmlns:p="http://schemas.openxmlformats.org/presentationml/2006/main">
  <p:tag name="AS_UNIQUEID" val="982"/>
</p:tagLst>
</file>

<file path=ppt/tags/tag814.xml><?xml version="1.0" encoding="utf-8"?>
<p:tagLst xmlns:p="http://schemas.openxmlformats.org/presentationml/2006/main">
  <p:tag name="AS_UNIQUEID" val="983"/>
</p:tagLst>
</file>

<file path=ppt/tags/tag815.xml><?xml version="1.0" encoding="utf-8"?>
<p:tagLst xmlns:p="http://schemas.openxmlformats.org/presentationml/2006/main">
  <p:tag name="AS_UNIQUEID" val="984"/>
</p:tagLst>
</file>

<file path=ppt/tags/tag816.xml><?xml version="1.0" encoding="utf-8"?>
<p:tagLst xmlns:p="http://schemas.openxmlformats.org/presentationml/2006/main">
  <p:tag name="AS_UNIQUEID" val="985"/>
</p:tagLst>
</file>

<file path=ppt/tags/tag817.xml><?xml version="1.0" encoding="utf-8"?>
<p:tagLst xmlns:p="http://schemas.openxmlformats.org/presentationml/2006/main">
  <p:tag name="AS_UNIQUEID" val="986"/>
</p:tagLst>
</file>

<file path=ppt/tags/tag818.xml><?xml version="1.0" encoding="utf-8"?>
<p:tagLst xmlns:p="http://schemas.openxmlformats.org/presentationml/2006/main">
  <p:tag name="AS_UNIQUEID" val="987"/>
</p:tagLst>
</file>

<file path=ppt/tags/tag819.xml><?xml version="1.0" encoding="utf-8"?>
<p:tagLst xmlns:p="http://schemas.openxmlformats.org/presentationml/2006/main">
  <p:tag name="AS_UNIQUEID" val="988"/>
</p:tagLst>
</file>

<file path=ppt/tags/tag82.xml><?xml version="1.0" encoding="utf-8"?>
<p:tagLst xmlns:p="http://schemas.openxmlformats.org/presentationml/2006/main">
  <p:tag name="AS_UNIQUEID" val="283"/>
</p:tagLst>
</file>

<file path=ppt/tags/tag820.xml><?xml version="1.0" encoding="utf-8"?>
<p:tagLst xmlns:p="http://schemas.openxmlformats.org/presentationml/2006/main">
  <p:tag name="AS_UNIQUEID" val="989"/>
</p:tagLst>
</file>

<file path=ppt/tags/tag821.xml><?xml version="1.0" encoding="utf-8"?>
<p:tagLst xmlns:p="http://schemas.openxmlformats.org/presentationml/2006/main">
  <p:tag name="AS_UNIQUEID" val="990"/>
</p:tagLst>
</file>

<file path=ppt/tags/tag822.xml><?xml version="1.0" encoding="utf-8"?>
<p:tagLst xmlns:p="http://schemas.openxmlformats.org/presentationml/2006/main">
  <p:tag name="AS_UNIQUEID" val="991"/>
</p:tagLst>
</file>

<file path=ppt/tags/tag823.xml><?xml version="1.0" encoding="utf-8"?>
<p:tagLst xmlns:p="http://schemas.openxmlformats.org/presentationml/2006/main">
  <p:tag name="AS_UNIQUEID" val="992"/>
</p:tagLst>
</file>

<file path=ppt/tags/tag824.xml><?xml version="1.0" encoding="utf-8"?>
<p:tagLst xmlns:p="http://schemas.openxmlformats.org/presentationml/2006/main">
  <p:tag name="AS_UNIQUEID" val="993"/>
</p:tagLst>
</file>

<file path=ppt/tags/tag825.xml><?xml version="1.0" encoding="utf-8"?>
<p:tagLst xmlns:p="http://schemas.openxmlformats.org/presentationml/2006/main">
  <p:tag name="AS_UNIQUEID" val="994"/>
</p:tagLst>
</file>

<file path=ppt/tags/tag826.xml><?xml version="1.0" encoding="utf-8"?>
<p:tagLst xmlns:p="http://schemas.openxmlformats.org/presentationml/2006/main">
  <p:tag name="AS_UNIQUEID" val="995"/>
</p:tagLst>
</file>

<file path=ppt/tags/tag827.xml><?xml version="1.0" encoding="utf-8"?>
<p:tagLst xmlns:p="http://schemas.openxmlformats.org/presentationml/2006/main">
  <p:tag name="AS_UNIQUEID" val="996"/>
</p:tagLst>
</file>

<file path=ppt/tags/tag828.xml><?xml version="1.0" encoding="utf-8"?>
<p:tagLst xmlns:p="http://schemas.openxmlformats.org/presentationml/2006/main">
  <p:tag name="AS_UNIQUEID" val="997"/>
</p:tagLst>
</file>

<file path=ppt/tags/tag829.xml><?xml version="1.0" encoding="utf-8"?>
<p:tagLst xmlns:p="http://schemas.openxmlformats.org/presentationml/2006/main">
  <p:tag name="AS_UNIQUEID" val="998"/>
</p:tagLst>
</file>

<file path=ppt/tags/tag83.xml><?xml version="1.0" encoding="utf-8"?>
<p:tagLst xmlns:p="http://schemas.openxmlformats.org/presentationml/2006/main">
  <p:tag name="AS_UNIQUEID" val="284"/>
</p:tagLst>
</file>

<file path=ppt/tags/tag830.xml><?xml version="1.0" encoding="utf-8"?>
<p:tagLst xmlns:p="http://schemas.openxmlformats.org/presentationml/2006/main">
  <p:tag name="AS_UNIQUEID" val="999"/>
</p:tagLst>
</file>

<file path=ppt/tags/tag831.xml><?xml version="1.0" encoding="utf-8"?>
<p:tagLst xmlns:p="http://schemas.openxmlformats.org/presentationml/2006/main">
  <p:tag name="AS_UNIQUEID" val="1000"/>
</p:tagLst>
</file>

<file path=ppt/tags/tag832.xml><?xml version="1.0" encoding="utf-8"?>
<p:tagLst xmlns:p="http://schemas.openxmlformats.org/presentationml/2006/main">
  <p:tag name="AS_UNIQUEID" val="1001"/>
</p:tagLst>
</file>

<file path=ppt/tags/tag833.xml><?xml version="1.0" encoding="utf-8"?>
<p:tagLst xmlns:p="http://schemas.openxmlformats.org/presentationml/2006/main">
  <p:tag name="AS_UNIQUEID" val="1002"/>
</p:tagLst>
</file>

<file path=ppt/tags/tag834.xml><?xml version="1.0" encoding="utf-8"?>
<p:tagLst xmlns:p="http://schemas.openxmlformats.org/presentationml/2006/main">
  <p:tag name="AS_UNIQUEID" val="1003"/>
</p:tagLst>
</file>

<file path=ppt/tags/tag835.xml><?xml version="1.0" encoding="utf-8"?>
<p:tagLst xmlns:p="http://schemas.openxmlformats.org/presentationml/2006/main">
  <p:tag name="AS_UNIQUEID" val="1004"/>
</p:tagLst>
</file>

<file path=ppt/tags/tag836.xml><?xml version="1.0" encoding="utf-8"?>
<p:tagLst xmlns:p="http://schemas.openxmlformats.org/presentationml/2006/main">
  <p:tag name="AS_UNIQUEID" val="1005"/>
</p:tagLst>
</file>

<file path=ppt/tags/tag837.xml><?xml version="1.0" encoding="utf-8"?>
<p:tagLst xmlns:p="http://schemas.openxmlformats.org/presentationml/2006/main">
  <p:tag name="AS_UNIQUEID" val="1006"/>
</p:tagLst>
</file>

<file path=ppt/tags/tag838.xml><?xml version="1.0" encoding="utf-8"?>
<p:tagLst xmlns:p="http://schemas.openxmlformats.org/presentationml/2006/main">
  <p:tag name="AS_UNIQUEID" val="1007"/>
</p:tagLst>
</file>

<file path=ppt/tags/tag839.xml><?xml version="1.0" encoding="utf-8"?>
<p:tagLst xmlns:p="http://schemas.openxmlformats.org/presentationml/2006/main">
  <p:tag name="AS_UNIQUEID" val="1008"/>
  <p:tag name="KSO_WM_BEAUTIFY_FLAG" val="#wm#"/>
  <p:tag name="KSO_WM_TAG_VERSION" val="1.0"/>
  <p:tag name="KSO_WM_TEMPLATE_CATEGORY" val="custom"/>
  <p:tag name="KSO_WM_TEMPLATE_INDEX" val="20177992"/>
  <p:tag name="KSO_WM_UNIT_BK_DARK_LIGHT" val="1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ustom20177992_8*i*1"/>
  <p:tag name="KSO_WM_UNIT_INDEX" val="1"/>
  <p:tag name="KSO_WM_UNIT_LAYERLEVEL" val="1"/>
  <p:tag name="KSO_WM_UNIT_SM_LIMIT_TYPE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59"/>
</p:tagLst>
</file>

<file path=ppt/tags/tag84.xml><?xml version="1.0" encoding="utf-8"?>
<p:tagLst xmlns:p="http://schemas.openxmlformats.org/presentationml/2006/main">
  <p:tag name="AS_UNIQUEID" val="285"/>
  <p:tag name="KSO_WM_ASSEMBLE_CHIP_INDEX" val="db139f138e3c47929c737de7472ffa3c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e339f0ac41c4a0a5255b8"/>
  <p:tag name="KSO_WM_CHIP_XID" val="5ebe339f0ac41c4a0a5255b9"/>
  <p:tag name="KSO_WM_TAG_VERSION" val="1.0"/>
  <p:tag name="KSO_WM_TEMPLATE_ASSEMBLE_GROUPID" val="5fa0f8b658547e52881d3af3"/>
  <p:tag name="KSO_WM_TEMPLATE_ASSEMBLE_XID" val="5fa105aea8fc48be8080f40d"/>
  <p:tag name="KSO_WM_TEMPLATE_CATEGORY" val="custom"/>
  <p:tag name="KSO_WM_TEMPLATE_INDEX" val="20177992"/>
  <p:tag name="KSO_WM_UNIT_BLOCK" val="0"/>
  <p:tag name="KSO_WM_UNIT_COMPATIBLE" val="0"/>
  <p:tag name="KSO_WM_UNIT_DEC_AREA_ID" val="9c9a9ef4638d4307b20144a901731d11"/>
  <p:tag name="KSO_WM_UNIT_DEFAULT_FONT" val="66;88;4"/>
  <p:tag name="KSO_WM_UNIT_DIAGRAM_ISNUMVISUAL" val="0"/>
  <p:tag name="KSO_WM_UNIT_DIAGRAM_ISREFERUNIT" val="0"/>
  <p:tag name="KSO_WM_UNIT_HIGHLIGHT" val="0"/>
  <p:tag name="KSO_WM_UNIT_ID" val="custom20177992_1*a*1"/>
  <p:tag name="KSO_WM_UNIT_INDEX" val="1"/>
  <p:tag name="KSO_WM_UNIT_ISCONTENTSTITLE" val="0"/>
  <p:tag name="KSO_WM_UNIT_ISNUMDGMTITLE" val="0"/>
  <p:tag name="KSO_WM_UNIT_LAYERLEVEL" val="1"/>
  <p:tag name="KSO_WM_UNIT_NOCLEAR" val="1"/>
  <p:tag name="KSO_WM_UNIT_PRESET_TEXT" val="谢谢观看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9"/>
</p:tagLst>
</file>

<file path=ppt/tags/tag840.xml><?xml version="1.0" encoding="utf-8"?>
<p:tagLst xmlns:p="http://schemas.openxmlformats.org/presentationml/2006/main">
  <p:tag name="AS_UNIQUEID" val="1009"/>
  <p:tag name="KSO_WM_BEAUTIFY_FLAG" val="#wm#"/>
  <p:tag name="KSO_WM_TAG_VERSION" val="1.0"/>
  <p:tag name="KSO_WM_TEMPLATE_CATEGORY" val="custom"/>
  <p:tag name="KSO_WM_TEMPLATE_INDEX" val="20177992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custom20177992_8*i*1"/>
  <p:tag name="KSO_WM_UNIT_INDEX" val="1"/>
  <p:tag name="KSO_WM_UNIT_LAYERLEVEL" val="1"/>
  <p:tag name="KSO_WM_UNIT_SHADOW_SCHEMECOLOR_INDEX" val="13"/>
  <p:tag name="KSO_WM_UNIT_SHADOW_SCHEMECOLOR_INDEX_BRIGHTNESS" val="0.05"/>
  <p:tag name="KSO_WM_UNIT_SM_LIMIT_TYPE" val="2"/>
  <p:tag name="KSO_WM_UNIT_TYPE" val="i"/>
  <p:tag name="KSO_WM_UNIT_VALUE" val="1026"/>
</p:tagLst>
</file>

<file path=ppt/tags/tag841.xml><?xml version="1.0" encoding="utf-8"?>
<p:tagLst xmlns:p="http://schemas.openxmlformats.org/presentationml/2006/main">
  <p:tag name="AS_UNIQUEID" val="1010"/>
  <p:tag name="KSO_WM_BEAUTIFY_FLAG" val="#wm#"/>
  <p:tag name="KSO_WM_TAG_VERSION" val="1.0"/>
  <p:tag name="KSO_WM_TEMPLATE_CATEGORY" val="custom"/>
  <p:tag name="KSO_WM_TEMPLATE_INDEX" val="20177992"/>
  <p:tag name="KSO_WM_UNIT_BLOCK" val="0"/>
  <p:tag name="KSO_WM_UNIT_COMPATIBLE" val="0"/>
  <p:tag name="KSO_WM_UNIT_DEFAULT_FONT" val="28;32;4"/>
  <p:tag name="KSO_WM_UNIT_DIAGRAM_ISNUMVISUAL" val="0"/>
  <p:tag name="KSO_WM_UNIT_DIAGRAM_ISREFERUNIT" val="0"/>
  <p:tag name="KSO_WM_UNIT_HIGHLIGHT" val="0"/>
  <p:tag name="KSO_WM_UNIT_ID" val="custom20177992_8*a*1"/>
  <p:tag name="KSO_WM_UNIT_INDEX" val="1"/>
  <p:tag name="KSO_WM_UNIT_ISCONTENTSTITLE" val="0"/>
  <p:tag name="KSO_WM_UNIT_LAYERLEVEL" val="1"/>
  <p:tag name="KSO_WM_UNIT_NOCLEAR" val="0"/>
  <p:tag name="KSO_WM_UNIT_PRESET_TEXT" val="单击此处添加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30"/>
</p:tagLst>
</file>

<file path=ppt/tags/tag842.xml><?xml version="1.0" encoding="utf-8"?>
<p:tagLst xmlns:p="http://schemas.openxmlformats.org/presentationml/2006/main">
  <p:tag name="AS_UNIQUEID" val="193"/>
</p:tagLst>
</file>

<file path=ppt/tags/tag843.xml><?xml version="1.0" encoding="utf-8"?>
<p:tagLst xmlns:p="http://schemas.openxmlformats.org/presentationml/2006/main">
  <p:tag name="AS_UNIQUEID" val="201"/>
</p:tagLst>
</file>

<file path=ppt/tags/tag844.xml><?xml version="1.0" encoding="utf-8"?>
<p:tagLst xmlns:p="http://schemas.openxmlformats.org/presentationml/2006/main">
  <p:tag name="KSO_WM_BEAUTIFY_FLAG" val="#wm#"/>
  <p:tag name="KSO_WM_SLIDE_BACKGROUND" val="[&quot;navigation&quot;]"/>
  <p:tag name="KSO_WM_SLIDE_CAN_ADD_NAVIGATION" val="1"/>
  <p:tag name="KSO_WM_SLIDE_ID" val="custom20177992_8"/>
  <p:tag name="KSO_WM_SLIDE_INDEX" val="8"/>
  <p:tag name="KSO_WM_SLIDE_ITEM_CNT" val="0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POSITION" val="0*0"/>
  <p:tag name="KSO_WM_SLIDE_RATIO" val="1.777778"/>
  <p:tag name="KSO_WM_SLIDE_SIZE" val="960*468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177992"/>
  <p:tag name="KSO_WM_TEMPLATE_MASTER_TYPE" val="0"/>
  <p:tag name="KSO_WM_TEMPLATE_SUBCATEGORY" val="0"/>
</p:tagLst>
</file>

<file path=ppt/tags/tag845.xml><?xml version="1.0" encoding="utf-8"?>
<p:tagLst xmlns:p="http://schemas.openxmlformats.org/presentationml/2006/main">
  <p:tag name="AS_UNIQUEID" val="1011"/>
</p:tagLst>
</file>

<file path=ppt/tags/tag846.xml><?xml version="1.0" encoding="utf-8"?>
<p:tagLst xmlns:p="http://schemas.openxmlformats.org/presentationml/2006/main">
  <p:tag name="AS_UNIQUEID" val="1012"/>
  <p:tag name="KSO_WM_BEAUTIFY_FLAG" val="#wm#"/>
  <p:tag name="KSO_WM_TAG_VERSION" val="1.0"/>
  <p:tag name="KSO_WM_TEMPLATE_CATEGORY" val="custom"/>
  <p:tag name="KSO_WM_TEMPLATE_INDEX" val="20177992"/>
  <p:tag name="KSO_WM_UNIT_BK_DARK_LIGHT" val="1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ustom20177992_11*i*1"/>
  <p:tag name="KSO_WM_UNIT_INDEX" val="1"/>
  <p:tag name="KSO_WM_UNIT_LAYERLEVEL" val="1"/>
  <p:tag name="KSO_WM_UNIT_SM_LIMIT_TYPE" val="1"/>
  <p:tag name="KSO_WM_UNIT_SUBTYPE" val="h"/>
  <p:tag name="KSO_WM_UNIT_TYPE" val="i"/>
  <p:tag name="KSO_WM_UNIT_VALUE" val="159"/>
</p:tagLst>
</file>

<file path=ppt/tags/tag847.xml><?xml version="1.0" encoding="utf-8"?>
<p:tagLst xmlns:p="http://schemas.openxmlformats.org/presentationml/2006/main">
  <p:tag name="AS_UNIQUEID" val="1013"/>
  <p:tag name="KSO_WM_BEAUTIFY_FLAG" val="#wm#"/>
  <p:tag name="KSO_WM_TAG_VERSION" val="1.0"/>
  <p:tag name="KSO_WM_TEMPLATE_CATEGORY" val="custom"/>
  <p:tag name="KSO_WM_TEMPLATE_INDEX" val="20177992"/>
  <p:tag name="KSO_WM_UNIT_BLOCK" val="0"/>
  <p:tag name="KSO_WM_UNIT_COMPATIBLE" val="0"/>
  <p:tag name="KSO_WM_UNIT_DEFAULT_FONT" val="28;32;4"/>
  <p:tag name="KSO_WM_UNIT_DIAGRAM_ISNUMVISUAL" val="0"/>
  <p:tag name="KSO_WM_UNIT_DIAGRAM_ISREFERUNIT" val="0"/>
  <p:tag name="KSO_WM_UNIT_HIGHLIGHT" val="0"/>
  <p:tag name="KSO_WM_UNIT_ID" val="custom20177992_1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30"/>
</p:tagLst>
</file>

<file path=ppt/tags/tag848.xml><?xml version="1.0" encoding="utf-8"?>
<p:tagLst xmlns:p="http://schemas.openxmlformats.org/presentationml/2006/main">
  <p:tag name="AS_UNIQUEID" val="1014"/>
  <p:tag name="KSO_WM_BEAUTIFY_FLAG" val="#wm#"/>
  <p:tag name="KSO_WM_TAG_VERSION" val="1.0"/>
  <p:tag name="KSO_WM_TEMPLATE_CATEGORY" val="custom"/>
  <p:tag name="KSO_WM_TEMPLATE_INDEX" val="20177992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custom20177992_11*i*1"/>
  <p:tag name="KSO_WM_UNIT_INDEX" val="1"/>
  <p:tag name="KSO_WM_UNIT_LAYERLEVEL" val="1"/>
  <p:tag name="KSO_WM_UNIT_SHADOW_SCHEMECOLOR_INDEX" val="13"/>
  <p:tag name="KSO_WM_UNIT_SHADOW_SCHEMECOLOR_INDEX_BRIGHTNESS" val="0.05"/>
  <p:tag name="KSO_WM_UNIT_SM_LIMIT_TYPE" val="2"/>
  <p:tag name="KSO_WM_UNIT_TYPE" val="i"/>
  <p:tag name="KSO_WM_UNIT_VALUE" val="722"/>
</p:tagLst>
</file>

<file path=ppt/tags/tag849.xml><?xml version="1.0" encoding="utf-8"?>
<p:tagLst xmlns:p="http://schemas.openxmlformats.org/presentationml/2006/main">
  <p:tag name="AS_UNIQUEID" val="1015"/>
</p:tagLst>
</file>

<file path=ppt/tags/tag85.xml><?xml version="1.0" encoding="utf-8"?>
<p:tagLst xmlns:p="http://schemas.openxmlformats.org/presentationml/2006/main">
  <p:tag name="AS_UNIQUEID" val="286"/>
</p:tagLst>
</file>

<file path=ppt/tags/tag850.xml><?xml version="1.0" encoding="utf-8"?>
<p:tagLst xmlns:p="http://schemas.openxmlformats.org/presentationml/2006/main">
  <p:tag name="KSO_WM_BEAUTIFY_FLAG" val="#wm#"/>
  <p:tag name="KSO_WM_SLIDE_BACKGROUND" val="[&quot;navigation&quot;]"/>
  <p:tag name="KSO_WM_SLIDE_CAN_ADD_NAVIGATION" val="1"/>
  <p:tag name="KSO_WM_SLIDE_ID" val="custom20177992_11"/>
  <p:tag name="KSO_WM_SLIDE_INDEX" val="11"/>
  <p:tag name="KSO_WM_SLIDE_ITEM_CNT" val="0"/>
  <p:tag name="KSO_WM_SLIDE_LAYOUT" val="a_d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3},&quot;minSize&quot;:{&quot;size1&quot;:13.3},&quot;maxSize&quot;:{&quot;size1&quot;:13.3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0,&quot;horizontalAlign&quot;:-1,&quot;verticalAlign&quot;:-1,&quot;type&quot;:0,&quot;diagramDirection&quot;:0,&quot;canSetOverLayout&quot;:0,&quot;isOverLayout&quot;:0,&quot;margin&quot;:{&quot;left&quot;:2.12,&quot;top&quot;:1.69,&quot;right&quot;:2.12,&quot;bottom&quot;:2.96},&quot;marginOverLayout&quot;:{&quot;left&quot;:-0.035,&quot;top&quot;:-0.035,&quot;right&quot;:-0.035,&quot;bottom&quot;:-0.035},&quot;edge&quot;:{&quot;left&quot;:true,&quot;top&quot;:false,&quot;right&quot;:true,&quot;bottom&quot;:true}}]}"/>
  <p:tag name="KSO_WM_SLIDE_POSITION" val="0*0"/>
  <p:tag name="KSO_WM_SLIDE_RATIO" val="1.777778"/>
  <p:tag name="KSO_WM_SLIDE_SIZE" val="960*468"/>
  <p:tag name="KSO_WM_SLIDE_SUBTYPE" val="picTxt"/>
  <p:tag name="KSO_WM_SLIDE_TYPE" val="text"/>
  <p:tag name="KSO_WM_TAG_VERSION" val="1.0"/>
  <p:tag name="KSO_WM_TEMPLATE_CATEGORY" val="custom"/>
  <p:tag name="KSO_WM_TEMPLATE_COLOR_TYPE" val="1"/>
  <p:tag name="KSO_WM_TEMPLATE_INDEX" val="20177992"/>
  <p:tag name="KSO_WM_TEMPLATE_MASTER_TYPE" val="0"/>
  <p:tag name="KSO_WM_TEMPLATE_SUBCATEGORY" val="0"/>
</p:tagLst>
</file>

<file path=ppt/tags/tag851.xml><?xml version="1.0" encoding="utf-8"?>
<p:tagLst xmlns:p="http://schemas.openxmlformats.org/presentationml/2006/main">
  <p:tag name="AS_UNIQUEID" val="1016"/>
</p:tagLst>
</file>

<file path=ppt/tags/tag852.xml><?xml version="1.0" encoding="utf-8"?>
<p:tagLst xmlns:p="http://schemas.openxmlformats.org/presentationml/2006/main">
  <p:tag name="AS_UNIQUEID" val="1017"/>
</p:tagLst>
</file>

<file path=ppt/tags/tag853.xml><?xml version="1.0" encoding="utf-8"?>
<p:tagLst xmlns:p="http://schemas.openxmlformats.org/presentationml/2006/main">
  <p:tag name="AS_UNIQUEID" val="1018"/>
</p:tagLst>
</file>

<file path=ppt/tags/tag854.xml><?xml version="1.0" encoding="utf-8"?>
<p:tagLst xmlns:p="http://schemas.openxmlformats.org/presentationml/2006/main">
  <p:tag name="AS_UNIQUEID" val="1019"/>
</p:tagLst>
</file>

<file path=ppt/tags/tag855.xml><?xml version="1.0" encoding="utf-8"?>
<p:tagLst xmlns:p="http://schemas.openxmlformats.org/presentationml/2006/main">
  <p:tag name="AS_UNIQUEID" val="1020"/>
</p:tagLst>
</file>

<file path=ppt/tags/tag856.xml><?xml version="1.0" encoding="utf-8"?>
<p:tagLst xmlns:p="http://schemas.openxmlformats.org/presentationml/2006/main">
  <p:tag name="AS_UNIQUEID" val="1021"/>
  <p:tag name="KSO_WM_BEAUTIFY_FLAG" val="#wm#"/>
  <p:tag name="KSO_WM_DIAGRAM_GROUP_CODE" val="l1-1"/>
  <p:tag name="KSO_WM_TAG_VERSION" val="1.0"/>
  <p:tag name="KSO_WM_TEMPLATE_CATEGORY" val="custom"/>
  <p:tag name="KSO_WM_TEMPLATE_INDEX" val="20177992"/>
  <p:tag name="KSO_WM_UNIT_BK_DARK_LIGHT" val="2"/>
  <p:tag name="KSO_WM_UNIT_BLOCK" val="0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-0.05"/>
  <p:tag name="KSO_WM_UNIT_FILL_TYPE" val="1"/>
  <p:tag name="KSO_WM_UNIT_HIGHLIGHT" val="0"/>
  <p:tag name="KSO_WM_UNIT_ID" val="custom20177992_12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USESOURCEFORMAT_APPLY" val="1"/>
  <p:tag name="KSO_WM_UNIT_VALUE" val="795"/>
</p:tagLst>
</file>

<file path=ppt/tags/tag857.xml><?xml version="1.0" encoding="utf-8"?>
<p:tagLst xmlns:p="http://schemas.openxmlformats.org/presentationml/2006/main">
  <p:tag name="AS_UNIQUEID" val="1022"/>
  <p:tag name="KSO_WM_BEAUTIFY_FLAG" val="#wm#"/>
  <p:tag name="KSO_WM_DIAGRAM_GROUP_CODE" val="l1-2"/>
  <p:tag name="KSO_WM_TAG_VERSION" val="1.0"/>
  <p:tag name="KSO_WM_TEMPLATE_CATEGORY" val="custom"/>
  <p:tag name="KSO_WM_TEMPLATE_INDEX" val="20177992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custom20177992_12*l_z*1_1"/>
  <p:tag name="KSO_WM_UNIT_INDEX" val="1_1"/>
  <p:tag name="KSO_WM_UNIT_IS_LAYOUT_DIAGRAM" val="1"/>
  <p:tag name="KSO_WM_UNIT_LAYERLEVEL" val="1_1"/>
  <p:tag name="KSO_WM_UNIT_LINE_FILL_TYPE" val="2"/>
  <p:tag name="KSO_WM_UNIT_LINE_FORE_SCHEMECOLOR_INDEX" val="14"/>
  <p:tag name="KSO_WM_UNIT_LINE_FORE_SCHEMECOLOR_INDEX_BRIGHTNESS" val="-0.15"/>
  <p:tag name="KSO_WM_UNIT_TYPE" val="l_z"/>
  <p:tag name="KSO_WM_UNIT_USESOURCEFORMAT_APPLY" val="1"/>
</p:tagLst>
</file>

<file path=ppt/tags/tag858.xml><?xml version="1.0" encoding="utf-8"?>
<p:tagLst xmlns:p="http://schemas.openxmlformats.org/presentationml/2006/main">
  <p:tag name="AS_UNIQUEID" val="1023"/>
  <p:tag name="KSO_WM_BEAUTIFY_FLAG" val="#wm#"/>
  <p:tag name="KSO_WM_DIAGRAM_GROUP_CODE" val="l1-2"/>
  <p:tag name="KSO_WM_TAG_VERSION" val="1.0"/>
  <p:tag name="KSO_WM_TEMPLATE_CATEGORY" val="custom"/>
  <p:tag name="KSO_WM_TEMPLATE_INDEX" val="20177992"/>
  <p:tag name="KSO_WM_UNIT_COMPATIBLE" val="0"/>
  <p:tag name="KSO_WM_UNIT_DIAGRAM_ISNUMVISUAL" val="0"/>
  <p:tag name="KSO_WM_UNIT_DIAGRAM_ISREFERUNIT" val="0"/>
  <p:tag name="KSO_WM_UNIT_HIGHLIGHT" val="0"/>
  <p:tag name="KSO_WM_UNIT_ID" val="custom20177992_12*l_h_a*1_1_1"/>
  <p:tag name="KSO_WM_UNIT_INDEX" val="1_1_1"/>
  <p:tag name="KSO_WM_UNIT_ISCONTENTSTITLE" val="0"/>
  <p:tag name="KSO_WM_UNIT_ISNUMDGMTITLE" val="0"/>
  <p:tag name="KSO_WM_UNIT_LAYERLEVEL" val="1_1_1"/>
  <p:tag name="KSO_WM_UNIT_NOCLEAR" val="0"/>
  <p:tag name="KSO_WM_UNIT_PRESET_TEXT" val="关键词"/>
  <p:tag name="KSO_WM_UNIT_TEXT_FILL_FORE_SCHEMECOLOR_INDEX" val="13"/>
  <p:tag name="KSO_WM_UNIT_TEXT_FILL_FORE_SCHEMECOLOR_INDEX_BRIGHTNESS" val="0.15"/>
  <p:tag name="KSO_WM_UNIT_TEXT_FILL_TYPE" val="1"/>
  <p:tag name="KSO_WM_UNIT_TYPE" val="l_h_a"/>
  <p:tag name="KSO_WM_UNIT_USESOURCEFORMAT_APPLY" val="1"/>
  <p:tag name="KSO_WM_UNIT_VALUE" val="5"/>
</p:tagLst>
</file>

<file path=ppt/tags/tag859.xml><?xml version="1.0" encoding="utf-8"?>
<p:tagLst xmlns:p="http://schemas.openxmlformats.org/presentationml/2006/main">
  <p:tag name="AS_UNIQUEID" val="1024"/>
  <p:tag name="KSO_WM_BEAUTIFY_FLAG" val="#wm#"/>
  <p:tag name="KSO_WM_DIAGRAM_GROUP_CODE" val="l1-2"/>
  <p:tag name="KSO_WM_TAG_VERSION" val="1.0"/>
  <p:tag name="KSO_WM_TEMPLATE_CATEGORY" val="custom"/>
  <p:tag name="KSO_WM_TEMPLATE_INDEX" val="20177992"/>
  <p:tag name="KSO_WM_UNIT_COMPATIBLE" val="0"/>
  <p:tag name="KSO_WM_UNIT_DIAGRAM_ISNUMVISUAL" val="0"/>
  <p:tag name="KSO_WM_UNIT_DIAGRAM_ISREFERUNIT" val="0"/>
  <p:tag name="KSO_WM_UNIT_HIGHLIGHT" val="0"/>
  <p:tag name="KSO_WM_UNIT_ID" val="custom20177992_12*l_h_a*1_2_1"/>
  <p:tag name="KSO_WM_UNIT_INDEX" val="1_2_1"/>
  <p:tag name="KSO_WM_UNIT_ISCONTENTSTITLE" val="0"/>
  <p:tag name="KSO_WM_UNIT_ISNUMDGMTITLE" val="0"/>
  <p:tag name="KSO_WM_UNIT_LAYERLEVEL" val="1_1_1"/>
  <p:tag name="KSO_WM_UNIT_NOCLEAR" val="0"/>
  <p:tag name="KSO_WM_UNIT_PRESET_TEXT" val="关键词"/>
  <p:tag name="KSO_WM_UNIT_TEXT_FILL_FORE_SCHEMECOLOR_INDEX" val="13"/>
  <p:tag name="KSO_WM_UNIT_TEXT_FILL_FORE_SCHEMECOLOR_INDEX_BRIGHTNESS" val="0.15"/>
  <p:tag name="KSO_WM_UNIT_TEXT_FILL_TYPE" val="1"/>
  <p:tag name="KSO_WM_UNIT_TYPE" val="l_h_a"/>
  <p:tag name="KSO_WM_UNIT_USESOURCEFORMAT_APPLY" val="1"/>
  <p:tag name="KSO_WM_UNIT_VALUE" val="5"/>
</p:tagLst>
</file>

<file path=ppt/tags/tag86.xml><?xml version="1.0" encoding="utf-8"?>
<p:tagLst xmlns:p="http://schemas.openxmlformats.org/presentationml/2006/main">
  <p:tag name="AS_UNIQUEID" val="287"/>
  <p:tag name="KSO_WM_ASSEMBLE_CHIP_INDEX" val="24b4e887f5824d219c000cf05f53f960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0f8b658547e52881d3af3"/>
  <p:tag name="KSO_WM_CHIP_XID" val="5fa0f8b658547e52881d3af6"/>
  <p:tag name="KSO_WM_SLIDE_BACKGROUND_TYPE" val="general"/>
  <p:tag name="KSO_WM_TAG_VERSION" val="1.0"/>
  <p:tag name="KSO_WM_TEMPLATE_CATEGORY" val="chip"/>
  <p:tag name="KSO_WM_TEMPLATE_INDEX" val="20177992"/>
  <p:tag name="KSO_WM_UNIT_COMPATIBLE" val="0"/>
  <p:tag name="KSO_WM_UNIT_DEC_AREA_ID" val="aca076726ca144c4a88efc31f9a51d96"/>
  <p:tag name="KSO_WM_UNIT_DECORATE_INFO" val=""/>
  <p:tag name="KSO_WM_UNIT_DIAGRAM_ISNUMVISUAL" val="0"/>
  <p:tag name="KSO_WM_UNIT_DIAGRAM_ISREFERUNIT" val="0"/>
  <p:tag name="KSO_WM_UNIT_HIGHLIGHT" val="0"/>
  <p:tag name="KSO_WM_UNIT_ID" val="chip2017799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860.xml><?xml version="1.0" encoding="utf-8"?>
<p:tagLst xmlns:p="http://schemas.openxmlformats.org/presentationml/2006/main">
  <p:tag name="AS_UNIQUEID" val="1025"/>
</p:tagLst>
</file>

<file path=ppt/tags/tag861.xml><?xml version="1.0" encoding="utf-8"?>
<p:tagLst xmlns:p="http://schemas.openxmlformats.org/presentationml/2006/main">
  <p:tag name="AS_UNIQUEID" val="1026"/>
</p:tagLst>
</file>

<file path=ppt/tags/tag862.xml><?xml version="1.0" encoding="utf-8"?>
<p:tagLst xmlns:p="http://schemas.openxmlformats.org/presentationml/2006/main">
  <p:tag name="KSO_WM_BEAUTIFY_FLAG" val="#wm#"/>
  <p:tag name="KSO_WM_DIAGRAM_GROUP_CODE" val="l1-2"/>
  <p:tag name="KSO_WM_SLIDE_BACKGROUND" val="[&quot;general&quot;,&quot;belt&quot;]"/>
  <p:tag name="KSO_WM_SLIDE_DIAGTYPE" val="l"/>
  <p:tag name="KSO_WM_SLIDE_ID" val="custom20177992_12"/>
  <p:tag name="KSO_WM_SLIDE_INDEX" val="12"/>
  <p:tag name="KSO_WM_SLIDE_ITEM_CNT" val="2"/>
  <p:tag name="KSO_WM_SLIDE_LAYOUT" val="i_l"/>
  <p:tag name="KSO_WM_SLIDE_LAYOUT_CNT" val="1_1"/>
  <p:tag name="KSO_WM_SLIDE_LAYOUT_INFO" val="{&quot;direction&quot;:0,&quot;horizontalAlign&quot;:-1,&quot;verticalAlign&quot;:-1,&quot;type&quot;:0,&quot;diagramDirection&quot;:0,&quot;canSetOverLayout&quot;:0,&quot;isOverLayout&quot;:0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,&quot;right&quot;:0.0,&quot;bottom&quot;:0.0,&quot;leftAbs&quot;:false,&quot;topAbs&quot;:false,&quot;rightAbs&quot;:false,&quot;bottomAbs&quot;:false}]}"/>
  <p:tag name="KSO_WM_SLIDE_POSITION" val="198.1*296.8"/>
  <p:tag name="KSO_WM_SLIDE_RATIO" val="1.777778"/>
  <p:tag name="KSO_WM_SLIDE_SIZE" val="564.9*36.3"/>
  <p:tag name="KSO_WM_SLIDE_SUBTYPE" val="diag"/>
  <p:tag name="KSO_WM_SLIDE_TYPE" val="text"/>
  <p:tag name="KSO_WM_TAG_VERSION" val="1.0"/>
  <p:tag name="KSO_WM_TEMPLATE_CATEGORY" val="custom"/>
  <p:tag name="KSO_WM_TEMPLATE_COLOR_TYPE" val="1"/>
  <p:tag name="KSO_WM_TEMPLATE_INDEX" val="20177992"/>
  <p:tag name="KSO_WM_TEMPLATE_MASTER_TYPE" val="0"/>
  <p:tag name="KSO_WM_TEMPLATE_SUBCATEGORY" val="0"/>
</p:tagLst>
</file>

<file path=ppt/tags/tag863.xml><?xml version="1.0" encoding="utf-8"?>
<p:tagLst xmlns:p="http://schemas.openxmlformats.org/presentationml/2006/main">
  <p:tag name="AS_UNIQUEID" val="1027"/>
</p:tagLst>
</file>

<file path=ppt/tags/tag864.xml><?xml version="1.0" encoding="utf-8"?>
<p:tagLst xmlns:p="http://schemas.openxmlformats.org/presentationml/2006/main">
  <p:tag name="AS_UNIQUEID" val="1028"/>
  <p:tag name="KSO_WM_BEAUTIFY_FLAG" val="#wm#"/>
  <p:tag name="KSO_WM_TAG_VERSION" val="1.0"/>
  <p:tag name="KSO_WM_TEMPLATE_CATEGORY" val="custom"/>
  <p:tag name="KSO_WM_TEMPLATE_INDEX" val="20177992"/>
  <p:tag name="KSO_WM_UNIT_BK_DARK_LIGHT" val="1"/>
  <p:tag name="KSO_WM_UNIT_BLOCK" val="0"/>
  <p:tag name="KSO_WM_UNIT_COMPATIBLE" val="0"/>
  <p:tag name="KSO_WM_UNIT_DECORATE_INFO" val="{&quot;DecorateInfoX&quot;:{&quot;IsLeft&quot;:true,&quot;IsRight&quot;:false,&quot;IsAbs&quot;:false},&quot;DecorateInfoY&quot;:{&quot;IsTop&quot;:true,&quot;IsBottom&quot;:false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ustom20177992_10*i*1"/>
  <p:tag name="KSO_WM_UNIT_INDEX" val="1"/>
  <p:tag name="KSO_WM_UNIT_LAYERLEVEL" val="1"/>
  <p:tag name="KSO_WM_UNIT_SM_LIMIT_TYPE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59"/>
</p:tagLst>
</file>

<file path=ppt/tags/tag865.xml><?xml version="1.0" encoding="utf-8"?>
<p:tagLst xmlns:p="http://schemas.openxmlformats.org/presentationml/2006/main">
  <p:tag name="AS_UNIQUEID" val="1029"/>
  <p:tag name="KSO_WM_BEAUTIFY_FLAG" val="#wm#"/>
  <p:tag name="KSO_WM_TAG_VERSION" val="1.0"/>
  <p:tag name="KSO_WM_TEMPLATE_CATEGORY" val="custom"/>
  <p:tag name="KSO_WM_TEMPLATE_INDEX" val="20177992"/>
  <p:tag name="KSO_WM_UNIT_BLOCK" val="0"/>
  <p:tag name="KSO_WM_UNIT_COMPATIBLE" val="0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custom20177992_10*h_i*1_1"/>
  <p:tag name="KSO_WM_UNIT_INDEX" val="1_1"/>
  <p:tag name="KSO_WM_UNIT_LAYERLEVEL" val="1_1"/>
  <p:tag name="KSO_WM_UNIT_SHADOW_SCHEMECOLOR_INDEX" val="13"/>
  <p:tag name="KSO_WM_UNIT_SHADOW_SCHEMECOLOR_INDEX_BRIGHTNESS" val="0.05"/>
  <p:tag name="KSO_WM_UNIT_SM_LIMIT_TYPE" val="2"/>
  <p:tag name="KSO_WM_UNIT_TYPE" val="h_i"/>
  <p:tag name="KSO_WM_UNIT_VALUE" val="400"/>
</p:tagLst>
</file>

<file path=ppt/tags/tag866.xml><?xml version="1.0" encoding="utf-8"?>
<p:tagLst xmlns:p="http://schemas.openxmlformats.org/presentationml/2006/main">
  <p:tag name="AS_UNIQUEID" val="1030"/>
  <p:tag name="KSO_WM_BEAUTIFY_FLAG" val="#wm#"/>
  <p:tag name="KSO_WM_TAG_VERSION" val="1.0"/>
  <p:tag name="KSO_WM_TEMPLATE_CATEGORY" val="custom"/>
  <p:tag name="KSO_WM_TEMPLATE_INDEX" val="20177992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custom20177992_10*h_i*2_1"/>
  <p:tag name="KSO_WM_UNIT_INDEX" val="2_1"/>
  <p:tag name="KSO_WM_UNIT_LAYERLEVEL" val="1_1"/>
  <p:tag name="KSO_WM_UNIT_SHADOW_SCHEMECOLOR_INDEX" val="13"/>
  <p:tag name="KSO_WM_UNIT_SHADOW_SCHEMECOLOR_INDEX_BRIGHTNESS" val="0.05"/>
  <p:tag name="KSO_WM_UNIT_SM_LIMIT_TYPE" val="2"/>
  <p:tag name="KSO_WM_UNIT_TYPE" val="h_i"/>
  <p:tag name="KSO_WM_UNIT_VALUE" val="400"/>
</p:tagLst>
</file>

<file path=ppt/tags/tag867.xml><?xml version="1.0" encoding="utf-8"?>
<p:tagLst xmlns:p="http://schemas.openxmlformats.org/presentationml/2006/main">
  <p:tag name="AS_UNIQUEID" val="1031"/>
  <p:tag name="KSO_WM_BEAUTIFY_FLAG" val="#wm#"/>
  <p:tag name="KSO_WM_TAG_VERSION" val="1.0"/>
  <p:tag name="KSO_WM_TEMPLATE_CATEGORY" val="custom"/>
  <p:tag name="KSO_WM_TEMPLATE_INDEX" val="20177992"/>
  <p:tag name="KSO_WM_UNIT_BLOCK" val="0"/>
  <p:tag name="KSO_WM_UNIT_COMPATIBLE" val="0"/>
  <p:tag name="KSO_WM_UNIT_DEFAULT_FONT" val="14;16;2"/>
  <p:tag name="KSO_WM_UNIT_DIAGRAM_ISNUMVISUAL" val="0"/>
  <p:tag name="KSO_WM_UNIT_DIAGRAM_ISREFERUNIT" val="0"/>
  <p:tag name="KSO_WM_UNIT_HIGHLIGHT" val="0"/>
  <p:tag name="KSO_WM_UNIT_ID" val="custom20177992_10*h_f*2_1"/>
  <p:tag name="KSO_WM_UNIT_INDEX" val="2_1"/>
  <p:tag name="KSO_WM_UNIT_LAYERLEVEL" val="1_1"/>
  <p:tag name="KSO_WM_UNIT_NOCLEAR" val="0"/>
  <p:tag name="KSO_WM_UNIT_PRESET_TEXT" val="我们是致力于研究AI智能创作PPT的一个团队;我们潜心钻研幻灯片的演示规律与创作思路，希望通过人工智能解放用户双手，不仅高效，而且精准。&#13;我们拥有金山办公软件30年的技术积累，WPS的300,000,000个忠实用户；以及一支富有研究精神，匠心做事的团队。"/>
  <p:tag name="KSO_WM_UNIT_SM_LIMIT_TYPE" val="1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h_f"/>
  <p:tag name="KSO_WM_UNIT_VALUE" val="171"/>
</p:tagLst>
</file>

<file path=ppt/tags/tag868.xml><?xml version="1.0" encoding="utf-8"?>
<p:tagLst xmlns:p="http://schemas.openxmlformats.org/presentationml/2006/main">
  <p:tag name="AS_UNIQUEID" val="1032"/>
  <p:tag name="KSO_WM_BEAUTIFY_FLAG" val="#wm#"/>
  <p:tag name="KSO_WM_TAG_VERSION" val="1.0"/>
  <p:tag name="KSO_WM_TEMPLATE_CATEGORY" val="custom"/>
  <p:tag name="KSO_WM_TEMPLATE_INDEX" val="20177992"/>
  <p:tag name="KSO_WM_UNIT_BLOCK" val="0"/>
  <p:tag name="KSO_WM_UNIT_COMPATIBLE" val="0"/>
  <p:tag name="KSO_WM_UNIT_DEFAULT_FONT" val="28;32;4"/>
  <p:tag name="KSO_WM_UNIT_DIAGRAM_ISNUMVISUAL" val="0"/>
  <p:tag name="KSO_WM_UNIT_DIAGRAM_ISREFERUNIT" val="0"/>
  <p:tag name="KSO_WM_UNIT_HIGHLIGHT" val="0"/>
  <p:tag name="KSO_WM_UNIT_ID" val="custom20177992_10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30"/>
</p:tagLst>
</file>

<file path=ppt/tags/tag869.xml><?xml version="1.0" encoding="utf-8"?>
<p:tagLst xmlns:p="http://schemas.openxmlformats.org/presentationml/2006/main">
  <p:tag name="AS_UNIQUEID" val="1033"/>
  <p:tag name="KSO_WM_UNIT_PLACING_PICTURE_USER_VIEWPORT" val="{&quot;height&quot;:7317.4992125984254,&quot;width&quot;:13267.499212598424}"/>
</p:tagLst>
</file>

<file path=ppt/tags/tag87.xml><?xml version="1.0" encoding="utf-8"?>
<p:tagLst xmlns:p="http://schemas.openxmlformats.org/presentationml/2006/main">
  <p:tag name="AS_UNIQUEID" val="288"/>
  <p:tag name="KSO_WM_ASSEMBLE_CHIP_INDEX" val="67802a25e7364f8faed9b21b7843e813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0f8b658547e52881d3af3"/>
  <p:tag name="KSO_WM_CHIP_XID" val="5fa0f8b658547e52881d3af7"/>
  <p:tag name="KSO_WM_SLIDE_BACKGROUND_TYPE" val="general"/>
  <p:tag name="KSO_WM_TAG_VERSION" val="1.0"/>
  <p:tag name="KSO_WM_TEMPLATE_CATEGORY" val="chip"/>
  <p:tag name="KSO_WM_TEMPLATE_INDEX" val="20177992"/>
  <p:tag name="KSO_WM_UNIT_COMPATIBLE" val="0"/>
  <p:tag name="KSO_WM_UNIT_DEC_AREA_ID" val="00f2c186bb624633989f997cce86de9c"/>
  <p:tag name="KSO_WM_UNIT_DECORATE_INFO" val=""/>
  <p:tag name="KSO_WM_UNIT_DIAGRAM_ISNUMVISUAL" val="0"/>
  <p:tag name="KSO_WM_UNIT_DIAGRAM_ISREFERUNIT" val="0"/>
  <p:tag name="KSO_WM_UNIT_HIGHLIGHT" val="0"/>
  <p:tag name="KSO_WM_UNIT_ID" val="chip2017799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870.xml><?xml version="1.0" encoding="utf-8"?>
<p:tagLst xmlns:p="http://schemas.openxmlformats.org/presentationml/2006/main">
  <p:tag name="KSO_WM_BEAUTIFY_FLAG" val="#wm#"/>
  <p:tag name="KSO_WM_SLIDE_BACKGROUND" val="[&quot;navigation&quot;]"/>
  <p:tag name="KSO_WM_SLIDE_CAN_ADD_NAVIGATION" val="1"/>
  <p:tag name="KSO_WM_SLIDE_ID" val="custom20177992_10"/>
  <p:tag name="KSO_WM_SLIDE_INDEX" val="10"/>
  <p:tag name="KSO_WM_SLIDE_ITEM_CNT" val="0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0,&quot;right&quot;:1.69,&quot;bottom&quot;:0.026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2.4},&quot;minSize&quot;:{&quot;size1&quot;:35.0},&quot;maxSize&quot;:{&quot;size1&quot;:70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11,&quot;top&quot;:2.3,&quot;right&quot;:2.1,&quot;bottom&quot;:4.04},&quot;marginOverLayout&quot;:{&quot;left&quot;:-0.035,&quot;top&quot;:-0.035,&quot;right&quot;:-0.035,&quot;bottom&quot;:-0.035},&quot;edge&quot;:{&quot;left&quot;:true,&quot;top&quot;:false,&quot;right&quot;:false,&quot;bottom&quot;:true}},{&quot;direction&quot;:1,&quot;horizontalAlign&quot;:-1,&quot;verticalAlign&quot;:-1,&quot;type&quot;:0,&quot;diagramDirection&quot;:0,&quot;canSetOverLayout&quot;:0,&quot;isOverLayout&quot;:0,&quot;margin&quot;:{&quot;left&quot;:0.85,&quot;top&quot;:2.73,&quot;right&quot;:2.57,&quot;bottom&quot;:4.48},&quot;marginOverLayout&quot;:{&quot;left&quot;:-0.035,&quot;top&quot;:-0.035,&quot;right&quot;:-0.035,&quot;bottom&quot;:-0.035},&quot;edge&quot;:{&quot;left&quot;:false,&quot;top&quot;:false,&quot;right&quot;:true,&quot;bottom&quot;:true}}]}]}"/>
  <p:tag name="KSO_WM_SLIDE_POSITION" val="47.9491*125.305"/>
  <p:tag name="KSO_WM_SLIDE_RATIO" val="1.777778"/>
  <p:tag name="KSO_WM_SLIDE_SIZE" val="864.102*311.936"/>
  <p:tag name="KSO_WM_SLIDE_SUBTYPE" val="picTxt"/>
  <p:tag name="KSO_WM_SLIDE_TYPE" val="text"/>
  <p:tag name="KSO_WM_TAG_VERSION" val="1.0"/>
  <p:tag name="KSO_WM_TEMPLATE_CATEGORY" val="custom"/>
  <p:tag name="KSO_WM_TEMPLATE_COLOR_TYPE" val="1"/>
  <p:tag name="KSO_WM_TEMPLATE_INDEX" val="20177992"/>
  <p:tag name="KSO_WM_TEMPLATE_MASTER_TYPE" val="0"/>
  <p:tag name="KSO_WM_TEMPLATE_SUBCATEGORY" val="0"/>
</p:tagLst>
</file>

<file path=ppt/tags/tag871.xml><?xml version="1.0" encoding="utf-8"?>
<p:tagLst xmlns:p="http://schemas.openxmlformats.org/presentationml/2006/main">
  <p:tag name="AS_UNIQUEID" val="1034"/>
</p:tagLst>
</file>

<file path=ppt/tags/tag872.xml><?xml version="1.0" encoding="utf-8"?>
<p:tagLst xmlns:p="http://schemas.openxmlformats.org/presentationml/2006/main">
  <p:tag name="AS_UNIQUEID" val="1035"/>
</p:tagLst>
</file>

<file path=ppt/tags/tag873.xml><?xml version="1.0" encoding="utf-8"?>
<p:tagLst xmlns:p="http://schemas.openxmlformats.org/presentationml/2006/main">
  <p:tag name="AS_UNIQUEID" val="1036"/>
</p:tagLst>
</file>

<file path=ppt/tags/tag874.xml><?xml version="1.0" encoding="utf-8"?>
<p:tagLst xmlns:p="http://schemas.openxmlformats.org/presentationml/2006/main">
  <p:tag name="AS_UNIQUEID" val="1037"/>
  <p:tag name="KSO_WM_UNIT_TABLE_BEAUTIFY" val="smartTable{1c54ac3a-a3dc-409e-b3e9-90292a0b5ff3}"/>
  <p:tag name="TABLE_ENDDRAG_ORIGIN_RECT" val="956*451"/>
  <p:tag name="TABLE_ENDDRAG_RECT" val="3*4*956*451"/>
</p:tagLst>
</file>

<file path=ppt/tags/tag875.xml><?xml version="1.0" encoding="utf-8"?>
<p:tagLst xmlns:p="http://schemas.openxmlformats.org/presentationml/2006/main">
  <p:tag name="AS_UNIQUEID" val="1038"/>
</p:tagLst>
</file>

<file path=ppt/tags/tag876.xml><?xml version="1.0" encoding="utf-8"?>
<p:tagLst xmlns:p="http://schemas.openxmlformats.org/presentationml/2006/main">
  <p:tag name="AS_UNIQUEID" val="1039"/>
</p:tagLst>
</file>

<file path=ppt/tags/tag877.xml><?xml version="1.0" encoding="utf-8"?>
<p:tagLst xmlns:p="http://schemas.openxmlformats.org/presentationml/2006/main">
  <p:tag name="AS_UNIQUEID" val="1040"/>
</p:tagLst>
</file>

<file path=ppt/tags/tag878.xml><?xml version="1.0" encoding="utf-8"?>
<p:tagLst xmlns:p="http://schemas.openxmlformats.org/presentationml/2006/main">
  <p:tag name="AS_UNIQUEID" val="1041"/>
</p:tagLst>
</file>

<file path=ppt/tags/tag879.xml><?xml version="1.0" encoding="utf-8"?>
<p:tagLst xmlns:p="http://schemas.openxmlformats.org/presentationml/2006/main">
  <p:tag name="AS_UNIQUEID" val="1042"/>
</p:tagLst>
</file>

<file path=ppt/tags/tag88.xml><?xml version="1.0" encoding="utf-8"?>
<p:tagLst xmlns:p="http://schemas.openxmlformats.org/presentationml/2006/main">
  <p:tag name="AS_UNIQUEID" val="289"/>
  <p:tag name="KSO_WM_SLIDE_BACKGROUND_TYPE" val="general"/>
</p:tagLst>
</file>

<file path=ppt/tags/tag880.xml><?xml version="1.0" encoding="utf-8"?>
<p:tagLst xmlns:p="http://schemas.openxmlformats.org/presentationml/2006/main">
  <p:tag name="AS_UNIQUEID" val="1043"/>
</p:tagLst>
</file>

<file path=ppt/tags/tag881.xml><?xml version="1.0" encoding="utf-8"?>
<p:tagLst xmlns:p="http://schemas.openxmlformats.org/presentationml/2006/main">
  <p:tag name="AS_UNIQUEID" val="1044"/>
</p:tagLst>
</file>

<file path=ppt/tags/tag882.xml><?xml version="1.0" encoding="utf-8"?>
<p:tagLst xmlns:p="http://schemas.openxmlformats.org/presentationml/2006/main">
  <p:tag name="AS_UNIQUEID" val="1045"/>
</p:tagLst>
</file>

<file path=ppt/tags/tag883.xml><?xml version="1.0" encoding="utf-8"?>
<p:tagLst xmlns:p="http://schemas.openxmlformats.org/presentationml/2006/main">
  <p:tag name="AS_UNIQUEID" val="1046"/>
</p:tagLst>
</file>

<file path=ppt/tags/tag884.xml><?xml version="1.0" encoding="utf-8"?>
<p:tagLst xmlns:p="http://schemas.openxmlformats.org/presentationml/2006/main">
  <p:tag name="AS_UNIQUEID" val="1047"/>
</p:tagLst>
</file>

<file path=ppt/tags/tag885.xml><?xml version="1.0" encoding="utf-8"?>
<p:tagLst xmlns:p="http://schemas.openxmlformats.org/presentationml/2006/main">
  <p:tag name="AS_UNIQUEID" val="1048"/>
</p:tagLst>
</file>

<file path=ppt/tags/tag886.xml><?xml version="1.0" encoding="utf-8"?>
<p:tagLst xmlns:p="http://schemas.openxmlformats.org/presentationml/2006/main">
  <p:tag name="AS_UNIQUEID" val="1049"/>
</p:tagLst>
</file>

<file path=ppt/tags/tag887.xml><?xml version="1.0" encoding="utf-8"?>
<p:tagLst xmlns:p="http://schemas.openxmlformats.org/presentationml/2006/main">
  <p:tag name="AS_UNIQUEID" val="1050"/>
</p:tagLst>
</file>

<file path=ppt/tags/tag888.xml><?xml version="1.0" encoding="utf-8"?>
<p:tagLst xmlns:p="http://schemas.openxmlformats.org/presentationml/2006/main">
  <p:tag name="AS_UNIQUEID" val="1051"/>
</p:tagLst>
</file>

<file path=ppt/tags/tag889.xml><?xml version="1.0" encoding="utf-8"?>
<p:tagLst xmlns:p="http://schemas.openxmlformats.org/presentationml/2006/main">
  <p:tag name="AS_UNIQUEID" val="1052"/>
</p:tagLst>
</file>

<file path=ppt/tags/tag89.xml><?xml version="1.0" encoding="utf-8"?>
<p:tagLst xmlns:p="http://schemas.openxmlformats.org/presentationml/2006/main">
  <p:tag name="AS_UNIQUEID" val="290"/>
  <p:tag name="KSO_WM_SLIDE_BACKGROUND_TYPE" val="general"/>
</p:tagLst>
</file>

<file path=ppt/tags/tag890.xml><?xml version="1.0" encoding="utf-8"?>
<p:tagLst xmlns:p="http://schemas.openxmlformats.org/presentationml/2006/main">
  <p:tag name="AS_UNIQUEID" val="1053"/>
</p:tagLst>
</file>

<file path=ppt/tags/tag891.xml><?xml version="1.0" encoding="utf-8"?>
<p:tagLst xmlns:p="http://schemas.openxmlformats.org/presentationml/2006/main">
  <p:tag name="AS_UNIQUEID" val="1054"/>
</p:tagLst>
</file>

<file path=ppt/tags/tag892.xml><?xml version="1.0" encoding="utf-8"?>
<p:tagLst xmlns:p="http://schemas.openxmlformats.org/presentationml/2006/main">
  <p:tag name="AS_UNIQUEID" val="1055"/>
</p:tagLst>
</file>

<file path=ppt/tags/tag893.xml><?xml version="1.0" encoding="utf-8"?>
<p:tagLst xmlns:p="http://schemas.openxmlformats.org/presentationml/2006/main">
  <p:tag name="AS_UNIQUEID" val="1056"/>
</p:tagLst>
</file>

<file path=ppt/tags/tag894.xml><?xml version="1.0" encoding="utf-8"?>
<p:tagLst xmlns:p="http://schemas.openxmlformats.org/presentationml/2006/main">
  <p:tag name="AS_UNIQUEID" val="1057"/>
</p:tagLst>
</file>

<file path=ppt/tags/tag895.xml><?xml version="1.0" encoding="utf-8"?>
<p:tagLst xmlns:p="http://schemas.openxmlformats.org/presentationml/2006/main">
  <p:tag name="AS_UNIQUEID" val="1058"/>
</p:tagLst>
</file>

<file path=ppt/tags/tag896.xml><?xml version="1.0" encoding="utf-8"?>
<p:tagLst xmlns:p="http://schemas.openxmlformats.org/presentationml/2006/main">
  <p:tag name="AS_UNIQUEID" val="1059"/>
</p:tagLst>
</file>

<file path=ppt/tags/tag897.xml><?xml version="1.0" encoding="utf-8"?>
<p:tagLst xmlns:p="http://schemas.openxmlformats.org/presentationml/2006/main">
  <p:tag name="AS_UNIQUEID" val="1060"/>
</p:tagLst>
</file>

<file path=ppt/tags/tag898.xml><?xml version="1.0" encoding="utf-8"?>
<p:tagLst xmlns:p="http://schemas.openxmlformats.org/presentationml/2006/main">
  <p:tag name="AS_UNIQUEID" val="1061"/>
</p:tagLst>
</file>

<file path=ppt/tags/tag899.xml><?xml version="1.0" encoding="utf-8"?>
<p:tagLst xmlns:p="http://schemas.openxmlformats.org/presentationml/2006/main">
  <p:tag name="AS_UNIQUEID" val="1062"/>
</p:tagLst>
</file>

<file path=ppt/tags/tag9.xml><?xml version="1.0" encoding="utf-8"?>
<p:tagLst xmlns:p="http://schemas.openxmlformats.org/presentationml/2006/main">
  <p:tag name="AS_UNIQUEID" val="210"/>
  <p:tag name="KSO_WM_ASSEMBLE_CHIP_INDEX" val="67802a25e7364f8faed9b21b7843e813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0f8b658547e52881d3af3"/>
  <p:tag name="KSO_WM_CHIP_XID" val="5fa0f8b658547e52881d3af7"/>
  <p:tag name="KSO_WM_TAG_VERSION" val="1.0"/>
  <p:tag name="KSO_WM_TEMPLATE_CATEGORY" val="chip"/>
  <p:tag name="KSO_WM_TEMPLATE_INDEX" val="20177992"/>
  <p:tag name="KSO_WM_UNIT_COMPATIBLE" val="0"/>
  <p:tag name="KSO_WM_UNIT_DEC_AREA_ID" val="00f2c186bb624633989f997cce86de9c"/>
  <p:tag name="KSO_WM_UNIT_DECORATE_INFO" val=""/>
  <p:tag name="KSO_WM_UNIT_DIAGRAM_ISNUMVISUAL" val="0"/>
  <p:tag name="KSO_WM_UNIT_DIAGRAM_ISREFERUNIT" val="0"/>
  <p:tag name="KSO_WM_UNIT_HIGHLIGHT" val="0"/>
  <p:tag name="KSO_WM_UNIT_ID" val="chip2017799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90.xml><?xml version="1.0" encoding="utf-8"?>
<p:tagLst xmlns:p="http://schemas.openxmlformats.org/presentationml/2006/main">
  <p:tag name="AS_UNIQUEID" val="291"/>
  <p:tag name="KSO_WM_SLIDE_BACKGROUND_TYPE" val="general"/>
</p:tagLst>
</file>

<file path=ppt/tags/tag900.xml><?xml version="1.0" encoding="utf-8"?>
<p:tagLst xmlns:p="http://schemas.openxmlformats.org/presentationml/2006/main">
  <p:tag name="AS_UNIQUEID" val="1063"/>
</p:tagLst>
</file>

<file path=ppt/tags/tag901.xml><?xml version="1.0" encoding="utf-8"?>
<p:tagLst xmlns:p="http://schemas.openxmlformats.org/presentationml/2006/main">
  <p:tag name="AS_UNIQUEID" val="1064"/>
</p:tagLst>
</file>

<file path=ppt/tags/tag902.xml><?xml version="1.0" encoding="utf-8"?>
<p:tagLst xmlns:p="http://schemas.openxmlformats.org/presentationml/2006/main">
  <p:tag name="AS_UNIQUEID" val="1065"/>
</p:tagLst>
</file>

<file path=ppt/tags/tag903.xml><?xml version="1.0" encoding="utf-8"?>
<p:tagLst xmlns:p="http://schemas.openxmlformats.org/presentationml/2006/main">
  <p:tag name="AS_UNIQUEID" val="1066"/>
</p:tagLst>
</file>

<file path=ppt/tags/tag904.xml><?xml version="1.0" encoding="utf-8"?>
<p:tagLst xmlns:p="http://schemas.openxmlformats.org/presentationml/2006/main">
  <p:tag name="AS_UNIQUEID" val="1067"/>
</p:tagLst>
</file>

<file path=ppt/tags/tag905.xml><?xml version="1.0" encoding="utf-8"?>
<p:tagLst xmlns:p="http://schemas.openxmlformats.org/presentationml/2006/main">
  <p:tag name="AS_UNIQUEID" val="1068"/>
</p:tagLst>
</file>

<file path=ppt/tags/tag906.xml><?xml version="1.0" encoding="utf-8"?>
<p:tagLst xmlns:p="http://schemas.openxmlformats.org/presentationml/2006/main">
  <p:tag name="AS_UNIQUEID" val="1069"/>
</p:tagLst>
</file>

<file path=ppt/tags/tag907.xml><?xml version="1.0" encoding="utf-8"?>
<p:tagLst xmlns:p="http://schemas.openxmlformats.org/presentationml/2006/main">
  <p:tag name="AS_UNIQUEID" val="1070"/>
</p:tagLst>
</file>

<file path=ppt/tags/tag908.xml><?xml version="1.0" encoding="utf-8"?>
<p:tagLst xmlns:p="http://schemas.openxmlformats.org/presentationml/2006/main">
  <p:tag name="AS_UNIQUEID" val="1071"/>
</p:tagLst>
</file>

<file path=ppt/tags/tag909.xml><?xml version="1.0" encoding="utf-8"?>
<p:tagLst xmlns:p="http://schemas.openxmlformats.org/presentationml/2006/main">
  <p:tag name="AS_UNIQUEID" val="1072"/>
</p:tagLst>
</file>

<file path=ppt/tags/tag91.xml><?xml version="1.0" encoding="utf-8"?>
<p:tagLst xmlns:p="http://schemas.openxmlformats.org/presentationml/2006/main">
  <p:tag name="AS_UNIQUEID" val="292"/>
  <p:tag name="KSO_WM_SLIDE_BACKGROUND_TYPE" val="general"/>
</p:tagLst>
</file>

<file path=ppt/tags/tag910.xml><?xml version="1.0" encoding="utf-8"?>
<p:tagLst xmlns:p="http://schemas.openxmlformats.org/presentationml/2006/main">
  <p:tag name="AS_UNIQUEID" val="1073"/>
</p:tagLst>
</file>

<file path=ppt/tags/tag911.xml><?xml version="1.0" encoding="utf-8"?>
<p:tagLst xmlns:p="http://schemas.openxmlformats.org/presentationml/2006/main">
  <p:tag name="AS_UNIQUEID" val="1074"/>
</p:tagLst>
</file>

<file path=ppt/tags/tag912.xml><?xml version="1.0" encoding="utf-8"?>
<p:tagLst xmlns:p="http://schemas.openxmlformats.org/presentationml/2006/main">
  <p:tag name="AS_UNIQUEID" val="1075"/>
</p:tagLst>
</file>

<file path=ppt/tags/tag913.xml><?xml version="1.0" encoding="utf-8"?>
<p:tagLst xmlns:p="http://schemas.openxmlformats.org/presentationml/2006/main">
  <p:tag name="AS_UNIQUEID" val="1076"/>
</p:tagLst>
</file>

<file path=ppt/tags/tag914.xml><?xml version="1.0" encoding="utf-8"?>
<p:tagLst xmlns:p="http://schemas.openxmlformats.org/presentationml/2006/main">
  <p:tag name="AS_UNIQUEID" val="1077"/>
</p:tagLst>
</file>

<file path=ppt/tags/tag915.xml><?xml version="1.0" encoding="utf-8"?>
<p:tagLst xmlns:p="http://schemas.openxmlformats.org/presentationml/2006/main">
  <p:tag name="AS_UNIQUEID" val="1078"/>
</p:tagLst>
</file>

<file path=ppt/tags/tag916.xml><?xml version="1.0" encoding="utf-8"?>
<p:tagLst xmlns:p="http://schemas.openxmlformats.org/presentationml/2006/main">
  <p:tag name="AS_UNIQUEID" val="1079"/>
</p:tagLst>
</file>

<file path=ppt/tags/tag917.xml><?xml version="1.0" encoding="utf-8"?>
<p:tagLst xmlns:p="http://schemas.openxmlformats.org/presentationml/2006/main">
  <p:tag name="AS_UNIQUEID" val="1080"/>
</p:tagLst>
</file>

<file path=ppt/tags/tag918.xml><?xml version="1.0" encoding="utf-8"?>
<p:tagLst xmlns:p="http://schemas.openxmlformats.org/presentationml/2006/main">
  <p:tag name="AS_UNIQUEID" val="1081"/>
</p:tagLst>
</file>

<file path=ppt/tags/tag919.xml><?xml version="1.0" encoding="utf-8"?>
<p:tagLst xmlns:p="http://schemas.openxmlformats.org/presentationml/2006/main">
  <p:tag name="AS_UNIQUEID" val="1082"/>
</p:tagLst>
</file>

<file path=ppt/tags/tag92.xml><?xml version="1.0" encoding="utf-8"?>
<p:tagLst xmlns:p="http://schemas.openxmlformats.org/presentationml/2006/main">
  <p:tag name="AS_UNIQUEID" val="293"/>
</p:tagLst>
</file>

<file path=ppt/tags/tag920.xml><?xml version="1.0" encoding="utf-8"?>
<p:tagLst xmlns:p="http://schemas.openxmlformats.org/presentationml/2006/main">
  <p:tag name="AS_UNIQUEID" val="1083"/>
  <p:tag name="KSO_WM_BEAUTIFY_FLAG" val="#wm#"/>
  <p:tag name="KSO_WM_TAG_VERSION" val="1.0"/>
  <p:tag name="KSO_WM_TEMPLATE_CATEGORY" val="custom"/>
  <p:tag name="KSO_WM_TEMPLATE_INDEX" val="20177992"/>
  <p:tag name="KSO_WM_UNIT_BK_DARK_LIGHT" val="1"/>
  <p:tag name="KSO_WM_UNIT_BLOCK" val="0"/>
  <p:tag name="KSO_WM_UNIT_COMPATIBLE" val="0"/>
  <p:tag name="KSO_WM_UNIT_DECORATE_INFO" val="{&quot;DecorateInfoX&quot;:{&quot;IsLeft&quot;:true,&quot;IsRight&quot;:false,&quot;IsAbs&quot;:false},&quot;DecorateInfoY&quot;:{&quot;IsTop&quot;:true,&quot;IsBottom&quot;:false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ustom20177992_10*i*1"/>
  <p:tag name="KSO_WM_UNIT_INDEX" val="1"/>
  <p:tag name="KSO_WM_UNIT_LAYERLEVEL" val="1"/>
  <p:tag name="KSO_WM_UNIT_SM_LIMIT_TYPE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59"/>
</p:tagLst>
</file>

<file path=ppt/tags/tag921.xml><?xml version="1.0" encoding="utf-8"?>
<p:tagLst xmlns:p="http://schemas.openxmlformats.org/presentationml/2006/main">
  <p:tag name="AS_UNIQUEID" val="1084"/>
  <p:tag name="KSO_WM_BEAUTIFY_FLAG" val="#wm#"/>
  <p:tag name="KSO_WM_TAG_VERSION" val="1.0"/>
  <p:tag name="KSO_WM_TEMPLATE_CATEGORY" val="custom"/>
  <p:tag name="KSO_WM_TEMPLATE_INDEX" val="20177992"/>
  <p:tag name="KSO_WM_UNIT_BLOCK" val="0"/>
  <p:tag name="KSO_WM_UNIT_COMPATIBLE" val="0"/>
  <p:tag name="KSO_WM_UNIT_DECORATE_INFO" val="{&quot;DecorateInfoX&quot;:{&quot;IsLeft&quot;:false,&quot;IsRight&quot;:true,&quot;IsAbs&quot;:true},&quot;DecorateInfoY&quot;:{&quot;IsTop&quot;:true,&quot;IsBottom&quot;:false,&quot;IsAbs&quot;:tru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custom20177992_10*h_i*1_1"/>
  <p:tag name="KSO_WM_UNIT_INDEX" val="1_1"/>
  <p:tag name="KSO_WM_UNIT_LAYERLEVEL" val="1_1"/>
  <p:tag name="KSO_WM_UNIT_SHADOW_SCHEMECOLOR_INDEX" val="13"/>
  <p:tag name="KSO_WM_UNIT_SHADOW_SCHEMECOLOR_INDEX_BRIGHTNESS" val="0.05"/>
  <p:tag name="KSO_WM_UNIT_SM_LIMIT_TYPE" val="2"/>
  <p:tag name="KSO_WM_UNIT_TYPE" val="h_i"/>
  <p:tag name="KSO_WM_UNIT_VALUE" val="400"/>
</p:tagLst>
</file>

<file path=ppt/tags/tag922.xml><?xml version="1.0" encoding="utf-8"?>
<p:tagLst xmlns:p="http://schemas.openxmlformats.org/presentationml/2006/main">
  <p:tag name="AS_UNIQUEID" val="1085"/>
  <p:tag name="KSO_WM_BEAUTIFY_FLAG" val="#wm#"/>
  <p:tag name="KSO_WM_TAG_VERSION" val="1.0"/>
  <p:tag name="KSO_WM_TEMPLATE_CATEGORY" val="custom"/>
  <p:tag name="KSO_WM_TEMPLATE_INDEX" val="20177992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custom20177992_10*h_i*2_1"/>
  <p:tag name="KSO_WM_UNIT_INDEX" val="2_1"/>
  <p:tag name="KSO_WM_UNIT_LAYERLEVEL" val="1_1"/>
  <p:tag name="KSO_WM_UNIT_SHADOW_SCHEMECOLOR_INDEX" val="13"/>
  <p:tag name="KSO_WM_UNIT_SHADOW_SCHEMECOLOR_INDEX_BRIGHTNESS" val="0.05"/>
  <p:tag name="KSO_WM_UNIT_SM_LIMIT_TYPE" val="2"/>
  <p:tag name="KSO_WM_UNIT_TYPE" val="h_i"/>
  <p:tag name="KSO_WM_UNIT_VALUE" val="400"/>
</p:tagLst>
</file>

<file path=ppt/tags/tag923.xml><?xml version="1.0" encoding="utf-8"?>
<p:tagLst xmlns:p="http://schemas.openxmlformats.org/presentationml/2006/main">
  <p:tag name="AS_UNIQUEID" val="1086"/>
  <p:tag name="KSO_WM_BEAUTIFY_FLAG" val="#wm#"/>
  <p:tag name="KSO_WM_TAG_VERSION" val="1.0"/>
  <p:tag name="KSO_WM_TEMPLATE_CATEGORY" val="custom"/>
  <p:tag name="KSO_WM_TEMPLATE_INDEX" val="20177992"/>
  <p:tag name="KSO_WM_UNIT_BLOCK" val="0"/>
  <p:tag name="KSO_WM_UNIT_COMPATIBLE" val="0"/>
  <p:tag name="KSO_WM_UNIT_DEFAULT_FONT" val="14;16;2"/>
  <p:tag name="KSO_WM_UNIT_DIAGRAM_ISNUMVISUAL" val="0"/>
  <p:tag name="KSO_WM_UNIT_DIAGRAM_ISREFERUNIT" val="0"/>
  <p:tag name="KSO_WM_UNIT_HIGHLIGHT" val="0"/>
  <p:tag name="KSO_WM_UNIT_ID" val="custom20177992_10*h_f*2_1"/>
  <p:tag name="KSO_WM_UNIT_INDEX" val="2_1"/>
  <p:tag name="KSO_WM_UNIT_LAYERLEVEL" val="1_1"/>
  <p:tag name="KSO_WM_UNIT_NOCLEAR" val="0"/>
  <p:tag name="KSO_WM_UNIT_PRESET_TEXT" val="我们是致力于研究AI智能创作PPT的一个团队;我们潜心钻研幻灯片的演示规律与创作思路，希望通过人工智能解放用户双手，不仅高效，而且精准。&#13;我们拥有金山办公软件30年的技术积累，WPS的300,000,000个忠实用户；以及一支富有研究精神，匠心做事的团队。"/>
  <p:tag name="KSO_WM_UNIT_SM_LIMIT_TYPE" val="1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h_f"/>
  <p:tag name="KSO_WM_UNIT_VALUE" val="171"/>
</p:tagLst>
</file>

<file path=ppt/tags/tag924.xml><?xml version="1.0" encoding="utf-8"?>
<p:tagLst xmlns:p="http://schemas.openxmlformats.org/presentationml/2006/main">
  <p:tag name="AS_UNIQUEID" val="1087"/>
  <p:tag name="KSO_WM_UNIT_PLACING_PICTURE_USER_VIEWPORT" val="{&quot;height&quot;:7317.4992125984254,&quot;width&quot;:13267.499212598424}"/>
</p:tagLst>
</file>

<file path=ppt/tags/tag925.xml><?xml version="1.0" encoding="utf-8"?>
<p:tagLst xmlns:p="http://schemas.openxmlformats.org/presentationml/2006/main">
  <p:tag name="KSO_WM_BEAUTIFY_FLAG" val="#wm#"/>
  <p:tag name="KSO_WM_SLIDE_BACKGROUND" val="[&quot;navigation&quot;]"/>
  <p:tag name="KSO_WM_SLIDE_CAN_ADD_NAVIGATION" val="1"/>
  <p:tag name="KSO_WM_SLIDE_ID" val="custom20177992_10"/>
  <p:tag name="KSO_WM_SLIDE_INDEX" val="10"/>
  <p:tag name="KSO_WM_SLIDE_ITEM_CNT" val="0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13.5},&quot;minSize&quot;:{&quot;size1&quot;:13.5},&quot;maxSize&quot;:{&quot;size1&quot;:13.5},&quot;edge&quot;:{&quot;left&quot;:true,&quot;top&quot;:tru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1.69,&quot;top&quot;:0.0,&quot;right&quot;:1.69,&quot;bottom&quot;:0.026},&quot;marginOverLayout&quot;:{&quot;left&quot;:-0.035,&quot;top&quot;:-0.035,&quot;right&quot;:-0.035,&quot;bottom&quot;:-0.035},&quot;edge&quot;:{&quot;left&quot;:true,&quot;top&quot;:true,&quot;right&quot;:true,&quot;bottom&quot;:false},&quot;backgroundInfo&quot;:[{&quot;type&quot;:&quot;navigation&quot;,&quot;left&quot;:0.0,&quot;top&quot;:0.0,&quot;right&quot;:0.0,&quot;bottom&quot;:0.0,&quot;leftAbs&quot;:false,&quot;topAbs&quot;:false,&quot;rightAbs&quot;:false,&quot;bottomAbs&quot;:false}]},{&quot;direction&quot;:1,&quot;horizontalAlign&quot;:-1,&quot;verticalAlign&quot;:-1,&quot;type&quot;:0,&quot;diagramDirection&quot;:0,&quot;canSetOverLayout&quot;:0,&quot;isOverLayout&quot;:0,&quot;marginOverLayout&quot;:{&quot;left&quot;:-0.035,&quot;top&quot;:-0.035,&quot;right&quot;:-0.035,&quot;bottom&quot;:-0.035},&quot;normalSize&quot;:{&quot;size1&quot;:52.4},&quot;minSize&quot;:{&quot;size1&quot;:35.0},&quot;maxSize&quot;:{&quot;size1&quot;:70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11,&quot;top&quot;:2.3,&quot;right&quot;:2.1,&quot;bottom&quot;:4.04},&quot;marginOverLayout&quot;:{&quot;left&quot;:-0.035,&quot;top&quot;:-0.035,&quot;right&quot;:-0.035,&quot;bottom&quot;:-0.035},&quot;edge&quot;:{&quot;left&quot;:true,&quot;top&quot;:false,&quot;right&quot;:false,&quot;bottom&quot;:true}},{&quot;direction&quot;:1,&quot;horizontalAlign&quot;:-1,&quot;verticalAlign&quot;:-1,&quot;type&quot;:0,&quot;diagramDirection&quot;:0,&quot;canSetOverLayout&quot;:0,&quot;isOverLayout&quot;:0,&quot;margin&quot;:{&quot;left&quot;:0.85,&quot;top&quot;:2.73,&quot;right&quot;:2.57,&quot;bottom&quot;:4.48},&quot;marginOverLayout&quot;:{&quot;left&quot;:-0.035,&quot;top&quot;:-0.035,&quot;right&quot;:-0.035,&quot;bottom&quot;:-0.035},&quot;edge&quot;:{&quot;left&quot;:false,&quot;top&quot;:false,&quot;right&quot;:true,&quot;bottom&quot;:true}}]}]}"/>
  <p:tag name="KSO_WM_SLIDE_POSITION" val="47.9491*125.305"/>
  <p:tag name="KSO_WM_SLIDE_RATIO" val="1.777778"/>
  <p:tag name="KSO_WM_SLIDE_SIZE" val="864.102*311.936"/>
  <p:tag name="KSO_WM_SLIDE_SUBTYPE" val="picTxt"/>
  <p:tag name="KSO_WM_SLIDE_TYPE" val="text"/>
  <p:tag name="KSO_WM_TAG_VERSION" val="1.0"/>
  <p:tag name="KSO_WM_TEMPLATE_CATEGORY" val="custom"/>
  <p:tag name="KSO_WM_TEMPLATE_COLOR_TYPE" val="1"/>
  <p:tag name="KSO_WM_TEMPLATE_INDEX" val="20177992"/>
  <p:tag name="KSO_WM_TEMPLATE_MASTER_TYPE" val="0"/>
  <p:tag name="KSO_WM_TEMPLATE_SUBCATEGORY" val="0"/>
</p:tagLst>
</file>

<file path=ppt/tags/tag926.xml><?xml version="1.0" encoding="utf-8"?>
<p:tagLst xmlns:p="http://schemas.openxmlformats.org/presentationml/2006/main">
  <p:tag name="AS_UNIQUEID" val="1088"/>
</p:tagLst>
</file>

<file path=ppt/tags/tag927.xml><?xml version="1.0" encoding="utf-8"?>
<p:tagLst xmlns:p="http://schemas.openxmlformats.org/presentationml/2006/main">
  <p:tag name="AS_UNIQUEID" val="1089"/>
  <p:tag name="KSO_WM_UNIT_TABLE_BEAUTIFY" val="smartTable{7b94fb66-0b7c-4b8b-a313-13cecc2f3c41}"/>
  <p:tag name="TABLE_ENDDRAG_ORIGIN_RECT" val="946*525"/>
  <p:tag name="TABLE_ENDDRAG_RECT" val="8*12*946*525"/>
</p:tagLst>
</file>

<file path=ppt/tags/tag928.xml><?xml version="1.0" encoding="utf-8"?>
<p:tagLst xmlns:p="http://schemas.openxmlformats.org/presentationml/2006/main">
  <p:tag name="AS_UNIQUEID" val="1090"/>
</p:tagLst>
</file>

<file path=ppt/tags/tag929.xml><?xml version="1.0" encoding="utf-8"?>
<p:tagLst xmlns:p="http://schemas.openxmlformats.org/presentationml/2006/main">
  <p:tag name="AS_UNIQUEID" val="1091"/>
</p:tagLst>
</file>

<file path=ppt/tags/tag93.xml><?xml version="1.0" encoding="utf-8"?>
<p:tagLst xmlns:p="http://schemas.openxmlformats.org/presentationml/2006/main">
  <p:tag name="AS_UNIQUEID" val="294"/>
  <p:tag name="KSO_WM_ASSEMBLE_CHIP_INDEX" val="02bfae8b55584fcf9fdaf17d5f38157b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0f8b658547e52881d3af3"/>
  <p:tag name="KSO_WM_CHIP_XID" val="5fa0f8b658547e52881d3af8"/>
  <p:tag name="KSO_WM_SLIDE_BACKGROUND_TYPE" val="frame"/>
  <p:tag name="KSO_WM_TAG_VERSION" val="1.0"/>
  <p:tag name="KSO_WM_TEMPLATE_CATEGORY" val="chip"/>
  <p:tag name="KSO_WM_TEMPLATE_INDEX" val="20177992"/>
  <p:tag name="KSO_WM_UNIT_COMPATIBLE" val="0"/>
  <p:tag name="KSO_WM_UNIT_DEC_AREA_ID" val="56a07e5b9a484b30a77f7fcf3fa9e2f5"/>
  <p:tag name="KSO_WM_UNIT_DECORATE_INFO" val="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chip20177992_5*i*1"/>
  <p:tag name="KSO_WM_UNIT_INDEX" val="1"/>
  <p:tag name="KSO_WM_UNIT_LAYERLEVEL" val="1"/>
  <p:tag name="KSO_WM_UNIT_SM_LIMIT_TYPE" val="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930.xml><?xml version="1.0" encoding="utf-8"?>
<p:tagLst xmlns:p="http://schemas.openxmlformats.org/presentationml/2006/main">
  <p:tag name="AS_UNIQUEID" val="1092"/>
</p:tagLst>
</file>

<file path=ppt/tags/tag931.xml><?xml version="1.0" encoding="utf-8"?>
<p:tagLst xmlns:p="http://schemas.openxmlformats.org/presentationml/2006/main">
  <p:tag name="AS_UNIQUEID" val="1093"/>
</p:tagLst>
</file>

<file path=ppt/tags/tag932.xml><?xml version="1.0" encoding="utf-8"?>
<p:tagLst xmlns:p="http://schemas.openxmlformats.org/presentationml/2006/main">
  <p:tag name="AS_UNIQUEID" val="1094"/>
</p:tagLst>
</file>

<file path=ppt/tags/tag933.xml><?xml version="1.0" encoding="utf-8"?>
<p:tagLst xmlns:p="http://schemas.openxmlformats.org/presentationml/2006/main">
  <p:tag name="AS_UNIQUEID" val="1095"/>
</p:tagLst>
</file>

<file path=ppt/tags/tag934.xml><?xml version="1.0" encoding="utf-8"?>
<p:tagLst xmlns:p="http://schemas.openxmlformats.org/presentationml/2006/main">
  <p:tag name="AS_UNIQUEID" val="1096"/>
</p:tagLst>
</file>

<file path=ppt/tags/tag935.xml><?xml version="1.0" encoding="utf-8"?>
<p:tagLst xmlns:p="http://schemas.openxmlformats.org/presentationml/2006/main">
  <p:tag name="AS_UNIQUEID" val="1097"/>
</p:tagLst>
</file>

<file path=ppt/tags/tag936.xml><?xml version="1.0" encoding="utf-8"?>
<p:tagLst xmlns:p="http://schemas.openxmlformats.org/presentationml/2006/main">
  <p:tag name="AS_UNIQUEID" val="1098"/>
</p:tagLst>
</file>

<file path=ppt/tags/tag937.xml><?xml version="1.0" encoding="utf-8"?>
<p:tagLst xmlns:p="http://schemas.openxmlformats.org/presentationml/2006/main">
  <p:tag name="AS_UNIQUEID" val="1099"/>
</p:tagLst>
</file>

<file path=ppt/tags/tag938.xml><?xml version="1.0" encoding="utf-8"?>
<p:tagLst xmlns:p="http://schemas.openxmlformats.org/presentationml/2006/main">
  <p:tag name="AS_UNIQUEID" val="1100"/>
</p:tagLst>
</file>

<file path=ppt/tags/tag939.xml><?xml version="1.0" encoding="utf-8"?>
<p:tagLst xmlns:p="http://schemas.openxmlformats.org/presentationml/2006/main">
  <p:tag name="AS_UNIQUEID" val="1101"/>
</p:tagLst>
</file>

<file path=ppt/tags/tag94.xml><?xml version="1.0" encoding="utf-8"?>
<p:tagLst xmlns:p="http://schemas.openxmlformats.org/presentationml/2006/main">
  <p:tag name="AS_UNIQUEID" val="295"/>
  <p:tag name="KSO_WM_ASSEMBLE_CHIP_INDEX" val="898dda83e639494187de06007bb0ad7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0f8b658547e52881d3af3"/>
  <p:tag name="KSO_WM_CHIP_XID" val="5fa0f8b658547e52881d3af6"/>
  <p:tag name="KSO_WM_SLIDE_BACKGROUND_TYPE" val="frame"/>
  <p:tag name="KSO_WM_TAG_VERSION" val="1.0"/>
  <p:tag name="KSO_WM_TEMPLATE_CATEGORY" val="chip"/>
  <p:tag name="KSO_WM_TEMPLATE_INDEX" val="20177992"/>
  <p:tag name="KSO_WM_UNIT_COMPATIBLE" val="0"/>
  <p:tag name="KSO_WM_UNIT_DEC_AREA_ID" val="94e7847b4fdc41deb61133267649f485"/>
  <p:tag name="KSO_WM_UNIT_DECORATE_INFO" val=""/>
  <p:tag name="KSO_WM_UNIT_DIAGRAM_ISNUMVISUAL" val="0"/>
  <p:tag name="KSO_WM_UNIT_DIAGRAM_ISREFERUNIT" val="0"/>
  <p:tag name="KSO_WM_UNIT_HIGHLIGHT" val="0"/>
  <p:tag name="KSO_WM_UNIT_ID" val="chip20177992_3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940.xml><?xml version="1.0" encoding="utf-8"?>
<p:tagLst xmlns:p="http://schemas.openxmlformats.org/presentationml/2006/main">
  <p:tag name="AS_UNIQUEID" val="1102"/>
</p:tagLst>
</file>

<file path=ppt/tags/tag941.xml><?xml version="1.0" encoding="utf-8"?>
<p:tagLst xmlns:p="http://schemas.openxmlformats.org/presentationml/2006/main">
  <p:tag name="AS_UNIQUEID" val="1103"/>
</p:tagLst>
</file>

<file path=ppt/tags/tag942.xml><?xml version="1.0" encoding="utf-8"?>
<p:tagLst xmlns:p="http://schemas.openxmlformats.org/presentationml/2006/main">
  <p:tag name="AS_UNIQUEID" val="1104"/>
</p:tagLst>
</file>

<file path=ppt/tags/tag943.xml><?xml version="1.0" encoding="utf-8"?>
<p:tagLst xmlns:p="http://schemas.openxmlformats.org/presentationml/2006/main">
  <p:tag name="AS_UNIQUEID" val="1105"/>
</p:tagLst>
</file>

<file path=ppt/tags/tag944.xml><?xml version="1.0" encoding="utf-8"?>
<p:tagLst xmlns:p="http://schemas.openxmlformats.org/presentationml/2006/main">
  <p:tag name="AS_UNIQUEID" val="1106"/>
</p:tagLst>
</file>

<file path=ppt/tags/tag945.xml><?xml version="1.0" encoding="utf-8"?>
<p:tagLst xmlns:p="http://schemas.openxmlformats.org/presentationml/2006/main">
  <p:tag name="AS_UNIQUEID" val="1107"/>
</p:tagLst>
</file>

<file path=ppt/tags/tag946.xml><?xml version="1.0" encoding="utf-8"?>
<p:tagLst xmlns:p="http://schemas.openxmlformats.org/presentationml/2006/main">
  <p:tag name="AS_UNIQUEID" val="1108"/>
</p:tagLst>
</file>

<file path=ppt/tags/tag947.xml><?xml version="1.0" encoding="utf-8"?>
<p:tagLst xmlns:p="http://schemas.openxmlformats.org/presentationml/2006/main">
  <p:tag name="AS_UNIQUEID" val="1109"/>
</p:tagLst>
</file>

<file path=ppt/tags/tag948.xml><?xml version="1.0" encoding="utf-8"?>
<p:tagLst xmlns:p="http://schemas.openxmlformats.org/presentationml/2006/main">
  <p:tag name="AS_UNIQUEID" val="1110"/>
</p:tagLst>
</file>

<file path=ppt/tags/tag949.xml><?xml version="1.0" encoding="utf-8"?>
<p:tagLst xmlns:p="http://schemas.openxmlformats.org/presentationml/2006/main">
  <p:tag name="AS_UNIQUEID" val="1111"/>
</p:tagLst>
</file>

<file path=ppt/tags/tag95.xml><?xml version="1.0" encoding="utf-8"?>
<p:tagLst xmlns:p="http://schemas.openxmlformats.org/presentationml/2006/main">
  <p:tag name="AS_UNIQUEID" val="296"/>
  <p:tag name="KSO_WM_ASSEMBLE_CHIP_INDEX" val="cb14c854c70c40afa9a929f91b3a6277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5fa0f8b658547e52881d3af3"/>
  <p:tag name="KSO_WM_CHIP_XID" val="5fa0f8b658547e52881d3af7"/>
  <p:tag name="KSO_WM_SLIDE_BACKGROUND_TYPE" val="frame"/>
  <p:tag name="KSO_WM_TAG_VERSION" val="1.0"/>
  <p:tag name="KSO_WM_TEMPLATE_CATEGORY" val="chip"/>
  <p:tag name="KSO_WM_TEMPLATE_INDEX" val="20177992"/>
  <p:tag name="KSO_WM_UNIT_COMPATIBLE" val="0"/>
  <p:tag name="KSO_WM_UNIT_DEC_AREA_ID" val="2d0a0ea47e534d8ebb708f689519c96a"/>
  <p:tag name="KSO_WM_UNIT_DECORATE_INFO" val=""/>
  <p:tag name="KSO_WM_UNIT_DIAGRAM_ISNUMVISUAL" val="0"/>
  <p:tag name="KSO_WM_UNIT_DIAGRAM_ISREFERUNIT" val="0"/>
  <p:tag name="KSO_WM_UNIT_HIGHLIGHT" val="0"/>
  <p:tag name="KSO_WM_UNIT_ID" val="chip20177992_4*i*1"/>
  <p:tag name="KSO_WM_UNIT_INDEX" val="1"/>
  <p:tag name="KSO_WM_UNIT_LAYERLEVEL" val="1"/>
  <p:tag name="KSO_WM_UNIT_SM_LIMIT_TYPE" val=""/>
  <p:tag name="KSO_WM_UNIT_SUBTYPE" val="t"/>
  <p:tag name="KSO_WM_UNIT_TYPE" val="i"/>
</p:tagLst>
</file>

<file path=ppt/tags/tag950.xml><?xml version="1.0" encoding="utf-8"?>
<p:tagLst xmlns:p="http://schemas.openxmlformats.org/presentationml/2006/main">
  <p:tag name="AS_UNIQUEID" val="1112"/>
</p:tagLst>
</file>

<file path=ppt/tags/tag951.xml><?xml version="1.0" encoding="utf-8"?>
<p:tagLst xmlns:p="http://schemas.openxmlformats.org/presentationml/2006/main">
  <p:tag name="AS_UNIQUEID" val="1113"/>
</p:tagLst>
</file>

<file path=ppt/tags/tag952.xml><?xml version="1.0" encoding="utf-8"?>
<p:tagLst xmlns:p="http://schemas.openxmlformats.org/presentationml/2006/main">
  <p:tag name="AS_UNIQUEID" val="1114"/>
</p:tagLst>
</file>

<file path=ppt/tags/tag953.xml><?xml version="1.0" encoding="utf-8"?>
<p:tagLst xmlns:p="http://schemas.openxmlformats.org/presentationml/2006/main">
  <p:tag name="AS_UNIQUEID" val="1115"/>
</p:tagLst>
</file>

<file path=ppt/tags/tag954.xml><?xml version="1.0" encoding="utf-8"?>
<p:tagLst xmlns:p="http://schemas.openxmlformats.org/presentationml/2006/main">
  <p:tag name="AS_UNIQUEID" val="1116"/>
</p:tagLst>
</file>

<file path=ppt/tags/tag955.xml><?xml version="1.0" encoding="utf-8"?>
<p:tagLst xmlns:p="http://schemas.openxmlformats.org/presentationml/2006/main">
  <p:tag name="AS_UNIQUEID" val="1117"/>
</p:tagLst>
</file>

<file path=ppt/tags/tag956.xml><?xml version="1.0" encoding="utf-8"?>
<p:tagLst xmlns:p="http://schemas.openxmlformats.org/presentationml/2006/main">
  <p:tag name="AS_UNIQUEID" val="1118"/>
</p:tagLst>
</file>

<file path=ppt/tags/tag957.xml><?xml version="1.0" encoding="utf-8"?>
<p:tagLst xmlns:p="http://schemas.openxmlformats.org/presentationml/2006/main">
  <p:tag name="AS_UNIQUEID" val="1119"/>
</p:tagLst>
</file>

<file path=ppt/tags/tag958.xml><?xml version="1.0" encoding="utf-8"?>
<p:tagLst xmlns:p="http://schemas.openxmlformats.org/presentationml/2006/main">
  <p:tag name="AS_UNIQUEID" val="1120"/>
</p:tagLst>
</file>

<file path=ppt/tags/tag959.xml><?xml version="1.0" encoding="utf-8"?>
<p:tagLst xmlns:p="http://schemas.openxmlformats.org/presentationml/2006/main">
  <p:tag name="AS_UNIQUEID" val="1121"/>
</p:tagLst>
</file>

<file path=ppt/tags/tag96.xml><?xml version="1.0" encoding="utf-8"?>
<p:tagLst xmlns:p="http://schemas.openxmlformats.org/presentationml/2006/main">
  <p:tag name="AS_UNIQUEID" val="297"/>
  <p:tag name="KSO_WM_SLIDE_BACKGROUND_TYPE" val="frame"/>
</p:tagLst>
</file>

<file path=ppt/tags/tag960.xml><?xml version="1.0" encoding="utf-8"?>
<p:tagLst xmlns:p="http://schemas.openxmlformats.org/presentationml/2006/main">
  <p:tag name="AS_UNIQUEID" val="1122"/>
</p:tagLst>
</file>

<file path=ppt/tags/tag961.xml><?xml version="1.0" encoding="utf-8"?>
<p:tagLst xmlns:p="http://schemas.openxmlformats.org/presentationml/2006/main">
  <p:tag name="AS_UNIQUEID" val="1123"/>
</p:tagLst>
</file>

<file path=ppt/tags/tag962.xml><?xml version="1.0" encoding="utf-8"?>
<p:tagLst xmlns:p="http://schemas.openxmlformats.org/presentationml/2006/main">
  <p:tag name="AS_UNIQUEID" val="1124"/>
</p:tagLst>
</file>

<file path=ppt/tags/tag963.xml><?xml version="1.0" encoding="utf-8"?>
<p:tagLst xmlns:p="http://schemas.openxmlformats.org/presentationml/2006/main">
  <p:tag name="AS_UNIQUEID" val="1125"/>
</p:tagLst>
</file>

<file path=ppt/tags/tag964.xml><?xml version="1.0" encoding="utf-8"?>
<p:tagLst xmlns:p="http://schemas.openxmlformats.org/presentationml/2006/main">
  <p:tag name="AS_UNIQUEID" val="1126"/>
</p:tagLst>
</file>

<file path=ppt/tags/tag965.xml><?xml version="1.0" encoding="utf-8"?>
<p:tagLst xmlns:p="http://schemas.openxmlformats.org/presentationml/2006/main">
  <p:tag name="AS_UNIQUEID" val="1127"/>
</p:tagLst>
</file>

<file path=ppt/tags/tag966.xml><?xml version="1.0" encoding="utf-8"?>
<p:tagLst xmlns:p="http://schemas.openxmlformats.org/presentationml/2006/main">
  <p:tag name="AS_UNIQUEID" val="1128"/>
</p:tagLst>
</file>

<file path=ppt/tags/tag967.xml><?xml version="1.0" encoding="utf-8"?>
<p:tagLst xmlns:p="http://schemas.openxmlformats.org/presentationml/2006/main">
  <p:tag name="AS_UNIQUEID" val="1129"/>
</p:tagLst>
</file>

<file path=ppt/tags/tag968.xml><?xml version="1.0" encoding="utf-8"?>
<p:tagLst xmlns:p="http://schemas.openxmlformats.org/presentationml/2006/main">
  <p:tag name="AS_UNIQUEID" val="1130"/>
</p:tagLst>
</file>

<file path=ppt/tags/tag969.xml><?xml version="1.0" encoding="utf-8"?>
<p:tagLst xmlns:p="http://schemas.openxmlformats.org/presentationml/2006/main">
  <p:tag name="AS_UNIQUEID" val="1131"/>
  <p:tag name="KSO_WM_UNIT_PLACING_PICTURE_USER_VIEWPORT" val="{&quot;height&quot;:3711.5889763779528,&quot;width&quot;:5398.6755905511809}"/>
</p:tagLst>
</file>

<file path=ppt/tags/tag97.xml><?xml version="1.0" encoding="utf-8"?>
<p:tagLst xmlns:p="http://schemas.openxmlformats.org/presentationml/2006/main">
  <p:tag name="AS_UNIQUEID" val="298"/>
  <p:tag name="KSO_WM_SLIDE_BACKGROUND_TYPE" val="frame"/>
</p:tagLst>
</file>

<file path=ppt/tags/tag970.xml><?xml version="1.0" encoding="utf-8"?>
<p:tagLst xmlns:p="http://schemas.openxmlformats.org/presentationml/2006/main">
  <p:tag name="AS_UNIQUEID" val="1132"/>
</p:tagLst>
</file>

<file path=ppt/tags/tag971.xml><?xml version="1.0" encoding="utf-8"?>
<p:tagLst xmlns:p="http://schemas.openxmlformats.org/presentationml/2006/main">
  <p:tag name="AS_UNIQUEID" val="1133"/>
  <p:tag name="KSO_WM_ASSEMBLE_CHIP_INDEX" val="467633d8ffce4ea09f02291321f71d1d"/>
  <p:tag name="KSO_WM_BEAUTIFY_FLAG" val="#wm#"/>
  <p:tag name="KSO_WM_CHIP_FILLAREA_FILL_RULE" val="{&quot;fill_align&quot;:&quot;cm&quot;,&quot;fill_mode&quot;:&quot;adaptive&quot;,&quot;sacle_strategy&quot;:&quot;smart&quot;}"/>
  <p:tag name="KSO_WM_CHIP_GROUPID" val="5f2a16e045e1f15ec24fe3a0"/>
  <p:tag name="KSO_WM_CHIP_XID" val="5f2a16e045e1f15ec24fe3a1"/>
  <p:tag name="KSO_WM_TAG_VERSION" val="1.0"/>
  <p:tag name="KSO_WM_TEMPLATE_CATEGORY" val="custom"/>
  <p:tag name="KSO_WM_TEMPLATE_INDEX" val="20177992"/>
  <p:tag name="KSO_WM_UNIT_BLOCK" val="0"/>
  <p:tag name="KSO_WM_UNIT_COMPATIBLE" val="0"/>
  <p:tag name="KSO_WM_UNIT_DEC_AREA_ID" val="e1857a7b65d445ce9aea2a05f3596369"/>
  <p:tag name="KSO_WM_UNIT_DEC_CHANGEPICRESERVED" val="0"/>
  <p:tag name="KSO_WM_UNIT_DEC_SUPPORTCHANGEPIC" val="0"/>
  <p:tag name="KSO_WM_UNIT_DECORATE_INFO" val="{&quot;DecorateInfoH&quot;:{&quot;IsAbs&quot;:true},&quot;DecorateInfoW&quot;:{&quot;IsAbs&quot;:false},&quot;DecorateInfoX&quot;:{&quot;IsAbs&quot;:true,&quot;Pos&quot;:2},&quot;DecorateInfoY&quot;:{&quot;IsAbs&quot;:true,&quot;Pos&quot;:0},&quot;ReferentInfo&quot;:{&quot;Id&quot;:&quot;8b6be9225cb34e8ea390de6139f23240&quot;,&quot;X&quot;:{&quot;Pos&quot;:2},&quot;Y&quot;:{&quot;Pos&quot;:2}},&quot;whChangeMode&quot;:0}"/>
  <p:tag name="KSO_WM_UNIT_DIAGRAM_ISNUMVISUAL" val="0"/>
  <p:tag name="KSO_WM_UNIT_DIAGRAM_ISREFERUNIT" val="0"/>
  <p:tag name="KSO_WM_UNIT_HIGHLIGHT" val="0"/>
  <p:tag name="KSO_WM_UNIT_ID" val="custom20177992_1*i*1"/>
  <p:tag name="KSO_WM_UNIT_INDEX" val="1"/>
  <p:tag name="KSO_WM_UNIT_LAYERLEVEL" val="1"/>
  <p:tag name="KSO_WM_UNIT_LINE_FILL_TYPE" val="2"/>
  <p:tag name="KSO_WM_UNIT_LINE_FORE_SCHEMECOLOR_INDEX" val="13"/>
  <p:tag name="KSO_WM_UNIT_LINE_FORE_SCHEMECOLOR_INDEX_BRIGHTNESS" val="0.5"/>
  <p:tag name="KSO_WM_UNIT_SM_LIMIT_TYPE" val="3"/>
  <p:tag name="KSO_WM_UNIT_TYPE" val="i"/>
</p:tagLst>
</file>

<file path=ppt/tags/tag972.xml><?xml version="1.0" encoding="utf-8"?>
<p:tagLst xmlns:p="http://schemas.openxmlformats.org/presentationml/2006/main">
  <p:tag name="AS_UNIQUEID" val="1134"/>
  <p:tag name="KSO_WM_ASSEMBLE_CHIP_INDEX" val="467633d8ffce4ea09f02291321f71d1d"/>
  <p:tag name="KSO_WM_BEAUTIFY_FLAG" val="#wm#"/>
  <p:tag name="KSO_WM_CHIP_FILLAREA_FILL_RULE" val="{&quot;fill_align&quot;:&quot;cm&quot;,&quot;fill_mode&quot;:&quot;adaptive&quot;,&quot;sacle_strategy&quot;:&quot;smart&quot;}"/>
  <p:tag name="KSO_WM_CHIP_GROUPID" val="5f2a16e045e1f15ec24fe3a0"/>
  <p:tag name="KSO_WM_CHIP_XID" val="5f2a16e045e1f15ec24fe3a1"/>
  <p:tag name="KSO_WM_TAG_VERSION" val="1.0"/>
  <p:tag name="KSO_WM_TEMPLATE_CATEGORY" val="custom"/>
  <p:tag name="KSO_WM_TEMPLATE_INDEX" val="20177992"/>
  <p:tag name="KSO_WM_UNIT_BLOCK" val="0"/>
  <p:tag name="KSO_WM_UNIT_COMPATIBLE" val="0"/>
  <p:tag name="KSO_WM_UNIT_DEC_AREA_ID" val="8b6be9225cb34e8ea390de6139f23240"/>
  <p:tag name="KSO_WM_UNIT_DEFAULT_FONT" val="24;50;4"/>
  <p:tag name="KSO_WM_UNIT_DIAGRAM_ISNUMVISUAL" val="0"/>
  <p:tag name="KSO_WM_UNIT_DIAGRAM_ISREFERUNIT" val="0"/>
  <p:tag name="KSO_WM_UNIT_HIGHLIGHT" val="0"/>
  <p:tag name="KSO_WM_UNIT_ID" val="custom2017799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中国风通用工作计划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30"/>
</p:tagLst>
</file>

<file path=ppt/tags/tag973.xml><?xml version="1.0" encoding="utf-8"?>
<p:tagLst xmlns:p="http://schemas.openxmlformats.org/presentationml/2006/main">
  <p:tag name="AS_UNIQUEID" val="1135"/>
</p:tagLst>
</file>

<file path=ppt/tags/tag974.xml><?xml version="1.0" encoding="utf-8"?>
<p:tagLst xmlns:p="http://schemas.openxmlformats.org/presentationml/2006/main">
  <p:tag name="KSO_WM_BEAUTIFY_FLAG" val="#wm#"/>
  <p:tag name="KSO_WM_CHIP_FILLPROP" val="[[{&quot;fill_id&quot;:&quot;0fc8cb0b5be24332a6c5a6db9e174d8a&quot;,&quot;fill_align&quot;:&quot;cm&quot;,&quot;text_align&quot;:&quot;cm&quot;,&quot;text_direction&quot;:&quot;horizontal&quot;,&quot;chip_types&quot;:[&quot;text&quot;,&quot;header&quot;]}]]"/>
  <p:tag name="KSO_WM_CHIP_GROUPID" val="5ebf6661ddc3daf3fef3f760"/>
  <p:tag name="KSO_WM_CHIP_INFOS" val="{&quot;layout_type&quot;:&quot;formiddle3&quot;,&quot;slide_type&quot;:[&quot;title&quot;],&quot;aspect_ratio&quot;:&quot;16:9&quot;}"/>
  <p:tag name="KSO_WM_CHIP_XID" val="5ebe041a0ac41c4a0a52557e"/>
  <p:tag name="KSO_WM_SLIDE_BACKGROUND_TYPE" val="general"/>
  <p:tag name="KSO_WM_SLIDE_BK_DARK_LIGHT" val="2"/>
  <p:tag name="KSO_WM_SLIDE_ID" val="custom20177992_1"/>
  <p:tag name="KSO_WM_SLIDE_INDEX" val="1"/>
  <p:tag name="KSO_WM_SLIDE_ITEM_CNT" val="0"/>
  <p:tag name="KSO_WM_SLIDE_LAYOUT" val="a_f"/>
  <p:tag name="KSO_WM_SLIDE_LAYOUT_CNT" val="1_2"/>
  <p:tag name="KSO_WM_SLIDE_LAYOUT_INFO" val="{&quot;id&quot;:&quot;2020-11-03T15:24:37&quot;,&quot;maxSize&quot;:{&quot;size1&quot;:52.927526177300344},&quot;minSize&quot;:{&quot;size1&quot;:43.827526177300342},&quot;normalSize&quot;:{&quot;size1&quot;:48.127526177300346},&quot;subLayout&quot;:[{&quot;id&quot;:&quot;2020-11-03T15:24:37&quot;,&quot;margin&quot;:{&quot;bottom&quot;:0.68274295330047607,&quot;left&quot;:4.5982694625854492,&quot;right&quot;:4.5737762451171875,&quot;top&quot;:4.381861686706543},&quot;type&quot;:0},{&quot;id&quot;:&quot;2020-11-03T15:24:37&quot;,&quot;margin&quot;:{&quot;bottom&quot;:2.8283224105834961,&quot;left&quot;:4.5810084342956543,&quot;right&quot;:16.101327896118164,&quot;top&quot;:0.79988729953765869},&quot;type&quot;:0}],&quot;type&quot;:0}"/>
  <p:tag name="KSO_WM_SLIDE_POSITION" val="130*79"/>
  <p:tag name="KSO_WM_SLIDE_SIZE" val="700*380"/>
  <p:tag name="KSO_WM_SLIDE_SUBTYPE" val="pureTxt"/>
  <p:tag name="KSO_WM_SLIDE_SUPPORT_FEATURE_TYPE" val="0"/>
  <p:tag name="KSO_WM_SLIDE_TYPE" val="title"/>
  <p:tag name="KSO_WM_TAG_VERSION" val="1.0"/>
  <p:tag name="KSO_WM_TEMPLATE_ASSEMBLE_GROUPID" val="5fa0f8b658547e52881d3af3"/>
  <p:tag name="KSO_WM_TEMPLATE_ASSEMBLE_XID" val="5fa105aea8fc48be8080f3cf"/>
  <p:tag name="KSO_WM_TEMPLATE_CATEGORY" val="custom"/>
  <p:tag name="KSO_WM_TEMPLATE_COLOR_TYPE" val="1"/>
  <p:tag name="KSO_WM_TEMPLATE_INDEX" val="20177992"/>
  <p:tag name="KSO_WM_TEMPLATE_MASTER_THUMB_INDEX" val="12"/>
  <p:tag name="KSO_WM_TEMPLATE_MASTER_TYPE" val="1"/>
  <p:tag name="KSO_WM_TEMPLATE_SUBCATEGORY" val="21"/>
  <p:tag name="KSO_WM_TEMPLATE_THUMBS_INDEX" val="1、6、7、8、9、34"/>
</p:tagLst>
</file>

<file path=ppt/tags/tag975.xml><?xml version="1.0" encoding="utf-8"?>
<p:tagLst xmlns:p="http://schemas.openxmlformats.org/presentationml/2006/main">
  <p:tag name="AS_UNIQUEID" val="1136"/>
</p:tagLst>
</file>

<file path=ppt/tags/tag976.xml><?xml version="1.0" encoding="utf-8"?>
<p:tagLst xmlns:p="http://schemas.openxmlformats.org/presentationml/2006/main">
  <p:tag name="AS_UNIQUEID" val="1137"/>
</p:tagLst>
</file>

<file path=ppt/tags/tag977.xml><?xml version="1.0" encoding="utf-8"?>
<p:tagLst xmlns:p="http://schemas.openxmlformats.org/presentationml/2006/main">
  <p:tag name="AS_UNIQUEID" val="1138"/>
</p:tagLst>
</file>

<file path=ppt/tags/tag978.xml><?xml version="1.0" encoding="utf-8"?>
<p:tagLst xmlns:p="http://schemas.openxmlformats.org/presentationml/2006/main">
  <p:tag name="AS_UNIQUEID" val="1139"/>
</p:tagLst>
</file>

<file path=ppt/tags/tag979.xml><?xml version="1.0" encoding="utf-8"?>
<p:tagLst xmlns:p="http://schemas.openxmlformats.org/presentationml/2006/main">
  <p:tag name="AS_UNIQUEID" val="1140"/>
</p:tagLst>
</file>

<file path=ppt/tags/tag98.xml><?xml version="1.0" encoding="utf-8"?>
<p:tagLst xmlns:p="http://schemas.openxmlformats.org/presentationml/2006/main">
  <p:tag name="AS_UNIQUEID" val="299"/>
  <p:tag name="KSO_WM_SLIDE_BACKGROUND_TYPE" val="frame"/>
</p:tagLst>
</file>

<file path=ppt/tags/tag980.xml><?xml version="1.0" encoding="utf-8"?>
<p:tagLst xmlns:p="http://schemas.openxmlformats.org/presentationml/2006/main">
  <p:tag name="AS_UNIQUEID" val="1141"/>
</p:tagLst>
</file>

<file path=ppt/tags/tag981.xml><?xml version="1.0" encoding="utf-8"?>
<p:tagLst xmlns:p="http://schemas.openxmlformats.org/presentationml/2006/main">
  <p:tag name="AS_UNIQUEID" val="1142"/>
</p:tagLst>
</file>

<file path=ppt/tags/tag982.xml><?xml version="1.0" encoding="utf-8"?>
<p:tagLst xmlns:p="http://schemas.openxmlformats.org/presentationml/2006/main">
  <p:tag name="AS_UNIQUEID" val="1143"/>
</p:tagLst>
</file>

<file path=ppt/tags/tag983.xml><?xml version="1.0" encoding="utf-8"?>
<p:tagLst xmlns:p="http://schemas.openxmlformats.org/presentationml/2006/main">
  <p:tag name="AS_UNIQUEID" val="1144"/>
</p:tagLst>
</file>

<file path=ppt/tags/tag984.xml><?xml version="1.0" encoding="utf-8"?>
<p:tagLst xmlns:p="http://schemas.openxmlformats.org/presentationml/2006/main">
  <p:tag name="AS_UNIQUEID" val="1145"/>
</p:tagLst>
</file>

<file path=ppt/tags/tag985.xml><?xml version="1.0" encoding="utf-8"?>
<p:tagLst xmlns:p="http://schemas.openxmlformats.org/presentationml/2006/main">
  <p:tag name="AS_UNIQUEID" val="1146"/>
</p:tagLst>
</file>

<file path=ppt/tags/tag986.xml><?xml version="1.0" encoding="utf-8"?>
<p:tagLst xmlns:p="http://schemas.openxmlformats.org/presentationml/2006/main">
  <p:tag name="AS_UNIQUEID" val="1147"/>
</p:tagLst>
</file>

<file path=ppt/tags/tag987.xml><?xml version="1.0" encoding="utf-8"?>
<p:tagLst xmlns:p="http://schemas.openxmlformats.org/presentationml/2006/main">
  <p:tag name="AS_UNIQUEID" val="1148"/>
</p:tagLst>
</file>

<file path=ppt/tags/tag988.xml><?xml version="1.0" encoding="utf-8"?>
<p:tagLst xmlns:p="http://schemas.openxmlformats.org/presentationml/2006/main">
  <p:tag name="AS_UNIQUEID" val="1149"/>
</p:tagLst>
</file>

<file path=ppt/tags/tag989.xml><?xml version="1.0" encoding="utf-8"?>
<p:tagLst xmlns:p="http://schemas.openxmlformats.org/presentationml/2006/main">
  <p:tag name="AS_UNIQUEID" val="1150"/>
</p:tagLst>
</file>

<file path=ppt/tags/tag99.xml><?xml version="1.0" encoding="utf-8"?>
<p:tagLst xmlns:p="http://schemas.openxmlformats.org/presentationml/2006/main">
  <p:tag name="AS_UNIQUEID" val="300"/>
  <p:tag name="KSO_WM_SLIDE_BACKGROUND_TYPE" val="frame"/>
</p:tagLst>
</file>

<file path=ppt/tags/tag990.xml><?xml version="1.0" encoding="utf-8"?>
<p:tagLst xmlns:p="http://schemas.openxmlformats.org/presentationml/2006/main">
  <p:tag name="AS_UNIQUEID" val="1151"/>
</p:tagLst>
</file>

<file path=ppt/tags/tag991.xml><?xml version="1.0" encoding="utf-8"?>
<p:tagLst xmlns:p="http://schemas.openxmlformats.org/presentationml/2006/main">
  <p:tag name="AS_UNIQUEID" val="1152"/>
</p:tagLst>
</file>

<file path=ppt/tags/tag992.xml><?xml version="1.0" encoding="utf-8"?>
<p:tagLst xmlns:p="http://schemas.openxmlformats.org/presentationml/2006/main">
  <p:tag name="AS_UNIQUEID" val="1153"/>
</p:tagLst>
</file>

<file path=ppt/tags/tag993.xml><?xml version="1.0" encoding="utf-8"?>
<p:tagLst xmlns:p="http://schemas.openxmlformats.org/presentationml/2006/main">
  <p:tag name="AS_UNIQUEID" val="1154"/>
</p:tagLst>
</file>

<file path=ppt/tags/tag994.xml><?xml version="1.0" encoding="utf-8"?>
<p:tagLst xmlns:p="http://schemas.openxmlformats.org/presentationml/2006/main">
  <p:tag name="AS_UNIQUEID" val="1155"/>
</p:tagLst>
</file>

<file path=ppt/tags/tag995.xml><?xml version="1.0" encoding="utf-8"?>
<p:tagLst xmlns:p="http://schemas.openxmlformats.org/presentationml/2006/main">
  <p:tag name="AS_UNIQUEID" val="1156"/>
</p:tagLst>
</file>

<file path=ppt/tags/tag996.xml><?xml version="1.0" encoding="utf-8"?>
<p:tagLst xmlns:p="http://schemas.openxmlformats.org/presentationml/2006/main">
  <p:tag name="AS_UNIQUEID" val="1157"/>
</p:tagLst>
</file>

<file path=ppt/tags/tag997.xml><?xml version="1.0" encoding="utf-8"?>
<p:tagLst xmlns:p="http://schemas.openxmlformats.org/presentationml/2006/main">
  <p:tag name="AS_UNIQUEID" val="1158"/>
</p:tagLst>
</file>

<file path=ppt/tags/tag998.xml><?xml version="1.0" encoding="utf-8"?>
<p:tagLst xmlns:p="http://schemas.openxmlformats.org/presentationml/2006/main">
  <p:tag name="AS_UNIQUEID" val="1159"/>
</p:tagLst>
</file>

<file path=ppt/tags/tag999.xml><?xml version="1.0" encoding="utf-8"?>
<p:tagLst xmlns:p="http://schemas.openxmlformats.org/presentationml/2006/main">
  <p:tag name="AS_UNIQUEID" val="1160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Adjacency">
      <a:dk1>
        <a:srgbClr val="000000"/>
      </a:dk1>
      <a:lt1>
        <a:srgbClr val="FFFFFF"/>
      </a:lt1>
      <a:dk2>
        <a:srgbClr val="F1F1EE"/>
      </a:dk2>
      <a:lt2>
        <a:srgbClr val="FFFFFF"/>
      </a:lt2>
      <a:accent1>
        <a:srgbClr val="C9C6A2"/>
      </a:accent1>
      <a:accent2>
        <a:srgbClr val="B3C7A8"/>
      </a:accent2>
      <a:accent3>
        <a:srgbClr val="A3C6B3"/>
      </a:accent3>
      <a:accent4>
        <a:srgbClr val="9BC3BE"/>
      </a:accent4>
      <a:accent5>
        <a:srgbClr val="9BBEC5"/>
      </a:accent5>
      <a:accent6>
        <a:srgbClr val="A1B8C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3366FF"/>
          </a:solidFill>
          <a:prstDash val="solid"/>
          <a:round/>
          <a:headEnd type="none" w="med" len="med"/>
          <a:tailEnd type="triangl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26670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3366FF"/>
          </a:solidFill>
          <a:prstDash val="solid"/>
          <a:round/>
          <a:headEnd type="none" w="med" len="med"/>
          <a:tailEnd type="triangl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26670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5_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3366FF"/>
          </a:solidFill>
          <a:prstDash val="solid"/>
          <a:round/>
          <a:headEnd type="none" w="med" len="med"/>
          <a:tailEnd type="triangl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26670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3366FF"/>
          </a:solidFill>
          <a:prstDash val="solid"/>
          <a:round/>
          <a:headEnd type="none" w="med" len="med"/>
          <a:tailEnd type="triangl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26670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4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r="http://schemas.openxmlformats.org/officeDocument/2006/relationships" xmlns:a="http://schemas.openxmlformats.org/drawingml/2006/main" name="1_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3366FF"/>
          </a:solidFill>
          <a:prstDash val="solid"/>
          <a:round/>
          <a:headEnd type="none" w="med" len="med"/>
          <a:tailEnd type="triangl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26670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3366FF"/>
          </a:solidFill>
          <a:prstDash val="solid"/>
          <a:round/>
          <a:headEnd type="none" w="med" len="med"/>
          <a:tailEnd type="triangl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26670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r="http://schemas.openxmlformats.org/officeDocument/2006/relationships" xmlns:a="http://schemas.openxmlformats.org/drawingml/2006/main" name="2_默认设计模板">
  <a:themeElements>
    <a:clrScheme name="自定义 24">
      <a:dk1>
        <a:srgbClr val="000000"/>
      </a:dk1>
      <a:lt1>
        <a:srgbClr val="FFFFFF"/>
      </a:lt1>
      <a:dk2>
        <a:srgbClr val="389DBA"/>
      </a:dk2>
      <a:lt2>
        <a:srgbClr val="808080"/>
      </a:lt2>
      <a:accent1>
        <a:srgbClr val="2FC2FB"/>
      </a:accent1>
      <a:accent2>
        <a:srgbClr val="FA5A41"/>
      </a:accent2>
      <a:accent3>
        <a:srgbClr val="FFFFFF"/>
      </a:accent3>
      <a:accent4>
        <a:srgbClr val="000000"/>
      </a:accent4>
      <a:accent5>
        <a:srgbClr val="FAAA41"/>
      </a:accent5>
      <a:accent6>
        <a:srgbClr val="009999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黑体"/>
        <a:cs typeface="Arial"/>
      </a:majorFont>
      <a:minorFont>
        <a:latin typeface="Arial"/>
        <a:ea typeface="黑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396</Paragraphs>
  <Slides>50</Slides>
  <Notes>3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baseType="lpstr" size="70">
      <vt:lpstr>Arial</vt:lpstr>
      <vt:lpstr>微软雅黑</vt:lpstr>
      <vt:lpstr>隶书</vt:lpstr>
      <vt:lpstr>汉仪尚巍手书W</vt:lpstr>
      <vt:lpstr>Calibri</vt:lpstr>
      <vt:lpstr>Times New Roman</vt:lpstr>
      <vt:lpstr>宋体</vt:lpstr>
      <vt:lpstr>黑体</vt:lpstr>
      <vt:lpstr>Calibri Light</vt:lpstr>
      <vt:lpstr>Segoe UI</vt:lpstr>
      <vt:lpstr>华文行楷</vt:lpstr>
      <vt:lpstr>仿宋_GB2312</vt:lpstr>
      <vt:lpstr>华文新魏</vt:lpstr>
      <vt:lpstr>Wingdings</vt:lpstr>
      <vt:lpstr>楷体</vt:lpstr>
      <vt:lpstr>华文隶书</vt:lpstr>
      <vt:lpstr>华文中宋</vt:lpstr>
      <vt:lpstr>华文彩云</vt:lpstr>
      <vt:lpstr>楷体_GB2312</vt:lpstr>
      <vt:lpstr>1_Office 主题​​</vt:lpstr>
      <vt:lpstr>子路、曾皙、冉有、公西华侍坐</vt:lpstr>
      <vt:lpstr>PowerPoint Presentation</vt:lpstr>
      <vt:lpstr>孔子</vt:lpstr>
      <vt:lpstr>PowerPoint Presentation</vt:lpstr>
      <vt:lpstr>论语</vt:lpstr>
      <vt:lpstr>PowerPoint Presentation</vt:lpstr>
      <vt:lpstr>PowerPoint Presentation</vt:lpstr>
      <vt:lpstr>初读课文，解决疑难字词，并试着翻译全文。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 本文记述了孔子和他的四位弟子的一次闲谈，四个弟子各自阐述自己的志向，孔子加以点评，具体生动的表现了他们的思想、志向和不同性格，突出地显示了儒家礼乐治国的共同理想。</vt:lpstr>
      <vt:lpstr>PowerPoint Presentation</vt:lpstr>
      <vt:lpstr>方</vt:lpstr>
      <vt:lpstr>作</vt:lpstr>
      <vt:lpstr>【实战演练】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2021-01-27T09:15:46.800</cp:lastPrinted>
  <dcterms:created xsi:type="dcterms:W3CDTF">2021-01-27T09:15:46Z</dcterms:created>
  <dcterms:modified xsi:type="dcterms:W3CDTF">2021-01-27T01:15:48Z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