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259" r:id="rId4"/>
    <p:sldId id="340" r:id="rId5"/>
    <p:sldId id="334" r:id="rId6"/>
    <p:sldId id="341" r:id="rId7"/>
    <p:sldId id="260" r:id="rId8"/>
    <p:sldId id="342" r:id="rId9"/>
    <p:sldId id="343" r:id="rId10"/>
    <p:sldId id="344" r:id="rId11"/>
    <p:sldId id="345" r:id="rId12"/>
    <p:sldId id="306" r:id="rId13"/>
    <p:sldId id="264" r:id="rId14"/>
    <p:sldId id="335" r:id="rId15"/>
    <p:sldId id="346" r:id="rId16"/>
    <p:sldId id="336" r:id="rId17"/>
    <p:sldId id="337" r:id="rId18"/>
    <p:sldId id="338" r:id="rId19"/>
    <p:sldId id="347" r:id="rId20"/>
    <p:sldId id="350" r:id="rId21"/>
    <p:sldId id="349" r:id="rId22"/>
    <p:sldId id="34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12" autoAdjust="0"/>
    <p:restoredTop sz="94660"/>
  </p:normalViewPr>
  <p:slideViewPr>
    <p:cSldViewPr snapToGrid="0">
      <p:cViewPr varScale="1">
        <p:scale>
          <a:sx n="89" d="100"/>
          <a:sy n="89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867651" y="3425388"/>
            <a:ext cx="10782877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居住的家乡有着各类人物、多样景致和独特习俗，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着我们丰富的记忆与情感。也许某个人物留下了动人的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，也许某幢建筑有着不朽的价值，也许某个物件有着特殊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的来历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，这些都值得我们寻访探究。参考下面的活动提示，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采访有关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人物，了解家乡的人、物、历史、习俗等，并收集相关的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资料和实物资料，写一篇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家乡人物（风物）志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5648114" y="836674"/>
            <a:ext cx="5185185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记录家乡的人和物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64" y="407426"/>
            <a:ext cx="4414354" cy="241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1412389"/>
            <a:ext cx="10135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人世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沧桑，这都已经是五十多年前的事了。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近年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五里桥经过几番整修，据说已经面貌一新，坍塌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板补齐了，桥面两侧加建了围栏，更重要的是桥下引了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，使桥因水而更名正言顺。桥头的白塔、水心亭也都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翻修整治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，长桥虹影，白塔斜阳，与五里桥互相辉映。五里桥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现在是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“国家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4A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级旅游景区”，看来有机会回乡，也可去做一番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然则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，新桥已无复旧桥风味，那已不是我心目中的五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，那座负载了千年历史、负载故乡文化的伤痕累累的旧桥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只有从旧梦中去追寻了。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（有改动）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19758" y="1573812"/>
            <a:ext cx="10185243" cy="294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成都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是一座历史悠久的文化名城，自古以来被誉为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“天府之国”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。为让学生更加了解自己的家乡，某学校开展了以“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成都　爱我成都”为主题的一系列综合实践活动。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一部分活动情况，请根据要求完成以下活动任务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）在“走进古蜀”文化节中，通过同学们的投票，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武侯祠在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众多古遗迹中脱颖而出，被推举为“最具吸引力文化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遗迹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”。文化节晚会即将举行，请为它写一段解说词，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4" y="932428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158873" y="107142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003972"/>
            <a:ext cx="9131436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）在旅游景区徽标大赛评奖中，九寨沟风景名胜区获得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徽标一等奖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。九寨沟徽标图案由雪山和云朵组成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，形似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眼睛，简单的图形却表达了深刻的意义。请你从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赞美自然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风光和保护自然环境两个角度分别为这个徽标配上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一句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宣传口号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①赞美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</a:t>
            </a:r>
            <a:endParaRPr lang="en-US" altLang="zh-CN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②保护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009" y="3103994"/>
            <a:ext cx="2657139" cy="232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76094"/>
            <a:ext cx="913143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）“吃在中国，味在四川。”成都作为“美食之都”，请你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一个能推广成都饮食文化的活动。要求：① 活动要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具体化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，可操作；② 活动流程至少有三个步骤。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活动项目：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流程：</a:t>
            </a:r>
            <a:endParaRPr lang="zh-CN" altLang="en-US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76094"/>
            <a:ext cx="913143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答案：（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）这是一道开放性题目，解说词要扣住题干内容，情感真挚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，感情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真挚，语言得体。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）① 九寨沟，一眼可以看尽世间美景。② 像保护自己的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眼睛一样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保护九寨沟。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）本题为开放性试题，活动项目主题突出且可操作，活动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应条理清晰，语言生动。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939427"/>
            <a:ext cx="913143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某班举办了“寻访家乡文化”的综合性学习活动，下面是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中的两项内容，请你参加并完成以下任务。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寻访家乡名人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请从下面备选的四川历史名人中选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一位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作简要介绍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备选名人：纪信　落下闳　司马相如　陈寿　朱德　张澜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示例：鲁迅，现代文学家、思想家、革命家。著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彷徨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，作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呐喊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，以笔代戈，战斗一生，铸就“民族魂”。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365114"/>
            <a:ext cx="9131436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遍数家乡特产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请选择南充的一种名优特产，为其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拟写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一则宣传语。（不超过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字）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552612"/>
            <a:ext cx="9131436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）（示例）纪信，汉朝将军，随刘邦抗暴秦，伐西楚，屡建功勋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，成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忠义化身。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）（示例）丝绸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悠悠丝传情，缕缕绸生辉。（突出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对象特点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、功用等即可）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33063"/>
            <a:ext cx="9131436" cy="374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“因境设辞”，指的是利用特定的场合，说话用语巧妙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。请根据下面这段话的语境，在横线上填写恰当的句子。</a:t>
            </a:r>
            <a:endParaRPr lang="zh-CN" altLang="en-US" sz="23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有一次，中央电视台“心连心”艺术团在江西革命老区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做慰问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演出，不料正值演唱</a:t>
            </a:r>
            <a:r>
              <a:rPr lang="en-US" altLang="zh-CN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多情的土地</a:t>
            </a:r>
            <a:r>
              <a:rPr lang="en-US" altLang="zh-CN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这首歌时，天空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乌云密布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，落下了一些雨点，顿时现场开始骚动不安。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歌声一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停，主持人快步走到台前，深情地对乡亲们说：“</a:t>
            </a:r>
            <a:r>
              <a:rPr lang="zh-CN" altLang="en-US" sz="2300" b="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　　　　　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”主持人的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一番话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，让演出在感人的气氛中得以继续进行。</a:t>
            </a:r>
            <a:endParaRPr lang="zh-CN" altLang="en-US" sz="23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552612"/>
            <a:ext cx="9131436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（示例）演唱者的动情演唱，把自己的眼睛唱湿润了，也把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老区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人民的眼睛唱湿润了，连老天爷的眼睛也唱湿润了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1710653"/>
            <a:ext cx="99424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之前要作充分准备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查阅相关材料，也可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考察风景名胜、建筑设施，或走访本地博物馆和档案馆等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要了解采写的对象，确定访谈的主题（如家乡名称的来历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和演变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、家乡的历史传说等），然后拟定访谈提纲，根据访谈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主题选定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合适的访谈对象并征得对方同意。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访谈中提出问题应具体明确，切忌笼统、含糊不清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问答变为交谈，使访谈气氛融洽一些。交流中要注意倾听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人的看法，随时给予积极回应。访谈结束后要及时整理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访谈记录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，整合访谈内容，为“志”的写作准备好基础材料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29420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35543" y="1068417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活动提示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928669"/>
            <a:ext cx="9131436" cy="439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是日常生活中的三个口语交际情景，在语言表述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方面分别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存在不得体的错误，请指出并加以改正。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情景一　某访谈节目：当主持人得知对方的父亲因病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刚刚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去世，立即语气沉痛地说：“我代表观众对家父的过世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哀悼，请节哀顺变。”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情景二　某高校学生去看望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年未见的中学班主任，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一见面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，这个学生紧紧握住老师的双手激动地说：“老师，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久仰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了。特别想念您，身体还好吧？”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情景三　某著名作家的博客里有这样一条留言：</a:t>
            </a: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，拜读了您的新作，受益匪浅，文章中很多地方引起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了我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强烈的共鸣，您真不愧是散文鼻祖啊！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0" y="1552612"/>
            <a:ext cx="91993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①“家父”改为“令尊”。家父：谦辞，对人称自己的父亲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。称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对方父亲为“令尊”。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②“久仰”改为“久违”。初次见面说“久仰”，好久不见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说“久违”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③“鼻祖”改为“大家”。鼻祖：始祖，比喻创始人。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3824" y="1323379"/>
            <a:ext cx="99424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志”是记述、记载的意思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地方志，就是如实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记载某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一地方历史的书或文章。记述的人物，既可以是历史名人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可以是有一技之长或有独特经历的普通人；风物，既可以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是家乡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的建筑、特产、老物件，也可以是传统习俗等。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撰写“志”要突出家乡特色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人物，要写清楚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生平、主要事迹，突出他对家乡的贡献或影响。记述风物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写清楚其来源、特点、文化价值等。“志”的表述方式以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叙述和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说明为主，语言力求准确、平实、简明，在记述中自然而然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地融入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自己对家乡的思考与情感。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39" y="1538531"/>
            <a:ext cx="95551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）访谈要化大为小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“记录家乡的人和物”这一大主题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，可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分解为多个小的访谈主题，这样小组成员便可分头采访，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获得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更为全面而准确的材料。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）访谈要做好准备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找准对象，根据主题的不同，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有代表性的人物作为访谈对象。确定任务与对象后，设计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，编写提纲，并对可能发生的情况做出预案，确保访谈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顺利进行。</a:t>
            </a:r>
            <a:endParaRPr lang="zh-CN" altLang="zh-CN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40178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46300" y="107917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技巧点拨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828526"/>
            <a:ext cx="9630486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）访谈要讲究技巧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不同的访谈对象，结合不同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的访谈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进程，要灵活运用趣问、直问、推问、旁问、追问、延伸问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等提问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方式，同时尽可能提些开放性的问题。访谈不是一个人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的独角戏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，你在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认真倾听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的同时，也要适时做出应和，通过总结和重复听到的话，以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表达你对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访谈对象的认可与鼓励，使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话题得到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自然延续。互动时语言应得体，面对身份、年龄、学历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访谈对象，要使用恰当得体的语言，以拉近距离，使受访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者更好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地参与进来。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）态度要诚恳，笔录要及时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过程中，要怀着尊重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、理解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、学习的态度与访谈对象交流，倾听时要多做笔录，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不必急于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表达自己的看法。</a:t>
            </a:r>
            <a:endParaRPr lang="zh-CN" altLang="zh-CN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参考事例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5" y="1745876"/>
            <a:ext cx="1013578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天下无桥长此桥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家乡风物志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家乡安海有一座宋代修建的石桥，安海人都称它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“安平桥”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或“五里西桥”。安海俗称“三里街五里桥”，即南北直贯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镇境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的小街长三里，而街尾的石桥长五里，这当然是约数，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不过世代相传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都是这样的叫法。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里桥在小镇最南端，对岸是南安市水头镇，两镇相隔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的水道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未淤积前只有船只来往。安海曾为全国对外通商重要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口岸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，晋江和南安两边的货物和百姓要来往两地，从水路走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费时易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发生事故，风浪险恶，因此才有修桥之议。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831476"/>
            <a:ext cx="10135783" cy="488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平五里桥的详细资料，很多安海人都未必知道。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据说是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南宋绍兴八年安海财主黄护和僧人智渊带头捐资，由僧人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祖派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主持，开始修建五里桥。中间修修停停，至绍兴二十一年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才完工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，以当时的物质条件和工程技术来看，称得上空前绝后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一种说法：安平五里桥是当时世界上最长的石桥。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平五里桥与泉州洛阳由宋代蔡襄主持修建的洛阳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桥互相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辉映，现在都是全国重点文物保护单位。洛阳桥修于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，在安平五里桥之前，但洛阳桥不如五里桥长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里桥桥长二千多米，宽三至三点八米，共有疏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水道三百六十二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孔，现存桥墩三百三十一个。桥墩用石板交叠搭成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，部分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桥墩面水两侧修成船头形状，以减少水流压力。桥面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石板长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五至十一米，宽与厚均约零点五至一米，横切面大致为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。每块石板约重三吨，据说修桥的石板当年都沿水路远从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采运而来。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831476"/>
            <a:ext cx="10135783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块石板约重三吨，在当时的工程和运输条件下，开采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与搬运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都极其艰难。在金门码头装载上船，然后一路风浪颠簸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安海，然后运到工地，然后架上桥墩。五里长的桥，要费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工夫才能一块块搭起来？之前要根据水文和地质条件先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做工程设计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，再之前要四处募捐，筹措建桥费用，再之前是动念起议，要有那种疯狂的胆识，也要有那种准备遭遇千难万险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的毅力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读书的年代，五里桥已经部分倾圮，桥两边早就淤积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成陆地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，只有桥中水心亭一带见到一点水道。桥上所有的护栏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都消失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了，有些桥面石板断裂，斜架在桥墩上，过桥时可见到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的泥地。这些断裂的石板隔几个桥墩就有一处，就像五里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桥经历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岁月风霜留下来的伤疤。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530262"/>
            <a:ext cx="1013578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桥头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有两座石翁仲，约与成年人齐高，人们经过时，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都会习惯性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地在他们旁边站一站、摸一摸，遥想千年前的匠人，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一锤一凿，雕成这两个不辞风雨看守长桥的石将军？偶尔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在桥上垂钓，有人在桥下淤泥中捉螃蜞。我们经过时在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那里歇脚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，桥上风来，暑气略消，放眼周遭的旷地，茅草在风里摇曳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远处的水头和安海，民居灰蒙蒙一片。人间沧桑变迁，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天地运转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不停，其中有某种神秘感，我们永远都无法破解。那时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不免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又想起南宋年间的先祖们，一样从桥上过，一样在这里歇脚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，一样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赞叹修桥人不朽的功德，一代又一代安海人，呼吸同一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片空气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，在这里繁衍生息。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里桥两边多年淤积的旷地，有些被开发作盐埕晒盐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，有些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被开垦出来种番薯。我们读中学时，不时要到旷地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上去挑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沙。旷地地质偏盐碱，要用沙土去中和，一众男女同学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一担畚箕，将从沙滩上运来的沙挑到盐碱地里，沙与泥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混合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后再经雨水漂洗，勉强可以种番薯。至于后来究竟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有没有收成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，收成后的番薯又是谁拿去果腹，那就不是我们可以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闻问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4117</Words>
  <Application>WPS 演示</Application>
  <PresentationFormat>自定义</PresentationFormat>
  <Paragraphs>94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Times New Roman</vt:lpstr>
      <vt:lpstr>华文仿宋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213</cp:revision>
  <dcterms:created xsi:type="dcterms:W3CDTF">2018-05-18T09:56:00Z</dcterms:created>
  <dcterms:modified xsi:type="dcterms:W3CDTF">2019-09-18T02:19:50Z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